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5"/>
    <p:sldMasterId id="2147483687" r:id="rId6"/>
    <p:sldMasterId id="2147483697" r:id="rId7"/>
  </p:sldMasterIdLst>
  <p:notesMasterIdLst>
    <p:notesMasterId r:id="rId22"/>
  </p:notesMasterIdLst>
  <p:handoutMasterIdLst>
    <p:handoutMasterId r:id="rId23"/>
  </p:handoutMasterIdLst>
  <p:sldIdLst>
    <p:sldId id="256" r:id="rId8"/>
    <p:sldId id="260" r:id="rId9"/>
    <p:sldId id="262" r:id="rId10"/>
    <p:sldId id="324" r:id="rId11"/>
    <p:sldId id="351" r:id="rId12"/>
    <p:sldId id="264" r:id="rId13"/>
    <p:sldId id="283" r:id="rId14"/>
    <p:sldId id="534" r:id="rId15"/>
    <p:sldId id="352" r:id="rId16"/>
    <p:sldId id="272" r:id="rId17"/>
    <p:sldId id="339" r:id="rId18"/>
    <p:sldId id="286" r:id="rId19"/>
    <p:sldId id="353" r:id="rId20"/>
    <p:sldId id="289" r:id="rId2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CA9165A1-C12B-F8B0-B2F6-1F266D661A39}" name="Joe Millward" initials="JM" userId="S::jmillwa2@jh.edu::b155a340-7689-4e99-8dff-d2d82efa4ef8" providerId="AD"/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BD4FE"/>
    <a:srgbClr val="BDEAFF"/>
    <a:srgbClr val="0178B0"/>
    <a:srgbClr val="009EDB"/>
    <a:srgbClr val="45B8E4"/>
    <a:srgbClr val="CFAFFF"/>
    <a:srgbClr val="A366FF"/>
    <a:srgbClr val="F0E7FF"/>
    <a:srgbClr val="91DFF7"/>
    <a:srgbClr val="6CD4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0091" autoAdjust="0"/>
  </p:normalViewPr>
  <p:slideViewPr>
    <p:cSldViewPr snapToGrid="0">
      <p:cViewPr varScale="1">
        <p:scale>
          <a:sx n="146" d="100"/>
          <a:sy n="146" d="100"/>
        </p:scale>
        <p:origin x="2214" y="1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handoutMaster" Target="handoutMasters/handout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arah Balian" userId="b9b6ec2c-f67a-4485-ae9a-27dddf9569d2" providerId="ADAL" clId="{EF735CFD-2049-4575-81FD-EE8D8094AA31}"/>
    <pc:docChg chg="undo custSel modSld">
      <pc:chgData name="Sarah Balian" userId="b9b6ec2c-f67a-4485-ae9a-27dddf9569d2" providerId="ADAL" clId="{EF735CFD-2049-4575-81FD-EE8D8094AA31}" dt="2023-01-25T16:24:40.873" v="5"/>
      <pc:docMkLst>
        <pc:docMk/>
      </pc:docMkLst>
      <pc:sldChg chg="delCm">
        <pc:chgData name="Sarah Balian" userId="b9b6ec2c-f67a-4485-ae9a-27dddf9569d2" providerId="ADAL" clId="{EF735CFD-2049-4575-81FD-EE8D8094AA31}" dt="2023-01-25T16:24:40.873" v="5"/>
        <pc:sldMkLst>
          <pc:docMk/>
          <pc:sldMk cId="2479953464" sldId="26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5T16:24:40.873" v="5"/>
              <pc2:cmMkLst xmlns:pc2="http://schemas.microsoft.com/office/powerpoint/2019/9/main/command">
                <pc:docMk/>
                <pc:sldMk cId="2479953464" sldId="264"/>
                <pc2:cmMk id="{50FA04AE-CF81-455C-83E6-B85887A78AAA}"/>
              </pc2:cmMkLst>
            </pc226:cmChg>
          </p:ext>
        </pc:extLst>
      </pc:sldChg>
      <pc:sldChg chg="delCm">
        <pc:chgData name="Sarah Balian" userId="b9b6ec2c-f67a-4485-ae9a-27dddf9569d2" providerId="ADAL" clId="{EF735CFD-2049-4575-81FD-EE8D8094AA31}" dt="2023-01-20T16:26:19.444" v="1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0T16:26:19.444" v="1"/>
              <pc2:cmMkLst xmlns:pc2="http://schemas.microsoft.com/office/powerpoint/2019/9/main/command">
                <pc:docMk/>
                <pc:sldMk cId="1702557876" sldId="324"/>
                <pc2:cmMk id="{2CB5D2BB-CEB1-4939-8ED6-162BD7205EDF}"/>
              </pc2:cmMkLst>
            </pc226:cmChg>
            <pc226:cmChg xmlns:pc226="http://schemas.microsoft.com/office/powerpoint/2022/06/main/command" chg="del">
              <pc226:chgData name="Sarah Balian" userId="b9b6ec2c-f67a-4485-ae9a-27dddf9569d2" providerId="ADAL" clId="{EF735CFD-2049-4575-81FD-EE8D8094AA31}" dt="2023-01-20T16:25:21.900" v="0"/>
              <pc2:cmMkLst xmlns:pc2="http://schemas.microsoft.com/office/powerpoint/2019/9/main/command">
                <pc:docMk/>
                <pc:sldMk cId="1702557876" sldId="324"/>
                <pc2:cmMk id="{68C23CD3-2482-41D8-827F-739606AC5256}"/>
              </pc2:cmMkLst>
            </pc226:cmChg>
          </p:ext>
        </pc:extLst>
      </pc:sldChg>
      <pc:sldChg chg="modSp mod modCm">
        <pc:chgData name="Sarah Balian" userId="b9b6ec2c-f67a-4485-ae9a-27dddf9569d2" providerId="ADAL" clId="{EF735CFD-2049-4575-81FD-EE8D8094AA31}" dt="2023-01-20T16:33:40.866" v="4"/>
        <pc:sldMkLst>
          <pc:docMk/>
          <pc:sldMk cId="3364805724" sldId="339"/>
        </pc:sldMkLst>
        <pc:spChg chg="mod">
          <ac:chgData name="Sarah Balian" userId="b9b6ec2c-f67a-4485-ae9a-27dddf9569d2" providerId="ADAL" clId="{EF735CFD-2049-4575-81FD-EE8D8094AA31}" dt="2023-01-20T16:33:40.866" v="4"/>
          <ac:spMkLst>
            <pc:docMk/>
            <pc:sldMk cId="3364805724" sldId="339"/>
            <ac:spMk id="3" creationId="{B6340F88-FDE5-D8FA-4CB8-7065B97BFE6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Sarah Balian" userId="b9b6ec2c-f67a-4485-ae9a-27dddf9569d2" providerId="ADAL" clId="{EF735CFD-2049-4575-81FD-EE8D8094AA31}" dt="2023-01-20T16:33:40.866" v="4"/>
              <pc2:cmMkLst xmlns:pc2="http://schemas.microsoft.com/office/powerpoint/2019/9/main/command">
                <pc:docMk/>
                <pc:sldMk cId="3364805724" sldId="339"/>
                <pc2:cmMk id="{3D7DE715-3B53-4363-999A-2C5AE14BA2A6}"/>
              </pc2:cmMkLst>
            </pc226:cmChg>
            <pc226:cmChg xmlns:pc226="http://schemas.microsoft.com/office/powerpoint/2022/06/main/command" chg="mod">
              <pc226:chgData name="Sarah Balian" userId="b9b6ec2c-f67a-4485-ae9a-27dddf9569d2" providerId="ADAL" clId="{EF735CFD-2049-4575-81FD-EE8D8094AA31}" dt="2023-01-20T16:33:40.866" v="4"/>
              <pc2:cmMkLst xmlns:pc2="http://schemas.microsoft.com/office/powerpoint/2019/9/main/command">
                <pc:docMk/>
                <pc:sldMk cId="3364805724" sldId="339"/>
                <pc2:cmMk id="{9D66FBB3-D599-464F-B7FB-E17B9683F53E}"/>
              </pc2:cmMkLst>
            </pc226:cmChg>
          </p:ext>
        </pc:extLst>
      </pc:sldChg>
    </pc:docChg>
  </pc:docChgLst>
  <pc:docChgLst>
    <pc:chgData name="Balian, Sarah" userId="b3b060d9-4d34-479b-ad68-688eaebf93c5" providerId="ADAL" clId="{315A4954-1009-48BC-940A-73BDCC784E59}"/>
    <pc:docChg chg="undo custSel addSld delSld modSld sldOrd modMainMaster">
      <pc:chgData name="Balian, Sarah" userId="b3b060d9-4d34-479b-ad68-688eaebf93c5" providerId="ADAL" clId="{315A4954-1009-48BC-940A-73BDCC784E59}" dt="2022-12-13T14:30:41.217" v="2523" actId="6549"/>
      <pc:docMkLst>
        <pc:docMk/>
      </pc:docMkLst>
      <pc:sldChg chg="modSp mod">
        <pc:chgData name="Balian, Sarah" userId="b3b060d9-4d34-479b-ad68-688eaebf93c5" providerId="ADAL" clId="{315A4954-1009-48BC-940A-73BDCC784E59}" dt="2022-12-13T00:27:27.821" v="2086" actId="6549"/>
        <pc:sldMkLst>
          <pc:docMk/>
          <pc:sldMk cId="109857222" sldId="256"/>
        </pc:sldMkLst>
        <pc:spChg chg="mod">
          <ac:chgData name="Balian, Sarah" userId="b3b060d9-4d34-479b-ad68-688eaebf93c5" providerId="ADAL" clId="{315A4954-1009-48BC-940A-73BDCC784E59}" dt="2022-12-13T00:27:27.821" v="2086" actId="6549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Balian, Sarah" userId="b3b060d9-4d34-479b-ad68-688eaebf93c5" providerId="ADAL" clId="{315A4954-1009-48BC-940A-73BDCC784E59}" dt="2022-12-12T19:22:07.835" v="40" actId="20577"/>
        <pc:sldMkLst>
          <pc:docMk/>
          <pc:sldMk cId="2163988523" sldId="260"/>
        </pc:sldMkLst>
        <pc:spChg chg="mod">
          <ac:chgData name="Balian, Sarah" userId="b3b060d9-4d34-479b-ad68-688eaebf93c5" providerId="ADAL" clId="{315A4954-1009-48BC-940A-73BDCC784E59}" dt="2022-12-12T19:22:05.451" v="38" actId="1076"/>
          <ac:spMkLst>
            <pc:docMk/>
            <pc:sldMk cId="2163988523" sldId="260"/>
            <ac:spMk id="3" creationId="{7F10B6DC-6AF4-BFD9-E1D5-B98AA266289F}"/>
          </ac:spMkLst>
        </pc:spChg>
        <pc:spChg chg="mod">
          <ac:chgData name="Balian, Sarah" userId="b3b060d9-4d34-479b-ad68-688eaebf93c5" providerId="ADAL" clId="{315A4954-1009-48BC-940A-73BDCC784E59}" dt="2022-12-12T19:22:07.835" v="40" actId="20577"/>
          <ac:spMkLst>
            <pc:docMk/>
            <pc:sldMk cId="2163988523" sldId="260"/>
            <ac:spMk id="9" creationId="{E690F70B-E368-D7F5-795E-B5139345EF71}"/>
          </ac:spMkLst>
        </pc:spChg>
      </pc:sldChg>
      <pc:sldChg chg="delSp modSp mod">
        <pc:chgData name="Balian, Sarah" userId="b3b060d9-4d34-479b-ad68-688eaebf93c5" providerId="ADAL" clId="{315A4954-1009-48BC-940A-73BDCC784E59}" dt="2022-12-12T22:58:07.007" v="596" actId="207"/>
        <pc:sldMkLst>
          <pc:docMk/>
          <pc:sldMk cId="1428788921" sldId="262"/>
        </pc:sldMkLst>
        <pc:spChg chg="mod">
          <ac:chgData name="Balian, Sarah" userId="b3b060d9-4d34-479b-ad68-688eaebf93c5" providerId="ADAL" clId="{315A4954-1009-48BC-940A-73BDCC784E59}" dt="2022-12-12T20:40:42.922" v="70" actId="20577"/>
          <ac:spMkLst>
            <pc:docMk/>
            <pc:sldMk cId="1428788921" sldId="262"/>
            <ac:spMk id="2" creationId="{F6245169-1799-41CD-B28E-D2D20D16AD73}"/>
          </ac:spMkLst>
        </pc:spChg>
        <pc:spChg chg="del">
          <ac:chgData name="Balian, Sarah" userId="b3b060d9-4d34-479b-ad68-688eaebf93c5" providerId="ADAL" clId="{315A4954-1009-48BC-940A-73BDCC784E59}" dt="2022-12-12T20:42:32.959" v="154" actId="478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Balian, Sarah" userId="b3b060d9-4d34-479b-ad68-688eaebf93c5" providerId="ADAL" clId="{315A4954-1009-48BC-940A-73BDCC784E59}" dt="2022-12-12T22:58:07.007" v="596" actId="207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Balian, Sarah" userId="b3b060d9-4d34-479b-ad68-688eaebf93c5" providerId="ADAL" clId="{315A4954-1009-48BC-940A-73BDCC784E59}" dt="2022-12-12T20:41:03.427" v="136" actId="20577"/>
          <ac:spMkLst>
            <pc:docMk/>
            <pc:sldMk cId="1428788921" sldId="262"/>
            <ac:spMk id="16" creationId="{7EF9F444-652D-626D-94F0-686DE3F451C0}"/>
          </ac:spMkLst>
        </pc:spChg>
        <pc:spChg chg="mod">
          <ac:chgData name="Balian, Sarah" userId="b3b060d9-4d34-479b-ad68-688eaebf93c5" providerId="ADAL" clId="{315A4954-1009-48BC-940A-73BDCC784E59}" dt="2022-12-12T22:57:33.852" v="593" actId="14100"/>
          <ac:spMkLst>
            <pc:docMk/>
            <pc:sldMk cId="1428788921" sldId="262"/>
            <ac:spMk id="17" creationId="{B5138D57-81A7-9062-3037-7FA0E56333ED}"/>
          </ac:spMkLst>
        </pc:spChg>
        <pc:spChg chg="del">
          <ac:chgData name="Balian, Sarah" userId="b3b060d9-4d34-479b-ad68-688eaebf93c5" providerId="ADAL" clId="{315A4954-1009-48BC-940A-73BDCC784E59}" dt="2022-12-12T20:41:07.386" v="137" actId="478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Balian, Sarah" userId="b3b060d9-4d34-479b-ad68-688eaebf93c5" providerId="ADAL" clId="{315A4954-1009-48BC-940A-73BDCC784E59}" dt="2022-12-12T22:58:01.175" v="595" actId="208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del">
        <pc:chgData name="Balian, Sarah" userId="b3b060d9-4d34-479b-ad68-688eaebf93c5" providerId="ADAL" clId="{315A4954-1009-48BC-940A-73BDCC784E59}" dt="2022-12-13T00:16:38.553" v="1922" actId="47"/>
        <pc:sldMkLst>
          <pc:docMk/>
          <pc:sldMk cId="1887431401" sldId="263"/>
        </pc:sldMkLst>
      </pc:sldChg>
      <pc:sldChg chg="delSp modSp mod">
        <pc:chgData name="Balian, Sarah" userId="b3b060d9-4d34-479b-ad68-688eaebf93c5" providerId="ADAL" clId="{315A4954-1009-48BC-940A-73BDCC784E59}" dt="2022-12-12T23:22:26.012" v="986" actId="478"/>
        <pc:sldMkLst>
          <pc:docMk/>
          <pc:sldMk cId="2479953464" sldId="264"/>
        </pc:sldMkLst>
        <pc:spChg chg="mod">
          <ac:chgData name="Balian, Sarah" userId="b3b060d9-4d34-479b-ad68-688eaebf93c5" providerId="ADAL" clId="{315A4954-1009-48BC-940A-73BDCC784E59}" dt="2022-12-12T23:20:16.483" v="907" actId="1076"/>
          <ac:spMkLst>
            <pc:docMk/>
            <pc:sldMk cId="2479953464" sldId="264"/>
            <ac:spMk id="7" creationId="{C6AD3CA1-B490-CAD9-358E-36CAF5A9AFAD}"/>
          </ac:spMkLst>
        </pc:spChg>
        <pc:spChg chg="mod">
          <ac:chgData name="Balian, Sarah" userId="b3b060d9-4d34-479b-ad68-688eaebf93c5" providerId="ADAL" clId="{315A4954-1009-48BC-940A-73BDCC784E59}" dt="2022-12-12T23:20:31.796" v="913" actId="1076"/>
          <ac:spMkLst>
            <pc:docMk/>
            <pc:sldMk cId="2479953464" sldId="264"/>
            <ac:spMk id="8" creationId="{D2113DFA-A685-4B12-7242-8814DEF4FC2E}"/>
          </ac:spMkLst>
        </pc:spChg>
        <pc:spChg chg="del">
          <ac:chgData name="Balian, Sarah" userId="b3b060d9-4d34-479b-ad68-688eaebf93c5" providerId="ADAL" clId="{315A4954-1009-48BC-940A-73BDCC784E59}" dt="2022-12-12T23:22:26.012" v="986" actId="478"/>
          <ac:spMkLst>
            <pc:docMk/>
            <pc:sldMk cId="2479953464" sldId="264"/>
            <ac:spMk id="10" creationId="{8501E71E-D4B2-0C0C-3BEF-A927FB8B729B}"/>
          </ac:spMkLst>
        </pc:spChg>
        <pc:graphicFrameChg chg="mod">
          <ac:chgData name="Balian, Sarah" userId="b3b060d9-4d34-479b-ad68-688eaebf93c5" providerId="ADAL" clId="{315A4954-1009-48BC-940A-73BDCC784E59}" dt="2022-12-12T23:20:28.157" v="912" actId="1076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315A4954-1009-48BC-940A-73BDCC784E59}" dt="2022-12-12T23:19:30.195" v="757" actId="478"/>
          <ac:picMkLst>
            <pc:docMk/>
            <pc:sldMk cId="2479953464" sldId="264"/>
            <ac:picMk id="14" creationId="{1F4E151D-79B0-2594-1670-74173B816B17}"/>
          </ac:picMkLst>
        </pc:picChg>
      </pc:sldChg>
      <pc:sldChg chg="addSp modSp mod">
        <pc:chgData name="Balian, Sarah" userId="b3b060d9-4d34-479b-ad68-688eaebf93c5" providerId="ADAL" clId="{315A4954-1009-48BC-940A-73BDCC784E59}" dt="2022-12-13T00:03:09.490" v="1449" actId="20577"/>
        <pc:sldMkLst>
          <pc:docMk/>
          <pc:sldMk cId="1506493807" sldId="272"/>
        </pc:sldMkLst>
        <pc:spChg chg="mod">
          <ac:chgData name="Balian, Sarah" userId="b3b060d9-4d34-479b-ad68-688eaebf93c5" providerId="ADAL" clId="{315A4954-1009-48BC-940A-73BDCC784E59}" dt="2022-12-13T00:03:09.490" v="1449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00:52.187" v="1435" actId="14100"/>
          <ac:spMkLst>
            <pc:docMk/>
            <pc:sldMk cId="1506493807" sldId="272"/>
            <ac:spMk id="3" creationId="{E4FD1E92-5DBC-B105-F246-2355E4FF9A74}"/>
          </ac:spMkLst>
        </pc:spChg>
        <pc:spChg chg="add mod">
          <ac:chgData name="Balian, Sarah" userId="b3b060d9-4d34-479b-ad68-688eaebf93c5" providerId="ADAL" clId="{315A4954-1009-48BC-940A-73BDCC784E59}" dt="2022-12-13T00:01:43.243" v="1443" actId="1076"/>
          <ac:spMkLst>
            <pc:docMk/>
            <pc:sldMk cId="1506493807" sldId="272"/>
            <ac:spMk id="4" creationId="{8FAD7DD4-57A9-FF38-B893-963B1B5781FE}"/>
          </ac:spMkLst>
        </pc:spChg>
        <pc:graphicFrameChg chg="mod">
          <ac:chgData name="Balian, Sarah" userId="b3b060d9-4d34-479b-ad68-688eaebf93c5" providerId="ADAL" clId="{315A4954-1009-48BC-940A-73BDCC784E59}" dt="2022-12-13T00:02:03.508" v="1448" actId="207"/>
          <ac:graphicFrameMkLst>
            <pc:docMk/>
            <pc:sldMk cId="1506493807" sldId="272"/>
            <ac:graphicFrameMk id="9" creationId="{16BB2B36-D329-083C-5198-BEEC5AC12CFA}"/>
          </ac:graphicFrameMkLst>
        </pc:graphicFrameChg>
        <pc:cxnChg chg="add mod">
          <ac:chgData name="Balian, Sarah" userId="b3b060d9-4d34-479b-ad68-688eaebf93c5" providerId="ADAL" clId="{315A4954-1009-48BC-940A-73BDCC784E59}" dt="2022-12-13T00:01:22.833" v="1439" actId="14100"/>
          <ac:cxnSpMkLst>
            <pc:docMk/>
            <pc:sldMk cId="1506493807" sldId="272"/>
            <ac:cxnSpMk id="5" creationId="{34910700-1BDF-1AC8-805B-EA7CB736B340}"/>
          </ac:cxnSpMkLst>
        </pc:cxnChg>
        <pc:cxnChg chg="add mod">
          <ac:chgData name="Balian, Sarah" userId="b3b060d9-4d34-479b-ad68-688eaebf93c5" providerId="ADAL" clId="{315A4954-1009-48BC-940A-73BDCC784E59}" dt="2022-12-13T00:01:30.259" v="1441" actId="1076"/>
          <ac:cxnSpMkLst>
            <pc:docMk/>
            <pc:sldMk cId="1506493807" sldId="272"/>
            <ac:cxnSpMk id="8" creationId="{22766DD9-4256-2E5C-ACD4-93D0083B7CD7}"/>
          </ac:cxnSpMkLst>
        </pc:cxnChg>
      </pc:sldChg>
      <pc:sldChg chg="del">
        <pc:chgData name="Balian, Sarah" userId="b3b060d9-4d34-479b-ad68-688eaebf93c5" providerId="ADAL" clId="{315A4954-1009-48BC-940A-73BDCC784E59}" dt="2022-12-13T00:16:36.115" v="1921" actId="47"/>
        <pc:sldMkLst>
          <pc:docMk/>
          <pc:sldMk cId="111198767" sldId="275"/>
        </pc:sldMkLst>
      </pc:sldChg>
      <pc:sldChg chg="addSp delSp modSp mod">
        <pc:chgData name="Balian, Sarah" userId="b3b060d9-4d34-479b-ad68-688eaebf93c5" providerId="ADAL" clId="{315A4954-1009-48BC-940A-73BDCC784E59}" dt="2022-12-12T23:23:04.939" v="995" actId="478"/>
        <pc:sldMkLst>
          <pc:docMk/>
          <pc:sldMk cId="3502258445" sldId="283"/>
        </pc:sldMkLst>
        <pc:spChg chg="mod">
          <ac:chgData name="Balian, Sarah" userId="b3b060d9-4d34-479b-ad68-688eaebf93c5" providerId="ADAL" clId="{315A4954-1009-48BC-940A-73BDCC784E59}" dt="2022-12-12T23:22:44.883" v="987" actId="1076"/>
          <ac:spMkLst>
            <pc:docMk/>
            <pc:sldMk cId="3502258445" sldId="283"/>
            <ac:spMk id="11" creationId="{AA7DA90E-F1B1-6A3A-8771-E43E613C537E}"/>
          </ac:spMkLst>
        </pc:spChg>
        <pc:spChg chg="del">
          <ac:chgData name="Balian, Sarah" userId="b3b060d9-4d34-479b-ad68-688eaebf93c5" providerId="ADAL" clId="{315A4954-1009-48BC-940A-73BDCC784E59}" dt="2022-12-12T23:20:38.376" v="914" actId="478"/>
          <ac:spMkLst>
            <pc:docMk/>
            <pc:sldMk cId="3502258445" sldId="283"/>
            <ac:spMk id="12" creationId="{E8F456C8-ACF5-3708-15D6-0E15D7CCC2F6}"/>
          </ac:spMkLst>
        </pc:spChg>
        <pc:spChg chg="del">
          <ac:chgData name="Balian, Sarah" userId="b3b060d9-4d34-479b-ad68-688eaebf93c5" providerId="ADAL" clId="{315A4954-1009-48BC-940A-73BDCC784E59}" dt="2022-12-12T23:23:04.939" v="995" actId="478"/>
          <ac:spMkLst>
            <pc:docMk/>
            <pc:sldMk cId="3502258445" sldId="283"/>
            <ac:spMk id="13" creationId="{6D4D43AF-05AA-81BA-2D8D-F126FF832339}"/>
          </ac:spMkLst>
        </pc:spChg>
        <pc:spChg chg="add del mod">
          <ac:chgData name="Balian, Sarah" userId="b3b060d9-4d34-479b-ad68-688eaebf93c5" providerId="ADAL" clId="{315A4954-1009-48BC-940A-73BDCC784E59}" dt="2022-12-12T23:20:40.029" v="915" actId="478"/>
          <ac:spMkLst>
            <pc:docMk/>
            <pc:sldMk cId="3502258445" sldId="283"/>
            <ac:spMk id="16" creationId="{E6F3CFB5-D2AB-F2E3-40EC-DD619EEF58A2}"/>
          </ac:spMkLst>
        </pc:spChg>
        <pc:spChg chg="add mod">
          <ac:chgData name="Balian, Sarah" userId="b3b060d9-4d34-479b-ad68-688eaebf93c5" providerId="ADAL" clId="{315A4954-1009-48BC-940A-73BDCC784E59}" dt="2022-12-12T23:21:33.221" v="977" actId="1076"/>
          <ac:spMkLst>
            <pc:docMk/>
            <pc:sldMk cId="3502258445" sldId="283"/>
            <ac:spMk id="17" creationId="{5C6B47CA-107B-B3FF-2202-F69F83513340}"/>
          </ac:spMkLst>
        </pc:spChg>
        <pc:picChg chg="del">
          <ac:chgData name="Balian, Sarah" userId="b3b060d9-4d34-479b-ad68-688eaebf93c5" providerId="ADAL" clId="{315A4954-1009-48BC-940A-73BDCC784E59}" dt="2022-12-12T23:20:55.869" v="920" actId="478"/>
          <ac:picMkLst>
            <pc:docMk/>
            <pc:sldMk cId="3502258445" sldId="283"/>
            <ac:picMk id="19" creationId="{C1C35796-9F1E-5306-E9AC-80257CC6FADB}"/>
          </ac:picMkLst>
        </pc:picChg>
      </pc:sldChg>
      <pc:sldChg chg="delSp modSp mod">
        <pc:chgData name="Balian, Sarah" userId="b3b060d9-4d34-479b-ad68-688eaebf93c5" providerId="ADAL" clId="{315A4954-1009-48BC-940A-73BDCC784E59}" dt="2022-12-13T00:15:35.773" v="1918"/>
        <pc:sldMkLst>
          <pc:docMk/>
          <pc:sldMk cId="1821595124" sldId="286"/>
        </pc:sldMkLst>
        <pc:spChg chg="mod">
          <ac:chgData name="Balian, Sarah" userId="b3b060d9-4d34-479b-ad68-688eaebf93c5" providerId="ADAL" clId="{315A4954-1009-48BC-940A-73BDCC784E59}" dt="2022-12-13T00:10:49.009" v="1796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11:25.914" v="1881" actId="14100"/>
          <ac:spMkLst>
            <pc:docMk/>
            <pc:sldMk cId="1821595124" sldId="286"/>
            <ac:spMk id="3" creationId="{E4FD1E92-5DBC-B105-F246-2355E4FF9A74}"/>
          </ac:spMkLst>
        </pc:spChg>
        <pc:spChg chg="del">
          <ac:chgData name="Balian, Sarah" userId="b3b060d9-4d34-479b-ad68-688eaebf93c5" providerId="ADAL" clId="{315A4954-1009-48BC-940A-73BDCC784E59}" dt="2022-12-13T00:14:09.705" v="1905" actId="478"/>
          <ac:spMkLst>
            <pc:docMk/>
            <pc:sldMk cId="1821595124" sldId="286"/>
            <ac:spMk id="9" creationId="{8458E0F6-BBE5-BFD2-2C5C-A72AF0FE7113}"/>
          </ac:spMkLst>
        </pc:spChg>
        <pc:spChg chg="del">
          <ac:chgData name="Balian, Sarah" userId="b3b060d9-4d34-479b-ad68-688eaebf93c5" providerId="ADAL" clId="{315A4954-1009-48BC-940A-73BDCC784E59}" dt="2022-12-13T00:14:11.256" v="1906" actId="478"/>
          <ac:spMkLst>
            <pc:docMk/>
            <pc:sldMk cId="1821595124" sldId="286"/>
            <ac:spMk id="10" creationId="{2BCD5B87-D68C-96C1-BDEA-A615BE78DA67}"/>
          </ac:spMkLst>
        </pc:spChg>
        <pc:spChg chg="del">
          <ac:chgData name="Balian, Sarah" userId="b3b060d9-4d34-479b-ad68-688eaebf93c5" providerId="ADAL" clId="{315A4954-1009-48BC-940A-73BDCC784E59}" dt="2022-12-13T00:14:15.178" v="1907" actId="478"/>
          <ac:spMkLst>
            <pc:docMk/>
            <pc:sldMk cId="1821595124" sldId="286"/>
            <ac:spMk id="11" creationId="{6911DFF3-43BA-B411-34DB-00B6570CFB96}"/>
          </ac:spMkLst>
        </pc:spChg>
        <pc:spChg chg="del">
          <ac:chgData name="Balian, Sarah" userId="b3b060d9-4d34-479b-ad68-688eaebf93c5" providerId="ADAL" clId="{315A4954-1009-48BC-940A-73BDCC784E59}" dt="2022-12-13T00:14:17.115" v="1908" actId="478"/>
          <ac:spMkLst>
            <pc:docMk/>
            <pc:sldMk cId="1821595124" sldId="286"/>
            <ac:spMk id="12" creationId="{36198808-7F7D-2180-BA83-92503A93FCEC}"/>
          </ac:spMkLst>
        </pc:spChg>
        <pc:graphicFrameChg chg="mod">
          <ac:chgData name="Balian, Sarah" userId="b3b060d9-4d34-479b-ad68-688eaebf93c5" providerId="ADAL" clId="{315A4954-1009-48BC-940A-73BDCC784E59}" dt="2022-12-13T00:15:35.773" v="1918"/>
          <ac:graphicFrameMkLst>
            <pc:docMk/>
            <pc:sldMk cId="1821595124" sldId="286"/>
            <ac:graphicFrameMk id="8" creationId="{DE9A6772-C53F-EAE5-A902-BA86493CFD41}"/>
          </ac:graphicFrameMkLst>
        </pc:graphicFrameChg>
      </pc:sldChg>
      <pc:sldChg chg="del">
        <pc:chgData name="Balian, Sarah" userId="b3b060d9-4d34-479b-ad68-688eaebf93c5" providerId="ADAL" clId="{315A4954-1009-48BC-940A-73BDCC784E59}" dt="2022-12-12T23:54:48.096" v="1153" actId="47"/>
        <pc:sldMkLst>
          <pc:docMk/>
          <pc:sldMk cId="2004344858" sldId="288"/>
        </pc:sldMkLst>
      </pc:sldChg>
      <pc:sldChg chg="modSp mod">
        <pc:chgData name="Balian, Sarah" userId="b3b060d9-4d34-479b-ad68-688eaebf93c5" providerId="ADAL" clId="{315A4954-1009-48BC-940A-73BDCC784E59}" dt="2022-12-13T01:16:01.648" v="2521" actId="20577"/>
        <pc:sldMkLst>
          <pc:docMk/>
          <pc:sldMk cId="3475639167" sldId="289"/>
        </pc:sldMkLst>
        <pc:spChg chg="mod">
          <ac:chgData name="Balian, Sarah" userId="b3b060d9-4d34-479b-ad68-688eaebf93c5" providerId="ADAL" clId="{315A4954-1009-48BC-940A-73BDCC784E59}" dt="2022-12-13T01:12:18.604" v="2425" actId="1076"/>
          <ac:spMkLst>
            <pc:docMk/>
            <pc:sldMk cId="3475639167" sldId="289"/>
            <ac:spMk id="2" creationId="{E2C1E771-73A1-701F-1EF7-0950A106EB3A}"/>
          </ac:spMkLst>
        </pc:spChg>
        <pc:spChg chg="mod">
          <ac:chgData name="Balian, Sarah" userId="b3b060d9-4d34-479b-ad68-688eaebf93c5" providerId="ADAL" clId="{315A4954-1009-48BC-940A-73BDCC784E59}" dt="2022-12-13T01:16:01.648" v="2521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del">
        <pc:chgData name="Balian, Sarah" userId="b3b060d9-4d34-479b-ad68-688eaebf93c5" providerId="ADAL" clId="{315A4954-1009-48BC-940A-73BDCC784E59}" dt="2022-12-13T00:27:02.642" v="2072" actId="47"/>
        <pc:sldMkLst>
          <pc:docMk/>
          <pc:sldMk cId="1925132525" sldId="294"/>
        </pc:sldMkLst>
      </pc:sldChg>
      <pc:sldChg chg="del">
        <pc:chgData name="Balian, Sarah" userId="b3b060d9-4d34-479b-ad68-688eaebf93c5" providerId="ADAL" clId="{315A4954-1009-48BC-940A-73BDCC784E59}" dt="2022-12-12T23:18:59.691" v="755" actId="47"/>
        <pc:sldMkLst>
          <pc:docMk/>
          <pc:sldMk cId="3332005300" sldId="322"/>
        </pc:sldMkLst>
      </pc:sldChg>
      <pc:sldChg chg="addSp delSp modSp mod ord">
        <pc:chgData name="Balian, Sarah" userId="b3b060d9-4d34-479b-ad68-688eaebf93c5" providerId="ADAL" clId="{315A4954-1009-48BC-940A-73BDCC784E59}" dt="2022-12-12T22:59:57.228" v="597"/>
        <pc:sldMkLst>
          <pc:docMk/>
          <pc:sldMk cId="1702557876" sldId="324"/>
        </pc:sldMkLst>
        <pc:spChg chg="mod">
          <ac:chgData name="Balian, Sarah" userId="b3b060d9-4d34-479b-ad68-688eaebf93c5" providerId="ADAL" clId="{315A4954-1009-48BC-940A-73BDCC784E59}" dt="2022-12-12T21:23:19.472" v="359" actId="1076"/>
          <ac:spMkLst>
            <pc:docMk/>
            <pc:sldMk cId="1702557876" sldId="324"/>
            <ac:spMk id="2" creationId="{F6245169-1799-41CD-B28E-D2D20D16AD73}"/>
          </ac:spMkLst>
        </pc:spChg>
        <pc:spChg chg="del">
          <ac:chgData name="Balian, Sarah" userId="b3b060d9-4d34-479b-ad68-688eaebf93c5" providerId="ADAL" clId="{315A4954-1009-48BC-940A-73BDCC784E59}" dt="2022-12-12T21:13:39.077" v="225" actId="478"/>
          <ac:spMkLst>
            <pc:docMk/>
            <pc:sldMk cId="1702557876" sldId="324"/>
            <ac:spMk id="6" creationId="{25B4A17A-C055-4C21-08BB-A206D6A8C6A0}"/>
          </ac:spMkLst>
        </pc:spChg>
        <pc:spChg chg="add mod">
          <ac:chgData name="Balian, Sarah" userId="b3b060d9-4d34-479b-ad68-688eaebf93c5" providerId="ADAL" clId="{315A4954-1009-48BC-940A-73BDCC784E59}" dt="2022-12-12T21:14:43.871" v="307" actId="14100"/>
          <ac:spMkLst>
            <pc:docMk/>
            <pc:sldMk cId="1702557876" sldId="324"/>
            <ac:spMk id="8" creationId="{3EFE8A50-771E-49B9-ECC6-CDA29387FFE8}"/>
          </ac:spMkLst>
        </pc:spChg>
        <pc:spChg chg="add mod">
          <ac:chgData name="Balian, Sarah" userId="b3b060d9-4d34-479b-ad68-688eaebf93c5" providerId="ADAL" clId="{315A4954-1009-48BC-940A-73BDCC784E59}" dt="2022-12-12T22:47:40.292" v="492" actId="164"/>
          <ac:spMkLst>
            <pc:docMk/>
            <pc:sldMk cId="1702557876" sldId="324"/>
            <ac:spMk id="9" creationId="{D1437EAC-E95E-5665-40A1-24395CA4FB1F}"/>
          </ac:spMkLst>
        </pc:spChg>
        <pc:spChg chg="add mod">
          <ac:chgData name="Balian, Sarah" userId="b3b060d9-4d34-479b-ad68-688eaebf93c5" providerId="ADAL" clId="{315A4954-1009-48BC-940A-73BDCC784E59}" dt="2022-12-12T22:47:19.221" v="476" actId="164"/>
          <ac:spMkLst>
            <pc:docMk/>
            <pc:sldMk cId="1702557876" sldId="324"/>
            <ac:spMk id="14" creationId="{BEA228E9-B605-42F4-8ADA-7D9E4A787E89}"/>
          </ac:spMkLst>
        </pc:spChg>
        <pc:spChg chg="add mod">
          <ac:chgData name="Balian, Sarah" userId="b3b060d9-4d34-479b-ad68-688eaebf93c5" providerId="ADAL" clId="{315A4954-1009-48BC-940A-73BDCC784E59}" dt="2022-12-12T22:47:07.664" v="459" actId="164"/>
          <ac:spMkLst>
            <pc:docMk/>
            <pc:sldMk cId="1702557876" sldId="324"/>
            <ac:spMk id="15" creationId="{28A40BB2-8873-5BA3-67C3-67618A319FFC}"/>
          </ac:spMkLst>
        </pc:spChg>
        <pc:spChg chg="add mod">
          <ac:chgData name="Balian, Sarah" userId="b3b060d9-4d34-479b-ad68-688eaebf93c5" providerId="ADAL" clId="{315A4954-1009-48BC-940A-73BDCC784E59}" dt="2022-12-12T22:54:15.581" v="564" actId="12789"/>
          <ac:spMkLst>
            <pc:docMk/>
            <pc:sldMk cId="1702557876" sldId="324"/>
            <ac:spMk id="19" creationId="{919AB245-761C-B6B8-51E2-142048FB285E}"/>
          </ac:spMkLst>
        </pc:spChg>
        <pc:spChg chg="add mod">
          <ac:chgData name="Balian, Sarah" userId="b3b060d9-4d34-479b-ad68-688eaebf93c5" providerId="ADAL" clId="{315A4954-1009-48BC-940A-73BDCC784E59}" dt="2022-12-12T22:51:34.932" v="540" actId="2085"/>
          <ac:spMkLst>
            <pc:docMk/>
            <pc:sldMk cId="1702557876" sldId="324"/>
            <ac:spMk id="20" creationId="{A941D5CF-FA31-7C0E-E587-B35900DC9493}"/>
          </ac:spMkLst>
        </pc:spChg>
        <pc:spChg chg="add mod">
          <ac:chgData name="Balian, Sarah" userId="b3b060d9-4d34-479b-ad68-688eaebf93c5" providerId="ADAL" clId="{315A4954-1009-48BC-940A-73BDCC784E59}" dt="2022-12-12T22:53:46.626" v="562" actId="12788"/>
          <ac:spMkLst>
            <pc:docMk/>
            <pc:sldMk cId="1702557876" sldId="324"/>
            <ac:spMk id="22" creationId="{A23FC125-6A2D-2C23-E0B8-BABEDC126DA7}"/>
          </ac:spMkLst>
        </pc:spChg>
        <pc:spChg chg="add mod">
          <ac:chgData name="Balian, Sarah" userId="b3b060d9-4d34-479b-ad68-688eaebf93c5" providerId="ADAL" clId="{315A4954-1009-48BC-940A-73BDCC784E59}" dt="2022-12-12T22:53:46.626" v="562" actId="12788"/>
          <ac:spMkLst>
            <pc:docMk/>
            <pc:sldMk cId="1702557876" sldId="324"/>
            <ac:spMk id="23" creationId="{FF929909-2D14-9BD3-A377-0079E1252530}"/>
          </ac:spMkLst>
        </pc:spChg>
        <pc:spChg chg="add mod">
          <ac:chgData name="Balian, Sarah" userId="b3b060d9-4d34-479b-ad68-688eaebf93c5" providerId="ADAL" clId="{315A4954-1009-48BC-940A-73BDCC784E59}" dt="2022-12-12T22:51:31.114" v="538" actId="2085"/>
          <ac:spMkLst>
            <pc:docMk/>
            <pc:sldMk cId="1702557876" sldId="324"/>
            <ac:spMk id="24" creationId="{9664DB10-4447-8D6E-AC03-C669CB0D092E}"/>
          </ac:spMkLst>
        </pc:spChg>
        <pc:spChg chg="add mod">
          <ac:chgData name="Balian, Sarah" userId="b3b060d9-4d34-479b-ad68-688eaebf93c5" providerId="ADAL" clId="{315A4954-1009-48BC-940A-73BDCC784E59}" dt="2022-12-12T22:51:26.636" v="536" actId="2085"/>
          <ac:spMkLst>
            <pc:docMk/>
            <pc:sldMk cId="1702557876" sldId="324"/>
            <ac:spMk id="25" creationId="{0D36E1B2-4AA5-A62F-F5F8-DD72A4DA547A}"/>
          </ac:spMkLst>
        </pc:spChg>
        <pc:spChg chg="add mod">
          <ac:chgData name="Balian, Sarah" userId="b3b060d9-4d34-479b-ad68-688eaebf93c5" providerId="ADAL" clId="{315A4954-1009-48BC-940A-73BDCC784E59}" dt="2022-12-12T22:51:23.602" v="535" actId="2085"/>
          <ac:spMkLst>
            <pc:docMk/>
            <pc:sldMk cId="1702557876" sldId="324"/>
            <ac:spMk id="26" creationId="{F7AC834A-B082-EF25-2CAF-14EE527CAF64}"/>
          </ac:spMkLst>
        </pc:spChg>
        <pc:spChg chg="add mod">
          <ac:chgData name="Balian, Sarah" userId="b3b060d9-4d34-479b-ad68-688eaebf93c5" providerId="ADAL" clId="{315A4954-1009-48BC-940A-73BDCC784E59}" dt="2022-12-12T22:51:20.923" v="534" actId="2085"/>
          <ac:spMkLst>
            <pc:docMk/>
            <pc:sldMk cId="1702557876" sldId="324"/>
            <ac:spMk id="27" creationId="{C253CD9D-52E7-A631-AD25-F17F48B50202}"/>
          </ac:spMkLst>
        </pc:spChg>
        <pc:spChg chg="add mod">
          <ac:chgData name="Balian, Sarah" userId="b3b060d9-4d34-479b-ad68-688eaebf93c5" providerId="ADAL" clId="{315A4954-1009-48BC-940A-73BDCC784E59}" dt="2022-12-12T22:52:28.041" v="551" actId="1076"/>
          <ac:spMkLst>
            <pc:docMk/>
            <pc:sldMk cId="1702557876" sldId="324"/>
            <ac:spMk id="28" creationId="{BECD09F6-FDB3-81EA-4E05-FF3373DB7966}"/>
          </ac:spMkLst>
        </pc:spChg>
        <pc:spChg chg="add mod">
          <ac:chgData name="Balian, Sarah" userId="b3b060d9-4d34-479b-ad68-688eaebf93c5" providerId="ADAL" clId="{315A4954-1009-48BC-940A-73BDCC784E59}" dt="2022-12-12T22:51:17.125" v="533" actId="2085"/>
          <ac:spMkLst>
            <pc:docMk/>
            <pc:sldMk cId="1702557876" sldId="324"/>
            <ac:spMk id="29" creationId="{5803C762-1900-B13A-65D4-ED0C8CE59462}"/>
          </ac:spMkLst>
        </pc:spChg>
        <pc:spChg chg="add mod">
          <ac:chgData name="Balian, Sarah" userId="b3b060d9-4d34-479b-ad68-688eaebf93c5" providerId="ADAL" clId="{315A4954-1009-48BC-940A-73BDCC784E59}" dt="2022-12-12T22:54:15.581" v="564" actId="12789"/>
          <ac:spMkLst>
            <pc:docMk/>
            <pc:sldMk cId="1702557876" sldId="324"/>
            <ac:spMk id="30" creationId="{E73AF4BD-F409-422A-00CF-A42FBAD2768E}"/>
          </ac:spMkLst>
        </pc:spChg>
        <pc:spChg chg="add mod">
          <ac:chgData name="Balian, Sarah" userId="b3b060d9-4d34-479b-ad68-688eaebf93c5" providerId="ADAL" clId="{315A4954-1009-48BC-940A-73BDCC784E59}" dt="2022-12-12T22:53:32.788" v="561" actId="12788"/>
          <ac:spMkLst>
            <pc:docMk/>
            <pc:sldMk cId="1702557876" sldId="324"/>
            <ac:spMk id="31" creationId="{8FAA6ACD-B674-1B61-3477-7BD5576A3DD5}"/>
          </ac:spMkLst>
        </pc:spChg>
        <pc:spChg chg="add mod">
          <ac:chgData name="Balian, Sarah" userId="b3b060d9-4d34-479b-ad68-688eaebf93c5" providerId="ADAL" clId="{315A4954-1009-48BC-940A-73BDCC784E59}" dt="2022-12-12T22:53:32.788" v="561" actId="12788"/>
          <ac:spMkLst>
            <pc:docMk/>
            <pc:sldMk cId="1702557876" sldId="324"/>
            <ac:spMk id="32" creationId="{DFBC9D00-68E9-04DF-F7A7-DB2B030FA8B5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3" creationId="{7E611DCB-2AAE-88D9-E7BC-654DD24CF129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4" creationId="{A9EFC11C-29DB-5AD4-B8F1-1BCD3A800A18}"/>
          </ac:spMkLst>
        </pc:spChg>
        <pc:spChg chg="add mod">
          <ac:chgData name="Balian, Sarah" userId="b3b060d9-4d34-479b-ad68-688eaebf93c5" providerId="ADAL" clId="{315A4954-1009-48BC-940A-73BDCC784E59}" dt="2022-12-12T22:54:35.135" v="566" actId="1076"/>
          <ac:spMkLst>
            <pc:docMk/>
            <pc:sldMk cId="1702557876" sldId="324"/>
            <ac:spMk id="35" creationId="{D8A7F3D7-9FFE-B25D-5ACE-3740CB428766}"/>
          </ac:spMkLst>
        </pc:spChg>
        <pc:spChg chg="add mod">
          <ac:chgData name="Balian, Sarah" userId="b3b060d9-4d34-479b-ad68-688eaebf93c5" providerId="ADAL" clId="{315A4954-1009-48BC-940A-73BDCC784E59}" dt="2022-12-12T22:54:43.917" v="570" actId="1038"/>
          <ac:spMkLst>
            <pc:docMk/>
            <pc:sldMk cId="1702557876" sldId="324"/>
            <ac:spMk id="36" creationId="{89E5F9DA-A606-6292-C611-B08A405D06F9}"/>
          </ac:spMkLst>
        </pc:spChg>
        <pc:spChg chg="add mod">
          <ac:chgData name="Balian, Sarah" userId="b3b060d9-4d34-479b-ad68-688eaebf93c5" providerId="ADAL" clId="{315A4954-1009-48BC-940A-73BDCC784E59}" dt="2022-12-12T22:55:03.552" v="572" actId="1076"/>
          <ac:spMkLst>
            <pc:docMk/>
            <pc:sldMk cId="1702557876" sldId="324"/>
            <ac:spMk id="37" creationId="{BEC64EEF-A1F1-8E19-2707-6FAD4CBAE0E0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38" creationId="{3318DB37-3985-BB9F-1B66-7C2CBB156C77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39" creationId="{84C18A72-3D7F-F787-8F1A-6F3753C2FE38}"/>
          </ac:spMkLst>
        </pc:spChg>
        <pc:spChg chg="add mod">
          <ac:chgData name="Balian, Sarah" userId="b3b060d9-4d34-479b-ad68-688eaebf93c5" providerId="ADAL" clId="{315A4954-1009-48BC-940A-73BDCC784E59}" dt="2022-12-12T22:56:06.944" v="580" actId="1037"/>
          <ac:spMkLst>
            <pc:docMk/>
            <pc:sldMk cId="1702557876" sldId="324"/>
            <ac:spMk id="40" creationId="{237376D4-C554-50C9-2749-3124111F98AF}"/>
          </ac:spMkLst>
        </pc:spChg>
        <pc:spChg chg="add mod">
          <ac:chgData name="Balian, Sarah" userId="b3b060d9-4d34-479b-ad68-688eaebf93c5" providerId="ADAL" clId="{315A4954-1009-48BC-940A-73BDCC784E59}" dt="2022-12-12T22:56:18.055" v="582" actId="1076"/>
          <ac:spMkLst>
            <pc:docMk/>
            <pc:sldMk cId="1702557876" sldId="324"/>
            <ac:spMk id="41" creationId="{FC033D38-5761-D428-E160-FB092808F0F1}"/>
          </ac:spMkLst>
        </pc:spChg>
        <pc:spChg chg="add mod">
          <ac:chgData name="Balian, Sarah" userId="b3b060d9-4d34-479b-ad68-688eaebf93c5" providerId="ADAL" clId="{315A4954-1009-48BC-940A-73BDCC784E59}" dt="2022-12-12T22:56:24.247" v="584" actId="1076"/>
          <ac:spMkLst>
            <pc:docMk/>
            <pc:sldMk cId="1702557876" sldId="324"/>
            <ac:spMk id="42" creationId="{3AB60551-8824-3DF3-E2AC-9AF2FE8EEEBC}"/>
          </ac:spMkLst>
        </pc:spChg>
        <pc:grpChg chg="add mod">
          <ac:chgData name="Balian, Sarah" userId="b3b060d9-4d34-479b-ad68-688eaebf93c5" providerId="ADAL" clId="{315A4954-1009-48BC-940A-73BDCC784E59}" dt="2022-12-12T22:49:39.955" v="524" actId="1076"/>
          <ac:grpSpMkLst>
            <pc:docMk/>
            <pc:sldMk cId="1702557876" sldId="324"/>
            <ac:grpSpMk id="16" creationId="{821094AF-08D6-8E93-C6FF-7C2A590F4E9E}"/>
          </ac:grpSpMkLst>
        </pc:grpChg>
        <pc:grpChg chg="add mod">
          <ac:chgData name="Balian, Sarah" userId="b3b060d9-4d34-479b-ad68-688eaebf93c5" providerId="ADAL" clId="{315A4954-1009-48BC-940A-73BDCC784E59}" dt="2022-12-12T22:49:35.755" v="523" actId="1076"/>
          <ac:grpSpMkLst>
            <pc:docMk/>
            <pc:sldMk cId="1702557876" sldId="324"/>
            <ac:grpSpMk id="17" creationId="{44C8F741-3928-AA9C-7FC2-7C7F2EB90CBE}"/>
          </ac:grpSpMkLst>
        </pc:grpChg>
        <pc:grpChg chg="add mod">
          <ac:chgData name="Balian, Sarah" userId="b3b060d9-4d34-479b-ad68-688eaebf93c5" providerId="ADAL" clId="{315A4954-1009-48BC-940A-73BDCC784E59}" dt="2022-12-12T22:49:29.236" v="522" actId="1038"/>
          <ac:grpSpMkLst>
            <pc:docMk/>
            <pc:sldMk cId="1702557876" sldId="324"/>
            <ac:grpSpMk id="18" creationId="{3F11DEB1-37A0-7B0C-84D9-51CFDA380FC0}"/>
          </ac:grpSpMkLst>
        </pc:grpChg>
        <pc:graphicFrameChg chg="mod ord">
          <ac:chgData name="Balian, Sarah" userId="b3b060d9-4d34-479b-ad68-688eaebf93c5" providerId="ADAL" clId="{315A4954-1009-48BC-940A-73BDCC784E59}" dt="2022-12-12T22:55:19.857" v="573" actId="1076"/>
          <ac:graphicFrameMkLst>
            <pc:docMk/>
            <pc:sldMk cId="1702557876" sldId="324"/>
            <ac:graphicFrameMk id="21" creationId="{9673CC04-08CC-5578-D046-2CD1CE6E0EBA}"/>
          </ac:graphicFrameMkLst>
        </pc:graphicFrameChg>
        <pc:picChg chg="add mod">
          <ac:chgData name="Balian, Sarah" userId="b3b060d9-4d34-479b-ad68-688eaebf93c5" providerId="ADAL" clId="{315A4954-1009-48BC-940A-73BDCC784E59}" dt="2022-12-12T22:59:57.228" v="597"/>
          <ac:picMkLst>
            <pc:docMk/>
            <pc:sldMk cId="1702557876" sldId="324"/>
            <ac:picMk id="43" creationId="{38C3E5C3-B90C-A6AD-8788-18A64DBC43DC}"/>
          </ac:picMkLst>
        </pc:picChg>
        <pc:cxnChg chg="add mod">
          <ac:chgData name="Balian, Sarah" userId="b3b060d9-4d34-479b-ad68-688eaebf93c5" providerId="ADAL" clId="{315A4954-1009-48BC-940A-73BDCC784E59}" dt="2022-12-12T22:47:40.292" v="492" actId="164"/>
          <ac:cxnSpMkLst>
            <pc:docMk/>
            <pc:sldMk cId="1702557876" sldId="324"/>
            <ac:cxnSpMk id="11" creationId="{4041B96C-B953-99F3-B391-374D72DDFC34}"/>
          </ac:cxnSpMkLst>
        </pc:cxnChg>
        <pc:cxnChg chg="add mod">
          <ac:chgData name="Balian, Sarah" userId="b3b060d9-4d34-479b-ad68-688eaebf93c5" providerId="ADAL" clId="{315A4954-1009-48BC-940A-73BDCC784E59}" dt="2022-12-12T22:47:19.221" v="476" actId="164"/>
          <ac:cxnSpMkLst>
            <pc:docMk/>
            <pc:sldMk cId="1702557876" sldId="324"/>
            <ac:cxnSpMk id="12" creationId="{78219F41-C7DD-7E78-198A-78F252F0BB65}"/>
          </ac:cxnSpMkLst>
        </pc:cxnChg>
        <pc:cxnChg chg="add mod">
          <ac:chgData name="Balian, Sarah" userId="b3b060d9-4d34-479b-ad68-688eaebf93c5" providerId="ADAL" clId="{315A4954-1009-48BC-940A-73BDCC784E59}" dt="2022-12-12T22:47:07.664" v="459" actId="164"/>
          <ac:cxnSpMkLst>
            <pc:docMk/>
            <pc:sldMk cId="1702557876" sldId="324"/>
            <ac:cxnSpMk id="13" creationId="{45221EA8-89BC-9B1F-4B3A-6CA33DEE14E2}"/>
          </ac:cxnSpMkLst>
        </pc:cxnChg>
      </pc:sldChg>
      <pc:sldChg chg="delSp modSp mod">
        <pc:chgData name="Balian, Sarah" userId="b3b060d9-4d34-479b-ad68-688eaebf93c5" providerId="ADAL" clId="{315A4954-1009-48BC-940A-73BDCC784E59}" dt="2022-12-13T00:07:27.472" v="1757" actId="1076"/>
        <pc:sldMkLst>
          <pc:docMk/>
          <pc:sldMk cId="3364805724" sldId="339"/>
        </pc:sldMkLst>
        <pc:spChg chg="mod">
          <ac:chgData name="Balian, Sarah" userId="b3b060d9-4d34-479b-ad68-688eaebf93c5" providerId="ADAL" clId="{315A4954-1009-48BC-940A-73BDCC784E59}" dt="2022-12-13T00:05:01.954" v="1512" actId="14100"/>
          <ac:spMkLst>
            <pc:docMk/>
            <pc:sldMk cId="3364805724" sldId="339"/>
            <ac:spMk id="2" creationId="{F050121B-D4A7-C426-32A4-BF0987433026}"/>
          </ac:spMkLst>
        </pc:spChg>
        <pc:spChg chg="mod">
          <ac:chgData name="Balian, Sarah" userId="b3b060d9-4d34-479b-ad68-688eaebf93c5" providerId="ADAL" clId="{315A4954-1009-48BC-940A-73BDCC784E59}" dt="2022-12-13T00:07:27.472" v="1757" actId="1076"/>
          <ac:spMkLst>
            <pc:docMk/>
            <pc:sldMk cId="3364805724" sldId="339"/>
            <ac:spMk id="3" creationId="{B6340F88-FDE5-D8FA-4CB8-7065B97BFE6B}"/>
          </ac:spMkLst>
        </pc:spChg>
        <pc:picChg chg="del">
          <ac:chgData name="Balian, Sarah" userId="b3b060d9-4d34-479b-ad68-688eaebf93c5" providerId="ADAL" clId="{315A4954-1009-48BC-940A-73BDCC784E59}" dt="2022-12-13T00:04:30.090" v="1450" actId="478"/>
          <ac:picMkLst>
            <pc:docMk/>
            <pc:sldMk cId="3364805724" sldId="339"/>
            <ac:picMk id="4" creationId="{CE5C9FDF-5B27-42CC-49E4-D5E438294C67}"/>
          </ac:picMkLst>
        </pc:picChg>
      </pc:sldChg>
      <pc:sldChg chg="del">
        <pc:chgData name="Balian, Sarah" userId="b3b060d9-4d34-479b-ad68-688eaebf93c5" providerId="ADAL" clId="{315A4954-1009-48BC-940A-73BDCC784E59}" dt="2022-12-12T23:19:03.265" v="756" actId="47"/>
        <pc:sldMkLst>
          <pc:docMk/>
          <pc:sldMk cId="3441600197" sldId="340"/>
        </pc:sldMkLst>
      </pc:sldChg>
      <pc:sldChg chg="del">
        <pc:chgData name="Balian, Sarah" userId="b3b060d9-4d34-479b-ad68-688eaebf93c5" providerId="ADAL" clId="{315A4954-1009-48BC-940A-73BDCC784E59}" dt="2022-12-12T23:54:43.504" v="1152" actId="47"/>
        <pc:sldMkLst>
          <pc:docMk/>
          <pc:sldMk cId="2701551733" sldId="341"/>
        </pc:sldMkLst>
      </pc:sldChg>
      <pc:sldChg chg="del">
        <pc:chgData name="Balian, Sarah" userId="b3b060d9-4d34-479b-ad68-688eaebf93c5" providerId="ADAL" clId="{315A4954-1009-48BC-940A-73BDCC784E59}" dt="2022-12-12T23:54:51.077" v="1154" actId="47"/>
        <pc:sldMkLst>
          <pc:docMk/>
          <pc:sldMk cId="4165731788" sldId="342"/>
        </pc:sldMkLst>
      </pc:sldChg>
      <pc:sldChg chg="addSp delSp modSp add del mod">
        <pc:chgData name="Balian, Sarah" userId="b3b060d9-4d34-479b-ad68-688eaebf93c5" providerId="ADAL" clId="{315A4954-1009-48BC-940A-73BDCC784E59}" dt="2022-12-12T23:42:03.200" v="1151" actId="1076"/>
        <pc:sldMkLst>
          <pc:docMk/>
          <pc:sldMk cId="2781894779" sldId="343"/>
        </pc:sldMkLst>
        <pc:spChg chg="mod">
          <ac:chgData name="Balian, Sarah" userId="b3b060d9-4d34-479b-ad68-688eaebf93c5" providerId="ADAL" clId="{315A4954-1009-48BC-940A-73BDCC784E59}" dt="2022-12-12T23:21:19.205" v="946" actId="20577"/>
          <ac:spMkLst>
            <pc:docMk/>
            <pc:sldMk cId="2781894779" sldId="343"/>
            <ac:spMk id="4" creationId="{2835B22F-59A0-D51F-5B6D-700079BFD428}"/>
          </ac:spMkLst>
        </pc:spChg>
        <pc:spChg chg="del">
          <ac:chgData name="Balian, Sarah" userId="b3b060d9-4d34-479b-ad68-688eaebf93c5" providerId="ADAL" clId="{315A4954-1009-48BC-940A-73BDCC784E59}" dt="2022-12-12T23:20:43.623" v="916" actId="478"/>
          <ac:spMkLst>
            <pc:docMk/>
            <pc:sldMk cId="2781894779" sldId="343"/>
            <ac:spMk id="5" creationId="{AB385E7A-91B0-39AA-503D-F63E6989B48E}"/>
          </ac:spMkLst>
        </pc:spChg>
        <pc:spChg chg="add del mod">
          <ac:chgData name="Balian, Sarah" userId="b3b060d9-4d34-479b-ad68-688eaebf93c5" providerId="ADAL" clId="{315A4954-1009-48BC-940A-73BDCC784E59}" dt="2022-12-12T23:20:44.898" v="917" actId="478"/>
          <ac:spMkLst>
            <pc:docMk/>
            <pc:sldMk cId="2781894779" sldId="343"/>
            <ac:spMk id="9" creationId="{70022B77-E888-9208-C426-F83805C47AD0}"/>
          </ac:spMkLst>
        </pc:spChg>
        <pc:spChg chg="add mod">
          <ac:chgData name="Balian, Sarah" userId="b3b060d9-4d34-479b-ad68-688eaebf93c5" providerId="ADAL" clId="{315A4954-1009-48BC-940A-73BDCC784E59}" dt="2022-12-12T23:42:03.200" v="1151" actId="1076"/>
          <ac:spMkLst>
            <pc:docMk/>
            <pc:sldMk cId="2781894779" sldId="343"/>
            <ac:spMk id="11" creationId="{FAE75C40-A01E-5362-9F7E-92B20DD3702C}"/>
          </ac:spMkLst>
        </pc:spChg>
        <pc:spChg chg="mod">
          <ac:chgData name="Balian, Sarah" userId="b3b060d9-4d34-479b-ad68-688eaebf93c5" providerId="ADAL" clId="{315A4954-1009-48BC-940A-73BDCC784E59}" dt="2022-12-12T23:40:36.164" v="1141" actId="207"/>
          <ac:spMkLst>
            <pc:docMk/>
            <pc:sldMk cId="2781894779" sldId="343"/>
            <ac:spMk id="19" creationId="{82B27EF9-3FBD-309B-79E6-6DD1B396B7F2}"/>
          </ac:spMkLst>
        </pc:spChg>
        <pc:spChg chg="mod">
          <ac:chgData name="Balian, Sarah" userId="b3b060d9-4d34-479b-ad68-688eaebf93c5" providerId="ADAL" clId="{315A4954-1009-48BC-940A-73BDCC784E59}" dt="2022-12-12T23:40:23.573" v="1138" actId="207"/>
          <ac:spMkLst>
            <pc:docMk/>
            <pc:sldMk cId="2781894779" sldId="343"/>
            <ac:spMk id="22" creationId="{79F7DE7F-B6FC-67E3-1062-6A6FF705070C}"/>
          </ac:spMkLst>
        </pc:spChg>
        <pc:spChg chg="mod">
          <ac:chgData name="Balian, Sarah" userId="b3b060d9-4d34-479b-ad68-688eaebf93c5" providerId="ADAL" clId="{315A4954-1009-48BC-940A-73BDCC784E59}" dt="2022-12-12T23:40:18.885" v="1137" actId="207"/>
          <ac:spMkLst>
            <pc:docMk/>
            <pc:sldMk cId="2781894779" sldId="343"/>
            <ac:spMk id="24" creationId="{C50532D2-86D1-EE8B-6A3E-06DE59632923}"/>
          </ac:spMkLst>
        </pc:spChg>
        <pc:spChg chg="mod">
          <ac:chgData name="Balian, Sarah" userId="b3b060d9-4d34-479b-ad68-688eaebf93c5" providerId="ADAL" clId="{315A4954-1009-48BC-940A-73BDCC784E59}" dt="2022-12-12T23:40:16.693" v="1136" actId="207"/>
          <ac:spMkLst>
            <pc:docMk/>
            <pc:sldMk cId="2781894779" sldId="343"/>
            <ac:spMk id="26" creationId="{0CE7C57C-079C-43BE-38DE-8556061A61F0}"/>
          </ac:spMkLst>
        </pc:spChg>
        <pc:spChg chg="mod">
          <ac:chgData name="Balian, Sarah" userId="b3b060d9-4d34-479b-ad68-688eaebf93c5" providerId="ADAL" clId="{315A4954-1009-48BC-940A-73BDCC784E59}" dt="2022-12-12T23:41:26.703" v="1150" actId="207"/>
          <ac:spMkLst>
            <pc:docMk/>
            <pc:sldMk cId="2781894779" sldId="343"/>
            <ac:spMk id="27" creationId="{3B2484F9-7DA9-3B58-5691-5C05CBB4911C}"/>
          </ac:spMkLst>
        </pc:spChg>
        <pc:spChg chg="mod">
          <ac:chgData name="Balian, Sarah" userId="b3b060d9-4d34-479b-ad68-688eaebf93c5" providerId="ADAL" clId="{315A4954-1009-48BC-940A-73BDCC784E59}" dt="2022-12-12T23:40:27.814" v="1139" actId="207"/>
          <ac:spMkLst>
            <pc:docMk/>
            <pc:sldMk cId="2781894779" sldId="343"/>
            <ac:spMk id="28" creationId="{086B88E6-B36D-DA23-F13A-221477F30255}"/>
          </ac:spMkLst>
        </pc:spChg>
        <pc:spChg chg="mod">
          <ac:chgData name="Balian, Sarah" userId="b3b060d9-4d34-479b-ad68-688eaebf93c5" providerId="ADAL" clId="{315A4954-1009-48BC-940A-73BDCC784E59}" dt="2022-12-12T23:40:13.206" v="1135" actId="207"/>
          <ac:spMkLst>
            <pc:docMk/>
            <pc:sldMk cId="2781894779" sldId="343"/>
            <ac:spMk id="32" creationId="{E978B757-63B9-7169-1890-A30CE86C7447}"/>
          </ac:spMkLst>
        </pc:spChg>
        <pc:spChg chg="mod">
          <ac:chgData name="Balian, Sarah" userId="b3b060d9-4d34-479b-ad68-688eaebf93c5" providerId="ADAL" clId="{315A4954-1009-48BC-940A-73BDCC784E59}" dt="2022-12-12T23:40:54.071" v="1146" actId="207"/>
          <ac:spMkLst>
            <pc:docMk/>
            <pc:sldMk cId="2781894779" sldId="343"/>
            <ac:spMk id="38" creationId="{AD04D305-2F1B-09A1-7316-2CA8AE0B75EB}"/>
          </ac:spMkLst>
        </pc:spChg>
        <pc:spChg chg="mod">
          <ac:chgData name="Balian, Sarah" userId="b3b060d9-4d34-479b-ad68-688eaebf93c5" providerId="ADAL" clId="{315A4954-1009-48BC-940A-73BDCC784E59}" dt="2022-12-12T23:40:46.817" v="1144" actId="207"/>
          <ac:spMkLst>
            <pc:docMk/>
            <pc:sldMk cId="2781894779" sldId="343"/>
            <ac:spMk id="39" creationId="{E8EB246B-21B0-3706-9009-9F756AA23DB1}"/>
          </ac:spMkLst>
        </pc:spChg>
        <pc:spChg chg="mod">
          <ac:chgData name="Balian, Sarah" userId="b3b060d9-4d34-479b-ad68-688eaebf93c5" providerId="ADAL" clId="{315A4954-1009-48BC-940A-73BDCC784E59}" dt="2022-12-12T23:39:42.102" v="1134" actId="207"/>
          <ac:spMkLst>
            <pc:docMk/>
            <pc:sldMk cId="2781894779" sldId="343"/>
            <ac:spMk id="40" creationId="{6A2D8D17-55A6-5F49-0564-5524CA389360}"/>
          </ac:spMkLst>
        </pc:spChg>
        <pc:spChg chg="mod">
          <ac:chgData name="Balian, Sarah" userId="b3b060d9-4d34-479b-ad68-688eaebf93c5" providerId="ADAL" clId="{315A4954-1009-48BC-940A-73BDCC784E59}" dt="2022-12-12T23:35:24.973" v="1038" actId="20577"/>
          <ac:spMkLst>
            <pc:docMk/>
            <pc:sldMk cId="2781894779" sldId="343"/>
            <ac:spMk id="41" creationId="{D668D04A-DECC-8646-63D2-86090C0B6EC2}"/>
          </ac:spMkLst>
        </pc:spChg>
        <pc:spChg chg="mod">
          <ac:chgData name="Balian, Sarah" userId="b3b060d9-4d34-479b-ad68-688eaebf93c5" providerId="ADAL" clId="{315A4954-1009-48BC-940A-73BDCC784E59}" dt="2022-12-12T23:35:48.509" v="1043" actId="20577"/>
          <ac:spMkLst>
            <pc:docMk/>
            <pc:sldMk cId="2781894779" sldId="343"/>
            <ac:spMk id="42" creationId="{CF8A5421-9323-A745-9033-6B0858E056E5}"/>
          </ac:spMkLst>
        </pc:spChg>
        <pc:spChg chg="mod">
          <ac:chgData name="Balian, Sarah" userId="b3b060d9-4d34-479b-ad68-688eaebf93c5" providerId="ADAL" clId="{315A4954-1009-48BC-940A-73BDCC784E59}" dt="2022-12-12T23:33:01.412" v="1029" actId="20577"/>
          <ac:spMkLst>
            <pc:docMk/>
            <pc:sldMk cId="2781894779" sldId="343"/>
            <ac:spMk id="43" creationId="{B7FC13D1-752F-56B6-5609-2A21E3445535}"/>
          </ac:spMkLst>
        </pc:spChg>
        <pc:spChg chg="mod">
          <ac:chgData name="Balian, Sarah" userId="b3b060d9-4d34-479b-ad68-688eaebf93c5" providerId="ADAL" clId="{315A4954-1009-48BC-940A-73BDCC784E59}" dt="2022-12-12T23:36:53.174" v="1053" actId="20577"/>
          <ac:spMkLst>
            <pc:docMk/>
            <pc:sldMk cId="2781894779" sldId="343"/>
            <ac:spMk id="44" creationId="{4BC63EFC-51D8-5205-E29F-01514C838175}"/>
          </ac:spMkLst>
        </pc:spChg>
        <pc:spChg chg="mod">
          <ac:chgData name="Balian, Sarah" userId="b3b060d9-4d34-479b-ad68-688eaebf93c5" providerId="ADAL" clId="{315A4954-1009-48BC-940A-73BDCC784E59}" dt="2022-12-12T23:23:43.932" v="997" actId="20577"/>
          <ac:spMkLst>
            <pc:docMk/>
            <pc:sldMk cId="2781894779" sldId="343"/>
            <ac:spMk id="45" creationId="{BBE6A571-B611-7C03-DEE0-82AB9841B25B}"/>
          </ac:spMkLst>
        </pc:spChg>
        <pc:spChg chg="mod">
          <ac:chgData name="Balian, Sarah" userId="b3b060d9-4d34-479b-ad68-688eaebf93c5" providerId="ADAL" clId="{315A4954-1009-48BC-940A-73BDCC784E59}" dt="2022-12-12T23:35:31.281" v="1039" actId="20577"/>
          <ac:spMkLst>
            <pc:docMk/>
            <pc:sldMk cId="2781894779" sldId="343"/>
            <ac:spMk id="46" creationId="{42DF423A-99C8-4EB4-85E6-B227F5AC86CF}"/>
          </ac:spMkLst>
        </pc:spChg>
        <pc:spChg chg="mod">
          <ac:chgData name="Balian, Sarah" userId="b3b060d9-4d34-479b-ad68-688eaebf93c5" providerId="ADAL" clId="{315A4954-1009-48BC-940A-73BDCC784E59}" dt="2022-12-12T23:30:57.052" v="1015" actId="20577"/>
          <ac:spMkLst>
            <pc:docMk/>
            <pc:sldMk cId="2781894779" sldId="343"/>
            <ac:spMk id="47" creationId="{1A54FE55-9EA8-7040-3CAE-58A0BC0B5A7A}"/>
          </ac:spMkLst>
        </pc:spChg>
        <pc:spChg chg="mod">
          <ac:chgData name="Balian, Sarah" userId="b3b060d9-4d34-479b-ad68-688eaebf93c5" providerId="ADAL" clId="{315A4954-1009-48BC-940A-73BDCC784E59}" dt="2022-12-12T23:32:29.107" v="1023" actId="20577"/>
          <ac:spMkLst>
            <pc:docMk/>
            <pc:sldMk cId="2781894779" sldId="343"/>
            <ac:spMk id="48" creationId="{C745E97A-7FD6-1663-C9EC-826AD8D437D1}"/>
          </ac:spMkLst>
        </pc:spChg>
        <pc:spChg chg="mod">
          <ac:chgData name="Balian, Sarah" userId="b3b060d9-4d34-479b-ad68-688eaebf93c5" providerId="ADAL" clId="{315A4954-1009-48BC-940A-73BDCC784E59}" dt="2022-12-12T23:32:35.347" v="1025" actId="20577"/>
          <ac:spMkLst>
            <pc:docMk/>
            <pc:sldMk cId="2781894779" sldId="343"/>
            <ac:spMk id="49" creationId="{5A089B96-6EB7-40E6-B695-CA14F03E510E}"/>
          </ac:spMkLst>
        </pc:spChg>
        <pc:spChg chg="mod">
          <ac:chgData name="Balian, Sarah" userId="b3b060d9-4d34-479b-ad68-688eaebf93c5" providerId="ADAL" clId="{315A4954-1009-48BC-940A-73BDCC784E59}" dt="2022-12-12T23:37:12.950" v="1058" actId="20577"/>
          <ac:spMkLst>
            <pc:docMk/>
            <pc:sldMk cId="2781894779" sldId="343"/>
            <ac:spMk id="50" creationId="{B4A38A1D-ED77-E4A3-DF60-1B2D80DD4252}"/>
          </ac:spMkLst>
        </pc:spChg>
        <pc:spChg chg="mod">
          <ac:chgData name="Balian, Sarah" userId="b3b060d9-4d34-479b-ad68-688eaebf93c5" providerId="ADAL" clId="{315A4954-1009-48BC-940A-73BDCC784E59}" dt="2022-12-12T23:25:06.338" v="1007" actId="20577"/>
          <ac:spMkLst>
            <pc:docMk/>
            <pc:sldMk cId="2781894779" sldId="343"/>
            <ac:spMk id="51" creationId="{3D949BF7-3246-03FC-D71D-FF2B194A5867}"/>
          </ac:spMkLst>
        </pc:spChg>
        <pc:spChg chg="mod">
          <ac:chgData name="Balian, Sarah" userId="b3b060d9-4d34-479b-ad68-688eaebf93c5" providerId="ADAL" clId="{315A4954-1009-48BC-940A-73BDCC784E59}" dt="2022-12-12T23:25:14.746" v="1011" actId="20577"/>
          <ac:spMkLst>
            <pc:docMk/>
            <pc:sldMk cId="2781894779" sldId="343"/>
            <ac:spMk id="52" creationId="{D73A6417-5A8E-992C-44F0-86E234C17E10}"/>
          </ac:spMkLst>
        </pc:spChg>
        <pc:spChg chg="mod">
          <ac:chgData name="Balian, Sarah" userId="b3b060d9-4d34-479b-ad68-688eaebf93c5" providerId="ADAL" clId="{315A4954-1009-48BC-940A-73BDCC784E59}" dt="2022-12-12T23:33:35.621" v="1036" actId="20577"/>
          <ac:spMkLst>
            <pc:docMk/>
            <pc:sldMk cId="2781894779" sldId="343"/>
            <ac:spMk id="53" creationId="{34E58A3B-6C41-24E5-AFB9-0CC8E52DFFBF}"/>
          </ac:spMkLst>
        </pc:spChg>
        <pc:spChg chg="mod">
          <ac:chgData name="Balian, Sarah" userId="b3b060d9-4d34-479b-ad68-688eaebf93c5" providerId="ADAL" clId="{315A4954-1009-48BC-940A-73BDCC784E59}" dt="2022-12-12T23:23:51.620" v="999" actId="20577"/>
          <ac:spMkLst>
            <pc:docMk/>
            <pc:sldMk cId="2781894779" sldId="343"/>
            <ac:spMk id="54" creationId="{3C62B939-790C-DB0F-0CF6-1E2C6F585ED4}"/>
          </ac:spMkLst>
        </pc:spChg>
        <pc:spChg chg="mod">
          <ac:chgData name="Balian, Sarah" userId="b3b060d9-4d34-479b-ad68-688eaebf93c5" providerId="ADAL" clId="{315A4954-1009-48BC-940A-73BDCC784E59}" dt="2022-12-12T23:37:06.957" v="1056" actId="20577"/>
          <ac:spMkLst>
            <pc:docMk/>
            <pc:sldMk cId="2781894779" sldId="343"/>
            <ac:spMk id="55" creationId="{16C6B6BA-7222-2A46-CA43-30A3DC2F40E5}"/>
          </ac:spMkLst>
        </pc:spChg>
        <pc:spChg chg="add mod">
          <ac:chgData name="Balian, Sarah" userId="b3b060d9-4d34-479b-ad68-688eaebf93c5" providerId="ADAL" clId="{315A4954-1009-48BC-940A-73BDCC784E59}" dt="2022-12-12T23:38:30.037" v="1132" actId="1076"/>
          <ac:spMkLst>
            <pc:docMk/>
            <pc:sldMk cId="2781894779" sldId="343"/>
            <ac:spMk id="56" creationId="{86DA3428-A2E6-7961-02DF-4DFFA860A7F2}"/>
          </ac:spMkLst>
        </pc:spChg>
        <pc:spChg chg="mod">
          <ac:chgData name="Balian, Sarah" userId="b3b060d9-4d34-479b-ad68-688eaebf93c5" providerId="ADAL" clId="{315A4954-1009-48BC-940A-73BDCC784E59}" dt="2022-12-12T23:31:23.685" v="1021" actId="20577"/>
          <ac:spMkLst>
            <pc:docMk/>
            <pc:sldMk cId="2781894779" sldId="343"/>
            <ac:spMk id="59" creationId="{4D135624-874F-7303-6186-F1323F30C5AA}"/>
          </ac:spMkLst>
        </pc:spChg>
        <pc:spChg chg="mod">
          <ac:chgData name="Balian, Sarah" userId="b3b060d9-4d34-479b-ad68-688eaebf93c5" providerId="ADAL" clId="{315A4954-1009-48BC-940A-73BDCC784E59}" dt="2022-12-12T23:40:41.695" v="1143" actId="1076"/>
          <ac:spMkLst>
            <pc:docMk/>
            <pc:sldMk cId="2781894779" sldId="343"/>
            <ac:spMk id="60" creationId="{283A431F-66DE-56D0-6F8C-E197CA434994}"/>
          </ac:spMkLst>
        </pc:spChg>
        <pc:spChg chg="mod">
          <ac:chgData name="Balian, Sarah" userId="b3b060d9-4d34-479b-ad68-688eaebf93c5" providerId="ADAL" clId="{315A4954-1009-48BC-940A-73BDCC784E59}" dt="2022-12-12T23:35:38.950" v="1041" actId="20577"/>
          <ac:spMkLst>
            <pc:docMk/>
            <pc:sldMk cId="2781894779" sldId="343"/>
            <ac:spMk id="61" creationId="{13D1EBF7-3808-CC4B-C914-B34A82C02B00}"/>
          </ac:spMkLst>
        </pc:spChg>
        <pc:spChg chg="mod">
          <ac:chgData name="Balian, Sarah" userId="b3b060d9-4d34-479b-ad68-688eaebf93c5" providerId="ADAL" clId="{315A4954-1009-48BC-940A-73BDCC784E59}" dt="2022-12-12T23:41:02.556" v="1149" actId="1076"/>
          <ac:spMkLst>
            <pc:docMk/>
            <pc:sldMk cId="2781894779" sldId="343"/>
            <ac:spMk id="1033" creationId="{3CD9B410-05B2-6138-6911-D2332C745AC9}"/>
          </ac:spMkLst>
        </pc:spChg>
        <pc:spChg chg="mod">
          <ac:chgData name="Balian, Sarah" userId="b3b060d9-4d34-479b-ad68-688eaebf93c5" providerId="ADAL" clId="{315A4954-1009-48BC-940A-73BDCC784E59}" dt="2022-12-12T23:36:59.405" v="1055" actId="20577"/>
          <ac:spMkLst>
            <pc:docMk/>
            <pc:sldMk cId="2781894779" sldId="343"/>
            <ac:spMk id="1034" creationId="{7DB997D1-C003-D6C6-1F18-F0F31FEDDA4D}"/>
          </ac:spMkLst>
        </pc:spChg>
        <pc:spChg chg="mod">
          <ac:chgData name="Balian, Sarah" userId="b3b060d9-4d34-479b-ad68-688eaebf93c5" providerId="ADAL" clId="{315A4954-1009-48BC-940A-73BDCC784E59}" dt="2022-12-12T23:36:40.454" v="1049" actId="20577"/>
          <ac:spMkLst>
            <pc:docMk/>
            <pc:sldMk cId="2781894779" sldId="343"/>
            <ac:spMk id="1035" creationId="{505D2889-80F3-69CB-1B35-181142E76EFB}"/>
          </ac:spMkLst>
        </pc:spChg>
        <pc:spChg chg="mod">
          <ac:chgData name="Balian, Sarah" userId="b3b060d9-4d34-479b-ad68-688eaebf93c5" providerId="ADAL" clId="{315A4954-1009-48BC-940A-73BDCC784E59}" dt="2022-12-12T23:31:16.588" v="1019" actId="20577"/>
          <ac:spMkLst>
            <pc:docMk/>
            <pc:sldMk cId="2781894779" sldId="343"/>
            <ac:spMk id="1036" creationId="{857DBFB8-A839-2B3D-F992-3D5B522A6EDA}"/>
          </ac:spMkLst>
        </pc:spChg>
        <pc:spChg chg="mod">
          <ac:chgData name="Balian, Sarah" userId="b3b060d9-4d34-479b-ad68-688eaebf93c5" providerId="ADAL" clId="{315A4954-1009-48BC-940A-73BDCC784E59}" dt="2022-12-12T23:33:11.235" v="1031" actId="20577"/>
          <ac:spMkLst>
            <pc:docMk/>
            <pc:sldMk cId="2781894779" sldId="343"/>
            <ac:spMk id="1037" creationId="{A619D19B-59AC-7D09-4061-FA84E7FB471A}"/>
          </ac:spMkLst>
        </pc:spChg>
        <pc:spChg chg="mod">
          <ac:chgData name="Balian, Sarah" userId="b3b060d9-4d34-479b-ad68-688eaebf93c5" providerId="ADAL" clId="{315A4954-1009-48BC-940A-73BDCC784E59}" dt="2022-12-12T23:36:00.261" v="1047" actId="20577"/>
          <ac:spMkLst>
            <pc:docMk/>
            <pc:sldMk cId="2781894779" sldId="343"/>
            <ac:spMk id="1038" creationId="{5909F8BF-9101-628B-51F4-11674CFA84EF}"/>
          </ac:spMkLst>
        </pc:spChg>
        <pc:spChg chg="mod">
          <ac:chgData name="Balian, Sarah" userId="b3b060d9-4d34-479b-ad68-688eaebf93c5" providerId="ADAL" clId="{315A4954-1009-48BC-940A-73BDCC784E59}" dt="2022-12-12T23:32:50.629" v="1027" actId="20577"/>
          <ac:spMkLst>
            <pc:docMk/>
            <pc:sldMk cId="2781894779" sldId="343"/>
            <ac:spMk id="1041" creationId="{EDDDA1C2-40F2-C465-D3BB-2E406CC881AB}"/>
          </ac:spMkLst>
        </pc:spChg>
        <pc:spChg chg="mod">
          <ac:chgData name="Balian, Sarah" userId="b3b060d9-4d34-479b-ad68-688eaebf93c5" providerId="ADAL" clId="{315A4954-1009-48BC-940A-73BDCC784E59}" dt="2022-12-12T23:21:43.860" v="979" actId="20577"/>
          <ac:spMkLst>
            <pc:docMk/>
            <pc:sldMk cId="2781894779" sldId="343"/>
            <ac:spMk id="1046" creationId="{8A57591F-F75D-FBB3-BD7E-757A1AFC2F44}"/>
          </ac:spMkLst>
        </pc:spChg>
        <pc:grpChg chg="mod">
          <ac:chgData name="Balian, Sarah" userId="b3b060d9-4d34-479b-ad68-688eaebf93c5" providerId="ADAL" clId="{315A4954-1009-48BC-940A-73BDCC784E59}" dt="2022-12-12T23:40:58.015" v="1148" actId="1076"/>
          <ac:grpSpMkLst>
            <pc:docMk/>
            <pc:sldMk cId="2781894779" sldId="343"/>
            <ac:grpSpMk id="12" creationId="{5E9238D3-4F99-E415-7A54-9FE1BC3F8A71}"/>
          </ac:grpSpMkLst>
        </pc:grpChg>
        <pc:picChg chg="del">
          <ac:chgData name="Balian, Sarah" userId="b3b060d9-4d34-479b-ad68-688eaebf93c5" providerId="ADAL" clId="{315A4954-1009-48BC-940A-73BDCC784E59}" dt="2022-12-12T23:21:12.588" v="925" actId="478"/>
          <ac:picMkLst>
            <pc:docMk/>
            <pc:sldMk cId="2781894779" sldId="343"/>
            <ac:picMk id="6" creationId="{54127A77-B12B-D47A-C855-6366D8066847}"/>
          </ac:picMkLst>
        </pc:picChg>
      </pc:sldChg>
      <pc:sldChg chg="del">
        <pc:chgData name="Balian, Sarah" userId="b3b060d9-4d34-479b-ad68-688eaebf93c5" providerId="ADAL" clId="{315A4954-1009-48BC-940A-73BDCC784E59}" dt="2022-12-13T00:16:32.332" v="1919" actId="47"/>
        <pc:sldMkLst>
          <pc:docMk/>
          <pc:sldMk cId="1246765326" sldId="344"/>
        </pc:sldMkLst>
      </pc:sldChg>
      <pc:sldChg chg="del">
        <pc:chgData name="Balian, Sarah" userId="b3b060d9-4d34-479b-ad68-688eaebf93c5" providerId="ADAL" clId="{315A4954-1009-48BC-940A-73BDCC784E59}" dt="2022-12-13T00:16:33.205" v="1920" actId="47"/>
        <pc:sldMkLst>
          <pc:docMk/>
          <pc:sldMk cId="2954765300" sldId="345"/>
        </pc:sldMkLst>
      </pc:sldChg>
      <pc:sldChg chg="del">
        <pc:chgData name="Balian, Sarah" userId="b3b060d9-4d34-479b-ad68-688eaebf93c5" providerId="ADAL" clId="{315A4954-1009-48BC-940A-73BDCC784E59}" dt="2022-12-13T00:26:59.918" v="2069" actId="47"/>
        <pc:sldMkLst>
          <pc:docMk/>
          <pc:sldMk cId="3434176857" sldId="346"/>
        </pc:sldMkLst>
      </pc:sldChg>
      <pc:sldChg chg="del">
        <pc:chgData name="Balian, Sarah" userId="b3b060d9-4d34-479b-ad68-688eaebf93c5" providerId="ADAL" clId="{315A4954-1009-48BC-940A-73BDCC784E59}" dt="2022-12-13T00:27:00.996" v="2070" actId="47"/>
        <pc:sldMkLst>
          <pc:docMk/>
          <pc:sldMk cId="1233236921" sldId="347"/>
        </pc:sldMkLst>
      </pc:sldChg>
      <pc:sldChg chg="del">
        <pc:chgData name="Balian, Sarah" userId="b3b060d9-4d34-479b-ad68-688eaebf93c5" providerId="ADAL" clId="{315A4954-1009-48BC-940A-73BDCC784E59}" dt="2022-12-13T00:27:01.813" v="2071" actId="47"/>
        <pc:sldMkLst>
          <pc:docMk/>
          <pc:sldMk cId="670098642" sldId="348"/>
        </pc:sldMkLst>
      </pc:sldChg>
      <pc:sldChg chg="del">
        <pc:chgData name="Balian, Sarah" userId="b3b060d9-4d34-479b-ad68-688eaebf93c5" providerId="ADAL" clId="{315A4954-1009-48BC-940A-73BDCC784E59}" dt="2022-12-13T00:27:04.034" v="2073" actId="47"/>
        <pc:sldMkLst>
          <pc:docMk/>
          <pc:sldMk cId="2945900005" sldId="349"/>
        </pc:sldMkLst>
      </pc:sldChg>
      <pc:sldChg chg="del">
        <pc:chgData name="Balian, Sarah" userId="b3b060d9-4d34-479b-ad68-688eaebf93c5" providerId="ADAL" clId="{315A4954-1009-48BC-940A-73BDCC784E59}" dt="2022-12-13T00:27:05.094" v="2074" actId="47"/>
        <pc:sldMkLst>
          <pc:docMk/>
          <pc:sldMk cId="3840754402" sldId="350"/>
        </pc:sldMkLst>
      </pc:sldChg>
      <pc:sldChg chg="addSp modSp add mod">
        <pc:chgData name="Balian, Sarah" userId="b3b060d9-4d34-479b-ad68-688eaebf93c5" providerId="ADAL" clId="{315A4954-1009-48BC-940A-73BDCC784E59}" dt="2022-12-12T23:09:49.346" v="754" actId="1036"/>
        <pc:sldMkLst>
          <pc:docMk/>
          <pc:sldMk cId="587045458" sldId="351"/>
        </pc:sldMkLst>
        <pc:spChg chg="mod">
          <ac:chgData name="Balian, Sarah" userId="b3b060d9-4d34-479b-ad68-688eaebf93c5" providerId="ADAL" clId="{315A4954-1009-48BC-940A-73BDCC784E59}" dt="2022-12-12T23:03:03.335" v="613" actId="20577"/>
          <ac:spMkLst>
            <pc:docMk/>
            <pc:sldMk cId="587045458" sldId="351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2T23:07:13.591" v="678" actId="14100"/>
          <ac:spMkLst>
            <pc:docMk/>
            <pc:sldMk cId="587045458" sldId="351"/>
            <ac:spMk id="3" creationId="{E4FD1E92-5DBC-B105-F246-2355E4FF9A74}"/>
          </ac:spMkLst>
        </pc:spChg>
        <pc:spChg chg="add mod">
          <ac:chgData name="Balian, Sarah" userId="b3b060d9-4d34-479b-ad68-688eaebf93c5" providerId="ADAL" clId="{315A4954-1009-48BC-940A-73BDCC784E59}" dt="2022-12-12T23:09:49.346" v="754" actId="1036"/>
          <ac:spMkLst>
            <pc:docMk/>
            <pc:sldMk cId="587045458" sldId="351"/>
            <ac:spMk id="5" creationId="{355175CA-46B0-BA63-25E8-590B108C08AC}"/>
          </ac:spMkLst>
        </pc:spChg>
        <pc:spChg chg="add mod">
          <ac:chgData name="Balian, Sarah" userId="b3b060d9-4d34-479b-ad68-688eaebf93c5" providerId="ADAL" clId="{315A4954-1009-48BC-940A-73BDCC784E59}" dt="2022-12-12T23:09:44.909" v="753" actId="1076"/>
          <ac:spMkLst>
            <pc:docMk/>
            <pc:sldMk cId="587045458" sldId="351"/>
            <ac:spMk id="6" creationId="{E2176CB9-D0A7-65C2-5536-CC45BF10399E}"/>
          </ac:spMkLst>
        </pc:spChg>
        <pc:graphicFrameChg chg="mod ord">
          <ac:chgData name="Balian, Sarah" userId="b3b060d9-4d34-479b-ad68-688eaebf93c5" providerId="ADAL" clId="{315A4954-1009-48BC-940A-73BDCC784E59}" dt="2022-12-12T23:07:25.301" v="681" actId="167"/>
          <ac:graphicFrameMkLst>
            <pc:docMk/>
            <pc:sldMk cId="587045458" sldId="351"/>
            <ac:graphicFrameMk id="9" creationId="{16BB2B36-D329-083C-5198-BEEC5AC12CFA}"/>
          </ac:graphicFrameMkLst>
        </pc:graphicFrameChg>
        <pc:picChg chg="add mod">
          <ac:chgData name="Balian, Sarah" userId="b3b060d9-4d34-479b-ad68-688eaebf93c5" providerId="ADAL" clId="{315A4954-1009-48BC-940A-73BDCC784E59}" dt="2022-12-12T23:03:33.480" v="658"/>
          <ac:picMkLst>
            <pc:docMk/>
            <pc:sldMk cId="587045458" sldId="351"/>
            <ac:picMk id="4" creationId="{3D0D85FD-B9BF-82AE-7DCA-5C5E3FA5E6B7}"/>
          </ac:picMkLst>
        </pc:picChg>
        <pc:cxnChg chg="add mod">
          <ac:chgData name="Balian, Sarah" userId="b3b060d9-4d34-479b-ad68-688eaebf93c5" providerId="ADAL" clId="{315A4954-1009-48BC-940A-73BDCC784E59}" dt="2022-12-12T23:09:09.546" v="742" actId="1076"/>
          <ac:cxnSpMkLst>
            <pc:docMk/>
            <pc:sldMk cId="587045458" sldId="351"/>
            <ac:cxnSpMk id="8" creationId="{242B6FC0-FAF7-B549-2D1D-27B3A155C80A}"/>
          </ac:cxnSpMkLst>
        </pc:cxnChg>
        <pc:cxnChg chg="add mod">
          <ac:chgData name="Balian, Sarah" userId="b3b060d9-4d34-479b-ad68-688eaebf93c5" providerId="ADAL" clId="{315A4954-1009-48BC-940A-73BDCC784E59}" dt="2022-12-12T23:09:41.379" v="752" actId="1076"/>
          <ac:cxnSpMkLst>
            <pc:docMk/>
            <pc:sldMk cId="587045458" sldId="351"/>
            <ac:cxnSpMk id="10" creationId="{AE7C3343-9B98-6473-58CC-689CAA71F9A3}"/>
          </ac:cxnSpMkLst>
        </pc:cxnChg>
      </pc:sldChg>
      <pc:sldChg chg="modSp mod">
        <pc:chgData name="Balian, Sarah" userId="b3b060d9-4d34-479b-ad68-688eaebf93c5" providerId="ADAL" clId="{315A4954-1009-48BC-940A-73BDCC784E59}" dt="2022-12-12T23:55:37.900" v="1158" actId="207"/>
        <pc:sldMkLst>
          <pc:docMk/>
          <pc:sldMk cId="2848752032" sldId="352"/>
        </pc:sldMkLst>
        <pc:spChg chg="mod">
          <ac:chgData name="Balian, Sarah" userId="b3b060d9-4d34-479b-ad68-688eaebf93c5" providerId="ADAL" clId="{315A4954-1009-48BC-940A-73BDCC784E59}" dt="2022-12-12T23:55:37.900" v="1158" actId="207"/>
          <ac:spMkLst>
            <pc:docMk/>
            <pc:sldMk cId="2848752032" sldId="352"/>
            <ac:spMk id="3" creationId="{7F10B6DC-6AF4-BFD9-E1D5-B98AA266289F}"/>
          </ac:spMkLst>
        </pc:spChg>
      </pc:sldChg>
      <pc:sldChg chg="delSp modSp add mod">
        <pc:chgData name="Balian, Sarah" userId="b3b060d9-4d34-479b-ad68-688eaebf93c5" providerId="ADAL" clId="{315A4954-1009-48BC-940A-73BDCC784E59}" dt="2022-12-13T00:26:31.257" v="2068" actId="207"/>
        <pc:sldMkLst>
          <pc:docMk/>
          <pc:sldMk cId="3383364338" sldId="353"/>
        </pc:sldMkLst>
        <pc:spChg chg="mod">
          <ac:chgData name="Balian, Sarah" userId="b3b060d9-4d34-479b-ad68-688eaebf93c5" providerId="ADAL" clId="{315A4954-1009-48BC-940A-73BDCC784E59}" dt="2022-12-13T00:17:49.719" v="1962" actId="20577"/>
          <ac:spMkLst>
            <pc:docMk/>
            <pc:sldMk cId="3383364338" sldId="353"/>
            <ac:spMk id="2" creationId="{F6245169-1799-41CD-B28E-D2D20D16AD73}"/>
          </ac:spMkLst>
        </pc:spChg>
        <pc:spChg chg="mod">
          <ac:chgData name="Balian, Sarah" userId="b3b060d9-4d34-479b-ad68-688eaebf93c5" providerId="ADAL" clId="{315A4954-1009-48BC-940A-73BDCC784E59}" dt="2022-12-13T00:18:01.732" v="2022" actId="20577"/>
          <ac:spMkLst>
            <pc:docMk/>
            <pc:sldMk cId="3383364338" sldId="353"/>
            <ac:spMk id="8" creationId="{3EFE8A50-771E-49B9-ECC6-CDA29387FFE8}"/>
          </ac:spMkLst>
        </pc:spChg>
        <pc:spChg chg="mod">
          <ac:chgData name="Balian, Sarah" userId="b3b060d9-4d34-479b-ad68-688eaebf93c5" providerId="ADAL" clId="{315A4954-1009-48BC-940A-73BDCC784E59}" dt="2022-12-13T00:25:05.093" v="2056" actId="6549"/>
          <ac:spMkLst>
            <pc:docMk/>
            <pc:sldMk cId="3383364338" sldId="353"/>
            <ac:spMk id="15" creationId="{28A40BB2-8873-5BA3-67C3-67618A319FFC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19" creationId="{919AB245-761C-B6B8-51E2-142048FB285E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20" creationId="{A941D5CF-FA31-7C0E-E587-B35900DC9493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22" creationId="{A23FC125-6A2D-2C23-E0B8-BABEDC126DA7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23" creationId="{FF929909-2D14-9BD3-A377-0079E1252530}"/>
          </ac:spMkLst>
        </pc:spChg>
        <pc:spChg chg="del">
          <ac:chgData name="Balian, Sarah" userId="b3b060d9-4d34-479b-ad68-688eaebf93c5" providerId="ADAL" clId="{315A4954-1009-48BC-940A-73BDCC784E59}" dt="2022-12-13T00:17:14.823" v="1927" actId="478"/>
          <ac:spMkLst>
            <pc:docMk/>
            <pc:sldMk cId="3383364338" sldId="353"/>
            <ac:spMk id="24" creationId="{9664DB10-4447-8D6E-AC03-C669CB0D092E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25" creationId="{0D36E1B2-4AA5-A62F-F5F8-DD72A4DA547A}"/>
          </ac:spMkLst>
        </pc:spChg>
        <pc:spChg chg="del">
          <ac:chgData name="Balian, Sarah" userId="b3b060d9-4d34-479b-ad68-688eaebf93c5" providerId="ADAL" clId="{315A4954-1009-48BC-940A-73BDCC784E59}" dt="2022-12-13T00:17:26.577" v="1931" actId="478"/>
          <ac:spMkLst>
            <pc:docMk/>
            <pc:sldMk cId="3383364338" sldId="353"/>
            <ac:spMk id="26" creationId="{F7AC834A-B082-EF25-2CAF-14EE527CAF64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27" creationId="{C253CD9D-52E7-A631-AD25-F17F48B50202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28" creationId="{BECD09F6-FDB3-81EA-4E05-FF3373DB7966}"/>
          </ac:spMkLst>
        </pc:spChg>
        <pc:spChg chg="del">
          <ac:chgData name="Balian, Sarah" userId="b3b060d9-4d34-479b-ad68-688eaebf93c5" providerId="ADAL" clId="{315A4954-1009-48BC-940A-73BDCC784E59}" dt="2022-12-13T00:17:21.390" v="1929" actId="478"/>
          <ac:spMkLst>
            <pc:docMk/>
            <pc:sldMk cId="3383364338" sldId="353"/>
            <ac:spMk id="29" creationId="{5803C762-1900-B13A-65D4-ED0C8CE59462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30" creationId="{E73AF4BD-F409-422A-00CF-A42FBAD2768E}"/>
          </ac:spMkLst>
        </pc:spChg>
        <pc:spChg chg="del">
          <ac:chgData name="Balian, Sarah" userId="b3b060d9-4d34-479b-ad68-688eaebf93c5" providerId="ADAL" clId="{315A4954-1009-48BC-940A-73BDCC784E59}" dt="2022-12-13T00:17:05.415" v="1925" actId="478"/>
          <ac:spMkLst>
            <pc:docMk/>
            <pc:sldMk cId="3383364338" sldId="353"/>
            <ac:spMk id="31" creationId="{8FAA6ACD-B674-1B61-3477-7BD5576A3DD5}"/>
          </ac:spMkLst>
        </pc:spChg>
        <pc:spChg chg="del">
          <ac:chgData name="Balian, Sarah" userId="b3b060d9-4d34-479b-ad68-688eaebf93c5" providerId="ADAL" clId="{315A4954-1009-48BC-940A-73BDCC784E59}" dt="2022-12-13T00:17:10.510" v="1926" actId="478"/>
          <ac:spMkLst>
            <pc:docMk/>
            <pc:sldMk cId="3383364338" sldId="353"/>
            <ac:spMk id="32" creationId="{DFBC9D00-68E9-04DF-F7A7-DB2B030FA8B5}"/>
          </ac:spMkLst>
        </pc:spChg>
        <pc:spChg chg="del">
          <ac:chgData name="Balian, Sarah" userId="b3b060d9-4d34-479b-ad68-688eaebf93c5" providerId="ADAL" clId="{315A4954-1009-48BC-940A-73BDCC784E59}" dt="2022-12-13T00:17:14.823" v="1927" actId="478"/>
          <ac:spMkLst>
            <pc:docMk/>
            <pc:sldMk cId="3383364338" sldId="353"/>
            <ac:spMk id="33" creationId="{7E611DCB-2AAE-88D9-E7BC-654DD24CF129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34" creationId="{A9EFC11C-29DB-5AD4-B8F1-1BCD3A800A18}"/>
          </ac:spMkLst>
        </pc:spChg>
        <pc:spChg chg="del">
          <ac:chgData name="Balian, Sarah" userId="b3b060d9-4d34-479b-ad68-688eaebf93c5" providerId="ADAL" clId="{315A4954-1009-48BC-940A-73BDCC784E59}" dt="2022-12-13T00:17:28.303" v="1932" actId="478"/>
          <ac:spMkLst>
            <pc:docMk/>
            <pc:sldMk cId="3383364338" sldId="353"/>
            <ac:spMk id="35" creationId="{D8A7F3D7-9FFE-B25D-5ACE-3740CB428766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36" creationId="{89E5F9DA-A606-6292-C611-B08A405D06F9}"/>
          </ac:spMkLst>
        </pc:spChg>
        <pc:spChg chg="del">
          <ac:chgData name="Balian, Sarah" userId="b3b060d9-4d34-479b-ad68-688eaebf93c5" providerId="ADAL" clId="{315A4954-1009-48BC-940A-73BDCC784E59}" dt="2022-12-13T00:16:59.018" v="1924" actId="478"/>
          <ac:spMkLst>
            <pc:docMk/>
            <pc:sldMk cId="3383364338" sldId="353"/>
            <ac:spMk id="37" creationId="{BEC64EEF-A1F1-8E19-2707-6FAD4CBAE0E0}"/>
          </ac:spMkLst>
        </pc:spChg>
        <pc:spChg chg="del">
          <ac:chgData name="Balian, Sarah" userId="b3b060d9-4d34-479b-ad68-688eaebf93c5" providerId="ADAL" clId="{315A4954-1009-48BC-940A-73BDCC784E59}" dt="2022-12-13T00:17:26.577" v="1931" actId="478"/>
          <ac:spMkLst>
            <pc:docMk/>
            <pc:sldMk cId="3383364338" sldId="353"/>
            <ac:spMk id="38" creationId="{3318DB37-3985-BB9F-1B66-7C2CBB156C77}"/>
          </ac:spMkLst>
        </pc:spChg>
        <pc:spChg chg="del">
          <ac:chgData name="Balian, Sarah" userId="b3b060d9-4d34-479b-ad68-688eaebf93c5" providerId="ADAL" clId="{315A4954-1009-48BC-940A-73BDCC784E59}" dt="2022-12-13T00:17:24.105" v="1930" actId="478"/>
          <ac:spMkLst>
            <pc:docMk/>
            <pc:sldMk cId="3383364338" sldId="353"/>
            <ac:spMk id="39" creationId="{84C18A72-3D7F-F787-8F1A-6F3753C2FE38}"/>
          </ac:spMkLst>
        </pc:spChg>
        <pc:spChg chg="del">
          <ac:chgData name="Balian, Sarah" userId="b3b060d9-4d34-479b-ad68-688eaebf93c5" providerId="ADAL" clId="{315A4954-1009-48BC-940A-73BDCC784E59}" dt="2022-12-13T00:17:24.105" v="1930" actId="478"/>
          <ac:spMkLst>
            <pc:docMk/>
            <pc:sldMk cId="3383364338" sldId="353"/>
            <ac:spMk id="40" creationId="{237376D4-C554-50C9-2749-3124111F98AF}"/>
          </ac:spMkLst>
        </pc:spChg>
        <pc:spChg chg="del">
          <ac:chgData name="Balian, Sarah" userId="b3b060d9-4d34-479b-ad68-688eaebf93c5" providerId="ADAL" clId="{315A4954-1009-48BC-940A-73BDCC784E59}" dt="2022-12-13T00:17:19.025" v="1928" actId="478"/>
          <ac:spMkLst>
            <pc:docMk/>
            <pc:sldMk cId="3383364338" sldId="353"/>
            <ac:spMk id="41" creationId="{FC033D38-5761-D428-E160-FB092808F0F1}"/>
          </ac:spMkLst>
        </pc:spChg>
        <pc:spChg chg="del">
          <ac:chgData name="Balian, Sarah" userId="b3b060d9-4d34-479b-ad68-688eaebf93c5" providerId="ADAL" clId="{315A4954-1009-48BC-940A-73BDCC784E59}" dt="2022-12-13T00:17:21.390" v="1929" actId="478"/>
          <ac:spMkLst>
            <pc:docMk/>
            <pc:sldMk cId="3383364338" sldId="353"/>
            <ac:spMk id="42" creationId="{3AB60551-8824-3DF3-E2AC-9AF2FE8EEEBC}"/>
          </ac:spMkLst>
        </pc:spChg>
        <pc:grpChg chg="del">
          <ac:chgData name="Balian, Sarah" userId="b3b060d9-4d34-479b-ad68-688eaebf93c5" providerId="ADAL" clId="{315A4954-1009-48BC-940A-73BDCC784E59}" dt="2022-12-13T00:25:07.331" v="2057" actId="478"/>
          <ac:grpSpMkLst>
            <pc:docMk/>
            <pc:sldMk cId="3383364338" sldId="353"/>
            <ac:grpSpMk id="16" creationId="{821094AF-08D6-8E93-C6FF-7C2A590F4E9E}"/>
          </ac:grpSpMkLst>
        </pc:grpChg>
        <pc:grpChg chg="del">
          <ac:chgData name="Balian, Sarah" userId="b3b060d9-4d34-479b-ad68-688eaebf93c5" providerId="ADAL" clId="{315A4954-1009-48BC-940A-73BDCC784E59}" dt="2022-12-13T00:25:15.092" v="2059" actId="478"/>
          <ac:grpSpMkLst>
            <pc:docMk/>
            <pc:sldMk cId="3383364338" sldId="353"/>
            <ac:grpSpMk id="17" creationId="{44C8F741-3928-AA9C-7FC2-7C7F2EB90CBE}"/>
          </ac:grpSpMkLst>
        </pc:grpChg>
        <pc:grpChg chg="del">
          <ac:chgData name="Balian, Sarah" userId="b3b060d9-4d34-479b-ad68-688eaebf93c5" providerId="ADAL" clId="{315A4954-1009-48BC-940A-73BDCC784E59}" dt="2022-12-13T00:25:18.699" v="2060" actId="478"/>
          <ac:grpSpMkLst>
            <pc:docMk/>
            <pc:sldMk cId="3383364338" sldId="353"/>
            <ac:grpSpMk id="18" creationId="{3F11DEB1-37A0-7B0C-84D9-51CFDA380FC0}"/>
          </ac:grpSpMkLst>
        </pc:grpChg>
        <pc:graphicFrameChg chg="mod ord">
          <ac:chgData name="Balian, Sarah" userId="b3b060d9-4d34-479b-ad68-688eaebf93c5" providerId="ADAL" clId="{315A4954-1009-48BC-940A-73BDCC784E59}" dt="2022-12-13T00:26:31.257" v="2068" actId="207"/>
          <ac:graphicFrameMkLst>
            <pc:docMk/>
            <pc:sldMk cId="3383364338" sldId="353"/>
            <ac:graphicFrameMk id="21" creationId="{9673CC04-08CC-5578-D046-2CD1CE6E0EBA}"/>
          </ac:graphicFrameMkLst>
        </pc:graphicFrameChg>
        <pc:picChg chg="del">
          <ac:chgData name="Balian, Sarah" userId="b3b060d9-4d34-479b-ad68-688eaebf93c5" providerId="ADAL" clId="{315A4954-1009-48BC-940A-73BDCC784E59}" dt="2022-12-13T00:17:32.423" v="1933" actId="478"/>
          <ac:picMkLst>
            <pc:docMk/>
            <pc:sldMk cId="3383364338" sldId="353"/>
            <ac:picMk id="43" creationId="{38C3E5C3-B90C-A6AD-8788-18A64DBC43DC}"/>
          </ac:picMkLst>
        </pc:picChg>
      </pc:sldChg>
      <pc:sldMasterChg chg="modSp mod modSldLayout">
        <pc:chgData name="Balian, Sarah" userId="b3b060d9-4d34-479b-ad68-688eaebf93c5" providerId="ADAL" clId="{315A4954-1009-48BC-940A-73BDCC784E59}" dt="2022-12-13T14:30:41.217" v="2523" actId="6549"/>
        <pc:sldMasterMkLst>
          <pc:docMk/>
          <pc:sldMasterMk cId="3850865728" sldId="2147483662"/>
        </pc:sldMasterMkLst>
        <pc:spChg chg="mod">
          <ac:chgData name="Balian, Sarah" userId="b3b060d9-4d34-479b-ad68-688eaebf93c5" providerId="ADAL" clId="{315A4954-1009-48BC-940A-73BDCC784E59}" dt="2022-12-13T14:30:41.217" v="2523" actId="6549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" userId="b3b060d9-4d34-479b-ad68-688eaebf93c5" providerId="ADAL" clId="{315A4954-1009-48BC-940A-73BDCC784E59}" dt="2022-12-13T14:30:34.689" v="2522" actId="6549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alian, Sarah" userId="b3b060d9-4d34-479b-ad68-688eaebf93c5" providerId="ADAL" clId="{315A4954-1009-48BC-940A-73BDCC784E59}" dt="2022-12-13T14:30:34.689" v="2522" actId="6549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Behague, Sabina" userId="2f9f8379-56ce-455c-81be-d1dc66b28ae7" providerId="ADAL" clId="{916D2CF1-EEF9-4BBF-8133-C41930599E45}"/>
    <pc:docChg chg="modSld">
      <pc:chgData name="Behague, Sabina" userId="2f9f8379-56ce-455c-81be-d1dc66b28ae7" providerId="ADAL" clId="{916D2CF1-EEF9-4BBF-8133-C41930599E45}" dt="2023-01-25T15:25:49.235" v="20" actId="207"/>
      <pc:docMkLst>
        <pc:docMk/>
      </pc:docMkLst>
      <pc:sldChg chg="modSp mod addCm">
        <pc:chgData name="Behague, Sabina" userId="2f9f8379-56ce-455c-81be-d1dc66b28ae7" providerId="ADAL" clId="{916D2CF1-EEF9-4BBF-8133-C41930599E45}" dt="2023-01-25T14:37:43.022" v="1"/>
        <pc:sldMkLst>
          <pc:docMk/>
          <pc:sldMk cId="2163988523" sldId="260"/>
        </pc:sldMkLst>
        <pc:spChg chg="mod">
          <ac:chgData name="Behague, Sabina" userId="2f9f8379-56ce-455c-81be-d1dc66b28ae7" providerId="ADAL" clId="{916D2CF1-EEF9-4BBF-8133-C41930599E45}" dt="2023-01-25T14:37:21.689" v="0" actId="1076"/>
          <ac:spMkLst>
            <pc:docMk/>
            <pc:sldMk cId="2163988523" sldId="260"/>
            <ac:spMk id="9" creationId="{E690F70B-E368-D7F5-795E-B5139345EF7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16D2CF1-EEF9-4BBF-8133-C41930599E45}" dt="2023-01-25T14:37:43.022" v="1"/>
              <pc2:cmMkLst xmlns:pc2="http://schemas.microsoft.com/office/powerpoint/2019/9/main/command">
                <pc:docMk/>
                <pc:sldMk cId="2163988523" sldId="260"/>
                <pc2:cmMk id="{35294D64-C359-4DAD-9435-AE5470552FA0}"/>
              </pc2:cmMkLst>
            </pc226:cmChg>
          </p:ext>
        </pc:extLst>
      </pc:sldChg>
      <pc:sldChg chg="modSp mod">
        <pc:chgData name="Behague, Sabina" userId="2f9f8379-56ce-455c-81be-d1dc66b28ae7" providerId="ADAL" clId="{916D2CF1-EEF9-4BBF-8133-C41930599E45}" dt="2023-01-25T14:38:16.380" v="2" actId="1076"/>
        <pc:sldMkLst>
          <pc:docMk/>
          <pc:sldMk cId="1428788921" sldId="262"/>
        </pc:sldMkLst>
        <pc:spChg chg="mod">
          <ac:chgData name="Behague, Sabina" userId="2f9f8379-56ce-455c-81be-d1dc66b28ae7" providerId="ADAL" clId="{916D2CF1-EEF9-4BBF-8133-C41930599E45}" dt="2023-01-25T14:38:16.380" v="2" actId="1076"/>
          <ac:spMkLst>
            <pc:docMk/>
            <pc:sldMk cId="1428788921" sldId="262"/>
            <ac:spMk id="2" creationId="{F6245169-1799-41CD-B28E-D2D20D16AD73}"/>
          </ac:spMkLst>
        </pc:spChg>
      </pc:sldChg>
      <pc:sldChg chg="modSp mod">
        <pc:chgData name="Behague, Sabina" userId="2f9f8379-56ce-455c-81be-d1dc66b28ae7" providerId="ADAL" clId="{916D2CF1-EEF9-4BBF-8133-C41930599E45}" dt="2023-01-25T15:25:28.163" v="18" actId="207"/>
        <pc:sldMkLst>
          <pc:docMk/>
          <pc:sldMk cId="1702557876" sldId="324"/>
        </pc:sldMkLst>
        <pc:spChg chg="mod">
          <ac:chgData name="Behague, Sabina" userId="2f9f8379-56ce-455c-81be-d1dc66b28ae7" providerId="ADAL" clId="{916D2CF1-EEF9-4BBF-8133-C41930599E45}" dt="2023-01-25T15:25:28.163" v="18" actId="207"/>
          <ac:spMkLst>
            <pc:docMk/>
            <pc:sldMk cId="1702557876" sldId="324"/>
            <ac:spMk id="4" creationId="{424566EC-AA6C-5C1F-F36E-3587B631FECC}"/>
          </ac:spMkLst>
        </pc:spChg>
      </pc:sldChg>
      <pc:sldChg chg="modSp mod addCm">
        <pc:chgData name="Behague, Sabina" userId="2f9f8379-56ce-455c-81be-d1dc66b28ae7" providerId="ADAL" clId="{916D2CF1-EEF9-4BBF-8133-C41930599E45}" dt="2023-01-25T15:25:49.235" v="20" actId="207"/>
        <pc:sldMkLst>
          <pc:docMk/>
          <pc:sldMk cId="587045458" sldId="351"/>
        </pc:sldMkLst>
        <pc:spChg chg="mod">
          <ac:chgData name="Behague, Sabina" userId="2f9f8379-56ce-455c-81be-d1dc66b28ae7" providerId="ADAL" clId="{916D2CF1-EEF9-4BBF-8133-C41930599E45}" dt="2023-01-25T15:25:49.235" v="20" actId="207"/>
          <ac:spMkLst>
            <pc:docMk/>
            <pc:sldMk cId="587045458" sldId="351"/>
            <ac:spMk id="11" creationId="{BDDC94A3-4B12-AAE8-FE11-93C230A8B2E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16D2CF1-EEF9-4BBF-8133-C41930599E45}" dt="2023-01-25T15:05:00.062" v="11"/>
              <pc2:cmMkLst xmlns:pc2="http://schemas.microsoft.com/office/powerpoint/2019/9/main/command">
                <pc:docMk/>
                <pc:sldMk cId="587045458" sldId="351"/>
                <pc2:cmMk id="{A60A82A6-C88A-4B43-B30C-3E94DFF66515}"/>
              </pc2:cmMkLst>
            </pc226:cmChg>
          </p:ext>
        </pc:extLst>
      </pc:sldChg>
      <pc:sldChg chg="modSp mod">
        <pc:chgData name="Behague, Sabina" userId="2f9f8379-56ce-455c-81be-d1dc66b28ae7" providerId="ADAL" clId="{916D2CF1-EEF9-4BBF-8133-C41930599E45}" dt="2023-01-25T15:13:06.370" v="12" actId="1076"/>
        <pc:sldMkLst>
          <pc:docMk/>
          <pc:sldMk cId="2848752032" sldId="352"/>
        </pc:sldMkLst>
        <pc:spChg chg="mod">
          <ac:chgData name="Behague, Sabina" userId="2f9f8379-56ce-455c-81be-d1dc66b28ae7" providerId="ADAL" clId="{916D2CF1-EEF9-4BBF-8133-C41930599E45}" dt="2023-01-25T15:13:06.370" v="12" actId="1076"/>
          <ac:spMkLst>
            <pc:docMk/>
            <pc:sldMk cId="2848752032" sldId="352"/>
            <ac:spMk id="9" creationId="{E690F70B-E368-D7F5-795E-B5139345EF71}"/>
          </ac:spMkLst>
        </pc:spChg>
      </pc:sldChg>
      <pc:sldChg chg="mod">
        <pc:chgData name="Behague, Sabina" userId="2f9f8379-56ce-455c-81be-d1dc66b28ae7" providerId="ADAL" clId="{916D2CF1-EEF9-4BBF-8133-C41930599E45}" dt="2023-01-25T15:19:31.777" v="16" actId="27918"/>
        <pc:sldMkLst>
          <pc:docMk/>
          <pc:sldMk cId="3383364338" sldId="353"/>
        </pc:sldMkLst>
      </pc:sldChg>
    </pc:docChg>
  </pc:docChgLst>
  <pc:docChgLst>
    <pc:chgData name="Joe Millward" userId="b155a340-7689-4e99-8dff-d2d82efa4ef8" providerId="ADAL" clId="{3A7DE53D-1DFD-4F0F-8C8F-15F0CA937464}"/>
    <pc:docChg chg="undo custSel addSld delSld modSld">
      <pc:chgData name="Joe Millward" userId="b155a340-7689-4e99-8dff-d2d82efa4ef8" providerId="ADAL" clId="{3A7DE53D-1DFD-4F0F-8C8F-15F0CA937464}" dt="2023-05-23T00:14:34.327" v="406" actId="1076"/>
      <pc:docMkLst>
        <pc:docMk/>
      </pc:docMkLst>
      <pc:sldChg chg="addSp modSp mod addCm delCm">
        <pc:chgData name="Joe Millward" userId="b155a340-7689-4e99-8dff-d2d82efa4ef8" providerId="ADAL" clId="{3A7DE53D-1DFD-4F0F-8C8F-15F0CA937464}" dt="2023-05-23T00:14:34.327" v="406" actId="1076"/>
        <pc:sldMkLst>
          <pc:docMk/>
          <pc:sldMk cId="1428788921" sldId="262"/>
        </pc:sldMkLst>
        <pc:spChg chg="add mod">
          <ac:chgData name="Joe Millward" userId="b155a340-7689-4e99-8dff-d2d82efa4ef8" providerId="ADAL" clId="{3A7DE53D-1DFD-4F0F-8C8F-15F0CA937464}" dt="2023-05-19T15:23:08.909" v="5"/>
          <ac:spMkLst>
            <pc:docMk/>
            <pc:sldMk cId="1428788921" sldId="262"/>
            <ac:spMk id="3" creationId="{A74AFBD2-51B9-923D-7F7D-D3F2F658D084}"/>
          </ac:spMkLst>
        </pc:spChg>
        <pc:spChg chg="mod">
          <ac:chgData name="Joe Millward" userId="b155a340-7689-4e99-8dff-d2d82efa4ef8" providerId="ADAL" clId="{3A7DE53D-1DFD-4F0F-8C8F-15F0CA937464}" dt="2023-05-23T00:14:34.327" v="406" actId="1076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Joe Millward" userId="b155a340-7689-4e99-8dff-d2d82efa4ef8" providerId="ADAL" clId="{3A7DE53D-1DFD-4F0F-8C8F-15F0CA937464}" dt="2023-05-23T00:14:34.327" v="406" actId="1076"/>
          <ac:spMkLst>
            <pc:docMk/>
            <pc:sldMk cId="1428788921" sldId="262"/>
            <ac:spMk id="17" creationId="{B5138D57-81A7-9062-3037-7FA0E56333ED}"/>
          </ac:spMkLst>
        </pc:spChg>
        <pc:graphicFrameChg chg="mod">
          <ac:chgData name="Joe Millward" userId="b155a340-7689-4e99-8dff-d2d82efa4ef8" providerId="ADAL" clId="{3A7DE53D-1DFD-4F0F-8C8F-15F0CA937464}" dt="2023-05-19T15:22:46.726" v="4" actId="14100"/>
          <ac:graphicFrameMkLst>
            <pc:docMk/>
            <pc:sldMk cId="1428788921" sldId="262"/>
            <ac:graphicFrameMk id="8" creationId="{A25666F9-CCA3-9D59-B863-99CA3EC76DEB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 del">
              <pc226:chgData name="Joe Millward" userId="b155a340-7689-4e99-8dff-d2d82efa4ef8" providerId="ADAL" clId="{3A7DE53D-1DFD-4F0F-8C8F-15F0CA937464}" dt="2023-05-19T16:26:18.446" v="119"/>
              <pc2:cmMkLst xmlns:pc2="http://schemas.microsoft.com/office/powerpoint/2019/9/main/command">
                <pc:docMk/>
                <pc:sldMk cId="1428788921" sldId="262"/>
                <pc2:cmMk id="{DBF8F1A7-1BC1-4C2D-BC8D-8F982125364F}"/>
              </pc2:cmMkLst>
            </pc226:cmChg>
          </p:ext>
        </pc:extLst>
      </pc:sldChg>
      <pc:sldChg chg="mod">
        <pc:chgData name="Joe Millward" userId="b155a340-7689-4e99-8dff-d2d82efa4ef8" providerId="ADAL" clId="{3A7DE53D-1DFD-4F0F-8C8F-15F0CA937464}" dt="2023-05-19T15:32:10.952" v="56" actId="27918"/>
        <pc:sldMkLst>
          <pc:docMk/>
          <pc:sldMk cId="2479953464" sldId="264"/>
        </pc:sldMkLst>
      </pc:sldChg>
      <pc:sldChg chg="mod">
        <pc:chgData name="Joe Millward" userId="b155a340-7689-4e99-8dff-d2d82efa4ef8" providerId="ADAL" clId="{3A7DE53D-1DFD-4F0F-8C8F-15F0CA937464}" dt="2023-05-19T15:35:55.741" v="74" actId="27918"/>
        <pc:sldMkLst>
          <pc:docMk/>
          <pc:sldMk cId="1506493807" sldId="272"/>
        </pc:sldMkLst>
      </pc:sldChg>
      <pc:sldChg chg="mod">
        <pc:chgData name="Joe Millward" userId="b155a340-7689-4e99-8dff-d2d82efa4ef8" providerId="ADAL" clId="{3A7DE53D-1DFD-4F0F-8C8F-15F0CA937464}" dt="2023-05-19T15:32:37.108" v="64" actId="27918"/>
        <pc:sldMkLst>
          <pc:docMk/>
          <pc:sldMk cId="3502258445" sldId="283"/>
        </pc:sldMkLst>
      </pc:sldChg>
      <pc:sldChg chg="mod">
        <pc:chgData name="Joe Millward" userId="b155a340-7689-4e99-8dff-d2d82efa4ef8" providerId="ADAL" clId="{3A7DE53D-1DFD-4F0F-8C8F-15F0CA937464}" dt="2023-05-19T15:38:20.393" v="89" actId="27918"/>
        <pc:sldMkLst>
          <pc:docMk/>
          <pc:sldMk cId="1821595124" sldId="286"/>
        </pc:sldMkLst>
      </pc:sldChg>
      <pc:sldChg chg="modSp mod">
        <pc:chgData name="Joe Millward" userId="b155a340-7689-4e99-8dff-d2d82efa4ef8" providerId="ADAL" clId="{3A7DE53D-1DFD-4F0F-8C8F-15F0CA937464}" dt="2023-05-19T15:41:25.181" v="118" actId="20577"/>
        <pc:sldMkLst>
          <pc:docMk/>
          <pc:sldMk cId="3475639167" sldId="289"/>
        </pc:sldMkLst>
        <pc:spChg chg="mod">
          <ac:chgData name="Joe Millward" userId="b155a340-7689-4e99-8dff-d2d82efa4ef8" providerId="ADAL" clId="{3A7DE53D-1DFD-4F0F-8C8F-15F0CA937464}" dt="2023-05-19T15:41:25.181" v="118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addSp modSp mod addCm delCm modCm">
        <pc:chgData name="Joe Millward" userId="b155a340-7689-4e99-8dff-d2d82efa4ef8" providerId="ADAL" clId="{3A7DE53D-1DFD-4F0F-8C8F-15F0CA937464}" dt="2023-05-22T23:53:23.560" v="146"/>
        <pc:sldMkLst>
          <pc:docMk/>
          <pc:sldMk cId="1702557876" sldId="324"/>
        </pc:sldMkLst>
        <pc:spChg chg="mod">
          <ac:chgData name="Joe Millward" userId="b155a340-7689-4e99-8dff-d2d82efa4ef8" providerId="ADAL" clId="{3A7DE53D-1DFD-4F0F-8C8F-15F0CA937464}" dt="2023-05-22T23:53:05.162" v="143" actId="20577"/>
          <ac:spMkLst>
            <pc:docMk/>
            <pc:sldMk cId="1702557876" sldId="324"/>
            <ac:spMk id="6" creationId="{115AB9E2-F019-BD02-1537-26B23BF55DC9}"/>
          </ac:spMkLst>
        </pc:spChg>
        <pc:grpChg chg="add mod">
          <ac:chgData name="Joe Millward" userId="b155a340-7689-4e99-8dff-d2d82efa4ef8" providerId="ADAL" clId="{3A7DE53D-1DFD-4F0F-8C8F-15F0CA937464}" dt="2023-05-22T23:53:19.120" v="145" actId="1076"/>
          <ac:grpSpMkLst>
            <pc:docMk/>
            <pc:sldMk cId="1702557876" sldId="324"/>
            <ac:grpSpMk id="5" creationId="{70590182-1A2C-C1EA-1969-90540721BCF9}"/>
          </ac:grpSpMkLst>
        </pc:grpChg>
        <pc:grpChg chg="mod">
          <ac:chgData name="Joe Millward" userId="b155a340-7689-4e99-8dff-d2d82efa4ef8" providerId="ADAL" clId="{3A7DE53D-1DFD-4F0F-8C8F-15F0CA937464}" dt="2023-05-22T23:52:51.396" v="132" actId="1076"/>
          <ac:grpSpMkLst>
            <pc:docMk/>
            <pc:sldMk cId="1702557876" sldId="324"/>
            <ac:grpSpMk id="18" creationId="{3F11DEB1-37A0-7B0C-84D9-51CFDA380FC0}"/>
          </ac:grpSpMkLst>
        </pc:grpChg>
        <pc:cxnChg chg="mod">
          <ac:chgData name="Joe Millward" userId="b155a340-7689-4e99-8dff-d2d82efa4ef8" providerId="ADAL" clId="{3A7DE53D-1DFD-4F0F-8C8F-15F0CA937464}" dt="2023-05-22T23:53:17.194" v="144" actId="14100"/>
          <ac:cxnSpMkLst>
            <pc:docMk/>
            <pc:sldMk cId="1702557876" sldId="324"/>
            <ac:cxnSpMk id="7" creationId="{5E58896C-144D-30DB-9F34-E88A63ADBA6F}"/>
          </ac:cxnSpMkLst>
        </pc:cxnChg>
        <pc:extLst>
          <p:ext xmlns:p="http://schemas.openxmlformats.org/presentationml/2006/main" uri="{D6D511B9-2390-475A-947B-AFAB55BFBCF1}">
            <pc226:cmChg xmlns:pc226="http://schemas.microsoft.com/office/powerpoint/2022/06/main/command" chg="add del">
              <pc226:chgData name="Joe Millward" userId="b155a340-7689-4e99-8dff-d2d82efa4ef8" providerId="ADAL" clId="{3A7DE53D-1DFD-4F0F-8C8F-15F0CA937464}" dt="2023-05-22T23:53:23.560" v="146"/>
              <pc2:cmMkLst xmlns:pc2="http://schemas.microsoft.com/office/powerpoint/2019/9/main/command">
                <pc:docMk/>
                <pc:sldMk cId="1702557876" sldId="324"/>
                <pc2:cmMk id="{600D5C08-4350-4F82-8DFB-EF5A49E081E7}"/>
              </pc2:cmMkLst>
              <pc226:cmRplyChg chg="add">
                <pc226:chgData name="Joe Millward" userId="b155a340-7689-4e99-8dff-d2d82efa4ef8" providerId="ADAL" clId="{3A7DE53D-1DFD-4F0F-8C8F-15F0CA937464}" dt="2023-05-19T16:28:19.674" v="120"/>
                <pc2:cmRplyMkLst xmlns:pc2="http://schemas.microsoft.com/office/powerpoint/2019/9/main/command">
                  <pc:docMk/>
                  <pc:sldMk cId="1702557876" sldId="324"/>
                  <pc2:cmMk id="{600D5C08-4350-4F82-8DFB-EF5A49E081E7}"/>
                  <pc2:cmRplyMk id="{2B87339F-EDE0-49F0-A56A-61B35A3CFFBE}"/>
                </pc2:cmRplyMkLst>
              </pc226:cmRplyChg>
            </pc226:cmChg>
          </p:ext>
        </pc:extLst>
      </pc:sldChg>
      <pc:sldChg chg="del addCm">
        <pc:chgData name="Joe Millward" userId="b155a340-7689-4e99-8dff-d2d82efa4ef8" providerId="ADAL" clId="{3A7DE53D-1DFD-4F0F-8C8F-15F0CA937464}" dt="2023-05-23T00:12:55.117" v="402" actId="47"/>
        <pc:sldMkLst>
          <pc:docMk/>
          <pc:sldMk cId="2781894779" sldId="34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Joe Millward" userId="b155a340-7689-4e99-8dff-d2d82efa4ef8" providerId="ADAL" clId="{3A7DE53D-1DFD-4F0F-8C8F-15F0CA937464}" dt="2023-05-19T15:32:45.203" v="65"/>
              <pc2:cmMkLst xmlns:pc2="http://schemas.microsoft.com/office/powerpoint/2019/9/main/command">
                <pc:docMk/>
                <pc:sldMk cId="2781894779" sldId="343"/>
                <pc2:cmMk id="{30D76C5A-9488-4057-9A7D-EFCBDBD0EE67}"/>
              </pc2:cmMkLst>
            </pc226:cmChg>
          </p:ext>
        </pc:extLst>
      </pc:sldChg>
      <pc:sldChg chg="mod">
        <pc:chgData name="Joe Millward" userId="b155a340-7689-4e99-8dff-d2d82efa4ef8" providerId="ADAL" clId="{3A7DE53D-1DFD-4F0F-8C8F-15F0CA937464}" dt="2023-05-19T15:31:39.334" v="49" actId="27918"/>
        <pc:sldMkLst>
          <pc:docMk/>
          <pc:sldMk cId="587045458" sldId="351"/>
        </pc:sldMkLst>
      </pc:sldChg>
      <pc:sldChg chg="mod">
        <pc:chgData name="Joe Millward" userId="b155a340-7689-4e99-8dff-d2d82efa4ef8" providerId="ADAL" clId="{3A7DE53D-1DFD-4F0F-8C8F-15F0CA937464}" dt="2023-05-19T15:40:28.021" v="102" actId="27918"/>
        <pc:sldMkLst>
          <pc:docMk/>
          <pc:sldMk cId="3383364338" sldId="353"/>
        </pc:sldMkLst>
      </pc:sldChg>
      <pc:sldChg chg="addSp delSp modSp add mod">
        <pc:chgData name="Joe Millward" userId="b155a340-7689-4e99-8dff-d2d82efa4ef8" providerId="ADAL" clId="{3A7DE53D-1DFD-4F0F-8C8F-15F0CA937464}" dt="2023-05-23T00:12:44.531" v="401" actId="207"/>
        <pc:sldMkLst>
          <pc:docMk/>
          <pc:sldMk cId="3392635422" sldId="534"/>
        </pc:sldMkLst>
        <pc:spChg chg="add del mod">
          <ac:chgData name="Joe Millward" userId="b155a340-7689-4e99-8dff-d2d82efa4ef8" providerId="ADAL" clId="{3A7DE53D-1DFD-4F0F-8C8F-15F0CA937464}" dt="2023-05-22T23:53:57.523" v="150" actId="478"/>
          <ac:spMkLst>
            <pc:docMk/>
            <pc:sldMk cId="3392635422" sldId="534"/>
            <ac:spMk id="3" creationId="{C35A355D-884A-D91A-9F2D-52396EDA3FDA}"/>
          </ac:spMkLst>
        </pc:spChg>
        <pc:spChg chg="add mod">
          <ac:chgData name="Joe Millward" userId="b155a340-7689-4e99-8dff-d2d82efa4ef8" providerId="ADAL" clId="{3A7DE53D-1DFD-4F0F-8C8F-15F0CA937464}" dt="2023-05-22T23:53:59.220" v="151"/>
          <ac:spMkLst>
            <pc:docMk/>
            <pc:sldMk cId="3392635422" sldId="534"/>
            <ac:spMk id="4" creationId="{03D80631-3341-F5D3-9CA2-72BB8C9D8C53}"/>
          </ac:spMkLst>
        </pc:spChg>
        <pc:spChg chg="add mod">
          <ac:chgData name="Joe Millward" userId="b155a340-7689-4e99-8dff-d2d82efa4ef8" providerId="ADAL" clId="{3A7DE53D-1DFD-4F0F-8C8F-15F0CA937464}" dt="2023-05-22T23:53:59.220" v="151"/>
          <ac:spMkLst>
            <pc:docMk/>
            <pc:sldMk cId="3392635422" sldId="534"/>
            <ac:spMk id="5" creationId="{4D682BEB-F89D-A0BE-9A6D-CB60851FB03D}"/>
          </ac:spMkLst>
        </pc:spChg>
        <pc:spChg chg="del">
          <ac:chgData name="Joe Millward" userId="b155a340-7689-4e99-8dff-d2d82efa4ef8" providerId="ADAL" clId="{3A7DE53D-1DFD-4F0F-8C8F-15F0CA937464}" dt="2023-05-22T23:53:53.410" v="149" actId="478"/>
          <ac:spMkLst>
            <pc:docMk/>
            <pc:sldMk cId="3392635422" sldId="534"/>
            <ac:spMk id="6" creationId="{4373621F-C569-E346-B7E5-31A69BEABFCC}"/>
          </ac:spMkLst>
        </pc:spChg>
        <pc:spChg chg="del">
          <ac:chgData name="Joe Millward" userId="b155a340-7689-4e99-8dff-d2d82efa4ef8" providerId="ADAL" clId="{3A7DE53D-1DFD-4F0F-8C8F-15F0CA937464}" dt="2023-05-22T23:53:51.005" v="148" actId="478"/>
          <ac:spMkLst>
            <pc:docMk/>
            <pc:sldMk cId="3392635422" sldId="534"/>
            <ac:spMk id="7" creationId="{8718AA48-677C-344D-9F0C-4143E468B288}"/>
          </ac:spMkLst>
        </pc:spChg>
        <pc:spChg chg="add del mod">
          <ac:chgData name="Joe Millward" userId="b155a340-7689-4e99-8dff-d2d82efa4ef8" providerId="ADAL" clId="{3A7DE53D-1DFD-4F0F-8C8F-15F0CA937464}" dt="2023-05-22T23:56:14.549" v="253"/>
          <ac:spMkLst>
            <pc:docMk/>
            <pc:sldMk cId="3392635422" sldId="534"/>
            <ac:spMk id="8" creationId="{B1C30140-76FB-5DF3-17AD-69844CE89B13}"/>
          </ac:spMkLst>
        </pc:spChg>
        <pc:spChg chg="add del mod">
          <ac:chgData name="Joe Millward" userId="b155a340-7689-4e99-8dff-d2d82efa4ef8" providerId="ADAL" clId="{3A7DE53D-1DFD-4F0F-8C8F-15F0CA937464}" dt="2023-05-22T23:56:14.549" v="253"/>
          <ac:spMkLst>
            <pc:docMk/>
            <pc:sldMk cId="3392635422" sldId="534"/>
            <ac:spMk id="9" creationId="{3F3FAFC7-9ACA-69D2-FA3E-49FAFD8862C9}"/>
          </ac:spMkLst>
        </pc:spChg>
        <pc:spChg chg="mod">
          <ac:chgData name="Joe Millward" userId="b155a340-7689-4e99-8dff-d2d82efa4ef8" providerId="ADAL" clId="{3A7DE53D-1DFD-4F0F-8C8F-15F0CA937464}" dt="2023-05-23T00:07:48.324" v="369" actId="207"/>
          <ac:spMkLst>
            <pc:docMk/>
            <pc:sldMk cId="3392635422" sldId="534"/>
            <ac:spMk id="11" creationId="{DCB7606B-3F64-C855-41E1-BA58F4851739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12" creationId="{780BCDB9-77B9-A851-910E-F0F2D4611D51}"/>
          </ac:spMkLst>
        </pc:spChg>
        <pc:spChg chg="mod">
          <ac:chgData name="Joe Millward" userId="b155a340-7689-4e99-8dff-d2d82efa4ef8" providerId="ADAL" clId="{3A7DE53D-1DFD-4F0F-8C8F-15F0CA937464}" dt="2023-05-23T00:10:43.558" v="379" actId="207"/>
          <ac:spMkLst>
            <pc:docMk/>
            <pc:sldMk cId="3392635422" sldId="534"/>
            <ac:spMk id="14" creationId="{087CEE3A-170D-E269-F4AC-40265F010B51}"/>
          </ac:spMkLst>
        </pc:spChg>
        <pc:spChg chg="mod">
          <ac:chgData name="Joe Millward" userId="b155a340-7689-4e99-8dff-d2d82efa4ef8" providerId="ADAL" clId="{3A7DE53D-1DFD-4F0F-8C8F-15F0CA937464}" dt="2023-05-23T00:08:01.780" v="370" actId="207"/>
          <ac:spMkLst>
            <pc:docMk/>
            <pc:sldMk cId="3392635422" sldId="534"/>
            <ac:spMk id="15" creationId="{88844C10-6B79-0C97-9E45-A9B0D340570F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17" creationId="{C0850D3B-2A13-886A-6885-61EED289CCEE}"/>
          </ac:spMkLst>
        </pc:spChg>
        <pc:spChg chg="mod">
          <ac:chgData name="Joe Millward" userId="b155a340-7689-4e99-8dff-d2d82efa4ef8" providerId="ADAL" clId="{3A7DE53D-1DFD-4F0F-8C8F-15F0CA937464}" dt="2023-05-23T00:09:16.036" v="376" actId="207"/>
          <ac:spMkLst>
            <pc:docMk/>
            <pc:sldMk cId="3392635422" sldId="534"/>
            <ac:spMk id="18" creationId="{28BE27C7-BEED-CC9E-3862-EC3672303F11}"/>
          </ac:spMkLst>
        </pc:spChg>
        <pc:spChg chg="mod">
          <ac:chgData name="Joe Millward" userId="b155a340-7689-4e99-8dff-d2d82efa4ef8" providerId="ADAL" clId="{3A7DE53D-1DFD-4F0F-8C8F-15F0CA937464}" dt="2023-05-23T00:08:20.843" v="372" actId="207"/>
          <ac:spMkLst>
            <pc:docMk/>
            <pc:sldMk cId="3392635422" sldId="534"/>
            <ac:spMk id="20" creationId="{4157F5E6-EC6D-B979-54DB-65F02006AC2D}"/>
          </ac:spMkLst>
        </pc:spChg>
        <pc:spChg chg="mod">
          <ac:chgData name="Joe Millward" userId="b155a340-7689-4e99-8dff-d2d82efa4ef8" providerId="ADAL" clId="{3A7DE53D-1DFD-4F0F-8C8F-15F0CA937464}" dt="2023-05-23T00:10:43.558" v="379" actId="207"/>
          <ac:spMkLst>
            <pc:docMk/>
            <pc:sldMk cId="3392635422" sldId="534"/>
            <ac:spMk id="21" creationId="{322748B4-0AD5-3D3A-D05A-74D7E9E22124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22" creationId="{264D5574-5DAF-9DFD-B6F3-780CCFBBCD2B}"/>
          </ac:spMkLst>
        </pc:spChg>
        <pc:spChg chg="mod">
          <ac:chgData name="Joe Millward" userId="b155a340-7689-4e99-8dff-d2d82efa4ef8" providerId="ADAL" clId="{3A7DE53D-1DFD-4F0F-8C8F-15F0CA937464}" dt="2023-05-23T00:12:21.224" v="396" actId="207"/>
          <ac:spMkLst>
            <pc:docMk/>
            <pc:sldMk cId="3392635422" sldId="534"/>
            <ac:spMk id="24" creationId="{51ABA779-0162-6C3F-36CE-56ACA1A7953F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26" creationId="{59EBB5A7-2577-0DE7-146B-8C1987169540}"/>
          </ac:spMkLst>
        </pc:spChg>
        <pc:spChg chg="mod">
          <ac:chgData name="Joe Millward" userId="b155a340-7689-4e99-8dff-d2d82efa4ef8" providerId="ADAL" clId="{3A7DE53D-1DFD-4F0F-8C8F-15F0CA937464}" dt="2023-05-23T00:08:15.046" v="371" actId="207"/>
          <ac:spMkLst>
            <pc:docMk/>
            <pc:sldMk cId="3392635422" sldId="534"/>
            <ac:spMk id="28" creationId="{BDD510F1-FB42-E318-E641-94BEBC95CE0B}"/>
          </ac:spMkLst>
        </pc:spChg>
        <pc:spChg chg="mod">
          <ac:chgData name="Joe Millward" userId="b155a340-7689-4e99-8dff-d2d82efa4ef8" providerId="ADAL" clId="{3A7DE53D-1DFD-4F0F-8C8F-15F0CA937464}" dt="2023-05-23T00:12:35.781" v="399" actId="207"/>
          <ac:spMkLst>
            <pc:docMk/>
            <pc:sldMk cId="3392635422" sldId="534"/>
            <ac:spMk id="29" creationId="{288020AC-8EC4-16CC-9D1D-F591CEF4057A}"/>
          </ac:spMkLst>
        </pc:spChg>
        <pc:spChg chg="mod">
          <ac:chgData name="Joe Millward" userId="b155a340-7689-4e99-8dff-d2d82efa4ef8" providerId="ADAL" clId="{3A7DE53D-1DFD-4F0F-8C8F-15F0CA937464}" dt="2023-05-23T00:12:06.684" v="394" actId="207"/>
          <ac:spMkLst>
            <pc:docMk/>
            <pc:sldMk cId="3392635422" sldId="534"/>
            <ac:spMk id="32" creationId="{4A3F1936-9C9E-BC1F-F114-8534FB4D9C60}"/>
          </ac:spMkLst>
        </pc:spChg>
        <pc:spChg chg="mod">
          <ac:chgData name="Joe Millward" userId="b155a340-7689-4e99-8dff-d2d82efa4ef8" providerId="ADAL" clId="{3A7DE53D-1DFD-4F0F-8C8F-15F0CA937464}" dt="2023-05-23T00:12:21.224" v="396" actId="207"/>
          <ac:spMkLst>
            <pc:docMk/>
            <pc:sldMk cId="3392635422" sldId="534"/>
            <ac:spMk id="33" creationId="{5C257590-6ED3-5352-8BB4-C08B629EFA6D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34" creationId="{5555BA77-02B5-931B-D73F-280391767A2E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35" creationId="{8C22EA2B-4B8F-C963-513D-AA7453A2F1D6}"/>
          </ac:spMkLst>
        </pc:spChg>
        <pc:spChg chg="mod">
          <ac:chgData name="Joe Millward" userId="b155a340-7689-4e99-8dff-d2d82efa4ef8" providerId="ADAL" clId="{3A7DE53D-1DFD-4F0F-8C8F-15F0CA937464}" dt="2023-05-23T00:11:17.825" v="384" actId="207"/>
          <ac:spMkLst>
            <pc:docMk/>
            <pc:sldMk cId="3392635422" sldId="534"/>
            <ac:spMk id="36" creationId="{779C89AD-E083-8576-2BF7-3CCCDED48298}"/>
          </ac:spMkLst>
        </pc:spChg>
        <pc:spChg chg="mod">
          <ac:chgData name="Joe Millward" userId="b155a340-7689-4e99-8dff-d2d82efa4ef8" providerId="ADAL" clId="{3A7DE53D-1DFD-4F0F-8C8F-15F0CA937464}" dt="2023-05-23T00:08:49.228" v="374" actId="207"/>
          <ac:spMkLst>
            <pc:docMk/>
            <pc:sldMk cId="3392635422" sldId="534"/>
            <ac:spMk id="37" creationId="{923B6B36-B4C5-A218-B6FD-900E5B41B1A1}"/>
          </ac:spMkLst>
        </pc:spChg>
        <pc:spChg chg="mod">
          <ac:chgData name="Joe Millward" userId="b155a340-7689-4e99-8dff-d2d82efa4ef8" providerId="ADAL" clId="{3A7DE53D-1DFD-4F0F-8C8F-15F0CA937464}" dt="2023-05-23T00:12:00.898" v="392" actId="207"/>
          <ac:spMkLst>
            <pc:docMk/>
            <pc:sldMk cId="3392635422" sldId="534"/>
            <ac:spMk id="40" creationId="{6B154AFC-2163-5148-3E15-E10E90846F2F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41" creationId="{123B538A-CAB9-E5F0-7F39-4504BDF09E2F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42" creationId="{FB73BBD8-70DB-87A9-1BDC-9FB16C2C8079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43" creationId="{1DD44152-2796-0BBD-4EF3-6CB8928E2D5E}"/>
          </ac:spMkLst>
        </pc:spChg>
        <pc:spChg chg="mod">
          <ac:chgData name="Joe Millward" userId="b155a340-7689-4e99-8dff-d2d82efa4ef8" providerId="ADAL" clId="{3A7DE53D-1DFD-4F0F-8C8F-15F0CA937464}" dt="2023-05-23T00:10:54.391" v="380" actId="207"/>
          <ac:spMkLst>
            <pc:docMk/>
            <pc:sldMk cId="3392635422" sldId="534"/>
            <ac:spMk id="44" creationId="{4CEEE189-A1F6-96FD-7793-17D8CD73F423}"/>
          </ac:spMkLst>
        </pc:spChg>
        <pc:spChg chg="mod">
          <ac:chgData name="Joe Millward" userId="b155a340-7689-4e99-8dff-d2d82efa4ef8" providerId="ADAL" clId="{3A7DE53D-1DFD-4F0F-8C8F-15F0CA937464}" dt="2023-05-23T00:11:37.048" v="389" actId="207"/>
          <ac:spMkLst>
            <pc:docMk/>
            <pc:sldMk cId="3392635422" sldId="534"/>
            <ac:spMk id="45" creationId="{B9C9AD43-D7DE-69D0-4758-6C28C53F3917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47" creationId="{836BA40F-76C2-1A8F-41C1-0597E313BD40}"/>
          </ac:spMkLst>
        </pc:spChg>
        <pc:spChg chg="mod">
          <ac:chgData name="Joe Millward" userId="b155a340-7689-4e99-8dff-d2d82efa4ef8" providerId="ADAL" clId="{3A7DE53D-1DFD-4F0F-8C8F-15F0CA937464}" dt="2023-05-23T00:09:06.953" v="375" actId="207"/>
          <ac:spMkLst>
            <pc:docMk/>
            <pc:sldMk cId="3392635422" sldId="534"/>
            <ac:spMk id="48" creationId="{AD2A0018-47DF-D1EC-9E8B-D252D2092FE5}"/>
          </ac:spMkLst>
        </pc:spChg>
        <pc:spChg chg="mod">
          <ac:chgData name="Joe Millward" userId="b155a340-7689-4e99-8dff-d2d82efa4ef8" providerId="ADAL" clId="{3A7DE53D-1DFD-4F0F-8C8F-15F0CA937464}" dt="2023-05-23T00:08:15.046" v="371" actId="207"/>
          <ac:spMkLst>
            <pc:docMk/>
            <pc:sldMk cId="3392635422" sldId="534"/>
            <ac:spMk id="49" creationId="{919FFF0E-BE0A-C963-6F07-992856E4E329}"/>
          </ac:spMkLst>
        </pc:spChg>
        <pc:spChg chg="mod">
          <ac:chgData name="Joe Millward" userId="b155a340-7689-4e99-8dff-d2d82efa4ef8" providerId="ADAL" clId="{3A7DE53D-1DFD-4F0F-8C8F-15F0CA937464}" dt="2023-05-23T00:10:10.632" v="378" actId="207"/>
          <ac:spMkLst>
            <pc:docMk/>
            <pc:sldMk cId="3392635422" sldId="534"/>
            <ac:spMk id="52" creationId="{A64BB58D-7893-7DF3-CF02-E3BCA5236AF0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53" creationId="{0515920A-07A3-F8B0-7967-65F6AA2B832E}"/>
          </ac:spMkLst>
        </pc:spChg>
        <pc:spChg chg="mod">
          <ac:chgData name="Joe Millward" userId="b155a340-7689-4e99-8dff-d2d82efa4ef8" providerId="ADAL" clId="{3A7DE53D-1DFD-4F0F-8C8F-15F0CA937464}" dt="2023-05-23T00:09:24.440" v="377" actId="207"/>
          <ac:spMkLst>
            <pc:docMk/>
            <pc:sldMk cId="3392635422" sldId="534"/>
            <ac:spMk id="55" creationId="{E5B65146-A73F-043C-2D3A-235127507C59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56" creationId="{88B2DE11-BFCF-579B-C6F1-2E8CE4D5FF26}"/>
          </ac:spMkLst>
        </pc:spChg>
        <pc:spChg chg="mod">
          <ac:chgData name="Joe Millward" userId="b155a340-7689-4e99-8dff-d2d82efa4ef8" providerId="ADAL" clId="{3A7DE53D-1DFD-4F0F-8C8F-15F0CA937464}" dt="2023-05-23T00:06:52.084" v="367" actId="207"/>
          <ac:spMkLst>
            <pc:docMk/>
            <pc:sldMk cId="3392635422" sldId="534"/>
            <ac:spMk id="57" creationId="{2BE4A281-4CB8-1A3F-A62F-FA7F9B9B65D0}"/>
          </ac:spMkLst>
        </pc:spChg>
        <pc:spChg chg="mod">
          <ac:chgData name="Joe Millward" userId="b155a340-7689-4e99-8dff-d2d82efa4ef8" providerId="ADAL" clId="{3A7DE53D-1DFD-4F0F-8C8F-15F0CA937464}" dt="2023-05-23T00:07:07.337" v="368" actId="207"/>
          <ac:spMkLst>
            <pc:docMk/>
            <pc:sldMk cId="3392635422" sldId="534"/>
            <ac:spMk id="58" creationId="{7F5D9A98-F7B2-A50D-C8F1-FBEAA94E0295}"/>
          </ac:spMkLst>
        </pc:spChg>
        <pc:spChg chg="mod">
          <ac:chgData name="Joe Millward" userId="b155a340-7689-4e99-8dff-d2d82efa4ef8" providerId="ADAL" clId="{3A7DE53D-1DFD-4F0F-8C8F-15F0CA937464}" dt="2023-05-23T00:02:41.974" v="325" actId="20577"/>
          <ac:spMkLst>
            <pc:docMk/>
            <pc:sldMk cId="3392635422" sldId="534"/>
            <ac:spMk id="59" creationId="{F791EF8A-0476-960E-A6CE-35CF070591E7}"/>
          </ac:spMkLst>
        </pc:spChg>
        <pc:spChg chg="mod">
          <ac:chgData name="Joe Millward" userId="b155a340-7689-4e99-8dff-d2d82efa4ef8" providerId="ADAL" clId="{3A7DE53D-1DFD-4F0F-8C8F-15F0CA937464}" dt="2023-05-23T00:02:57.568" v="328" actId="20577"/>
          <ac:spMkLst>
            <pc:docMk/>
            <pc:sldMk cId="3392635422" sldId="534"/>
            <ac:spMk id="60" creationId="{DBA4C4D4-7CC1-505B-0BA7-EE9AD8759B24}"/>
          </ac:spMkLst>
        </pc:spChg>
        <pc:spChg chg="mod">
          <ac:chgData name="Joe Millward" userId="b155a340-7689-4e99-8dff-d2d82efa4ef8" providerId="ADAL" clId="{3A7DE53D-1DFD-4F0F-8C8F-15F0CA937464}" dt="2023-05-23T00:07:07.337" v="368" actId="207"/>
          <ac:spMkLst>
            <pc:docMk/>
            <pc:sldMk cId="3392635422" sldId="534"/>
            <ac:spMk id="61" creationId="{8A70531B-364E-0BFA-C970-63E4CC9871E3}"/>
          </ac:spMkLst>
        </pc:spChg>
        <pc:spChg chg="mod">
          <ac:chgData name="Joe Millward" userId="b155a340-7689-4e99-8dff-d2d82efa4ef8" providerId="ADAL" clId="{3A7DE53D-1DFD-4F0F-8C8F-15F0CA937464}" dt="2023-05-23T00:07:07.337" v="368" actId="207"/>
          <ac:spMkLst>
            <pc:docMk/>
            <pc:sldMk cId="3392635422" sldId="534"/>
            <ac:spMk id="62" creationId="{EDF97912-F51B-04B8-607C-12DDD38C7252}"/>
          </ac:spMkLst>
        </pc:spChg>
        <pc:spChg chg="mod">
          <ac:chgData name="Joe Millward" userId="b155a340-7689-4e99-8dff-d2d82efa4ef8" providerId="ADAL" clId="{3A7DE53D-1DFD-4F0F-8C8F-15F0CA937464}" dt="2023-05-23T00:02:52.905" v="327" actId="20577"/>
          <ac:spMkLst>
            <pc:docMk/>
            <pc:sldMk cId="3392635422" sldId="534"/>
            <ac:spMk id="63" creationId="{F74CD645-D1B4-698B-F0F8-51F7E18AE4DE}"/>
          </ac:spMkLst>
        </pc:spChg>
        <pc:spChg chg="mod">
          <ac:chgData name="Joe Millward" userId="b155a340-7689-4e99-8dff-d2d82efa4ef8" providerId="ADAL" clId="{3A7DE53D-1DFD-4F0F-8C8F-15F0CA937464}" dt="2023-05-23T00:07:07.337" v="368" actId="207"/>
          <ac:spMkLst>
            <pc:docMk/>
            <pc:sldMk cId="3392635422" sldId="534"/>
            <ac:spMk id="64" creationId="{98F7064E-C1FB-C06D-1C09-C40F468AC251}"/>
          </ac:spMkLst>
        </pc:spChg>
        <pc:spChg chg="mod">
          <ac:chgData name="Joe Millward" userId="b155a340-7689-4e99-8dff-d2d82efa4ef8" providerId="ADAL" clId="{3A7DE53D-1DFD-4F0F-8C8F-15F0CA937464}" dt="2023-05-23T00:03:51.505" v="350" actId="20577"/>
          <ac:spMkLst>
            <pc:docMk/>
            <pc:sldMk cId="3392635422" sldId="534"/>
            <ac:spMk id="65" creationId="{90F3E0E9-ED68-2518-8ACD-95A1714742A1}"/>
          </ac:spMkLst>
        </pc:spChg>
        <pc:spChg chg="mod">
          <ac:chgData name="Joe Millward" userId="b155a340-7689-4e99-8dff-d2d82efa4ef8" providerId="ADAL" clId="{3A7DE53D-1DFD-4F0F-8C8F-15F0CA937464}" dt="2023-05-23T00:03:09.238" v="332" actId="20577"/>
          <ac:spMkLst>
            <pc:docMk/>
            <pc:sldMk cId="3392635422" sldId="534"/>
            <ac:spMk id="67" creationId="{83971C56-04EA-1051-3379-64D3BCF049D9}"/>
          </ac:spMkLst>
        </pc:spChg>
        <pc:spChg chg="mod">
          <ac:chgData name="Joe Millward" userId="b155a340-7689-4e99-8dff-d2d82efa4ef8" providerId="ADAL" clId="{3A7DE53D-1DFD-4F0F-8C8F-15F0CA937464}" dt="2023-05-23T00:08:32.809" v="373" actId="207"/>
          <ac:spMkLst>
            <pc:docMk/>
            <pc:sldMk cId="3392635422" sldId="534"/>
            <ac:spMk id="68" creationId="{6F419703-A402-30E1-E61A-DCDECBD8DDF5}"/>
          </ac:spMkLst>
        </pc:spChg>
        <pc:spChg chg="mod">
          <ac:chgData name="Joe Millward" userId="b155a340-7689-4e99-8dff-d2d82efa4ef8" providerId="ADAL" clId="{3A7DE53D-1DFD-4F0F-8C8F-15F0CA937464}" dt="2023-05-23T00:12:26.385" v="397" actId="207"/>
          <ac:spMkLst>
            <pc:docMk/>
            <pc:sldMk cId="3392635422" sldId="534"/>
            <ac:spMk id="69" creationId="{A73D661C-9E97-4630-1E79-A2E36E96BBAA}"/>
          </ac:spMkLst>
        </pc:spChg>
        <pc:spChg chg="mod">
          <ac:chgData name="Joe Millward" userId="b155a340-7689-4e99-8dff-d2d82efa4ef8" providerId="ADAL" clId="{3A7DE53D-1DFD-4F0F-8C8F-15F0CA937464}" dt="2023-05-23T00:03:43.685" v="346" actId="20577"/>
          <ac:spMkLst>
            <pc:docMk/>
            <pc:sldMk cId="3392635422" sldId="534"/>
            <ac:spMk id="70" creationId="{C3EEC9BD-3CB2-F2A0-3BFA-354C72A45D8B}"/>
          </ac:spMkLst>
        </pc:spChg>
        <pc:spChg chg="mod">
          <ac:chgData name="Joe Millward" userId="b155a340-7689-4e99-8dff-d2d82efa4ef8" providerId="ADAL" clId="{3A7DE53D-1DFD-4F0F-8C8F-15F0CA937464}" dt="2023-05-23T00:12:44.531" v="401" actId="207"/>
          <ac:spMkLst>
            <pc:docMk/>
            <pc:sldMk cId="3392635422" sldId="534"/>
            <ac:spMk id="72" creationId="{32BE1D80-8B6D-8644-2B97-70F179939006}"/>
          </ac:spMkLst>
        </pc:spChg>
        <pc:spChg chg="mod">
          <ac:chgData name="Joe Millward" userId="b155a340-7689-4e99-8dff-d2d82efa4ef8" providerId="ADAL" clId="{3A7DE53D-1DFD-4F0F-8C8F-15F0CA937464}" dt="2023-05-23T00:08:32.809" v="373" actId="207"/>
          <ac:spMkLst>
            <pc:docMk/>
            <pc:sldMk cId="3392635422" sldId="534"/>
            <ac:spMk id="73" creationId="{A890992E-27A2-EA81-6ABA-CEE4432F7442}"/>
          </ac:spMkLst>
        </pc:spChg>
        <pc:spChg chg="mod">
          <ac:chgData name="Joe Millward" userId="b155a340-7689-4e99-8dff-d2d82efa4ef8" providerId="ADAL" clId="{3A7DE53D-1DFD-4F0F-8C8F-15F0CA937464}" dt="2023-05-23T00:03:18.968" v="336" actId="20577"/>
          <ac:spMkLst>
            <pc:docMk/>
            <pc:sldMk cId="3392635422" sldId="534"/>
            <ac:spMk id="74" creationId="{A60DBA94-6B4C-6063-CE1E-A5FCAC79295E}"/>
          </ac:spMkLst>
        </pc:spChg>
        <pc:spChg chg="mod">
          <ac:chgData name="Joe Millward" userId="b155a340-7689-4e99-8dff-d2d82efa4ef8" providerId="ADAL" clId="{3A7DE53D-1DFD-4F0F-8C8F-15F0CA937464}" dt="2023-05-23T00:08:32.809" v="373" actId="207"/>
          <ac:spMkLst>
            <pc:docMk/>
            <pc:sldMk cId="3392635422" sldId="534"/>
            <ac:spMk id="76" creationId="{7454B3D7-890F-1EDD-FA57-76E09C2C2A50}"/>
          </ac:spMkLst>
        </pc:spChg>
        <pc:spChg chg="mod">
          <ac:chgData name="Joe Millward" userId="b155a340-7689-4e99-8dff-d2d82efa4ef8" providerId="ADAL" clId="{3A7DE53D-1DFD-4F0F-8C8F-15F0CA937464}" dt="2023-05-23T00:00:06.370" v="300" actId="20577"/>
          <ac:spMkLst>
            <pc:docMk/>
            <pc:sldMk cId="3392635422" sldId="534"/>
            <ac:spMk id="78" creationId="{00D4B6B0-E12B-DB5A-2FFD-4D3587ADB2F4}"/>
          </ac:spMkLst>
        </pc:spChg>
        <pc:spChg chg="mod">
          <ac:chgData name="Joe Millward" userId="b155a340-7689-4e99-8dff-d2d82efa4ef8" providerId="ADAL" clId="{3A7DE53D-1DFD-4F0F-8C8F-15F0CA937464}" dt="2023-05-23T00:12:09.223" v="395" actId="1076"/>
          <ac:spMkLst>
            <pc:docMk/>
            <pc:sldMk cId="3392635422" sldId="534"/>
            <ac:spMk id="79" creationId="{1BC2A4E5-AB28-E150-3746-A407C712B786}"/>
          </ac:spMkLst>
        </pc:spChg>
        <pc:spChg chg="mod">
          <ac:chgData name="Joe Millward" userId="b155a340-7689-4e99-8dff-d2d82efa4ef8" providerId="ADAL" clId="{3A7DE53D-1DFD-4F0F-8C8F-15F0CA937464}" dt="2023-05-23T00:11:20.207" v="385" actId="1076"/>
          <ac:spMkLst>
            <pc:docMk/>
            <pc:sldMk cId="3392635422" sldId="534"/>
            <ac:spMk id="82" creationId="{56A3A438-D5F7-48AB-BE03-68717B13746C}"/>
          </ac:spMkLst>
        </pc:spChg>
        <pc:spChg chg="mod">
          <ac:chgData name="Joe Millward" userId="b155a340-7689-4e99-8dff-d2d82efa4ef8" providerId="ADAL" clId="{3A7DE53D-1DFD-4F0F-8C8F-15F0CA937464}" dt="2023-05-23T00:04:11.489" v="362" actId="20577"/>
          <ac:spMkLst>
            <pc:docMk/>
            <pc:sldMk cId="3392635422" sldId="534"/>
            <ac:spMk id="85" creationId="{B814A221-42B1-DFAD-D862-802A4495CEFF}"/>
          </ac:spMkLst>
        </pc:spChg>
        <pc:spChg chg="mod">
          <ac:chgData name="Joe Millward" userId="b155a340-7689-4e99-8dff-d2d82efa4ef8" providerId="ADAL" clId="{3A7DE53D-1DFD-4F0F-8C8F-15F0CA937464}" dt="2023-05-23T00:04:02.032" v="356" actId="20577"/>
          <ac:spMkLst>
            <pc:docMk/>
            <pc:sldMk cId="3392635422" sldId="534"/>
            <ac:spMk id="90" creationId="{C98B5443-C603-BC02-72E1-3A710E4E705E}"/>
          </ac:spMkLst>
        </pc:spChg>
        <pc:spChg chg="mod">
          <ac:chgData name="Joe Millward" userId="b155a340-7689-4e99-8dff-d2d82efa4ef8" providerId="ADAL" clId="{3A7DE53D-1DFD-4F0F-8C8F-15F0CA937464}" dt="2023-05-23T00:04:06.928" v="360" actId="20577"/>
          <ac:spMkLst>
            <pc:docMk/>
            <pc:sldMk cId="3392635422" sldId="534"/>
            <ac:spMk id="97" creationId="{79533FDC-F41A-DB5F-5E0C-E3FD1A838B3C}"/>
          </ac:spMkLst>
        </pc:spChg>
        <pc:spChg chg="mod">
          <ac:chgData name="Joe Millward" userId="b155a340-7689-4e99-8dff-d2d82efa4ef8" providerId="ADAL" clId="{3A7DE53D-1DFD-4F0F-8C8F-15F0CA937464}" dt="2023-05-23T00:02:13.380" v="318" actId="20577"/>
          <ac:spMkLst>
            <pc:docMk/>
            <pc:sldMk cId="3392635422" sldId="534"/>
            <ac:spMk id="103" creationId="{DD27FA09-4E09-0510-4FA7-8CAF622C8588}"/>
          </ac:spMkLst>
        </pc:spChg>
        <pc:spChg chg="mod">
          <ac:chgData name="Joe Millward" userId="b155a340-7689-4e99-8dff-d2d82efa4ef8" providerId="ADAL" clId="{3A7DE53D-1DFD-4F0F-8C8F-15F0CA937464}" dt="2023-05-23T00:11:39.504" v="390" actId="1076"/>
          <ac:spMkLst>
            <pc:docMk/>
            <pc:sldMk cId="3392635422" sldId="534"/>
            <ac:spMk id="104" creationId="{1A58117E-DE8E-396D-5EC0-ADB41AB39E31}"/>
          </ac:spMkLst>
        </pc:spChg>
        <pc:spChg chg="mod">
          <ac:chgData name="Joe Millward" userId="b155a340-7689-4e99-8dff-d2d82efa4ef8" providerId="ADAL" clId="{3A7DE53D-1DFD-4F0F-8C8F-15F0CA937464}" dt="2023-05-23T00:02:09.377" v="316" actId="20577"/>
          <ac:spMkLst>
            <pc:docMk/>
            <pc:sldMk cId="3392635422" sldId="534"/>
            <ac:spMk id="105" creationId="{D1686372-8BDE-3647-8A52-43AF1811D0F9}"/>
          </ac:spMkLst>
        </pc:spChg>
        <pc:spChg chg="mod">
          <ac:chgData name="Joe Millward" userId="b155a340-7689-4e99-8dff-d2d82efa4ef8" providerId="ADAL" clId="{3A7DE53D-1DFD-4F0F-8C8F-15F0CA937464}" dt="2023-05-23T00:00:48.429" v="306" actId="20577"/>
          <ac:spMkLst>
            <pc:docMk/>
            <pc:sldMk cId="3392635422" sldId="534"/>
            <ac:spMk id="106" creationId="{72B5EF9F-7B76-C082-7C8A-487E76F7DDDA}"/>
          </ac:spMkLst>
        </pc:spChg>
        <pc:spChg chg="mod">
          <ac:chgData name="Joe Millward" userId="b155a340-7689-4e99-8dff-d2d82efa4ef8" providerId="ADAL" clId="{3A7DE53D-1DFD-4F0F-8C8F-15F0CA937464}" dt="2023-05-23T00:00:17.250" v="304" actId="20577"/>
          <ac:spMkLst>
            <pc:docMk/>
            <pc:sldMk cId="3392635422" sldId="534"/>
            <ac:spMk id="107" creationId="{BBC09329-7227-11CA-F6BE-FFCE04127B1D}"/>
          </ac:spMkLst>
        </pc:spChg>
        <pc:spChg chg="mod">
          <ac:chgData name="Joe Millward" userId="b155a340-7689-4e99-8dff-d2d82efa4ef8" providerId="ADAL" clId="{3A7DE53D-1DFD-4F0F-8C8F-15F0CA937464}" dt="2023-05-23T00:02:01.325" v="312" actId="20577"/>
          <ac:spMkLst>
            <pc:docMk/>
            <pc:sldMk cId="3392635422" sldId="534"/>
            <ac:spMk id="121" creationId="{ACA12473-50FE-71D2-EB5A-98A0C01CEDD2}"/>
          </ac:spMkLst>
        </pc:spChg>
        <pc:spChg chg="mod">
          <ac:chgData name="Joe Millward" userId="b155a340-7689-4e99-8dff-d2d82efa4ef8" providerId="ADAL" clId="{3A7DE53D-1DFD-4F0F-8C8F-15F0CA937464}" dt="2023-05-22T23:58:51.498" v="271" actId="20577"/>
          <ac:spMkLst>
            <pc:docMk/>
            <pc:sldMk cId="3392635422" sldId="534"/>
            <ac:spMk id="125" creationId="{6489D1A9-D3C6-2D27-79FC-3ECD769AB246}"/>
          </ac:spMkLst>
        </pc:spChg>
        <pc:spChg chg="mod">
          <ac:chgData name="Joe Millward" userId="b155a340-7689-4e99-8dff-d2d82efa4ef8" providerId="ADAL" clId="{3A7DE53D-1DFD-4F0F-8C8F-15F0CA937464}" dt="2023-05-22T23:59:15.006" v="281" actId="20577"/>
          <ac:spMkLst>
            <pc:docMk/>
            <pc:sldMk cId="3392635422" sldId="534"/>
            <ac:spMk id="129" creationId="{5E9669FC-48BC-147D-1E8A-11249619A34A}"/>
          </ac:spMkLst>
        </pc:spChg>
        <pc:spChg chg="mod">
          <ac:chgData name="Joe Millward" userId="b155a340-7689-4e99-8dff-d2d82efa4ef8" providerId="ADAL" clId="{3A7DE53D-1DFD-4F0F-8C8F-15F0CA937464}" dt="2023-05-23T00:01:21.384" v="310" actId="20577"/>
          <ac:spMkLst>
            <pc:docMk/>
            <pc:sldMk cId="3392635422" sldId="534"/>
            <ac:spMk id="133" creationId="{A65D5302-6DEB-8ADF-09E8-3B11E4037EB9}"/>
          </ac:spMkLst>
        </pc:spChg>
        <pc:spChg chg="mod">
          <ac:chgData name="Joe Millward" userId="b155a340-7689-4e99-8dff-d2d82efa4ef8" providerId="ADAL" clId="{3A7DE53D-1DFD-4F0F-8C8F-15F0CA937464}" dt="2023-05-22T23:58:44.697" v="267" actId="20577"/>
          <ac:spMkLst>
            <pc:docMk/>
            <pc:sldMk cId="3392635422" sldId="534"/>
            <ac:spMk id="139" creationId="{7DFB5F6E-5CA2-F883-00A8-24C9882DABBE}"/>
          </ac:spMkLst>
        </pc:spChg>
        <pc:spChg chg="mod">
          <ac:chgData name="Joe Millward" userId="b155a340-7689-4e99-8dff-d2d82efa4ef8" providerId="ADAL" clId="{3A7DE53D-1DFD-4F0F-8C8F-15F0CA937464}" dt="2023-05-22T23:58:40.765" v="265" actId="20577"/>
          <ac:spMkLst>
            <pc:docMk/>
            <pc:sldMk cId="3392635422" sldId="534"/>
            <ac:spMk id="161" creationId="{3A86F6CD-E651-6EDA-6D86-8E420564385D}"/>
          </ac:spMkLst>
        </pc:spChg>
        <pc:spChg chg="mod">
          <ac:chgData name="Joe Millward" userId="b155a340-7689-4e99-8dff-d2d82efa4ef8" providerId="ADAL" clId="{3A7DE53D-1DFD-4F0F-8C8F-15F0CA937464}" dt="2023-05-22T23:59:36.574" v="289" actId="20577"/>
          <ac:spMkLst>
            <pc:docMk/>
            <pc:sldMk cId="3392635422" sldId="534"/>
            <ac:spMk id="162" creationId="{4B9DA9EE-60C5-9542-7B8B-035C7B0B38BD}"/>
          </ac:spMkLst>
        </pc:spChg>
        <pc:spChg chg="mod">
          <ac:chgData name="Joe Millward" userId="b155a340-7689-4e99-8dff-d2d82efa4ef8" providerId="ADAL" clId="{3A7DE53D-1DFD-4F0F-8C8F-15F0CA937464}" dt="2023-05-23T00:05:56.905" v="365" actId="1076"/>
          <ac:spMkLst>
            <pc:docMk/>
            <pc:sldMk cId="3392635422" sldId="534"/>
            <ac:spMk id="163" creationId="{960DEA85-367A-876B-C601-80377A2368B9}"/>
          </ac:spMkLst>
        </pc:spChg>
        <pc:spChg chg="mod">
          <ac:chgData name="Joe Millward" userId="b155a340-7689-4e99-8dff-d2d82efa4ef8" providerId="ADAL" clId="{3A7DE53D-1DFD-4F0F-8C8F-15F0CA937464}" dt="2023-05-22T23:58:13.446" v="261" actId="20577"/>
          <ac:spMkLst>
            <pc:docMk/>
            <pc:sldMk cId="3392635422" sldId="534"/>
            <ac:spMk id="164" creationId="{CB0A8CF3-C1B9-9AFC-4F5C-6CD0454279F6}"/>
          </ac:spMkLst>
        </pc:spChg>
        <pc:spChg chg="mod">
          <ac:chgData name="Joe Millward" userId="b155a340-7689-4e99-8dff-d2d82efa4ef8" providerId="ADAL" clId="{3A7DE53D-1DFD-4F0F-8C8F-15F0CA937464}" dt="2023-05-22T23:59:40.854" v="291" actId="20577"/>
          <ac:spMkLst>
            <pc:docMk/>
            <pc:sldMk cId="3392635422" sldId="534"/>
            <ac:spMk id="165" creationId="{B8793442-F9DC-A6ED-E5C8-76AD6DD777C4}"/>
          </ac:spMkLst>
        </pc:spChg>
        <pc:spChg chg="mod">
          <ac:chgData name="Joe Millward" userId="b155a340-7689-4e99-8dff-d2d82efa4ef8" providerId="ADAL" clId="{3A7DE53D-1DFD-4F0F-8C8F-15F0CA937464}" dt="2023-05-22T23:59:55.250" v="296" actId="20577"/>
          <ac:spMkLst>
            <pc:docMk/>
            <pc:sldMk cId="3392635422" sldId="534"/>
            <ac:spMk id="166" creationId="{BEE3FDD8-C78E-CB81-9356-41F3B01E0C02}"/>
          </ac:spMkLst>
        </pc:spChg>
        <pc:spChg chg="mod">
          <ac:chgData name="Joe Millward" userId="b155a340-7689-4e99-8dff-d2d82efa4ef8" providerId="ADAL" clId="{3A7DE53D-1DFD-4F0F-8C8F-15F0CA937464}" dt="2023-05-23T00:11:30.825" v="387" actId="1076"/>
          <ac:spMkLst>
            <pc:docMk/>
            <pc:sldMk cId="3392635422" sldId="534"/>
            <ac:spMk id="167" creationId="{C4497B52-6DA9-8217-84CE-0CD5502A1CC4}"/>
          </ac:spMkLst>
        </pc:spChg>
        <pc:spChg chg="mod">
          <ac:chgData name="Joe Millward" userId="b155a340-7689-4e99-8dff-d2d82efa4ef8" providerId="ADAL" clId="{3A7DE53D-1DFD-4F0F-8C8F-15F0CA937464}" dt="2023-05-23T00:03:57.272" v="354" actId="20577"/>
          <ac:spMkLst>
            <pc:docMk/>
            <pc:sldMk cId="3392635422" sldId="534"/>
            <ac:spMk id="168" creationId="{7EED0B96-979E-CA1E-ADF6-0F15FC233C34}"/>
          </ac:spMkLst>
        </pc:spChg>
        <pc:spChg chg="mod">
          <ac:chgData name="Joe Millward" userId="b155a340-7689-4e99-8dff-d2d82efa4ef8" providerId="ADAL" clId="{3A7DE53D-1DFD-4F0F-8C8F-15F0CA937464}" dt="2023-05-23T00:07:07.337" v="368" actId="207"/>
          <ac:spMkLst>
            <pc:docMk/>
            <pc:sldMk cId="3392635422" sldId="534"/>
            <ac:spMk id="172" creationId="{58A3DD31-6D21-762B-DC72-2115D1B53E4E}"/>
          </ac:spMkLst>
        </pc:spChg>
        <pc:spChg chg="mod">
          <ac:chgData name="Joe Millward" userId="b155a340-7689-4e99-8dff-d2d82efa4ef8" providerId="ADAL" clId="{3A7DE53D-1DFD-4F0F-8C8F-15F0CA937464}" dt="2023-05-22T23:59:21.761" v="283" actId="20577"/>
          <ac:spMkLst>
            <pc:docMk/>
            <pc:sldMk cId="3392635422" sldId="534"/>
            <ac:spMk id="189" creationId="{23DD353D-E326-C10E-8F6E-4F07D2525F03}"/>
          </ac:spMkLst>
        </pc:spChg>
        <pc:spChg chg="mod">
          <ac:chgData name="Joe Millward" userId="b155a340-7689-4e99-8dff-d2d82efa4ef8" providerId="ADAL" clId="{3A7DE53D-1DFD-4F0F-8C8F-15F0CA937464}" dt="2023-05-22T23:58:35.650" v="263" actId="20577"/>
          <ac:spMkLst>
            <pc:docMk/>
            <pc:sldMk cId="3392635422" sldId="534"/>
            <ac:spMk id="190" creationId="{B56AC990-D98B-D958-142F-4C311E799926}"/>
          </ac:spMkLst>
        </pc:spChg>
        <pc:spChg chg="mod">
          <ac:chgData name="Joe Millward" userId="b155a340-7689-4e99-8dff-d2d82efa4ef8" providerId="ADAL" clId="{3A7DE53D-1DFD-4F0F-8C8F-15F0CA937464}" dt="2023-05-22T23:59:10.090" v="279" actId="20577"/>
          <ac:spMkLst>
            <pc:docMk/>
            <pc:sldMk cId="3392635422" sldId="534"/>
            <ac:spMk id="191" creationId="{58C7238F-5264-4744-9A9E-78735368FA86}"/>
          </ac:spMkLst>
        </pc:spChg>
        <pc:spChg chg="mod">
          <ac:chgData name="Joe Millward" userId="b155a340-7689-4e99-8dff-d2d82efa4ef8" providerId="ADAL" clId="{3A7DE53D-1DFD-4F0F-8C8F-15F0CA937464}" dt="2023-05-22T23:59:32.261" v="287" actId="20577"/>
          <ac:spMkLst>
            <pc:docMk/>
            <pc:sldMk cId="3392635422" sldId="534"/>
            <ac:spMk id="192" creationId="{34245643-207B-2B8D-0849-E6FD22491BB6}"/>
          </ac:spMkLst>
        </pc:spChg>
        <pc:spChg chg="mod">
          <ac:chgData name="Joe Millward" userId="b155a340-7689-4e99-8dff-d2d82efa4ef8" providerId="ADAL" clId="{3A7DE53D-1DFD-4F0F-8C8F-15F0CA937464}" dt="2023-05-22T23:59:26.769" v="285" actId="20577"/>
          <ac:spMkLst>
            <pc:docMk/>
            <pc:sldMk cId="3392635422" sldId="534"/>
            <ac:spMk id="218" creationId="{BC4C3FC7-5A86-0FE0-09E8-B971B70DEF3D}"/>
          </ac:spMkLst>
        </pc:spChg>
        <pc:spChg chg="mod">
          <ac:chgData name="Joe Millward" userId="b155a340-7689-4e99-8dff-d2d82efa4ef8" providerId="ADAL" clId="{3A7DE53D-1DFD-4F0F-8C8F-15F0CA937464}" dt="2023-05-22T23:58:58.716" v="273" actId="20577"/>
          <ac:spMkLst>
            <pc:docMk/>
            <pc:sldMk cId="3392635422" sldId="534"/>
            <ac:spMk id="219" creationId="{18905469-9908-63A6-D096-AEA751C96513}"/>
          </ac:spMkLst>
        </pc:spChg>
        <pc:spChg chg="mod">
          <ac:chgData name="Joe Millward" userId="b155a340-7689-4e99-8dff-d2d82efa4ef8" providerId="ADAL" clId="{3A7DE53D-1DFD-4F0F-8C8F-15F0CA937464}" dt="2023-05-23T00:04:46.144" v="364" actId="20577"/>
          <ac:spMkLst>
            <pc:docMk/>
            <pc:sldMk cId="3392635422" sldId="534"/>
            <ac:spMk id="236" creationId="{604C40E8-F683-0EEC-C235-FEB83DE3E8D5}"/>
          </ac:spMkLst>
        </pc:spChg>
      </pc:sldChg>
    </pc:docChg>
  </pc:docChgLst>
  <pc:docChgLst>
    <pc:chgData name="Behague, Sabina" userId="2f9f8379-56ce-455c-81be-d1dc66b28ae7" providerId="ADAL" clId="{4B70E111-B7B1-436A-8750-CC88CC1E6F1C}"/>
    <pc:docChg chg="undo custSel modSld modMainMaster">
      <pc:chgData name="Behague, Sabina" userId="2f9f8379-56ce-455c-81be-d1dc66b28ae7" providerId="ADAL" clId="{4B70E111-B7B1-436A-8750-CC88CC1E6F1C}" dt="2023-06-12T01:17:28.490" v="2437" actId="14100"/>
      <pc:docMkLst>
        <pc:docMk/>
      </pc:docMkLst>
      <pc:sldChg chg="addSp delSp modSp mod">
        <pc:chgData name="Behague, Sabina" userId="2f9f8379-56ce-455c-81be-d1dc66b28ae7" providerId="ADAL" clId="{4B70E111-B7B1-436A-8750-CC88CC1E6F1C}" dt="2023-05-24T08:48:54.554" v="32"/>
        <pc:sldMkLst>
          <pc:docMk/>
          <pc:sldMk cId="2163988523" sldId="260"/>
        </pc:sldMkLst>
        <pc:spChg chg="del">
          <ac:chgData name="Behague, Sabina" userId="2f9f8379-56ce-455c-81be-d1dc66b28ae7" providerId="ADAL" clId="{4B70E111-B7B1-436A-8750-CC88CC1E6F1C}" dt="2023-05-24T08:48:51.247" v="29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Behague, Sabina" userId="2f9f8379-56ce-455c-81be-d1dc66b28ae7" providerId="ADAL" clId="{4B70E111-B7B1-436A-8750-CC88CC1E6F1C}" dt="2023-05-24T08:48:51.997" v="30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Behague, Sabina" userId="2f9f8379-56ce-455c-81be-d1dc66b28ae7" providerId="ADAL" clId="{4B70E111-B7B1-436A-8750-CC88CC1E6F1C}" dt="2023-05-24T08:48:52.835" v="31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Behague, Sabina" userId="2f9f8379-56ce-455c-81be-d1dc66b28ae7" providerId="ADAL" clId="{4B70E111-B7B1-436A-8750-CC88CC1E6F1C}" dt="2023-05-24T08:48:54.554" v="32"/>
          <ac:picMkLst>
            <pc:docMk/>
            <pc:sldMk cId="2163988523" sldId="260"/>
            <ac:picMk id="2" creationId="{A87599A7-2047-CE44-E57A-362CAE6579A7}"/>
          </ac:picMkLst>
        </pc:picChg>
      </pc:sldChg>
      <pc:sldChg chg="modSp mod addCm modCm modNotesTx">
        <pc:chgData name="Behague, Sabina" userId="2f9f8379-56ce-455c-81be-d1dc66b28ae7" providerId="ADAL" clId="{4B70E111-B7B1-436A-8750-CC88CC1E6F1C}" dt="2023-06-08T22:06:35.566" v="433"/>
        <pc:sldMkLst>
          <pc:docMk/>
          <pc:sldMk cId="1428788921" sldId="262"/>
        </pc:sldMkLst>
        <pc:spChg chg="mod">
          <ac:chgData name="Behague, Sabina" userId="2f9f8379-56ce-455c-81be-d1dc66b28ae7" providerId="ADAL" clId="{4B70E111-B7B1-436A-8750-CC88CC1E6F1C}" dt="2023-06-08T21:52:57.185" v="322" actId="1076"/>
          <ac:spMkLst>
            <pc:docMk/>
            <pc:sldMk cId="1428788921" sldId="262"/>
            <ac:spMk id="3" creationId="{A74AFBD2-51B9-923D-7F7D-D3F2F658D084}"/>
          </ac:spMkLst>
        </pc:spChg>
        <pc:spChg chg="mod">
          <ac:chgData name="Behague, Sabina" userId="2f9f8379-56ce-455c-81be-d1dc66b28ae7" providerId="ADAL" clId="{4B70E111-B7B1-436A-8750-CC88CC1E6F1C}" dt="2023-06-08T21:52:31.714" v="319" actId="14100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Behague, Sabina" userId="2f9f8379-56ce-455c-81be-d1dc66b28ae7" providerId="ADAL" clId="{4B70E111-B7B1-436A-8750-CC88CC1E6F1C}" dt="2023-06-08T21:52:35.254" v="320" actId="14100"/>
          <ac:spMkLst>
            <pc:docMk/>
            <pc:sldMk cId="1428788921" sldId="262"/>
            <ac:spMk id="17" creationId="{B5138D57-81A7-9062-3037-7FA0E56333ED}"/>
          </ac:spMkLst>
        </pc:spChg>
        <pc:graphicFrameChg chg="mod">
          <ac:chgData name="Behague, Sabina" userId="2f9f8379-56ce-455c-81be-d1dc66b28ae7" providerId="ADAL" clId="{4B70E111-B7B1-436A-8750-CC88CC1E6F1C}" dt="2023-06-08T21:52:52.565" v="321" actId="1076"/>
          <ac:graphicFrameMkLst>
            <pc:docMk/>
            <pc:sldMk cId="1428788921" sldId="262"/>
            <ac:graphicFrameMk id="8" creationId="{A25666F9-CCA3-9D59-B863-99CA3EC76DEB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 mod">
              <pc226:chgData name="Behague, Sabina" userId="2f9f8379-56ce-455c-81be-d1dc66b28ae7" providerId="ADAL" clId="{4B70E111-B7B1-436A-8750-CC88CC1E6F1C}" dt="2023-06-08T22:06:35.566" v="433"/>
              <pc2:cmMkLst xmlns:pc2="http://schemas.microsoft.com/office/powerpoint/2019/9/main/command">
                <pc:docMk/>
                <pc:sldMk cId="1428788921" sldId="262"/>
                <pc2:cmMk id="{4E6EFB01-0025-40F0-847F-5C77DC414C94}"/>
              </pc2:cmMkLst>
            </pc226:cmChg>
          </p:ext>
        </pc:extLst>
      </pc:sldChg>
      <pc:sldChg chg="modSp mod modCm modNotesTx">
        <pc:chgData name="Behague, Sabina" userId="2f9f8379-56ce-455c-81be-d1dc66b28ae7" providerId="ADAL" clId="{4B70E111-B7B1-436A-8750-CC88CC1E6F1C}" dt="2023-06-08T22:28:05.854" v="1049" actId="20577"/>
        <pc:sldMkLst>
          <pc:docMk/>
          <pc:sldMk cId="2479953464" sldId="264"/>
        </pc:sldMkLst>
        <pc:graphicFrameChg chg="mod">
          <ac:chgData name="Behague, Sabina" userId="2f9f8379-56ce-455c-81be-d1dc66b28ae7" providerId="ADAL" clId="{4B70E111-B7B1-436A-8750-CC88CC1E6F1C}" dt="2023-05-24T08:50:36.322" v="47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Behague, Sabina" userId="2f9f8379-56ce-455c-81be-d1dc66b28ae7" providerId="ADAL" clId="{4B70E111-B7B1-436A-8750-CC88CC1E6F1C}" dt="2023-06-08T22:27:35.284" v="943"/>
              <pc2:cmMkLst xmlns:pc2="http://schemas.microsoft.com/office/powerpoint/2019/9/main/command">
                <pc:docMk/>
                <pc:sldMk cId="2479953464" sldId="264"/>
                <pc2:cmMk id="{8772FB19-E953-48A3-85BB-A15FC34EB64C}"/>
              </pc2:cmMkLst>
              <pc226:cmRplyChg chg="add">
                <pc226:chgData name="Behague, Sabina" userId="2f9f8379-56ce-455c-81be-d1dc66b28ae7" providerId="ADAL" clId="{4B70E111-B7B1-436A-8750-CC88CC1E6F1C}" dt="2023-06-08T22:27:35.284" v="943"/>
                <pc2:cmRplyMkLst xmlns:pc2="http://schemas.microsoft.com/office/powerpoint/2019/9/main/command">
                  <pc:docMk/>
                  <pc:sldMk cId="2479953464" sldId="264"/>
                  <pc2:cmMk id="{8772FB19-E953-48A3-85BB-A15FC34EB64C}"/>
                  <pc2:cmRplyMk id="{A30E6EE1-499F-46B0-AE0E-23BA642F4459}"/>
                </pc2:cmRplyMkLst>
              </pc226:cmRplyChg>
            </pc226:cmChg>
          </p:ext>
        </pc:extLst>
      </pc:sldChg>
      <pc:sldChg chg="modSp modNotesTx">
        <pc:chgData name="Behague, Sabina" userId="2f9f8379-56ce-455c-81be-d1dc66b28ae7" providerId="ADAL" clId="{4B70E111-B7B1-436A-8750-CC88CC1E6F1C}" dt="2023-06-09T02:03:50.376" v="1937" actId="20577"/>
        <pc:sldMkLst>
          <pc:docMk/>
          <pc:sldMk cId="1506493807" sldId="272"/>
        </pc:sldMkLst>
        <pc:graphicFrameChg chg="mod">
          <ac:chgData name="Behague, Sabina" userId="2f9f8379-56ce-455c-81be-d1dc66b28ae7" providerId="ADAL" clId="{4B70E111-B7B1-436A-8750-CC88CC1E6F1C}" dt="2023-05-24T08:51:47.651" v="63" actId="207"/>
          <ac:graphicFrameMkLst>
            <pc:docMk/>
            <pc:sldMk cId="1506493807" sldId="272"/>
            <ac:graphicFrameMk id="9" creationId="{16BB2B36-D329-083C-5198-BEEC5AC12CFA}"/>
          </ac:graphicFrameMkLst>
        </pc:graphicFrameChg>
      </pc:sldChg>
      <pc:sldChg chg="modSp mod modCm modNotesTx">
        <pc:chgData name="Behague, Sabina" userId="2f9f8379-56ce-455c-81be-d1dc66b28ae7" providerId="ADAL" clId="{4B70E111-B7B1-436A-8750-CC88CC1E6F1C}" dt="2023-06-08T22:30:35.969" v="1287"/>
        <pc:sldMkLst>
          <pc:docMk/>
          <pc:sldMk cId="3502258445" sldId="283"/>
        </pc:sldMkLst>
        <pc:spChg chg="mod">
          <ac:chgData name="Behague, Sabina" userId="2f9f8379-56ce-455c-81be-d1dc66b28ae7" providerId="ADAL" clId="{4B70E111-B7B1-436A-8750-CC88CC1E6F1C}" dt="2023-05-24T21:16:51.826" v="101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Behague, Sabina" userId="2f9f8379-56ce-455c-81be-d1dc66b28ae7" providerId="ADAL" clId="{4B70E111-B7B1-436A-8750-CC88CC1E6F1C}" dt="2023-05-24T21:16:56.058" v="102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Behague, Sabina" userId="2f9f8379-56ce-455c-81be-d1dc66b28ae7" providerId="ADAL" clId="{4B70E111-B7B1-436A-8750-CC88CC1E6F1C}" dt="2023-06-08T22:30:35.969" v="1287"/>
              <pc2:cmMkLst xmlns:pc2="http://schemas.microsoft.com/office/powerpoint/2019/9/main/command">
                <pc:docMk/>
                <pc:sldMk cId="3502258445" sldId="283"/>
                <pc2:cmMk id="{067EDC25-553D-4A32-9414-932946286F92}"/>
              </pc2:cmMkLst>
              <pc226:cmRplyChg chg="add">
                <pc226:chgData name="Behague, Sabina" userId="2f9f8379-56ce-455c-81be-d1dc66b28ae7" providerId="ADAL" clId="{4B70E111-B7B1-436A-8750-CC88CC1E6F1C}" dt="2023-06-08T22:30:35.969" v="1287"/>
                <pc2:cmRplyMkLst xmlns:pc2="http://schemas.microsoft.com/office/powerpoint/2019/9/main/command">
                  <pc:docMk/>
                  <pc:sldMk cId="3502258445" sldId="283"/>
                  <pc2:cmMk id="{067EDC25-553D-4A32-9414-932946286F92}"/>
                  <pc2:cmRplyMk id="{7F14FDFB-D6B7-4257-99F0-8F3EA771EE5B}"/>
                </pc2:cmRplyMkLst>
              </pc226:cmRplyChg>
            </pc226:cmChg>
          </p:ext>
        </pc:extLst>
      </pc:sldChg>
      <pc:sldChg chg="modSp modNotesTx">
        <pc:chgData name="Behague, Sabina" userId="2f9f8379-56ce-455c-81be-d1dc66b28ae7" providerId="ADAL" clId="{4B70E111-B7B1-436A-8750-CC88CC1E6F1C}" dt="2023-06-09T02:06:14.633" v="2312" actId="20577"/>
        <pc:sldMkLst>
          <pc:docMk/>
          <pc:sldMk cId="1821595124" sldId="286"/>
        </pc:sldMkLst>
        <pc:graphicFrameChg chg="mod">
          <ac:chgData name="Behague, Sabina" userId="2f9f8379-56ce-455c-81be-d1dc66b28ae7" providerId="ADAL" clId="{4B70E111-B7B1-436A-8750-CC88CC1E6F1C}" dt="2023-05-24T22:10:12.446" v="307" actId="207"/>
          <ac:graphicFrameMkLst>
            <pc:docMk/>
            <pc:sldMk cId="1821595124" sldId="286"/>
            <ac:graphicFrameMk id="8" creationId="{DE9A6772-C53F-EAE5-A902-BA86493CFD41}"/>
          </ac:graphicFrameMkLst>
        </pc:graphicFrameChg>
      </pc:sldChg>
      <pc:sldChg chg="modNotesTx">
        <pc:chgData name="Behague, Sabina" userId="2f9f8379-56ce-455c-81be-d1dc66b28ae7" providerId="ADAL" clId="{4B70E111-B7B1-436A-8750-CC88CC1E6F1C}" dt="2023-06-08T22:13:44.405" v="440" actId="20577"/>
        <pc:sldMkLst>
          <pc:docMk/>
          <pc:sldMk cId="1702557876" sldId="324"/>
        </pc:sldMkLst>
      </pc:sldChg>
      <pc:sldChg chg="modSp mod">
        <pc:chgData name="Behague, Sabina" userId="2f9f8379-56ce-455c-81be-d1dc66b28ae7" providerId="ADAL" clId="{4B70E111-B7B1-436A-8750-CC88CC1E6F1C}" dt="2023-05-27T16:50:40.901" v="314" actId="1076"/>
        <pc:sldMkLst>
          <pc:docMk/>
          <pc:sldMk cId="3364805724" sldId="339"/>
        </pc:sldMkLst>
        <pc:spChg chg="mod">
          <ac:chgData name="Behague, Sabina" userId="2f9f8379-56ce-455c-81be-d1dc66b28ae7" providerId="ADAL" clId="{4B70E111-B7B1-436A-8750-CC88CC1E6F1C}" dt="2023-05-27T16:50:40.901" v="314" actId="1076"/>
          <ac:spMkLst>
            <pc:docMk/>
            <pc:sldMk cId="3364805724" sldId="339"/>
            <ac:spMk id="3" creationId="{B6340F88-FDE5-D8FA-4CB8-7065B97BFE6B}"/>
          </ac:spMkLst>
        </pc:spChg>
      </pc:sldChg>
      <pc:sldChg chg="modSp modNotesTx">
        <pc:chgData name="Behague, Sabina" userId="2f9f8379-56ce-455c-81be-d1dc66b28ae7" providerId="ADAL" clId="{4B70E111-B7B1-436A-8750-CC88CC1E6F1C}" dt="2023-06-08T22:24:59.199" v="936" actId="20577"/>
        <pc:sldMkLst>
          <pc:docMk/>
          <pc:sldMk cId="587045458" sldId="351"/>
        </pc:sldMkLst>
        <pc:graphicFrameChg chg="mod">
          <ac:chgData name="Behague, Sabina" userId="2f9f8379-56ce-455c-81be-d1dc66b28ae7" providerId="ADAL" clId="{4B70E111-B7B1-436A-8750-CC88CC1E6F1C}" dt="2023-05-24T21:16:15.303" v="96" actId="207"/>
          <ac:graphicFrameMkLst>
            <pc:docMk/>
            <pc:sldMk cId="587045458" sldId="351"/>
            <ac:graphicFrameMk id="9" creationId="{16BB2B36-D329-083C-5198-BEEC5AC12CFA}"/>
          </ac:graphicFrameMkLst>
        </pc:graphicFrameChg>
      </pc:sldChg>
      <pc:sldChg chg="addSp delSp modSp mod">
        <pc:chgData name="Behague, Sabina" userId="2f9f8379-56ce-455c-81be-d1dc66b28ae7" providerId="ADAL" clId="{4B70E111-B7B1-436A-8750-CC88CC1E6F1C}" dt="2023-05-24T08:49:03.156" v="36"/>
        <pc:sldMkLst>
          <pc:docMk/>
          <pc:sldMk cId="2848752032" sldId="352"/>
        </pc:sldMkLst>
        <pc:spChg chg="del">
          <ac:chgData name="Behague, Sabina" userId="2f9f8379-56ce-455c-81be-d1dc66b28ae7" providerId="ADAL" clId="{4B70E111-B7B1-436A-8750-CC88CC1E6F1C}" dt="2023-05-24T08:49:00.303" v="33" actId="478"/>
          <ac:spMkLst>
            <pc:docMk/>
            <pc:sldMk cId="2848752032" sldId="352"/>
            <ac:spMk id="6" creationId="{5D0F14F3-1A09-3E96-BCB2-D8B940E469DA}"/>
          </ac:spMkLst>
        </pc:spChg>
        <pc:spChg chg="del">
          <ac:chgData name="Behague, Sabina" userId="2f9f8379-56ce-455c-81be-d1dc66b28ae7" providerId="ADAL" clId="{4B70E111-B7B1-436A-8750-CC88CC1E6F1C}" dt="2023-05-24T08:49:01.201" v="34" actId="478"/>
          <ac:spMkLst>
            <pc:docMk/>
            <pc:sldMk cId="2848752032" sldId="352"/>
            <ac:spMk id="7" creationId="{CE64F085-394F-89FE-55C1-94E5F28AFADD}"/>
          </ac:spMkLst>
        </pc:spChg>
        <pc:spChg chg="del">
          <ac:chgData name="Behague, Sabina" userId="2f9f8379-56ce-455c-81be-d1dc66b28ae7" providerId="ADAL" clId="{4B70E111-B7B1-436A-8750-CC88CC1E6F1C}" dt="2023-05-24T08:49:01.907" v="35" actId="478"/>
          <ac:spMkLst>
            <pc:docMk/>
            <pc:sldMk cId="2848752032" sldId="352"/>
            <ac:spMk id="8" creationId="{E39DAA33-FEFE-A8BD-BBEA-A8F3D8B80ECE}"/>
          </ac:spMkLst>
        </pc:spChg>
        <pc:picChg chg="add mod">
          <ac:chgData name="Behague, Sabina" userId="2f9f8379-56ce-455c-81be-d1dc66b28ae7" providerId="ADAL" clId="{4B70E111-B7B1-436A-8750-CC88CC1E6F1C}" dt="2023-05-24T08:49:03.156" v="36"/>
          <ac:picMkLst>
            <pc:docMk/>
            <pc:sldMk cId="2848752032" sldId="352"/>
            <ac:picMk id="2" creationId="{B9643AB4-0806-85D3-CE14-76E6B0D3BEF2}"/>
          </ac:picMkLst>
        </pc:picChg>
      </pc:sldChg>
      <pc:sldChg chg="modSp modNotesTx">
        <pc:chgData name="Behague, Sabina" userId="2f9f8379-56ce-455c-81be-d1dc66b28ae7" providerId="ADAL" clId="{4B70E111-B7B1-436A-8750-CC88CC1E6F1C}" dt="2023-06-09T02:07:43.789" v="2436" actId="20577"/>
        <pc:sldMkLst>
          <pc:docMk/>
          <pc:sldMk cId="3383364338" sldId="353"/>
        </pc:sldMkLst>
        <pc:graphicFrameChg chg="mod">
          <ac:chgData name="Behague, Sabina" userId="2f9f8379-56ce-455c-81be-d1dc66b28ae7" providerId="ADAL" clId="{4B70E111-B7B1-436A-8750-CC88CC1E6F1C}" dt="2023-05-24T08:52:35.072" v="68" actId="207"/>
          <ac:graphicFrameMkLst>
            <pc:docMk/>
            <pc:sldMk cId="3383364338" sldId="353"/>
            <ac:graphicFrameMk id="21" creationId="{9673CC04-08CC-5578-D046-2CD1CE6E0EBA}"/>
          </ac:graphicFrameMkLst>
        </pc:graphicFrameChg>
      </pc:sldChg>
      <pc:sldChg chg="addSp modSp mod modCm modNotesTx">
        <pc:chgData name="Behague, Sabina" userId="2f9f8379-56ce-455c-81be-d1dc66b28ae7" providerId="ADAL" clId="{4B70E111-B7B1-436A-8750-CC88CC1E6F1C}" dt="2023-06-12T01:17:28.490" v="2437" actId="14100"/>
        <pc:sldMkLst>
          <pc:docMk/>
          <pc:sldMk cId="3392635422" sldId="534"/>
        </pc:sldMkLst>
        <pc:spChg chg="add mod">
          <ac:chgData name="Behague, Sabina" userId="2f9f8379-56ce-455c-81be-d1dc66b28ae7" providerId="ADAL" clId="{4B70E111-B7B1-436A-8750-CC88CC1E6F1C}" dt="2023-05-24T22:09:40.973" v="305" actId="1076"/>
          <ac:spMkLst>
            <pc:docMk/>
            <pc:sldMk cId="3392635422" sldId="534"/>
            <ac:spMk id="3" creationId="{C7879A02-43D1-D8AD-FD22-567A4569C57C}"/>
          </ac:spMkLst>
        </pc:spChg>
        <pc:spChg chg="mod">
          <ac:chgData name="Behague, Sabina" userId="2f9f8379-56ce-455c-81be-d1dc66b28ae7" providerId="ADAL" clId="{4B70E111-B7B1-436A-8750-CC88CC1E6F1C}" dt="2023-06-12T01:17:28.490" v="2437" actId="14100"/>
          <ac:spMkLst>
            <pc:docMk/>
            <pc:sldMk cId="3392635422" sldId="534"/>
            <ac:spMk id="4" creationId="{03D80631-3341-F5D3-9CA2-72BB8C9D8C53}"/>
          </ac:spMkLst>
        </pc:spChg>
        <pc:spChg chg="mod">
          <ac:chgData name="Behague, Sabina" userId="2f9f8379-56ce-455c-81be-d1dc66b28ae7" providerId="ADAL" clId="{4B70E111-B7B1-436A-8750-CC88CC1E6F1C}" dt="2023-05-24T21:18:37.877" v="166" actId="1076"/>
          <ac:spMkLst>
            <pc:docMk/>
            <pc:sldMk cId="3392635422" sldId="534"/>
            <ac:spMk id="5" creationId="{4D682BEB-F89D-A0BE-9A6D-CB60851FB03D}"/>
          </ac:spMkLst>
        </pc:spChg>
        <pc:spChg chg="mod">
          <ac:chgData name="Behague, Sabina" userId="2f9f8379-56ce-455c-81be-d1dc66b28ae7" providerId="ADAL" clId="{4B70E111-B7B1-436A-8750-CC88CC1E6F1C}" dt="2023-06-08T23:47:34.591" v="1403" actId="207"/>
          <ac:spMkLst>
            <pc:docMk/>
            <pc:sldMk cId="3392635422" sldId="534"/>
            <ac:spMk id="11" creationId="{DCB7606B-3F64-C855-41E1-BA58F4851739}"/>
          </ac:spMkLst>
        </pc:spChg>
        <pc:spChg chg="mod">
          <ac:chgData name="Behague, Sabina" userId="2f9f8379-56ce-455c-81be-d1dc66b28ae7" providerId="ADAL" clId="{4B70E111-B7B1-436A-8750-CC88CC1E6F1C}" dt="2023-05-24T21:25:40.824" v="201" actId="207"/>
          <ac:spMkLst>
            <pc:docMk/>
            <pc:sldMk cId="3392635422" sldId="534"/>
            <ac:spMk id="12" creationId="{780BCDB9-77B9-A851-910E-F0F2D4611D51}"/>
          </ac:spMkLst>
        </pc:spChg>
        <pc:spChg chg="mod">
          <ac:chgData name="Behague, Sabina" userId="2f9f8379-56ce-455c-81be-d1dc66b28ae7" providerId="ADAL" clId="{4B70E111-B7B1-436A-8750-CC88CC1E6F1C}" dt="2023-06-08T23:48:29.342" v="1407" actId="207"/>
          <ac:spMkLst>
            <pc:docMk/>
            <pc:sldMk cId="3392635422" sldId="534"/>
            <ac:spMk id="13" creationId="{B98330A5-46A4-AD26-CCF8-E2E500BBC3E4}"/>
          </ac:spMkLst>
        </pc:spChg>
        <pc:spChg chg="mod">
          <ac:chgData name="Behague, Sabina" userId="2f9f8379-56ce-455c-81be-d1dc66b28ae7" providerId="ADAL" clId="{4B70E111-B7B1-436A-8750-CC88CC1E6F1C}" dt="2023-06-08T23:48:19.469" v="1406" actId="207"/>
          <ac:spMkLst>
            <pc:docMk/>
            <pc:sldMk cId="3392635422" sldId="534"/>
            <ac:spMk id="14" creationId="{087CEE3A-170D-E269-F4AC-40265F010B51}"/>
          </ac:spMkLst>
        </pc:spChg>
        <pc:spChg chg="mod">
          <ac:chgData name="Behague, Sabina" userId="2f9f8379-56ce-455c-81be-d1dc66b28ae7" providerId="ADAL" clId="{4B70E111-B7B1-436A-8750-CC88CC1E6F1C}" dt="2023-06-08T23:48:52.376" v="1409" actId="207"/>
          <ac:spMkLst>
            <pc:docMk/>
            <pc:sldMk cId="3392635422" sldId="534"/>
            <ac:spMk id="15" creationId="{88844C10-6B79-0C97-9E45-A9B0D340570F}"/>
          </ac:spMkLst>
        </pc:spChg>
        <pc:spChg chg="mod">
          <ac:chgData name="Behague, Sabina" userId="2f9f8379-56ce-455c-81be-d1dc66b28ae7" providerId="ADAL" clId="{4B70E111-B7B1-436A-8750-CC88CC1E6F1C}" dt="2023-06-08T23:50:42.213" v="1419" actId="207"/>
          <ac:spMkLst>
            <pc:docMk/>
            <pc:sldMk cId="3392635422" sldId="534"/>
            <ac:spMk id="16" creationId="{595E94EF-1964-DD19-07D3-282ACC08B81E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17" creationId="{C0850D3B-2A13-886A-6885-61EED289CCEE}"/>
          </ac:spMkLst>
        </pc:spChg>
        <pc:spChg chg="mod">
          <ac:chgData name="Behague, Sabina" userId="2f9f8379-56ce-455c-81be-d1dc66b28ae7" providerId="ADAL" clId="{4B70E111-B7B1-436A-8750-CC88CC1E6F1C}" dt="2023-06-08T23:49:40.529" v="1414" actId="207"/>
          <ac:spMkLst>
            <pc:docMk/>
            <pc:sldMk cId="3392635422" sldId="534"/>
            <ac:spMk id="18" creationId="{28BE27C7-BEED-CC9E-3862-EC3672303F11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19" creationId="{5AD93251-2900-4D2B-5878-E26F73192014}"/>
          </ac:spMkLst>
        </pc:spChg>
        <pc:spChg chg="mod">
          <ac:chgData name="Behague, Sabina" userId="2f9f8379-56ce-455c-81be-d1dc66b28ae7" providerId="ADAL" clId="{4B70E111-B7B1-436A-8750-CC88CC1E6F1C}" dt="2023-06-08T23:46:45.200" v="1397" actId="207"/>
          <ac:spMkLst>
            <pc:docMk/>
            <pc:sldMk cId="3392635422" sldId="534"/>
            <ac:spMk id="20" creationId="{4157F5E6-EC6D-B979-54DB-65F02006AC2D}"/>
          </ac:spMkLst>
        </pc:spChg>
        <pc:spChg chg="mod">
          <ac:chgData name="Behague, Sabina" userId="2f9f8379-56ce-455c-81be-d1dc66b28ae7" providerId="ADAL" clId="{4B70E111-B7B1-436A-8750-CC88CC1E6F1C}" dt="2023-06-08T23:48:11.259" v="1405" actId="207"/>
          <ac:spMkLst>
            <pc:docMk/>
            <pc:sldMk cId="3392635422" sldId="534"/>
            <ac:spMk id="21" creationId="{322748B4-0AD5-3D3A-D05A-74D7E9E22124}"/>
          </ac:spMkLst>
        </pc:spChg>
        <pc:spChg chg="mod">
          <ac:chgData name="Behague, Sabina" userId="2f9f8379-56ce-455c-81be-d1dc66b28ae7" providerId="ADAL" clId="{4B70E111-B7B1-436A-8750-CC88CC1E6F1C}" dt="2023-05-24T21:25:52.170" v="202" actId="207"/>
          <ac:spMkLst>
            <pc:docMk/>
            <pc:sldMk cId="3392635422" sldId="534"/>
            <ac:spMk id="22" creationId="{264D5574-5DAF-9DFD-B6F3-780CCFBBCD2B}"/>
          </ac:spMkLst>
        </pc:spChg>
        <pc:spChg chg="mod">
          <ac:chgData name="Behague, Sabina" userId="2f9f8379-56ce-455c-81be-d1dc66b28ae7" providerId="ADAL" clId="{4B70E111-B7B1-436A-8750-CC88CC1E6F1C}" dt="2023-05-24T21:25:29.721" v="200" actId="207"/>
          <ac:spMkLst>
            <pc:docMk/>
            <pc:sldMk cId="3392635422" sldId="534"/>
            <ac:spMk id="23" creationId="{543D9E5D-5B08-226D-4966-77DCAEB027C5}"/>
          </ac:spMkLst>
        </pc:spChg>
        <pc:spChg chg="mod">
          <ac:chgData name="Behague, Sabina" userId="2f9f8379-56ce-455c-81be-d1dc66b28ae7" providerId="ADAL" clId="{4B70E111-B7B1-436A-8750-CC88CC1E6F1C}" dt="2023-05-24T21:24:32.333" v="193" actId="207"/>
          <ac:spMkLst>
            <pc:docMk/>
            <pc:sldMk cId="3392635422" sldId="534"/>
            <ac:spMk id="24" creationId="{51ABA779-0162-6C3F-36CE-56ACA1A7953F}"/>
          </ac:spMkLst>
        </pc:spChg>
        <pc:spChg chg="mod">
          <ac:chgData name="Behague, Sabina" userId="2f9f8379-56ce-455c-81be-d1dc66b28ae7" providerId="ADAL" clId="{4B70E111-B7B1-436A-8750-CC88CC1E6F1C}" dt="2023-06-08T23:50:35.713" v="1418" actId="207"/>
          <ac:spMkLst>
            <pc:docMk/>
            <pc:sldMk cId="3392635422" sldId="534"/>
            <ac:spMk id="25" creationId="{CA981538-40C8-3573-8826-CDAA500DE424}"/>
          </ac:spMkLst>
        </pc:spChg>
        <pc:spChg chg="mod">
          <ac:chgData name="Behague, Sabina" userId="2f9f8379-56ce-455c-81be-d1dc66b28ae7" providerId="ADAL" clId="{4B70E111-B7B1-436A-8750-CC88CC1E6F1C}" dt="2023-06-08T23:49:52.611" v="1415" actId="207"/>
          <ac:spMkLst>
            <pc:docMk/>
            <pc:sldMk cId="3392635422" sldId="534"/>
            <ac:spMk id="26" creationId="{59EBB5A7-2577-0DE7-146B-8C1987169540}"/>
          </ac:spMkLst>
        </pc:spChg>
        <pc:spChg chg="mod">
          <ac:chgData name="Behague, Sabina" userId="2f9f8379-56ce-455c-81be-d1dc66b28ae7" providerId="ADAL" clId="{4B70E111-B7B1-436A-8750-CC88CC1E6F1C}" dt="2023-06-08T23:49:29.727" v="1413" actId="207"/>
          <ac:spMkLst>
            <pc:docMk/>
            <pc:sldMk cId="3392635422" sldId="534"/>
            <ac:spMk id="27" creationId="{350C42BD-BE18-2CE5-A810-1276ED031495}"/>
          </ac:spMkLst>
        </pc:spChg>
        <pc:spChg chg="mod">
          <ac:chgData name="Behague, Sabina" userId="2f9f8379-56ce-455c-81be-d1dc66b28ae7" providerId="ADAL" clId="{4B70E111-B7B1-436A-8750-CC88CC1E6F1C}" dt="2023-06-08T23:46:28.986" v="1395" actId="207"/>
          <ac:spMkLst>
            <pc:docMk/>
            <pc:sldMk cId="3392635422" sldId="534"/>
            <ac:spMk id="28" creationId="{BDD510F1-FB42-E318-E641-94BEBC95CE0B}"/>
          </ac:spMkLst>
        </pc:spChg>
        <pc:spChg chg="mod">
          <ac:chgData name="Behague, Sabina" userId="2f9f8379-56ce-455c-81be-d1dc66b28ae7" providerId="ADAL" clId="{4B70E111-B7B1-436A-8750-CC88CC1E6F1C}" dt="2023-06-08T23:51:19.544" v="1424" actId="207"/>
          <ac:spMkLst>
            <pc:docMk/>
            <pc:sldMk cId="3392635422" sldId="534"/>
            <ac:spMk id="29" creationId="{288020AC-8EC4-16CC-9D1D-F591CEF4057A}"/>
          </ac:spMkLst>
        </pc:spChg>
        <pc:spChg chg="mod">
          <ac:chgData name="Behague, Sabina" userId="2f9f8379-56ce-455c-81be-d1dc66b28ae7" providerId="ADAL" clId="{4B70E111-B7B1-436A-8750-CC88CC1E6F1C}" dt="2023-06-08T23:47:15.103" v="1401" actId="207"/>
          <ac:spMkLst>
            <pc:docMk/>
            <pc:sldMk cId="3392635422" sldId="534"/>
            <ac:spMk id="30" creationId="{4A24EDC6-9672-72A3-ACFF-E0D8F904216C}"/>
          </ac:spMkLst>
        </pc:spChg>
        <pc:spChg chg="mod">
          <ac:chgData name="Behague, Sabina" userId="2f9f8379-56ce-455c-81be-d1dc66b28ae7" providerId="ADAL" clId="{4B70E111-B7B1-436A-8750-CC88CC1E6F1C}" dt="2023-06-08T23:46:14.704" v="1393" actId="207"/>
          <ac:spMkLst>
            <pc:docMk/>
            <pc:sldMk cId="3392635422" sldId="534"/>
            <ac:spMk id="31" creationId="{8EE99AA8-D053-A1CD-F411-DE81541608B5}"/>
          </ac:spMkLst>
        </pc:spChg>
        <pc:spChg chg="mod">
          <ac:chgData name="Behague, Sabina" userId="2f9f8379-56ce-455c-81be-d1dc66b28ae7" providerId="ADAL" clId="{4B70E111-B7B1-436A-8750-CC88CC1E6F1C}" dt="2023-05-24T21:21:01.328" v="176" actId="207"/>
          <ac:spMkLst>
            <pc:docMk/>
            <pc:sldMk cId="3392635422" sldId="534"/>
            <ac:spMk id="32" creationId="{4A3F1936-9C9E-BC1F-F114-8534FB4D9C60}"/>
          </ac:spMkLst>
        </pc:spChg>
        <pc:spChg chg="mod">
          <ac:chgData name="Behague, Sabina" userId="2f9f8379-56ce-455c-81be-d1dc66b28ae7" providerId="ADAL" clId="{4B70E111-B7B1-436A-8750-CC88CC1E6F1C}" dt="2023-05-24T21:24:55.344" v="196" actId="207"/>
          <ac:spMkLst>
            <pc:docMk/>
            <pc:sldMk cId="3392635422" sldId="534"/>
            <ac:spMk id="33" creationId="{5C257590-6ED3-5352-8BB4-C08B629EFA6D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34" creationId="{5555BA77-02B5-931B-D73F-280391767A2E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35" creationId="{8C22EA2B-4B8F-C963-513D-AA7453A2F1D6}"/>
          </ac:spMkLst>
        </pc:spChg>
        <pc:spChg chg="mod">
          <ac:chgData name="Behague, Sabina" userId="2f9f8379-56ce-455c-81be-d1dc66b28ae7" providerId="ADAL" clId="{4B70E111-B7B1-436A-8750-CC88CC1E6F1C}" dt="2023-05-24T21:24:12.129" v="191" actId="207"/>
          <ac:spMkLst>
            <pc:docMk/>
            <pc:sldMk cId="3392635422" sldId="534"/>
            <ac:spMk id="36" creationId="{779C89AD-E083-8576-2BF7-3CCCDED48298}"/>
          </ac:spMkLst>
        </pc:spChg>
        <pc:spChg chg="mod">
          <ac:chgData name="Behague, Sabina" userId="2f9f8379-56ce-455c-81be-d1dc66b28ae7" providerId="ADAL" clId="{4B70E111-B7B1-436A-8750-CC88CC1E6F1C}" dt="2023-06-08T23:50:00.314" v="1416" actId="207"/>
          <ac:spMkLst>
            <pc:docMk/>
            <pc:sldMk cId="3392635422" sldId="534"/>
            <ac:spMk id="37" creationId="{923B6B36-B4C5-A218-B6FD-900E5B41B1A1}"/>
          </ac:spMkLst>
        </pc:spChg>
        <pc:spChg chg="mod">
          <ac:chgData name="Behague, Sabina" userId="2f9f8379-56ce-455c-81be-d1dc66b28ae7" providerId="ADAL" clId="{4B70E111-B7B1-436A-8750-CC88CC1E6F1C}" dt="2023-06-08T23:51:14.962" v="1423" actId="207"/>
          <ac:spMkLst>
            <pc:docMk/>
            <pc:sldMk cId="3392635422" sldId="534"/>
            <ac:spMk id="38" creationId="{5CCEB400-FDE0-A00F-B3B3-9ACC538583FC}"/>
          </ac:spMkLst>
        </pc:spChg>
        <pc:spChg chg="mod">
          <ac:chgData name="Behague, Sabina" userId="2f9f8379-56ce-455c-81be-d1dc66b28ae7" providerId="ADAL" clId="{4B70E111-B7B1-436A-8750-CC88CC1E6F1C}" dt="2023-05-24T21:20:40.853" v="174" actId="207"/>
          <ac:spMkLst>
            <pc:docMk/>
            <pc:sldMk cId="3392635422" sldId="534"/>
            <ac:spMk id="39" creationId="{DE86235E-C5DC-F143-2C0A-E9B8E43BDA7F}"/>
          </ac:spMkLst>
        </pc:spChg>
        <pc:spChg chg="mod">
          <ac:chgData name="Behague, Sabina" userId="2f9f8379-56ce-455c-81be-d1dc66b28ae7" providerId="ADAL" clId="{4B70E111-B7B1-436A-8750-CC88CC1E6F1C}" dt="2023-05-24T21:24:49.249" v="195" actId="207"/>
          <ac:spMkLst>
            <pc:docMk/>
            <pc:sldMk cId="3392635422" sldId="534"/>
            <ac:spMk id="40" creationId="{6B154AFC-2163-5148-3E15-E10E90846F2F}"/>
          </ac:spMkLst>
        </pc:spChg>
        <pc:spChg chg="mod">
          <ac:chgData name="Behague, Sabina" userId="2f9f8379-56ce-455c-81be-d1dc66b28ae7" providerId="ADAL" clId="{4B70E111-B7B1-436A-8750-CC88CC1E6F1C}" dt="2023-05-24T21:25:06.138" v="197" actId="207"/>
          <ac:spMkLst>
            <pc:docMk/>
            <pc:sldMk cId="3392635422" sldId="534"/>
            <ac:spMk id="41" creationId="{123B538A-CAB9-E5F0-7F39-4504BDF09E2F}"/>
          </ac:spMkLst>
        </pc:spChg>
        <pc:spChg chg="mod">
          <ac:chgData name="Behague, Sabina" userId="2f9f8379-56ce-455c-81be-d1dc66b28ae7" providerId="ADAL" clId="{4B70E111-B7B1-436A-8750-CC88CC1E6F1C}" dt="2023-06-08T23:49:00.974" v="1410" actId="207"/>
          <ac:spMkLst>
            <pc:docMk/>
            <pc:sldMk cId="3392635422" sldId="534"/>
            <ac:spMk id="42" creationId="{FB73BBD8-70DB-87A9-1BDC-9FB16C2C8079}"/>
          </ac:spMkLst>
        </pc:spChg>
        <pc:spChg chg="mod">
          <ac:chgData name="Behague, Sabina" userId="2f9f8379-56ce-455c-81be-d1dc66b28ae7" providerId="ADAL" clId="{4B70E111-B7B1-436A-8750-CC88CC1E6F1C}" dt="2023-05-24T21:28:15.769" v="217" actId="207"/>
          <ac:spMkLst>
            <pc:docMk/>
            <pc:sldMk cId="3392635422" sldId="534"/>
            <ac:spMk id="43" creationId="{1DD44152-2796-0BBD-4EF3-6CB8928E2D5E}"/>
          </ac:spMkLst>
        </pc:spChg>
        <pc:spChg chg="mod">
          <ac:chgData name="Behague, Sabina" userId="2f9f8379-56ce-455c-81be-d1dc66b28ae7" providerId="ADAL" clId="{4B70E111-B7B1-436A-8750-CC88CC1E6F1C}" dt="2023-05-24T21:22:36.148" v="184" actId="207"/>
          <ac:spMkLst>
            <pc:docMk/>
            <pc:sldMk cId="3392635422" sldId="534"/>
            <ac:spMk id="44" creationId="{4CEEE189-A1F6-96FD-7793-17D8CD73F423}"/>
          </ac:spMkLst>
        </pc:spChg>
        <pc:spChg chg="mod">
          <ac:chgData name="Behague, Sabina" userId="2f9f8379-56ce-455c-81be-d1dc66b28ae7" providerId="ADAL" clId="{4B70E111-B7B1-436A-8750-CC88CC1E6F1C}" dt="2023-05-24T21:21:51.842" v="182" actId="207"/>
          <ac:spMkLst>
            <pc:docMk/>
            <pc:sldMk cId="3392635422" sldId="534"/>
            <ac:spMk id="45" creationId="{B9C9AD43-D7DE-69D0-4758-6C28C53F3917}"/>
          </ac:spMkLst>
        </pc:spChg>
        <pc:spChg chg="mod">
          <ac:chgData name="Behague, Sabina" userId="2f9f8379-56ce-455c-81be-d1dc66b28ae7" providerId="ADAL" clId="{4B70E111-B7B1-436A-8750-CC88CC1E6F1C}" dt="2023-05-24T21:25:15.256" v="198" actId="207"/>
          <ac:spMkLst>
            <pc:docMk/>
            <pc:sldMk cId="3392635422" sldId="534"/>
            <ac:spMk id="46" creationId="{81F504F2-6B28-8D13-9CC5-ED6139E5394E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47" creationId="{836BA40F-76C2-1A8F-41C1-0597E313BD40}"/>
          </ac:spMkLst>
        </pc:spChg>
        <pc:spChg chg="mod">
          <ac:chgData name="Behague, Sabina" userId="2f9f8379-56ce-455c-81be-d1dc66b28ae7" providerId="ADAL" clId="{4B70E111-B7B1-436A-8750-CC88CC1E6F1C}" dt="2023-06-08T23:49:18.747" v="1412" actId="207"/>
          <ac:spMkLst>
            <pc:docMk/>
            <pc:sldMk cId="3392635422" sldId="534"/>
            <ac:spMk id="48" creationId="{AD2A0018-47DF-D1EC-9E8B-D252D2092FE5}"/>
          </ac:spMkLst>
        </pc:spChg>
        <pc:spChg chg="mod">
          <ac:chgData name="Behague, Sabina" userId="2f9f8379-56ce-455c-81be-d1dc66b28ae7" providerId="ADAL" clId="{4B70E111-B7B1-436A-8750-CC88CC1E6F1C}" dt="2023-05-24T21:24:38.955" v="194" actId="207"/>
          <ac:spMkLst>
            <pc:docMk/>
            <pc:sldMk cId="3392635422" sldId="534"/>
            <ac:spMk id="49" creationId="{919FFF0E-BE0A-C963-6F07-992856E4E329}"/>
          </ac:spMkLst>
        </pc:spChg>
        <pc:spChg chg="mod">
          <ac:chgData name="Behague, Sabina" userId="2f9f8379-56ce-455c-81be-d1dc66b28ae7" providerId="ADAL" clId="{4B70E111-B7B1-436A-8750-CC88CC1E6F1C}" dt="2023-05-24T21:27:11.389" v="207" actId="207"/>
          <ac:spMkLst>
            <pc:docMk/>
            <pc:sldMk cId="3392635422" sldId="534"/>
            <ac:spMk id="50" creationId="{51AFEB7E-3CAD-34EF-644D-33AA3D3DB7D0}"/>
          </ac:spMkLst>
        </pc:spChg>
        <pc:spChg chg="mod">
          <ac:chgData name="Behague, Sabina" userId="2f9f8379-56ce-455c-81be-d1dc66b28ae7" providerId="ADAL" clId="{4B70E111-B7B1-436A-8750-CC88CC1E6F1C}" dt="2023-06-08T23:50:28.966" v="1417" actId="207"/>
          <ac:spMkLst>
            <pc:docMk/>
            <pc:sldMk cId="3392635422" sldId="534"/>
            <ac:spMk id="51" creationId="{C00CBD91-FD3F-51AD-7122-DAE1B227559A}"/>
          </ac:spMkLst>
        </pc:spChg>
        <pc:spChg chg="mod">
          <ac:chgData name="Behague, Sabina" userId="2f9f8379-56ce-455c-81be-d1dc66b28ae7" providerId="ADAL" clId="{4B70E111-B7B1-436A-8750-CC88CC1E6F1C}" dt="2023-05-24T21:21:22.166" v="179" actId="207"/>
          <ac:spMkLst>
            <pc:docMk/>
            <pc:sldMk cId="3392635422" sldId="534"/>
            <ac:spMk id="52" creationId="{A64BB58D-7893-7DF3-CF02-E3BCA5236AF0}"/>
          </ac:spMkLst>
        </pc:spChg>
        <pc:spChg chg="mod">
          <ac:chgData name="Behague, Sabina" userId="2f9f8379-56ce-455c-81be-d1dc66b28ae7" providerId="ADAL" clId="{4B70E111-B7B1-436A-8750-CC88CC1E6F1C}" dt="2023-05-24T21:29:49.688" v="232" actId="1076"/>
          <ac:spMkLst>
            <pc:docMk/>
            <pc:sldMk cId="3392635422" sldId="534"/>
            <ac:spMk id="53" creationId="{0515920A-07A3-F8B0-7967-65F6AA2B832E}"/>
          </ac:spMkLst>
        </pc:spChg>
        <pc:spChg chg="mod">
          <ac:chgData name="Behague, Sabina" userId="2f9f8379-56ce-455c-81be-d1dc66b28ae7" providerId="ADAL" clId="{4B70E111-B7B1-436A-8750-CC88CC1E6F1C}" dt="2023-06-08T23:48:41.662" v="1408" actId="207"/>
          <ac:spMkLst>
            <pc:docMk/>
            <pc:sldMk cId="3392635422" sldId="534"/>
            <ac:spMk id="54" creationId="{E1DB06E2-3491-4813-E9F9-48FAAB892C2B}"/>
          </ac:spMkLst>
        </pc:spChg>
        <pc:spChg chg="mod">
          <ac:chgData name="Behague, Sabina" userId="2f9f8379-56ce-455c-81be-d1dc66b28ae7" providerId="ADAL" clId="{4B70E111-B7B1-436A-8750-CC88CC1E6F1C}" dt="2023-06-08T23:49:12.558" v="1411" actId="207"/>
          <ac:spMkLst>
            <pc:docMk/>
            <pc:sldMk cId="3392635422" sldId="534"/>
            <ac:spMk id="55" creationId="{E5B65146-A73F-043C-2D3A-235127507C59}"/>
          </ac:spMkLst>
        </pc:spChg>
        <pc:spChg chg="mod">
          <ac:chgData name="Behague, Sabina" userId="2f9f8379-56ce-455c-81be-d1dc66b28ae7" providerId="ADAL" clId="{4B70E111-B7B1-436A-8750-CC88CC1E6F1C}" dt="2023-05-24T21:26:53.207" v="204" actId="207"/>
          <ac:spMkLst>
            <pc:docMk/>
            <pc:sldMk cId="3392635422" sldId="534"/>
            <ac:spMk id="56" creationId="{88B2DE11-BFCF-579B-C6F1-2E8CE4D5FF26}"/>
          </ac:spMkLst>
        </pc:spChg>
        <pc:spChg chg="mod">
          <ac:chgData name="Behague, Sabina" userId="2f9f8379-56ce-455c-81be-d1dc66b28ae7" providerId="ADAL" clId="{4B70E111-B7B1-436A-8750-CC88CC1E6F1C}" dt="2023-05-24T21:29:58.049" v="234" actId="207"/>
          <ac:spMkLst>
            <pc:docMk/>
            <pc:sldMk cId="3392635422" sldId="534"/>
            <ac:spMk id="57" creationId="{2BE4A281-4CB8-1A3F-A62F-FA7F9B9B65D0}"/>
          </ac:spMkLst>
        </pc:spChg>
        <pc:spChg chg="mod">
          <ac:chgData name="Behague, Sabina" userId="2f9f8379-56ce-455c-81be-d1dc66b28ae7" providerId="ADAL" clId="{4B70E111-B7B1-436A-8750-CC88CC1E6F1C}" dt="2023-06-08T22:39:58.305" v="1345" actId="20577"/>
          <ac:spMkLst>
            <pc:docMk/>
            <pc:sldMk cId="3392635422" sldId="534"/>
            <ac:spMk id="58" creationId="{7F5D9A98-F7B2-A50D-C8F1-FBEAA94E0295}"/>
          </ac:spMkLst>
        </pc:spChg>
        <pc:spChg chg="mod">
          <ac:chgData name="Behague, Sabina" userId="2f9f8379-56ce-455c-81be-d1dc66b28ae7" providerId="ADAL" clId="{4B70E111-B7B1-436A-8750-CC88CC1E6F1C}" dt="2023-06-08T22:35:23.631" v="1308" actId="20577"/>
          <ac:spMkLst>
            <pc:docMk/>
            <pc:sldMk cId="3392635422" sldId="534"/>
            <ac:spMk id="59" creationId="{F791EF8A-0476-960E-A6CE-35CF070591E7}"/>
          </ac:spMkLst>
        </pc:spChg>
        <pc:spChg chg="mod">
          <ac:chgData name="Behague, Sabina" userId="2f9f8379-56ce-455c-81be-d1dc66b28ae7" providerId="ADAL" clId="{4B70E111-B7B1-436A-8750-CC88CC1E6F1C}" dt="2023-06-08T22:35:12.229" v="1306" actId="20577"/>
          <ac:spMkLst>
            <pc:docMk/>
            <pc:sldMk cId="3392635422" sldId="534"/>
            <ac:spMk id="60" creationId="{DBA4C4D4-7CC1-505B-0BA7-EE9AD8759B24}"/>
          </ac:spMkLst>
        </pc:spChg>
        <pc:spChg chg="mod">
          <ac:chgData name="Behague, Sabina" userId="2f9f8379-56ce-455c-81be-d1dc66b28ae7" providerId="ADAL" clId="{4B70E111-B7B1-436A-8750-CC88CC1E6F1C}" dt="2023-06-08T22:32:53.492" v="1305" actId="20577"/>
          <ac:spMkLst>
            <pc:docMk/>
            <pc:sldMk cId="3392635422" sldId="534"/>
            <ac:spMk id="61" creationId="{8A70531B-364E-0BFA-C970-63E4CC9871E3}"/>
          </ac:spMkLst>
        </pc:spChg>
        <pc:spChg chg="mod">
          <ac:chgData name="Behague, Sabina" userId="2f9f8379-56ce-455c-81be-d1dc66b28ae7" providerId="ADAL" clId="{4B70E111-B7B1-436A-8750-CC88CC1E6F1C}" dt="2023-06-08T22:32:37.238" v="1303" actId="20577"/>
          <ac:spMkLst>
            <pc:docMk/>
            <pc:sldMk cId="3392635422" sldId="534"/>
            <ac:spMk id="62" creationId="{EDF97912-F51B-04B8-607C-12DDD38C7252}"/>
          </ac:spMkLst>
        </pc:spChg>
        <pc:spChg chg="mod">
          <ac:chgData name="Behague, Sabina" userId="2f9f8379-56ce-455c-81be-d1dc66b28ae7" providerId="ADAL" clId="{4B70E111-B7B1-436A-8750-CC88CC1E6F1C}" dt="2023-06-08T22:35:35.909" v="1310" actId="20577"/>
          <ac:spMkLst>
            <pc:docMk/>
            <pc:sldMk cId="3392635422" sldId="534"/>
            <ac:spMk id="63" creationId="{F74CD645-D1B4-698B-F0F8-51F7E18AE4DE}"/>
          </ac:spMkLst>
        </pc:spChg>
        <pc:spChg chg="mod">
          <ac:chgData name="Behague, Sabina" userId="2f9f8379-56ce-455c-81be-d1dc66b28ae7" providerId="ADAL" clId="{4B70E111-B7B1-436A-8750-CC88CC1E6F1C}" dt="2023-06-08T22:40:32.950" v="1350" actId="20577"/>
          <ac:spMkLst>
            <pc:docMk/>
            <pc:sldMk cId="3392635422" sldId="534"/>
            <ac:spMk id="64" creationId="{98F7064E-C1FB-C06D-1C09-C40F468AC251}"/>
          </ac:spMkLst>
        </pc:spChg>
        <pc:spChg chg="mod">
          <ac:chgData name="Behague, Sabina" userId="2f9f8379-56ce-455c-81be-d1dc66b28ae7" providerId="ADAL" clId="{4B70E111-B7B1-436A-8750-CC88CC1E6F1C}" dt="2023-06-08T23:46:20.651" v="1394" actId="207"/>
          <ac:spMkLst>
            <pc:docMk/>
            <pc:sldMk cId="3392635422" sldId="534"/>
            <ac:spMk id="65" creationId="{90F3E0E9-ED68-2518-8ACD-95A1714742A1}"/>
          </ac:spMkLst>
        </pc:spChg>
        <pc:spChg chg="mod">
          <ac:chgData name="Behague, Sabina" userId="2f9f8379-56ce-455c-81be-d1dc66b28ae7" providerId="ADAL" clId="{4B70E111-B7B1-436A-8750-CC88CC1E6F1C}" dt="2023-06-08T22:31:43.417" v="1295" actId="20577"/>
          <ac:spMkLst>
            <pc:docMk/>
            <pc:sldMk cId="3392635422" sldId="534"/>
            <ac:spMk id="67" creationId="{83971C56-04EA-1051-3379-64D3BCF049D9}"/>
          </ac:spMkLst>
        </pc:spChg>
        <pc:spChg chg="mod">
          <ac:chgData name="Behague, Sabina" userId="2f9f8379-56ce-455c-81be-d1dc66b28ae7" providerId="ADAL" clId="{4B70E111-B7B1-436A-8750-CC88CC1E6F1C}" dt="2023-06-08T23:46:32.456" v="1396" actId="207"/>
          <ac:spMkLst>
            <pc:docMk/>
            <pc:sldMk cId="3392635422" sldId="534"/>
            <ac:spMk id="68" creationId="{6F419703-A402-30E1-E61A-DCDECBD8DDF5}"/>
          </ac:spMkLst>
        </pc:spChg>
        <pc:spChg chg="mod">
          <ac:chgData name="Behague, Sabina" userId="2f9f8379-56ce-455c-81be-d1dc66b28ae7" providerId="ADAL" clId="{4B70E111-B7B1-436A-8750-CC88CC1E6F1C}" dt="2023-06-08T22:31:31.433" v="1293" actId="20577"/>
          <ac:spMkLst>
            <pc:docMk/>
            <pc:sldMk cId="3392635422" sldId="534"/>
            <ac:spMk id="69" creationId="{A73D661C-9E97-4630-1E79-A2E36E96BBAA}"/>
          </ac:spMkLst>
        </pc:spChg>
        <pc:spChg chg="mod">
          <ac:chgData name="Behague, Sabina" userId="2f9f8379-56ce-455c-81be-d1dc66b28ae7" providerId="ADAL" clId="{4B70E111-B7B1-436A-8750-CC88CC1E6F1C}" dt="2023-06-08T22:31:05.807" v="1289" actId="20577"/>
          <ac:spMkLst>
            <pc:docMk/>
            <pc:sldMk cId="3392635422" sldId="534"/>
            <ac:spMk id="70" creationId="{C3EEC9BD-3CB2-F2A0-3BFA-354C72A45D8B}"/>
          </ac:spMkLst>
        </pc:spChg>
        <pc:spChg chg="mod">
          <ac:chgData name="Behague, Sabina" userId="2f9f8379-56ce-455c-81be-d1dc66b28ae7" providerId="ADAL" clId="{4B70E111-B7B1-436A-8750-CC88CC1E6F1C}" dt="2023-06-08T23:51:31.177" v="1426" actId="207"/>
          <ac:spMkLst>
            <pc:docMk/>
            <pc:sldMk cId="3392635422" sldId="534"/>
            <ac:spMk id="72" creationId="{32BE1D80-8B6D-8644-2B97-70F179939006}"/>
          </ac:spMkLst>
        </pc:spChg>
        <pc:spChg chg="mod">
          <ac:chgData name="Behague, Sabina" userId="2f9f8379-56ce-455c-81be-d1dc66b28ae7" providerId="ADAL" clId="{4B70E111-B7B1-436A-8750-CC88CC1E6F1C}" dt="2023-06-08T22:32:24.925" v="1301" actId="20577"/>
          <ac:spMkLst>
            <pc:docMk/>
            <pc:sldMk cId="3392635422" sldId="534"/>
            <ac:spMk id="73" creationId="{A890992E-27A2-EA81-6ABA-CEE4432F7442}"/>
          </ac:spMkLst>
        </pc:spChg>
        <pc:spChg chg="mod">
          <ac:chgData name="Behague, Sabina" userId="2f9f8379-56ce-455c-81be-d1dc66b28ae7" providerId="ADAL" clId="{4B70E111-B7B1-436A-8750-CC88CC1E6F1C}" dt="2023-06-08T23:50:59.173" v="1421" actId="1076"/>
          <ac:spMkLst>
            <pc:docMk/>
            <pc:sldMk cId="3392635422" sldId="534"/>
            <ac:spMk id="74" creationId="{A60DBA94-6B4C-6063-CE1E-A5FCAC79295E}"/>
          </ac:spMkLst>
        </pc:spChg>
        <pc:spChg chg="mod">
          <ac:chgData name="Behague, Sabina" userId="2f9f8379-56ce-455c-81be-d1dc66b28ae7" providerId="ADAL" clId="{4B70E111-B7B1-436A-8750-CC88CC1E6F1C}" dt="2023-06-08T23:46:50.658" v="1398" actId="207"/>
          <ac:spMkLst>
            <pc:docMk/>
            <pc:sldMk cId="3392635422" sldId="534"/>
            <ac:spMk id="76" creationId="{7454B3D7-890F-1EDD-FA57-76E09C2C2A50}"/>
          </ac:spMkLst>
        </pc:spChg>
        <pc:spChg chg="mod">
          <ac:chgData name="Behague, Sabina" userId="2f9f8379-56ce-455c-81be-d1dc66b28ae7" providerId="ADAL" clId="{4B70E111-B7B1-436A-8750-CC88CC1E6F1C}" dt="2023-06-08T23:41:26.899" v="1367" actId="20577"/>
          <ac:spMkLst>
            <pc:docMk/>
            <pc:sldMk cId="3392635422" sldId="534"/>
            <ac:spMk id="78" creationId="{00D4B6B0-E12B-DB5A-2FFD-4D3587ADB2F4}"/>
          </ac:spMkLst>
        </pc:spChg>
        <pc:spChg chg="mod">
          <ac:chgData name="Behague, Sabina" userId="2f9f8379-56ce-455c-81be-d1dc66b28ae7" providerId="ADAL" clId="{4B70E111-B7B1-436A-8750-CC88CC1E6F1C}" dt="2023-06-08T23:50:54.891" v="1420" actId="1076"/>
          <ac:spMkLst>
            <pc:docMk/>
            <pc:sldMk cId="3392635422" sldId="534"/>
            <ac:spMk id="79" creationId="{1BC2A4E5-AB28-E150-3746-A407C712B786}"/>
          </ac:spMkLst>
        </pc:spChg>
        <pc:spChg chg="mod">
          <ac:chgData name="Behague, Sabina" userId="2f9f8379-56ce-455c-81be-d1dc66b28ae7" providerId="ADAL" clId="{4B70E111-B7B1-436A-8750-CC88CC1E6F1C}" dt="2023-06-08T22:35:50.129" v="1312" actId="20577"/>
          <ac:spMkLst>
            <pc:docMk/>
            <pc:sldMk cId="3392635422" sldId="534"/>
            <ac:spMk id="82" creationId="{56A3A438-D5F7-48AB-BE03-68717B13746C}"/>
          </ac:spMkLst>
        </pc:spChg>
        <pc:spChg chg="mod">
          <ac:chgData name="Behague, Sabina" userId="2f9f8379-56ce-455c-81be-d1dc66b28ae7" providerId="ADAL" clId="{4B70E111-B7B1-436A-8750-CC88CC1E6F1C}" dt="2023-06-08T22:36:24.549" v="1316" actId="20577"/>
          <ac:spMkLst>
            <pc:docMk/>
            <pc:sldMk cId="3392635422" sldId="534"/>
            <ac:spMk id="85" creationId="{B814A221-42B1-DFAD-D862-802A4495CEFF}"/>
          </ac:spMkLst>
        </pc:spChg>
        <pc:spChg chg="mod">
          <ac:chgData name="Behague, Sabina" userId="2f9f8379-56ce-455c-81be-d1dc66b28ae7" providerId="ADAL" clId="{4B70E111-B7B1-436A-8750-CC88CC1E6F1C}" dt="2023-06-08T22:36:40.930" v="1322" actId="20577"/>
          <ac:spMkLst>
            <pc:docMk/>
            <pc:sldMk cId="3392635422" sldId="534"/>
            <ac:spMk id="90" creationId="{C98B5443-C603-BC02-72E1-3A710E4E705E}"/>
          </ac:spMkLst>
        </pc:spChg>
        <pc:spChg chg="mod">
          <ac:chgData name="Behague, Sabina" userId="2f9f8379-56ce-455c-81be-d1dc66b28ae7" providerId="ADAL" clId="{4B70E111-B7B1-436A-8750-CC88CC1E6F1C}" dt="2023-06-08T22:39:10.023" v="1340" actId="20577"/>
          <ac:spMkLst>
            <pc:docMk/>
            <pc:sldMk cId="3392635422" sldId="534"/>
            <ac:spMk id="97" creationId="{79533FDC-F41A-DB5F-5E0C-E3FD1A838B3C}"/>
          </ac:spMkLst>
        </pc:spChg>
        <pc:spChg chg="mod">
          <ac:chgData name="Behague, Sabina" userId="2f9f8379-56ce-455c-81be-d1dc66b28ae7" providerId="ADAL" clId="{4B70E111-B7B1-436A-8750-CC88CC1E6F1C}" dt="2023-06-08T22:38:47.424" v="1337" actId="20577"/>
          <ac:spMkLst>
            <pc:docMk/>
            <pc:sldMk cId="3392635422" sldId="534"/>
            <ac:spMk id="103" creationId="{DD27FA09-4E09-0510-4FA7-8CAF622C8588}"/>
          </ac:spMkLst>
        </pc:spChg>
        <pc:spChg chg="mod">
          <ac:chgData name="Behague, Sabina" userId="2f9f8379-56ce-455c-81be-d1dc66b28ae7" providerId="ADAL" clId="{4B70E111-B7B1-436A-8750-CC88CC1E6F1C}" dt="2023-06-08T23:41:13.938" v="1365" actId="20577"/>
          <ac:spMkLst>
            <pc:docMk/>
            <pc:sldMk cId="3392635422" sldId="534"/>
            <ac:spMk id="104" creationId="{1A58117E-DE8E-396D-5EC0-ADB41AB39E31}"/>
          </ac:spMkLst>
        </pc:spChg>
        <pc:spChg chg="mod">
          <ac:chgData name="Behague, Sabina" userId="2f9f8379-56ce-455c-81be-d1dc66b28ae7" providerId="ADAL" clId="{4B70E111-B7B1-436A-8750-CC88CC1E6F1C}" dt="2023-06-08T22:38:13.682" v="1332" actId="20577"/>
          <ac:spMkLst>
            <pc:docMk/>
            <pc:sldMk cId="3392635422" sldId="534"/>
            <ac:spMk id="105" creationId="{D1686372-8BDE-3647-8A52-43AF1811D0F9}"/>
          </ac:spMkLst>
        </pc:spChg>
        <pc:spChg chg="mod">
          <ac:chgData name="Behague, Sabina" userId="2f9f8379-56ce-455c-81be-d1dc66b28ae7" providerId="ADAL" clId="{4B70E111-B7B1-436A-8750-CC88CC1E6F1C}" dt="2023-05-24T21:18:54.512" v="173" actId="20577"/>
          <ac:spMkLst>
            <pc:docMk/>
            <pc:sldMk cId="3392635422" sldId="534"/>
            <ac:spMk id="106" creationId="{72B5EF9F-7B76-C082-7C8A-487E76F7DDDA}"/>
          </ac:spMkLst>
        </pc:spChg>
        <pc:spChg chg="mod">
          <ac:chgData name="Behague, Sabina" userId="2f9f8379-56ce-455c-81be-d1dc66b28ae7" providerId="ADAL" clId="{4B70E111-B7B1-436A-8750-CC88CC1E6F1C}" dt="2023-06-08T22:39:39.940" v="1344" actId="20577"/>
          <ac:spMkLst>
            <pc:docMk/>
            <pc:sldMk cId="3392635422" sldId="534"/>
            <ac:spMk id="107" creationId="{BBC09329-7227-11CA-F6BE-FFCE04127B1D}"/>
          </ac:spMkLst>
        </pc:spChg>
        <pc:spChg chg="mod">
          <ac:chgData name="Behague, Sabina" userId="2f9f8379-56ce-455c-81be-d1dc66b28ae7" providerId="ADAL" clId="{4B70E111-B7B1-436A-8750-CC88CC1E6F1C}" dt="2023-06-08T23:42:16.416" v="1372" actId="20577"/>
          <ac:spMkLst>
            <pc:docMk/>
            <pc:sldMk cId="3392635422" sldId="534"/>
            <ac:spMk id="121" creationId="{ACA12473-50FE-71D2-EB5A-98A0C01CEDD2}"/>
          </ac:spMkLst>
        </pc:spChg>
        <pc:spChg chg="mod">
          <ac:chgData name="Behague, Sabina" userId="2f9f8379-56ce-455c-81be-d1dc66b28ae7" providerId="ADAL" clId="{4B70E111-B7B1-436A-8750-CC88CC1E6F1C}" dt="2023-06-08T23:44:10.139" v="1390" actId="20577"/>
          <ac:spMkLst>
            <pc:docMk/>
            <pc:sldMk cId="3392635422" sldId="534"/>
            <ac:spMk id="125" creationId="{6489D1A9-D3C6-2D27-79FC-3ECD769AB246}"/>
          </ac:spMkLst>
        </pc:spChg>
        <pc:spChg chg="mod">
          <ac:chgData name="Behague, Sabina" userId="2f9f8379-56ce-455c-81be-d1dc66b28ae7" providerId="ADAL" clId="{4B70E111-B7B1-436A-8750-CC88CC1E6F1C}" dt="2023-06-08T23:44:20.346" v="1392" actId="20577"/>
          <ac:spMkLst>
            <pc:docMk/>
            <pc:sldMk cId="3392635422" sldId="534"/>
            <ac:spMk id="129" creationId="{5E9669FC-48BC-147D-1E8A-11249619A34A}"/>
          </ac:spMkLst>
        </pc:spChg>
        <pc:spChg chg="mod">
          <ac:chgData name="Behague, Sabina" userId="2f9f8379-56ce-455c-81be-d1dc66b28ae7" providerId="ADAL" clId="{4B70E111-B7B1-436A-8750-CC88CC1E6F1C}" dt="2023-05-24T21:17:44.401" v="155" actId="1037"/>
          <ac:spMkLst>
            <pc:docMk/>
            <pc:sldMk cId="3392635422" sldId="534"/>
            <ac:spMk id="133" creationId="{A65D5302-6DEB-8ADF-09E8-3B11E4037EB9}"/>
          </ac:spMkLst>
        </pc:spChg>
        <pc:spChg chg="mod">
          <ac:chgData name="Behague, Sabina" userId="2f9f8379-56ce-455c-81be-d1dc66b28ae7" providerId="ADAL" clId="{4B70E111-B7B1-436A-8750-CC88CC1E6F1C}" dt="2023-06-08T23:43:56.172" v="1388" actId="20577"/>
          <ac:spMkLst>
            <pc:docMk/>
            <pc:sldMk cId="3392635422" sldId="534"/>
            <ac:spMk id="139" creationId="{7DFB5F6E-5CA2-F883-00A8-24C9882DABBE}"/>
          </ac:spMkLst>
        </pc:spChg>
        <pc:spChg chg="mod">
          <ac:chgData name="Behague, Sabina" userId="2f9f8379-56ce-455c-81be-d1dc66b28ae7" providerId="ADAL" clId="{4B70E111-B7B1-436A-8750-CC88CC1E6F1C}" dt="2023-06-08T23:43:29.462" v="1384" actId="20577"/>
          <ac:spMkLst>
            <pc:docMk/>
            <pc:sldMk cId="3392635422" sldId="534"/>
            <ac:spMk id="161" creationId="{3A86F6CD-E651-6EDA-6D86-8E420564385D}"/>
          </ac:spMkLst>
        </pc:spChg>
        <pc:spChg chg="mod">
          <ac:chgData name="Behague, Sabina" userId="2f9f8379-56ce-455c-81be-d1dc66b28ae7" providerId="ADAL" clId="{4B70E111-B7B1-436A-8750-CC88CC1E6F1C}" dt="2023-06-08T23:40:06.339" v="1355" actId="20577"/>
          <ac:spMkLst>
            <pc:docMk/>
            <pc:sldMk cId="3392635422" sldId="534"/>
            <ac:spMk id="162" creationId="{4B9DA9EE-60C5-9542-7B8B-035C7B0B38BD}"/>
          </ac:spMkLst>
        </pc:spChg>
        <pc:spChg chg="mod">
          <ac:chgData name="Behague, Sabina" userId="2f9f8379-56ce-455c-81be-d1dc66b28ae7" providerId="ADAL" clId="{4B70E111-B7B1-436A-8750-CC88CC1E6F1C}" dt="2023-06-08T23:40:19.076" v="1357" actId="20577"/>
          <ac:spMkLst>
            <pc:docMk/>
            <pc:sldMk cId="3392635422" sldId="534"/>
            <ac:spMk id="163" creationId="{960DEA85-367A-876B-C601-80377A2368B9}"/>
          </ac:spMkLst>
        </pc:spChg>
        <pc:spChg chg="mod">
          <ac:chgData name="Behague, Sabina" userId="2f9f8379-56ce-455c-81be-d1dc66b28ae7" providerId="ADAL" clId="{4B70E111-B7B1-436A-8750-CC88CC1E6F1C}" dt="2023-06-08T23:43:04.971" v="1380" actId="20577"/>
          <ac:spMkLst>
            <pc:docMk/>
            <pc:sldMk cId="3392635422" sldId="534"/>
            <ac:spMk id="164" creationId="{CB0A8CF3-C1B9-9AFC-4F5C-6CD0454279F6}"/>
          </ac:spMkLst>
        </pc:spChg>
        <pc:spChg chg="mod">
          <ac:chgData name="Behague, Sabina" userId="2f9f8379-56ce-455c-81be-d1dc66b28ae7" providerId="ADAL" clId="{4B70E111-B7B1-436A-8750-CC88CC1E6F1C}" dt="2023-06-08T23:39:55.035" v="1353" actId="20577"/>
          <ac:spMkLst>
            <pc:docMk/>
            <pc:sldMk cId="3392635422" sldId="534"/>
            <ac:spMk id="165" creationId="{B8793442-F9DC-A6ED-E5C8-76AD6DD777C4}"/>
          </ac:spMkLst>
        </pc:spChg>
        <pc:spChg chg="mod">
          <ac:chgData name="Behague, Sabina" userId="2f9f8379-56ce-455c-81be-d1dc66b28ae7" providerId="ADAL" clId="{4B70E111-B7B1-436A-8750-CC88CC1E6F1C}" dt="2023-06-08T23:47:40.819" v="1404" actId="207"/>
          <ac:spMkLst>
            <pc:docMk/>
            <pc:sldMk cId="3392635422" sldId="534"/>
            <ac:spMk id="166" creationId="{BEE3FDD8-C78E-CB81-9356-41F3B01E0C02}"/>
          </ac:spMkLst>
        </pc:spChg>
        <pc:spChg chg="mod">
          <ac:chgData name="Behague, Sabina" userId="2f9f8379-56ce-455c-81be-d1dc66b28ae7" providerId="ADAL" clId="{4B70E111-B7B1-436A-8750-CC88CC1E6F1C}" dt="2023-06-08T23:47:19.271" v="1402" actId="207"/>
          <ac:spMkLst>
            <pc:docMk/>
            <pc:sldMk cId="3392635422" sldId="534"/>
            <ac:spMk id="167" creationId="{C4497B52-6DA9-8217-84CE-0CD5502A1CC4}"/>
          </ac:spMkLst>
        </pc:spChg>
        <pc:spChg chg="mod">
          <ac:chgData name="Behague, Sabina" userId="2f9f8379-56ce-455c-81be-d1dc66b28ae7" providerId="ADAL" clId="{4B70E111-B7B1-436A-8750-CC88CC1E6F1C}" dt="2023-06-08T22:39:25.158" v="1342" actId="20577"/>
          <ac:spMkLst>
            <pc:docMk/>
            <pc:sldMk cId="3392635422" sldId="534"/>
            <ac:spMk id="168" creationId="{7EED0B96-979E-CA1E-ADF6-0F15FC233C34}"/>
          </ac:spMkLst>
        </pc:spChg>
        <pc:spChg chg="mod">
          <ac:chgData name="Behague, Sabina" userId="2f9f8379-56ce-455c-81be-d1dc66b28ae7" providerId="ADAL" clId="{4B70E111-B7B1-436A-8750-CC88CC1E6F1C}" dt="2023-06-08T22:40:15.792" v="1348" actId="20577"/>
          <ac:spMkLst>
            <pc:docMk/>
            <pc:sldMk cId="3392635422" sldId="534"/>
            <ac:spMk id="172" creationId="{58A3DD31-6D21-762B-DC72-2115D1B53E4E}"/>
          </ac:spMkLst>
        </pc:spChg>
        <pc:spChg chg="mod">
          <ac:chgData name="Behague, Sabina" userId="2f9f8379-56ce-455c-81be-d1dc66b28ae7" providerId="ADAL" clId="{4B70E111-B7B1-436A-8750-CC88CC1E6F1C}" dt="2023-06-08T23:42:03.638" v="1370" actId="20577"/>
          <ac:spMkLst>
            <pc:docMk/>
            <pc:sldMk cId="3392635422" sldId="534"/>
            <ac:spMk id="189" creationId="{23DD353D-E326-C10E-8F6E-4F07D2525F03}"/>
          </ac:spMkLst>
        </pc:spChg>
        <pc:spChg chg="mod">
          <ac:chgData name="Behague, Sabina" userId="2f9f8379-56ce-455c-81be-d1dc66b28ae7" providerId="ADAL" clId="{4B70E111-B7B1-436A-8750-CC88CC1E6F1C}" dt="2023-06-08T23:43:18.111" v="1382" actId="20577"/>
          <ac:spMkLst>
            <pc:docMk/>
            <pc:sldMk cId="3392635422" sldId="534"/>
            <ac:spMk id="190" creationId="{B56AC990-D98B-D958-142F-4C311E799926}"/>
          </ac:spMkLst>
        </pc:spChg>
        <pc:spChg chg="mod">
          <ac:chgData name="Behague, Sabina" userId="2f9f8379-56ce-455c-81be-d1dc66b28ae7" providerId="ADAL" clId="{4B70E111-B7B1-436A-8750-CC88CC1E6F1C}" dt="2023-06-08T23:42:47.336" v="1376" actId="20577"/>
          <ac:spMkLst>
            <pc:docMk/>
            <pc:sldMk cId="3392635422" sldId="534"/>
            <ac:spMk id="191" creationId="{58C7238F-5264-4744-9A9E-78735368FA86}"/>
          </ac:spMkLst>
        </pc:spChg>
        <pc:spChg chg="mod">
          <ac:chgData name="Behague, Sabina" userId="2f9f8379-56ce-455c-81be-d1dc66b28ae7" providerId="ADAL" clId="{4B70E111-B7B1-436A-8750-CC88CC1E6F1C}" dt="2023-06-08T23:40:35.547" v="1359" actId="20577"/>
          <ac:spMkLst>
            <pc:docMk/>
            <pc:sldMk cId="3392635422" sldId="534"/>
            <ac:spMk id="192" creationId="{34245643-207B-2B8D-0849-E6FD22491BB6}"/>
          </ac:spMkLst>
        </pc:spChg>
        <pc:spChg chg="mod">
          <ac:chgData name="Behague, Sabina" userId="2f9f8379-56ce-455c-81be-d1dc66b28ae7" providerId="ADAL" clId="{4B70E111-B7B1-436A-8750-CC88CC1E6F1C}" dt="2023-06-08T23:42:51.956" v="1378" actId="20577"/>
          <ac:spMkLst>
            <pc:docMk/>
            <pc:sldMk cId="3392635422" sldId="534"/>
            <ac:spMk id="218" creationId="{BC4C3FC7-5A86-0FE0-09E8-B971B70DEF3D}"/>
          </ac:spMkLst>
        </pc:spChg>
        <pc:spChg chg="mod">
          <ac:chgData name="Behague, Sabina" userId="2f9f8379-56ce-455c-81be-d1dc66b28ae7" providerId="ADAL" clId="{4B70E111-B7B1-436A-8750-CC88CC1E6F1C}" dt="2023-06-08T23:43:43.544" v="1386" actId="20577"/>
          <ac:spMkLst>
            <pc:docMk/>
            <pc:sldMk cId="3392635422" sldId="534"/>
            <ac:spMk id="219" creationId="{18905469-9908-63A6-D096-AEA751C96513}"/>
          </ac:spMkLst>
        </pc:sp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71" creationId="{F38E8D7C-8F8C-399B-EA05-6AB8F169B72D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86" creationId="{4EC54454-20D6-966F-6A31-A292AF6280AD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91" creationId="{5DBA388D-061E-6686-0D3A-789B8C470D25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98" creationId="{5DF1ED6D-D68D-FC75-C60E-1C199562E16B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08" creationId="{C7E80B58-D1C9-1BE9-2497-7BC7D60D6B25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19" creationId="{BDC87583-393F-730B-6AE0-88679B009D8E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22" creationId="{47C71274-38D5-B539-6D1E-3209408245CB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26" creationId="{DABAFE45-C1F9-1D1A-8144-90DB5B19CB45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30" creationId="{D6E388FB-A30F-854D-FFE6-2E4CC7988829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34" creationId="{447D38E2-B69A-234B-5A13-578A020C7E56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40" creationId="{0602DBC3-F1F4-8AE9-20D2-DDC7107E8AA8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54" creationId="{DE2D8599-5969-29BC-6039-4726FA9899A3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57" creationId="{847C7E4A-A9E9-EB04-B78B-F89CD0BD9A38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70" creationId="{32D0F053-B0E8-DFDA-8B80-729C26BDAD38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73" creationId="{9281572A-49E2-D403-BF2E-5224185FFD51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76" creationId="{2DA967EC-344C-4DA5-5188-5C0FA8226E1C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78" creationId="{3B4DEFC2-5C95-7CB7-9AE2-382F740A3F11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80" creationId="{8EC91797-ACF8-E879-C22D-E61E895AA554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93" creationId="{5728956D-65C2-BA26-3E49-E7D8CF6264BD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95" creationId="{F77EAC52-060B-8EFE-ADD5-F75105410A18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198" creationId="{D7C92601-EB65-407C-66C0-C99FFFFF4D61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216" creationId="{9B7E0C67-7661-90E3-B618-41FD090016EC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221" creationId="{7C54C05D-63BA-FD68-3C83-796981C06435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223" creationId="{6BD40DD2-F697-CD2F-5747-0710E1216664}"/>
          </ac:cxnSpMkLst>
        </pc:cxnChg>
        <pc:cxnChg chg="mod">
          <ac:chgData name="Behague, Sabina" userId="2f9f8379-56ce-455c-81be-d1dc66b28ae7" providerId="ADAL" clId="{4B70E111-B7B1-436A-8750-CC88CC1E6F1C}" dt="2023-05-24T21:17:44.401" v="155" actId="1037"/>
          <ac:cxnSpMkLst>
            <pc:docMk/>
            <pc:sldMk cId="3392635422" sldId="534"/>
            <ac:cxnSpMk id="225" creationId="{A1813CC9-1A59-8622-1283-7CEE295D949D}"/>
          </ac:cxnSpMkLst>
        </pc:cxn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Behague, Sabina" userId="2f9f8379-56ce-455c-81be-d1dc66b28ae7" providerId="ADAL" clId="{4B70E111-B7B1-436A-8750-CC88CC1E6F1C}" dt="2023-06-08T23:51:43.459" v="1427"/>
              <pc2:cmMkLst xmlns:pc2="http://schemas.microsoft.com/office/powerpoint/2019/9/main/command">
                <pc:docMk/>
                <pc:sldMk cId="3392635422" sldId="534"/>
                <pc2:cmMk id="{6E42420D-6015-464A-9F38-E19A89862E20}"/>
              </pc2:cmMkLst>
              <pc226:cmRplyChg chg="add">
                <pc226:chgData name="Behague, Sabina" userId="2f9f8379-56ce-455c-81be-d1dc66b28ae7" providerId="ADAL" clId="{4B70E111-B7B1-436A-8750-CC88CC1E6F1C}" dt="2023-06-08T23:51:43.459" v="1427"/>
                <pc2:cmRplyMkLst xmlns:pc2="http://schemas.microsoft.com/office/powerpoint/2019/9/main/command">
                  <pc:docMk/>
                  <pc:sldMk cId="3392635422" sldId="534"/>
                  <pc2:cmMk id="{6E42420D-6015-464A-9F38-E19A89862E20}"/>
                  <pc2:cmRplyMk id="{7EC56FDE-67EA-4D32-95BA-0DB3A22A7D3A}"/>
                </pc2:cmRplyMkLst>
              </pc226:cmRplyChg>
            </pc226:cmChg>
          </p:ext>
        </pc:extLst>
      </pc:sldChg>
      <pc:sldMasterChg chg="addSp modSp mod delSldLayout modSldLayout">
        <pc:chgData name="Behague, Sabina" userId="2f9f8379-56ce-455c-81be-d1dc66b28ae7" providerId="ADAL" clId="{4B70E111-B7B1-436A-8750-CC88CC1E6F1C}" dt="2023-05-24T09:04:20.318" v="91" actId="1036"/>
        <pc:sldMasterMkLst>
          <pc:docMk/>
          <pc:sldMasterMk cId="3850865728" sldId="2147483662"/>
        </pc:sldMasterMkLst>
        <pc:spChg chg="mod">
          <ac:chgData name="Behague, Sabina" userId="2f9f8379-56ce-455c-81be-d1dc66b28ae7" providerId="ADAL" clId="{4B70E111-B7B1-436A-8750-CC88CC1E6F1C}" dt="2023-05-24T08:47:49.565" v="17" actId="20577"/>
          <ac:spMkLst>
            <pc:docMk/>
            <pc:sldMasterMk cId="3850865728" sldId="2147483662"/>
            <ac:spMk id="2" creationId="{A1AF6A25-C05E-275F-43E1-F8E93E3EEC0C}"/>
          </ac:spMkLst>
        </pc:spChg>
        <pc:spChg chg="add mod ord">
          <ac:chgData name="Behague, Sabina" userId="2f9f8379-56ce-455c-81be-d1dc66b28ae7" providerId="ADAL" clId="{4B70E111-B7B1-436A-8750-CC88CC1E6F1C}" dt="2023-05-24T08:47:31.601" v="11" actId="167"/>
          <ac:spMkLst>
            <pc:docMk/>
            <pc:sldMasterMk cId="3850865728" sldId="2147483662"/>
            <ac:spMk id="4" creationId="{EACE584A-6294-FDF6-D46F-DBB62CA0DC6F}"/>
          </ac:spMkLst>
        </pc:spChg>
        <pc:spChg chg="mod">
          <ac:chgData name="Behague, Sabina" userId="2f9f8379-56ce-455c-81be-d1dc66b28ae7" providerId="ADAL" clId="{4B70E111-B7B1-436A-8750-CC88CC1E6F1C}" dt="2023-05-24T08:48:15.823" v="26" actId="2085"/>
          <ac:spMkLst>
            <pc:docMk/>
            <pc:sldMasterMk cId="3850865728" sldId="2147483662"/>
            <ac:spMk id="7" creationId="{2139826A-640E-12A1-234F-57C1984C22CC}"/>
          </ac:spMkLst>
        </pc:spChg>
        <pc:spChg chg="mod">
          <ac:chgData name="Behague, Sabina" userId="2f9f8379-56ce-455c-81be-d1dc66b28ae7" providerId="ADAL" clId="{4B70E111-B7B1-436A-8750-CC88CC1E6F1C}" dt="2023-05-24T08:48:23.855" v="28" actId="2085"/>
          <ac:spMkLst>
            <pc:docMk/>
            <pc:sldMasterMk cId="3850865728" sldId="2147483662"/>
            <ac:spMk id="8" creationId="{BD89CD6A-460E-F8B9-A2A8-47A478D0A124}"/>
          </ac:spMkLst>
        </pc:spChg>
        <pc:spChg chg="mod">
          <ac:chgData name="Behague, Sabina" userId="2f9f8379-56ce-455c-81be-d1dc66b28ae7" providerId="ADAL" clId="{4B70E111-B7B1-436A-8750-CC88CC1E6F1C}" dt="2023-05-24T08:48:05.382" v="24" actId="20577"/>
          <ac:spMkLst>
            <pc:docMk/>
            <pc:sldMasterMk cId="3850865728" sldId="2147483662"/>
            <ac:spMk id="9" creationId="{3E4488E0-ED17-9369-58EE-ADE445C1049F}"/>
          </ac:spMkLst>
        </pc:spChg>
        <pc:picChg chg="add mod">
          <ac:chgData name="Behague, Sabina" userId="2f9f8379-56ce-455c-81be-d1dc66b28ae7" providerId="ADAL" clId="{4B70E111-B7B1-436A-8750-CC88CC1E6F1C}" dt="2023-05-24T09:04:20.318" v="91" actId="1036"/>
          <ac:picMkLst>
            <pc:docMk/>
            <pc:sldMasterMk cId="3850865728" sldId="2147483662"/>
            <ac:picMk id="3" creationId="{FA00E7DA-81A5-6AD2-3F65-56A14296C8CA}"/>
          </ac:picMkLst>
        </pc:picChg>
        <pc:sldLayoutChg chg="addSp modSp mod">
          <pc:chgData name="Behague, Sabina" userId="2f9f8379-56ce-455c-81be-d1dc66b28ae7" providerId="ADAL" clId="{4B70E111-B7B1-436A-8750-CC88CC1E6F1C}" dt="2023-05-24T08:46:55.561" v="7" actId="20577"/>
          <pc:sldLayoutMkLst>
            <pc:docMk/>
            <pc:sldMasterMk cId="3850865728" sldId="2147483662"/>
            <pc:sldLayoutMk cId="3824787925" sldId="2147483686"/>
          </pc:sldLayoutMkLst>
          <pc:spChg chg="add mod ord">
            <ac:chgData name="Behague, Sabina" userId="2f9f8379-56ce-455c-81be-d1dc66b28ae7" providerId="ADAL" clId="{4B70E111-B7B1-436A-8750-CC88CC1E6F1C}" dt="2023-05-24T08:46:40.116" v="2" actId="167"/>
            <ac:spMkLst>
              <pc:docMk/>
              <pc:sldMasterMk cId="3850865728" sldId="2147483662"/>
              <pc:sldLayoutMk cId="3824787925" sldId="2147483686"/>
              <ac:spMk id="3" creationId="{7464DD5A-F1AE-134A-FCFC-4ED54E35DC9C}"/>
            </ac:spMkLst>
          </pc:spChg>
          <pc:spChg chg="mod">
            <ac:chgData name="Behague, Sabina" userId="2f9f8379-56ce-455c-81be-d1dc66b28ae7" providerId="ADAL" clId="{4B70E111-B7B1-436A-8750-CC88CC1E6F1C}" dt="2023-05-24T08:46:55.561" v="7" actId="20577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  <pc:picChg chg="add mod">
            <ac:chgData name="Behague, Sabina" userId="2f9f8379-56ce-455c-81be-d1dc66b28ae7" providerId="ADAL" clId="{4B70E111-B7B1-436A-8750-CC88CC1E6F1C}" dt="2023-05-24T08:46:10.953" v="0"/>
            <ac:picMkLst>
              <pc:docMk/>
              <pc:sldMasterMk cId="3850865728" sldId="2147483662"/>
              <pc:sldLayoutMk cId="3824787925" sldId="2147483686"/>
              <ac:picMk id="2" creationId="{F0DA622D-F8F5-C9D6-D03B-F2A4C6EE483C}"/>
            </ac:picMkLst>
          </pc:picChg>
        </pc:sldLayoutChg>
        <pc:sldLayoutChg chg="modSp del mod">
          <pc:chgData name="Behague, Sabina" userId="2f9f8379-56ce-455c-81be-d1dc66b28ae7" providerId="ADAL" clId="{4B70E111-B7B1-436A-8750-CC88CC1E6F1C}" dt="2023-05-24T08:47:39.791" v="12" actId="2696"/>
          <pc:sldLayoutMkLst>
            <pc:docMk/>
            <pc:sldMasterMk cId="3850865728" sldId="2147483662"/>
            <pc:sldLayoutMk cId="2991310552" sldId="2147483707"/>
          </pc:sldLayoutMkLst>
          <pc:picChg chg="mod">
            <ac:chgData name="Behague, Sabina" userId="2f9f8379-56ce-455c-81be-d1dc66b28ae7" providerId="ADAL" clId="{4B70E111-B7B1-436A-8750-CC88CC1E6F1C}" dt="2023-05-24T08:47:20.816" v="9" actId="1076"/>
            <ac:picMkLst>
              <pc:docMk/>
              <pc:sldMasterMk cId="3850865728" sldId="2147483662"/>
              <pc:sldLayoutMk cId="2991310552" sldId="2147483707"/>
              <ac:picMk id="2" creationId="{F0DA622D-F8F5-C9D6-D03B-F2A4C6EE483C}"/>
            </ac:picMkLst>
          </pc:picChg>
        </pc:sldLayoutChg>
      </pc:sldMasterChg>
    </pc:docChg>
  </pc:docChgLst>
  <pc:docChgLst>
    <pc:chgData name="Twesigye, Gloria" userId="6464a502-8a44-4d67-8fab-8f3aa9495827" providerId="ADAL" clId="{C924EF41-1BCF-42D7-9B40-858743454216}"/>
    <pc:docChg chg="modSld">
      <pc:chgData name="Twesigye, Gloria" userId="6464a502-8a44-4d67-8fab-8f3aa9495827" providerId="ADAL" clId="{C924EF41-1BCF-42D7-9B40-858743454216}" dt="2023-01-26T21:49:10.146" v="10"/>
      <pc:docMkLst>
        <pc:docMk/>
      </pc:docMkLst>
      <pc:sldChg chg="modSp mod addCm">
        <pc:chgData name="Twesigye, Gloria" userId="6464a502-8a44-4d67-8fab-8f3aa9495827" providerId="ADAL" clId="{C924EF41-1BCF-42D7-9B40-858743454216}" dt="2023-01-26T21:49:10.146" v="10"/>
        <pc:sldMkLst>
          <pc:docMk/>
          <pc:sldMk cId="3475639167" sldId="289"/>
        </pc:sldMkLst>
        <pc:spChg chg="mod">
          <ac:chgData name="Twesigye, Gloria" userId="6464a502-8a44-4d67-8fab-8f3aa9495827" providerId="ADAL" clId="{C924EF41-1BCF-42D7-9B40-858743454216}" dt="2023-01-26T21:48:29.675" v="9" actId="20577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Twesigye, Gloria" userId="6464a502-8a44-4d67-8fab-8f3aa9495827" providerId="ADAL" clId="{C924EF41-1BCF-42D7-9B40-858743454216}" dt="2023-01-26T21:49:10.146" v="10"/>
              <pc2:cmMkLst xmlns:pc2="http://schemas.microsoft.com/office/powerpoint/2019/9/main/command">
                <pc:docMk/>
                <pc:sldMk cId="3475639167" sldId="289"/>
                <pc2:cmMk id="{185445A5-E243-44B3-AD2E-9CE5E99510C3}"/>
              </pc2:cmMkLst>
            </pc226:cmChg>
          </p:ext>
        </pc:extLst>
      </pc:sldChg>
      <pc:sldChg chg="addCm modCm">
        <pc:chgData name="Twesigye, Gloria" userId="6464a502-8a44-4d67-8fab-8f3aa9495827" providerId="ADAL" clId="{C924EF41-1BCF-42D7-9B40-858743454216}" dt="2023-01-26T19:06:11.098" v="1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 mod">
              <pc226:chgData name="Twesigye, Gloria" userId="6464a502-8a44-4d67-8fab-8f3aa9495827" providerId="ADAL" clId="{C924EF41-1BCF-42D7-9B40-858743454216}" dt="2023-01-26T19:06:11.098" v="1"/>
              <pc2:cmMkLst xmlns:pc2="http://schemas.microsoft.com/office/powerpoint/2019/9/main/command">
                <pc:docMk/>
                <pc:sldMk cId="1702557876" sldId="324"/>
                <pc2:cmMk id="{3B02037D-85D6-4B80-BA92-5859DDEB4155}"/>
              </pc2:cmMkLst>
            </pc226:cmChg>
          </p:ext>
        </pc:extLst>
      </pc:sldChg>
    </pc:docChg>
  </pc:docChgLst>
  <pc:docChgLst>
    <pc:chgData name="Sarah Balian" userId="b3b060d9-4d34-479b-ad68-688eaebf93c5" providerId="ADAL" clId="{EF735CFD-2049-4575-81FD-EE8D8094AA31}"/>
    <pc:docChg chg="">
      <pc:chgData name="Sarah Balian" userId="b3b060d9-4d34-479b-ad68-688eaebf93c5" providerId="ADAL" clId="{EF735CFD-2049-4575-81FD-EE8D8094AA31}" dt="2023-02-03T14:45:35.835" v="2"/>
      <pc:docMkLst>
        <pc:docMk/>
      </pc:docMkLst>
      <pc:sldChg chg="delCm">
        <pc:chgData name="Sarah Balian" userId="b3b060d9-4d34-479b-ad68-688eaebf93c5" providerId="ADAL" clId="{EF735CFD-2049-4575-81FD-EE8D8094AA31}" dt="2023-02-03T14:43:40.116" v="0"/>
        <pc:sldMkLst>
          <pc:docMk/>
          <pc:sldMk cId="2163988523" sldId="26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3:40.116" v="0"/>
              <pc2:cmMkLst xmlns:pc2="http://schemas.microsoft.com/office/powerpoint/2019/9/main/command">
                <pc:docMk/>
                <pc:sldMk cId="2163988523" sldId="260"/>
                <pc2:cmMk id="{35294D64-C359-4DAD-9435-AE5470552FA0}"/>
              </pc2:cmMkLst>
            </pc226:cmChg>
          </p:ext>
        </pc:extLst>
      </pc:sldChg>
      <pc:sldChg chg="delCm">
        <pc:chgData name="Sarah Balian" userId="b3b060d9-4d34-479b-ad68-688eaebf93c5" providerId="ADAL" clId="{EF735CFD-2049-4575-81FD-EE8D8094AA31}" dt="2023-02-03T14:45:35.835" v="2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5:35.835" v="2"/>
              <pc2:cmMkLst xmlns:pc2="http://schemas.microsoft.com/office/powerpoint/2019/9/main/command">
                <pc:docMk/>
                <pc:sldMk cId="3475639167" sldId="289"/>
                <pc2:cmMk id="{185445A5-E243-44B3-AD2E-9CE5E99510C3}"/>
              </pc2:cmMkLst>
            </pc226:cmChg>
          </p:ext>
        </pc:extLst>
      </pc:sldChg>
      <pc:sldChg chg="delCm">
        <pc:chgData name="Sarah Balian" userId="b3b060d9-4d34-479b-ad68-688eaebf93c5" providerId="ADAL" clId="{EF735CFD-2049-4575-81FD-EE8D8094AA31}" dt="2023-02-03T14:44:59.388" v="1"/>
        <pc:sldMkLst>
          <pc:docMk/>
          <pc:sldMk cId="587045458" sldId="35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EF735CFD-2049-4575-81FD-EE8D8094AA31}" dt="2023-02-03T14:44:59.388" v="1"/>
              <pc2:cmMkLst xmlns:pc2="http://schemas.microsoft.com/office/powerpoint/2019/9/main/command">
                <pc:docMk/>
                <pc:sldMk cId="587045458" sldId="351"/>
                <pc2:cmMk id="{A60A82A6-C88A-4B43-B30C-3E94DFF66515}"/>
              </pc2:cmMkLst>
            </pc226:cmChg>
          </p:ext>
        </pc:extLst>
      </pc:sldChg>
    </pc:docChg>
  </pc:docChgLst>
  <pc:docChgLst>
    <pc:chgData name="Sarah Balian" userId="b3b060d9-4d34-479b-ad68-688eaebf93c5" providerId="ADAL" clId="{31DDEEED-EA63-4E61-BD3E-373099FC8537}"/>
    <pc:docChg chg="">
      <pc:chgData name="Sarah Balian" userId="b3b060d9-4d34-479b-ad68-688eaebf93c5" providerId="ADAL" clId="{31DDEEED-EA63-4E61-BD3E-373099FC8537}" dt="2023-03-17T21:24:43.981" v="0"/>
      <pc:docMkLst>
        <pc:docMk/>
      </pc:docMkLst>
      <pc:sldChg chg="delCm">
        <pc:chgData name="Sarah Balian" userId="b3b060d9-4d34-479b-ad68-688eaebf93c5" providerId="ADAL" clId="{31DDEEED-EA63-4E61-BD3E-373099FC8537}" dt="2023-03-17T21:24:43.981" v="0"/>
        <pc:sldMkLst>
          <pc:docMk/>
          <pc:sldMk cId="1702557876" sldId="32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31DDEEED-EA63-4E61-BD3E-373099FC8537}" dt="2023-03-17T21:24:43.981" v="0"/>
              <pc2:cmMkLst xmlns:pc2="http://schemas.microsoft.com/office/powerpoint/2019/9/main/command">
                <pc:docMk/>
                <pc:sldMk cId="1702557876" sldId="324"/>
                <pc2:cmMk id="{3B02037D-85D6-4B80-BA92-5859DDEB4155}"/>
              </pc2:cmMkLst>
            </pc226:cmChg>
          </p:ext>
        </pc:extLst>
      </pc:sldChg>
    </pc:docChg>
  </pc:docChgLst>
  <pc:docChgLst>
    <pc:chgData name="Allnutt, Annie" userId="1a4c980e-ffa6-4764-abac-ea981ce85933" providerId="ADAL" clId="{741DEF91-7187-4549-8BB0-493560830A17}"/>
    <pc:docChg chg="">
      <pc:chgData name="Allnutt, Annie" userId="1a4c980e-ffa6-4764-abac-ea981ce85933" providerId="ADAL" clId="{741DEF91-7187-4549-8BB0-493560830A17}" dt="2023-05-31T18:34:53.188" v="6"/>
      <pc:docMkLst>
        <pc:docMk/>
      </pc:docMkLst>
      <pc:sldChg chg="addCm">
        <pc:chgData name="Allnutt, Annie" userId="1a4c980e-ffa6-4764-abac-ea981ce85933" providerId="ADAL" clId="{741DEF91-7187-4549-8BB0-493560830A17}" dt="2023-05-31T16:52:28.737" v="0"/>
        <pc:sldMkLst>
          <pc:docMk/>
          <pc:sldMk cId="1428788921" sldId="26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6:52:28.737" v="0"/>
              <pc2:cmMkLst xmlns:pc2="http://schemas.microsoft.com/office/powerpoint/2019/9/main/command">
                <pc:docMk/>
                <pc:sldMk cId="1428788921" sldId="262"/>
                <pc2:cmMk id="{0C877F76-998F-4282-9AB7-BCE58139E84B}"/>
              </pc2:cmMkLst>
            </pc226:cmChg>
          </p:ext>
        </pc:extLst>
      </pc:sldChg>
      <pc:sldChg chg="addCm">
        <pc:chgData name="Allnutt, Annie" userId="1a4c980e-ffa6-4764-abac-ea981ce85933" providerId="ADAL" clId="{741DEF91-7187-4549-8BB0-493560830A17}" dt="2023-05-31T17:01:19.311" v="1"/>
        <pc:sldMkLst>
          <pc:docMk/>
          <pc:sldMk cId="2479953464" sldId="26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7:01:19.311" v="1"/>
              <pc2:cmMkLst xmlns:pc2="http://schemas.microsoft.com/office/powerpoint/2019/9/main/command">
                <pc:docMk/>
                <pc:sldMk cId="2479953464" sldId="264"/>
                <pc2:cmMk id="{8772FB19-E953-48A3-85BB-A15FC34EB64C}"/>
              </pc2:cmMkLst>
            </pc226:cmChg>
          </p:ext>
        </pc:extLst>
      </pc:sldChg>
      <pc:sldChg chg="addCm">
        <pc:chgData name="Allnutt, Annie" userId="1a4c980e-ffa6-4764-abac-ea981ce85933" providerId="ADAL" clId="{741DEF91-7187-4549-8BB0-493560830A17}" dt="2023-05-31T17:03:20.686" v="2"/>
        <pc:sldMkLst>
          <pc:docMk/>
          <pc:sldMk cId="3502258445" sldId="28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7:03:20.686" v="2"/>
              <pc2:cmMkLst xmlns:pc2="http://schemas.microsoft.com/office/powerpoint/2019/9/main/command">
                <pc:docMk/>
                <pc:sldMk cId="3502258445" sldId="283"/>
                <pc2:cmMk id="{067EDC25-553D-4A32-9414-932946286F92}"/>
              </pc2:cmMkLst>
            </pc226:cmChg>
          </p:ext>
        </pc:extLst>
      </pc:sldChg>
      <pc:sldChg chg="addCm">
        <pc:chgData name="Allnutt, Annie" userId="1a4c980e-ffa6-4764-abac-ea981ce85933" providerId="ADAL" clId="{741DEF91-7187-4549-8BB0-493560830A17}" dt="2023-05-31T18:23:32.290" v="4"/>
        <pc:sldMkLst>
          <pc:docMk/>
          <pc:sldMk cId="1821595124" sldId="28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8:23:32.290" v="4"/>
              <pc2:cmMkLst xmlns:pc2="http://schemas.microsoft.com/office/powerpoint/2019/9/main/command">
                <pc:docMk/>
                <pc:sldMk cId="1821595124" sldId="286"/>
                <pc2:cmMk id="{837527BC-A43A-451E-99F9-AF03DB7E983C}"/>
              </pc2:cmMkLst>
            </pc226:cmChg>
          </p:ext>
        </pc:extLst>
      </pc:sldChg>
      <pc:sldChg chg="addCm modCm">
        <pc:chgData name="Allnutt, Annie" userId="1a4c980e-ffa6-4764-abac-ea981ce85933" providerId="ADAL" clId="{741DEF91-7187-4549-8BB0-493560830A17}" dt="2023-05-31T18:34:53.188" v="6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8:34:53.188" v="6"/>
              <pc2:cmMkLst xmlns:pc2="http://schemas.microsoft.com/office/powerpoint/2019/9/main/command">
                <pc:docMk/>
                <pc:sldMk cId="3475639167" sldId="289"/>
                <pc2:cmMk id="{81877611-5FD2-41FC-A33C-2D57AE667B48}"/>
              </pc2:cmMkLst>
              <pc226:cmRplyChg chg="add">
                <pc226:chgData name="Allnutt, Annie" userId="1a4c980e-ffa6-4764-abac-ea981ce85933" providerId="ADAL" clId="{741DEF91-7187-4549-8BB0-493560830A17}" dt="2023-05-31T18:34:53.188" v="6"/>
                <pc2:cmRplyMkLst xmlns:pc2="http://schemas.microsoft.com/office/powerpoint/2019/9/main/command">
                  <pc:docMk/>
                  <pc:sldMk cId="3475639167" sldId="289"/>
                  <pc2:cmMk id="{81877611-5FD2-41FC-A33C-2D57AE667B48}"/>
                  <pc2:cmRplyMk id="{EE083F55-4C86-4AF6-9213-35CBF415CF8A}"/>
                </pc2:cmRplyMkLst>
              </pc226:cmRplyChg>
            </pc226:cmChg>
          </p:ext>
        </pc:extLst>
      </pc:sldChg>
      <pc:sldChg chg="addCm">
        <pc:chgData name="Allnutt, Annie" userId="1a4c980e-ffa6-4764-abac-ea981ce85933" providerId="ADAL" clId="{741DEF91-7187-4549-8BB0-493560830A17}" dt="2023-05-31T17:04:01.647" v="3"/>
        <pc:sldMkLst>
          <pc:docMk/>
          <pc:sldMk cId="3392635422" sldId="53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lnutt, Annie" userId="1a4c980e-ffa6-4764-abac-ea981ce85933" providerId="ADAL" clId="{741DEF91-7187-4549-8BB0-493560830A17}" dt="2023-05-31T17:04:01.647" v="3"/>
              <pc2:cmMkLst xmlns:pc2="http://schemas.microsoft.com/office/powerpoint/2019/9/main/command">
                <pc:docMk/>
                <pc:sldMk cId="3392635422" sldId="534"/>
                <pc2:cmMk id="{6E42420D-6015-464A-9F38-E19A89862E20}"/>
              </pc2:cmMkLst>
            </pc226:cmChg>
          </p:ext>
        </pc:extLst>
      </pc:sldChg>
    </pc:docChg>
  </pc:docChgLst>
  <pc:docChgLst>
    <pc:chgData name="Sabina Behague" userId="2f9f8379-56ce-455c-81be-d1dc66b28ae7" providerId="ADAL" clId="{4B70E111-B7B1-436A-8750-CC88CC1E6F1C}"/>
    <pc:docChg chg="undo custSel modSld">
      <pc:chgData name="Sabina Behague" userId="2f9f8379-56ce-455c-81be-d1dc66b28ae7" providerId="ADAL" clId="{4B70E111-B7B1-436A-8750-CC88CC1E6F1C}" dt="2023-06-16T15:22:35.246" v="28"/>
      <pc:docMkLst>
        <pc:docMk/>
      </pc:docMkLst>
      <pc:sldChg chg="modNotesTx">
        <pc:chgData name="Sabina Behague" userId="2f9f8379-56ce-455c-81be-d1dc66b28ae7" providerId="ADAL" clId="{4B70E111-B7B1-436A-8750-CC88CC1E6F1C}" dt="2023-06-16T15:22:09.699" v="23" actId="20577"/>
        <pc:sldMkLst>
          <pc:docMk/>
          <pc:sldMk cId="1428788921" sldId="262"/>
        </pc:sldMkLst>
      </pc:sldChg>
      <pc:sldChg chg="modNotesTx">
        <pc:chgData name="Sabina Behague" userId="2f9f8379-56ce-455c-81be-d1dc66b28ae7" providerId="ADAL" clId="{4B70E111-B7B1-436A-8750-CC88CC1E6F1C}" dt="2023-06-16T15:21:26.445" v="16"/>
        <pc:sldMkLst>
          <pc:docMk/>
          <pc:sldMk cId="2479953464" sldId="264"/>
        </pc:sldMkLst>
      </pc:sldChg>
      <pc:sldChg chg="modNotesTx">
        <pc:chgData name="Sabina Behague" userId="2f9f8379-56ce-455c-81be-d1dc66b28ae7" providerId="ADAL" clId="{4B70E111-B7B1-436A-8750-CC88CC1E6F1C}" dt="2023-06-16T15:20:54.204" v="6" actId="20577"/>
        <pc:sldMkLst>
          <pc:docMk/>
          <pc:sldMk cId="3502258445" sldId="283"/>
        </pc:sldMkLst>
      </pc:sldChg>
      <pc:sldChg chg="modNotesTx">
        <pc:chgData name="Sabina Behague" userId="2f9f8379-56ce-455c-81be-d1dc66b28ae7" providerId="ADAL" clId="{4B70E111-B7B1-436A-8750-CC88CC1E6F1C}" dt="2023-06-16T15:21:46.510" v="21"/>
        <pc:sldMkLst>
          <pc:docMk/>
          <pc:sldMk cId="1702557876" sldId="324"/>
        </pc:sldMkLst>
      </pc:sldChg>
      <pc:sldChg chg="modNotesTx">
        <pc:chgData name="Sabina Behague" userId="2f9f8379-56ce-455c-81be-d1dc66b28ae7" providerId="ADAL" clId="{4B70E111-B7B1-436A-8750-CC88CC1E6F1C}" dt="2023-06-16T15:22:35.246" v="28"/>
        <pc:sldMkLst>
          <pc:docMk/>
          <pc:sldMk cId="3392635422" sldId="534"/>
        </pc:sldMkLst>
      </pc:sldChg>
    </pc:docChg>
  </pc:docChgLst>
  <pc:docChgLst>
    <pc:chgData name="Balian, Sarah (CNTR)" userId="b3b060d9-4d34-479b-ad68-688eaebf93c5" providerId="ADAL" clId="{903A8C11-448F-4F80-AF4A-C730CD91AE43}"/>
    <pc:docChg chg="modSld modMainMaster">
      <pc:chgData name="Balian, Sarah (CNTR)" userId="b3b060d9-4d34-479b-ad68-688eaebf93c5" providerId="ADAL" clId="{903A8C11-448F-4F80-AF4A-C730CD91AE43}" dt="2023-06-15T01:04:23.411" v="93" actId="208"/>
      <pc:docMkLst>
        <pc:docMk/>
      </pc:docMkLst>
      <pc:sldChg chg="modSp mod">
        <pc:chgData name="Balian, Sarah (CNTR)" userId="b3b060d9-4d34-479b-ad68-688eaebf93c5" providerId="ADAL" clId="{903A8C11-448F-4F80-AF4A-C730CD91AE43}" dt="2023-06-14T23:34:07.466" v="33" actId="208"/>
        <pc:sldMkLst>
          <pc:docMk/>
          <pc:sldMk cId="2163988523" sldId="260"/>
        </pc:sldMkLst>
        <pc:picChg chg="mod">
          <ac:chgData name="Balian, Sarah (CNTR)" userId="b3b060d9-4d34-479b-ad68-688eaebf93c5" providerId="ADAL" clId="{903A8C11-448F-4F80-AF4A-C730CD91AE43}" dt="2023-06-14T23:34:07.466" v="33" actId="208"/>
          <ac:picMkLst>
            <pc:docMk/>
            <pc:sldMk cId="2163988523" sldId="260"/>
            <ac:picMk id="2" creationId="{A87599A7-2047-CE44-E57A-362CAE6579A7}"/>
          </ac:picMkLst>
        </pc:picChg>
      </pc:sldChg>
      <pc:sldChg chg="mod delCm">
        <pc:chgData name="Balian, Sarah (CNTR)" userId="b3b060d9-4d34-479b-ad68-688eaebf93c5" providerId="ADAL" clId="{903A8C11-448F-4F80-AF4A-C730CD91AE43}" dt="2023-06-14T23:35:48.635" v="34"/>
        <pc:sldMkLst>
          <pc:docMk/>
          <pc:sldMk cId="1428788921" sldId="26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14T23:35:48.635" v="34"/>
              <pc2:cmMkLst xmlns:pc2="http://schemas.microsoft.com/office/powerpoint/2019/9/main/command">
                <pc:docMk/>
                <pc:sldMk cId="1428788921" sldId="262"/>
                <pc2:cmMk id="{4E6EFB01-0025-40F0-847F-5C77DC414C94}"/>
              </pc2:cmMkLst>
            </pc226:cmChg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02T10:09:06.056" v="3"/>
              <pc2:cmMkLst xmlns:pc2="http://schemas.microsoft.com/office/powerpoint/2019/9/main/command">
                <pc:docMk/>
                <pc:sldMk cId="1428788921" sldId="262"/>
                <pc2:cmMk id="{0C877F76-998F-4282-9AB7-BCE58139E84B}"/>
              </pc2:cmMkLst>
            </pc226:cmChg>
          </p:ext>
        </pc:extLst>
      </pc:sldChg>
      <pc:sldChg chg="modSp delCm modCm modNotesTx">
        <pc:chgData name="Balian, Sarah (CNTR)" userId="b3b060d9-4d34-479b-ad68-688eaebf93c5" providerId="ADAL" clId="{903A8C11-448F-4F80-AF4A-C730CD91AE43}" dt="2023-06-15T00:55:58.969" v="86"/>
        <pc:sldMkLst>
          <pc:docMk/>
          <pc:sldMk cId="2479953464" sldId="264"/>
        </pc:sldMkLst>
        <pc:graphicFrameChg chg="mod">
          <ac:chgData name="Balian, Sarah (CNTR)" userId="b3b060d9-4d34-479b-ad68-688eaebf93c5" providerId="ADAL" clId="{903A8C11-448F-4F80-AF4A-C730CD91AE43}" dt="2023-06-14T23:46:54.755" v="85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15T00:55:58.969" v="86"/>
              <pc2:cmMkLst xmlns:pc2="http://schemas.microsoft.com/office/powerpoint/2019/9/main/command">
                <pc:docMk/>
                <pc:sldMk cId="2479953464" sldId="264"/>
                <pc2:cmMk id="{8772FB19-E953-48A3-85BB-A15FC34EB64C}"/>
              </pc2:cmMkLst>
              <pc226:cmRplyChg chg="add">
                <pc226:chgData name="Balian, Sarah (CNTR)" userId="b3b060d9-4d34-479b-ad68-688eaebf93c5" providerId="ADAL" clId="{903A8C11-448F-4F80-AF4A-C730CD91AE43}" dt="2023-06-02T10:11:08.721" v="5"/>
                <pc2:cmRplyMkLst xmlns:pc2="http://schemas.microsoft.com/office/powerpoint/2019/9/main/command">
                  <pc:docMk/>
                  <pc:sldMk cId="2479953464" sldId="264"/>
                  <pc2:cmMk id="{8772FB19-E953-48A3-85BB-A15FC34EB64C}"/>
                  <pc2:cmRplyMk id="{6AEA17DF-E24D-450B-B2A2-1B4CE0DB7F89}"/>
                </pc2:cmRplyMkLst>
              </pc226:cmRplyChg>
            </pc226:cmChg>
          </p:ext>
        </pc:extLst>
      </pc:sldChg>
      <pc:sldChg chg="modSp mod delCm modCm">
        <pc:chgData name="Balian, Sarah (CNTR)" userId="b3b060d9-4d34-479b-ad68-688eaebf93c5" providerId="ADAL" clId="{903A8C11-448F-4F80-AF4A-C730CD91AE43}" dt="2023-06-15T00:56:19.321" v="89"/>
        <pc:sldMkLst>
          <pc:docMk/>
          <pc:sldMk cId="3502258445" sldId="283"/>
        </pc:sldMkLst>
        <pc:spChg chg="mod">
          <ac:chgData name="Balian, Sarah (CNTR)" userId="b3b060d9-4d34-479b-ad68-688eaebf93c5" providerId="ADAL" clId="{903A8C11-448F-4F80-AF4A-C730CD91AE43}" dt="2023-06-15T00:56:15.623" v="88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Balian, Sarah (CNTR)" userId="b3b060d9-4d34-479b-ad68-688eaebf93c5" providerId="ADAL" clId="{903A8C11-448F-4F80-AF4A-C730CD91AE43}" dt="2023-06-15T00:56:10.975" v="87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15T00:56:19.321" v="89"/>
              <pc2:cmMkLst xmlns:pc2="http://schemas.microsoft.com/office/powerpoint/2019/9/main/command">
                <pc:docMk/>
                <pc:sldMk cId="3502258445" sldId="283"/>
                <pc2:cmMk id="{067EDC25-553D-4A32-9414-932946286F92}"/>
              </pc2:cmMkLst>
              <pc226:cmRplyChg chg="add">
                <pc226:chgData name="Balian, Sarah (CNTR)" userId="b3b060d9-4d34-479b-ad68-688eaebf93c5" providerId="ADAL" clId="{903A8C11-448F-4F80-AF4A-C730CD91AE43}" dt="2023-06-02T10:11:22.899" v="6"/>
                <pc2:cmRplyMkLst xmlns:pc2="http://schemas.microsoft.com/office/powerpoint/2019/9/main/command">
                  <pc:docMk/>
                  <pc:sldMk cId="3502258445" sldId="283"/>
                  <pc2:cmMk id="{067EDC25-553D-4A32-9414-932946286F92}"/>
                  <pc2:cmRplyMk id="{C839EF59-1EBC-441A-87E2-D648FB9D3E72}"/>
                </pc2:cmRplyMkLst>
              </pc226:cmRplyChg>
            </pc226:cmChg>
          </p:ext>
        </pc:extLst>
      </pc:sldChg>
      <pc:sldChg chg="mod delCm">
        <pc:chgData name="Balian, Sarah (CNTR)" userId="b3b060d9-4d34-479b-ad68-688eaebf93c5" providerId="ADAL" clId="{903A8C11-448F-4F80-AF4A-C730CD91AE43}" dt="2023-06-02T10:13:40.716" v="11"/>
        <pc:sldMkLst>
          <pc:docMk/>
          <pc:sldMk cId="1821595124" sldId="28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02T10:13:40.716" v="11"/>
              <pc2:cmMkLst xmlns:pc2="http://schemas.microsoft.com/office/powerpoint/2019/9/main/command">
                <pc:docMk/>
                <pc:sldMk cId="1821595124" sldId="286"/>
                <pc2:cmMk id="{837527BC-A43A-451E-99F9-AF03DB7E983C}"/>
              </pc2:cmMkLst>
            </pc226:cmChg>
          </p:ext>
        </pc:extLst>
      </pc:sldChg>
      <pc:sldChg chg="modSp mod delCm">
        <pc:chgData name="Balian, Sarah (CNTR)" userId="b3b060d9-4d34-479b-ad68-688eaebf93c5" providerId="ADAL" clId="{903A8C11-448F-4F80-AF4A-C730CD91AE43}" dt="2023-06-02T10:14:33.763" v="16"/>
        <pc:sldMkLst>
          <pc:docMk/>
          <pc:sldMk cId="3475639167" sldId="289"/>
        </pc:sldMkLst>
        <pc:spChg chg="mod">
          <ac:chgData name="Balian, Sarah (CNTR)" userId="b3b060d9-4d34-479b-ad68-688eaebf93c5" providerId="ADAL" clId="{903A8C11-448F-4F80-AF4A-C730CD91AE43}" dt="2023-06-02T10:14:30.047" v="15" actId="20577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02T10:14:33.763" v="16"/>
              <pc2:cmMkLst xmlns:pc2="http://schemas.microsoft.com/office/powerpoint/2019/9/main/command">
                <pc:docMk/>
                <pc:sldMk cId="3475639167" sldId="289"/>
                <pc2:cmMk id="{81877611-5FD2-41FC-A33C-2D57AE667B48}"/>
              </pc2:cmMkLst>
            </pc226:cmChg>
          </p:ext>
        </pc:extLst>
      </pc:sldChg>
      <pc:sldChg chg="modNotesTx">
        <pc:chgData name="Balian, Sarah (CNTR)" userId="b3b060d9-4d34-479b-ad68-688eaebf93c5" providerId="ADAL" clId="{903A8C11-448F-4F80-AF4A-C730CD91AE43}" dt="2023-06-14T23:36:22.014" v="84" actId="20577"/>
        <pc:sldMkLst>
          <pc:docMk/>
          <pc:sldMk cId="1702557876" sldId="324"/>
        </pc:sldMkLst>
      </pc:sldChg>
      <pc:sldChg chg="modSp mod">
        <pc:chgData name="Balian, Sarah (CNTR)" userId="b3b060d9-4d34-479b-ad68-688eaebf93c5" providerId="ADAL" clId="{903A8C11-448F-4F80-AF4A-C730CD91AE43}" dt="2023-06-15T01:04:23.411" v="93" actId="208"/>
        <pc:sldMkLst>
          <pc:docMk/>
          <pc:sldMk cId="2848752032" sldId="352"/>
        </pc:sldMkLst>
        <pc:picChg chg="mod">
          <ac:chgData name="Balian, Sarah (CNTR)" userId="b3b060d9-4d34-479b-ad68-688eaebf93c5" providerId="ADAL" clId="{903A8C11-448F-4F80-AF4A-C730CD91AE43}" dt="2023-06-15T01:04:23.411" v="93" actId="208"/>
          <ac:picMkLst>
            <pc:docMk/>
            <pc:sldMk cId="2848752032" sldId="352"/>
            <ac:picMk id="2" creationId="{B9643AB4-0806-85D3-CE14-76E6B0D3BEF2}"/>
          </ac:picMkLst>
        </pc:picChg>
      </pc:sldChg>
      <pc:sldChg chg="modSp mod delCm modCm">
        <pc:chgData name="Balian, Sarah (CNTR)" userId="b3b060d9-4d34-479b-ad68-688eaebf93c5" providerId="ADAL" clId="{903A8C11-448F-4F80-AF4A-C730CD91AE43}" dt="2023-06-15T01:04:19.772" v="92"/>
        <pc:sldMkLst>
          <pc:docMk/>
          <pc:sldMk cId="3392635422" sldId="534"/>
        </pc:sldMkLst>
        <pc:spChg chg="mod">
          <ac:chgData name="Balian, Sarah (CNTR)" userId="b3b060d9-4d34-479b-ad68-688eaebf93c5" providerId="ADAL" clId="{903A8C11-448F-4F80-AF4A-C730CD91AE43}" dt="2023-06-15T00:56:57.751" v="91" actId="20577"/>
          <ac:spMkLst>
            <pc:docMk/>
            <pc:sldMk cId="3392635422" sldId="534"/>
            <ac:spMk id="70" creationId="{C3EEC9BD-3CB2-F2A0-3BFA-354C72A45D8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Balian, Sarah (CNTR)" userId="b3b060d9-4d34-479b-ad68-688eaebf93c5" providerId="ADAL" clId="{903A8C11-448F-4F80-AF4A-C730CD91AE43}" dt="2023-06-15T01:04:19.772" v="92"/>
              <pc2:cmMkLst xmlns:pc2="http://schemas.microsoft.com/office/powerpoint/2019/9/main/command">
                <pc:docMk/>
                <pc:sldMk cId="3392635422" sldId="534"/>
                <pc2:cmMk id="{6E42420D-6015-464A-9F38-E19A89862E20}"/>
              </pc2:cmMkLst>
              <pc226:cmRplyChg chg="add">
                <pc226:chgData name="Balian, Sarah (CNTR)" userId="b3b060d9-4d34-479b-ad68-688eaebf93c5" providerId="ADAL" clId="{903A8C11-448F-4F80-AF4A-C730CD91AE43}" dt="2023-06-02T10:12:09.014" v="7"/>
                <pc2:cmRplyMkLst xmlns:pc2="http://schemas.microsoft.com/office/powerpoint/2019/9/main/command">
                  <pc:docMk/>
                  <pc:sldMk cId="3392635422" sldId="534"/>
                  <pc2:cmMk id="{6E42420D-6015-464A-9F38-E19A89862E20}"/>
                  <pc2:cmRplyMk id="{E2D0B623-6FDC-4681-A7ED-7AD1D854B88D}"/>
                </pc2:cmRplyMkLst>
              </pc226:cmRplyChg>
            </pc226:cmChg>
          </p:ext>
        </pc:extLst>
      </pc:sldChg>
      <pc:sldMasterChg chg="modSp mod modSldLayout">
        <pc:chgData name="Balian, Sarah (CNTR)" userId="b3b060d9-4d34-479b-ad68-688eaebf93c5" providerId="ADAL" clId="{903A8C11-448F-4F80-AF4A-C730CD91AE43}" dt="2023-06-14T23:30:11.063" v="32" actId="20577"/>
        <pc:sldMasterMkLst>
          <pc:docMk/>
          <pc:sldMasterMk cId="3850865728" sldId="2147483662"/>
        </pc:sldMasterMkLst>
        <pc:spChg chg="mod">
          <ac:chgData name="Balian, Sarah (CNTR)" userId="b3b060d9-4d34-479b-ad68-688eaebf93c5" providerId="ADAL" clId="{903A8C11-448F-4F80-AF4A-C730CD91AE43}" dt="2023-06-14T23:30:11.063" v="32" actId="20577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 (CNTR)" userId="b3b060d9-4d34-479b-ad68-688eaebf93c5" providerId="ADAL" clId="{903A8C11-448F-4F80-AF4A-C730CD91AE43}" dt="2023-06-14T23:30:04.071" v="24" actId="20577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alian, Sarah (CNTR)" userId="b3b060d9-4d34-479b-ad68-688eaebf93c5" providerId="ADAL" clId="{903A8C11-448F-4F80-AF4A-C730CD91AE43}" dt="2023-06-14T23:30:04.071" v="24" actId="20577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McFarland, Annette" userId="e93d1f50-85ab-41a8-a34a-185a53159573" providerId="ADAL" clId="{547923B1-CF50-4EDA-A734-0DD0A3FABA42}"/>
    <pc:docChg chg="undo custSel modSld">
      <pc:chgData name="McFarland, Annette" userId="e93d1f50-85ab-41a8-a34a-185a53159573" providerId="ADAL" clId="{547923B1-CF50-4EDA-A734-0DD0A3FABA42}" dt="2023-01-20T16:38:39.036" v="1050"/>
      <pc:docMkLst>
        <pc:docMk/>
      </pc:docMkLst>
      <pc:sldChg chg="modSp mod modNotesTx">
        <pc:chgData name="McFarland, Annette" userId="e93d1f50-85ab-41a8-a34a-185a53159573" providerId="ADAL" clId="{547923B1-CF50-4EDA-A734-0DD0A3FABA42}" dt="2023-01-09T21:40:54.122" v="136" actId="20577"/>
        <pc:sldMkLst>
          <pc:docMk/>
          <pc:sldMk cId="1428788921" sldId="262"/>
        </pc:sldMkLst>
        <pc:spChg chg="mod">
          <ac:chgData name="McFarland, Annette" userId="e93d1f50-85ab-41a8-a34a-185a53159573" providerId="ADAL" clId="{547923B1-CF50-4EDA-A734-0DD0A3FABA42}" dt="2023-01-09T21:32:51.784" v="3" actId="20577"/>
          <ac:spMkLst>
            <pc:docMk/>
            <pc:sldMk cId="1428788921" sldId="262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547923B1-CF50-4EDA-A734-0DD0A3FABA42}" dt="2023-01-09T21:33:01.470" v="5" actId="14100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 addCm delCm modCm modNotesTx">
        <pc:chgData name="McFarland, Annette" userId="e93d1f50-85ab-41a8-a34a-185a53159573" providerId="ADAL" clId="{547923B1-CF50-4EDA-A734-0DD0A3FABA42}" dt="2023-01-20T16:30:31.840" v="1020"/>
        <pc:sldMkLst>
          <pc:docMk/>
          <pc:sldMk cId="2479953464" sldId="264"/>
        </pc:sldMkLst>
        <pc:spChg chg="mod">
          <ac:chgData name="McFarland, Annette" userId="e93d1f50-85ab-41a8-a34a-185a53159573" providerId="ADAL" clId="{547923B1-CF50-4EDA-A734-0DD0A3FABA42}" dt="2023-01-09T22:41:46.094" v="242" actId="20577"/>
          <ac:spMkLst>
            <pc:docMk/>
            <pc:sldMk cId="2479953464" sldId="264"/>
            <ac:spMk id="7" creationId="{C6AD3CA1-B490-CAD9-358E-36CAF5A9AFAD}"/>
          </ac:spMkLst>
        </pc:spChg>
        <pc:graphicFrameChg chg="mod">
          <ac:chgData name="McFarland, Annette" userId="e93d1f50-85ab-41a8-a34a-185a53159573" providerId="ADAL" clId="{547923B1-CF50-4EDA-A734-0DD0A3FABA42}" dt="2023-01-09T22:41:54.868" v="243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547923B1-CF50-4EDA-A734-0DD0A3FABA42}" dt="2023-01-09T22:49:47.718" v="647" actId="20577"/>
        <pc:sldMkLst>
          <pc:docMk/>
          <pc:sldMk cId="1506493807" sldId="272"/>
        </pc:sldMkLst>
        <pc:spChg chg="mod">
          <ac:chgData name="McFarland, Annette" userId="e93d1f50-85ab-41a8-a34a-185a53159573" providerId="ADAL" clId="{547923B1-CF50-4EDA-A734-0DD0A3FABA42}" dt="2023-01-09T22:49:11.156" v="638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49:47.718" v="647" actId="20577"/>
          <ac:spMkLst>
            <pc:docMk/>
            <pc:sldMk cId="1506493807" sldId="272"/>
            <ac:spMk id="3" creationId="{E4FD1E92-5DBC-B105-F246-2355E4FF9A74}"/>
          </ac:spMkLst>
        </pc:spChg>
        <pc:cxnChg chg="mod">
          <ac:chgData name="McFarland, Annette" userId="e93d1f50-85ab-41a8-a34a-185a53159573" providerId="ADAL" clId="{547923B1-CF50-4EDA-A734-0DD0A3FABA42}" dt="2023-01-09T22:49:41.974" v="643" actId="14100"/>
          <ac:cxnSpMkLst>
            <pc:docMk/>
            <pc:sldMk cId="1506493807" sldId="272"/>
            <ac:cxnSpMk id="5" creationId="{34910700-1BDF-1AC8-805B-EA7CB736B340}"/>
          </ac:cxnSpMkLst>
        </pc:cxnChg>
        <pc:cxnChg chg="mod">
          <ac:chgData name="McFarland, Annette" userId="e93d1f50-85ab-41a8-a34a-185a53159573" providerId="ADAL" clId="{547923B1-CF50-4EDA-A734-0DD0A3FABA42}" dt="2023-01-09T22:49:24.903" v="640" actId="14100"/>
          <ac:cxnSpMkLst>
            <pc:docMk/>
            <pc:sldMk cId="1506493807" sldId="272"/>
            <ac:cxnSpMk id="8" creationId="{22766DD9-4256-2E5C-ACD4-93D0083B7CD7}"/>
          </ac:cxnSpMkLst>
        </pc:cxnChg>
      </pc:sldChg>
      <pc:sldChg chg="modSp mod modNotesTx">
        <pc:chgData name="McFarland, Annette" userId="e93d1f50-85ab-41a8-a34a-185a53159573" providerId="ADAL" clId="{547923B1-CF50-4EDA-A734-0DD0A3FABA42}" dt="2023-01-09T22:48:31.731" v="625"/>
        <pc:sldMkLst>
          <pc:docMk/>
          <pc:sldMk cId="3502258445" sldId="283"/>
        </pc:sldMkLst>
        <pc:spChg chg="mod">
          <ac:chgData name="McFarland, Annette" userId="e93d1f50-85ab-41a8-a34a-185a53159573" providerId="ADAL" clId="{547923B1-CF50-4EDA-A734-0DD0A3FABA42}" dt="2023-01-09T22:48:11.233" v="619" actId="2085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McFarland, Annette" userId="e93d1f50-85ab-41a8-a34a-185a53159573" providerId="ADAL" clId="{547923B1-CF50-4EDA-A734-0DD0A3FABA42}" dt="2023-01-09T22:48:21.114" v="624" actId="20577"/>
          <ac:spMkLst>
            <pc:docMk/>
            <pc:sldMk cId="3502258445" sldId="283"/>
            <ac:spMk id="11" creationId="{AA7DA90E-F1B1-6A3A-8771-E43E613C537E}"/>
          </ac:spMkLst>
        </pc:spChg>
        <pc:graphicFrameChg chg="mod">
          <ac:chgData name="McFarland, Annette" userId="e93d1f50-85ab-41a8-a34a-185a53159573" providerId="ADAL" clId="{547923B1-CF50-4EDA-A734-0DD0A3FABA42}" dt="2023-01-09T22:48:17.288" v="620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addCm delCm modCm modNotesTx">
        <pc:chgData name="McFarland, Annette" userId="e93d1f50-85ab-41a8-a34a-185a53159573" providerId="ADAL" clId="{547923B1-CF50-4EDA-A734-0DD0A3FABA42}" dt="2023-01-20T16:38:39.036" v="1050"/>
        <pc:sldMkLst>
          <pc:docMk/>
          <pc:sldMk cId="1821595124" sldId="286"/>
        </pc:sldMkLst>
        <pc:spChg chg="mod">
          <ac:chgData name="McFarland, Annette" userId="e93d1f50-85ab-41a8-a34a-185a53159573" providerId="ADAL" clId="{547923B1-CF50-4EDA-A734-0DD0A3FABA42}" dt="2023-01-09T22:54:55.570" v="670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55:22.295" v="686" actId="255"/>
          <ac:spMkLst>
            <pc:docMk/>
            <pc:sldMk cId="1821595124" sldId="286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547923B1-CF50-4EDA-A734-0DD0A3FABA42}" dt="2023-01-10T01:08:44.936" v="1013" actId="20577"/>
        <pc:sldMkLst>
          <pc:docMk/>
          <pc:sldMk cId="3475639167" sldId="289"/>
        </pc:sldMkLst>
        <pc:spChg chg="mod">
          <ac:chgData name="McFarland, Annette" userId="e93d1f50-85ab-41a8-a34a-185a53159573" providerId="ADAL" clId="{547923B1-CF50-4EDA-A734-0DD0A3FABA42}" dt="2023-01-10T01:08:44.936" v="1013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addSp delSp modSp mod addCm delCm modCm">
        <pc:chgData name="McFarland, Annette" userId="e93d1f50-85ab-41a8-a34a-185a53159573" providerId="ADAL" clId="{547923B1-CF50-4EDA-A734-0DD0A3FABA42}" dt="2023-01-20T16:28:28.092" v="1015"/>
        <pc:sldMkLst>
          <pc:docMk/>
          <pc:sldMk cId="1702557876" sldId="324"/>
        </pc:sldMkLst>
        <pc:spChg chg="mod">
          <ac:chgData name="McFarland, Annette" userId="e93d1f50-85ab-41a8-a34a-185a53159573" providerId="ADAL" clId="{547923B1-CF50-4EDA-A734-0DD0A3FABA42}" dt="2023-01-09T21:42:29.250" v="143" actId="20577"/>
          <ac:spMkLst>
            <pc:docMk/>
            <pc:sldMk cId="1702557876" sldId="324"/>
            <ac:spMk id="2" creationId="{F6245169-1799-41CD-B28E-D2D20D16AD73}"/>
          </ac:spMkLst>
        </pc:spChg>
        <pc:spChg chg="add mod">
          <ac:chgData name="McFarland, Annette" userId="e93d1f50-85ab-41a8-a34a-185a53159573" providerId="ADAL" clId="{547923B1-CF50-4EDA-A734-0DD0A3FABA42}" dt="2023-01-09T21:42:19.739" v="140" actId="6549"/>
          <ac:spMkLst>
            <pc:docMk/>
            <pc:sldMk cId="1702557876" sldId="324"/>
            <ac:spMk id="4" creationId="{424566EC-AA6C-5C1F-F36E-3587B631FECC}"/>
          </ac:spMkLst>
        </pc:spChg>
        <pc:spChg chg="mod">
          <ac:chgData name="McFarland, Annette" userId="e93d1f50-85ab-41a8-a34a-185a53159573" providerId="ADAL" clId="{547923B1-CF50-4EDA-A734-0DD0A3FABA42}" dt="2023-01-09T22:47:00.109" v="615" actId="255"/>
          <ac:spMkLst>
            <pc:docMk/>
            <pc:sldMk cId="1702557876" sldId="324"/>
            <ac:spMk id="8" creationId="{3EFE8A50-771E-49B9-ECC6-CDA29387FFE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19" creationId="{919AB245-761C-B6B8-51E2-142048FB285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0" creationId="{A941D5CF-FA31-7C0E-E587-B35900DC9493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2" creationId="{A23FC125-6A2D-2C23-E0B8-BABEDC126DA7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3" creationId="{FF929909-2D14-9BD3-A377-0079E1252530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4" creationId="{9664DB10-4447-8D6E-AC03-C669CB0D092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5" creationId="{0D36E1B2-4AA5-A62F-F5F8-DD72A4DA547A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6" creationId="{F7AC834A-B082-EF25-2CAF-14EE527CAF64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7" creationId="{C253CD9D-52E7-A631-AD25-F17F48B50202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8" creationId="{BECD09F6-FDB3-81EA-4E05-FF3373DB7966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29" creationId="{5803C762-1900-B13A-65D4-ED0C8CE59462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0" creationId="{E73AF4BD-F409-422A-00CF-A42FBAD2768E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1" creationId="{8FAA6ACD-B674-1B61-3477-7BD5576A3DD5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2" creationId="{DFBC9D00-68E9-04DF-F7A7-DB2B030FA8B5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3" creationId="{7E611DCB-2AAE-88D9-E7BC-654DD24CF129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4" creationId="{A9EFC11C-29DB-5AD4-B8F1-1BCD3A800A1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5" creationId="{D8A7F3D7-9FFE-B25D-5ACE-3740CB428766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6" creationId="{89E5F9DA-A606-6292-C611-B08A405D06F9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7" creationId="{BEC64EEF-A1F1-8E19-2707-6FAD4CBAE0E0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8" creationId="{3318DB37-3985-BB9F-1B66-7C2CBB156C77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39" creationId="{84C18A72-3D7F-F787-8F1A-6F3753C2FE38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0" creationId="{237376D4-C554-50C9-2749-3124111F98AF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1" creationId="{FC033D38-5761-D428-E160-FB092808F0F1}"/>
          </ac:spMkLst>
        </pc:spChg>
        <pc:spChg chg="mod">
          <ac:chgData name="McFarland, Annette" userId="e93d1f50-85ab-41a8-a34a-185a53159573" providerId="ADAL" clId="{547923B1-CF50-4EDA-A734-0DD0A3FABA42}" dt="2023-01-09T22:47:35.544" v="617" actId="1076"/>
          <ac:spMkLst>
            <pc:docMk/>
            <pc:sldMk cId="1702557876" sldId="324"/>
            <ac:spMk id="42" creationId="{3AB60551-8824-3DF3-E2AC-9AF2FE8EEEBC}"/>
          </ac:spMkLst>
        </pc:s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6" creationId="{821094AF-08D6-8E93-C6FF-7C2A590F4E9E}"/>
          </ac:grpSpMkLst>
        </pc:gr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7" creationId="{44C8F741-3928-AA9C-7FC2-7C7F2EB90CBE}"/>
          </ac:grpSpMkLst>
        </pc:grpChg>
        <pc:grpChg chg="mod">
          <ac:chgData name="McFarland, Annette" userId="e93d1f50-85ab-41a8-a34a-185a53159573" providerId="ADAL" clId="{547923B1-CF50-4EDA-A734-0DD0A3FABA42}" dt="2023-01-09T22:47:35.544" v="617" actId="1076"/>
          <ac:grpSpMkLst>
            <pc:docMk/>
            <pc:sldMk cId="1702557876" sldId="324"/>
            <ac:grpSpMk id="18" creationId="{3F11DEB1-37A0-7B0C-84D9-51CFDA380FC0}"/>
          </ac:grpSpMkLst>
        </pc:grpChg>
        <pc:graphicFrameChg chg="mod">
          <ac:chgData name="McFarland, Annette" userId="e93d1f50-85ab-41a8-a34a-185a53159573" providerId="ADAL" clId="{547923B1-CF50-4EDA-A734-0DD0A3FABA42}" dt="2023-01-09T22:47:35.544" v="617" actId="1076"/>
          <ac:graphicFrameMkLst>
            <pc:docMk/>
            <pc:sldMk cId="1702557876" sldId="324"/>
            <ac:graphicFrameMk id="21" creationId="{9673CC04-08CC-5578-D046-2CD1CE6E0EBA}"/>
          </ac:graphicFrameMkLst>
        </pc:graphicFrameChg>
        <pc:picChg chg="add mod">
          <ac:chgData name="McFarland, Annette" userId="e93d1f50-85ab-41a8-a34a-185a53159573" providerId="ADAL" clId="{547923B1-CF50-4EDA-A734-0DD0A3FABA42}" dt="2023-01-09T21:42:14.558" v="138"/>
          <ac:picMkLst>
            <pc:docMk/>
            <pc:sldMk cId="1702557876" sldId="324"/>
            <ac:picMk id="3" creationId="{992B7E72-6278-0689-4BA5-F1B80FC18AAC}"/>
          </ac:picMkLst>
        </pc:picChg>
        <pc:picChg chg="del">
          <ac:chgData name="McFarland, Annette" userId="e93d1f50-85ab-41a8-a34a-185a53159573" providerId="ADAL" clId="{547923B1-CF50-4EDA-A734-0DD0A3FABA42}" dt="2023-01-09T21:42:14.147" v="137" actId="478"/>
          <ac:picMkLst>
            <pc:docMk/>
            <pc:sldMk cId="1702557876" sldId="324"/>
            <ac:picMk id="43" creationId="{38C3E5C3-B90C-A6AD-8788-18A64DBC43DC}"/>
          </ac:picMkLst>
        </pc:picChg>
      </pc:sldChg>
      <pc:sldChg chg="modSp mod addCm delCm modCm">
        <pc:chgData name="McFarland, Annette" userId="e93d1f50-85ab-41a8-a34a-185a53159573" providerId="ADAL" clId="{547923B1-CF50-4EDA-A734-0DD0A3FABA42}" dt="2023-01-20T16:35:36.739" v="1049" actId="404"/>
        <pc:sldMkLst>
          <pc:docMk/>
          <pc:sldMk cId="3364805724" sldId="339"/>
        </pc:sldMkLst>
        <pc:spChg chg="mod">
          <ac:chgData name="McFarland, Annette" userId="e93d1f50-85ab-41a8-a34a-185a53159573" providerId="ADAL" clId="{547923B1-CF50-4EDA-A734-0DD0A3FABA42}" dt="2023-01-09T22:50:43.141" v="659" actId="20577"/>
          <ac:spMkLst>
            <pc:docMk/>
            <pc:sldMk cId="3364805724" sldId="339"/>
            <ac:spMk id="2" creationId="{F050121B-D4A7-C426-32A4-BF0987433026}"/>
          </ac:spMkLst>
        </pc:spChg>
        <pc:spChg chg="mod">
          <ac:chgData name="McFarland, Annette" userId="e93d1f50-85ab-41a8-a34a-185a53159573" providerId="ADAL" clId="{547923B1-CF50-4EDA-A734-0DD0A3FABA42}" dt="2023-01-20T16:35:36.739" v="1049" actId="404"/>
          <ac:spMkLst>
            <pc:docMk/>
            <pc:sldMk cId="3364805724" sldId="339"/>
            <ac:spMk id="3" creationId="{B6340F88-FDE5-D8FA-4CB8-7065B97BFE6B}"/>
          </ac:spMkLst>
        </pc:spChg>
      </pc:sldChg>
      <pc:sldChg chg="modSp mod modNotesTx">
        <pc:chgData name="McFarland, Annette" userId="e93d1f50-85ab-41a8-a34a-185a53159573" providerId="ADAL" clId="{547923B1-CF50-4EDA-A734-0DD0A3FABA42}" dt="2023-01-09T22:48:59.648" v="630"/>
        <pc:sldMkLst>
          <pc:docMk/>
          <pc:sldMk cId="2781894779" sldId="343"/>
        </pc:sldMkLst>
        <pc:spChg chg="mod">
          <ac:chgData name="McFarland, Annette" userId="e93d1f50-85ab-41a8-a34a-185a53159573" providerId="ADAL" clId="{547923B1-CF50-4EDA-A734-0DD0A3FABA42}" dt="2023-01-09T22:48:39.132" v="629" actId="6549"/>
          <ac:spMkLst>
            <pc:docMk/>
            <pc:sldMk cId="2781894779" sldId="343"/>
            <ac:spMk id="4" creationId="{2835B22F-59A0-D51F-5B6D-700079BFD428}"/>
          </ac:spMkLst>
        </pc:spChg>
      </pc:sldChg>
      <pc:sldChg chg="addSp delSp modSp mod addCm delCm">
        <pc:chgData name="McFarland, Annette" userId="e93d1f50-85ab-41a8-a34a-185a53159573" providerId="ADAL" clId="{547923B1-CF50-4EDA-A734-0DD0A3FABA42}" dt="2023-01-20T16:30:21.884" v="1019"/>
        <pc:sldMkLst>
          <pc:docMk/>
          <pc:sldMk cId="587045458" sldId="351"/>
        </pc:sldMkLst>
        <pc:spChg chg="mod">
          <ac:chgData name="McFarland, Annette" userId="e93d1f50-85ab-41a8-a34a-185a53159573" providerId="ADAL" clId="{547923B1-CF50-4EDA-A734-0DD0A3FABA42}" dt="2023-01-09T21:48:37.245" v="182" actId="20577"/>
          <ac:spMkLst>
            <pc:docMk/>
            <pc:sldMk cId="587045458" sldId="351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09T22:39:10.422" v="192" actId="20577"/>
          <ac:spMkLst>
            <pc:docMk/>
            <pc:sldMk cId="587045458" sldId="351"/>
            <ac:spMk id="3" creationId="{E4FD1E92-5DBC-B105-F246-2355E4FF9A74}"/>
          </ac:spMkLst>
        </pc:spChg>
        <pc:spChg chg="mod">
          <ac:chgData name="McFarland, Annette" userId="e93d1f50-85ab-41a8-a34a-185a53159573" providerId="ADAL" clId="{547923B1-CF50-4EDA-A734-0DD0A3FABA42}" dt="2023-01-09T22:39:39.777" v="221" actId="14100"/>
          <ac:spMkLst>
            <pc:docMk/>
            <pc:sldMk cId="587045458" sldId="351"/>
            <ac:spMk id="5" creationId="{355175CA-46B0-BA63-25E8-590B108C08AC}"/>
          </ac:spMkLst>
        </pc:spChg>
        <pc:spChg chg="mod">
          <ac:chgData name="McFarland, Annette" userId="e93d1f50-85ab-41a8-a34a-185a53159573" providerId="ADAL" clId="{547923B1-CF50-4EDA-A734-0DD0A3FABA42}" dt="2023-01-20T16:30:17.023" v="1018" actId="1076"/>
          <ac:spMkLst>
            <pc:docMk/>
            <pc:sldMk cId="587045458" sldId="351"/>
            <ac:spMk id="6" creationId="{E2176CB9-D0A7-65C2-5536-CC45BF10399E}"/>
          </ac:spMkLst>
        </pc:spChg>
        <pc:spChg chg="add mod">
          <ac:chgData name="McFarland, Annette" userId="e93d1f50-85ab-41a8-a34a-185a53159573" providerId="ADAL" clId="{547923B1-CF50-4EDA-A734-0DD0A3FABA42}" dt="2023-01-09T21:49:15.520" v="184"/>
          <ac:spMkLst>
            <pc:docMk/>
            <pc:sldMk cId="587045458" sldId="351"/>
            <ac:spMk id="11" creationId="{BDDC94A3-4B12-AAE8-FE11-93C230A8B2E0}"/>
          </ac:spMkLst>
        </pc:spChg>
        <pc:graphicFrameChg chg="mod">
          <ac:chgData name="McFarland, Annette" userId="e93d1f50-85ab-41a8-a34a-185a53159573" providerId="ADAL" clId="{547923B1-CF50-4EDA-A734-0DD0A3FABA42}" dt="2023-01-20T16:29:43.324" v="1016"/>
          <ac:graphicFrameMkLst>
            <pc:docMk/>
            <pc:sldMk cId="587045458" sldId="351"/>
            <ac:graphicFrameMk id="9" creationId="{16BB2B36-D329-083C-5198-BEEC5AC12CFA}"/>
          </ac:graphicFrameMkLst>
        </pc:graphicFrameChg>
        <pc:picChg chg="del">
          <ac:chgData name="McFarland, Annette" userId="e93d1f50-85ab-41a8-a34a-185a53159573" providerId="ADAL" clId="{547923B1-CF50-4EDA-A734-0DD0A3FABA42}" dt="2023-01-09T21:49:15.134" v="183" actId="478"/>
          <ac:picMkLst>
            <pc:docMk/>
            <pc:sldMk cId="587045458" sldId="351"/>
            <ac:picMk id="4" creationId="{3D0D85FD-B9BF-82AE-7DCA-5C5E3FA5E6B7}"/>
          </ac:picMkLst>
        </pc:picChg>
        <pc:picChg chg="add mod">
          <ac:chgData name="McFarland, Annette" userId="e93d1f50-85ab-41a8-a34a-185a53159573" providerId="ADAL" clId="{547923B1-CF50-4EDA-A734-0DD0A3FABA42}" dt="2023-01-09T21:49:15.520" v="184"/>
          <ac:picMkLst>
            <pc:docMk/>
            <pc:sldMk cId="587045458" sldId="351"/>
            <ac:picMk id="7" creationId="{A3931934-D1B2-9C53-868D-7B8EE2C853A5}"/>
          </ac:picMkLst>
        </pc:picChg>
        <pc:cxnChg chg="mod">
          <ac:chgData name="McFarland, Annette" userId="e93d1f50-85ab-41a8-a34a-185a53159573" providerId="ADAL" clId="{547923B1-CF50-4EDA-A734-0DD0A3FABA42}" dt="2023-01-09T22:41:22.132" v="235" actId="14100"/>
          <ac:cxnSpMkLst>
            <pc:docMk/>
            <pc:sldMk cId="587045458" sldId="351"/>
            <ac:cxnSpMk id="8" creationId="{242B6FC0-FAF7-B549-2D1D-27B3A155C80A}"/>
          </ac:cxnSpMkLst>
        </pc:cxnChg>
        <pc:cxnChg chg="mod">
          <ac:chgData name="McFarland, Annette" userId="e93d1f50-85ab-41a8-a34a-185a53159573" providerId="ADAL" clId="{547923B1-CF50-4EDA-A734-0DD0A3FABA42}" dt="2023-01-20T16:30:11.192" v="1017" actId="1076"/>
          <ac:cxnSpMkLst>
            <pc:docMk/>
            <pc:sldMk cId="587045458" sldId="351"/>
            <ac:cxnSpMk id="10" creationId="{AE7C3343-9B98-6473-58CC-689CAA71F9A3}"/>
          </ac:cxnSpMkLst>
        </pc:cxnChg>
      </pc:sldChg>
      <pc:sldChg chg="modSp mod modNotesTx">
        <pc:chgData name="McFarland, Annette" userId="e93d1f50-85ab-41a8-a34a-185a53159573" providerId="ADAL" clId="{547923B1-CF50-4EDA-A734-0DD0A3FABA42}" dt="2023-01-10T01:07:07.497" v="989" actId="20577"/>
        <pc:sldMkLst>
          <pc:docMk/>
          <pc:sldMk cId="3383364338" sldId="353"/>
        </pc:sldMkLst>
        <pc:spChg chg="mod">
          <ac:chgData name="McFarland, Annette" userId="e93d1f50-85ab-41a8-a34a-185a53159573" providerId="ADAL" clId="{547923B1-CF50-4EDA-A734-0DD0A3FABA42}" dt="2023-01-10T01:04:01.669" v="820" actId="20577"/>
          <ac:spMkLst>
            <pc:docMk/>
            <pc:sldMk cId="3383364338" sldId="353"/>
            <ac:spMk id="2" creationId="{F6245169-1799-41CD-B28E-D2D20D16AD73}"/>
          </ac:spMkLst>
        </pc:spChg>
        <pc:spChg chg="mod">
          <ac:chgData name="McFarland, Annette" userId="e93d1f50-85ab-41a8-a34a-185a53159573" providerId="ADAL" clId="{547923B1-CF50-4EDA-A734-0DD0A3FABA42}" dt="2023-01-10T01:04:05.277" v="824" actId="20577"/>
          <ac:spMkLst>
            <pc:docMk/>
            <pc:sldMk cId="3383364338" sldId="353"/>
            <ac:spMk id="8" creationId="{3EFE8A50-771E-49B9-ECC6-CDA29387FFE8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basic antigens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1993 KDHS</c:v>
                </c:pt>
                <c:pt idx="1">
                  <c:v>1998 KDHS</c:v>
                </c:pt>
                <c:pt idx="2">
                  <c:v>2003 KDHS</c:v>
                </c:pt>
                <c:pt idx="3">
                  <c:v>2008-09 KDHS</c:v>
                </c:pt>
                <c:pt idx="4">
                  <c:v>2014 KDHS</c:v>
                </c:pt>
                <c:pt idx="5">
                  <c:v>2022 KDHS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78</c:v>
                </c:pt>
                <c:pt idx="1">
                  <c:v>60</c:v>
                </c:pt>
                <c:pt idx="2">
                  <c:v>52</c:v>
                </c:pt>
                <c:pt idx="3">
                  <c:v>77</c:v>
                </c:pt>
                <c:pt idx="4">
                  <c:v>79</c:v>
                </c:pt>
                <c:pt idx="5">
                  <c:v>80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 vaccinations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1993 KDHS</c:v>
                </c:pt>
                <c:pt idx="1">
                  <c:v>1998 KDHS</c:v>
                </c:pt>
                <c:pt idx="2">
                  <c:v>2003 KDHS</c:v>
                </c:pt>
                <c:pt idx="3">
                  <c:v>2008-09 KDHS</c:v>
                </c:pt>
                <c:pt idx="4">
                  <c:v>2014 KDHS</c:v>
                </c:pt>
                <c:pt idx="5">
                  <c:v>2022 KDHS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</c:v>
                </c:pt>
                <c:pt idx="1">
                  <c:v>3</c:v>
                </c:pt>
                <c:pt idx="2">
                  <c:v>7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414792975609662"/>
          <c:y val="2.7064946112921276E-2"/>
          <c:w val="0.51225991120042813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BE1-4482-A3B2-E945EA6E056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E1-4482-A3B2-E945EA6E056B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BBE1-4482-A3B2-E945EA6E056B}"/>
              </c:ext>
            </c:extLst>
          </c:dPt>
          <c:dPt>
            <c:idx val="5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BBE1-4482-A3B2-E945EA6E056B}"/>
              </c:ext>
            </c:extLst>
          </c:dPt>
          <c:dPt>
            <c:idx val="6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BE1-4482-A3B2-E945EA6E056B}"/>
              </c:ext>
            </c:extLst>
          </c:dPt>
          <c:dPt>
            <c:idx val="7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BBE1-4482-A3B2-E945EA6E056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BE1-4482-A3B2-E945EA6E056B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BE1-4482-A3B2-E945EA6E056B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BE1-4482-A3B2-E945EA6E056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BE1-4482-A3B2-E945EA6E056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BE1-4482-A3B2-E945EA6E056B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BE1-4482-A3B2-E945EA6E056B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E1-4482-A3B2-E945EA6E056B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862-44FB-B2E7-3F3E44A4C2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Sheet1!$A$2:$A$19</c:f>
              <c:strCache>
                <c:ptCount val="18"/>
                <c:pt idx="0">
                  <c:v>None</c:v>
                </c:pt>
                <c:pt idx="1">
                  <c:v>Fully vaccinated (national schedule)</c:v>
                </c:pt>
                <c:pt idx="2">
                  <c:v>Fully vaccinated (basic antigens)</c:v>
                </c:pt>
                <c:pt idx="4">
                  <c:v>Measles-rubella</c:v>
                </c:pt>
                <c:pt idx="5">
                  <c:v>3</c:v>
                </c:pt>
                <c:pt idx="6">
                  <c:v>2</c:v>
                </c:pt>
                <c:pt idx="7">
                  <c:v>1</c:v>
                </c:pt>
                <c:pt idx="8">
                  <c:v>3</c:v>
                </c:pt>
                <c:pt idx="9">
                  <c:v>2</c:v>
                </c:pt>
                <c:pt idx="10">
                  <c:v>1</c:v>
                </c:pt>
                <c:pt idx="11">
                  <c:v>Inactivated polio vaccine</c:v>
                </c:pt>
                <c:pt idx="12">
                  <c:v>3</c:v>
                </c:pt>
                <c:pt idx="13">
                  <c:v>2</c:v>
                </c:pt>
                <c:pt idx="14">
                  <c:v>1</c:v>
                </c:pt>
                <c:pt idx="15">
                  <c:v>2</c:v>
                </c:pt>
                <c:pt idx="16">
                  <c:v>1</c:v>
                </c:pt>
                <c:pt idx="17">
                  <c:v>BCG</c:v>
                </c:pt>
              </c:strCache>
            </c:strRef>
          </c:cat>
          <c:val>
            <c:numRef>
              <c:f>Sheet1!$B$2:$B$19</c:f>
              <c:numCache>
                <c:formatCode>0</c:formatCode>
                <c:ptCount val="18"/>
                <c:pt idx="0">
                  <c:v>2</c:v>
                </c:pt>
                <c:pt idx="1">
                  <c:v>55</c:v>
                </c:pt>
                <c:pt idx="2">
                  <c:v>80</c:v>
                </c:pt>
                <c:pt idx="4">
                  <c:v>89</c:v>
                </c:pt>
                <c:pt idx="5" formatCode="General">
                  <c:v>91</c:v>
                </c:pt>
                <c:pt idx="6" formatCode="General">
                  <c:v>95</c:v>
                </c:pt>
                <c:pt idx="7" formatCode="General">
                  <c:v>97</c:v>
                </c:pt>
                <c:pt idx="8" formatCode="General">
                  <c:v>89</c:v>
                </c:pt>
                <c:pt idx="9" formatCode="General">
                  <c:v>94</c:v>
                </c:pt>
                <c:pt idx="10" formatCode="General">
                  <c:v>97</c:v>
                </c:pt>
                <c:pt idx="11" formatCode="General">
                  <c:v>87</c:v>
                </c:pt>
                <c:pt idx="12" formatCode="General">
                  <c:v>78</c:v>
                </c:pt>
                <c:pt idx="13" formatCode="General">
                  <c:v>94</c:v>
                </c:pt>
                <c:pt idx="14" formatCode="General">
                  <c:v>97</c:v>
                </c:pt>
                <c:pt idx="15" formatCode="General">
                  <c:v>92</c:v>
                </c:pt>
                <c:pt idx="16" formatCode="General">
                  <c:v>96</c:v>
                </c:pt>
                <c:pt idx="17" formatCode="General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76059471"/>
        <c:crosses val="autoZero"/>
        <c:auto val="1"/>
        <c:lblAlgn val="ctr"/>
        <c:lblOffset val="6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1654394015444618E-2"/>
          <c:w val="0.99925520170099058"/>
          <c:h val="0.68393174388895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3rd dose of 
DPT-containing vaccine</c:v>
                </c:pt>
                <c:pt idx="1">
                  <c:v>Last dose of 
pneumococcal conjugate vaccine in schedule</c:v>
                </c:pt>
                <c:pt idx="2">
                  <c:v>2nd dose of measles-containing vaccine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90</c:v>
                </c:pt>
                <c:pt idx="1">
                  <c:v>91</c:v>
                </c:pt>
                <c:pt idx="2">
                  <c:v>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3rd dose of 
DPT-containing vaccine</c:v>
                </c:pt>
                <c:pt idx="1">
                  <c:v>Last dose of 
pneumococcal conjugate vaccine in schedule</c:v>
                </c:pt>
                <c:pt idx="2">
                  <c:v>2nd dose of measles-containing vaccine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89</c:v>
                </c:pt>
                <c:pt idx="1">
                  <c:v>91</c:v>
                </c:pt>
                <c:pt idx="2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79935155164428E-2"/>
          <c:w val="0.95416666666666672"/>
          <c:h val="0.81991183282020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secondary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56</c:v>
                </c:pt>
                <c:pt idx="2">
                  <c:v>61</c:v>
                </c:pt>
                <c:pt idx="3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3.1617344702464058E-2"/>
          <c:w val="0.95416666666666672"/>
          <c:h val="0.842392262122629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42</c:v>
                </c:pt>
                <c:pt idx="1">
                  <c:v>60</c:v>
                </c:pt>
                <c:pt idx="2" formatCode="General">
                  <c:v>58</c:v>
                </c:pt>
                <c:pt idx="3" formatCode="General">
                  <c:v>59</c:v>
                </c:pt>
                <c:pt idx="4" formatCode="General">
                  <c:v>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Acute respiratory infection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A91-4900-ADB9-41214B50E529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91-4900-ADB9-41214B50E529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A91-4900-ADB9-41214B50E52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Acute respiratory infection</c:v>
                </c:pt>
                <c:pt idx="1">
                  <c:v>Fever</c:v>
                </c:pt>
                <c:pt idx="2">
                  <c:v>Diarrhea</c:v>
                </c:pt>
                <c:pt idx="4">
                  <c:v>Acute respiratory infection</c:v>
                </c:pt>
                <c:pt idx="5">
                  <c:v>Fever</c:v>
                </c:pt>
                <c:pt idx="6">
                  <c:v>Diarrhea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</c:v>
                </c:pt>
                <c:pt idx="1">
                  <c:v>17</c:v>
                </c:pt>
                <c:pt idx="2">
                  <c:v>14</c:v>
                </c:pt>
                <c:pt idx="4">
                  <c:v>82</c:v>
                </c:pt>
                <c:pt idx="5">
                  <c:v>70</c:v>
                </c:pt>
                <c:pt idx="6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228501013243912"/>
          <c:y val="0.12510970948581407"/>
          <c:w val="0.76633568451616318"/>
          <c:h val="0.8463959095367653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More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28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76-40E3-983B-23864F9DDB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Same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36</c:v>
                </c:pt>
                <c:pt idx="1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76-40E3-983B-23864F9DDBF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Less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300BD232-0B38-4C80-92BA-AA4A7DE97911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2EE-4E09-8307-B99FC1E9BE1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94ACAAE-BC7C-430E-91AD-AE41F7968D96}" type="VALUE">
                      <a:rPr lang="en-US">
                        <a:solidFill>
                          <a:schemeClr val="tx1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2EE-4E09-8307-B99FC1E9BE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Sheet1!$D$2:$D$3</c:f>
              <c:numCache>
                <c:formatCode>0</c:formatCode>
                <c:ptCount val="2"/>
                <c:pt idx="0">
                  <c:v>33</c:v>
                </c:pt>
                <c:pt idx="1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676-40E3-983B-23864F9DDBF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None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3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676-40E3-983B-23864F9DDBF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Never gave food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803-4CAE-B5CE-5E82BC04B86D}"/>
                </c:ext>
              </c:extLst>
            </c:dLbl>
            <c:dLbl>
              <c:idx val="1"/>
              <c:layout>
                <c:manualLayout>
                  <c:x val="1.2260534918932644E-2"/>
                  <c:y val="-2.5903982706746384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803-4CAE-B5CE-5E82BC04B8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Liquids given (compared to usual)</c:v>
                </c:pt>
                <c:pt idx="1">
                  <c:v>Food given (compared to usual)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0</c:v>
                </c:pt>
                <c:pt idx="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03-4CAE-B5CE-5E82BC04B86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211613023"/>
        <c:axId val="211614271"/>
      </c:barChart>
      <c:catAx>
        <c:axId val="21161302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614271"/>
        <c:crosses val="autoZero"/>
        <c:auto val="1"/>
        <c:lblAlgn val="ctr"/>
        <c:lblOffset val="100"/>
        <c:noMultiLvlLbl val="0"/>
      </c:catAx>
      <c:valAx>
        <c:axId val="211614271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2116130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8718192449610227"/>
          <c:y val="0"/>
          <c:w val="0.76356704817123144"/>
          <c:h val="7.3564047393274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022818219113838"/>
          <c:y val="2.7064946112921276E-2"/>
          <c:w val="0.53617966481594592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BE1-4482-A3B2-E945EA6E056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A7-40E9-830A-39DF184E10B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E1-4482-A3B2-E945EA6E056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FA7-40E9-830A-39DF184E10B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BBE1-4482-A3B2-E945EA6E056B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BBE1-4482-A3B2-E945EA6E056B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BE1-4482-A3B2-E945EA6E056B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BBE1-4482-A3B2-E945EA6E056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BE1-4482-A3B2-E945EA6E056B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BE1-4482-A3B2-E945EA6E056B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BE1-4482-A3B2-E945EA6E056B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BE1-4482-A3B2-E945EA6E056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BE1-4482-A3B2-E945EA6E056B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BE1-4482-A3B2-E945EA6E056B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E1-4482-A3B2-E945EA6E056B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BE1-4482-A3B2-E945EA6E056B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E1-4482-A3B2-E945EA6E056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No treatment</c:v>
                </c:pt>
                <c:pt idx="1">
                  <c:v>Home remedy/other</c:v>
                </c:pt>
                <c:pt idx="2">
                  <c:v>Antibiotics</c:v>
                </c:pt>
                <c:pt idx="3">
                  <c:v>Zinc and ORS</c:v>
                </c:pt>
                <c:pt idx="4">
                  <c:v>Zinc</c:v>
                </c:pt>
                <c:pt idx="5">
                  <c:v>ORT and continued feeding</c:v>
                </c:pt>
                <c:pt idx="6">
                  <c:v>Oral Rehydration Therapy (ORT)</c:v>
                </c:pt>
                <c:pt idx="7">
                  <c:v>Recommended home fluids (RHF)</c:v>
                </c:pt>
                <c:pt idx="8">
                  <c:v>Fluid from ORS packet</c:v>
                </c:pt>
                <c:pt idx="9">
                  <c:v>Sought advice or treatment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19</c:v>
                </c:pt>
                <c:pt idx="1">
                  <c:v>8</c:v>
                </c:pt>
                <c:pt idx="2">
                  <c:v>14</c:v>
                </c:pt>
                <c:pt idx="3">
                  <c:v>32</c:v>
                </c:pt>
                <c:pt idx="4">
                  <c:v>40</c:v>
                </c:pt>
                <c:pt idx="5">
                  <c:v>46</c:v>
                </c:pt>
                <c:pt idx="6">
                  <c:v>70</c:v>
                </c:pt>
                <c:pt idx="7">
                  <c:v>26</c:v>
                </c:pt>
                <c:pt idx="8">
                  <c:v>48</c:v>
                </c:pt>
                <c:pt idx="9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General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6/16/2023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6/15/2023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Basic antigens include BCG, three doses of DPT-containing vaccine, three doses of polio vaccine, and one dose of measles-rubella.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0158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Among children age 12–23 months, 80% are fully vaccinated against basic antigens; 55% are fully vaccinated according to the national schedule.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800" dirty="0">
              <a:effectLst/>
              <a:latin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300"/>
              </a:spcAft>
            </a:pPr>
            <a:r>
              <a:rPr lang="en-GB" sz="1200" kern="1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Note: To be fully vaccinated according to national schedule, a child must receive the following:</a:t>
            </a:r>
            <a:endParaRPr lang="en-US" sz="1200" kern="1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BCG vaccine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Oral polio vaccine (OPV, birth dose)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OPV and one dose of inactivated polio vaccine (IPV)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DPT-</a:t>
            </a:r>
            <a:r>
              <a:rPr lang="en-GB" sz="12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HepB</a:t>
            </a: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-Hib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pneumococcal conjugate vaccine (PCV)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Two doses of Rotavirus vaccine (RV)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30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measles rubella (MR).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62316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children age 12-23 months, there is hardly any difference between girls and boys – 90% of girls and 89% of boys received the third dose of DPT-containing vaccine and 91% of both received the last dose of pneumococcal conjugate vaccine. Among children age 24-35 months, however, only 64% of girls received the second dose of measles-containing vaccine, compared to 70% of boys.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77739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Vaccinations rates of children 12-23 months increase as mother’s education level increases.</a:t>
            </a:r>
          </a:p>
          <a:p>
            <a:endParaRPr lang="en-US" dirty="0"/>
          </a:p>
          <a:p>
            <a:pPr marL="0" marR="0">
              <a:spcBef>
                <a:spcPts val="0"/>
              </a:spcBef>
              <a:spcAft>
                <a:spcPts val="300"/>
              </a:spcAft>
            </a:pPr>
            <a:r>
              <a:rPr lang="en-GB" sz="1200" kern="1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Note: To be fully vaccinated according to national schedule, a child must receive the following:</a:t>
            </a:r>
            <a:endParaRPr lang="en-US" sz="1200" kern="1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BCG vaccine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Oral polio vaccine (OPV, birth dose)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OPV and one dose of inactivated polio vaccine (IPV)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DPT-</a:t>
            </a:r>
            <a:r>
              <a:rPr lang="en-GB" sz="12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HepB</a:t>
            </a: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-Hib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pneumococcal conjugate vaccine (PCV)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Two doses of Rotavirus vaccine (RV)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30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measles rubella (MR).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9449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There is little difference in vaccination rates for children age 12-23 months among the second, middle, fourth, and highest wealth quintiles (58% - 60%), but in the lowest wealth quintile, the number is only 42%.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>
              <a:spcBef>
                <a:spcPts val="0"/>
              </a:spcBef>
              <a:spcAft>
                <a:spcPts val="300"/>
              </a:spcAft>
            </a:pPr>
            <a:r>
              <a:rPr lang="en-GB" sz="1800" kern="1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Note: To be fully vaccinated according to national schedule, a child must receive the following:</a:t>
            </a:r>
            <a:endParaRPr lang="en-US" sz="1800" kern="1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BCG vaccine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Oral polio vaccine (OPV, birth dose)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OPV and one dose of inactivated polio vaccine (IPV)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DPT-</a:t>
            </a:r>
            <a:r>
              <a:rPr lang="en-GB" sz="18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HepB</a:t>
            </a: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-Hib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pneumococcal conjugate vaccine (PCV)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Two doses of Rotavirus vaccine (RV)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30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measles rubella (MR).</a:t>
            </a:r>
            <a:endParaRPr lang="en-US" sz="18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3567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counties with the highest vaccination rate of children age 12-23 months according to the national schedule are Kisii and </a:t>
            </a:r>
            <a:r>
              <a:rPr lang="en-US" dirty="0" err="1"/>
              <a:t>Tharaka</a:t>
            </a:r>
            <a:r>
              <a:rPr lang="en-US" dirty="0"/>
              <a:t>-Nithi (82%). Mandera County has the lowest vaccination rate at 6%.</a:t>
            </a:r>
          </a:p>
          <a:p>
            <a:endParaRPr lang="en-US" dirty="0"/>
          </a:p>
          <a:p>
            <a:pPr marL="0" marR="0">
              <a:spcBef>
                <a:spcPts val="0"/>
              </a:spcBef>
              <a:spcAft>
                <a:spcPts val="300"/>
              </a:spcAft>
            </a:pPr>
            <a:r>
              <a:rPr lang="en-GB" sz="1200" kern="1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Note: To be fully vaccinated according to national schedule, a child must receive the following:</a:t>
            </a:r>
            <a:endParaRPr lang="en-US" sz="1200" kern="1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BCG vaccine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Oral polio vaccine (OPV, birth dose)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OPV and one dose of inactivated polio vaccine (IPV)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DPT-</a:t>
            </a:r>
            <a:r>
              <a:rPr lang="en-GB" sz="1200" dirty="0" err="1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HepB</a:t>
            </a: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-Hib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Three doses of pneumococcal conjugate vaccine (PCV)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Two doses of Rotavirus vaccine (RV)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342900" marR="0" lvl="0" indent="-342900">
              <a:spcBef>
                <a:spcPts val="0"/>
              </a:spcBef>
              <a:spcAft>
                <a:spcPts val="300"/>
              </a:spcAft>
              <a:buClr>
                <a:srgbClr val="0085B1"/>
              </a:buClr>
              <a:buFont typeface="Wingdings" panose="05000000000000000000" pitchFamily="2" charset="2"/>
              <a:buChar char=""/>
            </a:pPr>
            <a:r>
              <a:rPr lang="en-GB" sz="12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One dose of measles rubella (MR).</a:t>
            </a:r>
            <a:endParaRPr lang="en-US" sz="1200" dirty="0"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7E0D0A6-21A2-4992-953A-4ACAAFC886D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567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14% of children under 5 had diarrhea in the 2 weeks before the survey – advice or treatment was sought for 58% of children. 17% had fever and advice or treatment was sought for 70%. 2% had acute respiratory infection and advice or treatment was sought for 82%.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093694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the children with diarrhea in the 2 weeks before the survey, 28% were given more liquids than usual, 36% were given the same as usual, 33% were given less than usual, and 3% were given none at all. 3% were given more food than usual, 33% were given the same as usual, 48% were given less than usual, 5% were given no food, and 10% were never given food.</a:t>
            </a:r>
          </a:p>
          <a:p>
            <a:endParaRPr lang="en-US" dirty="0"/>
          </a:p>
          <a:p>
            <a:r>
              <a:rPr lang="en-US" dirty="0"/>
              <a:t>Note: It is recommended that children should be given more liquids to drink during diarrhea and food should not be reduced.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779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Oral Rehydration Therapy was the most common treatment for diarrhea in the 2 weeks before the survey.</a:t>
            </a:r>
          </a:p>
          <a:p>
            <a:endParaRPr lang="en-US" dirty="0"/>
          </a:p>
          <a:p>
            <a:r>
              <a:rPr lang="en-US" dirty="0"/>
              <a:t>Notes: ORS = oral rehydration salts. Continued feeding includes children who were given more, same as usual, or somewhat less food during the diarrhea episode.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6524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464DD5A-F1AE-134A-FCFC-4ED54E35DC9C}"/>
              </a:ext>
            </a:extLst>
          </p:cNvPr>
          <p:cNvSpPr/>
          <p:nvPr userDrawn="1"/>
        </p:nvSpPr>
        <p:spPr>
          <a:xfrm>
            <a:off x="0" y="2109880"/>
            <a:ext cx="9144000" cy="288712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b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#KDHS2022</a:t>
            </a:r>
          </a:p>
        </p:txBody>
      </p:sp>
      <p:pic>
        <p:nvPicPr>
          <p:cNvPr id="2" name="Picture 1" descr="A picture containing art, yellow, screenshot, pattern&#10;&#10;Description automatically generated">
            <a:extLst>
              <a:ext uri="{FF2B5EF4-FFF2-40B4-BE49-F238E27FC236}">
                <a16:creationId xmlns:a16="http://schemas.microsoft.com/office/drawing/2014/main" id="{F0DA622D-F8F5-C9D6-D03B-F2A4C6EE48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66" r="14269"/>
          <a:stretch/>
        </p:blipFill>
        <p:spPr>
          <a:xfrm>
            <a:off x="0" y="2062026"/>
            <a:ext cx="9144000" cy="3028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787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6/15/2023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6/15/2023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ACE584A-6294-FDF6-D46F-DBB62CA0DC6F}"/>
              </a:ext>
            </a:extLst>
          </p:cNvPr>
          <p:cNvSpPr/>
          <p:nvPr userDrawn="1"/>
        </p:nvSpPr>
        <p:spPr>
          <a:xfrm>
            <a:off x="0" y="2109880"/>
            <a:ext cx="9144000" cy="288712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#KDHS2022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E4488E0-ED17-9369-58EE-ADE445C1049F}"/>
              </a:ext>
            </a:extLst>
          </p:cNvPr>
          <p:cNvSpPr txBox="1"/>
          <p:nvPr userDrawn="1"/>
        </p:nvSpPr>
        <p:spPr>
          <a:xfrm>
            <a:off x="628650" y="5542961"/>
            <a:ext cx="78867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2022 Kenya Demographic and Health Survey (KDHS)</a:t>
            </a:r>
          </a:p>
        </p:txBody>
      </p:sp>
      <p:pic>
        <p:nvPicPr>
          <p:cNvPr id="3" name="Picture 2" descr="A picture containing art, yellow, screenshot, pattern&#10;&#10;Description automatically generated">
            <a:extLst>
              <a:ext uri="{FF2B5EF4-FFF2-40B4-BE49-F238E27FC236}">
                <a16:creationId xmlns:a16="http://schemas.microsoft.com/office/drawing/2014/main" id="{FA00E7DA-81A5-6AD2-3F65-56A14296C8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66" r="14269"/>
          <a:stretch/>
        </p:blipFill>
        <p:spPr>
          <a:xfrm>
            <a:off x="0" y="2061983"/>
            <a:ext cx="9144000" cy="3028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0865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314"/>
            <a:ext cx="9144000" cy="1209448"/>
          </a:xfrm>
          <a:prstGeom prst="rect">
            <a:avLst/>
          </a:prstGeom>
        </p:spPr>
        <p:txBody>
          <a:bodyPr/>
          <a:lstStyle/>
          <a:p>
            <a:r>
              <a:rPr lang="en-US"/>
              <a:t>Child Health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36077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Symptoms of Childhood Illness and </a:t>
            </a:r>
            <a:br>
              <a:rPr lang="en-US"/>
            </a:br>
            <a:r>
              <a:rPr lang="en-US"/>
              <a:t>Care Seeking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409432"/>
            <a:ext cx="3159580" cy="930275"/>
          </a:xfrm>
        </p:spPr>
        <p:txBody>
          <a:bodyPr>
            <a:normAutofit/>
          </a:bodyPr>
          <a:lstStyle/>
          <a:p>
            <a:pPr algn="ctr"/>
            <a:r>
              <a:rPr lang="en-US"/>
              <a:t>Percent of children under 5 with symptoms in the 2 weeks before the survey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3158644"/>
              </p:ext>
            </p:extLst>
          </p:nvPr>
        </p:nvGraphicFramePr>
        <p:xfrm>
          <a:off x="628649" y="2035627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FAD7DD4-57A9-FF38-B893-963B1B5781FE}"/>
              </a:ext>
            </a:extLst>
          </p:cNvPr>
          <p:cNvSpPr txBox="1">
            <a:spLocks/>
          </p:cNvSpPr>
          <p:nvPr/>
        </p:nvSpPr>
        <p:spPr>
          <a:xfrm>
            <a:off x="5250995" y="1414607"/>
            <a:ext cx="3159580" cy="9302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Among those with symptoms of illness, percent for whom advice or treatment was sought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4910700-1BDF-1AC8-805B-EA7CB736B340}"/>
              </a:ext>
            </a:extLst>
          </p:cNvPr>
          <p:cNvCxnSpPr>
            <a:cxnSpLocks/>
          </p:cNvCxnSpPr>
          <p:nvPr/>
        </p:nvCxnSpPr>
        <p:spPr>
          <a:xfrm>
            <a:off x="715926" y="2216149"/>
            <a:ext cx="29771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766DD9-4256-2E5C-ACD4-93D0083B7CD7}"/>
              </a:ext>
            </a:extLst>
          </p:cNvPr>
          <p:cNvCxnSpPr>
            <a:cxnSpLocks/>
          </p:cNvCxnSpPr>
          <p:nvPr/>
        </p:nvCxnSpPr>
        <p:spPr>
          <a:xfrm>
            <a:off x="5250995" y="2216149"/>
            <a:ext cx="315958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64938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0121B-D4A7-C426-32A4-BF0987433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4"/>
            <a:ext cx="7886700" cy="1116816"/>
          </a:xfrm>
        </p:spPr>
        <p:txBody>
          <a:bodyPr>
            <a:normAutofit/>
          </a:bodyPr>
          <a:lstStyle/>
          <a:p>
            <a:r>
              <a:rPr lang="en-US"/>
              <a:t>Source of Advice or Treatment for Children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40F88-FDE5-D8FA-4CB8-7065B97BF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8076" y="2198913"/>
            <a:ext cx="7267847" cy="2460173"/>
          </a:xfrm>
        </p:spPr>
        <p:txBody>
          <a:bodyPr>
            <a:normAutofit/>
          </a:bodyPr>
          <a:lstStyle/>
          <a:p>
            <a:pPr algn="ctr">
              <a:lnSpc>
                <a:spcPct val="110000"/>
              </a:lnSpc>
            </a:pPr>
            <a:r>
              <a:rPr lang="en-US" sz="2400" i="0" dirty="0">
                <a:effectLst/>
                <a:latin typeface="Segoe UI" panose="020B0502040204020203" pitchFamily="34" charset="0"/>
              </a:rPr>
              <a:t>Advice or treatment for children with acute respiratory infection, fever, and diarrhea is more frequently sought from </a:t>
            </a:r>
            <a:r>
              <a:rPr lang="en-US" sz="2400" b="1" i="0" dirty="0">
                <a:solidFill>
                  <a:schemeClr val="accent5"/>
                </a:solidFill>
                <a:effectLst/>
                <a:latin typeface="Segoe UI" panose="020B0502040204020203" pitchFamily="34" charset="0"/>
              </a:rPr>
              <a:t>private medical sector (non-NGO) </a:t>
            </a:r>
            <a:r>
              <a:rPr lang="en-US" sz="2400" i="0" dirty="0">
                <a:effectLst/>
                <a:latin typeface="Segoe UI" panose="020B0502040204020203" pitchFamily="34" charset="0"/>
              </a:rPr>
              <a:t>facilities than from public sector or private medical sector (NGO) facilities.</a:t>
            </a:r>
            <a:endParaRPr lang="en-US" sz="4000" b="1" i="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8057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Feeding Practices during Diarrhea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055912"/>
            <a:ext cx="7459438" cy="359231"/>
          </a:xfrm>
        </p:spPr>
        <p:txBody>
          <a:bodyPr>
            <a:noAutofit/>
          </a:bodyPr>
          <a:lstStyle/>
          <a:p>
            <a:r>
              <a:rPr lang="en-US"/>
              <a:t>Percent distribution of children under 5 with diarrhea in the 2 weeks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DE9A6772-C53F-EAE5-A902-BA86493CFD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8086922"/>
              </p:ext>
            </p:extLst>
          </p:nvPr>
        </p:nvGraphicFramePr>
        <p:xfrm>
          <a:off x="628649" y="1726678"/>
          <a:ext cx="8286751" cy="49027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5285911"/>
              </p:ext>
            </p:extLst>
          </p:nvPr>
        </p:nvGraphicFramePr>
        <p:xfrm>
          <a:off x="621991" y="1363334"/>
          <a:ext cx="8177895" cy="5308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Treatment of Diarrhea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EFE8A50-771E-49B9-ECC6-CDA29387F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981975"/>
            <a:ext cx="7886700" cy="378739"/>
          </a:xfrm>
        </p:spPr>
        <p:txBody>
          <a:bodyPr/>
          <a:lstStyle/>
          <a:p>
            <a:r>
              <a:rPr lang="en-US"/>
              <a:t>Percent of children under 5 with diarrhea in the 2 weeks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3833643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96618"/>
            <a:ext cx="7886700" cy="700104"/>
          </a:xfrm>
        </p:spPr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75659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>
                <a:solidFill>
                  <a:schemeClr val="accent5"/>
                </a:solidFill>
              </a:rPr>
              <a:t>80% </a:t>
            </a:r>
            <a:r>
              <a:rPr lang="en-US" sz="2400" i="0" dirty="0"/>
              <a:t>of children age 12-23 months are </a:t>
            </a:r>
            <a:r>
              <a:rPr lang="en-US" sz="2400" b="1" i="0" dirty="0">
                <a:solidFill>
                  <a:schemeClr val="accent5"/>
                </a:solidFill>
              </a:rPr>
              <a:t>fully vaccinated (basic antigens)</a:t>
            </a:r>
            <a:r>
              <a:rPr lang="en-US" sz="2400" i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55% </a:t>
            </a:r>
            <a:r>
              <a:rPr lang="en-US" sz="2400" i="0" dirty="0"/>
              <a:t>of children age 12-23 months are </a:t>
            </a:r>
            <a:r>
              <a:rPr lang="en-US" sz="2400" b="1" i="0" dirty="0">
                <a:solidFill>
                  <a:schemeClr val="accent5"/>
                </a:solidFill>
              </a:rPr>
              <a:t>fully vaccinated (according to national schedule)</a:t>
            </a:r>
            <a:r>
              <a:rPr lang="en-US" sz="2400" i="0" dirty="0"/>
              <a:t>.</a:t>
            </a:r>
          </a:p>
          <a:p>
            <a:pPr>
              <a:lnSpc>
                <a:spcPct val="100000"/>
              </a:lnSpc>
            </a:pPr>
            <a:r>
              <a:rPr lang="en-US" sz="2400" i="0" dirty="0"/>
              <a:t>Among children under 5 with symptoms, treatment or advice was sought for: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b="1" i="0" dirty="0">
                <a:solidFill>
                  <a:schemeClr val="accent5"/>
                </a:solidFill>
              </a:rPr>
              <a:t>82% </a:t>
            </a:r>
            <a:r>
              <a:rPr lang="en-US" i="0" dirty="0"/>
              <a:t>of children with symptoms of acute respiratory infection.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b="1" i="0" dirty="0">
                <a:solidFill>
                  <a:schemeClr val="accent5"/>
                </a:solidFill>
              </a:rPr>
              <a:t>70% </a:t>
            </a:r>
            <a:r>
              <a:rPr lang="en-US" i="0" dirty="0"/>
              <a:t>of children with fever.</a:t>
            </a:r>
          </a:p>
          <a:p>
            <a:pPr marL="742950" lvl="1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b="1" i="0" dirty="0">
                <a:solidFill>
                  <a:schemeClr val="accent5"/>
                </a:solidFill>
              </a:rPr>
              <a:t>58% </a:t>
            </a:r>
            <a:r>
              <a:rPr lang="en-US" i="0" dirty="0"/>
              <a:t>of children with diarrhea.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400" b="1" i="0" dirty="0">
                <a:solidFill>
                  <a:schemeClr val="accent5"/>
                </a:solidFill>
              </a:rPr>
              <a:t>46% </a:t>
            </a:r>
            <a:r>
              <a:rPr lang="en-US" sz="2400" i="0" dirty="0"/>
              <a:t>of children with diarrhea</a:t>
            </a:r>
            <a:r>
              <a:rPr lang="en-US" sz="2400" b="1" i="0" dirty="0">
                <a:solidFill>
                  <a:schemeClr val="accent5"/>
                </a:solidFill>
              </a:rPr>
              <a:t> received oral rehydration therapy and continued feeding</a:t>
            </a:r>
            <a:r>
              <a:rPr lang="en-US" sz="2400" i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5171" y="2094819"/>
            <a:ext cx="4811486" cy="1553936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Vaccination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Childhood illnesses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10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text, screenshot, circle, design&#10;&#10;Description automatically generated">
            <a:extLst>
              <a:ext uri="{FF2B5EF4-FFF2-40B4-BE49-F238E27FC236}">
                <a16:creationId xmlns:a16="http://schemas.microsoft.com/office/drawing/2014/main" id="{A87599A7-2047-CE44-E57A-362CAE6579A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9784" y="973248"/>
            <a:ext cx="2466034" cy="350216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95517"/>
            <a:ext cx="7886700" cy="642711"/>
          </a:xfrm>
        </p:spPr>
        <p:txBody>
          <a:bodyPr>
            <a:noAutofit/>
          </a:bodyPr>
          <a:lstStyle/>
          <a:p>
            <a:r>
              <a:rPr lang="en-US"/>
              <a:t>Trends in Childhood Vaccinations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2429928"/>
              </p:ext>
            </p:extLst>
          </p:nvPr>
        </p:nvGraphicFramePr>
        <p:xfrm>
          <a:off x="628650" y="1572354"/>
          <a:ext cx="7886700" cy="45715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5054236" y="2896790"/>
            <a:ext cx="2162993" cy="45266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All basic antigens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7EF9F444-652D-626D-94F0-686DE3F451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68615"/>
            <a:ext cx="7886700" cy="337457"/>
          </a:xfrm>
        </p:spPr>
        <p:txBody>
          <a:bodyPr>
            <a:normAutofit lnSpcReduction="10000"/>
          </a:bodyPr>
          <a:lstStyle/>
          <a:p>
            <a:pPr algn="l"/>
            <a:r>
              <a:rPr lang="en-US"/>
              <a:t>Percent of children age 12-23 months who received: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4943202" y="4755352"/>
            <a:ext cx="2012769" cy="45266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No vaccinations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74AFBD2-51B9-923D-7F7D-D3F2F658D084}"/>
              </a:ext>
            </a:extLst>
          </p:cNvPr>
          <p:cNvSpPr txBox="1"/>
          <p:nvPr/>
        </p:nvSpPr>
        <p:spPr>
          <a:xfrm>
            <a:off x="241118" y="6184392"/>
            <a:ext cx="7569723" cy="55618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algn="l"/>
            <a:r>
              <a:rPr lang="en-US" sz="1400" i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Note: Data from 2003 and later are nationally representative, while data collected before 2003 exclude the North Eastern region and several northern districts in the Eastern and Rift Valley regions.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0285541"/>
              </p:ext>
            </p:extLst>
          </p:nvPr>
        </p:nvGraphicFramePr>
        <p:xfrm>
          <a:off x="334588" y="1440560"/>
          <a:ext cx="8495086" cy="5308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Childhood Vaccinations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EFE8A50-771E-49B9-ECC6-CDA29387FF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78632"/>
            <a:ext cx="7886700" cy="378739"/>
          </a:xfrm>
        </p:spPr>
        <p:txBody>
          <a:bodyPr>
            <a:noAutofit/>
          </a:bodyPr>
          <a:lstStyle/>
          <a:p>
            <a:r>
              <a:rPr lang="en-US"/>
              <a:t>Percent of children age 12-23 months who received specific vaccinations at any time before the survey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F11DEB1-37A0-7B0C-84D9-51CFDA380FC0}"/>
              </a:ext>
            </a:extLst>
          </p:cNvPr>
          <p:cNvGrpSpPr/>
          <p:nvPr/>
        </p:nvGrpSpPr>
        <p:grpSpPr>
          <a:xfrm>
            <a:off x="1217234" y="2555592"/>
            <a:ext cx="1992086" cy="631372"/>
            <a:chOff x="1600200" y="1894114"/>
            <a:chExt cx="1992086" cy="63137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1437EAC-E95E-5665-40A1-24395CA4FB1F}"/>
                </a:ext>
              </a:extLst>
            </p:cNvPr>
            <p:cNvSpPr txBox="1"/>
            <p:nvPr/>
          </p:nvSpPr>
          <p:spPr>
            <a:xfrm>
              <a:off x="1600200" y="2016117"/>
              <a:ext cx="1992086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Oral polio vaccine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041B96C-B953-99F3-B391-374D72DDFC34}"/>
                </a:ext>
              </a:extLst>
            </p:cNvPr>
            <p:cNvCxnSpPr/>
            <p:nvPr/>
          </p:nvCxnSpPr>
          <p:spPr>
            <a:xfrm>
              <a:off x="3592286" y="1894114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4C8F741-3928-AA9C-7FC2-7C7F2EB90CBE}"/>
              </a:ext>
            </a:extLst>
          </p:cNvPr>
          <p:cNvGrpSpPr/>
          <p:nvPr/>
        </p:nvGrpSpPr>
        <p:grpSpPr>
          <a:xfrm>
            <a:off x="1707092" y="3534437"/>
            <a:ext cx="1502228" cy="631372"/>
            <a:chOff x="2057401" y="3429000"/>
            <a:chExt cx="1502228" cy="631372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78219F41-C7DD-7E78-198A-78F252F0BB65}"/>
                </a:ext>
              </a:extLst>
            </p:cNvPr>
            <p:cNvCxnSpPr/>
            <p:nvPr/>
          </p:nvCxnSpPr>
          <p:spPr>
            <a:xfrm>
              <a:off x="3559629" y="3429000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A228E9-B605-42F4-8ADA-7D9E4A787E89}"/>
                </a:ext>
              </a:extLst>
            </p:cNvPr>
            <p:cNvSpPr txBox="1"/>
            <p:nvPr/>
          </p:nvSpPr>
          <p:spPr>
            <a:xfrm>
              <a:off x="2057401" y="3555316"/>
              <a:ext cx="1502228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DPT-</a:t>
              </a:r>
              <a:r>
                <a:rPr lang="en-US" sz="1600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HepB</a:t>
              </a:r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-Hib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1094AF-08D6-8E93-C6FF-7C2A590F4E9E}"/>
              </a:ext>
            </a:extLst>
          </p:cNvPr>
          <p:cNvGrpSpPr/>
          <p:nvPr/>
        </p:nvGrpSpPr>
        <p:grpSpPr>
          <a:xfrm>
            <a:off x="1707092" y="4411502"/>
            <a:ext cx="1502228" cy="631372"/>
            <a:chOff x="2057401" y="4332514"/>
            <a:chExt cx="1502228" cy="631372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45221EA8-89BC-9B1F-4B3A-6CA33DEE14E2}"/>
                </a:ext>
              </a:extLst>
            </p:cNvPr>
            <p:cNvCxnSpPr/>
            <p:nvPr/>
          </p:nvCxnSpPr>
          <p:spPr>
            <a:xfrm>
              <a:off x="3559629" y="4332514"/>
              <a:ext cx="0" cy="63137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8A40BB2-8873-5BA3-67C3-67618A319FFC}"/>
                </a:ext>
              </a:extLst>
            </p:cNvPr>
            <p:cNvSpPr txBox="1"/>
            <p:nvPr/>
          </p:nvSpPr>
          <p:spPr>
            <a:xfrm>
              <a:off x="2057401" y="4458830"/>
              <a:ext cx="1502228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Pneumococcal</a:t>
              </a:r>
            </a:p>
          </p:txBody>
        </p:sp>
      </p:grpSp>
      <p:sp>
        <p:nvSpPr>
          <p:cNvPr id="19" name="Isosceles Triangle 18">
            <a:extLst>
              <a:ext uri="{FF2B5EF4-FFF2-40B4-BE49-F238E27FC236}">
                <a16:creationId xmlns:a16="http://schemas.microsoft.com/office/drawing/2014/main" id="{919AB245-761C-B6B8-51E2-142048FB285E}"/>
              </a:ext>
            </a:extLst>
          </p:cNvPr>
          <p:cNvSpPr/>
          <p:nvPr/>
        </p:nvSpPr>
        <p:spPr>
          <a:xfrm>
            <a:off x="3769329" y="1950057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A941D5CF-FA31-7C0E-E587-B35900DC9493}"/>
              </a:ext>
            </a:extLst>
          </p:cNvPr>
          <p:cNvSpPr/>
          <p:nvPr/>
        </p:nvSpPr>
        <p:spPr>
          <a:xfrm>
            <a:off x="3769329" y="164736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>
            <a:extLst>
              <a:ext uri="{FF2B5EF4-FFF2-40B4-BE49-F238E27FC236}">
                <a16:creationId xmlns:a16="http://schemas.microsoft.com/office/drawing/2014/main" id="{A23FC125-6A2D-2C23-E0B8-BABEDC126DA7}"/>
              </a:ext>
            </a:extLst>
          </p:cNvPr>
          <p:cNvSpPr/>
          <p:nvPr/>
        </p:nvSpPr>
        <p:spPr>
          <a:xfrm>
            <a:off x="3769026" y="2234759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Isosceles Triangle 22">
            <a:extLst>
              <a:ext uri="{FF2B5EF4-FFF2-40B4-BE49-F238E27FC236}">
                <a16:creationId xmlns:a16="http://schemas.microsoft.com/office/drawing/2014/main" id="{FF929909-2D14-9BD3-A377-0079E1252530}"/>
              </a:ext>
            </a:extLst>
          </p:cNvPr>
          <p:cNvSpPr/>
          <p:nvPr/>
        </p:nvSpPr>
        <p:spPr>
          <a:xfrm>
            <a:off x="3769026" y="253694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9664DB10-4447-8D6E-AC03-C669CB0D092E}"/>
              </a:ext>
            </a:extLst>
          </p:cNvPr>
          <p:cNvSpPr/>
          <p:nvPr/>
        </p:nvSpPr>
        <p:spPr>
          <a:xfrm>
            <a:off x="3769026" y="3432348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Isosceles Triangle 24">
            <a:extLst>
              <a:ext uri="{FF2B5EF4-FFF2-40B4-BE49-F238E27FC236}">
                <a16:creationId xmlns:a16="http://schemas.microsoft.com/office/drawing/2014/main" id="{0D36E1B2-4AA5-A62F-F5F8-DD72A4DA547A}"/>
              </a:ext>
            </a:extLst>
          </p:cNvPr>
          <p:cNvSpPr/>
          <p:nvPr/>
        </p:nvSpPr>
        <p:spPr>
          <a:xfrm>
            <a:off x="3769026" y="3721889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Isosceles Triangle 25">
            <a:extLst>
              <a:ext uri="{FF2B5EF4-FFF2-40B4-BE49-F238E27FC236}">
                <a16:creationId xmlns:a16="http://schemas.microsoft.com/office/drawing/2014/main" id="{F7AC834A-B082-EF25-2CAF-14EE527CAF64}"/>
              </a:ext>
            </a:extLst>
          </p:cNvPr>
          <p:cNvSpPr/>
          <p:nvPr/>
        </p:nvSpPr>
        <p:spPr>
          <a:xfrm>
            <a:off x="3769026" y="4020097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Isosceles Triangle 26">
            <a:extLst>
              <a:ext uri="{FF2B5EF4-FFF2-40B4-BE49-F238E27FC236}">
                <a16:creationId xmlns:a16="http://schemas.microsoft.com/office/drawing/2014/main" id="{C253CD9D-52E7-A631-AD25-F17F48B50202}"/>
              </a:ext>
            </a:extLst>
          </p:cNvPr>
          <p:cNvSpPr/>
          <p:nvPr/>
        </p:nvSpPr>
        <p:spPr>
          <a:xfrm>
            <a:off x="3769026" y="5211233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ECD09F6-FDB3-81EA-4E05-FF3373DB7966}"/>
              </a:ext>
            </a:extLst>
          </p:cNvPr>
          <p:cNvSpPr/>
          <p:nvPr/>
        </p:nvSpPr>
        <p:spPr>
          <a:xfrm>
            <a:off x="3536500" y="1635445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5803C762-1900-B13A-65D4-ED0C8CE59462}"/>
              </a:ext>
            </a:extLst>
          </p:cNvPr>
          <p:cNvSpPr/>
          <p:nvPr/>
        </p:nvSpPr>
        <p:spPr>
          <a:xfrm>
            <a:off x="3769026" y="5808510"/>
            <a:ext cx="186264" cy="154661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73AF4BD-F409-422A-00CF-A42FBAD2768E}"/>
              </a:ext>
            </a:extLst>
          </p:cNvPr>
          <p:cNvSpPr/>
          <p:nvPr/>
        </p:nvSpPr>
        <p:spPr>
          <a:xfrm>
            <a:off x="3536499" y="193425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FAA6ACD-B674-1B61-3477-7BD5576A3DD5}"/>
              </a:ext>
            </a:extLst>
          </p:cNvPr>
          <p:cNvSpPr/>
          <p:nvPr/>
        </p:nvSpPr>
        <p:spPr>
          <a:xfrm>
            <a:off x="3536197" y="222770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FBC9D00-68E9-04DF-F7A7-DB2B030FA8B5}"/>
              </a:ext>
            </a:extLst>
          </p:cNvPr>
          <p:cNvSpPr/>
          <p:nvPr/>
        </p:nvSpPr>
        <p:spPr>
          <a:xfrm>
            <a:off x="3535892" y="252114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E611DCB-2AAE-88D9-E7BC-654DD24CF129}"/>
              </a:ext>
            </a:extLst>
          </p:cNvPr>
          <p:cNvSpPr/>
          <p:nvPr/>
        </p:nvSpPr>
        <p:spPr>
          <a:xfrm>
            <a:off x="3535890" y="341311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9EFC11C-29DB-5AD4-B8F1-1BCD3A800A18}"/>
              </a:ext>
            </a:extLst>
          </p:cNvPr>
          <p:cNvSpPr/>
          <p:nvPr/>
        </p:nvSpPr>
        <p:spPr>
          <a:xfrm>
            <a:off x="3535890" y="3702512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8A7F3D7-9FFE-B25D-5ACE-3740CB428766}"/>
              </a:ext>
            </a:extLst>
          </p:cNvPr>
          <p:cNvSpPr/>
          <p:nvPr/>
        </p:nvSpPr>
        <p:spPr>
          <a:xfrm>
            <a:off x="3535890" y="400173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89E5F9DA-A606-6292-C611-B08A405D06F9}"/>
              </a:ext>
            </a:extLst>
          </p:cNvPr>
          <p:cNvSpPr/>
          <p:nvPr/>
        </p:nvSpPr>
        <p:spPr>
          <a:xfrm>
            <a:off x="3535890" y="3150120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EC64EEF-A1F1-8E19-2707-6FAD4CBAE0E0}"/>
              </a:ext>
            </a:extLst>
          </p:cNvPr>
          <p:cNvSpPr/>
          <p:nvPr/>
        </p:nvSpPr>
        <p:spPr>
          <a:xfrm>
            <a:off x="3535891" y="282490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318DB37-3985-BB9F-1B66-7C2CBB156C77}"/>
              </a:ext>
            </a:extLst>
          </p:cNvPr>
          <p:cNvSpPr/>
          <p:nvPr/>
        </p:nvSpPr>
        <p:spPr>
          <a:xfrm>
            <a:off x="3535889" y="431379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4C18A72-3D7F-F787-8F1A-6F3753C2FE38}"/>
              </a:ext>
            </a:extLst>
          </p:cNvPr>
          <p:cNvSpPr/>
          <p:nvPr/>
        </p:nvSpPr>
        <p:spPr>
          <a:xfrm>
            <a:off x="3535888" y="4626974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237376D4-C554-50C9-2749-3124111F98AF}"/>
              </a:ext>
            </a:extLst>
          </p:cNvPr>
          <p:cNvSpPr/>
          <p:nvPr/>
        </p:nvSpPr>
        <p:spPr>
          <a:xfrm>
            <a:off x="3535888" y="4916557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C033D38-5761-D428-E160-FB092808F0F1}"/>
              </a:ext>
            </a:extLst>
          </p:cNvPr>
          <p:cNvSpPr/>
          <p:nvPr/>
        </p:nvSpPr>
        <p:spPr>
          <a:xfrm>
            <a:off x="3535888" y="5195433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3AB60551-8824-3DF3-E2AC-9AF2FE8EEEBC}"/>
              </a:ext>
            </a:extLst>
          </p:cNvPr>
          <p:cNvSpPr/>
          <p:nvPr/>
        </p:nvSpPr>
        <p:spPr>
          <a:xfrm>
            <a:off x="3535888" y="6091458"/>
            <a:ext cx="186263" cy="18626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992B7E72-6278-0689-4BA5-F1B80FC18A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24566EC-AA6C-5C1F-F36E-3587B631FECC}"/>
              </a:ext>
            </a:extLst>
          </p:cNvPr>
          <p:cNvSpPr txBox="1">
            <a:spLocks/>
          </p:cNvSpPr>
          <p:nvPr/>
        </p:nvSpPr>
        <p:spPr>
          <a:xfrm>
            <a:off x="7361448" y="794870"/>
            <a:ext cx="169025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9EDB"/>
                </a:solidFill>
              </a:rPr>
              <a:t>Indicator 3.b.1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0590182-1A2C-C1EA-1969-90540721BCF9}"/>
              </a:ext>
            </a:extLst>
          </p:cNvPr>
          <p:cNvGrpSpPr/>
          <p:nvPr/>
        </p:nvGrpSpPr>
        <p:grpSpPr>
          <a:xfrm>
            <a:off x="1217234" y="1869811"/>
            <a:ext cx="1992086" cy="530449"/>
            <a:chOff x="1600200" y="1995037"/>
            <a:chExt cx="1992086" cy="53044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15AB9E2-F019-BD02-1537-26B23BF55DC9}"/>
                </a:ext>
              </a:extLst>
            </p:cNvPr>
            <p:cNvSpPr txBox="1"/>
            <p:nvPr/>
          </p:nvSpPr>
          <p:spPr>
            <a:xfrm>
              <a:off x="1600200" y="2016117"/>
              <a:ext cx="1992086" cy="37873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Autofit/>
            </a:bodyPr>
            <a:lstStyle/>
            <a:p>
              <a:pPr algn="r"/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Rotavirus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E58896C-144D-30DB-9F34-E88A63ADBA6F}"/>
                </a:ext>
              </a:extLst>
            </p:cNvPr>
            <p:cNvCxnSpPr>
              <a:cxnSpLocks/>
            </p:cNvCxnSpPr>
            <p:nvPr/>
          </p:nvCxnSpPr>
          <p:spPr>
            <a:xfrm>
              <a:off x="3592286" y="1995037"/>
              <a:ext cx="0" cy="5304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025578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02691"/>
              </p:ext>
            </p:extLst>
          </p:nvPr>
        </p:nvGraphicFramePr>
        <p:xfrm>
          <a:off x="628649" y="2120899"/>
          <a:ext cx="7886699" cy="4594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Vaccinations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5076825" cy="419100"/>
          </a:xfrm>
        </p:spPr>
        <p:txBody>
          <a:bodyPr/>
          <a:lstStyle/>
          <a:p>
            <a:r>
              <a:rPr lang="en-US"/>
              <a:t>Percent who received: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55175CA-46B0-BA63-25E8-590B108C08AC}"/>
              </a:ext>
            </a:extLst>
          </p:cNvPr>
          <p:cNvSpPr txBox="1">
            <a:spLocks/>
          </p:cNvSpPr>
          <p:nvPr/>
        </p:nvSpPr>
        <p:spPr>
          <a:xfrm>
            <a:off x="1073446" y="1686883"/>
            <a:ext cx="4157773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Children age 12-23 months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2176CB9-D0A7-65C2-5536-CC45BF10399E}"/>
              </a:ext>
            </a:extLst>
          </p:cNvPr>
          <p:cNvSpPr txBox="1">
            <a:spLocks/>
          </p:cNvSpPr>
          <p:nvPr/>
        </p:nvSpPr>
        <p:spPr>
          <a:xfrm>
            <a:off x="6141501" y="1476527"/>
            <a:ext cx="2212679" cy="6443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Children age 24-35 months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2B6FC0-FAF7-B549-2D1D-27B3A155C80A}"/>
              </a:ext>
            </a:extLst>
          </p:cNvPr>
          <p:cNvCxnSpPr>
            <a:cxnSpLocks/>
          </p:cNvCxnSpPr>
          <p:nvPr/>
        </p:nvCxnSpPr>
        <p:spPr>
          <a:xfrm>
            <a:off x="956930" y="2034534"/>
            <a:ext cx="434517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E7C3343-9B98-6473-58CC-689CAA71F9A3}"/>
              </a:ext>
            </a:extLst>
          </p:cNvPr>
          <p:cNvCxnSpPr>
            <a:cxnSpLocks/>
          </p:cNvCxnSpPr>
          <p:nvPr/>
        </p:nvCxnSpPr>
        <p:spPr>
          <a:xfrm>
            <a:off x="6166662" y="2030718"/>
            <a:ext cx="209572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A3931934-D1B2-9C53-868D-7B8EE2C853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BDDC94A3-4B12-AAE8-FE11-93C230A8B2E0}"/>
              </a:ext>
            </a:extLst>
          </p:cNvPr>
          <p:cNvSpPr txBox="1">
            <a:spLocks/>
          </p:cNvSpPr>
          <p:nvPr/>
        </p:nvSpPr>
        <p:spPr>
          <a:xfrm>
            <a:off x="7417256" y="776755"/>
            <a:ext cx="169025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9EDB"/>
                </a:solidFill>
              </a:rPr>
              <a:t>Indicator 3.b.1</a:t>
            </a:r>
          </a:p>
        </p:txBody>
      </p:sp>
    </p:spTree>
    <p:extLst>
      <p:ext uri="{BB962C8B-B14F-4D97-AF65-F5344CB8AC3E}">
        <p14:creationId xmlns:p14="http://schemas.microsoft.com/office/powerpoint/2010/main" val="58704545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788276"/>
              </p:ext>
            </p:extLst>
          </p:nvPr>
        </p:nvGraphicFramePr>
        <p:xfrm>
          <a:off x="628650" y="2002747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C6AD3CA1-B490-CAD9-358E-36CAF5A9AF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67378"/>
            <a:ext cx="7886700" cy="1039132"/>
          </a:xfrm>
        </p:spPr>
        <p:txBody>
          <a:bodyPr>
            <a:noAutofit/>
          </a:bodyPr>
          <a:lstStyle/>
          <a:p>
            <a:r>
              <a:rPr lang="en-US"/>
              <a:t>Vaccination Coverage </a:t>
            </a:r>
            <a:br>
              <a:rPr lang="en-US"/>
            </a:br>
            <a:r>
              <a:rPr lang="en-US"/>
              <a:t>by Mother’s Education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2113DFA-A685-4B12-7242-8814DEF4FC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82718"/>
            <a:ext cx="7886700" cy="620029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children age 12-23 months who are fully vaccinated according to the national schedule at any time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9859889"/>
              </p:ext>
            </p:extLst>
          </p:nvPr>
        </p:nvGraphicFramePr>
        <p:xfrm>
          <a:off x="628649" y="1772941"/>
          <a:ext cx="7886699" cy="44260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AA7DA90E-F1B1-6A3A-8771-E43E613C5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44868"/>
            <a:ext cx="7886700" cy="744700"/>
          </a:xfrm>
        </p:spPr>
        <p:txBody>
          <a:bodyPr>
            <a:noAutofit/>
          </a:bodyPr>
          <a:lstStyle/>
          <a:p>
            <a:r>
              <a:rPr lang="en-US"/>
              <a:t>Vaccination Coverage by Wealth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5C6B47CA-107B-B3FF-2202-F69F8351334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032655"/>
            <a:ext cx="7886700" cy="620029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children age 12-23 months who are fully vaccinated according to the national schedule at any time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 48">
            <a:extLst>
              <a:ext uri="{FF2B5EF4-FFF2-40B4-BE49-F238E27FC236}">
                <a16:creationId xmlns:a16="http://schemas.microsoft.com/office/drawing/2014/main" id="{0515920A-07A3-F8B0-7967-65F6AA2B832E}"/>
              </a:ext>
            </a:extLst>
          </p:cNvPr>
          <p:cNvSpPr>
            <a:spLocks/>
          </p:cNvSpPr>
          <p:nvPr/>
        </p:nvSpPr>
        <p:spPr bwMode="auto">
          <a:xfrm>
            <a:off x="1764819" y="464441"/>
            <a:ext cx="1706562" cy="2816225"/>
          </a:xfrm>
          <a:custGeom>
            <a:avLst/>
            <a:gdLst>
              <a:gd name="T0" fmla="*/ 1297 w 1835"/>
              <a:gd name="T1" fmla="*/ 689 h 3028"/>
              <a:gd name="T2" fmla="*/ 1302 w 1835"/>
              <a:gd name="T3" fmla="*/ 854 h 3028"/>
              <a:gd name="T4" fmla="*/ 1248 w 1835"/>
              <a:gd name="T5" fmla="*/ 995 h 3028"/>
              <a:gd name="T6" fmla="*/ 1238 w 1835"/>
              <a:gd name="T7" fmla="*/ 1124 h 3028"/>
              <a:gd name="T8" fmla="*/ 1267 w 1835"/>
              <a:gd name="T9" fmla="*/ 1238 h 3028"/>
              <a:gd name="T10" fmla="*/ 1293 w 1835"/>
              <a:gd name="T11" fmla="*/ 1297 h 3028"/>
              <a:gd name="T12" fmla="*/ 1299 w 1835"/>
              <a:gd name="T13" fmla="*/ 1245 h 3028"/>
              <a:gd name="T14" fmla="*/ 1314 w 1835"/>
              <a:gd name="T15" fmla="*/ 1399 h 3028"/>
              <a:gd name="T16" fmla="*/ 1448 w 1835"/>
              <a:gd name="T17" fmla="*/ 1474 h 3028"/>
              <a:gd name="T18" fmla="*/ 1432 w 1835"/>
              <a:gd name="T19" fmla="*/ 1636 h 3028"/>
              <a:gd name="T20" fmla="*/ 1520 w 1835"/>
              <a:gd name="T21" fmla="*/ 1649 h 3028"/>
              <a:gd name="T22" fmla="*/ 1635 w 1835"/>
              <a:gd name="T23" fmla="*/ 1810 h 3028"/>
              <a:gd name="T24" fmla="*/ 1716 w 1835"/>
              <a:gd name="T25" fmla="*/ 2024 h 3028"/>
              <a:gd name="T26" fmla="*/ 1820 w 1835"/>
              <a:gd name="T27" fmla="*/ 2156 h 3028"/>
              <a:gd name="T28" fmla="*/ 1729 w 1835"/>
              <a:gd name="T29" fmla="*/ 2258 h 3028"/>
              <a:gd name="T30" fmla="*/ 1709 w 1835"/>
              <a:gd name="T31" fmla="*/ 2330 h 3028"/>
              <a:gd name="T32" fmla="*/ 1698 w 1835"/>
              <a:gd name="T33" fmla="*/ 2424 h 3028"/>
              <a:gd name="T34" fmla="*/ 1682 w 1835"/>
              <a:gd name="T35" fmla="*/ 2489 h 3028"/>
              <a:gd name="T36" fmla="*/ 1638 w 1835"/>
              <a:gd name="T37" fmla="*/ 2571 h 3028"/>
              <a:gd name="T38" fmla="*/ 1600 w 1835"/>
              <a:gd name="T39" fmla="*/ 2569 h 3028"/>
              <a:gd name="T40" fmla="*/ 1575 w 1835"/>
              <a:gd name="T41" fmla="*/ 2582 h 3028"/>
              <a:gd name="T42" fmla="*/ 1545 w 1835"/>
              <a:gd name="T43" fmla="*/ 2646 h 3028"/>
              <a:gd name="T44" fmla="*/ 1620 w 1835"/>
              <a:gd name="T45" fmla="*/ 2678 h 3028"/>
              <a:gd name="T46" fmla="*/ 1654 w 1835"/>
              <a:gd name="T47" fmla="*/ 2700 h 3028"/>
              <a:gd name="T48" fmla="*/ 1621 w 1835"/>
              <a:gd name="T49" fmla="*/ 2751 h 3028"/>
              <a:gd name="T50" fmla="*/ 1636 w 1835"/>
              <a:gd name="T51" fmla="*/ 2765 h 3028"/>
              <a:gd name="T52" fmla="*/ 1648 w 1835"/>
              <a:gd name="T53" fmla="*/ 2798 h 3028"/>
              <a:gd name="T54" fmla="*/ 1610 w 1835"/>
              <a:gd name="T55" fmla="*/ 2790 h 3028"/>
              <a:gd name="T56" fmla="*/ 1618 w 1835"/>
              <a:gd name="T57" fmla="*/ 2815 h 3028"/>
              <a:gd name="T58" fmla="*/ 1641 w 1835"/>
              <a:gd name="T59" fmla="*/ 2869 h 3028"/>
              <a:gd name="T60" fmla="*/ 1654 w 1835"/>
              <a:gd name="T61" fmla="*/ 2967 h 3028"/>
              <a:gd name="T62" fmla="*/ 1608 w 1835"/>
              <a:gd name="T63" fmla="*/ 3015 h 3028"/>
              <a:gd name="T64" fmla="*/ 1603 w 1835"/>
              <a:gd name="T65" fmla="*/ 2998 h 3028"/>
              <a:gd name="T66" fmla="*/ 1586 w 1835"/>
              <a:gd name="T67" fmla="*/ 2990 h 3028"/>
              <a:gd name="T68" fmla="*/ 1581 w 1835"/>
              <a:gd name="T69" fmla="*/ 2979 h 3028"/>
              <a:gd name="T70" fmla="*/ 1538 w 1835"/>
              <a:gd name="T71" fmla="*/ 2944 h 3028"/>
              <a:gd name="T72" fmla="*/ 1384 w 1835"/>
              <a:gd name="T73" fmla="*/ 2808 h 3028"/>
              <a:gd name="T74" fmla="*/ 1351 w 1835"/>
              <a:gd name="T75" fmla="*/ 2757 h 3028"/>
              <a:gd name="T76" fmla="*/ 1329 w 1835"/>
              <a:gd name="T77" fmla="*/ 2723 h 3028"/>
              <a:gd name="T78" fmla="*/ 1234 w 1835"/>
              <a:gd name="T79" fmla="*/ 2574 h 3028"/>
              <a:gd name="T80" fmla="*/ 1177 w 1835"/>
              <a:gd name="T81" fmla="*/ 2512 h 3028"/>
              <a:gd name="T82" fmla="*/ 1150 w 1835"/>
              <a:gd name="T83" fmla="*/ 2495 h 3028"/>
              <a:gd name="T84" fmla="*/ 1130 w 1835"/>
              <a:gd name="T85" fmla="*/ 2482 h 3028"/>
              <a:gd name="T86" fmla="*/ 1088 w 1835"/>
              <a:gd name="T87" fmla="*/ 2462 h 3028"/>
              <a:gd name="T88" fmla="*/ 1078 w 1835"/>
              <a:gd name="T89" fmla="*/ 2455 h 3028"/>
              <a:gd name="T90" fmla="*/ 1068 w 1835"/>
              <a:gd name="T91" fmla="*/ 2456 h 3028"/>
              <a:gd name="T92" fmla="*/ 1053 w 1835"/>
              <a:gd name="T93" fmla="*/ 2454 h 3028"/>
              <a:gd name="T94" fmla="*/ 1029 w 1835"/>
              <a:gd name="T95" fmla="*/ 2453 h 3028"/>
              <a:gd name="T96" fmla="*/ 1014 w 1835"/>
              <a:gd name="T97" fmla="*/ 2452 h 3028"/>
              <a:gd name="T98" fmla="*/ 1006 w 1835"/>
              <a:gd name="T99" fmla="*/ 2443 h 3028"/>
              <a:gd name="T100" fmla="*/ 999 w 1835"/>
              <a:gd name="T101" fmla="*/ 2431 h 3028"/>
              <a:gd name="T102" fmla="*/ 993 w 1835"/>
              <a:gd name="T103" fmla="*/ 2418 h 3028"/>
              <a:gd name="T104" fmla="*/ 989 w 1835"/>
              <a:gd name="T105" fmla="*/ 2401 h 3028"/>
              <a:gd name="T106" fmla="*/ 929 w 1835"/>
              <a:gd name="T107" fmla="*/ 2328 h 3028"/>
              <a:gd name="T108" fmla="*/ 792 w 1835"/>
              <a:gd name="T109" fmla="*/ 1866 h 3028"/>
              <a:gd name="T110" fmla="*/ 701 w 1835"/>
              <a:gd name="T111" fmla="*/ 1947 h 3028"/>
              <a:gd name="T112" fmla="*/ 546 w 1835"/>
              <a:gd name="T113" fmla="*/ 1852 h 3028"/>
              <a:gd name="T114" fmla="*/ 396 w 1835"/>
              <a:gd name="T115" fmla="*/ 1627 h 3028"/>
              <a:gd name="T116" fmla="*/ 278 w 1835"/>
              <a:gd name="T117" fmla="*/ 1369 h 3028"/>
              <a:gd name="T118" fmla="*/ 227 w 1835"/>
              <a:gd name="T119" fmla="*/ 1128 h 3028"/>
              <a:gd name="T120" fmla="*/ 146 w 1835"/>
              <a:gd name="T121" fmla="*/ 1024 h 3028"/>
              <a:gd name="T122" fmla="*/ 43 w 1835"/>
              <a:gd name="T123" fmla="*/ 829 h 3028"/>
              <a:gd name="T124" fmla="*/ 533 w 1835"/>
              <a:gd name="T125" fmla="*/ 303 h 3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5" h="3028">
                <a:moveTo>
                  <a:pt x="1310" y="541"/>
                </a:moveTo>
                <a:lnTo>
                  <a:pt x="1310" y="541"/>
                </a:lnTo>
                <a:lnTo>
                  <a:pt x="1306" y="555"/>
                </a:lnTo>
                <a:lnTo>
                  <a:pt x="1312" y="557"/>
                </a:lnTo>
                <a:lnTo>
                  <a:pt x="1312" y="557"/>
                </a:lnTo>
                <a:lnTo>
                  <a:pt x="1320" y="559"/>
                </a:lnTo>
                <a:lnTo>
                  <a:pt x="1323" y="560"/>
                </a:lnTo>
                <a:lnTo>
                  <a:pt x="1322" y="566"/>
                </a:lnTo>
                <a:lnTo>
                  <a:pt x="1322" y="568"/>
                </a:lnTo>
                <a:lnTo>
                  <a:pt x="1322" y="569"/>
                </a:lnTo>
                <a:lnTo>
                  <a:pt x="1322" y="569"/>
                </a:lnTo>
                <a:lnTo>
                  <a:pt x="1318" y="572"/>
                </a:lnTo>
                <a:lnTo>
                  <a:pt x="1311" y="577"/>
                </a:lnTo>
                <a:lnTo>
                  <a:pt x="1307" y="579"/>
                </a:lnTo>
                <a:lnTo>
                  <a:pt x="1310" y="581"/>
                </a:lnTo>
                <a:lnTo>
                  <a:pt x="1311" y="582"/>
                </a:lnTo>
                <a:lnTo>
                  <a:pt x="1316" y="587"/>
                </a:lnTo>
                <a:lnTo>
                  <a:pt x="1318" y="589"/>
                </a:lnTo>
                <a:lnTo>
                  <a:pt x="1313" y="594"/>
                </a:lnTo>
                <a:lnTo>
                  <a:pt x="1312" y="596"/>
                </a:lnTo>
                <a:lnTo>
                  <a:pt x="1312" y="597"/>
                </a:lnTo>
                <a:lnTo>
                  <a:pt x="1311" y="598"/>
                </a:lnTo>
                <a:lnTo>
                  <a:pt x="1310" y="599"/>
                </a:lnTo>
                <a:lnTo>
                  <a:pt x="1309" y="601"/>
                </a:lnTo>
                <a:lnTo>
                  <a:pt x="1309" y="602"/>
                </a:lnTo>
                <a:lnTo>
                  <a:pt x="1309" y="603"/>
                </a:lnTo>
                <a:lnTo>
                  <a:pt x="1309" y="604"/>
                </a:lnTo>
                <a:lnTo>
                  <a:pt x="1308" y="607"/>
                </a:lnTo>
                <a:lnTo>
                  <a:pt x="1307" y="609"/>
                </a:lnTo>
                <a:lnTo>
                  <a:pt x="1307" y="610"/>
                </a:lnTo>
                <a:lnTo>
                  <a:pt x="1307" y="611"/>
                </a:lnTo>
                <a:lnTo>
                  <a:pt x="1308" y="612"/>
                </a:lnTo>
                <a:lnTo>
                  <a:pt x="1308" y="612"/>
                </a:lnTo>
                <a:lnTo>
                  <a:pt x="1309" y="612"/>
                </a:lnTo>
                <a:lnTo>
                  <a:pt x="1309" y="612"/>
                </a:lnTo>
                <a:lnTo>
                  <a:pt x="1309" y="612"/>
                </a:lnTo>
                <a:lnTo>
                  <a:pt x="1310" y="613"/>
                </a:lnTo>
                <a:lnTo>
                  <a:pt x="1310" y="615"/>
                </a:lnTo>
                <a:lnTo>
                  <a:pt x="1311" y="617"/>
                </a:lnTo>
                <a:lnTo>
                  <a:pt x="1312" y="619"/>
                </a:lnTo>
                <a:lnTo>
                  <a:pt x="1312" y="620"/>
                </a:lnTo>
                <a:lnTo>
                  <a:pt x="1313" y="621"/>
                </a:lnTo>
                <a:lnTo>
                  <a:pt x="1314" y="622"/>
                </a:lnTo>
                <a:lnTo>
                  <a:pt x="1314" y="623"/>
                </a:lnTo>
                <a:lnTo>
                  <a:pt x="1314" y="624"/>
                </a:lnTo>
                <a:lnTo>
                  <a:pt x="1315" y="626"/>
                </a:lnTo>
                <a:lnTo>
                  <a:pt x="1315" y="626"/>
                </a:lnTo>
                <a:lnTo>
                  <a:pt x="1314" y="630"/>
                </a:lnTo>
                <a:lnTo>
                  <a:pt x="1314" y="633"/>
                </a:lnTo>
                <a:lnTo>
                  <a:pt x="1314" y="634"/>
                </a:lnTo>
                <a:lnTo>
                  <a:pt x="1314" y="637"/>
                </a:lnTo>
                <a:lnTo>
                  <a:pt x="1313" y="640"/>
                </a:lnTo>
                <a:lnTo>
                  <a:pt x="1313" y="642"/>
                </a:lnTo>
                <a:lnTo>
                  <a:pt x="1313" y="643"/>
                </a:lnTo>
                <a:lnTo>
                  <a:pt x="1312" y="643"/>
                </a:lnTo>
                <a:lnTo>
                  <a:pt x="1312" y="645"/>
                </a:lnTo>
                <a:lnTo>
                  <a:pt x="1312" y="646"/>
                </a:lnTo>
                <a:lnTo>
                  <a:pt x="1311" y="647"/>
                </a:lnTo>
                <a:lnTo>
                  <a:pt x="1311" y="648"/>
                </a:lnTo>
                <a:lnTo>
                  <a:pt x="1311" y="648"/>
                </a:lnTo>
                <a:lnTo>
                  <a:pt x="1310" y="649"/>
                </a:lnTo>
                <a:lnTo>
                  <a:pt x="1310" y="650"/>
                </a:lnTo>
                <a:lnTo>
                  <a:pt x="1310" y="651"/>
                </a:lnTo>
                <a:lnTo>
                  <a:pt x="1309" y="653"/>
                </a:lnTo>
                <a:lnTo>
                  <a:pt x="1308" y="654"/>
                </a:lnTo>
                <a:lnTo>
                  <a:pt x="1306" y="658"/>
                </a:lnTo>
                <a:lnTo>
                  <a:pt x="1305" y="660"/>
                </a:lnTo>
                <a:lnTo>
                  <a:pt x="1305" y="661"/>
                </a:lnTo>
                <a:lnTo>
                  <a:pt x="1304" y="664"/>
                </a:lnTo>
                <a:lnTo>
                  <a:pt x="1304" y="665"/>
                </a:lnTo>
                <a:lnTo>
                  <a:pt x="1304" y="665"/>
                </a:lnTo>
                <a:lnTo>
                  <a:pt x="1303" y="666"/>
                </a:lnTo>
                <a:lnTo>
                  <a:pt x="1303" y="667"/>
                </a:lnTo>
                <a:lnTo>
                  <a:pt x="1302" y="669"/>
                </a:lnTo>
                <a:lnTo>
                  <a:pt x="1302" y="671"/>
                </a:lnTo>
                <a:lnTo>
                  <a:pt x="1302" y="673"/>
                </a:lnTo>
                <a:lnTo>
                  <a:pt x="1302" y="675"/>
                </a:lnTo>
                <a:lnTo>
                  <a:pt x="1301" y="676"/>
                </a:lnTo>
                <a:lnTo>
                  <a:pt x="1302" y="677"/>
                </a:lnTo>
                <a:lnTo>
                  <a:pt x="1302" y="677"/>
                </a:lnTo>
                <a:lnTo>
                  <a:pt x="1302" y="676"/>
                </a:lnTo>
                <a:lnTo>
                  <a:pt x="1302" y="676"/>
                </a:lnTo>
                <a:lnTo>
                  <a:pt x="1303" y="675"/>
                </a:lnTo>
                <a:lnTo>
                  <a:pt x="1303" y="674"/>
                </a:lnTo>
                <a:lnTo>
                  <a:pt x="1303" y="674"/>
                </a:lnTo>
                <a:lnTo>
                  <a:pt x="1304" y="673"/>
                </a:lnTo>
                <a:lnTo>
                  <a:pt x="1304" y="674"/>
                </a:lnTo>
                <a:lnTo>
                  <a:pt x="1304" y="675"/>
                </a:lnTo>
                <a:lnTo>
                  <a:pt x="1303" y="676"/>
                </a:lnTo>
                <a:lnTo>
                  <a:pt x="1302" y="678"/>
                </a:lnTo>
                <a:lnTo>
                  <a:pt x="1300" y="682"/>
                </a:lnTo>
                <a:lnTo>
                  <a:pt x="1300" y="683"/>
                </a:lnTo>
                <a:lnTo>
                  <a:pt x="1299" y="686"/>
                </a:lnTo>
                <a:lnTo>
                  <a:pt x="1298" y="686"/>
                </a:lnTo>
                <a:lnTo>
                  <a:pt x="1298" y="689"/>
                </a:lnTo>
                <a:lnTo>
                  <a:pt x="1297" y="689"/>
                </a:lnTo>
                <a:lnTo>
                  <a:pt x="1297" y="691"/>
                </a:lnTo>
                <a:lnTo>
                  <a:pt x="1297" y="693"/>
                </a:lnTo>
                <a:lnTo>
                  <a:pt x="1296" y="696"/>
                </a:lnTo>
                <a:lnTo>
                  <a:pt x="1296" y="699"/>
                </a:lnTo>
                <a:lnTo>
                  <a:pt x="1295" y="701"/>
                </a:lnTo>
                <a:lnTo>
                  <a:pt x="1295" y="703"/>
                </a:lnTo>
                <a:lnTo>
                  <a:pt x="1295" y="703"/>
                </a:lnTo>
                <a:lnTo>
                  <a:pt x="1295" y="704"/>
                </a:lnTo>
                <a:lnTo>
                  <a:pt x="1295" y="706"/>
                </a:lnTo>
                <a:lnTo>
                  <a:pt x="1295" y="708"/>
                </a:lnTo>
                <a:lnTo>
                  <a:pt x="1295" y="710"/>
                </a:lnTo>
                <a:lnTo>
                  <a:pt x="1295" y="711"/>
                </a:lnTo>
                <a:lnTo>
                  <a:pt x="1294" y="712"/>
                </a:lnTo>
                <a:lnTo>
                  <a:pt x="1294" y="713"/>
                </a:lnTo>
                <a:lnTo>
                  <a:pt x="1294" y="716"/>
                </a:lnTo>
                <a:lnTo>
                  <a:pt x="1293" y="720"/>
                </a:lnTo>
                <a:lnTo>
                  <a:pt x="1293" y="720"/>
                </a:lnTo>
                <a:lnTo>
                  <a:pt x="1293" y="721"/>
                </a:lnTo>
                <a:lnTo>
                  <a:pt x="1294" y="723"/>
                </a:lnTo>
                <a:lnTo>
                  <a:pt x="1294" y="726"/>
                </a:lnTo>
                <a:lnTo>
                  <a:pt x="1294" y="729"/>
                </a:lnTo>
                <a:lnTo>
                  <a:pt x="1294" y="731"/>
                </a:lnTo>
                <a:lnTo>
                  <a:pt x="1294" y="732"/>
                </a:lnTo>
                <a:lnTo>
                  <a:pt x="1294" y="734"/>
                </a:lnTo>
                <a:lnTo>
                  <a:pt x="1294" y="738"/>
                </a:lnTo>
                <a:lnTo>
                  <a:pt x="1294" y="740"/>
                </a:lnTo>
                <a:lnTo>
                  <a:pt x="1294" y="744"/>
                </a:lnTo>
                <a:lnTo>
                  <a:pt x="1294" y="748"/>
                </a:lnTo>
                <a:lnTo>
                  <a:pt x="1295" y="751"/>
                </a:lnTo>
                <a:lnTo>
                  <a:pt x="1295" y="751"/>
                </a:lnTo>
                <a:lnTo>
                  <a:pt x="1295" y="754"/>
                </a:lnTo>
                <a:lnTo>
                  <a:pt x="1295" y="756"/>
                </a:lnTo>
                <a:lnTo>
                  <a:pt x="1295" y="758"/>
                </a:lnTo>
                <a:lnTo>
                  <a:pt x="1295" y="758"/>
                </a:lnTo>
                <a:lnTo>
                  <a:pt x="1296" y="760"/>
                </a:lnTo>
                <a:lnTo>
                  <a:pt x="1296" y="763"/>
                </a:lnTo>
                <a:lnTo>
                  <a:pt x="1297" y="766"/>
                </a:lnTo>
                <a:lnTo>
                  <a:pt x="1297" y="768"/>
                </a:lnTo>
                <a:lnTo>
                  <a:pt x="1297" y="768"/>
                </a:lnTo>
                <a:lnTo>
                  <a:pt x="1297" y="771"/>
                </a:lnTo>
                <a:lnTo>
                  <a:pt x="1297" y="774"/>
                </a:lnTo>
                <a:lnTo>
                  <a:pt x="1296" y="777"/>
                </a:lnTo>
                <a:lnTo>
                  <a:pt x="1296" y="780"/>
                </a:lnTo>
                <a:lnTo>
                  <a:pt x="1296" y="782"/>
                </a:lnTo>
                <a:lnTo>
                  <a:pt x="1295" y="783"/>
                </a:lnTo>
                <a:lnTo>
                  <a:pt x="1295" y="786"/>
                </a:lnTo>
                <a:lnTo>
                  <a:pt x="1295" y="788"/>
                </a:lnTo>
                <a:lnTo>
                  <a:pt x="1296" y="789"/>
                </a:lnTo>
                <a:lnTo>
                  <a:pt x="1296" y="790"/>
                </a:lnTo>
                <a:lnTo>
                  <a:pt x="1297" y="792"/>
                </a:lnTo>
                <a:lnTo>
                  <a:pt x="1297" y="794"/>
                </a:lnTo>
                <a:lnTo>
                  <a:pt x="1297" y="795"/>
                </a:lnTo>
                <a:lnTo>
                  <a:pt x="1298" y="795"/>
                </a:lnTo>
                <a:lnTo>
                  <a:pt x="1298" y="796"/>
                </a:lnTo>
                <a:lnTo>
                  <a:pt x="1298" y="797"/>
                </a:lnTo>
                <a:lnTo>
                  <a:pt x="1298" y="797"/>
                </a:lnTo>
                <a:lnTo>
                  <a:pt x="1298" y="798"/>
                </a:lnTo>
                <a:lnTo>
                  <a:pt x="1299" y="799"/>
                </a:lnTo>
                <a:lnTo>
                  <a:pt x="1299" y="799"/>
                </a:lnTo>
                <a:lnTo>
                  <a:pt x="1299" y="800"/>
                </a:lnTo>
                <a:lnTo>
                  <a:pt x="1299" y="801"/>
                </a:lnTo>
                <a:lnTo>
                  <a:pt x="1298" y="802"/>
                </a:lnTo>
                <a:lnTo>
                  <a:pt x="1298" y="804"/>
                </a:lnTo>
                <a:lnTo>
                  <a:pt x="1297" y="806"/>
                </a:lnTo>
                <a:lnTo>
                  <a:pt x="1297" y="808"/>
                </a:lnTo>
                <a:lnTo>
                  <a:pt x="1297" y="811"/>
                </a:lnTo>
                <a:lnTo>
                  <a:pt x="1297" y="812"/>
                </a:lnTo>
                <a:lnTo>
                  <a:pt x="1296" y="813"/>
                </a:lnTo>
                <a:lnTo>
                  <a:pt x="1296" y="816"/>
                </a:lnTo>
                <a:lnTo>
                  <a:pt x="1296" y="821"/>
                </a:lnTo>
                <a:lnTo>
                  <a:pt x="1296" y="825"/>
                </a:lnTo>
                <a:lnTo>
                  <a:pt x="1296" y="827"/>
                </a:lnTo>
                <a:lnTo>
                  <a:pt x="1296" y="829"/>
                </a:lnTo>
                <a:lnTo>
                  <a:pt x="1297" y="830"/>
                </a:lnTo>
                <a:lnTo>
                  <a:pt x="1297" y="830"/>
                </a:lnTo>
                <a:lnTo>
                  <a:pt x="1298" y="831"/>
                </a:lnTo>
                <a:lnTo>
                  <a:pt x="1298" y="832"/>
                </a:lnTo>
                <a:lnTo>
                  <a:pt x="1298" y="838"/>
                </a:lnTo>
                <a:lnTo>
                  <a:pt x="1298" y="839"/>
                </a:lnTo>
                <a:lnTo>
                  <a:pt x="1298" y="842"/>
                </a:lnTo>
                <a:lnTo>
                  <a:pt x="1298" y="844"/>
                </a:lnTo>
                <a:lnTo>
                  <a:pt x="1298" y="846"/>
                </a:lnTo>
                <a:lnTo>
                  <a:pt x="1298" y="848"/>
                </a:lnTo>
                <a:lnTo>
                  <a:pt x="1299" y="849"/>
                </a:lnTo>
                <a:lnTo>
                  <a:pt x="1299" y="849"/>
                </a:lnTo>
                <a:lnTo>
                  <a:pt x="1299" y="849"/>
                </a:lnTo>
                <a:lnTo>
                  <a:pt x="1299" y="849"/>
                </a:lnTo>
                <a:lnTo>
                  <a:pt x="1300" y="849"/>
                </a:lnTo>
                <a:lnTo>
                  <a:pt x="1300" y="849"/>
                </a:lnTo>
                <a:lnTo>
                  <a:pt x="1300" y="850"/>
                </a:lnTo>
                <a:lnTo>
                  <a:pt x="1300" y="850"/>
                </a:lnTo>
                <a:lnTo>
                  <a:pt x="1301" y="851"/>
                </a:lnTo>
                <a:lnTo>
                  <a:pt x="1301" y="853"/>
                </a:lnTo>
                <a:lnTo>
                  <a:pt x="1302" y="853"/>
                </a:lnTo>
                <a:lnTo>
                  <a:pt x="1302" y="854"/>
                </a:lnTo>
                <a:lnTo>
                  <a:pt x="1302" y="854"/>
                </a:lnTo>
                <a:lnTo>
                  <a:pt x="1302" y="855"/>
                </a:lnTo>
                <a:lnTo>
                  <a:pt x="1302" y="855"/>
                </a:lnTo>
                <a:lnTo>
                  <a:pt x="1301" y="856"/>
                </a:lnTo>
                <a:lnTo>
                  <a:pt x="1301" y="857"/>
                </a:lnTo>
                <a:lnTo>
                  <a:pt x="1301" y="857"/>
                </a:lnTo>
                <a:lnTo>
                  <a:pt x="1301" y="857"/>
                </a:lnTo>
                <a:lnTo>
                  <a:pt x="1302" y="859"/>
                </a:lnTo>
                <a:lnTo>
                  <a:pt x="1303" y="860"/>
                </a:lnTo>
                <a:lnTo>
                  <a:pt x="1304" y="860"/>
                </a:lnTo>
                <a:lnTo>
                  <a:pt x="1304" y="861"/>
                </a:lnTo>
                <a:lnTo>
                  <a:pt x="1304" y="861"/>
                </a:lnTo>
                <a:lnTo>
                  <a:pt x="1304" y="862"/>
                </a:lnTo>
                <a:lnTo>
                  <a:pt x="1303" y="863"/>
                </a:lnTo>
                <a:lnTo>
                  <a:pt x="1303" y="864"/>
                </a:lnTo>
                <a:lnTo>
                  <a:pt x="1301" y="867"/>
                </a:lnTo>
                <a:lnTo>
                  <a:pt x="1299" y="872"/>
                </a:lnTo>
                <a:lnTo>
                  <a:pt x="1296" y="876"/>
                </a:lnTo>
                <a:lnTo>
                  <a:pt x="1295" y="878"/>
                </a:lnTo>
                <a:lnTo>
                  <a:pt x="1293" y="881"/>
                </a:lnTo>
                <a:lnTo>
                  <a:pt x="1292" y="883"/>
                </a:lnTo>
                <a:lnTo>
                  <a:pt x="1291" y="885"/>
                </a:lnTo>
                <a:lnTo>
                  <a:pt x="1290" y="886"/>
                </a:lnTo>
                <a:lnTo>
                  <a:pt x="1290" y="887"/>
                </a:lnTo>
                <a:lnTo>
                  <a:pt x="1288" y="889"/>
                </a:lnTo>
                <a:lnTo>
                  <a:pt x="1286" y="892"/>
                </a:lnTo>
                <a:lnTo>
                  <a:pt x="1285" y="895"/>
                </a:lnTo>
                <a:lnTo>
                  <a:pt x="1284" y="896"/>
                </a:lnTo>
                <a:lnTo>
                  <a:pt x="1284" y="897"/>
                </a:lnTo>
                <a:lnTo>
                  <a:pt x="1283" y="899"/>
                </a:lnTo>
                <a:lnTo>
                  <a:pt x="1281" y="902"/>
                </a:lnTo>
                <a:lnTo>
                  <a:pt x="1281" y="903"/>
                </a:lnTo>
                <a:lnTo>
                  <a:pt x="1280" y="904"/>
                </a:lnTo>
                <a:lnTo>
                  <a:pt x="1280" y="905"/>
                </a:lnTo>
                <a:lnTo>
                  <a:pt x="1279" y="906"/>
                </a:lnTo>
                <a:lnTo>
                  <a:pt x="1279" y="907"/>
                </a:lnTo>
                <a:lnTo>
                  <a:pt x="1278" y="908"/>
                </a:lnTo>
                <a:lnTo>
                  <a:pt x="1278" y="910"/>
                </a:lnTo>
                <a:lnTo>
                  <a:pt x="1277" y="912"/>
                </a:lnTo>
                <a:lnTo>
                  <a:pt x="1275" y="915"/>
                </a:lnTo>
                <a:lnTo>
                  <a:pt x="1273" y="919"/>
                </a:lnTo>
                <a:lnTo>
                  <a:pt x="1272" y="920"/>
                </a:lnTo>
                <a:lnTo>
                  <a:pt x="1272" y="920"/>
                </a:lnTo>
                <a:lnTo>
                  <a:pt x="1272" y="921"/>
                </a:lnTo>
                <a:lnTo>
                  <a:pt x="1272" y="923"/>
                </a:lnTo>
                <a:lnTo>
                  <a:pt x="1271" y="924"/>
                </a:lnTo>
                <a:lnTo>
                  <a:pt x="1271" y="924"/>
                </a:lnTo>
                <a:lnTo>
                  <a:pt x="1270" y="926"/>
                </a:lnTo>
                <a:lnTo>
                  <a:pt x="1268" y="929"/>
                </a:lnTo>
                <a:lnTo>
                  <a:pt x="1267" y="932"/>
                </a:lnTo>
                <a:lnTo>
                  <a:pt x="1266" y="933"/>
                </a:lnTo>
                <a:lnTo>
                  <a:pt x="1266" y="935"/>
                </a:lnTo>
                <a:lnTo>
                  <a:pt x="1265" y="936"/>
                </a:lnTo>
                <a:lnTo>
                  <a:pt x="1264" y="937"/>
                </a:lnTo>
                <a:lnTo>
                  <a:pt x="1264" y="939"/>
                </a:lnTo>
                <a:lnTo>
                  <a:pt x="1262" y="941"/>
                </a:lnTo>
                <a:lnTo>
                  <a:pt x="1261" y="942"/>
                </a:lnTo>
                <a:lnTo>
                  <a:pt x="1261" y="943"/>
                </a:lnTo>
                <a:lnTo>
                  <a:pt x="1259" y="945"/>
                </a:lnTo>
                <a:lnTo>
                  <a:pt x="1258" y="947"/>
                </a:lnTo>
                <a:lnTo>
                  <a:pt x="1257" y="950"/>
                </a:lnTo>
                <a:lnTo>
                  <a:pt x="1255" y="951"/>
                </a:lnTo>
                <a:lnTo>
                  <a:pt x="1255" y="953"/>
                </a:lnTo>
                <a:lnTo>
                  <a:pt x="1254" y="954"/>
                </a:lnTo>
                <a:lnTo>
                  <a:pt x="1254" y="956"/>
                </a:lnTo>
                <a:lnTo>
                  <a:pt x="1254" y="958"/>
                </a:lnTo>
                <a:lnTo>
                  <a:pt x="1254" y="959"/>
                </a:lnTo>
                <a:lnTo>
                  <a:pt x="1255" y="960"/>
                </a:lnTo>
                <a:lnTo>
                  <a:pt x="1255" y="960"/>
                </a:lnTo>
                <a:lnTo>
                  <a:pt x="1255" y="961"/>
                </a:lnTo>
                <a:lnTo>
                  <a:pt x="1255" y="961"/>
                </a:lnTo>
                <a:lnTo>
                  <a:pt x="1256" y="962"/>
                </a:lnTo>
                <a:lnTo>
                  <a:pt x="1256" y="962"/>
                </a:lnTo>
                <a:lnTo>
                  <a:pt x="1256" y="963"/>
                </a:lnTo>
                <a:lnTo>
                  <a:pt x="1256" y="965"/>
                </a:lnTo>
                <a:lnTo>
                  <a:pt x="1256" y="966"/>
                </a:lnTo>
                <a:lnTo>
                  <a:pt x="1255" y="968"/>
                </a:lnTo>
                <a:lnTo>
                  <a:pt x="1254" y="969"/>
                </a:lnTo>
                <a:lnTo>
                  <a:pt x="1254" y="970"/>
                </a:lnTo>
                <a:lnTo>
                  <a:pt x="1254" y="970"/>
                </a:lnTo>
                <a:lnTo>
                  <a:pt x="1253" y="972"/>
                </a:lnTo>
                <a:lnTo>
                  <a:pt x="1253" y="973"/>
                </a:lnTo>
                <a:lnTo>
                  <a:pt x="1252" y="974"/>
                </a:lnTo>
                <a:lnTo>
                  <a:pt x="1252" y="976"/>
                </a:lnTo>
                <a:lnTo>
                  <a:pt x="1251" y="977"/>
                </a:lnTo>
                <a:lnTo>
                  <a:pt x="1251" y="978"/>
                </a:lnTo>
                <a:lnTo>
                  <a:pt x="1251" y="979"/>
                </a:lnTo>
                <a:lnTo>
                  <a:pt x="1250" y="980"/>
                </a:lnTo>
                <a:lnTo>
                  <a:pt x="1248" y="984"/>
                </a:lnTo>
                <a:lnTo>
                  <a:pt x="1247" y="986"/>
                </a:lnTo>
                <a:lnTo>
                  <a:pt x="1247" y="987"/>
                </a:lnTo>
                <a:lnTo>
                  <a:pt x="1247" y="989"/>
                </a:lnTo>
                <a:lnTo>
                  <a:pt x="1247" y="989"/>
                </a:lnTo>
                <a:lnTo>
                  <a:pt x="1247" y="990"/>
                </a:lnTo>
                <a:lnTo>
                  <a:pt x="1247" y="991"/>
                </a:lnTo>
                <a:lnTo>
                  <a:pt x="1248" y="993"/>
                </a:lnTo>
                <a:lnTo>
                  <a:pt x="1248" y="995"/>
                </a:lnTo>
                <a:lnTo>
                  <a:pt x="1248" y="997"/>
                </a:lnTo>
                <a:lnTo>
                  <a:pt x="1248" y="998"/>
                </a:lnTo>
                <a:lnTo>
                  <a:pt x="1248" y="999"/>
                </a:lnTo>
                <a:lnTo>
                  <a:pt x="1248" y="1000"/>
                </a:lnTo>
                <a:lnTo>
                  <a:pt x="1248" y="1001"/>
                </a:lnTo>
                <a:lnTo>
                  <a:pt x="1248" y="1002"/>
                </a:lnTo>
                <a:lnTo>
                  <a:pt x="1248" y="1003"/>
                </a:lnTo>
                <a:lnTo>
                  <a:pt x="1248" y="1004"/>
                </a:lnTo>
                <a:lnTo>
                  <a:pt x="1248" y="1005"/>
                </a:lnTo>
                <a:lnTo>
                  <a:pt x="1248" y="1005"/>
                </a:lnTo>
                <a:lnTo>
                  <a:pt x="1248" y="1006"/>
                </a:lnTo>
                <a:lnTo>
                  <a:pt x="1248" y="1011"/>
                </a:lnTo>
                <a:lnTo>
                  <a:pt x="1248" y="1013"/>
                </a:lnTo>
                <a:lnTo>
                  <a:pt x="1248" y="1019"/>
                </a:lnTo>
                <a:lnTo>
                  <a:pt x="1249" y="1021"/>
                </a:lnTo>
                <a:lnTo>
                  <a:pt x="1249" y="1022"/>
                </a:lnTo>
                <a:lnTo>
                  <a:pt x="1250" y="1023"/>
                </a:lnTo>
                <a:lnTo>
                  <a:pt x="1250" y="1024"/>
                </a:lnTo>
                <a:lnTo>
                  <a:pt x="1251" y="1025"/>
                </a:lnTo>
                <a:lnTo>
                  <a:pt x="1251" y="1026"/>
                </a:lnTo>
                <a:lnTo>
                  <a:pt x="1252" y="1028"/>
                </a:lnTo>
                <a:lnTo>
                  <a:pt x="1253" y="1028"/>
                </a:lnTo>
                <a:lnTo>
                  <a:pt x="1253" y="1029"/>
                </a:lnTo>
                <a:lnTo>
                  <a:pt x="1254" y="1029"/>
                </a:lnTo>
                <a:lnTo>
                  <a:pt x="1255" y="1030"/>
                </a:lnTo>
                <a:lnTo>
                  <a:pt x="1255" y="1031"/>
                </a:lnTo>
                <a:lnTo>
                  <a:pt x="1254" y="1031"/>
                </a:lnTo>
                <a:lnTo>
                  <a:pt x="1254" y="1032"/>
                </a:lnTo>
                <a:lnTo>
                  <a:pt x="1254" y="1033"/>
                </a:lnTo>
                <a:lnTo>
                  <a:pt x="1254" y="1035"/>
                </a:lnTo>
                <a:lnTo>
                  <a:pt x="1253" y="1036"/>
                </a:lnTo>
                <a:lnTo>
                  <a:pt x="1252" y="1040"/>
                </a:lnTo>
                <a:lnTo>
                  <a:pt x="1252" y="1041"/>
                </a:lnTo>
                <a:lnTo>
                  <a:pt x="1251" y="1042"/>
                </a:lnTo>
                <a:lnTo>
                  <a:pt x="1251" y="1044"/>
                </a:lnTo>
                <a:lnTo>
                  <a:pt x="1251" y="1044"/>
                </a:lnTo>
                <a:lnTo>
                  <a:pt x="1251" y="1045"/>
                </a:lnTo>
                <a:lnTo>
                  <a:pt x="1251" y="1046"/>
                </a:lnTo>
                <a:lnTo>
                  <a:pt x="1251" y="1046"/>
                </a:lnTo>
                <a:lnTo>
                  <a:pt x="1251" y="1047"/>
                </a:lnTo>
                <a:lnTo>
                  <a:pt x="1251" y="1049"/>
                </a:lnTo>
                <a:lnTo>
                  <a:pt x="1251" y="1050"/>
                </a:lnTo>
                <a:lnTo>
                  <a:pt x="1251" y="1051"/>
                </a:lnTo>
                <a:lnTo>
                  <a:pt x="1251" y="1051"/>
                </a:lnTo>
                <a:lnTo>
                  <a:pt x="1252" y="1052"/>
                </a:lnTo>
                <a:lnTo>
                  <a:pt x="1252" y="1053"/>
                </a:lnTo>
                <a:lnTo>
                  <a:pt x="1253" y="1054"/>
                </a:lnTo>
                <a:lnTo>
                  <a:pt x="1253" y="1055"/>
                </a:lnTo>
                <a:lnTo>
                  <a:pt x="1253" y="1055"/>
                </a:lnTo>
                <a:lnTo>
                  <a:pt x="1253" y="1056"/>
                </a:lnTo>
                <a:lnTo>
                  <a:pt x="1253" y="1057"/>
                </a:lnTo>
                <a:lnTo>
                  <a:pt x="1253" y="1057"/>
                </a:lnTo>
                <a:lnTo>
                  <a:pt x="1253" y="1058"/>
                </a:lnTo>
                <a:lnTo>
                  <a:pt x="1253" y="1062"/>
                </a:lnTo>
                <a:lnTo>
                  <a:pt x="1252" y="1063"/>
                </a:lnTo>
                <a:lnTo>
                  <a:pt x="1252" y="1064"/>
                </a:lnTo>
                <a:lnTo>
                  <a:pt x="1252" y="1065"/>
                </a:lnTo>
                <a:lnTo>
                  <a:pt x="1252" y="1066"/>
                </a:lnTo>
                <a:lnTo>
                  <a:pt x="1252" y="1066"/>
                </a:lnTo>
                <a:lnTo>
                  <a:pt x="1252" y="1067"/>
                </a:lnTo>
                <a:lnTo>
                  <a:pt x="1251" y="1068"/>
                </a:lnTo>
                <a:lnTo>
                  <a:pt x="1251" y="1070"/>
                </a:lnTo>
                <a:lnTo>
                  <a:pt x="1251" y="1071"/>
                </a:lnTo>
                <a:lnTo>
                  <a:pt x="1251" y="1072"/>
                </a:lnTo>
                <a:lnTo>
                  <a:pt x="1251" y="1074"/>
                </a:lnTo>
                <a:lnTo>
                  <a:pt x="1251" y="1078"/>
                </a:lnTo>
                <a:lnTo>
                  <a:pt x="1251" y="1080"/>
                </a:lnTo>
                <a:lnTo>
                  <a:pt x="1250" y="1082"/>
                </a:lnTo>
                <a:lnTo>
                  <a:pt x="1248" y="1086"/>
                </a:lnTo>
                <a:lnTo>
                  <a:pt x="1248" y="1088"/>
                </a:lnTo>
                <a:lnTo>
                  <a:pt x="1248" y="1089"/>
                </a:lnTo>
                <a:lnTo>
                  <a:pt x="1248" y="1091"/>
                </a:lnTo>
                <a:lnTo>
                  <a:pt x="1248" y="1092"/>
                </a:lnTo>
                <a:lnTo>
                  <a:pt x="1249" y="1093"/>
                </a:lnTo>
                <a:lnTo>
                  <a:pt x="1249" y="1094"/>
                </a:lnTo>
                <a:lnTo>
                  <a:pt x="1249" y="1095"/>
                </a:lnTo>
                <a:lnTo>
                  <a:pt x="1249" y="1096"/>
                </a:lnTo>
                <a:lnTo>
                  <a:pt x="1248" y="1097"/>
                </a:lnTo>
                <a:lnTo>
                  <a:pt x="1248" y="1098"/>
                </a:lnTo>
                <a:lnTo>
                  <a:pt x="1248" y="1099"/>
                </a:lnTo>
                <a:lnTo>
                  <a:pt x="1248" y="1099"/>
                </a:lnTo>
                <a:lnTo>
                  <a:pt x="1247" y="1101"/>
                </a:lnTo>
                <a:lnTo>
                  <a:pt x="1247" y="1103"/>
                </a:lnTo>
                <a:lnTo>
                  <a:pt x="1246" y="1105"/>
                </a:lnTo>
                <a:lnTo>
                  <a:pt x="1246" y="1107"/>
                </a:lnTo>
                <a:lnTo>
                  <a:pt x="1246" y="1108"/>
                </a:lnTo>
                <a:lnTo>
                  <a:pt x="1246" y="1110"/>
                </a:lnTo>
                <a:lnTo>
                  <a:pt x="1246" y="1111"/>
                </a:lnTo>
                <a:lnTo>
                  <a:pt x="1246" y="1112"/>
                </a:lnTo>
                <a:lnTo>
                  <a:pt x="1245" y="1113"/>
                </a:lnTo>
                <a:lnTo>
                  <a:pt x="1244" y="1115"/>
                </a:lnTo>
                <a:lnTo>
                  <a:pt x="1242" y="1117"/>
                </a:lnTo>
                <a:lnTo>
                  <a:pt x="1241" y="1118"/>
                </a:lnTo>
                <a:lnTo>
                  <a:pt x="1240" y="1120"/>
                </a:lnTo>
                <a:lnTo>
                  <a:pt x="1239" y="1121"/>
                </a:lnTo>
                <a:lnTo>
                  <a:pt x="1238" y="1124"/>
                </a:lnTo>
                <a:lnTo>
                  <a:pt x="1237" y="1127"/>
                </a:lnTo>
                <a:lnTo>
                  <a:pt x="1236" y="1129"/>
                </a:lnTo>
                <a:lnTo>
                  <a:pt x="1235" y="1132"/>
                </a:lnTo>
                <a:lnTo>
                  <a:pt x="1235" y="1133"/>
                </a:lnTo>
                <a:lnTo>
                  <a:pt x="1235" y="1133"/>
                </a:lnTo>
                <a:lnTo>
                  <a:pt x="1234" y="1135"/>
                </a:lnTo>
                <a:lnTo>
                  <a:pt x="1234" y="1137"/>
                </a:lnTo>
                <a:lnTo>
                  <a:pt x="1234" y="1138"/>
                </a:lnTo>
                <a:lnTo>
                  <a:pt x="1234" y="1140"/>
                </a:lnTo>
                <a:lnTo>
                  <a:pt x="1234" y="1142"/>
                </a:lnTo>
                <a:lnTo>
                  <a:pt x="1234" y="1142"/>
                </a:lnTo>
                <a:lnTo>
                  <a:pt x="1234" y="1143"/>
                </a:lnTo>
                <a:lnTo>
                  <a:pt x="1235" y="1144"/>
                </a:lnTo>
                <a:lnTo>
                  <a:pt x="1235" y="1145"/>
                </a:lnTo>
                <a:lnTo>
                  <a:pt x="1235" y="1146"/>
                </a:lnTo>
                <a:lnTo>
                  <a:pt x="1235" y="1146"/>
                </a:lnTo>
                <a:lnTo>
                  <a:pt x="1235" y="1147"/>
                </a:lnTo>
                <a:lnTo>
                  <a:pt x="1235" y="1147"/>
                </a:lnTo>
                <a:lnTo>
                  <a:pt x="1236" y="1147"/>
                </a:lnTo>
                <a:lnTo>
                  <a:pt x="1236" y="1147"/>
                </a:lnTo>
                <a:lnTo>
                  <a:pt x="1236" y="1147"/>
                </a:lnTo>
                <a:lnTo>
                  <a:pt x="1236" y="1148"/>
                </a:lnTo>
                <a:lnTo>
                  <a:pt x="1237" y="1148"/>
                </a:lnTo>
                <a:lnTo>
                  <a:pt x="1236" y="1149"/>
                </a:lnTo>
                <a:lnTo>
                  <a:pt x="1236" y="1151"/>
                </a:lnTo>
                <a:lnTo>
                  <a:pt x="1235" y="1153"/>
                </a:lnTo>
                <a:lnTo>
                  <a:pt x="1235" y="1154"/>
                </a:lnTo>
                <a:lnTo>
                  <a:pt x="1235" y="1157"/>
                </a:lnTo>
                <a:lnTo>
                  <a:pt x="1236" y="1159"/>
                </a:lnTo>
                <a:lnTo>
                  <a:pt x="1236" y="1161"/>
                </a:lnTo>
                <a:lnTo>
                  <a:pt x="1237" y="1163"/>
                </a:lnTo>
                <a:lnTo>
                  <a:pt x="1238" y="1163"/>
                </a:lnTo>
                <a:lnTo>
                  <a:pt x="1238" y="1164"/>
                </a:lnTo>
                <a:lnTo>
                  <a:pt x="1238" y="1164"/>
                </a:lnTo>
                <a:lnTo>
                  <a:pt x="1238" y="1165"/>
                </a:lnTo>
                <a:lnTo>
                  <a:pt x="1238" y="1166"/>
                </a:lnTo>
                <a:lnTo>
                  <a:pt x="1238" y="1168"/>
                </a:lnTo>
                <a:lnTo>
                  <a:pt x="1237" y="1170"/>
                </a:lnTo>
                <a:lnTo>
                  <a:pt x="1237" y="1171"/>
                </a:lnTo>
                <a:lnTo>
                  <a:pt x="1237" y="1171"/>
                </a:lnTo>
                <a:lnTo>
                  <a:pt x="1237" y="1172"/>
                </a:lnTo>
                <a:lnTo>
                  <a:pt x="1237" y="1173"/>
                </a:lnTo>
                <a:lnTo>
                  <a:pt x="1237" y="1174"/>
                </a:lnTo>
                <a:lnTo>
                  <a:pt x="1237" y="1175"/>
                </a:lnTo>
                <a:lnTo>
                  <a:pt x="1236" y="1177"/>
                </a:lnTo>
                <a:lnTo>
                  <a:pt x="1236" y="1179"/>
                </a:lnTo>
                <a:lnTo>
                  <a:pt x="1235" y="1181"/>
                </a:lnTo>
                <a:lnTo>
                  <a:pt x="1235" y="1182"/>
                </a:lnTo>
                <a:lnTo>
                  <a:pt x="1235" y="1182"/>
                </a:lnTo>
                <a:lnTo>
                  <a:pt x="1235" y="1184"/>
                </a:lnTo>
                <a:lnTo>
                  <a:pt x="1235" y="1186"/>
                </a:lnTo>
                <a:lnTo>
                  <a:pt x="1235" y="1187"/>
                </a:lnTo>
                <a:lnTo>
                  <a:pt x="1235" y="1188"/>
                </a:lnTo>
                <a:lnTo>
                  <a:pt x="1235" y="1189"/>
                </a:lnTo>
                <a:lnTo>
                  <a:pt x="1235" y="1190"/>
                </a:lnTo>
                <a:lnTo>
                  <a:pt x="1234" y="1192"/>
                </a:lnTo>
                <a:lnTo>
                  <a:pt x="1234" y="1193"/>
                </a:lnTo>
                <a:lnTo>
                  <a:pt x="1234" y="1194"/>
                </a:lnTo>
                <a:lnTo>
                  <a:pt x="1234" y="1195"/>
                </a:lnTo>
                <a:lnTo>
                  <a:pt x="1234" y="1196"/>
                </a:lnTo>
                <a:lnTo>
                  <a:pt x="1234" y="1197"/>
                </a:lnTo>
                <a:lnTo>
                  <a:pt x="1234" y="1198"/>
                </a:lnTo>
                <a:lnTo>
                  <a:pt x="1234" y="1199"/>
                </a:lnTo>
                <a:lnTo>
                  <a:pt x="1234" y="1200"/>
                </a:lnTo>
                <a:lnTo>
                  <a:pt x="1234" y="1202"/>
                </a:lnTo>
                <a:lnTo>
                  <a:pt x="1234" y="1203"/>
                </a:lnTo>
                <a:lnTo>
                  <a:pt x="1234" y="1205"/>
                </a:lnTo>
                <a:lnTo>
                  <a:pt x="1235" y="1207"/>
                </a:lnTo>
                <a:lnTo>
                  <a:pt x="1236" y="1209"/>
                </a:lnTo>
                <a:lnTo>
                  <a:pt x="1236" y="1212"/>
                </a:lnTo>
                <a:lnTo>
                  <a:pt x="1237" y="1214"/>
                </a:lnTo>
                <a:lnTo>
                  <a:pt x="1237" y="1215"/>
                </a:lnTo>
                <a:lnTo>
                  <a:pt x="1239" y="1218"/>
                </a:lnTo>
                <a:lnTo>
                  <a:pt x="1241" y="1221"/>
                </a:lnTo>
                <a:lnTo>
                  <a:pt x="1242" y="1222"/>
                </a:lnTo>
                <a:lnTo>
                  <a:pt x="1243" y="1223"/>
                </a:lnTo>
                <a:lnTo>
                  <a:pt x="1244" y="1225"/>
                </a:lnTo>
                <a:lnTo>
                  <a:pt x="1246" y="1226"/>
                </a:lnTo>
                <a:lnTo>
                  <a:pt x="1248" y="1227"/>
                </a:lnTo>
                <a:lnTo>
                  <a:pt x="1249" y="1228"/>
                </a:lnTo>
                <a:lnTo>
                  <a:pt x="1250" y="1228"/>
                </a:lnTo>
                <a:lnTo>
                  <a:pt x="1251" y="1228"/>
                </a:lnTo>
                <a:lnTo>
                  <a:pt x="1252" y="1228"/>
                </a:lnTo>
                <a:lnTo>
                  <a:pt x="1253" y="1229"/>
                </a:lnTo>
                <a:lnTo>
                  <a:pt x="1254" y="1230"/>
                </a:lnTo>
                <a:lnTo>
                  <a:pt x="1255" y="1230"/>
                </a:lnTo>
                <a:lnTo>
                  <a:pt x="1256" y="1231"/>
                </a:lnTo>
                <a:lnTo>
                  <a:pt x="1257" y="1231"/>
                </a:lnTo>
                <a:lnTo>
                  <a:pt x="1258" y="1231"/>
                </a:lnTo>
                <a:lnTo>
                  <a:pt x="1259" y="1231"/>
                </a:lnTo>
                <a:lnTo>
                  <a:pt x="1260" y="1232"/>
                </a:lnTo>
                <a:lnTo>
                  <a:pt x="1261" y="1233"/>
                </a:lnTo>
                <a:lnTo>
                  <a:pt x="1262" y="1234"/>
                </a:lnTo>
                <a:lnTo>
                  <a:pt x="1263" y="1235"/>
                </a:lnTo>
                <a:lnTo>
                  <a:pt x="1265" y="1237"/>
                </a:lnTo>
                <a:lnTo>
                  <a:pt x="1267" y="1238"/>
                </a:lnTo>
                <a:lnTo>
                  <a:pt x="1268" y="1239"/>
                </a:lnTo>
                <a:lnTo>
                  <a:pt x="1269" y="1241"/>
                </a:lnTo>
                <a:lnTo>
                  <a:pt x="1271" y="1243"/>
                </a:lnTo>
                <a:lnTo>
                  <a:pt x="1272" y="1245"/>
                </a:lnTo>
                <a:lnTo>
                  <a:pt x="1273" y="1245"/>
                </a:lnTo>
                <a:lnTo>
                  <a:pt x="1274" y="1246"/>
                </a:lnTo>
                <a:lnTo>
                  <a:pt x="1277" y="1248"/>
                </a:lnTo>
                <a:lnTo>
                  <a:pt x="1279" y="1251"/>
                </a:lnTo>
                <a:lnTo>
                  <a:pt x="1283" y="1253"/>
                </a:lnTo>
                <a:lnTo>
                  <a:pt x="1283" y="1253"/>
                </a:lnTo>
                <a:lnTo>
                  <a:pt x="1284" y="1253"/>
                </a:lnTo>
                <a:lnTo>
                  <a:pt x="1285" y="1254"/>
                </a:lnTo>
                <a:lnTo>
                  <a:pt x="1287" y="1255"/>
                </a:lnTo>
                <a:lnTo>
                  <a:pt x="1287" y="1255"/>
                </a:lnTo>
                <a:lnTo>
                  <a:pt x="1287" y="1256"/>
                </a:lnTo>
                <a:lnTo>
                  <a:pt x="1287" y="1257"/>
                </a:lnTo>
                <a:lnTo>
                  <a:pt x="1287" y="1257"/>
                </a:lnTo>
                <a:lnTo>
                  <a:pt x="1286" y="1257"/>
                </a:lnTo>
                <a:lnTo>
                  <a:pt x="1285" y="1257"/>
                </a:lnTo>
                <a:lnTo>
                  <a:pt x="1285" y="1258"/>
                </a:lnTo>
                <a:lnTo>
                  <a:pt x="1284" y="1258"/>
                </a:lnTo>
                <a:lnTo>
                  <a:pt x="1283" y="1258"/>
                </a:lnTo>
                <a:lnTo>
                  <a:pt x="1282" y="1258"/>
                </a:lnTo>
                <a:lnTo>
                  <a:pt x="1281" y="1258"/>
                </a:lnTo>
                <a:lnTo>
                  <a:pt x="1280" y="1259"/>
                </a:lnTo>
                <a:lnTo>
                  <a:pt x="1281" y="1259"/>
                </a:lnTo>
                <a:lnTo>
                  <a:pt x="1281" y="1259"/>
                </a:lnTo>
                <a:lnTo>
                  <a:pt x="1281" y="1259"/>
                </a:lnTo>
                <a:lnTo>
                  <a:pt x="1282" y="1259"/>
                </a:lnTo>
                <a:lnTo>
                  <a:pt x="1282" y="1259"/>
                </a:lnTo>
                <a:lnTo>
                  <a:pt x="1283" y="1259"/>
                </a:lnTo>
                <a:lnTo>
                  <a:pt x="1284" y="1259"/>
                </a:lnTo>
                <a:lnTo>
                  <a:pt x="1284" y="1258"/>
                </a:lnTo>
                <a:lnTo>
                  <a:pt x="1286" y="1258"/>
                </a:lnTo>
                <a:lnTo>
                  <a:pt x="1286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8"/>
                </a:lnTo>
                <a:lnTo>
                  <a:pt x="1287" y="1259"/>
                </a:lnTo>
                <a:lnTo>
                  <a:pt x="1286" y="1259"/>
                </a:lnTo>
                <a:lnTo>
                  <a:pt x="1286" y="1260"/>
                </a:lnTo>
                <a:lnTo>
                  <a:pt x="1286" y="1261"/>
                </a:lnTo>
                <a:lnTo>
                  <a:pt x="1286" y="1261"/>
                </a:lnTo>
                <a:lnTo>
                  <a:pt x="1286" y="1262"/>
                </a:lnTo>
                <a:lnTo>
                  <a:pt x="1286" y="1262"/>
                </a:lnTo>
                <a:lnTo>
                  <a:pt x="1286" y="1262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3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4" y="1266"/>
                </a:lnTo>
                <a:lnTo>
                  <a:pt x="1283" y="1267"/>
                </a:lnTo>
                <a:lnTo>
                  <a:pt x="1283" y="1268"/>
                </a:lnTo>
                <a:lnTo>
                  <a:pt x="1282" y="1269"/>
                </a:lnTo>
                <a:lnTo>
                  <a:pt x="1281" y="1270"/>
                </a:lnTo>
                <a:lnTo>
                  <a:pt x="1281" y="1272"/>
                </a:lnTo>
                <a:lnTo>
                  <a:pt x="1280" y="1273"/>
                </a:lnTo>
                <a:lnTo>
                  <a:pt x="1280" y="1274"/>
                </a:lnTo>
                <a:lnTo>
                  <a:pt x="1279" y="1275"/>
                </a:lnTo>
                <a:lnTo>
                  <a:pt x="1279" y="1276"/>
                </a:lnTo>
                <a:lnTo>
                  <a:pt x="1277" y="1277"/>
                </a:lnTo>
                <a:lnTo>
                  <a:pt x="1276" y="1279"/>
                </a:lnTo>
                <a:lnTo>
                  <a:pt x="1275" y="1280"/>
                </a:lnTo>
                <a:lnTo>
                  <a:pt x="1275" y="1281"/>
                </a:lnTo>
                <a:lnTo>
                  <a:pt x="1275" y="1283"/>
                </a:lnTo>
                <a:lnTo>
                  <a:pt x="1275" y="1285"/>
                </a:lnTo>
                <a:lnTo>
                  <a:pt x="1275" y="1285"/>
                </a:lnTo>
                <a:lnTo>
                  <a:pt x="1275" y="1285"/>
                </a:lnTo>
                <a:lnTo>
                  <a:pt x="1275" y="1286"/>
                </a:lnTo>
                <a:lnTo>
                  <a:pt x="1275" y="1286"/>
                </a:lnTo>
                <a:lnTo>
                  <a:pt x="1275" y="1286"/>
                </a:lnTo>
                <a:lnTo>
                  <a:pt x="1276" y="1287"/>
                </a:lnTo>
                <a:lnTo>
                  <a:pt x="1276" y="1287"/>
                </a:lnTo>
                <a:lnTo>
                  <a:pt x="1277" y="1287"/>
                </a:lnTo>
                <a:lnTo>
                  <a:pt x="1278" y="1287"/>
                </a:lnTo>
                <a:lnTo>
                  <a:pt x="1279" y="1287"/>
                </a:lnTo>
                <a:lnTo>
                  <a:pt x="1280" y="1288"/>
                </a:lnTo>
                <a:lnTo>
                  <a:pt x="1280" y="1288"/>
                </a:lnTo>
                <a:lnTo>
                  <a:pt x="1282" y="1289"/>
                </a:lnTo>
                <a:lnTo>
                  <a:pt x="1283" y="1291"/>
                </a:lnTo>
                <a:lnTo>
                  <a:pt x="1284" y="1292"/>
                </a:lnTo>
                <a:lnTo>
                  <a:pt x="1285" y="1293"/>
                </a:lnTo>
                <a:lnTo>
                  <a:pt x="1286" y="1295"/>
                </a:lnTo>
                <a:lnTo>
                  <a:pt x="1286" y="1296"/>
                </a:lnTo>
                <a:lnTo>
                  <a:pt x="1287" y="1296"/>
                </a:lnTo>
                <a:lnTo>
                  <a:pt x="1288" y="1295"/>
                </a:lnTo>
                <a:lnTo>
                  <a:pt x="1288" y="1295"/>
                </a:lnTo>
                <a:lnTo>
                  <a:pt x="1289" y="1295"/>
                </a:lnTo>
                <a:lnTo>
                  <a:pt x="1289" y="1295"/>
                </a:lnTo>
                <a:lnTo>
                  <a:pt x="1290" y="1296"/>
                </a:lnTo>
                <a:lnTo>
                  <a:pt x="1292" y="1297"/>
                </a:lnTo>
                <a:lnTo>
                  <a:pt x="1293" y="1297"/>
                </a:lnTo>
                <a:lnTo>
                  <a:pt x="1293" y="1297"/>
                </a:lnTo>
                <a:lnTo>
                  <a:pt x="1294" y="1297"/>
                </a:lnTo>
                <a:lnTo>
                  <a:pt x="1295" y="1296"/>
                </a:lnTo>
                <a:lnTo>
                  <a:pt x="1295" y="1295"/>
                </a:lnTo>
                <a:lnTo>
                  <a:pt x="1297" y="1295"/>
                </a:lnTo>
                <a:lnTo>
                  <a:pt x="1297" y="1294"/>
                </a:lnTo>
                <a:lnTo>
                  <a:pt x="1298" y="1294"/>
                </a:lnTo>
                <a:lnTo>
                  <a:pt x="1298" y="1294"/>
                </a:lnTo>
                <a:lnTo>
                  <a:pt x="1299" y="1293"/>
                </a:lnTo>
                <a:lnTo>
                  <a:pt x="1300" y="1293"/>
                </a:lnTo>
                <a:lnTo>
                  <a:pt x="1301" y="1292"/>
                </a:lnTo>
                <a:lnTo>
                  <a:pt x="1301" y="1291"/>
                </a:lnTo>
                <a:lnTo>
                  <a:pt x="1302" y="1290"/>
                </a:lnTo>
                <a:lnTo>
                  <a:pt x="1302" y="1290"/>
                </a:lnTo>
                <a:lnTo>
                  <a:pt x="1302" y="1289"/>
                </a:lnTo>
                <a:lnTo>
                  <a:pt x="1303" y="1289"/>
                </a:lnTo>
                <a:lnTo>
                  <a:pt x="1304" y="1287"/>
                </a:lnTo>
                <a:lnTo>
                  <a:pt x="1305" y="1285"/>
                </a:lnTo>
                <a:lnTo>
                  <a:pt x="1305" y="1284"/>
                </a:lnTo>
                <a:lnTo>
                  <a:pt x="1305" y="1283"/>
                </a:lnTo>
                <a:lnTo>
                  <a:pt x="1305" y="1282"/>
                </a:lnTo>
                <a:lnTo>
                  <a:pt x="1305" y="1281"/>
                </a:lnTo>
                <a:lnTo>
                  <a:pt x="1304" y="1278"/>
                </a:lnTo>
                <a:lnTo>
                  <a:pt x="1304" y="1277"/>
                </a:lnTo>
                <a:lnTo>
                  <a:pt x="1304" y="1276"/>
                </a:lnTo>
                <a:lnTo>
                  <a:pt x="1303" y="1276"/>
                </a:lnTo>
                <a:lnTo>
                  <a:pt x="1303" y="1275"/>
                </a:lnTo>
                <a:lnTo>
                  <a:pt x="1303" y="1274"/>
                </a:lnTo>
                <a:lnTo>
                  <a:pt x="1304" y="1274"/>
                </a:lnTo>
                <a:lnTo>
                  <a:pt x="1304" y="1273"/>
                </a:lnTo>
                <a:lnTo>
                  <a:pt x="1304" y="1273"/>
                </a:lnTo>
                <a:lnTo>
                  <a:pt x="1304" y="1271"/>
                </a:lnTo>
                <a:lnTo>
                  <a:pt x="1304" y="1271"/>
                </a:lnTo>
                <a:lnTo>
                  <a:pt x="1304" y="1270"/>
                </a:lnTo>
                <a:lnTo>
                  <a:pt x="1303" y="1269"/>
                </a:lnTo>
                <a:lnTo>
                  <a:pt x="1303" y="1268"/>
                </a:lnTo>
                <a:lnTo>
                  <a:pt x="1302" y="1267"/>
                </a:lnTo>
                <a:lnTo>
                  <a:pt x="1302" y="1266"/>
                </a:lnTo>
                <a:lnTo>
                  <a:pt x="1301" y="1265"/>
                </a:lnTo>
                <a:lnTo>
                  <a:pt x="1300" y="1265"/>
                </a:lnTo>
                <a:lnTo>
                  <a:pt x="1298" y="1262"/>
                </a:lnTo>
                <a:lnTo>
                  <a:pt x="1297" y="1261"/>
                </a:lnTo>
                <a:lnTo>
                  <a:pt x="1297" y="1261"/>
                </a:lnTo>
                <a:lnTo>
                  <a:pt x="1298" y="1261"/>
                </a:lnTo>
                <a:lnTo>
                  <a:pt x="1298" y="1261"/>
                </a:lnTo>
                <a:lnTo>
                  <a:pt x="1299" y="1261"/>
                </a:lnTo>
                <a:lnTo>
                  <a:pt x="1299" y="1260"/>
                </a:lnTo>
                <a:lnTo>
                  <a:pt x="1299" y="1260"/>
                </a:lnTo>
                <a:lnTo>
                  <a:pt x="1299" y="1260"/>
                </a:lnTo>
                <a:lnTo>
                  <a:pt x="1298" y="1260"/>
                </a:lnTo>
                <a:lnTo>
                  <a:pt x="1298" y="1260"/>
                </a:lnTo>
                <a:lnTo>
                  <a:pt x="1298" y="1260"/>
                </a:lnTo>
                <a:lnTo>
                  <a:pt x="1297" y="1259"/>
                </a:lnTo>
                <a:lnTo>
                  <a:pt x="1296" y="1259"/>
                </a:lnTo>
                <a:lnTo>
                  <a:pt x="1296" y="1259"/>
                </a:lnTo>
                <a:lnTo>
                  <a:pt x="1295" y="1258"/>
                </a:lnTo>
                <a:lnTo>
                  <a:pt x="1295" y="1258"/>
                </a:lnTo>
                <a:lnTo>
                  <a:pt x="1295" y="1258"/>
                </a:lnTo>
                <a:lnTo>
                  <a:pt x="1295" y="1257"/>
                </a:lnTo>
                <a:lnTo>
                  <a:pt x="1296" y="1256"/>
                </a:lnTo>
                <a:lnTo>
                  <a:pt x="1296" y="1256"/>
                </a:lnTo>
                <a:lnTo>
                  <a:pt x="1296" y="1255"/>
                </a:lnTo>
                <a:lnTo>
                  <a:pt x="1296" y="1255"/>
                </a:lnTo>
                <a:lnTo>
                  <a:pt x="1297" y="1254"/>
                </a:lnTo>
                <a:lnTo>
                  <a:pt x="1297" y="1254"/>
                </a:lnTo>
                <a:lnTo>
                  <a:pt x="1297" y="1253"/>
                </a:lnTo>
                <a:lnTo>
                  <a:pt x="1296" y="1253"/>
                </a:lnTo>
                <a:lnTo>
                  <a:pt x="1295" y="1252"/>
                </a:lnTo>
                <a:lnTo>
                  <a:pt x="1295" y="1252"/>
                </a:lnTo>
                <a:lnTo>
                  <a:pt x="1294" y="1252"/>
                </a:lnTo>
                <a:lnTo>
                  <a:pt x="1294" y="1253"/>
                </a:lnTo>
                <a:lnTo>
                  <a:pt x="1294" y="1254"/>
                </a:lnTo>
                <a:lnTo>
                  <a:pt x="1293" y="1254"/>
                </a:lnTo>
                <a:lnTo>
                  <a:pt x="1292" y="1255"/>
                </a:lnTo>
                <a:lnTo>
                  <a:pt x="1292" y="1255"/>
                </a:lnTo>
                <a:lnTo>
                  <a:pt x="1291" y="1255"/>
                </a:lnTo>
                <a:lnTo>
                  <a:pt x="1291" y="1254"/>
                </a:lnTo>
                <a:lnTo>
                  <a:pt x="1291" y="1254"/>
                </a:lnTo>
                <a:lnTo>
                  <a:pt x="1291" y="1253"/>
                </a:lnTo>
                <a:lnTo>
                  <a:pt x="1292" y="1253"/>
                </a:lnTo>
                <a:lnTo>
                  <a:pt x="1292" y="1252"/>
                </a:lnTo>
                <a:lnTo>
                  <a:pt x="1293" y="1251"/>
                </a:lnTo>
                <a:lnTo>
                  <a:pt x="1293" y="1251"/>
                </a:lnTo>
                <a:lnTo>
                  <a:pt x="1293" y="1250"/>
                </a:lnTo>
                <a:lnTo>
                  <a:pt x="1293" y="1250"/>
                </a:lnTo>
                <a:lnTo>
                  <a:pt x="1292" y="1249"/>
                </a:lnTo>
                <a:lnTo>
                  <a:pt x="1292" y="1249"/>
                </a:lnTo>
                <a:lnTo>
                  <a:pt x="1292" y="1249"/>
                </a:lnTo>
                <a:lnTo>
                  <a:pt x="1292" y="1248"/>
                </a:lnTo>
                <a:lnTo>
                  <a:pt x="1293" y="1247"/>
                </a:lnTo>
                <a:lnTo>
                  <a:pt x="1294" y="1247"/>
                </a:lnTo>
                <a:lnTo>
                  <a:pt x="1295" y="1246"/>
                </a:lnTo>
                <a:lnTo>
                  <a:pt x="1295" y="1246"/>
                </a:lnTo>
                <a:lnTo>
                  <a:pt x="1296" y="1245"/>
                </a:lnTo>
                <a:lnTo>
                  <a:pt x="1297" y="1245"/>
                </a:lnTo>
                <a:lnTo>
                  <a:pt x="1299" y="1245"/>
                </a:lnTo>
                <a:lnTo>
                  <a:pt x="1299" y="1246"/>
                </a:lnTo>
                <a:lnTo>
                  <a:pt x="1301" y="1246"/>
                </a:lnTo>
                <a:lnTo>
                  <a:pt x="1301" y="1247"/>
                </a:lnTo>
                <a:lnTo>
                  <a:pt x="1302" y="1248"/>
                </a:lnTo>
                <a:lnTo>
                  <a:pt x="1303" y="1249"/>
                </a:lnTo>
                <a:lnTo>
                  <a:pt x="1304" y="1250"/>
                </a:lnTo>
                <a:lnTo>
                  <a:pt x="1306" y="1254"/>
                </a:lnTo>
                <a:lnTo>
                  <a:pt x="1307" y="1256"/>
                </a:lnTo>
                <a:lnTo>
                  <a:pt x="1307" y="1257"/>
                </a:lnTo>
                <a:lnTo>
                  <a:pt x="1307" y="1259"/>
                </a:lnTo>
                <a:lnTo>
                  <a:pt x="1307" y="1259"/>
                </a:lnTo>
                <a:lnTo>
                  <a:pt x="1308" y="1261"/>
                </a:lnTo>
                <a:lnTo>
                  <a:pt x="1308" y="1261"/>
                </a:lnTo>
                <a:lnTo>
                  <a:pt x="1308" y="1262"/>
                </a:lnTo>
                <a:lnTo>
                  <a:pt x="1308" y="1264"/>
                </a:lnTo>
                <a:lnTo>
                  <a:pt x="1308" y="1265"/>
                </a:lnTo>
                <a:lnTo>
                  <a:pt x="1309" y="1266"/>
                </a:lnTo>
                <a:lnTo>
                  <a:pt x="1309" y="1267"/>
                </a:lnTo>
                <a:lnTo>
                  <a:pt x="1309" y="1268"/>
                </a:lnTo>
                <a:lnTo>
                  <a:pt x="1309" y="1269"/>
                </a:lnTo>
                <a:lnTo>
                  <a:pt x="1310" y="1270"/>
                </a:lnTo>
                <a:lnTo>
                  <a:pt x="1310" y="1270"/>
                </a:lnTo>
                <a:lnTo>
                  <a:pt x="1310" y="1271"/>
                </a:lnTo>
                <a:lnTo>
                  <a:pt x="1310" y="1272"/>
                </a:lnTo>
                <a:lnTo>
                  <a:pt x="1310" y="1273"/>
                </a:lnTo>
                <a:lnTo>
                  <a:pt x="1310" y="1276"/>
                </a:lnTo>
                <a:lnTo>
                  <a:pt x="1310" y="1278"/>
                </a:lnTo>
                <a:lnTo>
                  <a:pt x="1310" y="1281"/>
                </a:lnTo>
                <a:lnTo>
                  <a:pt x="1310" y="1282"/>
                </a:lnTo>
                <a:lnTo>
                  <a:pt x="1310" y="1283"/>
                </a:lnTo>
                <a:lnTo>
                  <a:pt x="1311" y="1285"/>
                </a:lnTo>
                <a:lnTo>
                  <a:pt x="1311" y="1285"/>
                </a:lnTo>
                <a:lnTo>
                  <a:pt x="1311" y="1287"/>
                </a:lnTo>
                <a:lnTo>
                  <a:pt x="1311" y="1288"/>
                </a:lnTo>
                <a:lnTo>
                  <a:pt x="1311" y="1291"/>
                </a:lnTo>
                <a:lnTo>
                  <a:pt x="1311" y="1291"/>
                </a:lnTo>
                <a:lnTo>
                  <a:pt x="1311" y="1294"/>
                </a:lnTo>
                <a:lnTo>
                  <a:pt x="1311" y="1295"/>
                </a:lnTo>
                <a:lnTo>
                  <a:pt x="1312" y="1297"/>
                </a:lnTo>
                <a:lnTo>
                  <a:pt x="1312" y="1297"/>
                </a:lnTo>
                <a:lnTo>
                  <a:pt x="1312" y="1298"/>
                </a:lnTo>
                <a:lnTo>
                  <a:pt x="1313" y="1299"/>
                </a:lnTo>
                <a:lnTo>
                  <a:pt x="1313" y="1300"/>
                </a:lnTo>
                <a:lnTo>
                  <a:pt x="1313" y="1301"/>
                </a:lnTo>
                <a:lnTo>
                  <a:pt x="1313" y="1302"/>
                </a:lnTo>
                <a:lnTo>
                  <a:pt x="1313" y="1303"/>
                </a:lnTo>
                <a:lnTo>
                  <a:pt x="1313" y="1305"/>
                </a:lnTo>
                <a:lnTo>
                  <a:pt x="1312" y="1307"/>
                </a:lnTo>
                <a:lnTo>
                  <a:pt x="1311" y="1309"/>
                </a:lnTo>
                <a:lnTo>
                  <a:pt x="1311" y="1310"/>
                </a:lnTo>
                <a:lnTo>
                  <a:pt x="1311" y="1311"/>
                </a:lnTo>
                <a:lnTo>
                  <a:pt x="1310" y="1312"/>
                </a:lnTo>
                <a:lnTo>
                  <a:pt x="1309" y="1316"/>
                </a:lnTo>
                <a:lnTo>
                  <a:pt x="1309" y="1317"/>
                </a:lnTo>
                <a:lnTo>
                  <a:pt x="1308" y="1317"/>
                </a:lnTo>
                <a:lnTo>
                  <a:pt x="1308" y="1318"/>
                </a:lnTo>
                <a:lnTo>
                  <a:pt x="1308" y="1319"/>
                </a:lnTo>
                <a:lnTo>
                  <a:pt x="1308" y="1320"/>
                </a:lnTo>
                <a:lnTo>
                  <a:pt x="1308" y="1321"/>
                </a:lnTo>
                <a:lnTo>
                  <a:pt x="1308" y="1323"/>
                </a:lnTo>
                <a:lnTo>
                  <a:pt x="1307" y="1324"/>
                </a:lnTo>
                <a:lnTo>
                  <a:pt x="1307" y="1326"/>
                </a:lnTo>
                <a:lnTo>
                  <a:pt x="1307" y="1326"/>
                </a:lnTo>
                <a:lnTo>
                  <a:pt x="1307" y="1326"/>
                </a:lnTo>
                <a:lnTo>
                  <a:pt x="1306" y="1328"/>
                </a:lnTo>
                <a:lnTo>
                  <a:pt x="1305" y="1330"/>
                </a:lnTo>
                <a:lnTo>
                  <a:pt x="1305" y="1333"/>
                </a:lnTo>
                <a:lnTo>
                  <a:pt x="1304" y="1335"/>
                </a:lnTo>
                <a:lnTo>
                  <a:pt x="1304" y="1338"/>
                </a:lnTo>
                <a:lnTo>
                  <a:pt x="1304" y="1341"/>
                </a:lnTo>
                <a:lnTo>
                  <a:pt x="1303" y="1344"/>
                </a:lnTo>
                <a:lnTo>
                  <a:pt x="1304" y="1348"/>
                </a:lnTo>
                <a:lnTo>
                  <a:pt x="1304" y="1351"/>
                </a:lnTo>
                <a:lnTo>
                  <a:pt x="1304" y="1353"/>
                </a:lnTo>
                <a:lnTo>
                  <a:pt x="1305" y="1354"/>
                </a:lnTo>
                <a:lnTo>
                  <a:pt x="1305" y="1355"/>
                </a:lnTo>
                <a:lnTo>
                  <a:pt x="1305" y="1356"/>
                </a:lnTo>
                <a:lnTo>
                  <a:pt x="1305" y="1357"/>
                </a:lnTo>
                <a:lnTo>
                  <a:pt x="1305" y="1360"/>
                </a:lnTo>
                <a:lnTo>
                  <a:pt x="1306" y="1361"/>
                </a:lnTo>
                <a:lnTo>
                  <a:pt x="1306" y="1362"/>
                </a:lnTo>
                <a:lnTo>
                  <a:pt x="1305" y="1365"/>
                </a:lnTo>
                <a:lnTo>
                  <a:pt x="1305" y="1367"/>
                </a:lnTo>
                <a:lnTo>
                  <a:pt x="1305" y="1370"/>
                </a:lnTo>
                <a:lnTo>
                  <a:pt x="1306" y="1373"/>
                </a:lnTo>
                <a:lnTo>
                  <a:pt x="1306" y="1376"/>
                </a:lnTo>
                <a:lnTo>
                  <a:pt x="1307" y="1384"/>
                </a:lnTo>
                <a:lnTo>
                  <a:pt x="1307" y="1387"/>
                </a:lnTo>
                <a:lnTo>
                  <a:pt x="1307" y="1390"/>
                </a:lnTo>
                <a:lnTo>
                  <a:pt x="1308" y="1392"/>
                </a:lnTo>
                <a:lnTo>
                  <a:pt x="1310" y="1395"/>
                </a:lnTo>
                <a:lnTo>
                  <a:pt x="1310" y="1396"/>
                </a:lnTo>
                <a:lnTo>
                  <a:pt x="1311" y="1397"/>
                </a:lnTo>
                <a:lnTo>
                  <a:pt x="1312" y="1399"/>
                </a:lnTo>
                <a:lnTo>
                  <a:pt x="1313" y="1399"/>
                </a:lnTo>
                <a:lnTo>
                  <a:pt x="1314" y="1399"/>
                </a:lnTo>
                <a:lnTo>
                  <a:pt x="1315" y="1399"/>
                </a:lnTo>
                <a:lnTo>
                  <a:pt x="1316" y="1398"/>
                </a:lnTo>
                <a:lnTo>
                  <a:pt x="1319" y="1399"/>
                </a:lnTo>
                <a:lnTo>
                  <a:pt x="1321" y="1399"/>
                </a:lnTo>
                <a:lnTo>
                  <a:pt x="1324" y="1399"/>
                </a:lnTo>
                <a:lnTo>
                  <a:pt x="1327" y="1400"/>
                </a:lnTo>
                <a:lnTo>
                  <a:pt x="1328" y="1401"/>
                </a:lnTo>
                <a:lnTo>
                  <a:pt x="1330" y="1402"/>
                </a:lnTo>
                <a:lnTo>
                  <a:pt x="1332" y="1403"/>
                </a:lnTo>
                <a:lnTo>
                  <a:pt x="1333" y="1404"/>
                </a:lnTo>
                <a:lnTo>
                  <a:pt x="1335" y="1405"/>
                </a:lnTo>
                <a:lnTo>
                  <a:pt x="1336" y="1406"/>
                </a:lnTo>
                <a:lnTo>
                  <a:pt x="1337" y="1407"/>
                </a:lnTo>
                <a:lnTo>
                  <a:pt x="1339" y="1408"/>
                </a:lnTo>
                <a:lnTo>
                  <a:pt x="1340" y="1409"/>
                </a:lnTo>
                <a:lnTo>
                  <a:pt x="1342" y="1411"/>
                </a:lnTo>
                <a:lnTo>
                  <a:pt x="1345" y="1414"/>
                </a:lnTo>
                <a:lnTo>
                  <a:pt x="1346" y="1416"/>
                </a:lnTo>
                <a:lnTo>
                  <a:pt x="1347" y="1416"/>
                </a:lnTo>
                <a:lnTo>
                  <a:pt x="1348" y="1417"/>
                </a:lnTo>
                <a:lnTo>
                  <a:pt x="1351" y="1419"/>
                </a:lnTo>
                <a:lnTo>
                  <a:pt x="1353" y="1422"/>
                </a:lnTo>
                <a:lnTo>
                  <a:pt x="1354" y="1424"/>
                </a:lnTo>
                <a:lnTo>
                  <a:pt x="1356" y="1427"/>
                </a:lnTo>
                <a:lnTo>
                  <a:pt x="1357" y="1429"/>
                </a:lnTo>
                <a:lnTo>
                  <a:pt x="1357" y="1431"/>
                </a:lnTo>
                <a:lnTo>
                  <a:pt x="1358" y="1432"/>
                </a:lnTo>
                <a:lnTo>
                  <a:pt x="1358" y="1434"/>
                </a:lnTo>
                <a:lnTo>
                  <a:pt x="1359" y="1435"/>
                </a:lnTo>
                <a:lnTo>
                  <a:pt x="1360" y="1438"/>
                </a:lnTo>
                <a:lnTo>
                  <a:pt x="1360" y="1440"/>
                </a:lnTo>
                <a:lnTo>
                  <a:pt x="1361" y="1443"/>
                </a:lnTo>
                <a:lnTo>
                  <a:pt x="1362" y="1445"/>
                </a:lnTo>
                <a:lnTo>
                  <a:pt x="1362" y="1447"/>
                </a:lnTo>
                <a:lnTo>
                  <a:pt x="1363" y="1451"/>
                </a:lnTo>
                <a:lnTo>
                  <a:pt x="1364" y="1454"/>
                </a:lnTo>
                <a:lnTo>
                  <a:pt x="1366" y="1455"/>
                </a:lnTo>
                <a:lnTo>
                  <a:pt x="1368" y="1456"/>
                </a:lnTo>
                <a:lnTo>
                  <a:pt x="1370" y="1457"/>
                </a:lnTo>
                <a:lnTo>
                  <a:pt x="1371" y="1458"/>
                </a:lnTo>
                <a:lnTo>
                  <a:pt x="1374" y="1459"/>
                </a:lnTo>
                <a:lnTo>
                  <a:pt x="1377" y="1460"/>
                </a:lnTo>
                <a:lnTo>
                  <a:pt x="1378" y="1460"/>
                </a:lnTo>
                <a:lnTo>
                  <a:pt x="1380" y="1461"/>
                </a:lnTo>
                <a:lnTo>
                  <a:pt x="1383" y="1462"/>
                </a:lnTo>
                <a:lnTo>
                  <a:pt x="1383" y="1462"/>
                </a:lnTo>
                <a:lnTo>
                  <a:pt x="1385" y="1464"/>
                </a:lnTo>
                <a:lnTo>
                  <a:pt x="1388" y="1465"/>
                </a:lnTo>
                <a:lnTo>
                  <a:pt x="1389" y="1466"/>
                </a:lnTo>
                <a:lnTo>
                  <a:pt x="1391" y="1467"/>
                </a:lnTo>
                <a:lnTo>
                  <a:pt x="1392" y="1468"/>
                </a:lnTo>
                <a:lnTo>
                  <a:pt x="1396" y="1470"/>
                </a:lnTo>
                <a:lnTo>
                  <a:pt x="1399" y="1471"/>
                </a:lnTo>
                <a:lnTo>
                  <a:pt x="1402" y="1471"/>
                </a:lnTo>
                <a:lnTo>
                  <a:pt x="1404" y="1471"/>
                </a:lnTo>
                <a:lnTo>
                  <a:pt x="1405" y="1471"/>
                </a:lnTo>
                <a:lnTo>
                  <a:pt x="1406" y="1471"/>
                </a:lnTo>
                <a:lnTo>
                  <a:pt x="1407" y="1472"/>
                </a:lnTo>
                <a:lnTo>
                  <a:pt x="1407" y="1472"/>
                </a:lnTo>
                <a:lnTo>
                  <a:pt x="1408" y="1472"/>
                </a:lnTo>
                <a:lnTo>
                  <a:pt x="1409" y="1472"/>
                </a:lnTo>
                <a:lnTo>
                  <a:pt x="1410" y="1473"/>
                </a:lnTo>
                <a:lnTo>
                  <a:pt x="1413" y="1474"/>
                </a:lnTo>
                <a:lnTo>
                  <a:pt x="1415" y="1474"/>
                </a:lnTo>
                <a:lnTo>
                  <a:pt x="1417" y="1474"/>
                </a:lnTo>
                <a:lnTo>
                  <a:pt x="1419" y="1474"/>
                </a:lnTo>
                <a:lnTo>
                  <a:pt x="1421" y="1474"/>
                </a:lnTo>
                <a:lnTo>
                  <a:pt x="1424" y="1474"/>
                </a:lnTo>
                <a:lnTo>
                  <a:pt x="1425" y="1475"/>
                </a:lnTo>
                <a:lnTo>
                  <a:pt x="1426" y="1477"/>
                </a:lnTo>
                <a:lnTo>
                  <a:pt x="1427" y="1478"/>
                </a:lnTo>
                <a:lnTo>
                  <a:pt x="1428" y="1479"/>
                </a:lnTo>
                <a:lnTo>
                  <a:pt x="1429" y="1479"/>
                </a:lnTo>
                <a:lnTo>
                  <a:pt x="1429" y="1480"/>
                </a:lnTo>
                <a:lnTo>
                  <a:pt x="1430" y="1480"/>
                </a:lnTo>
                <a:lnTo>
                  <a:pt x="1431" y="1480"/>
                </a:lnTo>
                <a:lnTo>
                  <a:pt x="1433" y="1480"/>
                </a:lnTo>
                <a:lnTo>
                  <a:pt x="1435" y="1481"/>
                </a:lnTo>
                <a:lnTo>
                  <a:pt x="1437" y="1482"/>
                </a:lnTo>
                <a:lnTo>
                  <a:pt x="1439" y="1482"/>
                </a:lnTo>
                <a:lnTo>
                  <a:pt x="1441" y="1482"/>
                </a:lnTo>
                <a:lnTo>
                  <a:pt x="1442" y="1482"/>
                </a:lnTo>
                <a:lnTo>
                  <a:pt x="1443" y="1482"/>
                </a:lnTo>
                <a:lnTo>
                  <a:pt x="1444" y="1480"/>
                </a:lnTo>
                <a:lnTo>
                  <a:pt x="1444" y="1479"/>
                </a:lnTo>
                <a:lnTo>
                  <a:pt x="1444" y="1478"/>
                </a:lnTo>
                <a:lnTo>
                  <a:pt x="1443" y="1477"/>
                </a:lnTo>
                <a:lnTo>
                  <a:pt x="1443" y="1477"/>
                </a:lnTo>
                <a:lnTo>
                  <a:pt x="1443" y="1476"/>
                </a:lnTo>
                <a:lnTo>
                  <a:pt x="1443" y="1475"/>
                </a:lnTo>
                <a:lnTo>
                  <a:pt x="1444" y="1474"/>
                </a:lnTo>
                <a:lnTo>
                  <a:pt x="1445" y="1473"/>
                </a:lnTo>
                <a:lnTo>
                  <a:pt x="1446" y="1473"/>
                </a:lnTo>
                <a:lnTo>
                  <a:pt x="1447" y="1473"/>
                </a:lnTo>
                <a:lnTo>
                  <a:pt x="1448" y="1473"/>
                </a:lnTo>
                <a:lnTo>
                  <a:pt x="1448" y="1474"/>
                </a:lnTo>
                <a:lnTo>
                  <a:pt x="1449" y="1475"/>
                </a:lnTo>
                <a:lnTo>
                  <a:pt x="1449" y="1476"/>
                </a:lnTo>
                <a:lnTo>
                  <a:pt x="1450" y="1479"/>
                </a:lnTo>
                <a:lnTo>
                  <a:pt x="1449" y="1481"/>
                </a:lnTo>
                <a:lnTo>
                  <a:pt x="1449" y="1483"/>
                </a:lnTo>
                <a:lnTo>
                  <a:pt x="1449" y="1485"/>
                </a:lnTo>
                <a:lnTo>
                  <a:pt x="1449" y="1490"/>
                </a:lnTo>
                <a:lnTo>
                  <a:pt x="1449" y="1491"/>
                </a:lnTo>
                <a:lnTo>
                  <a:pt x="1448" y="1497"/>
                </a:lnTo>
                <a:lnTo>
                  <a:pt x="1447" y="1500"/>
                </a:lnTo>
                <a:lnTo>
                  <a:pt x="1447" y="1501"/>
                </a:lnTo>
                <a:lnTo>
                  <a:pt x="1444" y="1507"/>
                </a:lnTo>
                <a:lnTo>
                  <a:pt x="1443" y="1512"/>
                </a:lnTo>
                <a:lnTo>
                  <a:pt x="1441" y="1517"/>
                </a:lnTo>
                <a:lnTo>
                  <a:pt x="1441" y="1520"/>
                </a:lnTo>
                <a:lnTo>
                  <a:pt x="1441" y="1522"/>
                </a:lnTo>
                <a:lnTo>
                  <a:pt x="1441" y="1522"/>
                </a:lnTo>
                <a:lnTo>
                  <a:pt x="1442" y="1524"/>
                </a:lnTo>
                <a:lnTo>
                  <a:pt x="1443" y="1525"/>
                </a:lnTo>
                <a:lnTo>
                  <a:pt x="1444" y="1525"/>
                </a:lnTo>
                <a:lnTo>
                  <a:pt x="1445" y="1525"/>
                </a:lnTo>
                <a:lnTo>
                  <a:pt x="1445" y="1525"/>
                </a:lnTo>
                <a:lnTo>
                  <a:pt x="1446" y="1526"/>
                </a:lnTo>
                <a:lnTo>
                  <a:pt x="1446" y="1528"/>
                </a:lnTo>
                <a:lnTo>
                  <a:pt x="1447" y="1529"/>
                </a:lnTo>
                <a:lnTo>
                  <a:pt x="1448" y="1531"/>
                </a:lnTo>
                <a:lnTo>
                  <a:pt x="1449" y="1533"/>
                </a:lnTo>
                <a:lnTo>
                  <a:pt x="1449" y="1536"/>
                </a:lnTo>
                <a:lnTo>
                  <a:pt x="1449" y="1540"/>
                </a:lnTo>
                <a:lnTo>
                  <a:pt x="1449" y="1544"/>
                </a:lnTo>
                <a:lnTo>
                  <a:pt x="1449" y="1548"/>
                </a:lnTo>
                <a:lnTo>
                  <a:pt x="1448" y="1552"/>
                </a:lnTo>
                <a:lnTo>
                  <a:pt x="1448" y="1556"/>
                </a:lnTo>
                <a:lnTo>
                  <a:pt x="1447" y="1558"/>
                </a:lnTo>
                <a:lnTo>
                  <a:pt x="1448" y="1559"/>
                </a:lnTo>
                <a:lnTo>
                  <a:pt x="1449" y="1561"/>
                </a:lnTo>
                <a:lnTo>
                  <a:pt x="1450" y="1562"/>
                </a:lnTo>
                <a:lnTo>
                  <a:pt x="1449" y="1564"/>
                </a:lnTo>
                <a:lnTo>
                  <a:pt x="1449" y="1566"/>
                </a:lnTo>
                <a:lnTo>
                  <a:pt x="1449" y="1567"/>
                </a:lnTo>
                <a:lnTo>
                  <a:pt x="1448" y="1569"/>
                </a:lnTo>
                <a:lnTo>
                  <a:pt x="1447" y="1570"/>
                </a:lnTo>
                <a:lnTo>
                  <a:pt x="1447" y="1571"/>
                </a:lnTo>
                <a:lnTo>
                  <a:pt x="1446" y="1572"/>
                </a:lnTo>
                <a:lnTo>
                  <a:pt x="1445" y="1572"/>
                </a:lnTo>
                <a:lnTo>
                  <a:pt x="1444" y="1572"/>
                </a:lnTo>
                <a:lnTo>
                  <a:pt x="1443" y="1572"/>
                </a:lnTo>
                <a:lnTo>
                  <a:pt x="1442" y="1573"/>
                </a:lnTo>
                <a:lnTo>
                  <a:pt x="1441" y="1573"/>
                </a:lnTo>
                <a:lnTo>
                  <a:pt x="1441" y="1574"/>
                </a:lnTo>
                <a:lnTo>
                  <a:pt x="1441" y="1575"/>
                </a:lnTo>
                <a:lnTo>
                  <a:pt x="1441" y="1575"/>
                </a:lnTo>
                <a:lnTo>
                  <a:pt x="1441" y="1577"/>
                </a:lnTo>
                <a:lnTo>
                  <a:pt x="1441" y="1579"/>
                </a:lnTo>
                <a:lnTo>
                  <a:pt x="1441" y="1580"/>
                </a:lnTo>
                <a:lnTo>
                  <a:pt x="1442" y="1581"/>
                </a:lnTo>
                <a:lnTo>
                  <a:pt x="1442" y="1582"/>
                </a:lnTo>
                <a:lnTo>
                  <a:pt x="1442" y="1583"/>
                </a:lnTo>
                <a:lnTo>
                  <a:pt x="1443" y="1584"/>
                </a:lnTo>
                <a:lnTo>
                  <a:pt x="1443" y="1587"/>
                </a:lnTo>
                <a:lnTo>
                  <a:pt x="1442" y="1591"/>
                </a:lnTo>
                <a:lnTo>
                  <a:pt x="1442" y="1593"/>
                </a:lnTo>
                <a:lnTo>
                  <a:pt x="1442" y="1593"/>
                </a:lnTo>
                <a:lnTo>
                  <a:pt x="1441" y="1594"/>
                </a:lnTo>
                <a:lnTo>
                  <a:pt x="1441" y="1596"/>
                </a:lnTo>
                <a:lnTo>
                  <a:pt x="1441" y="1597"/>
                </a:lnTo>
                <a:lnTo>
                  <a:pt x="1440" y="1599"/>
                </a:lnTo>
                <a:lnTo>
                  <a:pt x="1439" y="1601"/>
                </a:lnTo>
                <a:lnTo>
                  <a:pt x="1439" y="1603"/>
                </a:lnTo>
                <a:lnTo>
                  <a:pt x="1439" y="1605"/>
                </a:lnTo>
                <a:lnTo>
                  <a:pt x="1439" y="1605"/>
                </a:lnTo>
                <a:lnTo>
                  <a:pt x="1439" y="1606"/>
                </a:lnTo>
                <a:lnTo>
                  <a:pt x="1439" y="1607"/>
                </a:lnTo>
                <a:lnTo>
                  <a:pt x="1438" y="1609"/>
                </a:lnTo>
                <a:lnTo>
                  <a:pt x="1439" y="1611"/>
                </a:lnTo>
                <a:lnTo>
                  <a:pt x="1438" y="1612"/>
                </a:lnTo>
                <a:lnTo>
                  <a:pt x="1438" y="1613"/>
                </a:lnTo>
                <a:lnTo>
                  <a:pt x="1436" y="1614"/>
                </a:lnTo>
                <a:lnTo>
                  <a:pt x="1435" y="1615"/>
                </a:lnTo>
                <a:lnTo>
                  <a:pt x="1435" y="1616"/>
                </a:lnTo>
                <a:lnTo>
                  <a:pt x="1434" y="1617"/>
                </a:lnTo>
                <a:lnTo>
                  <a:pt x="1434" y="1617"/>
                </a:lnTo>
                <a:lnTo>
                  <a:pt x="1432" y="1620"/>
                </a:lnTo>
                <a:lnTo>
                  <a:pt x="1431" y="1621"/>
                </a:lnTo>
                <a:lnTo>
                  <a:pt x="1431" y="1622"/>
                </a:lnTo>
                <a:lnTo>
                  <a:pt x="1431" y="1623"/>
                </a:lnTo>
                <a:lnTo>
                  <a:pt x="1432" y="1623"/>
                </a:lnTo>
                <a:lnTo>
                  <a:pt x="1432" y="1623"/>
                </a:lnTo>
                <a:lnTo>
                  <a:pt x="1432" y="1627"/>
                </a:lnTo>
                <a:lnTo>
                  <a:pt x="1431" y="1630"/>
                </a:lnTo>
                <a:lnTo>
                  <a:pt x="1431" y="1631"/>
                </a:lnTo>
                <a:lnTo>
                  <a:pt x="1430" y="1634"/>
                </a:lnTo>
                <a:lnTo>
                  <a:pt x="1430" y="1636"/>
                </a:lnTo>
                <a:lnTo>
                  <a:pt x="1431" y="1636"/>
                </a:lnTo>
                <a:lnTo>
                  <a:pt x="1431" y="1636"/>
                </a:lnTo>
                <a:lnTo>
                  <a:pt x="1432" y="1636"/>
                </a:lnTo>
                <a:lnTo>
                  <a:pt x="1433" y="1636"/>
                </a:lnTo>
                <a:lnTo>
                  <a:pt x="1433" y="1635"/>
                </a:lnTo>
                <a:lnTo>
                  <a:pt x="1434" y="1635"/>
                </a:lnTo>
                <a:lnTo>
                  <a:pt x="1434" y="1635"/>
                </a:lnTo>
                <a:lnTo>
                  <a:pt x="1435" y="1636"/>
                </a:lnTo>
                <a:lnTo>
                  <a:pt x="1434" y="1637"/>
                </a:lnTo>
                <a:lnTo>
                  <a:pt x="1434" y="1638"/>
                </a:lnTo>
                <a:lnTo>
                  <a:pt x="1434" y="1640"/>
                </a:lnTo>
                <a:lnTo>
                  <a:pt x="1434" y="1640"/>
                </a:lnTo>
                <a:lnTo>
                  <a:pt x="1435" y="1640"/>
                </a:lnTo>
                <a:lnTo>
                  <a:pt x="1435" y="1639"/>
                </a:lnTo>
                <a:lnTo>
                  <a:pt x="1436" y="1638"/>
                </a:lnTo>
                <a:lnTo>
                  <a:pt x="1437" y="1638"/>
                </a:lnTo>
                <a:lnTo>
                  <a:pt x="1438" y="1637"/>
                </a:lnTo>
                <a:lnTo>
                  <a:pt x="1439" y="1636"/>
                </a:lnTo>
                <a:lnTo>
                  <a:pt x="1439" y="1636"/>
                </a:lnTo>
                <a:lnTo>
                  <a:pt x="1439" y="1636"/>
                </a:lnTo>
                <a:lnTo>
                  <a:pt x="1440" y="1637"/>
                </a:lnTo>
                <a:lnTo>
                  <a:pt x="1439" y="1638"/>
                </a:lnTo>
                <a:lnTo>
                  <a:pt x="1439" y="1638"/>
                </a:lnTo>
                <a:lnTo>
                  <a:pt x="1439" y="1639"/>
                </a:lnTo>
                <a:lnTo>
                  <a:pt x="1439" y="1640"/>
                </a:lnTo>
                <a:lnTo>
                  <a:pt x="1439" y="1641"/>
                </a:lnTo>
                <a:lnTo>
                  <a:pt x="1438" y="1642"/>
                </a:lnTo>
                <a:lnTo>
                  <a:pt x="1437" y="1643"/>
                </a:lnTo>
                <a:lnTo>
                  <a:pt x="1437" y="1644"/>
                </a:lnTo>
                <a:lnTo>
                  <a:pt x="1437" y="1645"/>
                </a:lnTo>
                <a:lnTo>
                  <a:pt x="1438" y="1644"/>
                </a:lnTo>
                <a:lnTo>
                  <a:pt x="1439" y="1644"/>
                </a:lnTo>
                <a:lnTo>
                  <a:pt x="1440" y="1643"/>
                </a:lnTo>
                <a:lnTo>
                  <a:pt x="1441" y="1643"/>
                </a:lnTo>
                <a:lnTo>
                  <a:pt x="1442" y="1643"/>
                </a:lnTo>
                <a:lnTo>
                  <a:pt x="1443" y="1643"/>
                </a:lnTo>
                <a:lnTo>
                  <a:pt x="1445" y="1644"/>
                </a:lnTo>
                <a:lnTo>
                  <a:pt x="1446" y="1644"/>
                </a:lnTo>
                <a:lnTo>
                  <a:pt x="1447" y="1643"/>
                </a:lnTo>
                <a:lnTo>
                  <a:pt x="1450" y="1643"/>
                </a:lnTo>
                <a:lnTo>
                  <a:pt x="1455" y="1644"/>
                </a:lnTo>
                <a:lnTo>
                  <a:pt x="1456" y="1644"/>
                </a:lnTo>
                <a:lnTo>
                  <a:pt x="1457" y="1645"/>
                </a:lnTo>
                <a:lnTo>
                  <a:pt x="1457" y="1645"/>
                </a:lnTo>
                <a:lnTo>
                  <a:pt x="1458" y="1645"/>
                </a:lnTo>
                <a:lnTo>
                  <a:pt x="1460" y="1644"/>
                </a:lnTo>
                <a:lnTo>
                  <a:pt x="1461" y="1644"/>
                </a:lnTo>
                <a:lnTo>
                  <a:pt x="1462" y="1644"/>
                </a:lnTo>
                <a:lnTo>
                  <a:pt x="1464" y="1644"/>
                </a:lnTo>
                <a:lnTo>
                  <a:pt x="1465" y="1644"/>
                </a:lnTo>
                <a:lnTo>
                  <a:pt x="1466" y="1645"/>
                </a:lnTo>
                <a:lnTo>
                  <a:pt x="1468" y="1645"/>
                </a:lnTo>
                <a:lnTo>
                  <a:pt x="1469" y="1645"/>
                </a:lnTo>
                <a:lnTo>
                  <a:pt x="1470" y="1645"/>
                </a:lnTo>
                <a:lnTo>
                  <a:pt x="1472" y="1644"/>
                </a:lnTo>
                <a:lnTo>
                  <a:pt x="1474" y="1644"/>
                </a:lnTo>
                <a:lnTo>
                  <a:pt x="1476" y="1644"/>
                </a:lnTo>
                <a:lnTo>
                  <a:pt x="1477" y="1644"/>
                </a:lnTo>
                <a:lnTo>
                  <a:pt x="1478" y="1645"/>
                </a:lnTo>
                <a:lnTo>
                  <a:pt x="1478" y="1645"/>
                </a:lnTo>
                <a:lnTo>
                  <a:pt x="1480" y="1647"/>
                </a:lnTo>
                <a:lnTo>
                  <a:pt x="1482" y="1648"/>
                </a:lnTo>
                <a:lnTo>
                  <a:pt x="1484" y="1649"/>
                </a:lnTo>
                <a:lnTo>
                  <a:pt x="1487" y="1649"/>
                </a:lnTo>
                <a:lnTo>
                  <a:pt x="1492" y="1650"/>
                </a:lnTo>
                <a:lnTo>
                  <a:pt x="1494" y="1650"/>
                </a:lnTo>
                <a:lnTo>
                  <a:pt x="1496" y="1652"/>
                </a:lnTo>
                <a:lnTo>
                  <a:pt x="1497" y="1652"/>
                </a:lnTo>
                <a:lnTo>
                  <a:pt x="1498" y="1652"/>
                </a:lnTo>
                <a:lnTo>
                  <a:pt x="1499" y="1651"/>
                </a:lnTo>
                <a:lnTo>
                  <a:pt x="1499" y="1651"/>
                </a:lnTo>
                <a:lnTo>
                  <a:pt x="1499" y="1650"/>
                </a:lnTo>
                <a:lnTo>
                  <a:pt x="1500" y="1650"/>
                </a:lnTo>
                <a:lnTo>
                  <a:pt x="1501" y="1651"/>
                </a:lnTo>
                <a:lnTo>
                  <a:pt x="1503" y="1651"/>
                </a:lnTo>
                <a:lnTo>
                  <a:pt x="1503" y="1651"/>
                </a:lnTo>
                <a:lnTo>
                  <a:pt x="1504" y="1651"/>
                </a:lnTo>
                <a:lnTo>
                  <a:pt x="1505" y="1651"/>
                </a:lnTo>
                <a:lnTo>
                  <a:pt x="1505" y="1651"/>
                </a:lnTo>
                <a:lnTo>
                  <a:pt x="1508" y="1653"/>
                </a:lnTo>
                <a:lnTo>
                  <a:pt x="1511" y="1655"/>
                </a:lnTo>
                <a:lnTo>
                  <a:pt x="1512" y="1656"/>
                </a:lnTo>
                <a:lnTo>
                  <a:pt x="1513" y="1656"/>
                </a:lnTo>
                <a:lnTo>
                  <a:pt x="1514" y="1656"/>
                </a:lnTo>
                <a:lnTo>
                  <a:pt x="1515" y="1656"/>
                </a:lnTo>
                <a:lnTo>
                  <a:pt x="1516" y="1655"/>
                </a:lnTo>
                <a:lnTo>
                  <a:pt x="1518" y="1654"/>
                </a:lnTo>
                <a:lnTo>
                  <a:pt x="1519" y="1654"/>
                </a:lnTo>
                <a:lnTo>
                  <a:pt x="1520" y="1652"/>
                </a:lnTo>
                <a:lnTo>
                  <a:pt x="1520" y="1651"/>
                </a:lnTo>
                <a:lnTo>
                  <a:pt x="1520" y="1650"/>
                </a:lnTo>
                <a:lnTo>
                  <a:pt x="1519" y="1649"/>
                </a:lnTo>
                <a:lnTo>
                  <a:pt x="1518" y="1647"/>
                </a:lnTo>
                <a:lnTo>
                  <a:pt x="1518" y="1647"/>
                </a:lnTo>
                <a:lnTo>
                  <a:pt x="1518" y="1646"/>
                </a:lnTo>
                <a:lnTo>
                  <a:pt x="1519" y="1646"/>
                </a:lnTo>
                <a:lnTo>
                  <a:pt x="1519" y="1647"/>
                </a:lnTo>
                <a:lnTo>
                  <a:pt x="1520" y="1647"/>
                </a:lnTo>
                <a:lnTo>
                  <a:pt x="1520" y="1649"/>
                </a:lnTo>
                <a:lnTo>
                  <a:pt x="1521" y="1650"/>
                </a:lnTo>
                <a:lnTo>
                  <a:pt x="1521" y="1651"/>
                </a:lnTo>
                <a:lnTo>
                  <a:pt x="1521" y="1652"/>
                </a:lnTo>
                <a:lnTo>
                  <a:pt x="1521" y="1654"/>
                </a:lnTo>
                <a:lnTo>
                  <a:pt x="1522" y="1655"/>
                </a:lnTo>
                <a:lnTo>
                  <a:pt x="1522" y="1658"/>
                </a:lnTo>
                <a:lnTo>
                  <a:pt x="1522" y="1658"/>
                </a:lnTo>
                <a:lnTo>
                  <a:pt x="1522" y="1661"/>
                </a:lnTo>
                <a:lnTo>
                  <a:pt x="1522" y="1665"/>
                </a:lnTo>
                <a:lnTo>
                  <a:pt x="1523" y="1666"/>
                </a:lnTo>
                <a:lnTo>
                  <a:pt x="1524" y="1669"/>
                </a:lnTo>
                <a:lnTo>
                  <a:pt x="1525" y="1670"/>
                </a:lnTo>
                <a:lnTo>
                  <a:pt x="1525" y="1672"/>
                </a:lnTo>
                <a:lnTo>
                  <a:pt x="1526" y="1674"/>
                </a:lnTo>
                <a:lnTo>
                  <a:pt x="1527" y="1679"/>
                </a:lnTo>
                <a:lnTo>
                  <a:pt x="1528" y="1682"/>
                </a:lnTo>
                <a:lnTo>
                  <a:pt x="1528" y="1684"/>
                </a:lnTo>
                <a:lnTo>
                  <a:pt x="1530" y="1686"/>
                </a:lnTo>
                <a:lnTo>
                  <a:pt x="1532" y="1688"/>
                </a:lnTo>
                <a:lnTo>
                  <a:pt x="1533" y="1690"/>
                </a:lnTo>
                <a:lnTo>
                  <a:pt x="1536" y="1694"/>
                </a:lnTo>
                <a:lnTo>
                  <a:pt x="1539" y="1696"/>
                </a:lnTo>
                <a:lnTo>
                  <a:pt x="1541" y="1697"/>
                </a:lnTo>
                <a:lnTo>
                  <a:pt x="1543" y="1698"/>
                </a:lnTo>
                <a:lnTo>
                  <a:pt x="1546" y="1698"/>
                </a:lnTo>
                <a:lnTo>
                  <a:pt x="1548" y="1698"/>
                </a:lnTo>
                <a:lnTo>
                  <a:pt x="1549" y="1698"/>
                </a:lnTo>
                <a:lnTo>
                  <a:pt x="1550" y="1699"/>
                </a:lnTo>
                <a:lnTo>
                  <a:pt x="1552" y="1700"/>
                </a:lnTo>
                <a:lnTo>
                  <a:pt x="1554" y="1701"/>
                </a:lnTo>
                <a:lnTo>
                  <a:pt x="1556" y="1702"/>
                </a:lnTo>
                <a:lnTo>
                  <a:pt x="1558" y="1703"/>
                </a:lnTo>
                <a:lnTo>
                  <a:pt x="1559" y="1703"/>
                </a:lnTo>
                <a:lnTo>
                  <a:pt x="1560" y="1704"/>
                </a:lnTo>
                <a:lnTo>
                  <a:pt x="1560" y="1705"/>
                </a:lnTo>
                <a:lnTo>
                  <a:pt x="1561" y="1706"/>
                </a:lnTo>
                <a:lnTo>
                  <a:pt x="1564" y="1707"/>
                </a:lnTo>
                <a:lnTo>
                  <a:pt x="1567" y="1708"/>
                </a:lnTo>
                <a:lnTo>
                  <a:pt x="1570" y="1710"/>
                </a:lnTo>
                <a:lnTo>
                  <a:pt x="1571" y="1710"/>
                </a:lnTo>
                <a:lnTo>
                  <a:pt x="1573" y="1711"/>
                </a:lnTo>
                <a:lnTo>
                  <a:pt x="1574" y="1711"/>
                </a:lnTo>
                <a:lnTo>
                  <a:pt x="1577" y="1713"/>
                </a:lnTo>
                <a:lnTo>
                  <a:pt x="1580" y="1714"/>
                </a:lnTo>
                <a:lnTo>
                  <a:pt x="1582" y="1715"/>
                </a:lnTo>
                <a:lnTo>
                  <a:pt x="1584" y="1715"/>
                </a:lnTo>
                <a:lnTo>
                  <a:pt x="1586" y="1715"/>
                </a:lnTo>
                <a:lnTo>
                  <a:pt x="1588" y="1715"/>
                </a:lnTo>
                <a:lnTo>
                  <a:pt x="1589" y="1716"/>
                </a:lnTo>
                <a:lnTo>
                  <a:pt x="1591" y="1717"/>
                </a:lnTo>
                <a:lnTo>
                  <a:pt x="1592" y="1719"/>
                </a:lnTo>
                <a:lnTo>
                  <a:pt x="1593" y="1720"/>
                </a:lnTo>
                <a:lnTo>
                  <a:pt x="1594" y="1721"/>
                </a:lnTo>
                <a:lnTo>
                  <a:pt x="1595" y="1723"/>
                </a:lnTo>
                <a:lnTo>
                  <a:pt x="1596" y="1724"/>
                </a:lnTo>
                <a:lnTo>
                  <a:pt x="1598" y="1725"/>
                </a:lnTo>
                <a:lnTo>
                  <a:pt x="1604" y="1732"/>
                </a:lnTo>
                <a:lnTo>
                  <a:pt x="1605" y="1733"/>
                </a:lnTo>
                <a:lnTo>
                  <a:pt x="1605" y="1735"/>
                </a:lnTo>
                <a:lnTo>
                  <a:pt x="1606" y="1737"/>
                </a:lnTo>
                <a:lnTo>
                  <a:pt x="1607" y="1738"/>
                </a:lnTo>
                <a:lnTo>
                  <a:pt x="1607" y="1739"/>
                </a:lnTo>
                <a:lnTo>
                  <a:pt x="1607" y="1741"/>
                </a:lnTo>
                <a:lnTo>
                  <a:pt x="1607" y="1742"/>
                </a:lnTo>
                <a:lnTo>
                  <a:pt x="1608" y="1744"/>
                </a:lnTo>
                <a:lnTo>
                  <a:pt x="1609" y="1746"/>
                </a:lnTo>
                <a:lnTo>
                  <a:pt x="1610" y="1749"/>
                </a:lnTo>
                <a:lnTo>
                  <a:pt x="1611" y="1751"/>
                </a:lnTo>
                <a:lnTo>
                  <a:pt x="1612" y="1754"/>
                </a:lnTo>
                <a:lnTo>
                  <a:pt x="1613" y="1756"/>
                </a:lnTo>
                <a:lnTo>
                  <a:pt x="1613" y="1757"/>
                </a:lnTo>
                <a:lnTo>
                  <a:pt x="1615" y="1759"/>
                </a:lnTo>
                <a:lnTo>
                  <a:pt x="1617" y="1763"/>
                </a:lnTo>
                <a:lnTo>
                  <a:pt x="1619" y="1765"/>
                </a:lnTo>
                <a:lnTo>
                  <a:pt x="1620" y="1768"/>
                </a:lnTo>
                <a:lnTo>
                  <a:pt x="1621" y="1770"/>
                </a:lnTo>
                <a:lnTo>
                  <a:pt x="1623" y="1773"/>
                </a:lnTo>
                <a:lnTo>
                  <a:pt x="1624" y="1774"/>
                </a:lnTo>
                <a:lnTo>
                  <a:pt x="1625" y="1777"/>
                </a:lnTo>
                <a:lnTo>
                  <a:pt x="1627" y="1779"/>
                </a:lnTo>
                <a:lnTo>
                  <a:pt x="1628" y="1781"/>
                </a:lnTo>
                <a:lnTo>
                  <a:pt x="1629" y="1784"/>
                </a:lnTo>
                <a:lnTo>
                  <a:pt x="1629" y="1786"/>
                </a:lnTo>
                <a:lnTo>
                  <a:pt x="1629" y="1788"/>
                </a:lnTo>
                <a:lnTo>
                  <a:pt x="1630" y="1790"/>
                </a:lnTo>
                <a:lnTo>
                  <a:pt x="1630" y="1792"/>
                </a:lnTo>
                <a:lnTo>
                  <a:pt x="1630" y="1794"/>
                </a:lnTo>
                <a:lnTo>
                  <a:pt x="1630" y="1797"/>
                </a:lnTo>
                <a:lnTo>
                  <a:pt x="1630" y="1799"/>
                </a:lnTo>
                <a:lnTo>
                  <a:pt x="1631" y="1801"/>
                </a:lnTo>
                <a:lnTo>
                  <a:pt x="1632" y="1803"/>
                </a:lnTo>
                <a:lnTo>
                  <a:pt x="1633" y="1805"/>
                </a:lnTo>
                <a:lnTo>
                  <a:pt x="1634" y="1806"/>
                </a:lnTo>
                <a:lnTo>
                  <a:pt x="1634" y="1807"/>
                </a:lnTo>
                <a:lnTo>
                  <a:pt x="1634" y="1808"/>
                </a:lnTo>
                <a:lnTo>
                  <a:pt x="1635" y="1810"/>
                </a:lnTo>
                <a:lnTo>
                  <a:pt x="1636" y="1812"/>
                </a:lnTo>
                <a:lnTo>
                  <a:pt x="1638" y="1814"/>
                </a:lnTo>
                <a:lnTo>
                  <a:pt x="1640" y="1815"/>
                </a:lnTo>
                <a:lnTo>
                  <a:pt x="1643" y="1817"/>
                </a:lnTo>
                <a:lnTo>
                  <a:pt x="1645" y="1818"/>
                </a:lnTo>
                <a:lnTo>
                  <a:pt x="1647" y="1819"/>
                </a:lnTo>
                <a:lnTo>
                  <a:pt x="1648" y="1820"/>
                </a:lnTo>
                <a:lnTo>
                  <a:pt x="1648" y="1821"/>
                </a:lnTo>
                <a:lnTo>
                  <a:pt x="1647" y="1823"/>
                </a:lnTo>
                <a:lnTo>
                  <a:pt x="1646" y="1825"/>
                </a:lnTo>
                <a:lnTo>
                  <a:pt x="1643" y="1828"/>
                </a:lnTo>
                <a:lnTo>
                  <a:pt x="1641" y="1831"/>
                </a:lnTo>
                <a:lnTo>
                  <a:pt x="1640" y="1834"/>
                </a:lnTo>
                <a:lnTo>
                  <a:pt x="1639" y="1837"/>
                </a:lnTo>
                <a:lnTo>
                  <a:pt x="1639" y="1839"/>
                </a:lnTo>
                <a:lnTo>
                  <a:pt x="1639" y="1840"/>
                </a:lnTo>
                <a:lnTo>
                  <a:pt x="1640" y="1843"/>
                </a:lnTo>
                <a:lnTo>
                  <a:pt x="1641" y="1845"/>
                </a:lnTo>
                <a:lnTo>
                  <a:pt x="1640" y="1847"/>
                </a:lnTo>
                <a:lnTo>
                  <a:pt x="1640" y="1851"/>
                </a:lnTo>
                <a:lnTo>
                  <a:pt x="1639" y="1854"/>
                </a:lnTo>
                <a:lnTo>
                  <a:pt x="1639" y="1857"/>
                </a:lnTo>
                <a:lnTo>
                  <a:pt x="1640" y="1858"/>
                </a:lnTo>
                <a:lnTo>
                  <a:pt x="1641" y="1862"/>
                </a:lnTo>
                <a:lnTo>
                  <a:pt x="1642" y="1865"/>
                </a:lnTo>
                <a:lnTo>
                  <a:pt x="1642" y="1867"/>
                </a:lnTo>
                <a:lnTo>
                  <a:pt x="1643" y="1869"/>
                </a:lnTo>
                <a:lnTo>
                  <a:pt x="1644" y="1872"/>
                </a:lnTo>
                <a:lnTo>
                  <a:pt x="1645" y="1874"/>
                </a:lnTo>
                <a:lnTo>
                  <a:pt x="1646" y="1876"/>
                </a:lnTo>
                <a:lnTo>
                  <a:pt x="1648" y="1877"/>
                </a:lnTo>
                <a:lnTo>
                  <a:pt x="1649" y="1879"/>
                </a:lnTo>
                <a:lnTo>
                  <a:pt x="1650" y="1881"/>
                </a:lnTo>
                <a:lnTo>
                  <a:pt x="1652" y="1883"/>
                </a:lnTo>
                <a:lnTo>
                  <a:pt x="1654" y="1884"/>
                </a:lnTo>
                <a:lnTo>
                  <a:pt x="1658" y="1885"/>
                </a:lnTo>
                <a:lnTo>
                  <a:pt x="1662" y="1885"/>
                </a:lnTo>
                <a:lnTo>
                  <a:pt x="1664" y="1885"/>
                </a:lnTo>
                <a:lnTo>
                  <a:pt x="1665" y="1885"/>
                </a:lnTo>
                <a:lnTo>
                  <a:pt x="1665" y="1887"/>
                </a:lnTo>
                <a:lnTo>
                  <a:pt x="1665" y="1890"/>
                </a:lnTo>
                <a:lnTo>
                  <a:pt x="1667" y="1892"/>
                </a:lnTo>
                <a:lnTo>
                  <a:pt x="1669" y="1895"/>
                </a:lnTo>
                <a:lnTo>
                  <a:pt x="1672" y="1898"/>
                </a:lnTo>
                <a:lnTo>
                  <a:pt x="1675" y="1903"/>
                </a:lnTo>
                <a:lnTo>
                  <a:pt x="1677" y="1906"/>
                </a:lnTo>
                <a:lnTo>
                  <a:pt x="1678" y="1907"/>
                </a:lnTo>
                <a:lnTo>
                  <a:pt x="1680" y="1909"/>
                </a:lnTo>
                <a:lnTo>
                  <a:pt x="1684" y="1911"/>
                </a:lnTo>
                <a:lnTo>
                  <a:pt x="1687" y="1914"/>
                </a:lnTo>
                <a:lnTo>
                  <a:pt x="1691" y="1916"/>
                </a:lnTo>
                <a:lnTo>
                  <a:pt x="1693" y="1918"/>
                </a:lnTo>
                <a:lnTo>
                  <a:pt x="1694" y="1921"/>
                </a:lnTo>
                <a:lnTo>
                  <a:pt x="1694" y="1924"/>
                </a:lnTo>
                <a:lnTo>
                  <a:pt x="1696" y="1928"/>
                </a:lnTo>
                <a:lnTo>
                  <a:pt x="1697" y="1932"/>
                </a:lnTo>
                <a:lnTo>
                  <a:pt x="1699" y="1936"/>
                </a:lnTo>
                <a:lnTo>
                  <a:pt x="1699" y="1938"/>
                </a:lnTo>
                <a:lnTo>
                  <a:pt x="1699" y="1940"/>
                </a:lnTo>
                <a:lnTo>
                  <a:pt x="1700" y="1941"/>
                </a:lnTo>
                <a:lnTo>
                  <a:pt x="1701" y="1942"/>
                </a:lnTo>
                <a:lnTo>
                  <a:pt x="1703" y="1944"/>
                </a:lnTo>
                <a:lnTo>
                  <a:pt x="1703" y="1946"/>
                </a:lnTo>
                <a:lnTo>
                  <a:pt x="1703" y="1950"/>
                </a:lnTo>
                <a:lnTo>
                  <a:pt x="1703" y="1954"/>
                </a:lnTo>
                <a:lnTo>
                  <a:pt x="1704" y="1958"/>
                </a:lnTo>
                <a:lnTo>
                  <a:pt x="1703" y="1961"/>
                </a:lnTo>
                <a:lnTo>
                  <a:pt x="1702" y="1963"/>
                </a:lnTo>
                <a:lnTo>
                  <a:pt x="1701" y="1966"/>
                </a:lnTo>
                <a:lnTo>
                  <a:pt x="1701" y="1969"/>
                </a:lnTo>
                <a:lnTo>
                  <a:pt x="1702" y="1971"/>
                </a:lnTo>
                <a:lnTo>
                  <a:pt x="1702" y="1974"/>
                </a:lnTo>
                <a:lnTo>
                  <a:pt x="1702" y="1976"/>
                </a:lnTo>
                <a:lnTo>
                  <a:pt x="1701" y="1980"/>
                </a:lnTo>
                <a:lnTo>
                  <a:pt x="1701" y="1982"/>
                </a:lnTo>
                <a:lnTo>
                  <a:pt x="1700" y="1986"/>
                </a:lnTo>
                <a:lnTo>
                  <a:pt x="1699" y="1990"/>
                </a:lnTo>
                <a:lnTo>
                  <a:pt x="1699" y="1992"/>
                </a:lnTo>
                <a:lnTo>
                  <a:pt x="1700" y="1995"/>
                </a:lnTo>
                <a:lnTo>
                  <a:pt x="1700" y="1997"/>
                </a:lnTo>
                <a:lnTo>
                  <a:pt x="1701" y="1999"/>
                </a:lnTo>
                <a:lnTo>
                  <a:pt x="1703" y="2001"/>
                </a:lnTo>
                <a:lnTo>
                  <a:pt x="1704" y="2003"/>
                </a:lnTo>
                <a:lnTo>
                  <a:pt x="1704" y="2004"/>
                </a:lnTo>
                <a:lnTo>
                  <a:pt x="1705" y="2006"/>
                </a:lnTo>
                <a:lnTo>
                  <a:pt x="1705" y="2009"/>
                </a:lnTo>
                <a:lnTo>
                  <a:pt x="1706" y="2011"/>
                </a:lnTo>
                <a:lnTo>
                  <a:pt x="1707" y="2013"/>
                </a:lnTo>
                <a:lnTo>
                  <a:pt x="1708" y="2015"/>
                </a:lnTo>
                <a:lnTo>
                  <a:pt x="1708" y="2018"/>
                </a:lnTo>
                <a:lnTo>
                  <a:pt x="1709" y="2020"/>
                </a:lnTo>
                <a:lnTo>
                  <a:pt x="1710" y="2021"/>
                </a:lnTo>
                <a:lnTo>
                  <a:pt x="1711" y="2022"/>
                </a:lnTo>
                <a:lnTo>
                  <a:pt x="1713" y="2023"/>
                </a:lnTo>
                <a:lnTo>
                  <a:pt x="1714" y="2024"/>
                </a:lnTo>
                <a:lnTo>
                  <a:pt x="1716" y="2024"/>
                </a:lnTo>
                <a:lnTo>
                  <a:pt x="1717" y="2025"/>
                </a:lnTo>
                <a:lnTo>
                  <a:pt x="1719" y="2026"/>
                </a:lnTo>
                <a:lnTo>
                  <a:pt x="1719" y="2027"/>
                </a:lnTo>
                <a:lnTo>
                  <a:pt x="1721" y="2027"/>
                </a:lnTo>
                <a:lnTo>
                  <a:pt x="1722" y="2028"/>
                </a:lnTo>
                <a:lnTo>
                  <a:pt x="1724" y="2028"/>
                </a:lnTo>
                <a:lnTo>
                  <a:pt x="1726" y="2027"/>
                </a:lnTo>
                <a:lnTo>
                  <a:pt x="1727" y="2026"/>
                </a:lnTo>
                <a:lnTo>
                  <a:pt x="1728" y="2024"/>
                </a:lnTo>
                <a:lnTo>
                  <a:pt x="1729" y="2023"/>
                </a:lnTo>
                <a:lnTo>
                  <a:pt x="1730" y="2023"/>
                </a:lnTo>
                <a:lnTo>
                  <a:pt x="1731" y="2022"/>
                </a:lnTo>
                <a:lnTo>
                  <a:pt x="1732" y="2023"/>
                </a:lnTo>
                <a:lnTo>
                  <a:pt x="1734" y="2023"/>
                </a:lnTo>
                <a:lnTo>
                  <a:pt x="1734" y="2023"/>
                </a:lnTo>
                <a:lnTo>
                  <a:pt x="1735" y="2023"/>
                </a:lnTo>
                <a:lnTo>
                  <a:pt x="1736" y="2022"/>
                </a:lnTo>
                <a:lnTo>
                  <a:pt x="1737" y="2021"/>
                </a:lnTo>
                <a:lnTo>
                  <a:pt x="1738" y="2021"/>
                </a:lnTo>
                <a:lnTo>
                  <a:pt x="1740" y="2021"/>
                </a:lnTo>
                <a:lnTo>
                  <a:pt x="1741" y="2021"/>
                </a:lnTo>
                <a:lnTo>
                  <a:pt x="1743" y="2020"/>
                </a:lnTo>
                <a:lnTo>
                  <a:pt x="1744" y="2019"/>
                </a:lnTo>
                <a:lnTo>
                  <a:pt x="1745" y="2017"/>
                </a:lnTo>
                <a:lnTo>
                  <a:pt x="1746" y="2017"/>
                </a:lnTo>
                <a:lnTo>
                  <a:pt x="1747" y="2018"/>
                </a:lnTo>
                <a:lnTo>
                  <a:pt x="1749" y="2020"/>
                </a:lnTo>
                <a:lnTo>
                  <a:pt x="1752" y="2022"/>
                </a:lnTo>
                <a:lnTo>
                  <a:pt x="1752" y="2023"/>
                </a:lnTo>
                <a:lnTo>
                  <a:pt x="1752" y="2033"/>
                </a:lnTo>
                <a:lnTo>
                  <a:pt x="1752" y="2051"/>
                </a:lnTo>
                <a:lnTo>
                  <a:pt x="1752" y="2052"/>
                </a:lnTo>
                <a:lnTo>
                  <a:pt x="1782" y="2066"/>
                </a:lnTo>
                <a:lnTo>
                  <a:pt x="1794" y="2072"/>
                </a:lnTo>
                <a:lnTo>
                  <a:pt x="1810" y="2079"/>
                </a:lnTo>
                <a:lnTo>
                  <a:pt x="1826" y="2087"/>
                </a:lnTo>
                <a:lnTo>
                  <a:pt x="1835" y="2091"/>
                </a:lnTo>
                <a:lnTo>
                  <a:pt x="1834" y="2092"/>
                </a:lnTo>
                <a:lnTo>
                  <a:pt x="1834" y="2093"/>
                </a:lnTo>
                <a:lnTo>
                  <a:pt x="1834" y="2093"/>
                </a:lnTo>
                <a:lnTo>
                  <a:pt x="1834" y="2095"/>
                </a:lnTo>
                <a:lnTo>
                  <a:pt x="1834" y="2096"/>
                </a:lnTo>
                <a:lnTo>
                  <a:pt x="1834" y="2098"/>
                </a:lnTo>
                <a:lnTo>
                  <a:pt x="1834" y="2100"/>
                </a:lnTo>
                <a:lnTo>
                  <a:pt x="1833" y="2102"/>
                </a:lnTo>
                <a:lnTo>
                  <a:pt x="1834" y="2104"/>
                </a:lnTo>
                <a:lnTo>
                  <a:pt x="1834" y="2104"/>
                </a:lnTo>
                <a:lnTo>
                  <a:pt x="1835" y="2106"/>
                </a:lnTo>
                <a:lnTo>
                  <a:pt x="1835" y="2107"/>
                </a:lnTo>
                <a:lnTo>
                  <a:pt x="1834" y="2109"/>
                </a:lnTo>
                <a:lnTo>
                  <a:pt x="1834" y="2109"/>
                </a:lnTo>
                <a:lnTo>
                  <a:pt x="1833" y="2111"/>
                </a:lnTo>
                <a:lnTo>
                  <a:pt x="1831" y="2112"/>
                </a:lnTo>
                <a:lnTo>
                  <a:pt x="1829" y="2113"/>
                </a:lnTo>
                <a:lnTo>
                  <a:pt x="1827" y="2115"/>
                </a:lnTo>
                <a:lnTo>
                  <a:pt x="1824" y="2116"/>
                </a:lnTo>
                <a:lnTo>
                  <a:pt x="1824" y="2118"/>
                </a:lnTo>
                <a:lnTo>
                  <a:pt x="1824" y="2119"/>
                </a:lnTo>
                <a:lnTo>
                  <a:pt x="1824" y="2119"/>
                </a:lnTo>
                <a:lnTo>
                  <a:pt x="1826" y="2120"/>
                </a:lnTo>
                <a:lnTo>
                  <a:pt x="1827" y="2122"/>
                </a:lnTo>
                <a:lnTo>
                  <a:pt x="1828" y="2124"/>
                </a:lnTo>
                <a:lnTo>
                  <a:pt x="1828" y="2125"/>
                </a:lnTo>
                <a:lnTo>
                  <a:pt x="1828" y="2127"/>
                </a:lnTo>
                <a:lnTo>
                  <a:pt x="1828" y="2128"/>
                </a:lnTo>
                <a:lnTo>
                  <a:pt x="1828" y="2130"/>
                </a:lnTo>
                <a:lnTo>
                  <a:pt x="1828" y="2130"/>
                </a:lnTo>
                <a:lnTo>
                  <a:pt x="1827" y="2131"/>
                </a:lnTo>
                <a:lnTo>
                  <a:pt x="1826" y="2132"/>
                </a:lnTo>
                <a:lnTo>
                  <a:pt x="1825" y="2133"/>
                </a:lnTo>
                <a:lnTo>
                  <a:pt x="1825" y="2134"/>
                </a:lnTo>
                <a:lnTo>
                  <a:pt x="1825" y="2135"/>
                </a:lnTo>
                <a:lnTo>
                  <a:pt x="1825" y="2135"/>
                </a:lnTo>
                <a:lnTo>
                  <a:pt x="1826" y="2136"/>
                </a:lnTo>
                <a:lnTo>
                  <a:pt x="1827" y="2137"/>
                </a:lnTo>
                <a:lnTo>
                  <a:pt x="1827" y="2138"/>
                </a:lnTo>
                <a:lnTo>
                  <a:pt x="1827" y="2139"/>
                </a:lnTo>
                <a:lnTo>
                  <a:pt x="1827" y="2139"/>
                </a:lnTo>
                <a:lnTo>
                  <a:pt x="1827" y="2139"/>
                </a:lnTo>
                <a:lnTo>
                  <a:pt x="1827" y="2141"/>
                </a:lnTo>
                <a:lnTo>
                  <a:pt x="1827" y="2142"/>
                </a:lnTo>
                <a:lnTo>
                  <a:pt x="1827" y="2143"/>
                </a:lnTo>
                <a:lnTo>
                  <a:pt x="1826" y="2144"/>
                </a:lnTo>
                <a:lnTo>
                  <a:pt x="1825" y="2145"/>
                </a:lnTo>
                <a:lnTo>
                  <a:pt x="1824" y="2146"/>
                </a:lnTo>
                <a:lnTo>
                  <a:pt x="1823" y="2146"/>
                </a:lnTo>
                <a:lnTo>
                  <a:pt x="1822" y="2146"/>
                </a:lnTo>
                <a:lnTo>
                  <a:pt x="1821" y="2146"/>
                </a:lnTo>
                <a:lnTo>
                  <a:pt x="1820" y="2148"/>
                </a:lnTo>
                <a:lnTo>
                  <a:pt x="1819" y="2150"/>
                </a:lnTo>
                <a:lnTo>
                  <a:pt x="1819" y="2151"/>
                </a:lnTo>
                <a:lnTo>
                  <a:pt x="1819" y="2152"/>
                </a:lnTo>
                <a:lnTo>
                  <a:pt x="1819" y="2153"/>
                </a:lnTo>
                <a:lnTo>
                  <a:pt x="1819" y="2153"/>
                </a:lnTo>
                <a:lnTo>
                  <a:pt x="1820" y="2155"/>
                </a:lnTo>
                <a:lnTo>
                  <a:pt x="1820" y="2156"/>
                </a:lnTo>
                <a:lnTo>
                  <a:pt x="1820" y="2157"/>
                </a:lnTo>
                <a:lnTo>
                  <a:pt x="1821" y="2158"/>
                </a:lnTo>
                <a:lnTo>
                  <a:pt x="1820" y="2159"/>
                </a:lnTo>
                <a:lnTo>
                  <a:pt x="1820" y="2160"/>
                </a:lnTo>
                <a:lnTo>
                  <a:pt x="1818" y="2161"/>
                </a:lnTo>
                <a:lnTo>
                  <a:pt x="1817" y="2161"/>
                </a:lnTo>
                <a:lnTo>
                  <a:pt x="1816" y="2161"/>
                </a:lnTo>
                <a:lnTo>
                  <a:pt x="1814" y="2161"/>
                </a:lnTo>
                <a:lnTo>
                  <a:pt x="1812" y="2162"/>
                </a:lnTo>
                <a:lnTo>
                  <a:pt x="1809" y="2163"/>
                </a:lnTo>
                <a:lnTo>
                  <a:pt x="1806" y="2165"/>
                </a:lnTo>
                <a:lnTo>
                  <a:pt x="1802" y="2167"/>
                </a:lnTo>
                <a:lnTo>
                  <a:pt x="1800" y="2168"/>
                </a:lnTo>
                <a:lnTo>
                  <a:pt x="1798" y="2169"/>
                </a:lnTo>
                <a:lnTo>
                  <a:pt x="1796" y="2171"/>
                </a:lnTo>
                <a:lnTo>
                  <a:pt x="1794" y="2174"/>
                </a:lnTo>
                <a:lnTo>
                  <a:pt x="1792" y="2176"/>
                </a:lnTo>
                <a:lnTo>
                  <a:pt x="1789" y="2178"/>
                </a:lnTo>
                <a:lnTo>
                  <a:pt x="1787" y="2179"/>
                </a:lnTo>
                <a:lnTo>
                  <a:pt x="1782" y="2181"/>
                </a:lnTo>
                <a:lnTo>
                  <a:pt x="1778" y="2183"/>
                </a:lnTo>
                <a:lnTo>
                  <a:pt x="1775" y="2184"/>
                </a:lnTo>
                <a:lnTo>
                  <a:pt x="1772" y="2185"/>
                </a:lnTo>
                <a:lnTo>
                  <a:pt x="1769" y="2185"/>
                </a:lnTo>
                <a:lnTo>
                  <a:pt x="1769" y="2185"/>
                </a:lnTo>
                <a:lnTo>
                  <a:pt x="1767" y="2186"/>
                </a:lnTo>
                <a:lnTo>
                  <a:pt x="1766" y="2186"/>
                </a:lnTo>
                <a:lnTo>
                  <a:pt x="1765" y="2186"/>
                </a:lnTo>
                <a:lnTo>
                  <a:pt x="1764" y="2186"/>
                </a:lnTo>
                <a:lnTo>
                  <a:pt x="1763" y="2187"/>
                </a:lnTo>
                <a:lnTo>
                  <a:pt x="1761" y="2188"/>
                </a:lnTo>
                <a:lnTo>
                  <a:pt x="1758" y="2189"/>
                </a:lnTo>
                <a:lnTo>
                  <a:pt x="1758" y="2189"/>
                </a:lnTo>
                <a:lnTo>
                  <a:pt x="1754" y="2192"/>
                </a:lnTo>
                <a:lnTo>
                  <a:pt x="1749" y="2195"/>
                </a:lnTo>
                <a:lnTo>
                  <a:pt x="1749" y="2195"/>
                </a:lnTo>
                <a:lnTo>
                  <a:pt x="1746" y="2196"/>
                </a:lnTo>
                <a:lnTo>
                  <a:pt x="1744" y="2197"/>
                </a:lnTo>
                <a:lnTo>
                  <a:pt x="1743" y="2199"/>
                </a:lnTo>
                <a:lnTo>
                  <a:pt x="1741" y="2202"/>
                </a:lnTo>
                <a:lnTo>
                  <a:pt x="1740" y="2205"/>
                </a:lnTo>
                <a:lnTo>
                  <a:pt x="1740" y="2207"/>
                </a:lnTo>
                <a:lnTo>
                  <a:pt x="1740" y="2207"/>
                </a:lnTo>
                <a:lnTo>
                  <a:pt x="1739" y="2208"/>
                </a:lnTo>
                <a:lnTo>
                  <a:pt x="1739" y="2209"/>
                </a:lnTo>
                <a:lnTo>
                  <a:pt x="1739" y="2209"/>
                </a:lnTo>
                <a:lnTo>
                  <a:pt x="1739" y="2209"/>
                </a:lnTo>
                <a:lnTo>
                  <a:pt x="1739" y="2211"/>
                </a:lnTo>
                <a:lnTo>
                  <a:pt x="1739" y="2213"/>
                </a:lnTo>
                <a:lnTo>
                  <a:pt x="1738" y="2214"/>
                </a:lnTo>
                <a:lnTo>
                  <a:pt x="1737" y="2215"/>
                </a:lnTo>
                <a:lnTo>
                  <a:pt x="1736" y="2217"/>
                </a:lnTo>
                <a:lnTo>
                  <a:pt x="1734" y="2218"/>
                </a:lnTo>
                <a:lnTo>
                  <a:pt x="1733" y="2219"/>
                </a:lnTo>
                <a:lnTo>
                  <a:pt x="1732" y="2220"/>
                </a:lnTo>
                <a:lnTo>
                  <a:pt x="1731" y="2220"/>
                </a:lnTo>
                <a:lnTo>
                  <a:pt x="1730" y="2221"/>
                </a:lnTo>
                <a:lnTo>
                  <a:pt x="1729" y="2222"/>
                </a:lnTo>
                <a:lnTo>
                  <a:pt x="1729" y="2223"/>
                </a:lnTo>
                <a:lnTo>
                  <a:pt x="1728" y="2224"/>
                </a:lnTo>
                <a:lnTo>
                  <a:pt x="1728" y="2225"/>
                </a:lnTo>
                <a:lnTo>
                  <a:pt x="1727" y="2225"/>
                </a:lnTo>
                <a:lnTo>
                  <a:pt x="1727" y="2226"/>
                </a:lnTo>
                <a:lnTo>
                  <a:pt x="1727" y="2227"/>
                </a:lnTo>
                <a:lnTo>
                  <a:pt x="1727" y="2228"/>
                </a:lnTo>
                <a:lnTo>
                  <a:pt x="1727" y="2229"/>
                </a:lnTo>
                <a:lnTo>
                  <a:pt x="1728" y="2230"/>
                </a:lnTo>
                <a:lnTo>
                  <a:pt x="1729" y="2232"/>
                </a:lnTo>
                <a:lnTo>
                  <a:pt x="1729" y="2234"/>
                </a:lnTo>
                <a:lnTo>
                  <a:pt x="1728" y="2237"/>
                </a:lnTo>
                <a:lnTo>
                  <a:pt x="1729" y="2237"/>
                </a:lnTo>
                <a:lnTo>
                  <a:pt x="1729" y="2238"/>
                </a:lnTo>
                <a:lnTo>
                  <a:pt x="1728" y="2238"/>
                </a:lnTo>
                <a:lnTo>
                  <a:pt x="1728" y="2238"/>
                </a:lnTo>
                <a:lnTo>
                  <a:pt x="1728" y="2239"/>
                </a:lnTo>
                <a:lnTo>
                  <a:pt x="1728" y="2239"/>
                </a:lnTo>
                <a:lnTo>
                  <a:pt x="1729" y="2241"/>
                </a:lnTo>
                <a:lnTo>
                  <a:pt x="1728" y="2243"/>
                </a:lnTo>
                <a:lnTo>
                  <a:pt x="1729" y="2245"/>
                </a:lnTo>
                <a:lnTo>
                  <a:pt x="1729" y="2246"/>
                </a:lnTo>
                <a:lnTo>
                  <a:pt x="1729" y="2248"/>
                </a:lnTo>
                <a:lnTo>
                  <a:pt x="1729" y="2249"/>
                </a:lnTo>
                <a:lnTo>
                  <a:pt x="1729" y="2249"/>
                </a:lnTo>
                <a:lnTo>
                  <a:pt x="1729" y="2250"/>
                </a:lnTo>
                <a:lnTo>
                  <a:pt x="1730" y="2251"/>
                </a:lnTo>
                <a:lnTo>
                  <a:pt x="1730" y="2251"/>
                </a:lnTo>
                <a:lnTo>
                  <a:pt x="1730" y="2252"/>
                </a:lnTo>
                <a:lnTo>
                  <a:pt x="1730" y="2253"/>
                </a:lnTo>
                <a:lnTo>
                  <a:pt x="1730" y="2254"/>
                </a:lnTo>
                <a:lnTo>
                  <a:pt x="1730" y="2254"/>
                </a:lnTo>
                <a:lnTo>
                  <a:pt x="1731" y="2254"/>
                </a:lnTo>
                <a:lnTo>
                  <a:pt x="1731" y="2256"/>
                </a:lnTo>
                <a:lnTo>
                  <a:pt x="1731" y="2256"/>
                </a:lnTo>
                <a:lnTo>
                  <a:pt x="1730" y="2258"/>
                </a:lnTo>
                <a:lnTo>
                  <a:pt x="1730" y="2258"/>
                </a:lnTo>
                <a:lnTo>
                  <a:pt x="1729" y="2258"/>
                </a:lnTo>
                <a:lnTo>
                  <a:pt x="1728" y="2258"/>
                </a:lnTo>
                <a:lnTo>
                  <a:pt x="1727" y="2259"/>
                </a:lnTo>
                <a:lnTo>
                  <a:pt x="1726" y="2259"/>
                </a:lnTo>
                <a:lnTo>
                  <a:pt x="1726" y="2260"/>
                </a:lnTo>
                <a:lnTo>
                  <a:pt x="1726" y="2261"/>
                </a:lnTo>
                <a:lnTo>
                  <a:pt x="1725" y="2261"/>
                </a:lnTo>
                <a:lnTo>
                  <a:pt x="1724" y="2261"/>
                </a:lnTo>
                <a:lnTo>
                  <a:pt x="1723" y="2261"/>
                </a:lnTo>
                <a:lnTo>
                  <a:pt x="1722" y="2261"/>
                </a:lnTo>
                <a:lnTo>
                  <a:pt x="1722" y="2262"/>
                </a:lnTo>
                <a:lnTo>
                  <a:pt x="1722" y="2263"/>
                </a:lnTo>
                <a:lnTo>
                  <a:pt x="1722" y="2264"/>
                </a:lnTo>
                <a:lnTo>
                  <a:pt x="1722" y="2265"/>
                </a:lnTo>
                <a:lnTo>
                  <a:pt x="1721" y="2266"/>
                </a:lnTo>
                <a:lnTo>
                  <a:pt x="1721" y="2268"/>
                </a:lnTo>
                <a:lnTo>
                  <a:pt x="1720" y="2269"/>
                </a:lnTo>
                <a:lnTo>
                  <a:pt x="1720" y="2270"/>
                </a:lnTo>
                <a:lnTo>
                  <a:pt x="1719" y="2271"/>
                </a:lnTo>
                <a:lnTo>
                  <a:pt x="1718" y="2272"/>
                </a:lnTo>
                <a:lnTo>
                  <a:pt x="1718" y="2273"/>
                </a:lnTo>
                <a:lnTo>
                  <a:pt x="1718" y="2273"/>
                </a:lnTo>
                <a:lnTo>
                  <a:pt x="1717" y="2273"/>
                </a:lnTo>
                <a:lnTo>
                  <a:pt x="1716" y="2273"/>
                </a:lnTo>
                <a:lnTo>
                  <a:pt x="1715" y="2274"/>
                </a:lnTo>
                <a:lnTo>
                  <a:pt x="1715" y="2274"/>
                </a:lnTo>
                <a:lnTo>
                  <a:pt x="1715" y="2275"/>
                </a:lnTo>
                <a:lnTo>
                  <a:pt x="1715" y="2275"/>
                </a:lnTo>
                <a:lnTo>
                  <a:pt x="1715" y="2276"/>
                </a:lnTo>
                <a:lnTo>
                  <a:pt x="1715" y="2276"/>
                </a:lnTo>
                <a:lnTo>
                  <a:pt x="1716" y="2277"/>
                </a:lnTo>
                <a:lnTo>
                  <a:pt x="1716" y="2277"/>
                </a:lnTo>
                <a:lnTo>
                  <a:pt x="1716" y="2278"/>
                </a:lnTo>
                <a:lnTo>
                  <a:pt x="1716" y="2278"/>
                </a:lnTo>
                <a:lnTo>
                  <a:pt x="1715" y="2278"/>
                </a:lnTo>
                <a:lnTo>
                  <a:pt x="1715" y="2278"/>
                </a:lnTo>
                <a:lnTo>
                  <a:pt x="1714" y="2279"/>
                </a:lnTo>
                <a:lnTo>
                  <a:pt x="1714" y="2279"/>
                </a:lnTo>
                <a:lnTo>
                  <a:pt x="1714" y="2280"/>
                </a:lnTo>
                <a:lnTo>
                  <a:pt x="1714" y="2281"/>
                </a:lnTo>
                <a:lnTo>
                  <a:pt x="1714" y="2282"/>
                </a:lnTo>
                <a:lnTo>
                  <a:pt x="1715" y="2283"/>
                </a:lnTo>
                <a:lnTo>
                  <a:pt x="1716" y="2283"/>
                </a:lnTo>
                <a:lnTo>
                  <a:pt x="1716" y="2284"/>
                </a:lnTo>
                <a:lnTo>
                  <a:pt x="1716" y="2284"/>
                </a:lnTo>
                <a:lnTo>
                  <a:pt x="1716" y="2286"/>
                </a:lnTo>
                <a:lnTo>
                  <a:pt x="1716" y="2288"/>
                </a:lnTo>
                <a:lnTo>
                  <a:pt x="1716" y="2289"/>
                </a:lnTo>
                <a:lnTo>
                  <a:pt x="1715" y="2290"/>
                </a:lnTo>
                <a:lnTo>
                  <a:pt x="1714" y="2290"/>
                </a:lnTo>
                <a:lnTo>
                  <a:pt x="1713" y="2290"/>
                </a:lnTo>
                <a:lnTo>
                  <a:pt x="1713" y="2290"/>
                </a:lnTo>
                <a:lnTo>
                  <a:pt x="1712" y="2290"/>
                </a:lnTo>
                <a:lnTo>
                  <a:pt x="1711" y="2291"/>
                </a:lnTo>
                <a:lnTo>
                  <a:pt x="1711" y="2292"/>
                </a:lnTo>
                <a:lnTo>
                  <a:pt x="1711" y="2293"/>
                </a:lnTo>
                <a:lnTo>
                  <a:pt x="1711" y="2294"/>
                </a:lnTo>
                <a:lnTo>
                  <a:pt x="1711" y="2294"/>
                </a:lnTo>
                <a:lnTo>
                  <a:pt x="1711" y="2295"/>
                </a:lnTo>
                <a:lnTo>
                  <a:pt x="1711" y="2296"/>
                </a:lnTo>
                <a:lnTo>
                  <a:pt x="1712" y="2296"/>
                </a:lnTo>
                <a:lnTo>
                  <a:pt x="1712" y="2296"/>
                </a:lnTo>
                <a:lnTo>
                  <a:pt x="1713" y="2297"/>
                </a:lnTo>
                <a:lnTo>
                  <a:pt x="1713" y="2300"/>
                </a:lnTo>
                <a:lnTo>
                  <a:pt x="1713" y="2302"/>
                </a:lnTo>
                <a:lnTo>
                  <a:pt x="1712" y="2305"/>
                </a:lnTo>
                <a:lnTo>
                  <a:pt x="1711" y="2307"/>
                </a:lnTo>
                <a:lnTo>
                  <a:pt x="1711" y="2309"/>
                </a:lnTo>
                <a:lnTo>
                  <a:pt x="1710" y="2312"/>
                </a:lnTo>
                <a:lnTo>
                  <a:pt x="1710" y="2313"/>
                </a:lnTo>
                <a:lnTo>
                  <a:pt x="1710" y="2314"/>
                </a:lnTo>
                <a:lnTo>
                  <a:pt x="1709" y="2315"/>
                </a:lnTo>
                <a:lnTo>
                  <a:pt x="1708" y="2316"/>
                </a:lnTo>
                <a:lnTo>
                  <a:pt x="1708" y="2317"/>
                </a:lnTo>
                <a:lnTo>
                  <a:pt x="1708" y="2318"/>
                </a:lnTo>
                <a:lnTo>
                  <a:pt x="1707" y="2318"/>
                </a:lnTo>
                <a:lnTo>
                  <a:pt x="1707" y="2319"/>
                </a:lnTo>
                <a:lnTo>
                  <a:pt x="1707" y="2320"/>
                </a:lnTo>
                <a:lnTo>
                  <a:pt x="1706" y="2323"/>
                </a:lnTo>
                <a:lnTo>
                  <a:pt x="1706" y="2324"/>
                </a:lnTo>
                <a:lnTo>
                  <a:pt x="1705" y="2325"/>
                </a:lnTo>
                <a:lnTo>
                  <a:pt x="1705" y="2325"/>
                </a:lnTo>
                <a:lnTo>
                  <a:pt x="1706" y="2326"/>
                </a:lnTo>
                <a:lnTo>
                  <a:pt x="1706" y="2326"/>
                </a:lnTo>
                <a:lnTo>
                  <a:pt x="1707" y="2326"/>
                </a:lnTo>
                <a:lnTo>
                  <a:pt x="1707" y="2326"/>
                </a:lnTo>
                <a:lnTo>
                  <a:pt x="1708" y="2326"/>
                </a:lnTo>
                <a:lnTo>
                  <a:pt x="1709" y="2326"/>
                </a:lnTo>
                <a:lnTo>
                  <a:pt x="1709" y="2326"/>
                </a:lnTo>
                <a:lnTo>
                  <a:pt x="1710" y="2325"/>
                </a:lnTo>
                <a:lnTo>
                  <a:pt x="1710" y="2324"/>
                </a:lnTo>
                <a:lnTo>
                  <a:pt x="1710" y="2323"/>
                </a:lnTo>
                <a:lnTo>
                  <a:pt x="1710" y="2323"/>
                </a:lnTo>
                <a:lnTo>
                  <a:pt x="1710" y="2323"/>
                </a:lnTo>
                <a:lnTo>
                  <a:pt x="1710" y="2326"/>
                </a:lnTo>
                <a:lnTo>
                  <a:pt x="1709" y="2328"/>
                </a:lnTo>
                <a:lnTo>
                  <a:pt x="1709" y="2330"/>
                </a:lnTo>
                <a:lnTo>
                  <a:pt x="1709" y="2332"/>
                </a:lnTo>
                <a:lnTo>
                  <a:pt x="1709" y="2337"/>
                </a:lnTo>
                <a:lnTo>
                  <a:pt x="1710" y="2340"/>
                </a:lnTo>
                <a:lnTo>
                  <a:pt x="1710" y="2348"/>
                </a:lnTo>
                <a:lnTo>
                  <a:pt x="1710" y="2352"/>
                </a:lnTo>
                <a:lnTo>
                  <a:pt x="1709" y="2356"/>
                </a:lnTo>
                <a:lnTo>
                  <a:pt x="1709" y="2356"/>
                </a:lnTo>
                <a:lnTo>
                  <a:pt x="1709" y="2357"/>
                </a:lnTo>
                <a:lnTo>
                  <a:pt x="1709" y="2358"/>
                </a:lnTo>
                <a:lnTo>
                  <a:pt x="1709" y="2358"/>
                </a:lnTo>
                <a:lnTo>
                  <a:pt x="1709" y="2359"/>
                </a:lnTo>
                <a:lnTo>
                  <a:pt x="1709" y="2361"/>
                </a:lnTo>
                <a:lnTo>
                  <a:pt x="1709" y="2361"/>
                </a:lnTo>
                <a:lnTo>
                  <a:pt x="1707" y="2361"/>
                </a:lnTo>
                <a:lnTo>
                  <a:pt x="1707" y="2362"/>
                </a:lnTo>
                <a:lnTo>
                  <a:pt x="1706" y="2362"/>
                </a:lnTo>
                <a:lnTo>
                  <a:pt x="1705" y="2363"/>
                </a:lnTo>
                <a:lnTo>
                  <a:pt x="1705" y="2364"/>
                </a:lnTo>
                <a:lnTo>
                  <a:pt x="1704" y="2365"/>
                </a:lnTo>
                <a:lnTo>
                  <a:pt x="1704" y="2366"/>
                </a:lnTo>
                <a:lnTo>
                  <a:pt x="1704" y="2366"/>
                </a:lnTo>
                <a:lnTo>
                  <a:pt x="1703" y="2368"/>
                </a:lnTo>
                <a:lnTo>
                  <a:pt x="1702" y="2368"/>
                </a:lnTo>
                <a:lnTo>
                  <a:pt x="1702" y="2368"/>
                </a:lnTo>
                <a:lnTo>
                  <a:pt x="1701" y="2369"/>
                </a:lnTo>
                <a:lnTo>
                  <a:pt x="1701" y="2369"/>
                </a:lnTo>
                <a:lnTo>
                  <a:pt x="1701" y="2370"/>
                </a:lnTo>
                <a:lnTo>
                  <a:pt x="1700" y="2371"/>
                </a:lnTo>
                <a:lnTo>
                  <a:pt x="1700" y="2372"/>
                </a:lnTo>
                <a:lnTo>
                  <a:pt x="1699" y="2372"/>
                </a:lnTo>
                <a:lnTo>
                  <a:pt x="1698" y="2372"/>
                </a:lnTo>
                <a:lnTo>
                  <a:pt x="1698" y="2373"/>
                </a:lnTo>
                <a:lnTo>
                  <a:pt x="1698" y="2373"/>
                </a:lnTo>
                <a:lnTo>
                  <a:pt x="1698" y="2374"/>
                </a:lnTo>
                <a:lnTo>
                  <a:pt x="1698" y="2374"/>
                </a:lnTo>
                <a:lnTo>
                  <a:pt x="1698" y="2374"/>
                </a:lnTo>
                <a:lnTo>
                  <a:pt x="1697" y="2374"/>
                </a:lnTo>
                <a:lnTo>
                  <a:pt x="1696" y="2375"/>
                </a:lnTo>
                <a:lnTo>
                  <a:pt x="1695" y="2375"/>
                </a:lnTo>
                <a:lnTo>
                  <a:pt x="1695" y="2376"/>
                </a:lnTo>
                <a:lnTo>
                  <a:pt x="1694" y="2376"/>
                </a:lnTo>
                <a:lnTo>
                  <a:pt x="1694" y="2377"/>
                </a:lnTo>
                <a:lnTo>
                  <a:pt x="1694" y="2378"/>
                </a:lnTo>
                <a:lnTo>
                  <a:pt x="1694" y="2379"/>
                </a:lnTo>
                <a:lnTo>
                  <a:pt x="1694" y="2381"/>
                </a:lnTo>
                <a:lnTo>
                  <a:pt x="1694" y="2381"/>
                </a:lnTo>
                <a:lnTo>
                  <a:pt x="1694" y="2382"/>
                </a:lnTo>
                <a:lnTo>
                  <a:pt x="1694" y="2383"/>
                </a:lnTo>
                <a:lnTo>
                  <a:pt x="1694" y="2384"/>
                </a:lnTo>
                <a:lnTo>
                  <a:pt x="1694" y="2385"/>
                </a:lnTo>
                <a:lnTo>
                  <a:pt x="1694" y="2386"/>
                </a:lnTo>
                <a:lnTo>
                  <a:pt x="1694" y="2387"/>
                </a:lnTo>
                <a:lnTo>
                  <a:pt x="1694" y="2389"/>
                </a:lnTo>
                <a:lnTo>
                  <a:pt x="1694" y="2390"/>
                </a:lnTo>
                <a:lnTo>
                  <a:pt x="1694" y="2391"/>
                </a:lnTo>
                <a:lnTo>
                  <a:pt x="1694" y="2391"/>
                </a:lnTo>
                <a:lnTo>
                  <a:pt x="1695" y="2392"/>
                </a:lnTo>
                <a:lnTo>
                  <a:pt x="1695" y="2393"/>
                </a:lnTo>
                <a:lnTo>
                  <a:pt x="1695" y="2394"/>
                </a:lnTo>
                <a:lnTo>
                  <a:pt x="1695" y="2395"/>
                </a:lnTo>
                <a:lnTo>
                  <a:pt x="1696" y="2396"/>
                </a:lnTo>
                <a:lnTo>
                  <a:pt x="1696" y="2396"/>
                </a:lnTo>
                <a:lnTo>
                  <a:pt x="1696" y="2397"/>
                </a:lnTo>
                <a:lnTo>
                  <a:pt x="1697" y="2397"/>
                </a:lnTo>
                <a:lnTo>
                  <a:pt x="1697" y="2397"/>
                </a:lnTo>
                <a:lnTo>
                  <a:pt x="1697" y="2397"/>
                </a:lnTo>
                <a:lnTo>
                  <a:pt x="1698" y="2396"/>
                </a:lnTo>
                <a:lnTo>
                  <a:pt x="1699" y="2398"/>
                </a:lnTo>
                <a:lnTo>
                  <a:pt x="1700" y="2401"/>
                </a:lnTo>
                <a:lnTo>
                  <a:pt x="1700" y="2402"/>
                </a:lnTo>
                <a:lnTo>
                  <a:pt x="1700" y="2402"/>
                </a:lnTo>
                <a:lnTo>
                  <a:pt x="1699" y="2403"/>
                </a:lnTo>
                <a:lnTo>
                  <a:pt x="1698" y="2404"/>
                </a:lnTo>
                <a:lnTo>
                  <a:pt x="1699" y="2405"/>
                </a:lnTo>
                <a:lnTo>
                  <a:pt x="1699" y="2406"/>
                </a:lnTo>
                <a:lnTo>
                  <a:pt x="1699" y="2406"/>
                </a:lnTo>
                <a:lnTo>
                  <a:pt x="1698" y="2409"/>
                </a:lnTo>
                <a:lnTo>
                  <a:pt x="1698" y="2409"/>
                </a:lnTo>
                <a:lnTo>
                  <a:pt x="1697" y="2409"/>
                </a:lnTo>
                <a:lnTo>
                  <a:pt x="1696" y="2408"/>
                </a:lnTo>
                <a:lnTo>
                  <a:pt x="1696" y="2408"/>
                </a:lnTo>
                <a:lnTo>
                  <a:pt x="1695" y="2408"/>
                </a:lnTo>
                <a:lnTo>
                  <a:pt x="1694" y="2408"/>
                </a:lnTo>
                <a:lnTo>
                  <a:pt x="1694" y="2409"/>
                </a:lnTo>
                <a:lnTo>
                  <a:pt x="1694" y="2410"/>
                </a:lnTo>
                <a:lnTo>
                  <a:pt x="1694" y="2411"/>
                </a:lnTo>
                <a:lnTo>
                  <a:pt x="1694" y="2411"/>
                </a:lnTo>
                <a:lnTo>
                  <a:pt x="1694" y="2412"/>
                </a:lnTo>
                <a:lnTo>
                  <a:pt x="1694" y="2413"/>
                </a:lnTo>
                <a:lnTo>
                  <a:pt x="1695" y="2414"/>
                </a:lnTo>
                <a:lnTo>
                  <a:pt x="1696" y="2415"/>
                </a:lnTo>
                <a:lnTo>
                  <a:pt x="1696" y="2416"/>
                </a:lnTo>
                <a:lnTo>
                  <a:pt x="1696" y="2417"/>
                </a:lnTo>
                <a:lnTo>
                  <a:pt x="1696" y="2419"/>
                </a:lnTo>
                <a:lnTo>
                  <a:pt x="1697" y="2422"/>
                </a:lnTo>
                <a:lnTo>
                  <a:pt x="1698" y="2424"/>
                </a:lnTo>
                <a:lnTo>
                  <a:pt x="1701" y="2424"/>
                </a:lnTo>
                <a:lnTo>
                  <a:pt x="1704" y="2424"/>
                </a:lnTo>
                <a:lnTo>
                  <a:pt x="1705" y="2425"/>
                </a:lnTo>
                <a:lnTo>
                  <a:pt x="1705" y="2426"/>
                </a:lnTo>
                <a:lnTo>
                  <a:pt x="1704" y="2428"/>
                </a:lnTo>
                <a:lnTo>
                  <a:pt x="1704" y="2429"/>
                </a:lnTo>
                <a:lnTo>
                  <a:pt x="1704" y="2429"/>
                </a:lnTo>
                <a:lnTo>
                  <a:pt x="1703" y="2431"/>
                </a:lnTo>
                <a:lnTo>
                  <a:pt x="1703" y="2431"/>
                </a:lnTo>
                <a:lnTo>
                  <a:pt x="1703" y="2431"/>
                </a:lnTo>
                <a:lnTo>
                  <a:pt x="1702" y="2432"/>
                </a:lnTo>
                <a:lnTo>
                  <a:pt x="1701" y="2433"/>
                </a:lnTo>
                <a:lnTo>
                  <a:pt x="1700" y="2433"/>
                </a:lnTo>
                <a:lnTo>
                  <a:pt x="1700" y="2434"/>
                </a:lnTo>
                <a:lnTo>
                  <a:pt x="1699" y="2434"/>
                </a:lnTo>
                <a:lnTo>
                  <a:pt x="1700" y="2435"/>
                </a:lnTo>
                <a:lnTo>
                  <a:pt x="1700" y="2435"/>
                </a:lnTo>
                <a:lnTo>
                  <a:pt x="1701" y="2436"/>
                </a:lnTo>
                <a:lnTo>
                  <a:pt x="1699" y="2440"/>
                </a:lnTo>
                <a:lnTo>
                  <a:pt x="1699" y="2440"/>
                </a:lnTo>
                <a:lnTo>
                  <a:pt x="1698" y="2441"/>
                </a:lnTo>
                <a:lnTo>
                  <a:pt x="1697" y="2441"/>
                </a:lnTo>
                <a:lnTo>
                  <a:pt x="1696" y="2442"/>
                </a:lnTo>
                <a:lnTo>
                  <a:pt x="1695" y="2442"/>
                </a:lnTo>
                <a:lnTo>
                  <a:pt x="1695" y="2443"/>
                </a:lnTo>
                <a:lnTo>
                  <a:pt x="1695" y="2443"/>
                </a:lnTo>
                <a:lnTo>
                  <a:pt x="1695" y="2444"/>
                </a:lnTo>
                <a:lnTo>
                  <a:pt x="1696" y="2445"/>
                </a:lnTo>
                <a:lnTo>
                  <a:pt x="1697" y="2446"/>
                </a:lnTo>
                <a:lnTo>
                  <a:pt x="1697" y="2447"/>
                </a:lnTo>
                <a:lnTo>
                  <a:pt x="1697" y="2448"/>
                </a:lnTo>
                <a:lnTo>
                  <a:pt x="1697" y="2448"/>
                </a:lnTo>
                <a:lnTo>
                  <a:pt x="1696" y="2448"/>
                </a:lnTo>
                <a:lnTo>
                  <a:pt x="1696" y="2448"/>
                </a:lnTo>
                <a:lnTo>
                  <a:pt x="1695" y="2447"/>
                </a:lnTo>
                <a:lnTo>
                  <a:pt x="1694" y="2447"/>
                </a:lnTo>
                <a:lnTo>
                  <a:pt x="1694" y="2446"/>
                </a:lnTo>
                <a:lnTo>
                  <a:pt x="1693" y="2446"/>
                </a:lnTo>
                <a:lnTo>
                  <a:pt x="1693" y="2446"/>
                </a:lnTo>
                <a:lnTo>
                  <a:pt x="1692" y="2447"/>
                </a:lnTo>
                <a:lnTo>
                  <a:pt x="1692" y="2447"/>
                </a:lnTo>
                <a:lnTo>
                  <a:pt x="1692" y="2448"/>
                </a:lnTo>
                <a:lnTo>
                  <a:pt x="1692" y="2448"/>
                </a:lnTo>
                <a:lnTo>
                  <a:pt x="1692" y="2449"/>
                </a:lnTo>
                <a:lnTo>
                  <a:pt x="1692" y="2449"/>
                </a:lnTo>
                <a:lnTo>
                  <a:pt x="1692" y="2450"/>
                </a:lnTo>
                <a:lnTo>
                  <a:pt x="1693" y="2451"/>
                </a:lnTo>
                <a:lnTo>
                  <a:pt x="1693" y="2451"/>
                </a:lnTo>
                <a:lnTo>
                  <a:pt x="1695" y="2452"/>
                </a:lnTo>
                <a:lnTo>
                  <a:pt x="1696" y="2453"/>
                </a:lnTo>
                <a:lnTo>
                  <a:pt x="1696" y="2453"/>
                </a:lnTo>
                <a:lnTo>
                  <a:pt x="1697" y="2454"/>
                </a:lnTo>
                <a:lnTo>
                  <a:pt x="1697" y="2454"/>
                </a:lnTo>
                <a:lnTo>
                  <a:pt x="1697" y="2455"/>
                </a:lnTo>
                <a:lnTo>
                  <a:pt x="1696" y="2456"/>
                </a:lnTo>
                <a:lnTo>
                  <a:pt x="1696" y="2456"/>
                </a:lnTo>
                <a:lnTo>
                  <a:pt x="1696" y="2457"/>
                </a:lnTo>
                <a:lnTo>
                  <a:pt x="1696" y="2458"/>
                </a:lnTo>
                <a:lnTo>
                  <a:pt x="1697" y="2458"/>
                </a:lnTo>
                <a:lnTo>
                  <a:pt x="1697" y="2459"/>
                </a:lnTo>
                <a:lnTo>
                  <a:pt x="1698" y="2459"/>
                </a:lnTo>
                <a:lnTo>
                  <a:pt x="1698" y="2459"/>
                </a:lnTo>
                <a:lnTo>
                  <a:pt x="1699" y="2458"/>
                </a:lnTo>
                <a:lnTo>
                  <a:pt x="1699" y="2457"/>
                </a:lnTo>
                <a:lnTo>
                  <a:pt x="1700" y="2456"/>
                </a:lnTo>
                <a:lnTo>
                  <a:pt x="1700" y="2456"/>
                </a:lnTo>
                <a:lnTo>
                  <a:pt x="1700" y="2454"/>
                </a:lnTo>
                <a:lnTo>
                  <a:pt x="1701" y="2454"/>
                </a:lnTo>
                <a:lnTo>
                  <a:pt x="1701" y="2454"/>
                </a:lnTo>
                <a:lnTo>
                  <a:pt x="1701" y="2454"/>
                </a:lnTo>
                <a:lnTo>
                  <a:pt x="1702" y="2454"/>
                </a:lnTo>
                <a:lnTo>
                  <a:pt x="1702" y="2455"/>
                </a:lnTo>
                <a:lnTo>
                  <a:pt x="1702" y="2457"/>
                </a:lnTo>
                <a:lnTo>
                  <a:pt x="1701" y="2460"/>
                </a:lnTo>
                <a:lnTo>
                  <a:pt x="1698" y="2463"/>
                </a:lnTo>
                <a:lnTo>
                  <a:pt x="1697" y="2466"/>
                </a:lnTo>
                <a:lnTo>
                  <a:pt x="1696" y="2468"/>
                </a:lnTo>
                <a:lnTo>
                  <a:pt x="1695" y="2468"/>
                </a:lnTo>
                <a:lnTo>
                  <a:pt x="1695" y="2468"/>
                </a:lnTo>
                <a:lnTo>
                  <a:pt x="1695" y="2469"/>
                </a:lnTo>
                <a:lnTo>
                  <a:pt x="1694" y="2469"/>
                </a:lnTo>
                <a:lnTo>
                  <a:pt x="1694" y="2469"/>
                </a:lnTo>
                <a:lnTo>
                  <a:pt x="1693" y="2470"/>
                </a:lnTo>
                <a:lnTo>
                  <a:pt x="1693" y="2470"/>
                </a:lnTo>
                <a:lnTo>
                  <a:pt x="1692" y="2471"/>
                </a:lnTo>
                <a:lnTo>
                  <a:pt x="1692" y="2472"/>
                </a:lnTo>
                <a:lnTo>
                  <a:pt x="1692" y="2472"/>
                </a:lnTo>
                <a:lnTo>
                  <a:pt x="1691" y="2473"/>
                </a:lnTo>
                <a:lnTo>
                  <a:pt x="1691" y="2474"/>
                </a:lnTo>
                <a:lnTo>
                  <a:pt x="1691" y="2474"/>
                </a:lnTo>
                <a:lnTo>
                  <a:pt x="1690" y="2476"/>
                </a:lnTo>
                <a:lnTo>
                  <a:pt x="1690" y="2476"/>
                </a:lnTo>
                <a:lnTo>
                  <a:pt x="1690" y="2476"/>
                </a:lnTo>
                <a:lnTo>
                  <a:pt x="1687" y="2482"/>
                </a:lnTo>
                <a:lnTo>
                  <a:pt x="1684" y="2486"/>
                </a:lnTo>
                <a:lnTo>
                  <a:pt x="1682" y="2489"/>
                </a:lnTo>
                <a:lnTo>
                  <a:pt x="1679" y="2491"/>
                </a:lnTo>
                <a:lnTo>
                  <a:pt x="1677" y="2493"/>
                </a:lnTo>
                <a:lnTo>
                  <a:pt x="1677" y="2493"/>
                </a:lnTo>
                <a:lnTo>
                  <a:pt x="1677" y="2493"/>
                </a:lnTo>
                <a:lnTo>
                  <a:pt x="1676" y="2493"/>
                </a:lnTo>
                <a:lnTo>
                  <a:pt x="1675" y="2494"/>
                </a:lnTo>
                <a:lnTo>
                  <a:pt x="1675" y="2495"/>
                </a:lnTo>
                <a:lnTo>
                  <a:pt x="1675" y="2496"/>
                </a:lnTo>
                <a:lnTo>
                  <a:pt x="1675" y="2496"/>
                </a:lnTo>
                <a:lnTo>
                  <a:pt x="1675" y="2497"/>
                </a:lnTo>
                <a:lnTo>
                  <a:pt x="1675" y="2498"/>
                </a:lnTo>
                <a:lnTo>
                  <a:pt x="1675" y="2499"/>
                </a:lnTo>
                <a:lnTo>
                  <a:pt x="1675" y="2500"/>
                </a:lnTo>
                <a:lnTo>
                  <a:pt x="1675" y="2500"/>
                </a:lnTo>
                <a:lnTo>
                  <a:pt x="1674" y="2504"/>
                </a:lnTo>
                <a:lnTo>
                  <a:pt x="1673" y="2509"/>
                </a:lnTo>
                <a:lnTo>
                  <a:pt x="1672" y="2510"/>
                </a:lnTo>
                <a:lnTo>
                  <a:pt x="1672" y="2510"/>
                </a:lnTo>
                <a:lnTo>
                  <a:pt x="1671" y="2511"/>
                </a:lnTo>
                <a:lnTo>
                  <a:pt x="1671" y="2511"/>
                </a:lnTo>
                <a:lnTo>
                  <a:pt x="1671" y="2511"/>
                </a:lnTo>
                <a:lnTo>
                  <a:pt x="1671" y="2512"/>
                </a:lnTo>
                <a:lnTo>
                  <a:pt x="1670" y="2513"/>
                </a:lnTo>
                <a:lnTo>
                  <a:pt x="1670" y="2514"/>
                </a:lnTo>
                <a:lnTo>
                  <a:pt x="1669" y="2515"/>
                </a:lnTo>
                <a:lnTo>
                  <a:pt x="1669" y="2516"/>
                </a:lnTo>
                <a:lnTo>
                  <a:pt x="1669" y="2517"/>
                </a:lnTo>
                <a:lnTo>
                  <a:pt x="1669" y="2518"/>
                </a:lnTo>
                <a:lnTo>
                  <a:pt x="1669" y="2518"/>
                </a:lnTo>
                <a:lnTo>
                  <a:pt x="1669" y="2519"/>
                </a:lnTo>
                <a:lnTo>
                  <a:pt x="1668" y="2520"/>
                </a:lnTo>
                <a:lnTo>
                  <a:pt x="1667" y="2522"/>
                </a:lnTo>
                <a:lnTo>
                  <a:pt x="1666" y="2522"/>
                </a:lnTo>
                <a:lnTo>
                  <a:pt x="1666" y="2523"/>
                </a:lnTo>
                <a:lnTo>
                  <a:pt x="1666" y="2523"/>
                </a:lnTo>
                <a:lnTo>
                  <a:pt x="1665" y="2525"/>
                </a:lnTo>
                <a:lnTo>
                  <a:pt x="1664" y="2526"/>
                </a:lnTo>
                <a:lnTo>
                  <a:pt x="1664" y="2527"/>
                </a:lnTo>
                <a:lnTo>
                  <a:pt x="1664" y="2528"/>
                </a:lnTo>
                <a:lnTo>
                  <a:pt x="1664" y="2529"/>
                </a:lnTo>
                <a:lnTo>
                  <a:pt x="1664" y="2530"/>
                </a:lnTo>
                <a:lnTo>
                  <a:pt x="1664" y="2531"/>
                </a:lnTo>
                <a:lnTo>
                  <a:pt x="1664" y="2532"/>
                </a:lnTo>
                <a:lnTo>
                  <a:pt x="1664" y="2533"/>
                </a:lnTo>
                <a:lnTo>
                  <a:pt x="1664" y="2535"/>
                </a:lnTo>
                <a:lnTo>
                  <a:pt x="1663" y="2535"/>
                </a:lnTo>
                <a:lnTo>
                  <a:pt x="1663" y="2537"/>
                </a:lnTo>
                <a:lnTo>
                  <a:pt x="1663" y="2538"/>
                </a:lnTo>
                <a:lnTo>
                  <a:pt x="1663" y="2539"/>
                </a:lnTo>
                <a:lnTo>
                  <a:pt x="1663" y="2540"/>
                </a:lnTo>
                <a:lnTo>
                  <a:pt x="1663" y="2541"/>
                </a:lnTo>
                <a:lnTo>
                  <a:pt x="1662" y="2542"/>
                </a:lnTo>
                <a:lnTo>
                  <a:pt x="1662" y="2543"/>
                </a:lnTo>
                <a:lnTo>
                  <a:pt x="1662" y="2544"/>
                </a:lnTo>
                <a:lnTo>
                  <a:pt x="1662" y="2545"/>
                </a:lnTo>
                <a:lnTo>
                  <a:pt x="1661" y="2546"/>
                </a:lnTo>
                <a:lnTo>
                  <a:pt x="1661" y="2546"/>
                </a:lnTo>
                <a:lnTo>
                  <a:pt x="1661" y="2546"/>
                </a:lnTo>
                <a:lnTo>
                  <a:pt x="1661" y="2547"/>
                </a:lnTo>
                <a:lnTo>
                  <a:pt x="1660" y="2547"/>
                </a:lnTo>
                <a:lnTo>
                  <a:pt x="1660" y="2548"/>
                </a:lnTo>
                <a:lnTo>
                  <a:pt x="1660" y="2549"/>
                </a:lnTo>
                <a:lnTo>
                  <a:pt x="1660" y="2550"/>
                </a:lnTo>
                <a:lnTo>
                  <a:pt x="1660" y="2551"/>
                </a:lnTo>
                <a:lnTo>
                  <a:pt x="1660" y="2552"/>
                </a:lnTo>
                <a:lnTo>
                  <a:pt x="1660" y="2552"/>
                </a:lnTo>
                <a:lnTo>
                  <a:pt x="1660" y="2552"/>
                </a:lnTo>
                <a:lnTo>
                  <a:pt x="1659" y="2553"/>
                </a:lnTo>
                <a:lnTo>
                  <a:pt x="1659" y="2553"/>
                </a:lnTo>
                <a:lnTo>
                  <a:pt x="1658" y="2553"/>
                </a:lnTo>
                <a:lnTo>
                  <a:pt x="1656" y="2553"/>
                </a:lnTo>
                <a:lnTo>
                  <a:pt x="1655" y="2553"/>
                </a:lnTo>
                <a:lnTo>
                  <a:pt x="1651" y="2552"/>
                </a:lnTo>
                <a:lnTo>
                  <a:pt x="1650" y="2551"/>
                </a:lnTo>
                <a:lnTo>
                  <a:pt x="1648" y="2551"/>
                </a:lnTo>
                <a:lnTo>
                  <a:pt x="1647" y="2551"/>
                </a:lnTo>
                <a:lnTo>
                  <a:pt x="1646" y="2551"/>
                </a:lnTo>
                <a:lnTo>
                  <a:pt x="1646" y="2551"/>
                </a:lnTo>
                <a:lnTo>
                  <a:pt x="1645" y="2553"/>
                </a:lnTo>
                <a:lnTo>
                  <a:pt x="1644" y="2554"/>
                </a:lnTo>
                <a:lnTo>
                  <a:pt x="1643" y="2556"/>
                </a:lnTo>
                <a:lnTo>
                  <a:pt x="1643" y="2557"/>
                </a:lnTo>
                <a:lnTo>
                  <a:pt x="1642" y="2559"/>
                </a:lnTo>
                <a:lnTo>
                  <a:pt x="1642" y="2561"/>
                </a:lnTo>
                <a:lnTo>
                  <a:pt x="1641" y="2562"/>
                </a:lnTo>
                <a:lnTo>
                  <a:pt x="1641" y="2563"/>
                </a:lnTo>
                <a:lnTo>
                  <a:pt x="1641" y="2564"/>
                </a:lnTo>
                <a:lnTo>
                  <a:pt x="1640" y="2564"/>
                </a:lnTo>
                <a:lnTo>
                  <a:pt x="1640" y="2565"/>
                </a:lnTo>
                <a:lnTo>
                  <a:pt x="1640" y="2565"/>
                </a:lnTo>
                <a:lnTo>
                  <a:pt x="1639" y="2565"/>
                </a:lnTo>
                <a:lnTo>
                  <a:pt x="1639" y="2566"/>
                </a:lnTo>
                <a:lnTo>
                  <a:pt x="1639" y="2566"/>
                </a:lnTo>
                <a:lnTo>
                  <a:pt x="1639" y="2567"/>
                </a:lnTo>
                <a:lnTo>
                  <a:pt x="1638" y="2570"/>
                </a:lnTo>
                <a:lnTo>
                  <a:pt x="1638" y="2571"/>
                </a:lnTo>
                <a:lnTo>
                  <a:pt x="1637" y="2571"/>
                </a:lnTo>
                <a:lnTo>
                  <a:pt x="1637" y="2572"/>
                </a:lnTo>
                <a:lnTo>
                  <a:pt x="1635" y="2574"/>
                </a:lnTo>
                <a:lnTo>
                  <a:pt x="1635" y="2575"/>
                </a:lnTo>
                <a:lnTo>
                  <a:pt x="1635" y="2575"/>
                </a:lnTo>
                <a:lnTo>
                  <a:pt x="1635" y="2575"/>
                </a:lnTo>
                <a:lnTo>
                  <a:pt x="1634" y="2577"/>
                </a:lnTo>
                <a:lnTo>
                  <a:pt x="1632" y="2580"/>
                </a:lnTo>
                <a:lnTo>
                  <a:pt x="1630" y="2582"/>
                </a:lnTo>
                <a:lnTo>
                  <a:pt x="1628" y="2584"/>
                </a:lnTo>
                <a:lnTo>
                  <a:pt x="1625" y="2589"/>
                </a:lnTo>
                <a:lnTo>
                  <a:pt x="1624" y="2590"/>
                </a:lnTo>
                <a:lnTo>
                  <a:pt x="1624" y="2591"/>
                </a:lnTo>
                <a:lnTo>
                  <a:pt x="1624" y="2592"/>
                </a:lnTo>
                <a:lnTo>
                  <a:pt x="1622" y="2596"/>
                </a:lnTo>
                <a:lnTo>
                  <a:pt x="1621" y="2600"/>
                </a:lnTo>
                <a:lnTo>
                  <a:pt x="1620" y="2603"/>
                </a:lnTo>
                <a:lnTo>
                  <a:pt x="1619" y="2603"/>
                </a:lnTo>
                <a:lnTo>
                  <a:pt x="1618" y="2605"/>
                </a:lnTo>
                <a:lnTo>
                  <a:pt x="1617" y="2606"/>
                </a:lnTo>
                <a:lnTo>
                  <a:pt x="1616" y="2608"/>
                </a:lnTo>
                <a:lnTo>
                  <a:pt x="1616" y="2609"/>
                </a:lnTo>
                <a:lnTo>
                  <a:pt x="1615" y="2612"/>
                </a:lnTo>
                <a:lnTo>
                  <a:pt x="1615" y="2612"/>
                </a:lnTo>
                <a:lnTo>
                  <a:pt x="1615" y="2613"/>
                </a:lnTo>
                <a:lnTo>
                  <a:pt x="1614" y="2613"/>
                </a:lnTo>
                <a:lnTo>
                  <a:pt x="1614" y="2613"/>
                </a:lnTo>
                <a:lnTo>
                  <a:pt x="1613" y="2614"/>
                </a:lnTo>
                <a:lnTo>
                  <a:pt x="1613" y="2614"/>
                </a:lnTo>
                <a:lnTo>
                  <a:pt x="1612" y="2614"/>
                </a:lnTo>
                <a:lnTo>
                  <a:pt x="1611" y="2614"/>
                </a:lnTo>
                <a:lnTo>
                  <a:pt x="1610" y="2614"/>
                </a:lnTo>
                <a:lnTo>
                  <a:pt x="1610" y="2614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3"/>
                </a:lnTo>
                <a:lnTo>
                  <a:pt x="1609" y="2612"/>
                </a:lnTo>
                <a:lnTo>
                  <a:pt x="1608" y="2612"/>
                </a:lnTo>
                <a:lnTo>
                  <a:pt x="1608" y="2610"/>
                </a:lnTo>
                <a:lnTo>
                  <a:pt x="1607" y="2610"/>
                </a:lnTo>
                <a:lnTo>
                  <a:pt x="1607" y="2610"/>
                </a:lnTo>
                <a:lnTo>
                  <a:pt x="1607" y="2609"/>
                </a:lnTo>
                <a:lnTo>
                  <a:pt x="1607" y="2609"/>
                </a:lnTo>
                <a:lnTo>
                  <a:pt x="1606" y="2609"/>
                </a:lnTo>
                <a:lnTo>
                  <a:pt x="1606" y="2608"/>
                </a:lnTo>
                <a:lnTo>
                  <a:pt x="1605" y="2608"/>
                </a:lnTo>
                <a:lnTo>
                  <a:pt x="1605" y="2608"/>
                </a:lnTo>
                <a:lnTo>
                  <a:pt x="1605" y="2608"/>
                </a:lnTo>
                <a:lnTo>
                  <a:pt x="1604" y="2607"/>
                </a:lnTo>
                <a:lnTo>
                  <a:pt x="1604" y="2607"/>
                </a:lnTo>
                <a:lnTo>
                  <a:pt x="1603" y="2606"/>
                </a:lnTo>
                <a:lnTo>
                  <a:pt x="1603" y="2605"/>
                </a:lnTo>
                <a:lnTo>
                  <a:pt x="1602" y="2605"/>
                </a:lnTo>
                <a:lnTo>
                  <a:pt x="1602" y="2604"/>
                </a:lnTo>
                <a:lnTo>
                  <a:pt x="1602" y="2604"/>
                </a:lnTo>
                <a:lnTo>
                  <a:pt x="1601" y="2604"/>
                </a:lnTo>
                <a:lnTo>
                  <a:pt x="1601" y="2603"/>
                </a:lnTo>
                <a:lnTo>
                  <a:pt x="1601" y="2602"/>
                </a:lnTo>
                <a:lnTo>
                  <a:pt x="1600" y="2601"/>
                </a:lnTo>
                <a:lnTo>
                  <a:pt x="1600" y="2601"/>
                </a:lnTo>
                <a:lnTo>
                  <a:pt x="1600" y="2600"/>
                </a:lnTo>
                <a:lnTo>
                  <a:pt x="1600" y="2599"/>
                </a:lnTo>
                <a:lnTo>
                  <a:pt x="1600" y="2598"/>
                </a:lnTo>
                <a:lnTo>
                  <a:pt x="1600" y="2597"/>
                </a:lnTo>
                <a:lnTo>
                  <a:pt x="1600" y="2596"/>
                </a:lnTo>
                <a:lnTo>
                  <a:pt x="1600" y="2595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4"/>
                </a:lnTo>
                <a:lnTo>
                  <a:pt x="1600" y="2593"/>
                </a:lnTo>
                <a:lnTo>
                  <a:pt x="1600" y="2592"/>
                </a:lnTo>
                <a:lnTo>
                  <a:pt x="1599" y="2588"/>
                </a:lnTo>
                <a:lnTo>
                  <a:pt x="1599" y="2587"/>
                </a:lnTo>
                <a:lnTo>
                  <a:pt x="1599" y="2586"/>
                </a:lnTo>
                <a:lnTo>
                  <a:pt x="1599" y="2585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4"/>
                </a:lnTo>
                <a:lnTo>
                  <a:pt x="1599" y="2583"/>
                </a:lnTo>
                <a:lnTo>
                  <a:pt x="1600" y="2582"/>
                </a:lnTo>
                <a:lnTo>
                  <a:pt x="1600" y="2581"/>
                </a:lnTo>
                <a:lnTo>
                  <a:pt x="1601" y="2581"/>
                </a:lnTo>
                <a:lnTo>
                  <a:pt x="1601" y="2580"/>
                </a:lnTo>
                <a:lnTo>
                  <a:pt x="1601" y="2580"/>
                </a:lnTo>
                <a:lnTo>
                  <a:pt x="1601" y="2579"/>
                </a:lnTo>
                <a:lnTo>
                  <a:pt x="1601" y="2578"/>
                </a:lnTo>
                <a:lnTo>
                  <a:pt x="1602" y="2577"/>
                </a:lnTo>
                <a:lnTo>
                  <a:pt x="1602" y="2576"/>
                </a:lnTo>
                <a:lnTo>
                  <a:pt x="1602" y="2574"/>
                </a:lnTo>
                <a:lnTo>
                  <a:pt x="1602" y="2573"/>
                </a:lnTo>
                <a:lnTo>
                  <a:pt x="1601" y="2572"/>
                </a:lnTo>
                <a:lnTo>
                  <a:pt x="1601" y="2571"/>
                </a:lnTo>
                <a:lnTo>
                  <a:pt x="1600" y="2569"/>
                </a:lnTo>
                <a:lnTo>
                  <a:pt x="1599" y="2568"/>
                </a:lnTo>
                <a:lnTo>
                  <a:pt x="1599" y="2567"/>
                </a:lnTo>
                <a:lnTo>
                  <a:pt x="1598" y="2567"/>
                </a:lnTo>
                <a:lnTo>
                  <a:pt x="1598" y="2567"/>
                </a:lnTo>
                <a:lnTo>
                  <a:pt x="1597" y="2567"/>
                </a:lnTo>
                <a:lnTo>
                  <a:pt x="1597" y="2566"/>
                </a:lnTo>
                <a:lnTo>
                  <a:pt x="1596" y="2567"/>
                </a:lnTo>
                <a:lnTo>
                  <a:pt x="1596" y="2567"/>
                </a:lnTo>
                <a:lnTo>
                  <a:pt x="1596" y="2567"/>
                </a:lnTo>
                <a:lnTo>
                  <a:pt x="1595" y="2567"/>
                </a:lnTo>
                <a:lnTo>
                  <a:pt x="1595" y="2567"/>
                </a:lnTo>
                <a:lnTo>
                  <a:pt x="1595" y="2568"/>
                </a:lnTo>
                <a:lnTo>
                  <a:pt x="1594" y="2568"/>
                </a:lnTo>
                <a:lnTo>
                  <a:pt x="1594" y="2568"/>
                </a:lnTo>
                <a:lnTo>
                  <a:pt x="1593" y="2569"/>
                </a:lnTo>
                <a:lnTo>
                  <a:pt x="1593" y="2570"/>
                </a:lnTo>
                <a:lnTo>
                  <a:pt x="1592" y="2570"/>
                </a:lnTo>
                <a:lnTo>
                  <a:pt x="1592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1"/>
                </a:lnTo>
                <a:lnTo>
                  <a:pt x="1591" y="2572"/>
                </a:lnTo>
                <a:lnTo>
                  <a:pt x="1590" y="2572"/>
                </a:lnTo>
                <a:lnTo>
                  <a:pt x="1590" y="2572"/>
                </a:lnTo>
                <a:lnTo>
                  <a:pt x="1589" y="2573"/>
                </a:lnTo>
                <a:lnTo>
                  <a:pt x="1589" y="2573"/>
                </a:lnTo>
                <a:lnTo>
                  <a:pt x="1589" y="2573"/>
                </a:lnTo>
                <a:lnTo>
                  <a:pt x="1589" y="2574"/>
                </a:lnTo>
                <a:lnTo>
                  <a:pt x="1589" y="2574"/>
                </a:lnTo>
                <a:lnTo>
                  <a:pt x="1589" y="2575"/>
                </a:lnTo>
                <a:lnTo>
                  <a:pt x="1589" y="2575"/>
                </a:lnTo>
                <a:lnTo>
                  <a:pt x="1589" y="2575"/>
                </a:lnTo>
                <a:lnTo>
                  <a:pt x="1588" y="2577"/>
                </a:lnTo>
                <a:lnTo>
                  <a:pt x="1588" y="2578"/>
                </a:lnTo>
                <a:lnTo>
                  <a:pt x="1588" y="2579"/>
                </a:lnTo>
                <a:lnTo>
                  <a:pt x="1589" y="2580"/>
                </a:lnTo>
                <a:lnTo>
                  <a:pt x="1589" y="2580"/>
                </a:lnTo>
                <a:lnTo>
                  <a:pt x="1589" y="2581"/>
                </a:lnTo>
                <a:lnTo>
                  <a:pt x="1588" y="2582"/>
                </a:lnTo>
                <a:lnTo>
                  <a:pt x="1588" y="2582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8" y="2583"/>
                </a:lnTo>
                <a:lnTo>
                  <a:pt x="1587" y="2584"/>
                </a:lnTo>
                <a:lnTo>
                  <a:pt x="1587" y="2584"/>
                </a:lnTo>
                <a:lnTo>
                  <a:pt x="1587" y="2584"/>
                </a:lnTo>
                <a:lnTo>
                  <a:pt x="1586" y="2584"/>
                </a:lnTo>
                <a:lnTo>
                  <a:pt x="1585" y="2584"/>
                </a:lnTo>
                <a:lnTo>
                  <a:pt x="1584" y="2584"/>
                </a:lnTo>
                <a:lnTo>
                  <a:pt x="1583" y="2584"/>
                </a:lnTo>
                <a:lnTo>
                  <a:pt x="1581" y="2584"/>
                </a:lnTo>
                <a:lnTo>
                  <a:pt x="1581" y="2583"/>
                </a:lnTo>
                <a:lnTo>
                  <a:pt x="1580" y="2583"/>
                </a:lnTo>
                <a:lnTo>
                  <a:pt x="1580" y="2583"/>
                </a:lnTo>
                <a:lnTo>
                  <a:pt x="1580" y="2583"/>
                </a:lnTo>
                <a:lnTo>
                  <a:pt x="1580" y="2582"/>
                </a:lnTo>
                <a:lnTo>
                  <a:pt x="1580" y="2582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1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80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80" y="2579"/>
                </a:lnTo>
                <a:lnTo>
                  <a:pt x="1579" y="2579"/>
                </a:lnTo>
                <a:lnTo>
                  <a:pt x="1579" y="2580"/>
                </a:lnTo>
                <a:lnTo>
                  <a:pt x="1579" y="2580"/>
                </a:lnTo>
                <a:lnTo>
                  <a:pt x="1578" y="2580"/>
                </a:lnTo>
                <a:lnTo>
                  <a:pt x="1578" y="2581"/>
                </a:lnTo>
                <a:lnTo>
                  <a:pt x="1578" y="2581"/>
                </a:lnTo>
                <a:lnTo>
                  <a:pt x="1578" y="2580"/>
                </a:lnTo>
                <a:lnTo>
                  <a:pt x="1577" y="2579"/>
                </a:lnTo>
                <a:lnTo>
                  <a:pt x="1577" y="2578"/>
                </a:lnTo>
                <a:lnTo>
                  <a:pt x="1576" y="2578"/>
                </a:lnTo>
                <a:lnTo>
                  <a:pt x="1576" y="2579"/>
                </a:lnTo>
                <a:lnTo>
                  <a:pt x="1575" y="2580"/>
                </a:lnTo>
                <a:lnTo>
                  <a:pt x="1575" y="2580"/>
                </a:lnTo>
                <a:lnTo>
                  <a:pt x="1575" y="2581"/>
                </a:lnTo>
                <a:lnTo>
                  <a:pt x="1575" y="2581"/>
                </a:lnTo>
                <a:lnTo>
                  <a:pt x="1575" y="2581"/>
                </a:lnTo>
                <a:lnTo>
                  <a:pt x="1575" y="2582"/>
                </a:lnTo>
                <a:lnTo>
                  <a:pt x="1574" y="2582"/>
                </a:lnTo>
                <a:lnTo>
                  <a:pt x="1574" y="2582"/>
                </a:lnTo>
                <a:lnTo>
                  <a:pt x="1574" y="2583"/>
                </a:lnTo>
                <a:lnTo>
                  <a:pt x="1574" y="2583"/>
                </a:lnTo>
                <a:lnTo>
                  <a:pt x="1574" y="2583"/>
                </a:lnTo>
                <a:lnTo>
                  <a:pt x="1573" y="2583"/>
                </a:lnTo>
                <a:lnTo>
                  <a:pt x="1573" y="2583"/>
                </a:lnTo>
                <a:lnTo>
                  <a:pt x="1573" y="2583"/>
                </a:lnTo>
                <a:lnTo>
                  <a:pt x="1572" y="2583"/>
                </a:lnTo>
                <a:lnTo>
                  <a:pt x="1572" y="2583"/>
                </a:lnTo>
                <a:lnTo>
                  <a:pt x="1571" y="2583"/>
                </a:lnTo>
                <a:lnTo>
                  <a:pt x="1570" y="2583"/>
                </a:lnTo>
                <a:lnTo>
                  <a:pt x="1570" y="2584"/>
                </a:lnTo>
                <a:lnTo>
                  <a:pt x="1569" y="2584"/>
                </a:lnTo>
                <a:lnTo>
                  <a:pt x="1569" y="2584"/>
                </a:lnTo>
                <a:lnTo>
                  <a:pt x="1567" y="2586"/>
                </a:lnTo>
                <a:lnTo>
                  <a:pt x="1567" y="2586"/>
                </a:lnTo>
                <a:lnTo>
                  <a:pt x="1565" y="2588"/>
                </a:lnTo>
                <a:lnTo>
                  <a:pt x="1565" y="2588"/>
                </a:lnTo>
                <a:lnTo>
                  <a:pt x="1564" y="2590"/>
                </a:lnTo>
                <a:lnTo>
                  <a:pt x="1562" y="2592"/>
                </a:lnTo>
                <a:lnTo>
                  <a:pt x="1561" y="2593"/>
                </a:lnTo>
                <a:lnTo>
                  <a:pt x="1560" y="2595"/>
                </a:lnTo>
                <a:lnTo>
                  <a:pt x="1560" y="2595"/>
                </a:lnTo>
                <a:lnTo>
                  <a:pt x="1558" y="2596"/>
                </a:lnTo>
                <a:lnTo>
                  <a:pt x="1558" y="2597"/>
                </a:lnTo>
                <a:lnTo>
                  <a:pt x="1557" y="2598"/>
                </a:lnTo>
                <a:lnTo>
                  <a:pt x="1556" y="2598"/>
                </a:lnTo>
                <a:lnTo>
                  <a:pt x="1556" y="2598"/>
                </a:lnTo>
                <a:lnTo>
                  <a:pt x="1556" y="2598"/>
                </a:lnTo>
                <a:lnTo>
                  <a:pt x="1555" y="2599"/>
                </a:lnTo>
                <a:lnTo>
                  <a:pt x="1553" y="2599"/>
                </a:lnTo>
                <a:lnTo>
                  <a:pt x="1550" y="2601"/>
                </a:lnTo>
                <a:lnTo>
                  <a:pt x="1550" y="2602"/>
                </a:lnTo>
                <a:lnTo>
                  <a:pt x="1549" y="2605"/>
                </a:lnTo>
                <a:lnTo>
                  <a:pt x="1549" y="2606"/>
                </a:lnTo>
                <a:lnTo>
                  <a:pt x="1549" y="2607"/>
                </a:lnTo>
                <a:lnTo>
                  <a:pt x="1549" y="2607"/>
                </a:lnTo>
                <a:lnTo>
                  <a:pt x="1548" y="2607"/>
                </a:lnTo>
                <a:lnTo>
                  <a:pt x="1548" y="2607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8"/>
                </a:lnTo>
                <a:lnTo>
                  <a:pt x="1548" y="2609"/>
                </a:lnTo>
                <a:lnTo>
                  <a:pt x="1548" y="2609"/>
                </a:lnTo>
                <a:lnTo>
                  <a:pt x="1548" y="2609"/>
                </a:lnTo>
                <a:lnTo>
                  <a:pt x="1548" y="2610"/>
                </a:lnTo>
                <a:lnTo>
                  <a:pt x="1548" y="2610"/>
                </a:lnTo>
                <a:lnTo>
                  <a:pt x="1548" y="2611"/>
                </a:lnTo>
                <a:lnTo>
                  <a:pt x="1547" y="2611"/>
                </a:lnTo>
                <a:lnTo>
                  <a:pt x="1547" y="2611"/>
                </a:lnTo>
                <a:lnTo>
                  <a:pt x="1547" y="2611"/>
                </a:lnTo>
                <a:lnTo>
                  <a:pt x="1547" y="2612"/>
                </a:lnTo>
                <a:lnTo>
                  <a:pt x="1547" y="2613"/>
                </a:lnTo>
                <a:lnTo>
                  <a:pt x="1547" y="2613"/>
                </a:lnTo>
                <a:lnTo>
                  <a:pt x="1546" y="2615"/>
                </a:lnTo>
                <a:lnTo>
                  <a:pt x="1546" y="2617"/>
                </a:lnTo>
                <a:lnTo>
                  <a:pt x="1547" y="2617"/>
                </a:lnTo>
                <a:lnTo>
                  <a:pt x="1547" y="2618"/>
                </a:lnTo>
                <a:lnTo>
                  <a:pt x="1547" y="2619"/>
                </a:lnTo>
                <a:lnTo>
                  <a:pt x="1547" y="2620"/>
                </a:lnTo>
                <a:lnTo>
                  <a:pt x="1546" y="2621"/>
                </a:lnTo>
                <a:lnTo>
                  <a:pt x="1546" y="2622"/>
                </a:lnTo>
                <a:lnTo>
                  <a:pt x="1546" y="2623"/>
                </a:lnTo>
                <a:lnTo>
                  <a:pt x="1546" y="2624"/>
                </a:lnTo>
                <a:lnTo>
                  <a:pt x="1546" y="2624"/>
                </a:lnTo>
                <a:lnTo>
                  <a:pt x="1547" y="2625"/>
                </a:lnTo>
                <a:lnTo>
                  <a:pt x="1547" y="2626"/>
                </a:lnTo>
                <a:lnTo>
                  <a:pt x="1547" y="2627"/>
                </a:lnTo>
                <a:lnTo>
                  <a:pt x="1547" y="2627"/>
                </a:lnTo>
                <a:lnTo>
                  <a:pt x="1547" y="2627"/>
                </a:lnTo>
                <a:lnTo>
                  <a:pt x="1547" y="2627"/>
                </a:lnTo>
                <a:lnTo>
                  <a:pt x="1546" y="2628"/>
                </a:lnTo>
                <a:lnTo>
                  <a:pt x="1546" y="2628"/>
                </a:lnTo>
                <a:lnTo>
                  <a:pt x="1546" y="2629"/>
                </a:lnTo>
                <a:lnTo>
                  <a:pt x="1546" y="2629"/>
                </a:lnTo>
                <a:lnTo>
                  <a:pt x="1547" y="2630"/>
                </a:lnTo>
                <a:lnTo>
                  <a:pt x="1547" y="2630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1"/>
                </a:lnTo>
                <a:lnTo>
                  <a:pt x="1547" y="2632"/>
                </a:lnTo>
                <a:lnTo>
                  <a:pt x="1548" y="2632"/>
                </a:lnTo>
                <a:lnTo>
                  <a:pt x="1549" y="2637"/>
                </a:lnTo>
                <a:lnTo>
                  <a:pt x="1549" y="2637"/>
                </a:lnTo>
                <a:lnTo>
                  <a:pt x="1549" y="2638"/>
                </a:lnTo>
                <a:lnTo>
                  <a:pt x="1549" y="2638"/>
                </a:lnTo>
                <a:lnTo>
                  <a:pt x="1549" y="2639"/>
                </a:lnTo>
                <a:lnTo>
                  <a:pt x="1549" y="2639"/>
                </a:lnTo>
                <a:lnTo>
                  <a:pt x="1549" y="2639"/>
                </a:lnTo>
                <a:lnTo>
                  <a:pt x="1549" y="2639"/>
                </a:lnTo>
                <a:lnTo>
                  <a:pt x="1546" y="2644"/>
                </a:lnTo>
                <a:lnTo>
                  <a:pt x="1546" y="2644"/>
                </a:lnTo>
                <a:lnTo>
                  <a:pt x="1545" y="2646"/>
                </a:lnTo>
                <a:lnTo>
                  <a:pt x="1543" y="2651"/>
                </a:lnTo>
                <a:lnTo>
                  <a:pt x="1542" y="2652"/>
                </a:lnTo>
                <a:lnTo>
                  <a:pt x="1542" y="2652"/>
                </a:lnTo>
                <a:lnTo>
                  <a:pt x="1542" y="2652"/>
                </a:lnTo>
                <a:lnTo>
                  <a:pt x="1542" y="2653"/>
                </a:lnTo>
                <a:lnTo>
                  <a:pt x="1542" y="2654"/>
                </a:lnTo>
                <a:lnTo>
                  <a:pt x="1542" y="2654"/>
                </a:lnTo>
                <a:lnTo>
                  <a:pt x="1542" y="2654"/>
                </a:lnTo>
                <a:lnTo>
                  <a:pt x="1542" y="2654"/>
                </a:lnTo>
                <a:lnTo>
                  <a:pt x="1543" y="2655"/>
                </a:lnTo>
                <a:lnTo>
                  <a:pt x="1543" y="2655"/>
                </a:lnTo>
                <a:lnTo>
                  <a:pt x="1544" y="2655"/>
                </a:lnTo>
                <a:lnTo>
                  <a:pt x="1545" y="2655"/>
                </a:lnTo>
                <a:lnTo>
                  <a:pt x="1545" y="2655"/>
                </a:lnTo>
                <a:lnTo>
                  <a:pt x="1546" y="2654"/>
                </a:lnTo>
                <a:lnTo>
                  <a:pt x="1547" y="2654"/>
                </a:lnTo>
                <a:lnTo>
                  <a:pt x="1547" y="2654"/>
                </a:lnTo>
                <a:lnTo>
                  <a:pt x="1548" y="2654"/>
                </a:lnTo>
                <a:lnTo>
                  <a:pt x="1549" y="2654"/>
                </a:lnTo>
                <a:lnTo>
                  <a:pt x="1549" y="2654"/>
                </a:lnTo>
                <a:lnTo>
                  <a:pt x="1549" y="2654"/>
                </a:lnTo>
                <a:lnTo>
                  <a:pt x="1549" y="2653"/>
                </a:lnTo>
                <a:lnTo>
                  <a:pt x="1549" y="2653"/>
                </a:lnTo>
                <a:lnTo>
                  <a:pt x="1550" y="2653"/>
                </a:lnTo>
                <a:lnTo>
                  <a:pt x="1561" y="2650"/>
                </a:lnTo>
                <a:lnTo>
                  <a:pt x="1562" y="2651"/>
                </a:lnTo>
                <a:lnTo>
                  <a:pt x="1564" y="2651"/>
                </a:lnTo>
                <a:lnTo>
                  <a:pt x="1568" y="2654"/>
                </a:lnTo>
                <a:lnTo>
                  <a:pt x="1569" y="2656"/>
                </a:lnTo>
                <a:lnTo>
                  <a:pt x="1572" y="2660"/>
                </a:lnTo>
                <a:lnTo>
                  <a:pt x="1573" y="2660"/>
                </a:lnTo>
                <a:lnTo>
                  <a:pt x="1578" y="2667"/>
                </a:lnTo>
                <a:lnTo>
                  <a:pt x="1582" y="2672"/>
                </a:lnTo>
                <a:lnTo>
                  <a:pt x="1586" y="2673"/>
                </a:lnTo>
                <a:lnTo>
                  <a:pt x="1587" y="2673"/>
                </a:lnTo>
                <a:lnTo>
                  <a:pt x="1588" y="2674"/>
                </a:lnTo>
                <a:lnTo>
                  <a:pt x="1588" y="2674"/>
                </a:lnTo>
                <a:lnTo>
                  <a:pt x="1588" y="2674"/>
                </a:lnTo>
                <a:lnTo>
                  <a:pt x="1589" y="2674"/>
                </a:lnTo>
                <a:lnTo>
                  <a:pt x="1590" y="2673"/>
                </a:lnTo>
                <a:lnTo>
                  <a:pt x="1590" y="2673"/>
                </a:lnTo>
                <a:lnTo>
                  <a:pt x="1591" y="2673"/>
                </a:lnTo>
                <a:lnTo>
                  <a:pt x="1591" y="2673"/>
                </a:lnTo>
                <a:lnTo>
                  <a:pt x="1594" y="2673"/>
                </a:lnTo>
                <a:lnTo>
                  <a:pt x="1594" y="2673"/>
                </a:lnTo>
                <a:lnTo>
                  <a:pt x="1594" y="2673"/>
                </a:lnTo>
                <a:lnTo>
                  <a:pt x="1595" y="2673"/>
                </a:lnTo>
                <a:lnTo>
                  <a:pt x="1595" y="2673"/>
                </a:lnTo>
                <a:lnTo>
                  <a:pt x="1596" y="2673"/>
                </a:lnTo>
                <a:lnTo>
                  <a:pt x="1596" y="2673"/>
                </a:lnTo>
                <a:lnTo>
                  <a:pt x="1596" y="2673"/>
                </a:lnTo>
                <a:lnTo>
                  <a:pt x="1596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7" y="2672"/>
                </a:lnTo>
                <a:lnTo>
                  <a:pt x="1598" y="2672"/>
                </a:lnTo>
                <a:lnTo>
                  <a:pt x="1598" y="2671"/>
                </a:lnTo>
                <a:lnTo>
                  <a:pt x="1600" y="2671"/>
                </a:lnTo>
                <a:lnTo>
                  <a:pt x="1601" y="2671"/>
                </a:lnTo>
                <a:lnTo>
                  <a:pt x="1602" y="2671"/>
                </a:lnTo>
                <a:lnTo>
                  <a:pt x="1602" y="2671"/>
                </a:lnTo>
                <a:lnTo>
                  <a:pt x="1602" y="2671"/>
                </a:lnTo>
                <a:lnTo>
                  <a:pt x="1603" y="2671"/>
                </a:lnTo>
                <a:lnTo>
                  <a:pt x="1603" y="2671"/>
                </a:lnTo>
                <a:lnTo>
                  <a:pt x="1605" y="2670"/>
                </a:lnTo>
                <a:lnTo>
                  <a:pt x="1605" y="2670"/>
                </a:lnTo>
                <a:lnTo>
                  <a:pt x="1605" y="2670"/>
                </a:lnTo>
                <a:lnTo>
                  <a:pt x="1606" y="2670"/>
                </a:lnTo>
                <a:lnTo>
                  <a:pt x="1606" y="2669"/>
                </a:lnTo>
                <a:lnTo>
                  <a:pt x="1606" y="2669"/>
                </a:lnTo>
                <a:lnTo>
                  <a:pt x="1607" y="2668"/>
                </a:lnTo>
                <a:lnTo>
                  <a:pt x="1607" y="2668"/>
                </a:lnTo>
                <a:lnTo>
                  <a:pt x="1608" y="2668"/>
                </a:lnTo>
                <a:lnTo>
                  <a:pt x="1608" y="2668"/>
                </a:lnTo>
                <a:lnTo>
                  <a:pt x="1608" y="2668"/>
                </a:lnTo>
                <a:lnTo>
                  <a:pt x="1609" y="2668"/>
                </a:lnTo>
                <a:lnTo>
                  <a:pt x="1610" y="2668"/>
                </a:lnTo>
                <a:lnTo>
                  <a:pt x="1610" y="2668"/>
                </a:lnTo>
                <a:lnTo>
                  <a:pt x="1610" y="2668"/>
                </a:lnTo>
                <a:lnTo>
                  <a:pt x="1611" y="2668"/>
                </a:lnTo>
                <a:lnTo>
                  <a:pt x="1612" y="2668"/>
                </a:lnTo>
                <a:lnTo>
                  <a:pt x="1612" y="2669"/>
                </a:lnTo>
                <a:lnTo>
                  <a:pt x="1615" y="2671"/>
                </a:lnTo>
                <a:lnTo>
                  <a:pt x="1615" y="2672"/>
                </a:lnTo>
                <a:lnTo>
                  <a:pt x="1616" y="2674"/>
                </a:lnTo>
                <a:lnTo>
                  <a:pt x="1617" y="2675"/>
                </a:lnTo>
                <a:lnTo>
                  <a:pt x="1617" y="2675"/>
                </a:lnTo>
                <a:lnTo>
                  <a:pt x="1617" y="2675"/>
                </a:lnTo>
                <a:lnTo>
                  <a:pt x="1618" y="2676"/>
                </a:lnTo>
                <a:lnTo>
                  <a:pt x="1618" y="2676"/>
                </a:lnTo>
                <a:lnTo>
                  <a:pt x="1619" y="2677"/>
                </a:lnTo>
                <a:lnTo>
                  <a:pt x="1619" y="2677"/>
                </a:lnTo>
                <a:lnTo>
                  <a:pt x="1619" y="2677"/>
                </a:lnTo>
                <a:lnTo>
                  <a:pt x="1620" y="2678"/>
                </a:lnTo>
                <a:lnTo>
                  <a:pt x="1620" y="2678"/>
                </a:lnTo>
                <a:lnTo>
                  <a:pt x="1621" y="2678"/>
                </a:lnTo>
                <a:lnTo>
                  <a:pt x="1621" y="2678"/>
                </a:lnTo>
                <a:lnTo>
                  <a:pt x="1622" y="2679"/>
                </a:lnTo>
                <a:lnTo>
                  <a:pt x="1622" y="2679"/>
                </a:lnTo>
                <a:lnTo>
                  <a:pt x="1623" y="2679"/>
                </a:lnTo>
                <a:lnTo>
                  <a:pt x="1623" y="2680"/>
                </a:lnTo>
                <a:lnTo>
                  <a:pt x="1623" y="2680"/>
                </a:lnTo>
                <a:lnTo>
                  <a:pt x="1623" y="2680"/>
                </a:lnTo>
                <a:lnTo>
                  <a:pt x="1624" y="2681"/>
                </a:lnTo>
                <a:lnTo>
                  <a:pt x="1624" y="2681"/>
                </a:lnTo>
                <a:lnTo>
                  <a:pt x="1625" y="2682"/>
                </a:lnTo>
                <a:lnTo>
                  <a:pt x="1625" y="2682"/>
                </a:lnTo>
                <a:lnTo>
                  <a:pt x="1625" y="2683"/>
                </a:lnTo>
                <a:lnTo>
                  <a:pt x="1625" y="2683"/>
                </a:lnTo>
                <a:lnTo>
                  <a:pt x="1626" y="2683"/>
                </a:lnTo>
                <a:lnTo>
                  <a:pt x="1627" y="2684"/>
                </a:lnTo>
                <a:lnTo>
                  <a:pt x="1627" y="2684"/>
                </a:lnTo>
                <a:lnTo>
                  <a:pt x="1628" y="2684"/>
                </a:lnTo>
                <a:lnTo>
                  <a:pt x="1628" y="2685"/>
                </a:lnTo>
                <a:lnTo>
                  <a:pt x="1629" y="2685"/>
                </a:lnTo>
                <a:lnTo>
                  <a:pt x="1629" y="2686"/>
                </a:lnTo>
                <a:lnTo>
                  <a:pt x="1629" y="2686"/>
                </a:lnTo>
                <a:lnTo>
                  <a:pt x="1629" y="2686"/>
                </a:lnTo>
                <a:lnTo>
                  <a:pt x="1629" y="2686"/>
                </a:lnTo>
                <a:lnTo>
                  <a:pt x="1630" y="2687"/>
                </a:lnTo>
                <a:lnTo>
                  <a:pt x="1630" y="2687"/>
                </a:lnTo>
                <a:lnTo>
                  <a:pt x="1631" y="2688"/>
                </a:lnTo>
                <a:lnTo>
                  <a:pt x="1631" y="2688"/>
                </a:lnTo>
                <a:lnTo>
                  <a:pt x="1632" y="2688"/>
                </a:lnTo>
                <a:lnTo>
                  <a:pt x="1632" y="2688"/>
                </a:lnTo>
                <a:lnTo>
                  <a:pt x="1632" y="2688"/>
                </a:lnTo>
                <a:lnTo>
                  <a:pt x="1633" y="2688"/>
                </a:lnTo>
                <a:lnTo>
                  <a:pt x="1633" y="2688"/>
                </a:lnTo>
                <a:lnTo>
                  <a:pt x="1634" y="2688"/>
                </a:lnTo>
                <a:lnTo>
                  <a:pt x="1635" y="2688"/>
                </a:lnTo>
                <a:lnTo>
                  <a:pt x="1635" y="2688"/>
                </a:lnTo>
                <a:lnTo>
                  <a:pt x="1635" y="2689"/>
                </a:lnTo>
                <a:lnTo>
                  <a:pt x="1635" y="2689"/>
                </a:lnTo>
                <a:lnTo>
                  <a:pt x="1635" y="2690"/>
                </a:lnTo>
                <a:lnTo>
                  <a:pt x="1635" y="2691"/>
                </a:lnTo>
                <a:lnTo>
                  <a:pt x="1635" y="2692"/>
                </a:lnTo>
                <a:lnTo>
                  <a:pt x="1635" y="2692"/>
                </a:lnTo>
                <a:lnTo>
                  <a:pt x="1635" y="2693"/>
                </a:lnTo>
                <a:lnTo>
                  <a:pt x="1636" y="2693"/>
                </a:lnTo>
                <a:lnTo>
                  <a:pt x="1637" y="2693"/>
                </a:lnTo>
                <a:lnTo>
                  <a:pt x="1637" y="2693"/>
                </a:lnTo>
                <a:lnTo>
                  <a:pt x="1638" y="2692"/>
                </a:lnTo>
                <a:lnTo>
                  <a:pt x="1638" y="2692"/>
                </a:lnTo>
                <a:lnTo>
                  <a:pt x="1638" y="2692"/>
                </a:lnTo>
                <a:lnTo>
                  <a:pt x="1639" y="2692"/>
                </a:lnTo>
                <a:lnTo>
                  <a:pt x="1639" y="2692"/>
                </a:lnTo>
                <a:lnTo>
                  <a:pt x="1639" y="2692"/>
                </a:lnTo>
                <a:lnTo>
                  <a:pt x="1640" y="2692"/>
                </a:lnTo>
                <a:lnTo>
                  <a:pt x="1641" y="2692"/>
                </a:lnTo>
                <a:lnTo>
                  <a:pt x="1641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2" y="2691"/>
                </a:lnTo>
                <a:lnTo>
                  <a:pt x="1643" y="2691"/>
                </a:lnTo>
                <a:lnTo>
                  <a:pt x="1643" y="2691"/>
                </a:lnTo>
                <a:lnTo>
                  <a:pt x="1644" y="2691"/>
                </a:lnTo>
                <a:lnTo>
                  <a:pt x="1644" y="2691"/>
                </a:lnTo>
                <a:lnTo>
                  <a:pt x="1645" y="2692"/>
                </a:lnTo>
                <a:lnTo>
                  <a:pt x="1645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6" y="2691"/>
                </a:lnTo>
                <a:lnTo>
                  <a:pt x="1647" y="2691"/>
                </a:lnTo>
                <a:lnTo>
                  <a:pt x="1647" y="2691"/>
                </a:lnTo>
                <a:lnTo>
                  <a:pt x="1647" y="2691"/>
                </a:lnTo>
                <a:lnTo>
                  <a:pt x="1647" y="2690"/>
                </a:lnTo>
                <a:lnTo>
                  <a:pt x="1648" y="2690"/>
                </a:lnTo>
                <a:lnTo>
                  <a:pt x="1649" y="2690"/>
                </a:lnTo>
                <a:lnTo>
                  <a:pt x="1649" y="2691"/>
                </a:lnTo>
                <a:lnTo>
                  <a:pt x="1650" y="2691"/>
                </a:lnTo>
                <a:lnTo>
                  <a:pt x="1651" y="2692"/>
                </a:lnTo>
                <a:lnTo>
                  <a:pt x="1651" y="2693"/>
                </a:lnTo>
                <a:lnTo>
                  <a:pt x="1651" y="2693"/>
                </a:lnTo>
                <a:lnTo>
                  <a:pt x="1651" y="2693"/>
                </a:lnTo>
                <a:lnTo>
                  <a:pt x="1651" y="2694"/>
                </a:lnTo>
                <a:lnTo>
                  <a:pt x="1651" y="2695"/>
                </a:lnTo>
                <a:lnTo>
                  <a:pt x="1652" y="2696"/>
                </a:lnTo>
                <a:lnTo>
                  <a:pt x="1652" y="2697"/>
                </a:lnTo>
                <a:lnTo>
                  <a:pt x="1653" y="2698"/>
                </a:lnTo>
                <a:lnTo>
                  <a:pt x="1653" y="2699"/>
                </a:lnTo>
                <a:lnTo>
                  <a:pt x="1653" y="2699"/>
                </a:lnTo>
                <a:lnTo>
                  <a:pt x="1653" y="2699"/>
                </a:lnTo>
                <a:lnTo>
                  <a:pt x="1653" y="2699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4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700"/>
                </a:lnTo>
                <a:lnTo>
                  <a:pt x="1655" y="2699"/>
                </a:lnTo>
                <a:lnTo>
                  <a:pt x="1656" y="2699"/>
                </a:lnTo>
                <a:lnTo>
                  <a:pt x="1656" y="2699"/>
                </a:lnTo>
                <a:lnTo>
                  <a:pt x="1656" y="2699"/>
                </a:lnTo>
                <a:lnTo>
                  <a:pt x="1656" y="2698"/>
                </a:lnTo>
                <a:lnTo>
                  <a:pt x="1657" y="2698"/>
                </a:lnTo>
                <a:lnTo>
                  <a:pt x="1657" y="2697"/>
                </a:lnTo>
                <a:lnTo>
                  <a:pt x="1658" y="2697"/>
                </a:lnTo>
                <a:lnTo>
                  <a:pt x="1658" y="2697"/>
                </a:lnTo>
                <a:lnTo>
                  <a:pt x="1658" y="2697"/>
                </a:lnTo>
                <a:lnTo>
                  <a:pt x="1659" y="2697"/>
                </a:lnTo>
                <a:lnTo>
                  <a:pt x="1659" y="2697"/>
                </a:lnTo>
                <a:lnTo>
                  <a:pt x="1660" y="2697"/>
                </a:lnTo>
                <a:lnTo>
                  <a:pt x="1661" y="2698"/>
                </a:lnTo>
                <a:lnTo>
                  <a:pt x="1661" y="2699"/>
                </a:lnTo>
                <a:lnTo>
                  <a:pt x="1661" y="2699"/>
                </a:lnTo>
                <a:lnTo>
                  <a:pt x="1661" y="2699"/>
                </a:lnTo>
                <a:lnTo>
                  <a:pt x="1661" y="2700"/>
                </a:lnTo>
                <a:lnTo>
                  <a:pt x="1662" y="2701"/>
                </a:lnTo>
                <a:lnTo>
                  <a:pt x="1662" y="2702"/>
                </a:lnTo>
                <a:lnTo>
                  <a:pt x="1662" y="2702"/>
                </a:lnTo>
                <a:lnTo>
                  <a:pt x="1662" y="2702"/>
                </a:lnTo>
                <a:lnTo>
                  <a:pt x="1662" y="2703"/>
                </a:lnTo>
                <a:lnTo>
                  <a:pt x="1662" y="2703"/>
                </a:lnTo>
                <a:lnTo>
                  <a:pt x="1662" y="2703"/>
                </a:lnTo>
                <a:lnTo>
                  <a:pt x="1662" y="2704"/>
                </a:lnTo>
                <a:lnTo>
                  <a:pt x="1661" y="2705"/>
                </a:lnTo>
                <a:lnTo>
                  <a:pt x="1661" y="2706"/>
                </a:lnTo>
                <a:lnTo>
                  <a:pt x="1661" y="2706"/>
                </a:lnTo>
                <a:lnTo>
                  <a:pt x="1661" y="2707"/>
                </a:lnTo>
                <a:lnTo>
                  <a:pt x="1661" y="2708"/>
                </a:lnTo>
                <a:lnTo>
                  <a:pt x="1661" y="2709"/>
                </a:lnTo>
                <a:lnTo>
                  <a:pt x="1661" y="2709"/>
                </a:lnTo>
                <a:lnTo>
                  <a:pt x="1661" y="2710"/>
                </a:lnTo>
                <a:lnTo>
                  <a:pt x="1661" y="2710"/>
                </a:lnTo>
                <a:lnTo>
                  <a:pt x="1661" y="2710"/>
                </a:lnTo>
                <a:lnTo>
                  <a:pt x="1661" y="2711"/>
                </a:lnTo>
                <a:lnTo>
                  <a:pt x="1661" y="2711"/>
                </a:lnTo>
                <a:lnTo>
                  <a:pt x="1660" y="2712"/>
                </a:lnTo>
                <a:lnTo>
                  <a:pt x="1660" y="2712"/>
                </a:lnTo>
                <a:lnTo>
                  <a:pt x="1660" y="2713"/>
                </a:lnTo>
                <a:lnTo>
                  <a:pt x="1660" y="2713"/>
                </a:lnTo>
                <a:lnTo>
                  <a:pt x="1659" y="2714"/>
                </a:lnTo>
                <a:lnTo>
                  <a:pt x="1659" y="2714"/>
                </a:lnTo>
                <a:lnTo>
                  <a:pt x="1659" y="2715"/>
                </a:lnTo>
                <a:lnTo>
                  <a:pt x="1659" y="2715"/>
                </a:lnTo>
                <a:lnTo>
                  <a:pt x="1658" y="2715"/>
                </a:lnTo>
                <a:lnTo>
                  <a:pt x="1658" y="2716"/>
                </a:lnTo>
                <a:lnTo>
                  <a:pt x="1655" y="2717"/>
                </a:lnTo>
                <a:lnTo>
                  <a:pt x="1652" y="2719"/>
                </a:lnTo>
                <a:lnTo>
                  <a:pt x="1650" y="2721"/>
                </a:lnTo>
                <a:lnTo>
                  <a:pt x="1648" y="2722"/>
                </a:lnTo>
                <a:lnTo>
                  <a:pt x="1645" y="2724"/>
                </a:lnTo>
                <a:lnTo>
                  <a:pt x="1642" y="2727"/>
                </a:lnTo>
                <a:lnTo>
                  <a:pt x="1640" y="2730"/>
                </a:lnTo>
                <a:lnTo>
                  <a:pt x="1638" y="2731"/>
                </a:lnTo>
                <a:lnTo>
                  <a:pt x="1636" y="2732"/>
                </a:lnTo>
                <a:lnTo>
                  <a:pt x="1636" y="2733"/>
                </a:lnTo>
                <a:lnTo>
                  <a:pt x="1634" y="2733"/>
                </a:lnTo>
                <a:lnTo>
                  <a:pt x="1633" y="2733"/>
                </a:lnTo>
                <a:lnTo>
                  <a:pt x="1633" y="2734"/>
                </a:lnTo>
                <a:lnTo>
                  <a:pt x="1632" y="2735"/>
                </a:lnTo>
                <a:lnTo>
                  <a:pt x="1632" y="2735"/>
                </a:lnTo>
                <a:lnTo>
                  <a:pt x="1632" y="2737"/>
                </a:lnTo>
                <a:lnTo>
                  <a:pt x="1632" y="2739"/>
                </a:lnTo>
                <a:lnTo>
                  <a:pt x="1632" y="2739"/>
                </a:lnTo>
                <a:lnTo>
                  <a:pt x="1632" y="2740"/>
                </a:lnTo>
                <a:lnTo>
                  <a:pt x="1631" y="2741"/>
                </a:lnTo>
                <a:lnTo>
                  <a:pt x="1631" y="2742"/>
                </a:lnTo>
                <a:lnTo>
                  <a:pt x="1631" y="2742"/>
                </a:lnTo>
                <a:lnTo>
                  <a:pt x="1631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30" y="2743"/>
                </a:lnTo>
                <a:lnTo>
                  <a:pt x="1629" y="2744"/>
                </a:lnTo>
                <a:lnTo>
                  <a:pt x="1629" y="2744"/>
                </a:lnTo>
                <a:lnTo>
                  <a:pt x="1628" y="2744"/>
                </a:lnTo>
                <a:lnTo>
                  <a:pt x="1627" y="2745"/>
                </a:lnTo>
                <a:lnTo>
                  <a:pt x="1627" y="2745"/>
                </a:lnTo>
                <a:lnTo>
                  <a:pt x="1626" y="2746"/>
                </a:lnTo>
                <a:lnTo>
                  <a:pt x="1625" y="2747"/>
                </a:lnTo>
                <a:lnTo>
                  <a:pt x="1625" y="2747"/>
                </a:lnTo>
                <a:lnTo>
                  <a:pt x="1624" y="2748"/>
                </a:lnTo>
                <a:lnTo>
                  <a:pt x="1623" y="2749"/>
                </a:lnTo>
                <a:lnTo>
                  <a:pt x="1623" y="2750"/>
                </a:lnTo>
                <a:lnTo>
                  <a:pt x="1622" y="2750"/>
                </a:lnTo>
                <a:lnTo>
                  <a:pt x="1622" y="2751"/>
                </a:lnTo>
                <a:lnTo>
                  <a:pt x="1621" y="2751"/>
                </a:lnTo>
                <a:lnTo>
                  <a:pt x="1621" y="2752"/>
                </a:lnTo>
                <a:lnTo>
                  <a:pt x="1621" y="2752"/>
                </a:lnTo>
                <a:lnTo>
                  <a:pt x="1621" y="2753"/>
                </a:lnTo>
                <a:lnTo>
                  <a:pt x="1620" y="2753"/>
                </a:lnTo>
                <a:lnTo>
                  <a:pt x="1620" y="2754"/>
                </a:lnTo>
                <a:lnTo>
                  <a:pt x="1620" y="2754"/>
                </a:lnTo>
                <a:lnTo>
                  <a:pt x="1619" y="2754"/>
                </a:lnTo>
                <a:lnTo>
                  <a:pt x="1619" y="2755"/>
                </a:lnTo>
                <a:lnTo>
                  <a:pt x="1618" y="2755"/>
                </a:lnTo>
                <a:lnTo>
                  <a:pt x="1618" y="2755"/>
                </a:lnTo>
                <a:lnTo>
                  <a:pt x="1617" y="2755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6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5" y="2754"/>
                </a:lnTo>
                <a:lnTo>
                  <a:pt x="1614" y="2754"/>
                </a:lnTo>
                <a:lnTo>
                  <a:pt x="1614" y="2754"/>
                </a:lnTo>
                <a:lnTo>
                  <a:pt x="1614" y="2754"/>
                </a:lnTo>
                <a:lnTo>
                  <a:pt x="1613" y="2755"/>
                </a:lnTo>
                <a:lnTo>
                  <a:pt x="1613" y="2755"/>
                </a:lnTo>
                <a:lnTo>
                  <a:pt x="1612" y="2756"/>
                </a:lnTo>
                <a:lnTo>
                  <a:pt x="1612" y="2756"/>
                </a:lnTo>
                <a:lnTo>
                  <a:pt x="1612" y="2757"/>
                </a:lnTo>
                <a:lnTo>
                  <a:pt x="1613" y="2757"/>
                </a:lnTo>
                <a:lnTo>
                  <a:pt x="1613" y="2758"/>
                </a:lnTo>
                <a:lnTo>
                  <a:pt x="1613" y="2758"/>
                </a:lnTo>
                <a:lnTo>
                  <a:pt x="1614" y="2759"/>
                </a:lnTo>
                <a:lnTo>
                  <a:pt x="1614" y="2759"/>
                </a:lnTo>
                <a:lnTo>
                  <a:pt x="1615" y="2760"/>
                </a:lnTo>
                <a:lnTo>
                  <a:pt x="1615" y="2760"/>
                </a:lnTo>
                <a:lnTo>
                  <a:pt x="1615" y="2761"/>
                </a:lnTo>
                <a:lnTo>
                  <a:pt x="1616" y="2761"/>
                </a:lnTo>
                <a:lnTo>
                  <a:pt x="1616" y="2761"/>
                </a:lnTo>
                <a:lnTo>
                  <a:pt x="1616" y="2761"/>
                </a:lnTo>
                <a:lnTo>
                  <a:pt x="1617" y="2761"/>
                </a:lnTo>
                <a:lnTo>
                  <a:pt x="1617" y="2761"/>
                </a:lnTo>
                <a:lnTo>
                  <a:pt x="1617" y="2761"/>
                </a:lnTo>
                <a:lnTo>
                  <a:pt x="1618" y="2761"/>
                </a:lnTo>
                <a:lnTo>
                  <a:pt x="1618" y="2761"/>
                </a:lnTo>
                <a:lnTo>
                  <a:pt x="1618" y="2761"/>
                </a:lnTo>
                <a:lnTo>
                  <a:pt x="1619" y="2761"/>
                </a:lnTo>
                <a:lnTo>
                  <a:pt x="1619" y="2761"/>
                </a:lnTo>
                <a:lnTo>
                  <a:pt x="1620" y="2761"/>
                </a:lnTo>
                <a:lnTo>
                  <a:pt x="1620" y="2761"/>
                </a:lnTo>
                <a:lnTo>
                  <a:pt x="1620" y="2762"/>
                </a:lnTo>
                <a:lnTo>
                  <a:pt x="1620" y="2763"/>
                </a:lnTo>
                <a:lnTo>
                  <a:pt x="1620" y="2763"/>
                </a:lnTo>
                <a:lnTo>
                  <a:pt x="1620" y="2763"/>
                </a:lnTo>
                <a:lnTo>
                  <a:pt x="1620" y="2764"/>
                </a:lnTo>
                <a:lnTo>
                  <a:pt x="1621" y="2765"/>
                </a:lnTo>
                <a:lnTo>
                  <a:pt x="1621" y="2765"/>
                </a:lnTo>
                <a:lnTo>
                  <a:pt x="1621" y="2766"/>
                </a:lnTo>
                <a:lnTo>
                  <a:pt x="1621" y="2766"/>
                </a:lnTo>
                <a:lnTo>
                  <a:pt x="1621" y="2766"/>
                </a:lnTo>
                <a:lnTo>
                  <a:pt x="1621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2" y="2766"/>
                </a:lnTo>
                <a:lnTo>
                  <a:pt x="1623" y="2766"/>
                </a:lnTo>
                <a:lnTo>
                  <a:pt x="1623" y="2766"/>
                </a:lnTo>
                <a:lnTo>
                  <a:pt x="1623" y="2766"/>
                </a:lnTo>
                <a:lnTo>
                  <a:pt x="1624" y="2766"/>
                </a:lnTo>
                <a:lnTo>
                  <a:pt x="1624" y="2766"/>
                </a:lnTo>
                <a:lnTo>
                  <a:pt x="1624" y="2766"/>
                </a:lnTo>
                <a:lnTo>
                  <a:pt x="1625" y="2767"/>
                </a:lnTo>
                <a:lnTo>
                  <a:pt x="1625" y="2767"/>
                </a:lnTo>
                <a:lnTo>
                  <a:pt x="1626" y="2767"/>
                </a:lnTo>
                <a:lnTo>
                  <a:pt x="1626" y="2767"/>
                </a:lnTo>
                <a:lnTo>
                  <a:pt x="1626" y="2767"/>
                </a:lnTo>
                <a:lnTo>
                  <a:pt x="1627" y="2767"/>
                </a:lnTo>
                <a:lnTo>
                  <a:pt x="1628" y="2767"/>
                </a:lnTo>
                <a:lnTo>
                  <a:pt x="1628" y="2767"/>
                </a:lnTo>
                <a:lnTo>
                  <a:pt x="1628" y="2767"/>
                </a:lnTo>
                <a:lnTo>
                  <a:pt x="1629" y="2768"/>
                </a:lnTo>
                <a:lnTo>
                  <a:pt x="1629" y="2768"/>
                </a:lnTo>
                <a:lnTo>
                  <a:pt x="1630" y="2768"/>
                </a:lnTo>
                <a:lnTo>
                  <a:pt x="1630" y="2768"/>
                </a:lnTo>
                <a:lnTo>
                  <a:pt x="1630" y="2768"/>
                </a:lnTo>
                <a:lnTo>
                  <a:pt x="1631" y="2769"/>
                </a:lnTo>
                <a:lnTo>
                  <a:pt x="1631" y="2769"/>
                </a:lnTo>
                <a:lnTo>
                  <a:pt x="1632" y="2769"/>
                </a:lnTo>
                <a:lnTo>
                  <a:pt x="1632" y="2769"/>
                </a:lnTo>
                <a:lnTo>
                  <a:pt x="1633" y="2768"/>
                </a:lnTo>
                <a:lnTo>
                  <a:pt x="1633" y="2768"/>
                </a:lnTo>
                <a:lnTo>
                  <a:pt x="1634" y="2767"/>
                </a:lnTo>
                <a:lnTo>
                  <a:pt x="1634" y="2766"/>
                </a:lnTo>
                <a:lnTo>
                  <a:pt x="1635" y="2766"/>
                </a:lnTo>
                <a:lnTo>
                  <a:pt x="1635" y="2765"/>
                </a:lnTo>
                <a:lnTo>
                  <a:pt x="1635" y="2765"/>
                </a:lnTo>
                <a:lnTo>
                  <a:pt x="1636" y="2765"/>
                </a:lnTo>
                <a:lnTo>
                  <a:pt x="1636" y="2765"/>
                </a:lnTo>
                <a:lnTo>
                  <a:pt x="1636" y="2765"/>
                </a:lnTo>
                <a:lnTo>
                  <a:pt x="1637" y="2765"/>
                </a:lnTo>
                <a:lnTo>
                  <a:pt x="1638" y="2765"/>
                </a:lnTo>
                <a:lnTo>
                  <a:pt x="1638" y="2764"/>
                </a:lnTo>
                <a:lnTo>
                  <a:pt x="1638" y="2764"/>
                </a:lnTo>
                <a:lnTo>
                  <a:pt x="1639" y="2764"/>
                </a:lnTo>
                <a:lnTo>
                  <a:pt x="1640" y="2764"/>
                </a:lnTo>
                <a:lnTo>
                  <a:pt x="1640" y="2763"/>
                </a:lnTo>
                <a:lnTo>
                  <a:pt x="1641" y="2763"/>
                </a:lnTo>
                <a:lnTo>
                  <a:pt x="1641" y="2763"/>
                </a:lnTo>
                <a:lnTo>
                  <a:pt x="1641" y="2763"/>
                </a:lnTo>
                <a:lnTo>
                  <a:pt x="1642" y="2764"/>
                </a:lnTo>
                <a:lnTo>
                  <a:pt x="1642" y="2764"/>
                </a:lnTo>
                <a:lnTo>
                  <a:pt x="1642" y="2765"/>
                </a:lnTo>
                <a:lnTo>
                  <a:pt x="1643" y="2765"/>
                </a:lnTo>
                <a:lnTo>
                  <a:pt x="1642" y="2765"/>
                </a:lnTo>
                <a:lnTo>
                  <a:pt x="1643" y="2766"/>
                </a:lnTo>
                <a:lnTo>
                  <a:pt x="1642" y="2767"/>
                </a:lnTo>
                <a:lnTo>
                  <a:pt x="1642" y="2767"/>
                </a:lnTo>
                <a:lnTo>
                  <a:pt x="1642" y="2768"/>
                </a:lnTo>
                <a:lnTo>
                  <a:pt x="1642" y="2768"/>
                </a:lnTo>
                <a:lnTo>
                  <a:pt x="1642" y="2770"/>
                </a:lnTo>
                <a:lnTo>
                  <a:pt x="1642" y="2770"/>
                </a:lnTo>
                <a:lnTo>
                  <a:pt x="1642" y="2770"/>
                </a:lnTo>
                <a:lnTo>
                  <a:pt x="1642" y="2772"/>
                </a:lnTo>
                <a:lnTo>
                  <a:pt x="1642" y="2772"/>
                </a:lnTo>
                <a:lnTo>
                  <a:pt x="1642" y="2772"/>
                </a:lnTo>
                <a:lnTo>
                  <a:pt x="1642" y="2773"/>
                </a:lnTo>
                <a:lnTo>
                  <a:pt x="1643" y="2773"/>
                </a:lnTo>
                <a:lnTo>
                  <a:pt x="1643" y="2773"/>
                </a:lnTo>
                <a:lnTo>
                  <a:pt x="1643" y="2773"/>
                </a:lnTo>
                <a:lnTo>
                  <a:pt x="1644" y="2774"/>
                </a:lnTo>
                <a:lnTo>
                  <a:pt x="1644" y="2774"/>
                </a:lnTo>
                <a:lnTo>
                  <a:pt x="1644" y="2775"/>
                </a:lnTo>
                <a:lnTo>
                  <a:pt x="1645" y="2776"/>
                </a:lnTo>
                <a:lnTo>
                  <a:pt x="1645" y="2776"/>
                </a:lnTo>
                <a:lnTo>
                  <a:pt x="1646" y="2778"/>
                </a:lnTo>
                <a:lnTo>
                  <a:pt x="1647" y="2779"/>
                </a:lnTo>
                <a:lnTo>
                  <a:pt x="1647" y="2780"/>
                </a:lnTo>
                <a:lnTo>
                  <a:pt x="1647" y="2780"/>
                </a:lnTo>
                <a:lnTo>
                  <a:pt x="1647" y="2781"/>
                </a:lnTo>
                <a:lnTo>
                  <a:pt x="1647" y="2781"/>
                </a:lnTo>
                <a:lnTo>
                  <a:pt x="1647" y="2781"/>
                </a:lnTo>
                <a:lnTo>
                  <a:pt x="1647" y="2781"/>
                </a:lnTo>
                <a:lnTo>
                  <a:pt x="1648" y="2781"/>
                </a:lnTo>
                <a:lnTo>
                  <a:pt x="1648" y="2782"/>
                </a:lnTo>
                <a:lnTo>
                  <a:pt x="1648" y="2782"/>
                </a:lnTo>
                <a:lnTo>
                  <a:pt x="1648" y="2782"/>
                </a:lnTo>
                <a:lnTo>
                  <a:pt x="1649" y="2782"/>
                </a:lnTo>
                <a:lnTo>
                  <a:pt x="1649" y="2783"/>
                </a:lnTo>
                <a:lnTo>
                  <a:pt x="1649" y="2783"/>
                </a:lnTo>
                <a:lnTo>
                  <a:pt x="1650" y="2783"/>
                </a:lnTo>
                <a:lnTo>
                  <a:pt x="1650" y="2783"/>
                </a:lnTo>
                <a:lnTo>
                  <a:pt x="1650" y="2784"/>
                </a:lnTo>
                <a:lnTo>
                  <a:pt x="1650" y="2784"/>
                </a:lnTo>
                <a:lnTo>
                  <a:pt x="1650" y="2784"/>
                </a:lnTo>
                <a:lnTo>
                  <a:pt x="1651" y="2785"/>
                </a:lnTo>
                <a:lnTo>
                  <a:pt x="1651" y="2785"/>
                </a:lnTo>
                <a:lnTo>
                  <a:pt x="1651" y="2785"/>
                </a:lnTo>
                <a:lnTo>
                  <a:pt x="1651" y="2786"/>
                </a:lnTo>
                <a:lnTo>
                  <a:pt x="1651" y="2786"/>
                </a:lnTo>
                <a:lnTo>
                  <a:pt x="1651" y="2786"/>
                </a:lnTo>
                <a:lnTo>
                  <a:pt x="1651" y="2787"/>
                </a:lnTo>
                <a:lnTo>
                  <a:pt x="1651" y="2787"/>
                </a:lnTo>
                <a:lnTo>
                  <a:pt x="1651" y="2787"/>
                </a:lnTo>
                <a:lnTo>
                  <a:pt x="1651" y="2788"/>
                </a:lnTo>
                <a:lnTo>
                  <a:pt x="1652" y="2788"/>
                </a:lnTo>
                <a:lnTo>
                  <a:pt x="1652" y="2789"/>
                </a:lnTo>
                <a:lnTo>
                  <a:pt x="1652" y="2790"/>
                </a:lnTo>
                <a:lnTo>
                  <a:pt x="1652" y="2790"/>
                </a:lnTo>
                <a:lnTo>
                  <a:pt x="1652" y="2791"/>
                </a:lnTo>
                <a:lnTo>
                  <a:pt x="1653" y="2791"/>
                </a:lnTo>
                <a:lnTo>
                  <a:pt x="1653" y="2793"/>
                </a:lnTo>
                <a:lnTo>
                  <a:pt x="1653" y="2793"/>
                </a:lnTo>
                <a:lnTo>
                  <a:pt x="1653" y="2793"/>
                </a:lnTo>
                <a:lnTo>
                  <a:pt x="1653" y="2794"/>
                </a:lnTo>
                <a:lnTo>
                  <a:pt x="1653" y="2794"/>
                </a:lnTo>
                <a:lnTo>
                  <a:pt x="1653" y="2795"/>
                </a:lnTo>
                <a:lnTo>
                  <a:pt x="1653" y="2795"/>
                </a:lnTo>
                <a:lnTo>
                  <a:pt x="1653" y="2795"/>
                </a:lnTo>
                <a:lnTo>
                  <a:pt x="1653" y="2796"/>
                </a:lnTo>
                <a:lnTo>
                  <a:pt x="1652" y="2796"/>
                </a:lnTo>
                <a:lnTo>
                  <a:pt x="1652" y="2796"/>
                </a:lnTo>
                <a:lnTo>
                  <a:pt x="1652" y="2797"/>
                </a:lnTo>
                <a:lnTo>
                  <a:pt x="1651" y="2797"/>
                </a:lnTo>
                <a:lnTo>
                  <a:pt x="1651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50" y="2798"/>
                </a:lnTo>
                <a:lnTo>
                  <a:pt x="1649" y="2798"/>
                </a:lnTo>
                <a:lnTo>
                  <a:pt x="1649" y="2798"/>
                </a:lnTo>
                <a:lnTo>
                  <a:pt x="1648" y="2798"/>
                </a:lnTo>
                <a:lnTo>
                  <a:pt x="1648" y="2798"/>
                </a:lnTo>
                <a:lnTo>
                  <a:pt x="1648" y="2797"/>
                </a:lnTo>
                <a:lnTo>
                  <a:pt x="1647" y="2797"/>
                </a:lnTo>
                <a:lnTo>
                  <a:pt x="1647" y="2797"/>
                </a:lnTo>
                <a:lnTo>
                  <a:pt x="1646" y="2796"/>
                </a:lnTo>
                <a:lnTo>
                  <a:pt x="1645" y="2795"/>
                </a:lnTo>
                <a:lnTo>
                  <a:pt x="1644" y="2794"/>
                </a:lnTo>
                <a:lnTo>
                  <a:pt x="1643" y="2793"/>
                </a:lnTo>
                <a:lnTo>
                  <a:pt x="1642" y="2792"/>
                </a:lnTo>
                <a:lnTo>
                  <a:pt x="1641" y="2791"/>
                </a:lnTo>
                <a:lnTo>
                  <a:pt x="1640" y="2790"/>
                </a:lnTo>
                <a:lnTo>
                  <a:pt x="1639" y="2789"/>
                </a:lnTo>
                <a:lnTo>
                  <a:pt x="1638" y="2789"/>
                </a:lnTo>
                <a:lnTo>
                  <a:pt x="1638" y="2789"/>
                </a:lnTo>
                <a:lnTo>
                  <a:pt x="1638" y="2788"/>
                </a:lnTo>
                <a:lnTo>
                  <a:pt x="1637" y="2788"/>
                </a:lnTo>
                <a:lnTo>
                  <a:pt x="1637" y="2788"/>
                </a:lnTo>
                <a:lnTo>
                  <a:pt x="1637" y="2788"/>
                </a:lnTo>
                <a:lnTo>
                  <a:pt x="1636" y="2788"/>
                </a:lnTo>
                <a:lnTo>
                  <a:pt x="1636" y="2788"/>
                </a:lnTo>
                <a:lnTo>
                  <a:pt x="1635" y="2788"/>
                </a:lnTo>
                <a:lnTo>
                  <a:pt x="1634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3" y="2788"/>
                </a:lnTo>
                <a:lnTo>
                  <a:pt x="1632" y="2787"/>
                </a:lnTo>
                <a:lnTo>
                  <a:pt x="1632" y="2787"/>
                </a:lnTo>
                <a:lnTo>
                  <a:pt x="1632" y="2787"/>
                </a:lnTo>
                <a:lnTo>
                  <a:pt x="1631" y="2786"/>
                </a:lnTo>
                <a:lnTo>
                  <a:pt x="1631" y="2785"/>
                </a:lnTo>
                <a:lnTo>
                  <a:pt x="1630" y="2785"/>
                </a:lnTo>
                <a:lnTo>
                  <a:pt x="1630" y="2784"/>
                </a:lnTo>
                <a:lnTo>
                  <a:pt x="1629" y="2784"/>
                </a:lnTo>
                <a:lnTo>
                  <a:pt x="1629" y="2783"/>
                </a:lnTo>
                <a:lnTo>
                  <a:pt x="1628" y="2783"/>
                </a:lnTo>
                <a:lnTo>
                  <a:pt x="1628" y="2783"/>
                </a:lnTo>
                <a:lnTo>
                  <a:pt x="1627" y="2782"/>
                </a:lnTo>
                <a:lnTo>
                  <a:pt x="1626" y="2782"/>
                </a:lnTo>
                <a:lnTo>
                  <a:pt x="1626" y="2782"/>
                </a:lnTo>
                <a:lnTo>
                  <a:pt x="1626" y="2781"/>
                </a:lnTo>
                <a:lnTo>
                  <a:pt x="1625" y="2781"/>
                </a:lnTo>
                <a:lnTo>
                  <a:pt x="1624" y="2781"/>
                </a:lnTo>
                <a:lnTo>
                  <a:pt x="1624" y="2780"/>
                </a:lnTo>
                <a:lnTo>
                  <a:pt x="1624" y="2780"/>
                </a:lnTo>
                <a:lnTo>
                  <a:pt x="1624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0"/>
                </a:lnTo>
                <a:lnTo>
                  <a:pt x="1623" y="2781"/>
                </a:lnTo>
                <a:lnTo>
                  <a:pt x="1623" y="2781"/>
                </a:lnTo>
                <a:lnTo>
                  <a:pt x="1622" y="2782"/>
                </a:lnTo>
                <a:lnTo>
                  <a:pt x="1622" y="2782"/>
                </a:lnTo>
                <a:lnTo>
                  <a:pt x="1621" y="2782"/>
                </a:lnTo>
                <a:lnTo>
                  <a:pt x="1621" y="2783"/>
                </a:lnTo>
                <a:lnTo>
                  <a:pt x="1621" y="2783"/>
                </a:lnTo>
                <a:lnTo>
                  <a:pt x="1621" y="2783"/>
                </a:lnTo>
                <a:lnTo>
                  <a:pt x="1620" y="2783"/>
                </a:lnTo>
                <a:lnTo>
                  <a:pt x="1619" y="2783"/>
                </a:lnTo>
                <a:lnTo>
                  <a:pt x="1618" y="2783"/>
                </a:lnTo>
                <a:lnTo>
                  <a:pt x="1617" y="2782"/>
                </a:lnTo>
                <a:lnTo>
                  <a:pt x="1617" y="2782"/>
                </a:lnTo>
                <a:lnTo>
                  <a:pt x="1616" y="2781"/>
                </a:lnTo>
                <a:lnTo>
                  <a:pt x="1616" y="2781"/>
                </a:lnTo>
                <a:lnTo>
                  <a:pt x="1615" y="2781"/>
                </a:lnTo>
                <a:lnTo>
                  <a:pt x="1615" y="2781"/>
                </a:lnTo>
                <a:lnTo>
                  <a:pt x="1615" y="2781"/>
                </a:lnTo>
                <a:lnTo>
                  <a:pt x="1614" y="2782"/>
                </a:lnTo>
                <a:lnTo>
                  <a:pt x="1614" y="2783"/>
                </a:lnTo>
                <a:lnTo>
                  <a:pt x="1614" y="2784"/>
                </a:lnTo>
                <a:lnTo>
                  <a:pt x="1614" y="2784"/>
                </a:lnTo>
                <a:lnTo>
                  <a:pt x="1614" y="2785"/>
                </a:lnTo>
                <a:lnTo>
                  <a:pt x="1614" y="2785"/>
                </a:lnTo>
                <a:lnTo>
                  <a:pt x="1614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3" y="2786"/>
                </a:lnTo>
                <a:lnTo>
                  <a:pt x="1612" y="2786"/>
                </a:lnTo>
                <a:lnTo>
                  <a:pt x="1612" y="2786"/>
                </a:lnTo>
                <a:lnTo>
                  <a:pt x="1611" y="2786"/>
                </a:lnTo>
                <a:lnTo>
                  <a:pt x="1611" y="2786"/>
                </a:lnTo>
                <a:lnTo>
                  <a:pt x="1611" y="2786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7"/>
                </a:lnTo>
                <a:lnTo>
                  <a:pt x="1610" y="2788"/>
                </a:lnTo>
                <a:lnTo>
                  <a:pt x="1610" y="2788"/>
                </a:lnTo>
                <a:lnTo>
                  <a:pt x="1610" y="2789"/>
                </a:lnTo>
                <a:lnTo>
                  <a:pt x="1610" y="2789"/>
                </a:lnTo>
                <a:lnTo>
                  <a:pt x="1609" y="2789"/>
                </a:lnTo>
                <a:lnTo>
                  <a:pt x="1609" y="2790"/>
                </a:lnTo>
                <a:lnTo>
                  <a:pt x="1610" y="2790"/>
                </a:lnTo>
                <a:lnTo>
                  <a:pt x="1610" y="2791"/>
                </a:lnTo>
                <a:lnTo>
                  <a:pt x="1611" y="2791"/>
                </a:lnTo>
                <a:lnTo>
                  <a:pt x="1611" y="2791"/>
                </a:lnTo>
                <a:lnTo>
                  <a:pt x="1612" y="2792"/>
                </a:lnTo>
                <a:lnTo>
                  <a:pt x="1613" y="2793"/>
                </a:lnTo>
                <a:lnTo>
                  <a:pt x="1613" y="2793"/>
                </a:lnTo>
                <a:lnTo>
                  <a:pt x="1614" y="2794"/>
                </a:lnTo>
                <a:lnTo>
                  <a:pt x="1614" y="2794"/>
                </a:lnTo>
                <a:lnTo>
                  <a:pt x="1614" y="2795"/>
                </a:lnTo>
                <a:lnTo>
                  <a:pt x="1614" y="2795"/>
                </a:lnTo>
                <a:lnTo>
                  <a:pt x="1615" y="2796"/>
                </a:lnTo>
                <a:lnTo>
                  <a:pt x="1615" y="2796"/>
                </a:lnTo>
                <a:lnTo>
                  <a:pt x="1616" y="2796"/>
                </a:lnTo>
                <a:lnTo>
                  <a:pt x="1616" y="2796"/>
                </a:lnTo>
                <a:lnTo>
                  <a:pt x="1616" y="2796"/>
                </a:lnTo>
                <a:lnTo>
                  <a:pt x="1617" y="2796"/>
                </a:lnTo>
                <a:lnTo>
                  <a:pt x="1617" y="2796"/>
                </a:lnTo>
                <a:lnTo>
                  <a:pt x="1618" y="2797"/>
                </a:lnTo>
                <a:lnTo>
                  <a:pt x="1618" y="2797"/>
                </a:lnTo>
                <a:lnTo>
                  <a:pt x="1619" y="2797"/>
                </a:lnTo>
                <a:lnTo>
                  <a:pt x="1619" y="2797"/>
                </a:lnTo>
                <a:lnTo>
                  <a:pt x="1620" y="2798"/>
                </a:lnTo>
                <a:lnTo>
                  <a:pt x="1620" y="2798"/>
                </a:lnTo>
                <a:lnTo>
                  <a:pt x="1621" y="2798"/>
                </a:lnTo>
                <a:lnTo>
                  <a:pt x="1621" y="2798"/>
                </a:lnTo>
                <a:lnTo>
                  <a:pt x="1622" y="2797"/>
                </a:lnTo>
                <a:lnTo>
                  <a:pt x="1623" y="2797"/>
                </a:lnTo>
                <a:lnTo>
                  <a:pt x="1624" y="2797"/>
                </a:lnTo>
                <a:lnTo>
                  <a:pt x="1625" y="2797"/>
                </a:lnTo>
                <a:lnTo>
                  <a:pt x="1625" y="2798"/>
                </a:lnTo>
                <a:lnTo>
                  <a:pt x="1625" y="2798"/>
                </a:lnTo>
                <a:lnTo>
                  <a:pt x="1625" y="2798"/>
                </a:lnTo>
                <a:lnTo>
                  <a:pt x="1626" y="2799"/>
                </a:lnTo>
                <a:lnTo>
                  <a:pt x="1626" y="2799"/>
                </a:lnTo>
                <a:lnTo>
                  <a:pt x="1626" y="2800"/>
                </a:lnTo>
                <a:lnTo>
                  <a:pt x="1627" y="2801"/>
                </a:lnTo>
                <a:lnTo>
                  <a:pt x="1627" y="2801"/>
                </a:lnTo>
                <a:lnTo>
                  <a:pt x="1627" y="2802"/>
                </a:lnTo>
                <a:lnTo>
                  <a:pt x="1628" y="2803"/>
                </a:lnTo>
                <a:lnTo>
                  <a:pt x="1628" y="2804"/>
                </a:lnTo>
                <a:lnTo>
                  <a:pt x="1629" y="2805"/>
                </a:lnTo>
                <a:lnTo>
                  <a:pt x="1630" y="2805"/>
                </a:lnTo>
                <a:lnTo>
                  <a:pt x="1630" y="2806"/>
                </a:lnTo>
                <a:lnTo>
                  <a:pt x="1630" y="2806"/>
                </a:lnTo>
                <a:lnTo>
                  <a:pt x="1631" y="2807"/>
                </a:lnTo>
                <a:lnTo>
                  <a:pt x="1631" y="2808"/>
                </a:lnTo>
                <a:lnTo>
                  <a:pt x="1631" y="2808"/>
                </a:lnTo>
                <a:lnTo>
                  <a:pt x="1631" y="2808"/>
                </a:lnTo>
                <a:lnTo>
                  <a:pt x="1631" y="2809"/>
                </a:lnTo>
                <a:lnTo>
                  <a:pt x="1631" y="2809"/>
                </a:lnTo>
                <a:lnTo>
                  <a:pt x="1631" y="2810"/>
                </a:lnTo>
                <a:lnTo>
                  <a:pt x="1631" y="2811"/>
                </a:lnTo>
                <a:lnTo>
                  <a:pt x="1631" y="2811"/>
                </a:lnTo>
                <a:lnTo>
                  <a:pt x="1630" y="2813"/>
                </a:lnTo>
                <a:lnTo>
                  <a:pt x="1630" y="2813"/>
                </a:lnTo>
                <a:lnTo>
                  <a:pt x="1630" y="2813"/>
                </a:lnTo>
                <a:lnTo>
                  <a:pt x="1629" y="2814"/>
                </a:lnTo>
                <a:lnTo>
                  <a:pt x="1629" y="2814"/>
                </a:lnTo>
                <a:lnTo>
                  <a:pt x="1629" y="2815"/>
                </a:lnTo>
                <a:lnTo>
                  <a:pt x="1629" y="2815"/>
                </a:lnTo>
                <a:lnTo>
                  <a:pt x="1629" y="2815"/>
                </a:lnTo>
                <a:lnTo>
                  <a:pt x="1629" y="2815"/>
                </a:lnTo>
                <a:lnTo>
                  <a:pt x="1628" y="2815"/>
                </a:lnTo>
                <a:lnTo>
                  <a:pt x="1628" y="2815"/>
                </a:lnTo>
                <a:lnTo>
                  <a:pt x="1628" y="2815"/>
                </a:lnTo>
                <a:lnTo>
                  <a:pt x="1627" y="2815"/>
                </a:lnTo>
                <a:lnTo>
                  <a:pt x="1627" y="2815"/>
                </a:lnTo>
                <a:lnTo>
                  <a:pt x="1627" y="2815"/>
                </a:lnTo>
                <a:lnTo>
                  <a:pt x="1627" y="2814"/>
                </a:lnTo>
                <a:lnTo>
                  <a:pt x="1627" y="2814"/>
                </a:lnTo>
                <a:lnTo>
                  <a:pt x="1627" y="2814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3"/>
                </a:lnTo>
                <a:lnTo>
                  <a:pt x="1626" y="2812"/>
                </a:lnTo>
                <a:lnTo>
                  <a:pt x="1626" y="2812"/>
                </a:lnTo>
                <a:lnTo>
                  <a:pt x="1626" y="2812"/>
                </a:lnTo>
                <a:lnTo>
                  <a:pt x="1626" y="2812"/>
                </a:lnTo>
                <a:lnTo>
                  <a:pt x="1625" y="2811"/>
                </a:lnTo>
                <a:lnTo>
                  <a:pt x="1625" y="2811"/>
                </a:lnTo>
                <a:lnTo>
                  <a:pt x="1625" y="2812"/>
                </a:lnTo>
                <a:lnTo>
                  <a:pt x="1624" y="2812"/>
                </a:lnTo>
                <a:lnTo>
                  <a:pt x="1624" y="2812"/>
                </a:lnTo>
                <a:lnTo>
                  <a:pt x="1624" y="2812"/>
                </a:lnTo>
                <a:lnTo>
                  <a:pt x="1623" y="2812"/>
                </a:lnTo>
                <a:lnTo>
                  <a:pt x="1623" y="2812"/>
                </a:lnTo>
                <a:lnTo>
                  <a:pt x="1622" y="2813"/>
                </a:lnTo>
                <a:lnTo>
                  <a:pt x="1622" y="2813"/>
                </a:lnTo>
                <a:lnTo>
                  <a:pt x="1621" y="2813"/>
                </a:lnTo>
                <a:lnTo>
                  <a:pt x="1621" y="2813"/>
                </a:lnTo>
                <a:lnTo>
                  <a:pt x="1620" y="2813"/>
                </a:lnTo>
                <a:lnTo>
                  <a:pt x="1620" y="2814"/>
                </a:lnTo>
                <a:lnTo>
                  <a:pt x="1619" y="2814"/>
                </a:lnTo>
                <a:lnTo>
                  <a:pt x="1619" y="2814"/>
                </a:lnTo>
                <a:lnTo>
                  <a:pt x="1618" y="2815"/>
                </a:lnTo>
                <a:lnTo>
                  <a:pt x="1618" y="2815"/>
                </a:lnTo>
                <a:lnTo>
                  <a:pt x="1617" y="2816"/>
                </a:lnTo>
                <a:lnTo>
                  <a:pt x="1617" y="2816"/>
                </a:lnTo>
                <a:lnTo>
                  <a:pt x="1616" y="2817"/>
                </a:lnTo>
                <a:lnTo>
                  <a:pt x="1616" y="2817"/>
                </a:lnTo>
                <a:lnTo>
                  <a:pt x="1615" y="2817"/>
                </a:lnTo>
                <a:lnTo>
                  <a:pt x="1615" y="2818"/>
                </a:lnTo>
                <a:lnTo>
                  <a:pt x="1614" y="2818"/>
                </a:lnTo>
                <a:lnTo>
                  <a:pt x="1614" y="2819"/>
                </a:lnTo>
                <a:lnTo>
                  <a:pt x="1614" y="2819"/>
                </a:lnTo>
                <a:lnTo>
                  <a:pt x="1613" y="2820"/>
                </a:lnTo>
                <a:lnTo>
                  <a:pt x="1613" y="2820"/>
                </a:lnTo>
                <a:lnTo>
                  <a:pt x="1614" y="2822"/>
                </a:lnTo>
                <a:lnTo>
                  <a:pt x="1614" y="2822"/>
                </a:lnTo>
                <a:lnTo>
                  <a:pt x="1614" y="2822"/>
                </a:lnTo>
                <a:lnTo>
                  <a:pt x="1614" y="2823"/>
                </a:lnTo>
                <a:lnTo>
                  <a:pt x="1614" y="2824"/>
                </a:lnTo>
                <a:lnTo>
                  <a:pt x="1614" y="2825"/>
                </a:lnTo>
                <a:lnTo>
                  <a:pt x="1615" y="2825"/>
                </a:lnTo>
                <a:lnTo>
                  <a:pt x="1615" y="2826"/>
                </a:lnTo>
                <a:lnTo>
                  <a:pt x="1615" y="2827"/>
                </a:lnTo>
                <a:lnTo>
                  <a:pt x="1615" y="2828"/>
                </a:lnTo>
                <a:lnTo>
                  <a:pt x="1615" y="2829"/>
                </a:lnTo>
                <a:lnTo>
                  <a:pt x="1615" y="2830"/>
                </a:lnTo>
                <a:lnTo>
                  <a:pt x="1615" y="2831"/>
                </a:lnTo>
                <a:lnTo>
                  <a:pt x="1615" y="2831"/>
                </a:lnTo>
                <a:lnTo>
                  <a:pt x="1614" y="2832"/>
                </a:lnTo>
                <a:lnTo>
                  <a:pt x="1614" y="2832"/>
                </a:lnTo>
                <a:lnTo>
                  <a:pt x="1614" y="2832"/>
                </a:lnTo>
                <a:lnTo>
                  <a:pt x="1614" y="2833"/>
                </a:lnTo>
                <a:lnTo>
                  <a:pt x="1614" y="2833"/>
                </a:lnTo>
                <a:lnTo>
                  <a:pt x="1614" y="2834"/>
                </a:lnTo>
                <a:lnTo>
                  <a:pt x="1614" y="2836"/>
                </a:lnTo>
                <a:lnTo>
                  <a:pt x="1614" y="2836"/>
                </a:lnTo>
                <a:lnTo>
                  <a:pt x="1614" y="2837"/>
                </a:lnTo>
                <a:lnTo>
                  <a:pt x="1614" y="2838"/>
                </a:lnTo>
                <a:lnTo>
                  <a:pt x="1613" y="2839"/>
                </a:lnTo>
                <a:lnTo>
                  <a:pt x="1612" y="2839"/>
                </a:lnTo>
                <a:lnTo>
                  <a:pt x="1612" y="2840"/>
                </a:lnTo>
                <a:lnTo>
                  <a:pt x="1611" y="2840"/>
                </a:lnTo>
                <a:lnTo>
                  <a:pt x="1611" y="2840"/>
                </a:lnTo>
                <a:lnTo>
                  <a:pt x="1610" y="2841"/>
                </a:lnTo>
                <a:lnTo>
                  <a:pt x="1610" y="2841"/>
                </a:lnTo>
                <a:lnTo>
                  <a:pt x="1609" y="2842"/>
                </a:lnTo>
                <a:lnTo>
                  <a:pt x="1609" y="2842"/>
                </a:lnTo>
                <a:lnTo>
                  <a:pt x="1610" y="2842"/>
                </a:lnTo>
                <a:lnTo>
                  <a:pt x="1610" y="2843"/>
                </a:lnTo>
                <a:lnTo>
                  <a:pt x="1611" y="2844"/>
                </a:lnTo>
                <a:lnTo>
                  <a:pt x="1611" y="2845"/>
                </a:lnTo>
                <a:lnTo>
                  <a:pt x="1611" y="2846"/>
                </a:lnTo>
                <a:lnTo>
                  <a:pt x="1611" y="2847"/>
                </a:lnTo>
                <a:lnTo>
                  <a:pt x="1611" y="2847"/>
                </a:lnTo>
                <a:lnTo>
                  <a:pt x="1611" y="2849"/>
                </a:lnTo>
                <a:lnTo>
                  <a:pt x="1611" y="2850"/>
                </a:lnTo>
                <a:lnTo>
                  <a:pt x="1613" y="2851"/>
                </a:lnTo>
                <a:lnTo>
                  <a:pt x="1614" y="2851"/>
                </a:lnTo>
                <a:lnTo>
                  <a:pt x="1615" y="2851"/>
                </a:lnTo>
                <a:lnTo>
                  <a:pt x="1616" y="2851"/>
                </a:lnTo>
                <a:lnTo>
                  <a:pt x="1617" y="2850"/>
                </a:lnTo>
                <a:lnTo>
                  <a:pt x="1619" y="2849"/>
                </a:lnTo>
                <a:lnTo>
                  <a:pt x="1622" y="2848"/>
                </a:lnTo>
                <a:lnTo>
                  <a:pt x="1626" y="2846"/>
                </a:lnTo>
                <a:lnTo>
                  <a:pt x="1627" y="2845"/>
                </a:lnTo>
                <a:lnTo>
                  <a:pt x="1628" y="2844"/>
                </a:lnTo>
                <a:lnTo>
                  <a:pt x="1629" y="2843"/>
                </a:lnTo>
                <a:lnTo>
                  <a:pt x="1630" y="2842"/>
                </a:lnTo>
                <a:lnTo>
                  <a:pt x="1631" y="2842"/>
                </a:lnTo>
                <a:lnTo>
                  <a:pt x="1631" y="2843"/>
                </a:lnTo>
                <a:lnTo>
                  <a:pt x="1632" y="2844"/>
                </a:lnTo>
                <a:lnTo>
                  <a:pt x="1633" y="2844"/>
                </a:lnTo>
                <a:lnTo>
                  <a:pt x="1634" y="2844"/>
                </a:lnTo>
                <a:lnTo>
                  <a:pt x="1634" y="2845"/>
                </a:lnTo>
                <a:lnTo>
                  <a:pt x="1634" y="2845"/>
                </a:lnTo>
                <a:lnTo>
                  <a:pt x="1636" y="2845"/>
                </a:lnTo>
                <a:lnTo>
                  <a:pt x="1636" y="2845"/>
                </a:lnTo>
                <a:lnTo>
                  <a:pt x="1637" y="2846"/>
                </a:lnTo>
                <a:lnTo>
                  <a:pt x="1638" y="2847"/>
                </a:lnTo>
                <a:lnTo>
                  <a:pt x="1639" y="2847"/>
                </a:lnTo>
                <a:lnTo>
                  <a:pt x="1641" y="2848"/>
                </a:lnTo>
                <a:lnTo>
                  <a:pt x="1642" y="2848"/>
                </a:lnTo>
                <a:lnTo>
                  <a:pt x="1643" y="2848"/>
                </a:lnTo>
                <a:lnTo>
                  <a:pt x="1644" y="2848"/>
                </a:lnTo>
                <a:lnTo>
                  <a:pt x="1645" y="2849"/>
                </a:lnTo>
                <a:lnTo>
                  <a:pt x="1645" y="2850"/>
                </a:lnTo>
                <a:lnTo>
                  <a:pt x="1645" y="2850"/>
                </a:lnTo>
                <a:lnTo>
                  <a:pt x="1646" y="2851"/>
                </a:lnTo>
                <a:lnTo>
                  <a:pt x="1646" y="2852"/>
                </a:lnTo>
                <a:lnTo>
                  <a:pt x="1645" y="2854"/>
                </a:lnTo>
                <a:lnTo>
                  <a:pt x="1645" y="2857"/>
                </a:lnTo>
                <a:lnTo>
                  <a:pt x="1645" y="2859"/>
                </a:lnTo>
                <a:lnTo>
                  <a:pt x="1644" y="2860"/>
                </a:lnTo>
                <a:lnTo>
                  <a:pt x="1642" y="2862"/>
                </a:lnTo>
                <a:lnTo>
                  <a:pt x="1642" y="2863"/>
                </a:lnTo>
                <a:lnTo>
                  <a:pt x="1641" y="2865"/>
                </a:lnTo>
                <a:lnTo>
                  <a:pt x="1641" y="2867"/>
                </a:lnTo>
                <a:lnTo>
                  <a:pt x="1641" y="2869"/>
                </a:lnTo>
                <a:lnTo>
                  <a:pt x="1641" y="2869"/>
                </a:lnTo>
                <a:lnTo>
                  <a:pt x="1641" y="2870"/>
                </a:lnTo>
                <a:lnTo>
                  <a:pt x="1641" y="2871"/>
                </a:lnTo>
                <a:lnTo>
                  <a:pt x="1641" y="2872"/>
                </a:lnTo>
                <a:lnTo>
                  <a:pt x="1640" y="2872"/>
                </a:lnTo>
                <a:lnTo>
                  <a:pt x="1640" y="2873"/>
                </a:lnTo>
                <a:lnTo>
                  <a:pt x="1640" y="2874"/>
                </a:lnTo>
                <a:lnTo>
                  <a:pt x="1640" y="2875"/>
                </a:lnTo>
                <a:lnTo>
                  <a:pt x="1641" y="2876"/>
                </a:lnTo>
                <a:lnTo>
                  <a:pt x="1642" y="2876"/>
                </a:lnTo>
                <a:lnTo>
                  <a:pt x="1643" y="2877"/>
                </a:lnTo>
                <a:lnTo>
                  <a:pt x="1644" y="2878"/>
                </a:lnTo>
                <a:lnTo>
                  <a:pt x="1644" y="2878"/>
                </a:lnTo>
                <a:lnTo>
                  <a:pt x="1644" y="2878"/>
                </a:lnTo>
                <a:lnTo>
                  <a:pt x="1644" y="2880"/>
                </a:lnTo>
                <a:lnTo>
                  <a:pt x="1644" y="2880"/>
                </a:lnTo>
                <a:lnTo>
                  <a:pt x="1644" y="2880"/>
                </a:lnTo>
                <a:lnTo>
                  <a:pt x="1644" y="2881"/>
                </a:lnTo>
                <a:lnTo>
                  <a:pt x="1645" y="2882"/>
                </a:lnTo>
                <a:lnTo>
                  <a:pt x="1645" y="2883"/>
                </a:lnTo>
                <a:lnTo>
                  <a:pt x="1645" y="2883"/>
                </a:lnTo>
                <a:lnTo>
                  <a:pt x="1645" y="2885"/>
                </a:lnTo>
                <a:lnTo>
                  <a:pt x="1646" y="2885"/>
                </a:lnTo>
                <a:lnTo>
                  <a:pt x="1646" y="2886"/>
                </a:lnTo>
                <a:lnTo>
                  <a:pt x="1646" y="2887"/>
                </a:lnTo>
                <a:lnTo>
                  <a:pt x="1647" y="2889"/>
                </a:lnTo>
                <a:lnTo>
                  <a:pt x="1647" y="2890"/>
                </a:lnTo>
                <a:lnTo>
                  <a:pt x="1647" y="2890"/>
                </a:lnTo>
                <a:lnTo>
                  <a:pt x="1647" y="2891"/>
                </a:lnTo>
                <a:lnTo>
                  <a:pt x="1647" y="2893"/>
                </a:lnTo>
                <a:lnTo>
                  <a:pt x="1647" y="2893"/>
                </a:lnTo>
                <a:lnTo>
                  <a:pt x="1646" y="2895"/>
                </a:lnTo>
                <a:lnTo>
                  <a:pt x="1645" y="2897"/>
                </a:lnTo>
                <a:lnTo>
                  <a:pt x="1644" y="2898"/>
                </a:lnTo>
                <a:lnTo>
                  <a:pt x="1644" y="2899"/>
                </a:lnTo>
                <a:lnTo>
                  <a:pt x="1644" y="2901"/>
                </a:lnTo>
                <a:lnTo>
                  <a:pt x="1644" y="2903"/>
                </a:lnTo>
                <a:lnTo>
                  <a:pt x="1644" y="2906"/>
                </a:lnTo>
                <a:lnTo>
                  <a:pt x="1643" y="2907"/>
                </a:lnTo>
                <a:lnTo>
                  <a:pt x="1643" y="2908"/>
                </a:lnTo>
                <a:lnTo>
                  <a:pt x="1644" y="2910"/>
                </a:lnTo>
                <a:lnTo>
                  <a:pt x="1644" y="2911"/>
                </a:lnTo>
                <a:lnTo>
                  <a:pt x="1644" y="2913"/>
                </a:lnTo>
                <a:lnTo>
                  <a:pt x="1644" y="2913"/>
                </a:lnTo>
                <a:lnTo>
                  <a:pt x="1645" y="2914"/>
                </a:lnTo>
                <a:lnTo>
                  <a:pt x="1645" y="2914"/>
                </a:lnTo>
                <a:lnTo>
                  <a:pt x="1645" y="2914"/>
                </a:lnTo>
                <a:lnTo>
                  <a:pt x="1647" y="2916"/>
                </a:lnTo>
                <a:lnTo>
                  <a:pt x="1647" y="2917"/>
                </a:lnTo>
                <a:lnTo>
                  <a:pt x="1647" y="2917"/>
                </a:lnTo>
                <a:lnTo>
                  <a:pt x="1646" y="2919"/>
                </a:lnTo>
                <a:lnTo>
                  <a:pt x="1646" y="2919"/>
                </a:lnTo>
                <a:lnTo>
                  <a:pt x="1646" y="2920"/>
                </a:lnTo>
                <a:lnTo>
                  <a:pt x="1645" y="2922"/>
                </a:lnTo>
                <a:lnTo>
                  <a:pt x="1645" y="2922"/>
                </a:lnTo>
                <a:lnTo>
                  <a:pt x="1645" y="2924"/>
                </a:lnTo>
                <a:lnTo>
                  <a:pt x="1645" y="2926"/>
                </a:lnTo>
                <a:lnTo>
                  <a:pt x="1645" y="2926"/>
                </a:lnTo>
                <a:lnTo>
                  <a:pt x="1645" y="2926"/>
                </a:lnTo>
                <a:lnTo>
                  <a:pt x="1645" y="2926"/>
                </a:lnTo>
                <a:lnTo>
                  <a:pt x="1646" y="2927"/>
                </a:lnTo>
                <a:lnTo>
                  <a:pt x="1646" y="2928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29"/>
                </a:lnTo>
                <a:lnTo>
                  <a:pt x="1647" y="2931"/>
                </a:lnTo>
                <a:lnTo>
                  <a:pt x="1647" y="2931"/>
                </a:lnTo>
                <a:lnTo>
                  <a:pt x="1647" y="2931"/>
                </a:lnTo>
                <a:lnTo>
                  <a:pt x="1647" y="2933"/>
                </a:lnTo>
                <a:lnTo>
                  <a:pt x="1646" y="2933"/>
                </a:lnTo>
                <a:lnTo>
                  <a:pt x="1646" y="2933"/>
                </a:lnTo>
                <a:lnTo>
                  <a:pt x="1646" y="2934"/>
                </a:lnTo>
                <a:lnTo>
                  <a:pt x="1646" y="2935"/>
                </a:lnTo>
                <a:lnTo>
                  <a:pt x="1646" y="2936"/>
                </a:lnTo>
                <a:lnTo>
                  <a:pt x="1645" y="2937"/>
                </a:lnTo>
                <a:lnTo>
                  <a:pt x="1645" y="2938"/>
                </a:lnTo>
                <a:lnTo>
                  <a:pt x="1646" y="2940"/>
                </a:lnTo>
                <a:lnTo>
                  <a:pt x="1647" y="2942"/>
                </a:lnTo>
                <a:lnTo>
                  <a:pt x="1647" y="2942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3"/>
                </a:lnTo>
                <a:lnTo>
                  <a:pt x="1648" y="2944"/>
                </a:lnTo>
                <a:lnTo>
                  <a:pt x="1648" y="2944"/>
                </a:lnTo>
                <a:lnTo>
                  <a:pt x="1648" y="2945"/>
                </a:lnTo>
                <a:lnTo>
                  <a:pt x="1649" y="2945"/>
                </a:lnTo>
                <a:lnTo>
                  <a:pt x="1649" y="2947"/>
                </a:lnTo>
                <a:lnTo>
                  <a:pt x="1650" y="2950"/>
                </a:lnTo>
                <a:lnTo>
                  <a:pt x="1652" y="2953"/>
                </a:lnTo>
                <a:lnTo>
                  <a:pt x="1653" y="2956"/>
                </a:lnTo>
                <a:lnTo>
                  <a:pt x="1654" y="2958"/>
                </a:lnTo>
                <a:lnTo>
                  <a:pt x="1654" y="2960"/>
                </a:lnTo>
                <a:lnTo>
                  <a:pt x="1654" y="2963"/>
                </a:lnTo>
                <a:lnTo>
                  <a:pt x="1654" y="2967"/>
                </a:lnTo>
                <a:lnTo>
                  <a:pt x="1652" y="2972"/>
                </a:lnTo>
                <a:lnTo>
                  <a:pt x="1650" y="2976"/>
                </a:lnTo>
                <a:lnTo>
                  <a:pt x="1649" y="2980"/>
                </a:lnTo>
                <a:lnTo>
                  <a:pt x="1646" y="2987"/>
                </a:lnTo>
                <a:lnTo>
                  <a:pt x="1645" y="2988"/>
                </a:lnTo>
                <a:lnTo>
                  <a:pt x="1640" y="2998"/>
                </a:lnTo>
                <a:lnTo>
                  <a:pt x="1638" y="2999"/>
                </a:lnTo>
                <a:lnTo>
                  <a:pt x="1637" y="3002"/>
                </a:lnTo>
                <a:lnTo>
                  <a:pt x="1637" y="3002"/>
                </a:lnTo>
                <a:lnTo>
                  <a:pt x="1637" y="3002"/>
                </a:lnTo>
                <a:lnTo>
                  <a:pt x="1637" y="3002"/>
                </a:lnTo>
                <a:lnTo>
                  <a:pt x="1636" y="3002"/>
                </a:lnTo>
                <a:lnTo>
                  <a:pt x="1635" y="3004"/>
                </a:lnTo>
                <a:lnTo>
                  <a:pt x="1633" y="3008"/>
                </a:lnTo>
                <a:lnTo>
                  <a:pt x="1631" y="3010"/>
                </a:lnTo>
                <a:lnTo>
                  <a:pt x="1628" y="3013"/>
                </a:lnTo>
                <a:lnTo>
                  <a:pt x="1628" y="3013"/>
                </a:lnTo>
                <a:lnTo>
                  <a:pt x="1626" y="3014"/>
                </a:lnTo>
                <a:lnTo>
                  <a:pt x="1624" y="3017"/>
                </a:lnTo>
                <a:lnTo>
                  <a:pt x="1621" y="3020"/>
                </a:lnTo>
                <a:lnTo>
                  <a:pt x="1617" y="3023"/>
                </a:lnTo>
                <a:lnTo>
                  <a:pt x="1614" y="3026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4" y="3027"/>
                </a:lnTo>
                <a:lnTo>
                  <a:pt x="1614" y="3027"/>
                </a:lnTo>
                <a:lnTo>
                  <a:pt x="1614" y="3027"/>
                </a:lnTo>
                <a:lnTo>
                  <a:pt x="1613" y="3027"/>
                </a:lnTo>
                <a:lnTo>
                  <a:pt x="1613" y="3028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3" y="3027"/>
                </a:lnTo>
                <a:lnTo>
                  <a:pt x="1612" y="3027"/>
                </a:lnTo>
                <a:lnTo>
                  <a:pt x="1612" y="3027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6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5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4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3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2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2" y="3021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1" y="3020"/>
                </a:lnTo>
                <a:lnTo>
                  <a:pt x="1610" y="3020"/>
                </a:lnTo>
                <a:lnTo>
                  <a:pt x="1610" y="3019"/>
                </a:lnTo>
                <a:lnTo>
                  <a:pt x="1610" y="3019"/>
                </a:lnTo>
                <a:lnTo>
                  <a:pt x="1610" y="3019"/>
                </a:lnTo>
                <a:lnTo>
                  <a:pt x="1610" y="3018"/>
                </a:lnTo>
                <a:lnTo>
                  <a:pt x="1609" y="3018"/>
                </a:lnTo>
                <a:lnTo>
                  <a:pt x="1609" y="3018"/>
                </a:lnTo>
                <a:lnTo>
                  <a:pt x="1609" y="3018"/>
                </a:lnTo>
                <a:lnTo>
                  <a:pt x="1609" y="3017"/>
                </a:lnTo>
                <a:lnTo>
                  <a:pt x="1609" y="3017"/>
                </a:lnTo>
                <a:lnTo>
                  <a:pt x="1609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7"/>
                </a:lnTo>
                <a:lnTo>
                  <a:pt x="1608" y="3016"/>
                </a:lnTo>
                <a:lnTo>
                  <a:pt x="1608" y="3016"/>
                </a:lnTo>
                <a:lnTo>
                  <a:pt x="1608" y="3016"/>
                </a:lnTo>
                <a:lnTo>
                  <a:pt x="1608" y="3015"/>
                </a:lnTo>
                <a:lnTo>
                  <a:pt x="1608" y="3015"/>
                </a:lnTo>
                <a:lnTo>
                  <a:pt x="1608" y="3015"/>
                </a:lnTo>
                <a:lnTo>
                  <a:pt x="1609" y="3014"/>
                </a:lnTo>
                <a:lnTo>
                  <a:pt x="1609" y="3014"/>
                </a:lnTo>
                <a:lnTo>
                  <a:pt x="1609" y="3014"/>
                </a:lnTo>
                <a:lnTo>
                  <a:pt x="1609" y="3013"/>
                </a:lnTo>
                <a:lnTo>
                  <a:pt x="1609" y="3012"/>
                </a:lnTo>
                <a:lnTo>
                  <a:pt x="1609" y="3012"/>
                </a:lnTo>
                <a:lnTo>
                  <a:pt x="1609" y="3012"/>
                </a:lnTo>
                <a:lnTo>
                  <a:pt x="1609" y="3011"/>
                </a:lnTo>
                <a:lnTo>
                  <a:pt x="1609" y="3011"/>
                </a:lnTo>
                <a:lnTo>
                  <a:pt x="1609" y="3011"/>
                </a:lnTo>
                <a:lnTo>
                  <a:pt x="1609" y="3010"/>
                </a:lnTo>
                <a:lnTo>
                  <a:pt x="1609" y="3010"/>
                </a:lnTo>
                <a:lnTo>
                  <a:pt x="1609" y="3010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9"/>
                </a:lnTo>
                <a:lnTo>
                  <a:pt x="1609" y="3008"/>
                </a:lnTo>
                <a:lnTo>
                  <a:pt x="1609" y="3008"/>
                </a:lnTo>
                <a:lnTo>
                  <a:pt x="1609" y="3008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09" y="3007"/>
                </a:lnTo>
                <a:lnTo>
                  <a:pt x="1610" y="3007"/>
                </a:lnTo>
                <a:lnTo>
                  <a:pt x="1610" y="3007"/>
                </a:lnTo>
                <a:lnTo>
                  <a:pt x="1610" y="3005"/>
                </a:lnTo>
                <a:lnTo>
                  <a:pt x="1609" y="3005"/>
                </a:lnTo>
                <a:lnTo>
                  <a:pt x="1609" y="3005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4"/>
                </a:lnTo>
                <a:lnTo>
                  <a:pt x="1609" y="3003"/>
                </a:lnTo>
                <a:lnTo>
                  <a:pt x="1609" y="3003"/>
                </a:lnTo>
                <a:lnTo>
                  <a:pt x="1609" y="3003"/>
                </a:lnTo>
                <a:lnTo>
                  <a:pt x="1609" y="3002"/>
                </a:lnTo>
                <a:lnTo>
                  <a:pt x="1609" y="3002"/>
                </a:lnTo>
                <a:lnTo>
                  <a:pt x="1609" y="3001"/>
                </a:lnTo>
                <a:lnTo>
                  <a:pt x="1608" y="3001"/>
                </a:lnTo>
                <a:lnTo>
                  <a:pt x="1608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7" y="3001"/>
                </a:lnTo>
                <a:lnTo>
                  <a:pt x="1606" y="3001"/>
                </a:lnTo>
                <a:lnTo>
                  <a:pt x="1606" y="3001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3000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9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6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8"/>
                </a:lnTo>
                <a:lnTo>
                  <a:pt x="1605" y="2997"/>
                </a:lnTo>
                <a:lnTo>
                  <a:pt x="1605" y="2997"/>
                </a:lnTo>
                <a:lnTo>
                  <a:pt x="1604" y="2997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4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3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2" y="2998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1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600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9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8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7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6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7"/>
                </a:lnTo>
                <a:lnTo>
                  <a:pt x="1595" y="2996"/>
                </a:lnTo>
                <a:lnTo>
                  <a:pt x="1594" y="2996"/>
                </a:lnTo>
                <a:lnTo>
                  <a:pt x="1594" y="2996"/>
                </a:lnTo>
                <a:lnTo>
                  <a:pt x="1594" y="2995"/>
                </a:lnTo>
                <a:lnTo>
                  <a:pt x="1594" y="2995"/>
                </a:lnTo>
                <a:lnTo>
                  <a:pt x="1593" y="2995"/>
                </a:lnTo>
                <a:lnTo>
                  <a:pt x="1593" y="2995"/>
                </a:lnTo>
                <a:lnTo>
                  <a:pt x="1593" y="2995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4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3"/>
                </a:lnTo>
                <a:lnTo>
                  <a:pt x="1593" y="2992"/>
                </a:lnTo>
                <a:lnTo>
                  <a:pt x="1593" y="2992"/>
                </a:lnTo>
                <a:lnTo>
                  <a:pt x="1593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2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1" y="2992"/>
                </a:lnTo>
                <a:lnTo>
                  <a:pt x="1590" y="2992"/>
                </a:lnTo>
                <a:lnTo>
                  <a:pt x="1590" y="2992"/>
                </a:lnTo>
                <a:lnTo>
                  <a:pt x="1590" y="2991"/>
                </a:lnTo>
                <a:lnTo>
                  <a:pt x="1590" y="2991"/>
                </a:lnTo>
                <a:lnTo>
                  <a:pt x="1590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9" y="2991"/>
                </a:lnTo>
                <a:lnTo>
                  <a:pt x="1588" y="2991"/>
                </a:lnTo>
                <a:lnTo>
                  <a:pt x="1588" y="2991"/>
                </a:lnTo>
                <a:lnTo>
                  <a:pt x="1588" y="2991"/>
                </a:lnTo>
                <a:lnTo>
                  <a:pt x="1587" y="2991"/>
                </a:lnTo>
                <a:lnTo>
                  <a:pt x="1587" y="2991"/>
                </a:lnTo>
                <a:lnTo>
                  <a:pt x="1587" y="2991"/>
                </a:lnTo>
                <a:lnTo>
                  <a:pt x="1586" y="2991"/>
                </a:lnTo>
                <a:lnTo>
                  <a:pt x="1586" y="2991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6" y="2990"/>
                </a:lnTo>
                <a:lnTo>
                  <a:pt x="1585" y="2990"/>
                </a:lnTo>
                <a:lnTo>
                  <a:pt x="1585" y="2990"/>
                </a:lnTo>
                <a:lnTo>
                  <a:pt x="1585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90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9"/>
                </a:lnTo>
                <a:lnTo>
                  <a:pt x="1584" y="2988"/>
                </a:lnTo>
                <a:lnTo>
                  <a:pt x="1584" y="2988"/>
                </a:lnTo>
                <a:lnTo>
                  <a:pt x="1584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8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7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3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6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5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4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2" y="2983"/>
                </a:lnTo>
                <a:lnTo>
                  <a:pt x="1581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2" y="2982"/>
                </a:lnTo>
                <a:lnTo>
                  <a:pt x="1581" y="2982"/>
                </a:lnTo>
                <a:lnTo>
                  <a:pt x="1581" y="2982"/>
                </a:lnTo>
                <a:lnTo>
                  <a:pt x="1581" y="2982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1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80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9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8"/>
                </a:lnTo>
                <a:lnTo>
                  <a:pt x="1581" y="2977"/>
                </a:lnTo>
                <a:lnTo>
                  <a:pt x="1580" y="2976"/>
                </a:lnTo>
                <a:lnTo>
                  <a:pt x="1580" y="2976"/>
                </a:lnTo>
                <a:lnTo>
                  <a:pt x="1580" y="2976"/>
                </a:lnTo>
                <a:lnTo>
                  <a:pt x="1579" y="2976"/>
                </a:lnTo>
                <a:lnTo>
                  <a:pt x="1579" y="2976"/>
                </a:lnTo>
                <a:lnTo>
                  <a:pt x="1579" y="2976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9" y="2975"/>
                </a:lnTo>
                <a:lnTo>
                  <a:pt x="1578" y="2975"/>
                </a:lnTo>
                <a:lnTo>
                  <a:pt x="1578" y="2975"/>
                </a:lnTo>
                <a:lnTo>
                  <a:pt x="1578" y="2975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4"/>
                </a:lnTo>
                <a:lnTo>
                  <a:pt x="1578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7" y="2972"/>
                </a:lnTo>
                <a:lnTo>
                  <a:pt x="1576" y="2972"/>
                </a:lnTo>
                <a:lnTo>
                  <a:pt x="1576" y="2972"/>
                </a:lnTo>
                <a:lnTo>
                  <a:pt x="1576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5" y="2972"/>
                </a:lnTo>
                <a:lnTo>
                  <a:pt x="1574" y="2972"/>
                </a:lnTo>
                <a:lnTo>
                  <a:pt x="1574" y="2972"/>
                </a:lnTo>
                <a:lnTo>
                  <a:pt x="1574" y="2972"/>
                </a:lnTo>
                <a:lnTo>
                  <a:pt x="1573" y="2972"/>
                </a:lnTo>
                <a:lnTo>
                  <a:pt x="1573" y="2972"/>
                </a:lnTo>
                <a:lnTo>
                  <a:pt x="1572" y="2972"/>
                </a:lnTo>
                <a:lnTo>
                  <a:pt x="1571" y="2972"/>
                </a:lnTo>
                <a:lnTo>
                  <a:pt x="1570" y="2972"/>
                </a:lnTo>
                <a:lnTo>
                  <a:pt x="1570" y="2973"/>
                </a:lnTo>
                <a:lnTo>
                  <a:pt x="1569" y="2973"/>
                </a:lnTo>
                <a:lnTo>
                  <a:pt x="1568" y="2973"/>
                </a:lnTo>
                <a:lnTo>
                  <a:pt x="1568" y="2973"/>
                </a:lnTo>
                <a:lnTo>
                  <a:pt x="1567" y="2973"/>
                </a:lnTo>
                <a:lnTo>
                  <a:pt x="1566" y="2973"/>
                </a:lnTo>
                <a:lnTo>
                  <a:pt x="1566" y="2973"/>
                </a:lnTo>
                <a:lnTo>
                  <a:pt x="1566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5" y="2973"/>
                </a:lnTo>
                <a:lnTo>
                  <a:pt x="1564" y="2973"/>
                </a:lnTo>
                <a:lnTo>
                  <a:pt x="1563" y="2973"/>
                </a:lnTo>
                <a:lnTo>
                  <a:pt x="1562" y="2973"/>
                </a:lnTo>
                <a:lnTo>
                  <a:pt x="1561" y="2973"/>
                </a:lnTo>
                <a:lnTo>
                  <a:pt x="1560" y="2973"/>
                </a:lnTo>
                <a:lnTo>
                  <a:pt x="1560" y="2972"/>
                </a:lnTo>
                <a:lnTo>
                  <a:pt x="1559" y="2971"/>
                </a:lnTo>
                <a:lnTo>
                  <a:pt x="1558" y="2970"/>
                </a:lnTo>
                <a:lnTo>
                  <a:pt x="1557" y="2969"/>
                </a:lnTo>
                <a:lnTo>
                  <a:pt x="1557" y="2968"/>
                </a:lnTo>
                <a:lnTo>
                  <a:pt x="1556" y="2967"/>
                </a:lnTo>
                <a:lnTo>
                  <a:pt x="1556" y="2966"/>
                </a:lnTo>
                <a:lnTo>
                  <a:pt x="1555" y="2966"/>
                </a:lnTo>
                <a:lnTo>
                  <a:pt x="1555" y="2965"/>
                </a:lnTo>
                <a:lnTo>
                  <a:pt x="1555" y="2965"/>
                </a:lnTo>
                <a:lnTo>
                  <a:pt x="1555" y="2965"/>
                </a:lnTo>
                <a:lnTo>
                  <a:pt x="1552" y="2962"/>
                </a:lnTo>
                <a:lnTo>
                  <a:pt x="1548" y="2957"/>
                </a:lnTo>
                <a:lnTo>
                  <a:pt x="1547" y="2956"/>
                </a:lnTo>
                <a:lnTo>
                  <a:pt x="1544" y="2952"/>
                </a:lnTo>
                <a:lnTo>
                  <a:pt x="1541" y="2948"/>
                </a:lnTo>
                <a:lnTo>
                  <a:pt x="1540" y="2947"/>
                </a:lnTo>
                <a:lnTo>
                  <a:pt x="1539" y="2946"/>
                </a:lnTo>
                <a:lnTo>
                  <a:pt x="1539" y="2945"/>
                </a:lnTo>
                <a:lnTo>
                  <a:pt x="1539" y="2945"/>
                </a:lnTo>
                <a:lnTo>
                  <a:pt x="1539" y="2945"/>
                </a:lnTo>
                <a:lnTo>
                  <a:pt x="1538" y="2945"/>
                </a:lnTo>
                <a:lnTo>
                  <a:pt x="1538" y="2944"/>
                </a:lnTo>
                <a:lnTo>
                  <a:pt x="1537" y="2943"/>
                </a:lnTo>
                <a:lnTo>
                  <a:pt x="1537" y="2943"/>
                </a:lnTo>
                <a:lnTo>
                  <a:pt x="1535" y="2941"/>
                </a:lnTo>
                <a:lnTo>
                  <a:pt x="1534" y="2940"/>
                </a:lnTo>
                <a:lnTo>
                  <a:pt x="1533" y="2938"/>
                </a:lnTo>
                <a:lnTo>
                  <a:pt x="1532" y="2937"/>
                </a:lnTo>
                <a:lnTo>
                  <a:pt x="1532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6"/>
                </a:lnTo>
                <a:lnTo>
                  <a:pt x="1531" y="2935"/>
                </a:lnTo>
                <a:lnTo>
                  <a:pt x="1530" y="2935"/>
                </a:lnTo>
                <a:lnTo>
                  <a:pt x="1529" y="2933"/>
                </a:lnTo>
                <a:lnTo>
                  <a:pt x="1528" y="2932"/>
                </a:lnTo>
                <a:lnTo>
                  <a:pt x="1527" y="2930"/>
                </a:lnTo>
                <a:lnTo>
                  <a:pt x="1526" y="2929"/>
                </a:lnTo>
                <a:lnTo>
                  <a:pt x="1524" y="2927"/>
                </a:lnTo>
                <a:lnTo>
                  <a:pt x="1524" y="2926"/>
                </a:lnTo>
                <a:lnTo>
                  <a:pt x="1522" y="2924"/>
                </a:lnTo>
                <a:lnTo>
                  <a:pt x="1521" y="2923"/>
                </a:lnTo>
                <a:lnTo>
                  <a:pt x="1519" y="2920"/>
                </a:lnTo>
                <a:lnTo>
                  <a:pt x="1517" y="2919"/>
                </a:lnTo>
                <a:lnTo>
                  <a:pt x="1517" y="2918"/>
                </a:lnTo>
                <a:lnTo>
                  <a:pt x="1516" y="2917"/>
                </a:lnTo>
                <a:lnTo>
                  <a:pt x="1516" y="2917"/>
                </a:lnTo>
                <a:lnTo>
                  <a:pt x="1516" y="2917"/>
                </a:lnTo>
                <a:lnTo>
                  <a:pt x="1515" y="2916"/>
                </a:lnTo>
                <a:lnTo>
                  <a:pt x="1512" y="2912"/>
                </a:lnTo>
                <a:lnTo>
                  <a:pt x="1509" y="2909"/>
                </a:lnTo>
                <a:lnTo>
                  <a:pt x="1506" y="2905"/>
                </a:lnTo>
                <a:lnTo>
                  <a:pt x="1507" y="2905"/>
                </a:lnTo>
                <a:lnTo>
                  <a:pt x="1500" y="2897"/>
                </a:lnTo>
                <a:lnTo>
                  <a:pt x="1494" y="2888"/>
                </a:lnTo>
                <a:lnTo>
                  <a:pt x="1486" y="2879"/>
                </a:lnTo>
                <a:lnTo>
                  <a:pt x="1483" y="2875"/>
                </a:lnTo>
                <a:lnTo>
                  <a:pt x="1479" y="2870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7" y="2868"/>
                </a:lnTo>
                <a:lnTo>
                  <a:pt x="1476" y="2867"/>
                </a:lnTo>
                <a:lnTo>
                  <a:pt x="1474" y="2864"/>
                </a:lnTo>
                <a:lnTo>
                  <a:pt x="1473" y="2863"/>
                </a:lnTo>
                <a:lnTo>
                  <a:pt x="1472" y="2861"/>
                </a:lnTo>
                <a:lnTo>
                  <a:pt x="1470" y="2859"/>
                </a:lnTo>
                <a:lnTo>
                  <a:pt x="1470" y="2859"/>
                </a:lnTo>
                <a:lnTo>
                  <a:pt x="1468" y="2857"/>
                </a:lnTo>
                <a:lnTo>
                  <a:pt x="1467" y="2856"/>
                </a:lnTo>
                <a:lnTo>
                  <a:pt x="1466" y="2855"/>
                </a:lnTo>
                <a:lnTo>
                  <a:pt x="1466" y="2854"/>
                </a:lnTo>
                <a:lnTo>
                  <a:pt x="1465" y="2853"/>
                </a:lnTo>
                <a:lnTo>
                  <a:pt x="1465" y="2853"/>
                </a:lnTo>
                <a:lnTo>
                  <a:pt x="1465" y="2853"/>
                </a:lnTo>
                <a:lnTo>
                  <a:pt x="1456" y="2853"/>
                </a:lnTo>
                <a:lnTo>
                  <a:pt x="1451" y="2853"/>
                </a:lnTo>
                <a:lnTo>
                  <a:pt x="1450" y="2853"/>
                </a:lnTo>
                <a:lnTo>
                  <a:pt x="1441" y="2853"/>
                </a:lnTo>
                <a:lnTo>
                  <a:pt x="1433" y="2853"/>
                </a:lnTo>
                <a:lnTo>
                  <a:pt x="1433" y="2853"/>
                </a:lnTo>
                <a:lnTo>
                  <a:pt x="1424" y="2853"/>
                </a:lnTo>
                <a:lnTo>
                  <a:pt x="1420" y="2854"/>
                </a:lnTo>
                <a:lnTo>
                  <a:pt x="1419" y="2854"/>
                </a:lnTo>
                <a:lnTo>
                  <a:pt x="1418" y="2854"/>
                </a:lnTo>
                <a:lnTo>
                  <a:pt x="1416" y="2854"/>
                </a:lnTo>
                <a:lnTo>
                  <a:pt x="1415" y="2854"/>
                </a:lnTo>
                <a:lnTo>
                  <a:pt x="1414" y="2854"/>
                </a:lnTo>
                <a:lnTo>
                  <a:pt x="1413" y="2854"/>
                </a:lnTo>
                <a:lnTo>
                  <a:pt x="1413" y="2853"/>
                </a:lnTo>
                <a:lnTo>
                  <a:pt x="1413" y="2853"/>
                </a:lnTo>
                <a:lnTo>
                  <a:pt x="1412" y="2853"/>
                </a:lnTo>
                <a:lnTo>
                  <a:pt x="1412" y="2852"/>
                </a:lnTo>
                <a:lnTo>
                  <a:pt x="1412" y="2851"/>
                </a:lnTo>
                <a:lnTo>
                  <a:pt x="1411" y="2850"/>
                </a:lnTo>
                <a:lnTo>
                  <a:pt x="1410" y="2849"/>
                </a:lnTo>
                <a:lnTo>
                  <a:pt x="1409" y="2848"/>
                </a:lnTo>
                <a:lnTo>
                  <a:pt x="1407" y="2843"/>
                </a:lnTo>
                <a:lnTo>
                  <a:pt x="1403" y="2838"/>
                </a:lnTo>
                <a:lnTo>
                  <a:pt x="1402" y="2836"/>
                </a:lnTo>
                <a:lnTo>
                  <a:pt x="1401" y="2834"/>
                </a:lnTo>
                <a:lnTo>
                  <a:pt x="1400" y="2833"/>
                </a:lnTo>
                <a:lnTo>
                  <a:pt x="1400" y="2833"/>
                </a:lnTo>
                <a:lnTo>
                  <a:pt x="1399" y="2831"/>
                </a:lnTo>
                <a:lnTo>
                  <a:pt x="1398" y="2830"/>
                </a:lnTo>
                <a:lnTo>
                  <a:pt x="1397" y="2828"/>
                </a:lnTo>
                <a:lnTo>
                  <a:pt x="1396" y="2827"/>
                </a:lnTo>
                <a:lnTo>
                  <a:pt x="1395" y="2826"/>
                </a:lnTo>
                <a:lnTo>
                  <a:pt x="1393" y="2822"/>
                </a:lnTo>
                <a:lnTo>
                  <a:pt x="1392" y="2820"/>
                </a:lnTo>
                <a:lnTo>
                  <a:pt x="1390" y="2817"/>
                </a:lnTo>
                <a:lnTo>
                  <a:pt x="1388" y="2815"/>
                </a:lnTo>
                <a:lnTo>
                  <a:pt x="1387" y="2812"/>
                </a:lnTo>
                <a:lnTo>
                  <a:pt x="1387" y="2812"/>
                </a:lnTo>
                <a:lnTo>
                  <a:pt x="1385" y="2810"/>
                </a:lnTo>
                <a:lnTo>
                  <a:pt x="1384" y="2808"/>
                </a:lnTo>
                <a:lnTo>
                  <a:pt x="1383" y="2807"/>
                </a:lnTo>
                <a:lnTo>
                  <a:pt x="1383" y="2806"/>
                </a:lnTo>
                <a:lnTo>
                  <a:pt x="1383" y="2806"/>
                </a:lnTo>
                <a:lnTo>
                  <a:pt x="1382" y="2805"/>
                </a:lnTo>
                <a:lnTo>
                  <a:pt x="1382" y="2805"/>
                </a:lnTo>
                <a:lnTo>
                  <a:pt x="1381" y="2804"/>
                </a:lnTo>
                <a:lnTo>
                  <a:pt x="1380" y="2802"/>
                </a:lnTo>
                <a:lnTo>
                  <a:pt x="1380" y="2801"/>
                </a:lnTo>
                <a:lnTo>
                  <a:pt x="1379" y="2800"/>
                </a:lnTo>
                <a:lnTo>
                  <a:pt x="1379" y="2800"/>
                </a:lnTo>
                <a:lnTo>
                  <a:pt x="1378" y="2799"/>
                </a:lnTo>
                <a:lnTo>
                  <a:pt x="1378" y="2799"/>
                </a:lnTo>
                <a:lnTo>
                  <a:pt x="1378" y="2798"/>
                </a:lnTo>
                <a:lnTo>
                  <a:pt x="1377" y="2798"/>
                </a:lnTo>
                <a:lnTo>
                  <a:pt x="1377" y="2797"/>
                </a:lnTo>
                <a:lnTo>
                  <a:pt x="1376" y="2797"/>
                </a:lnTo>
                <a:lnTo>
                  <a:pt x="1376" y="2797"/>
                </a:lnTo>
                <a:lnTo>
                  <a:pt x="1376" y="2796"/>
                </a:lnTo>
                <a:lnTo>
                  <a:pt x="1376" y="2796"/>
                </a:lnTo>
                <a:lnTo>
                  <a:pt x="1376" y="2796"/>
                </a:lnTo>
                <a:lnTo>
                  <a:pt x="1376" y="2795"/>
                </a:lnTo>
                <a:lnTo>
                  <a:pt x="1375" y="2794"/>
                </a:lnTo>
                <a:lnTo>
                  <a:pt x="1374" y="2792"/>
                </a:lnTo>
                <a:lnTo>
                  <a:pt x="1373" y="2792"/>
                </a:lnTo>
                <a:lnTo>
                  <a:pt x="1372" y="2790"/>
                </a:lnTo>
                <a:lnTo>
                  <a:pt x="1372" y="2789"/>
                </a:lnTo>
                <a:lnTo>
                  <a:pt x="1371" y="2789"/>
                </a:lnTo>
                <a:lnTo>
                  <a:pt x="1371" y="2788"/>
                </a:lnTo>
                <a:lnTo>
                  <a:pt x="1371" y="2788"/>
                </a:lnTo>
                <a:lnTo>
                  <a:pt x="1370" y="2787"/>
                </a:lnTo>
                <a:lnTo>
                  <a:pt x="1370" y="2786"/>
                </a:lnTo>
                <a:lnTo>
                  <a:pt x="1369" y="2784"/>
                </a:lnTo>
                <a:lnTo>
                  <a:pt x="1368" y="2784"/>
                </a:lnTo>
                <a:lnTo>
                  <a:pt x="1368" y="2783"/>
                </a:lnTo>
                <a:lnTo>
                  <a:pt x="1368" y="2783"/>
                </a:lnTo>
                <a:lnTo>
                  <a:pt x="1367" y="2782"/>
                </a:lnTo>
                <a:lnTo>
                  <a:pt x="1367" y="2782"/>
                </a:lnTo>
                <a:lnTo>
                  <a:pt x="1366" y="2781"/>
                </a:lnTo>
                <a:lnTo>
                  <a:pt x="1366" y="2780"/>
                </a:lnTo>
                <a:lnTo>
                  <a:pt x="1366" y="2780"/>
                </a:lnTo>
                <a:lnTo>
                  <a:pt x="1365" y="2779"/>
                </a:lnTo>
                <a:lnTo>
                  <a:pt x="1365" y="2778"/>
                </a:lnTo>
                <a:lnTo>
                  <a:pt x="1364" y="2778"/>
                </a:lnTo>
                <a:lnTo>
                  <a:pt x="1364" y="2778"/>
                </a:lnTo>
                <a:lnTo>
                  <a:pt x="1364" y="2778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7"/>
                </a:lnTo>
                <a:lnTo>
                  <a:pt x="1364" y="2776"/>
                </a:lnTo>
                <a:lnTo>
                  <a:pt x="1363" y="2776"/>
                </a:lnTo>
                <a:lnTo>
                  <a:pt x="1363" y="2776"/>
                </a:lnTo>
                <a:lnTo>
                  <a:pt x="1363" y="2776"/>
                </a:lnTo>
                <a:lnTo>
                  <a:pt x="1363" y="2775"/>
                </a:lnTo>
                <a:lnTo>
                  <a:pt x="1363" y="2775"/>
                </a:lnTo>
                <a:lnTo>
                  <a:pt x="1363" y="2775"/>
                </a:lnTo>
                <a:lnTo>
                  <a:pt x="1362" y="2775"/>
                </a:lnTo>
                <a:lnTo>
                  <a:pt x="1362" y="2775"/>
                </a:lnTo>
                <a:lnTo>
                  <a:pt x="1362" y="2774"/>
                </a:lnTo>
                <a:lnTo>
                  <a:pt x="1362" y="2774"/>
                </a:lnTo>
                <a:lnTo>
                  <a:pt x="1362" y="2774"/>
                </a:lnTo>
                <a:lnTo>
                  <a:pt x="1362" y="2773"/>
                </a:lnTo>
                <a:lnTo>
                  <a:pt x="1361" y="2773"/>
                </a:lnTo>
                <a:lnTo>
                  <a:pt x="1361" y="2773"/>
                </a:lnTo>
                <a:lnTo>
                  <a:pt x="1361" y="2773"/>
                </a:lnTo>
                <a:lnTo>
                  <a:pt x="1361" y="2772"/>
                </a:lnTo>
                <a:lnTo>
                  <a:pt x="1361" y="2772"/>
                </a:lnTo>
                <a:lnTo>
                  <a:pt x="1361" y="2772"/>
                </a:lnTo>
                <a:lnTo>
                  <a:pt x="1360" y="2771"/>
                </a:lnTo>
                <a:lnTo>
                  <a:pt x="1360" y="2771"/>
                </a:lnTo>
                <a:lnTo>
                  <a:pt x="1360" y="2771"/>
                </a:lnTo>
                <a:lnTo>
                  <a:pt x="1359" y="2770"/>
                </a:lnTo>
                <a:lnTo>
                  <a:pt x="1359" y="2769"/>
                </a:lnTo>
                <a:lnTo>
                  <a:pt x="1359" y="2769"/>
                </a:lnTo>
                <a:lnTo>
                  <a:pt x="1358" y="2768"/>
                </a:lnTo>
                <a:lnTo>
                  <a:pt x="1358" y="2768"/>
                </a:lnTo>
                <a:lnTo>
                  <a:pt x="1358" y="2768"/>
                </a:lnTo>
                <a:lnTo>
                  <a:pt x="1358" y="2767"/>
                </a:lnTo>
                <a:lnTo>
                  <a:pt x="1357" y="2767"/>
                </a:lnTo>
                <a:lnTo>
                  <a:pt x="1357" y="2767"/>
                </a:lnTo>
                <a:lnTo>
                  <a:pt x="1357" y="2766"/>
                </a:lnTo>
                <a:lnTo>
                  <a:pt x="1357" y="2766"/>
                </a:lnTo>
                <a:lnTo>
                  <a:pt x="1356" y="2765"/>
                </a:lnTo>
                <a:lnTo>
                  <a:pt x="1356" y="2765"/>
                </a:lnTo>
                <a:lnTo>
                  <a:pt x="1355" y="2764"/>
                </a:lnTo>
                <a:lnTo>
                  <a:pt x="1355" y="2763"/>
                </a:lnTo>
                <a:lnTo>
                  <a:pt x="1355" y="2763"/>
                </a:lnTo>
                <a:lnTo>
                  <a:pt x="1355" y="2762"/>
                </a:lnTo>
                <a:lnTo>
                  <a:pt x="1354" y="2761"/>
                </a:lnTo>
                <a:lnTo>
                  <a:pt x="1353" y="2760"/>
                </a:lnTo>
                <a:lnTo>
                  <a:pt x="1353" y="2760"/>
                </a:lnTo>
                <a:lnTo>
                  <a:pt x="1353" y="2760"/>
                </a:lnTo>
                <a:lnTo>
                  <a:pt x="1352" y="2758"/>
                </a:lnTo>
                <a:lnTo>
                  <a:pt x="1351" y="2758"/>
                </a:lnTo>
                <a:lnTo>
                  <a:pt x="1351" y="2757"/>
                </a:lnTo>
                <a:lnTo>
                  <a:pt x="1351" y="2757"/>
                </a:lnTo>
                <a:lnTo>
                  <a:pt x="1350" y="2756"/>
                </a:lnTo>
                <a:lnTo>
                  <a:pt x="1350" y="2756"/>
                </a:lnTo>
                <a:lnTo>
                  <a:pt x="1350" y="2755"/>
                </a:lnTo>
                <a:lnTo>
                  <a:pt x="1350" y="2755"/>
                </a:lnTo>
                <a:lnTo>
                  <a:pt x="1349" y="2754"/>
                </a:lnTo>
                <a:lnTo>
                  <a:pt x="1349" y="2754"/>
                </a:lnTo>
                <a:lnTo>
                  <a:pt x="1349" y="2753"/>
                </a:lnTo>
                <a:lnTo>
                  <a:pt x="1349" y="2753"/>
                </a:lnTo>
                <a:lnTo>
                  <a:pt x="1348" y="2753"/>
                </a:lnTo>
                <a:lnTo>
                  <a:pt x="1348" y="2753"/>
                </a:lnTo>
                <a:lnTo>
                  <a:pt x="1348" y="2752"/>
                </a:lnTo>
                <a:lnTo>
                  <a:pt x="1348" y="2752"/>
                </a:lnTo>
                <a:lnTo>
                  <a:pt x="1348" y="2752"/>
                </a:lnTo>
                <a:lnTo>
                  <a:pt x="1347" y="2752"/>
                </a:lnTo>
                <a:lnTo>
                  <a:pt x="1347" y="2751"/>
                </a:lnTo>
                <a:lnTo>
                  <a:pt x="1347" y="2751"/>
                </a:lnTo>
                <a:lnTo>
                  <a:pt x="1347" y="2751"/>
                </a:lnTo>
                <a:lnTo>
                  <a:pt x="1347" y="2750"/>
                </a:lnTo>
                <a:lnTo>
                  <a:pt x="1347" y="2750"/>
                </a:lnTo>
                <a:lnTo>
                  <a:pt x="1347" y="2750"/>
                </a:lnTo>
                <a:lnTo>
                  <a:pt x="1347" y="2749"/>
                </a:lnTo>
                <a:lnTo>
                  <a:pt x="1346" y="2749"/>
                </a:lnTo>
                <a:lnTo>
                  <a:pt x="1346" y="2749"/>
                </a:lnTo>
                <a:lnTo>
                  <a:pt x="1345" y="2748"/>
                </a:lnTo>
                <a:lnTo>
                  <a:pt x="1345" y="2747"/>
                </a:lnTo>
                <a:lnTo>
                  <a:pt x="1345" y="2747"/>
                </a:lnTo>
                <a:lnTo>
                  <a:pt x="1344" y="2746"/>
                </a:lnTo>
                <a:lnTo>
                  <a:pt x="1344" y="2746"/>
                </a:lnTo>
                <a:lnTo>
                  <a:pt x="1343" y="2745"/>
                </a:lnTo>
                <a:lnTo>
                  <a:pt x="1343" y="2744"/>
                </a:lnTo>
                <a:lnTo>
                  <a:pt x="1343" y="2744"/>
                </a:lnTo>
                <a:lnTo>
                  <a:pt x="1343" y="2743"/>
                </a:lnTo>
                <a:lnTo>
                  <a:pt x="1342" y="2743"/>
                </a:lnTo>
                <a:lnTo>
                  <a:pt x="1343" y="2743"/>
                </a:lnTo>
                <a:lnTo>
                  <a:pt x="1342" y="2743"/>
                </a:lnTo>
                <a:lnTo>
                  <a:pt x="1342" y="2742"/>
                </a:lnTo>
                <a:lnTo>
                  <a:pt x="1342" y="2742"/>
                </a:lnTo>
                <a:lnTo>
                  <a:pt x="1341" y="2742"/>
                </a:lnTo>
                <a:lnTo>
                  <a:pt x="1341" y="2741"/>
                </a:lnTo>
                <a:lnTo>
                  <a:pt x="1341" y="2741"/>
                </a:lnTo>
                <a:lnTo>
                  <a:pt x="1340" y="2740"/>
                </a:lnTo>
                <a:lnTo>
                  <a:pt x="1340" y="2740"/>
                </a:lnTo>
                <a:lnTo>
                  <a:pt x="1340" y="2739"/>
                </a:lnTo>
                <a:lnTo>
                  <a:pt x="1339" y="2738"/>
                </a:lnTo>
                <a:lnTo>
                  <a:pt x="1339" y="2738"/>
                </a:lnTo>
                <a:lnTo>
                  <a:pt x="1339" y="2737"/>
                </a:lnTo>
                <a:lnTo>
                  <a:pt x="1339" y="2737"/>
                </a:lnTo>
                <a:lnTo>
                  <a:pt x="1338" y="2737"/>
                </a:lnTo>
                <a:lnTo>
                  <a:pt x="1338" y="2736"/>
                </a:lnTo>
                <a:lnTo>
                  <a:pt x="1337" y="2736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5"/>
                </a:lnTo>
                <a:lnTo>
                  <a:pt x="1337" y="2734"/>
                </a:lnTo>
                <a:lnTo>
                  <a:pt x="1336" y="2733"/>
                </a:lnTo>
                <a:lnTo>
                  <a:pt x="1336" y="2733"/>
                </a:lnTo>
                <a:lnTo>
                  <a:pt x="1336" y="2733"/>
                </a:lnTo>
                <a:lnTo>
                  <a:pt x="1336" y="2732"/>
                </a:lnTo>
                <a:lnTo>
                  <a:pt x="1335" y="2732"/>
                </a:lnTo>
                <a:lnTo>
                  <a:pt x="1335" y="2732"/>
                </a:lnTo>
                <a:lnTo>
                  <a:pt x="1335" y="2731"/>
                </a:lnTo>
                <a:lnTo>
                  <a:pt x="1335" y="2731"/>
                </a:lnTo>
                <a:lnTo>
                  <a:pt x="1334" y="2731"/>
                </a:lnTo>
                <a:lnTo>
                  <a:pt x="1334" y="2731"/>
                </a:lnTo>
                <a:lnTo>
                  <a:pt x="1334" y="2730"/>
                </a:lnTo>
                <a:lnTo>
                  <a:pt x="1334" y="2730"/>
                </a:lnTo>
                <a:lnTo>
                  <a:pt x="1334" y="2730"/>
                </a:lnTo>
                <a:lnTo>
                  <a:pt x="1334" y="2730"/>
                </a:lnTo>
                <a:lnTo>
                  <a:pt x="1333" y="2729"/>
                </a:lnTo>
                <a:lnTo>
                  <a:pt x="1333" y="2729"/>
                </a:lnTo>
                <a:lnTo>
                  <a:pt x="1333" y="2728"/>
                </a:lnTo>
                <a:lnTo>
                  <a:pt x="1333" y="2728"/>
                </a:lnTo>
                <a:lnTo>
                  <a:pt x="1332" y="2728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7"/>
                </a:lnTo>
                <a:lnTo>
                  <a:pt x="1332" y="2726"/>
                </a:lnTo>
                <a:lnTo>
                  <a:pt x="1332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6"/>
                </a:lnTo>
                <a:lnTo>
                  <a:pt x="1331" y="2725"/>
                </a:lnTo>
                <a:lnTo>
                  <a:pt x="1331" y="2725"/>
                </a:lnTo>
                <a:lnTo>
                  <a:pt x="1331" y="2725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4"/>
                </a:lnTo>
                <a:lnTo>
                  <a:pt x="1330" y="2723"/>
                </a:lnTo>
                <a:lnTo>
                  <a:pt x="1330" y="2723"/>
                </a:lnTo>
                <a:lnTo>
                  <a:pt x="1329" y="2723"/>
                </a:lnTo>
                <a:lnTo>
                  <a:pt x="1329" y="2723"/>
                </a:lnTo>
                <a:lnTo>
                  <a:pt x="1329" y="2723"/>
                </a:lnTo>
                <a:lnTo>
                  <a:pt x="1329" y="2722"/>
                </a:lnTo>
                <a:lnTo>
                  <a:pt x="1329" y="2722"/>
                </a:lnTo>
                <a:lnTo>
                  <a:pt x="1328" y="2721"/>
                </a:lnTo>
                <a:lnTo>
                  <a:pt x="1328" y="2721"/>
                </a:lnTo>
                <a:lnTo>
                  <a:pt x="1328" y="2721"/>
                </a:lnTo>
                <a:lnTo>
                  <a:pt x="1328" y="2720"/>
                </a:lnTo>
                <a:lnTo>
                  <a:pt x="1327" y="2720"/>
                </a:lnTo>
                <a:lnTo>
                  <a:pt x="1327" y="2719"/>
                </a:lnTo>
                <a:lnTo>
                  <a:pt x="1327" y="2719"/>
                </a:lnTo>
                <a:lnTo>
                  <a:pt x="1327" y="2719"/>
                </a:lnTo>
                <a:lnTo>
                  <a:pt x="1326" y="2718"/>
                </a:lnTo>
                <a:lnTo>
                  <a:pt x="1326" y="2718"/>
                </a:lnTo>
                <a:lnTo>
                  <a:pt x="1326" y="2718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7"/>
                </a:lnTo>
                <a:lnTo>
                  <a:pt x="1326" y="2716"/>
                </a:lnTo>
                <a:lnTo>
                  <a:pt x="1325" y="2716"/>
                </a:lnTo>
                <a:lnTo>
                  <a:pt x="1325" y="2716"/>
                </a:lnTo>
                <a:lnTo>
                  <a:pt x="1325" y="2716"/>
                </a:lnTo>
                <a:lnTo>
                  <a:pt x="1325" y="2715"/>
                </a:lnTo>
                <a:lnTo>
                  <a:pt x="1324" y="2715"/>
                </a:lnTo>
                <a:lnTo>
                  <a:pt x="1324" y="2715"/>
                </a:lnTo>
                <a:lnTo>
                  <a:pt x="1324" y="2715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4" y="2714"/>
                </a:lnTo>
                <a:lnTo>
                  <a:pt x="1323" y="2714"/>
                </a:lnTo>
                <a:lnTo>
                  <a:pt x="1323" y="2713"/>
                </a:lnTo>
                <a:lnTo>
                  <a:pt x="1323" y="2713"/>
                </a:lnTo>
                <a:lnTo>
                  <a:pt x="1323" y="2712"/>
                </a:lnTo>
                <a:lnTo>
                  <a:pt x="1323" y="2712"/>
                </a:lnTo>
                <a:lnTo>
                  <a:pt x="1323" y="2712"/>
                </a:lnTo>
                <a:lnTo>
                  <a:pt x="1322" y="2711"/>
                </a:lnTo>
                <a:lnTo>
                  <a:pt x="1322" y="2711"/>
                </a:lnTo>
                <a:lnTo>
                  <a:pt x="1321" y="2710"/>
                </a:lnTo>
                <a:lnTo>
                  <a:pt x="1321" y="2710"/>
                </a:lnTo>
                <a:lnTo>
                  <a:pt x="1321" y="2709"/>
                </a:lnTo>
                <a:lnTo>
                  <a:pt x="1321" y="2709"/>
                </a:lnTo>
                <a:lnTo>
                  <a:pt x="1319" y="2707"/>
                </a:lnTo>
                <a:lnTo>
                  <a:pt x="1314" y="2699"/>
                </a:lnTo>
                <a:lnTo>
                  <a:pt x="1310" y="2692"/>
                </a:lnTo>
                <a:lnTo>
                  <a:pt x="1307" y="2687"/>
                </a:lnTo>
                <a:lnTo>
                  <a:pt x="1306" y="2687"/>
                </a:lnTo>
                <a:lnTo>
                  <a:pt x="1305" y="2685"/>
                </a:lnTo>
                <a:lnTo>
                  <a:pt x="1304" y="2683"/>
                </a:lnTo>
                <a:lnTo>
                  <a:pt x="1303" y="2681"/>
                </a:lnTo>
                <a:lnTo>
                  <a:pt x="1301" y="2679"/>
                </a:lnTo>
                <a:lnTo>
                  <a:pt x="1301" y="2678"/>
                </a:lnTo>
                <a:lnTo>
                  <a:pt x="1301" y="2678"/>
                </a:lnTo>
                <a:lnTo>
                  <a:pt x="1301" y="2678"/>
                </a:lnTo>
                <a:lnTo>
                  <a:pt x="1300" y="2678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7"/>
                </a:lnTo>
                <a:lnTo>
                  <a:pt x="1300" y="2676"/>
                </a:lnTo>
                <a:lnTo>
                  <a:pt x="1299" y="2676"/>
                </a:lnTo>
                <a:lnTo>
                  <a:pt x="1298" y="2674"/>
                </a:lnTo>
                <a:lnTo>
                  <a:pt x="1298" y="2674"/>
                </a:lnTo>
                <a:lnTo>
                  <a:pt x="1297" y="2672"/>
                </a:lnTo>
                <a:lnTo>
                  <a:pt x="1296" y="2671"/>
                </a:lnTo>
                <a:lnTo>
                  <a:pt x="1295" y="2668"/>
                </a:lnTo>
                <a:lnTo>
                  <a:pt x="1294" y="2667"/>
                </a:lnTo>
                <a:lnTo>
                  <a:pt x="1294" y="2667"/>
                </a:lnTo>
                <a:lnTo>
                  <a:pt x="1293" y="2665"/>
                </a:lnTo>
                <a:lnTo>
                  <a:pt x="1292" y="2665"/>
                </a:lnTo>
                <a:lnTo>
                  <a:pt x="1292" y="2664"/>
                </a:lnTo>
                <a:lnTo>
                  <a:pt x="1292" y="2664"/>
                </a:lnTo>
                <a:lnTo>
                  <a:pt x="1291" y="2662"/>
                </a:lnTo>
                <a:lnTo>
                  <a:pt x="1290" y="2661"/>
                </a:lnTo>
                <a:lnTo>
                  <a:pt x="1290" y="2660"/>
                </a:lnTo>
                <a:lnTo>
                  <a:pt x="1289" y="2659"/>
                </a:lnTo>
                <a:lnTo>
                  <a:pt x="1288" y="2657"/>
                </a:lnTo>
                <a:lnTo>
                  <a:pt x="1275" y="2637"/>
                </a:lnTo>
                <a:lnTo>
                  <a:pt x="1267" y="2626"/>
                </a:lnTo>
                <a:lnTo>
                  <a:pt x="1265" y="2622"/>
                </a:lnTo>
                <a:lnTo>
                  <a:pt x="1262" y="2618"/>
                </a:lnTo>
                <a:lnTo>
                  <a:pt x="1255" y="2606"/>
                </a:lnTo>
                <a:lnTo>
                  <a:pt x="1252" y="2602"/>
                </a:lnTo>
                <a:lnTo>
                  <a:pt x="1246" y="2593"/>
                </a:lnTo>
                <a:lnTo>
                  <a:pt x="1244" y="2589"/>
                </a:lnTo>
                <a:lnTo>
                  <a:pt x="1241" y="2584"/>
                </a:lnTo>
                <a:lnTo>
                  <a:pt x="1240" y="2584"/>
                </a:lnTo>
                <a:lnTo>
                  <a:pt x="1240" y="2584"/>
                </a:lnTo>
                <a:lnTo>
                  <a:pt x="1240" y="2583"/>
                </a:lnTo>
                <a:lnTo>
                  <a:pt x="1240" y="2583"/>
                </a:lnTo>
                <a:lnTo>
                  <a:pt x="1240" y="2583"/>
                </a:lnTo>
                <a:lnTo>
                  <a:pt x="1239" y="2582"/>
                </a:lnTo>
                <a:lnTo>
                  <a:pt x="1238" y="2580"/>
                </a:lnTo>
                <a:lnTo>
                  <a:pt x="1235" y="2576"/>
                </a:lnTo>
                <a:lnTo>
                  <a:pt x="1234" y="2574"/>
                </a:lnTo>
                <a:lnTo>
                  <a:pt x="1234" y="2574"/>
                </a:lnTo>
                <a:lnTo>
                  <a:pt x="1234" y="2574"/>
                </a:lnTo>
                <a:lnTo>
                  <a:pt x="1204" y="2527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6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5"/>
                </a:lnTo>
                <a:lnTo>
                  <a:pt x="1204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3" y="2524"/>
                </a:lnTo>
                <a:lnTo>
                  <a:pt x="1202" y="2524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3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2" y="2522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1" y="2521"/>
                </a:lnTo>
                <a:lnTo>
                  <a:pt x="1200" y="2521"/>
                </a:lnTo>
                <a:lnTo>
                  <a:pt x="1200" y="2521"/>
                </a:lnTo>
                <a:lnTo>
                  <a:pt x="1199" y="2521"/>
                </a:lnTo>
                <a:lnTo>
                  <a:pt x="1199" y="2520"/>
                </a:lnTo>
                <a:lnTo>
                  <a:pt x="1199" y="2520"/>
                </a:lnTo>
                <a:lnTo>
                  <a:pt x="1198" y="2520"/>
                </a:lnTo>
                <a:lnTo>
                  <a:pt x="1198" y="2520"/>
                </a:lnTo>
                <a:lnTo>
                  <a:pt x="1197" y="2520"/>
                </a:lnTo>
                <a:lnTo>
                  <a:pt x="1196" y="2520"/>
                </a:lnTo>
                <a:lnTo>
                  <a:pt x="1196" y="2520"/>
                </a:lnTo>
                <a:lnTo>
                  <a:pt x="1195" y="2519"/>
                </a:lnTo>
                <a:lnTo>
                  <a:pt x="1194" y="2519"/>
                </a:lnTo>
                <a:lnTo>
                  <a:pt x="1193" y="2519"/>
                </a:lnTo>
                <a:lnTo>
                  <a:pt x="1193" y="2519"/>
                </a:lnTo>
                <a:lnTo>
                  <a:pt x="1193" y="2519"/>
                </a:lnTo>
                <a:lnTo>
                  <a:pt x="1192" y="2518"/>
                </a:lnTo>
                <a:lnTo>
                  <a:pt x="1191" y="2518"/>
                </a:lnTo>
                <a:lnTo>
                  <a:pt x="1190" y="2517"/>
                </a:lnTo>
                <a:lnTo>
                  <a:pt x="1189" y="2517"/>
                </a:lnTo>
                <a:lnTo>
                  <a:pt x="1189" y="2517"/>
                </a:lnTo>
                <a:lnTo>
                  <a:pt x="1188" y="2517"/>
                </a:lnTo>
                <a:lnTo>
                  <a:pt x="1188" y="2517"/>
                </a:lnTo>
                <a:lnTo>
                  <a:pt x="1188" y="2516"/>
                </a:lnTo>
                <a:lnTo>
                  <a:pt x="1188" y="2516"/>
                </a:lnTo>
                <a:lnTo>
                  <a:pt x="1187" y="2516"/>
                </a:lnTo>
                <a:lnTo>
                  <a:pt x="1187" y="2516"/>
                </a:lnTo>
                <a:lnTo>
                  <a:pt x="1187" y="2516"/>
                </a:lnTo>
                <a:lnTo>
                  <a:pt x="1187" y="2515"/>
                </a:lnTo>
                <a:lnTo>
                  <a:pt x="1186" y="2515"/>
                </a:lnTo>
                <a:lnTo>
                  <a:pt x="1186" y="2514"/>
                </a:lnTo>
                <a:lnTo>
                  <a:pt x="1186" y="2514"/>
                </a:lnTo>
                <a:lnTo>
                  <a:pt x="1186" y="2514"/>
                </a:lnTo>
                <a:lnTo>
                  <a:pt x="1185" y="2514"/>
                </a:lnTo>
                <a:lnTo>
                  <a:pt x="1185" y="2514"/>
                </a:lnTo>
                <a:lnTo>
                  <a:pt x="1185" y="2514"/>
                </a:lnTo>
                <a:lnTo>
                  <a:pt x="1184" y="2514"/>
                </a:lnTo>
                <a:lnTo>
                  <a:pt x="1184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3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2" y="2514"/>
                </a:lnTo>
                <a:lnTo>
                  <a:pt x="1181" y="2514"/>
                </a:lnTo>
                <a:lnTo>
                  <a:pt x="1181" y="2513"/>
                </a:lnTo>
                <a:lnTo>
                  <a:pt x="1181" y="2513"/>
                </a:lnTo>
                <a:lnTo>
                  <a:pt x="1181" y="2513"/>
                </a:lnTo>
                <a:lnTo>
                  <a:pt x="1181" y="2513"/>
                </a:lnTo>
                <a:lnTo>
                  <a:pt x="1180" y="2513"/>
                </a:lnTo>
                <a:lnTo>
                  <a:pt x="1180" y="2513"/>
                </a:lnTo>
                <a:lnTo>
                  <a:pt x="1180" y="2512"/>
                </a:lnTo>
                <a:lnTo>
                  <a:pt x="1179" y="2512"/>
                </a:lnTo>
                <a:lnTo>
                  <a:pt x="1179" y="2512"/>
                </a:lnTo>
                <a:lnTo>
                  <a:pt x="1178" y="2512"/>
                </a:lnTo>
                <a:lnTo>
                  <a:pt x="1178" y="2512"/>
                </a:lnTo>
                <a:lnTo>
                  <a:pt x="1177" y="2512"/>
                </a:lnTo>
                <a:lnTo>
                  <a:pt x="1177" y="2512"/>
                </a:lnTo>
                <a:lnTo>
                  <a:pt x="1177" y="2512"/>
                </a:lnTo>
                <a:lnTo>
                  <a:pt x="1176" y="2512"/>
                </a:lnTo>
                <a:lnTo>
                  <a:pt x="1176" y="2511"/>
                </a:lnTo>
                <a:lnTo>
                  <a:pt x="1176" y="2511"/>
                </a:lnTo>
                <a:lnTo>
                  <a:pt x="1175" y="2511"/>
                </a:lnTo>
                <a:lnTo>
                  <a:pt x="1175" y="2511"/>
                </a:lnTo>
                <a:lnTo>
                  <a:pt x="1175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4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3" y="2511"/>
                </a:lnTo>
                <a:lnTo>
                  <a:pt x="1172" y="2511"/>
                </a:lnTo>
                <a:lnTo>
                  <a:pt x="1172" y="2511"/>
                </a:lnTo>
                <a:lnTo>
                  <a:pt x="1172" y="2511"/>
                </a:lnTo>
                <a:lnTo>
                  <a:pt x="1172" y="2510"/>
                </a:lnTo>
                <a:lnTo>
                  <a:pt x="1171" y="2510"/>
                </a:lnTo>
                <a:lnTo>
                  <a:pt x="1171" y="2510"/>
                </a:lnTo>
                <a:lnTo>
                  <a:pt x="1170" y="2509"/>
                </a:lnTo>
                <a:lnTo>
                  <a:pt x="1170" y="2509"/>
                </a:lnTo>
                <a:lnTo>
                  <a:pt x="1170" y="2509"/>
                </a:lnTo>
                <a:lnTo>
                  <a:pt x="1169" y="2509"/>
                </a:lnTo>
                <a:lnTo>
                  <a:pt x="1169" y="2508"/>
                </a:lnTo>
                <a:lnTo>
                  <a:pt x="1169" y="2508"/>
                </a:lnTo>
                <a:lnTo>
                  <a:pt x="1168" y="2508"/>
                </a:lnTo>
                <a:lnTo>
                  <a:pt x="1168" y="2508"/>
                </a:lnTo>
                <a:lnTo>
                  <a:pt x="1167" y="2508"/>
                </a:lnTo>
                <a:lnTo>
                  <a:pt x="1167" y="2507"/>
                </a:lnTo>
                <a:lnTo>
                  <a:pt x="1167" y="2507"/>
                </a:lnTo>
                <a:lnTo>
                  <a:pt x="1166" y="2507"/>
                </a:lnTo>
                <a:lnTo>
                  <a:pt x="1166" y="2506"/>
                </a:lnTo>
                <a:lnTo>
                  <a:pt x="1165" y="2506"/>
                </a:lnTo>
                <a:lnTo>
                  <a:pt x="1165" y="2506"/>
                </a:lnTo>
                <a:lnTo>
                  <a:pt x="1164" y="2505"/>
                </a:lnTo>
                <a:lnTo>
                  <a:pt x="1164" y="2505"/>
                </a:lnTo>
                <a:lnTo>
                  <a:pt x="1163" y="2504"/>
                </a:lnTo>
                <a:lnTo>
                  <a:pt x="1163" y="2504"/>
                </a:lnTo>
                <a:lnTo>
                  <a:pt x="1163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2" y="2504"/>
                </a:lnTo>
                <a:lnTo>
                  <a:pt x="1161" y="2504"/>
                </a:lnTo>
                <a:lnTo>
                  <a:pt x="1160" y="2504"/>
                </a:lnTo>
                <a:lnTo>
                  <a:pt x="1160" y="2504"/>
                </a:lnTo>
                <a:lnTo>
                  <a:pt x="1159" y="2503"/>
                </a:lnTo>
                <a:lnTo>
                  <a:pt x="1159" y="2503"/>
                </a:lnTo>
                <a:lnTo>
                  <a:pt x="1159" y="2503"/>
                </a:lnTo>
                <a:lnTo>
                  <a:pt x="1159" y="2502"/>
                </a:lnTo>
                <a:lnTo>
                  <a:pt x="1158" y="2502"/>
                </a:lnTo>
                <a:lnTo>
                  <a:pt x="1159" y="2502"/>
                </a:lnTo>
                <a:lnTo>
                  <a:pt x="1159" y="2502"/>
                </a:lnTo>
                <a:lnTo>
                  <a:pt x="1159" y="2502"/>
                </a:lnTo>
                <a:lnTo>
                  <a:pt x="1159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8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1"/>
                </a:lnTo>
                <a:lnTo>
                  <a:pt x="1157" y="2500"/>
                </a:lnTo>
                <a:lnTo>
                  <a:pt x="1157" y="2500"/>
                </a:lnTo>
                <a:lnTo>
                  <a:pt x="1157" y="2500"/>
                </a:lnTo>
                <a:lnTo>
                  <a:pt x="1156" y="2500"/>
                </a:lnTo>
                <a:lnTo>
                  <a:pt x="1156" y="2500"/>
                </a:lnTo>
                <a:lnTo>
                  <a:pt x="1156" y="2500"/>
                </a:lnTo>
                <a:lnTo>
                  <a:pt x="1156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5" y="2499"/>
                </a:lnTo>
                <a:lnTo>
                  <a:pt x="1154" y="2498"/>
                </a:lnTo>
                <a:lnTo>
                  <a:pt x="1154" y="2498"/>
                </a:lnTo>
                <a:lnTo>
                  <a:pt x="1153" y="2498"/>
                </a:lnTo>
                <a:lnTo>
                  <a:pt x="1153" y="2498"/>
                </a:lnTo>
                <a:lnTo>
                  <a:pt x="1153" y="2497"/>
                </a:lnTo>
                <a:lnTo>
                  <a:pt x="1153" y="2497"/>
                </a:lnTo>
                <a:lnTo>
                  <a:pt x="1153" y="2497"/>
                </a:lnTo>
                <a:lnTo>
                  <a:pt x="1153" y="2496"/>
                </a:lnTo>
                <a:lnTo>
                  <a:pt x="1152" y="2496"/>
                </a:lnTo>
                <a:lnTo>
                  <a:pt x="1152" y="2496"/>
                </a:lnTo>
                <a:lnTo>
                  <a:pt x="1152" y="2496"/>
                </a:lnTo>
                <a:lnTo>
                  <a:pt x="1151" y="2496"/>
                </a:lnTo>
                <a:lnTo>
                  <a:pt x="1151" y="2496"/>
                </a:lnTo>
                <a:lnTo>
                  <a:pt x="1151" y="2495"/>
                </a:lnTo>
                <a:lnTo>
                  <a:pt x="1151" y="2495"/>
                </a:lnTo>
                <a:lnTo>
                  <a:pt x="1150" y="2495"/>
                </a:lnTo>
                <a:lnTo>
                  <a:pt x="1150" y="2495"/>
                </a:lnTo>
                <a:lnTo>
                  <a:pt x="1150" y="2495"/>
                </a:lnTo>
                <a:lnTo>
                  <a:pt x="1150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9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4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3"/>
                </a:lnTo>
                <a:lnTo>
                  <a:pt x="1148" y="2492"/>
                </a:lnTo>
                <a:lnTo>
                  <a:pt x="1148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7" y="2492"/>
                </a:lnTo>
                <a:lnTo>
                  <a:pt x="1146" y="2492"/>
                </a:lnTo>
                <a:lnTo>
                  <a:pt x="1146" y="2492"/>
                </a:lnTo>
                <a:lnTo>
                  <a:pt x="1146" y="2492"/>
                </a:lnTo>
                <a:lnTo>
                  <a:pt x="1145" y="2491"/>
                </a:lnTo>
                <a:lnTo>
                  <a:pt x="1145" y="2491"/>
                </a:lnTo>
                <a:lnTo>
                  <a:pt x="1145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4" y="2491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3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2" y="2490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1" y="2489"/>
                </a:lnTo>
                <a:lnTo>
                  <a:pt x="1140" y="2489"/>
                </a:lnTo>
                <a:lnTo>
                  <a:pt x="1140" y="2489"/>
                </a:lnTo>
                <a:lnTo>
                  <a:pt x="1140" y="2489"/>
                </a:lnTo>
                <a:lnTo>
                  <a:pt x="1140" y="2488"/>
                </a:lnTo>
                <a:lnTo>
                  <a:pt x="1140" y="2488"/>
                </a:lnTo>
                <a:lnTo>
                  <a:pt x="1140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9" y="2488"/>
                </a:lnTo>
                <a:lnTo>
                  <a:pt x="1138" y="2488"/>
                </a:lnTo>
                <a:lnTo>
                  <a:pt x="1138" y="2488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8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7" y="2487"/>
                </a:lnTo>
                <a:lnTo>
                  <a:pt x="1136" y="2486"/>
                </a:lnTo>
                <a:lnTo>
                  <a:pt x="1136" y="2486"/>
                </a:lnTo>
                <a:lnTo>
                  <a:pt x="1136" y="2486"/>
                </a:lnTo>
                <a:lnTo>
                  <a:pt x="1135" y="2486"/>
                </a:lnTo>
                <a:lnTo>
                  <a:pt x="1135" y="2485"/>
                </a:lnTo>
                <a:lnTo>
                  <a:pt x="1135" y="2485"/>
                </a:lnTo>
                <a:lnTo>
                  <a:pt x="1135" y="2485"/>
                </a:lnTo>
                <a:lnTo>
                  <a:pt x="1135" y="2485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4" y="2484"/>
                </a:lnTo>
                <a:lnTo>
                  <a:pt x="1133" y="2484"/>
                </a:lnTo>
                <a:lnTo>
                  <a:pt x="1133" y="2483"/>
                </a:lnTo>
                <a:lnTo>
                  <a:pt x="1133" y="2483"/>
                </a:lnTo>
                <a:lnTo>
                  <a:pt x="1133" y="2483"/>
                </a:lnTo>
                <a:lnTo>
                  <a:pt x="1132" y="2483"/>
                </a:lnTo>
                <a:lnTo>
                  <a:pt x="1132" y="2483"/>
                </a:lnTo>
                <a:lnTo>
                  <a:pt x="1132" y="2482"/>
                </a:lnTo>
                <a:lnTo>
                  <a:pt x="1131" y="2482"/>
                </a:lnTo>
                <a:lnTo>
                  <a:pt x="1131" y="2482"/>
                </a:lnTo>
                <a:lnTo>
                  <a:pt x="1131" y="2482"/>
                </a:lnTo>
                <a:lnTo>
                  <a:pt x="1130" y="2482"/>
                </a:lnTo>
                <a:lnTo>
                  <a:pt x="1130" y="2482"/>
                </a:lnTo>
                <a:lnTo>
                  <a:pt x="1130" y="2482"/>
                </a:lnTo>
                <a:lnTo>
                  <a:pt x="1129" y="2482"/>
                </a:lnTo>
                <a:lnTo>
                  <a:pt x="1129" y="2482"/>
                </a:lnTo>
                <a:lnTo>
                  <a:pt x="1129" y="2482"/>
                </a:lnTo>
                <a:lnTo>
                  <a:pt x="1128" y="2482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1"/>
                </a:lnTo>
                <a:lnTo>
                  <a:pt x="1128" y="2480"/>
                </a:lnTo>
                <a:lnTo>
                  <a:pt x="1127" y="2480"/>
                </a:lnTo>
                <a:lnTo>
                  <a:pt x="1127" y="2480"/>
                </a:lnTo>
                <a:lnTo>
                  <a:pt x="1127" y="2480"/>
                </a:lnTo>
                <a:lnTo>
                  <a:pt x="1127" y="2479"/>
                </a:lnTo>
                <a:lnTo>
                  <a:pt x="1127" y="2479"/>
                </a:lnTo>
                <a:lnTo>
                  <a:pt x="1127" y="2479"/>
                </a:lnTo>
                <a:lnTo>
                  <a:pt x="1127" y="2478"/>
                </a:lnTo>
                <a:lnTo>
                  <a:pt x="1127" y="2478"/>
                </a:lnTo>
                <a:lnTo>
                  <a:pt x="1126" y="2478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7"/>
                </a:lnTo>
                <a:lnTo>
                  <a:pt x="1126" y="2476"/>
                </a:lnTo>
                <a:lnTo>
                  <a:pt x="1125" y="2475"/>
                </a:lnTo>
                <a:lnTo>
                  <a:pt x="1124" y="2475"/>
                </a:lnTo>
                <a:lnTo>
                  <a:pt x="1123" y="2474"/>
                </a:lnTo>
                <a:lnTo>
                  <a:pt x="1122" y="2474"/>
                </a:lnTo>
                <a:lnTo>
                  <a:pt x="1121" y="2474"/>
                </a:lnTo>
                <a:lnTo>
                  <a:pt x="1120" y="2474"/>
                </a:lnTo>
                <a:lnTo>
                  <a:pt x="1116" y="2472"/>
                </a:lnTo>
                <a:lnTo>
                  <a:pt x="1114" y="2471"/>
                </a:lnTo>
                <a:lnTo>
                  <a:pt x="1114" y="2470"/>
                </a:lnTo>
                <a:lnTo>
                  <a:pt x="1113" y="2469"/>
                </a:lnTo>
                <a:lnTo>
                  <a:pt x="1112" y="2468"/>
                </a:lnTo>
                <a:lnTo>
                  <a:pt x="1111" y="2468"/>
                </a:lnTo>
                <a:lnTo>
                  <a:pt x="1110" y="2467"/>
                </a:lnTo>
                <a:lnTo>
                  <a:pt x="1109" y="2467"/>
                </a:lnTo>
                <a:lnTo>
                  <a:pt x="1108" y="2467"/>
                </a:lnTo>
                <a:lnTo>
                  <a:pt x="1107" y="2467"/>
                </a:lnTo>
                <a:lnTo>
                  <a:pt x="1106" y="2466"/>
                </a:lnTo>
                <a:lnTo>
                  <a:pt x="1105" y="2465"/>
                </a:lnTo>
                <a:lnTo>
                  <a:pt x="1103" y="2465"/>
                </a:lnTo>
                <a:lnTo>
                  <a:pt x="1103" y="2465"/>
                </a:lnTo>
                <a:lnTo>
                  <a:pt x="1102" y="2465"/>
                </a:lnTo>
                <a:lnTo>
                  <a:pt x="1101" y="2466"/>
                </a:lnTo>
                <a:lnTo>
                  <a:pt x="1101" y="2466"/>
                </a:lnTo>
                <a:lnTo>
                  <a:pt x="1100" y="2466"/>
                </a:lnTo>
                <a:lnTo>
                  <a:pt x="1100" y="2466"/>
                </a:lnTo>
                <a:lnTo>
                  <a:pt x="1099" y="2466"/>
                </a:lnTo>
                <a:lnTo>
                  <a:pt x="1099" y="2466"/>
                </a:lnTo>
                <a:lnTo>
                  <a:pt x="1099" y="2466"/>
                </a:lnTo>
                <a:lnTo>
                  <a:pt x="1098" y="2465"/>
                </a:lnTo>
                <a:lnTo>
                  <a:pt x="1098" y="2465"/>
                </a:lnTo>
                <a:lnTo>
                  <a:pt x="1098" y="2465"/>
                </a:lnTo>
                <a:lnTo>
                  <a:pt x="1098" y="2465"/>
                </a:lnTo>
                <a:lnTo>
                  <a:pt x="1097" y="2465"/>
                </a:lnTo>
                <a:lnTo>
                  <a:pt x="1097" y="2465"/>
                </a:lnTo>
                <a:lnTo>
                  <a:pt x="1097" y="2465"/>
                </a:lnTo>
                <a:lnTo>
                  <a:pt x="1096" y="2464"/>
                </a:lnTo>
                <a:lnTo>
                  <a:pt x="1095" y="2464"/>
                </a:lnTo>
                <a:lnTo>
                  <a:pt x="1094" y="2463"/>
                </a:lnTo>
                <a:lnTo>
                  <a:pt x="1094" y="2463"/>
                </a:lnTo>
                <a:lnTo>
                  <a:pt x="1093" y="2463"/>
                </a:lnTo>
                <a:lnTo>
                  <a:pt x="1093" y="2463"/>
                </a:lnTo>
                <a:lnTo>
                  <a:pt x="1092" y="2462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2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1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3"/>
                </a:lnTo>
                <a:lnTo>
                  <a:pt x="1090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9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8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7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6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5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2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4" y="2461"/>
                </a:lnTo>
                <a:lnTo>
                  <a:pt x="1083" y="2461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3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2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60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1" y="2459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8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80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7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9" y="2456"/>
                </a:lnTo>
                <a:lnTo>
                  <a:pt x="1078" y="2456"/>
                </a:lnTo>
                <a:lnTo>
                  <a:pt x="1078" y="2456"/>
                </a:lnTo>
                <a:lnTo>
                  <a:pt x="1078" y="2456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8" y="2455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4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7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5"/>
                </a:lnTo>
                <a:lnTo>
                  <a:pt x="1076" y="2454"/>
                </a:lnTo>
                <a:lnTo>
                  <a:pt x="1076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4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5" y="2453"/>
                </a:lnTo>
                <a:lnTo>
                  <a:pt x="1074" y="2453"/>
                </a:lnTo>
                <a:lnTo>
                  <a:pt x="1074" y="2453"/>
                </a:lnTo>
                <a:lnTo>
                  <a:pt x="1074" y="2453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4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3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4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2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5"/>
                </a:lnTo>
                <a:lnTo>
                  <a:pt x="1071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70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9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8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7" y="2456"/>
                </a:lnTo>
                <a:lnTo>
                  <a:pt x="1066" y="2456"/>
                </a:lnTo>
                <a:lnTo>
                  <a:pt x="1066" y="2456"/>
                </a:lnTo>
                <a:lnTo>
                  <a:pt x="1066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6"/>
                </a:lnTo>
                <a:lnTo>
                  <a:pt x="1065" y="2455"/>
                </a:lnTo>
                <a:lnTo>
                  <a:pt x="1065" y="2455"/>
                </a:lnTo>
                <a:lnTo>
                  <a:pt x="1065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5"/>
                </a:lnTo>
                <a:lnTo>
                  <a:pt x="1064" y="2456"/>
                </a:lnTo>
                <a:lnTo>
                  <a:pt x="1064" y="2456"/>
                </a:lnTo>
                <a:lnTo>
                  <a:pt x="1064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6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3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2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1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60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9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8" y="2455"/>
                </a:lnTo>
                <a:lnTo>
                  <a:pt x="1057" y="2455"/>
                </a:lnTo>
                <a:lnTo>
                  <a:pt x="1057" y="2455"/>
                </a:lnTo>
                <a:lnTo>
                  <a:pt x="1057" y="2455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7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6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6"/>
                </a:lnTo>
                <a:lnTo>
                  <a:pt x="1055" y="2455"/>
                </a:lnTo>
                <a:lnTo>
                  <a:pt x="1055" y="2455"/>
                </a:lnTo>
                <a:lnTo>
                  <a:pt x="1054" y="2455"/>
                </a:lnTo>
                <a:lnTo>
                  <a:pt x="1054" y="2455"/>
                </a:lnTo>
                <a:lnTo>
                  <a:pt x="1054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3" y="2454"/>
                </a:lnTo>
                <a:lnTo>
                  <a:pt x="1052" y="2454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2" y="2455"/>
                </a:lnTo>
                <a:lnTo>
                  <a:pt x="1051" y="2455"/>
                </a:lnTo>
                <a:lnTo>
                  <a:pt x="1051" y="2454"/>
                </a:lnTo>
                <a:lnTo>
                  <a:pt x="1051" y="2454"/>
                </a:lnTo>
                <a:lnTo>
                  <a:pt x="1050" y="2454"/>
                </a:lnTo>
                <a:lnTo>
                  <a:pt x="1050" y="2454"/>
                </a:lnTo>
                <a:lnTo>
                  <a:pt x="1050" y="2454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9" y="2453"/>
                </a:lnTo>
                <a:lnTo>
                  <a:pt x="1048" y="2453"/>
                </a:lnTo>
                <a:lnTo>
                  <a:pt x="1048" y="2453"/>
                </a:lnTo>
                <a:lnTo>
                  <a:pt x="1048" y="2453"/>
                </a:lnTo>
                <a:lnTo>
                  <a:pt x="1047" y="2453"/>
                </a:lnTo>
                <a:lnTo>
                  <a:pt x="1047" y="2453"/>
                </a:lnTo>
                <a:lnTo>
                  <a:pt x="1047" y="2453"/>
                </a:lnTo>
                <a:lnTo>
                  <a:pt x="1046" y="2453"/>
                </a:lnTo>
                <a:lnTo>
                  <a:pt x="1046" y="2452"/>
                </a:lnTo>
                <a:lnTo>
                  <a:pt x="1046" y="2452"/>
                </a:lnTo>
                <a:lnTo>
                  <a:pt x="1045" y="2452"/>
                </a:lnTo>
                <a:lnTo>
                  <a:pt x="1045" y="2452"/>
                </a:lnTo>
                <a:lnTo>
                  <a:pt x="1045" y="2452"/>
                </a:lnTo>
                <a:lnTo>
                  <a:pt x="1044" y="2452"/>
                </a:lnTo>
                <a:lnTo>
                  <a:pt x="1044" y="2452"/>
                </a:lnTo>
                <a:lnTo>
                  <a:pt x="1044" y="2452"/>
                </a:lnTo>
                <a:lnTo>
                  <a:pt x="1043" y="2452"/>
                </a:lnTo>
                <a:lnTo>
                  <a:pt x="1043" y="2452"/>
                </a:lnTo>
                <a:lnTo>
                  <a:pt x="1043" y="2453"/>
                </a:lnTo>
                <a:lnTo>
                  <a:pt x="1043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2" y="2453"/>
                </a:lnTo>
                <a:lnTo>
                  <a:pt x="1041" y="2453"/>
                </a:lnTo>
                <a:lnTo>
                  <a:pt x="1041" y="2453"/>
                </a:lnTo>
                <a:lnTo>
                  <a:pt x="1041" y="2453"/>
                </a:lnTo>
                <a:lnTo>
                  <a:pt x="1040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9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8" y="2453"/>
                </a:lnTo>
                <a:lnTo>
                  <a:pt x="1037" y="2453"/>
                </a:lnTo>
                <a:lnTo>
                  <a:pt x="1037" y="2453"/>
                </a:lnTo>
                <a:lnTo>
                  <a:pt x="1037" y="2453"/>
                </a:lnTo>
                <a:lnTo>
                  <a:pt x="1037" y="2452"/>
                </a:lnTo>
                <a:lnTo>
                  <a:pt x="1037" y="2452"/>
                </a:lnTo>
                <a:lnTo>
                  <a:pt x="1037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6" y="2452"/>
                </a:lnTo>
                <a:lnTo>
                  <a:pt x="1035" y="2453"/>
                </a:lnTo>
                <a:lnTo>
                  <a:pt x="1035" y="2453"/>
                </a:lnTo>
                <a:lnTo>
                  <a:pt x="1035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3"/>
                </a:lnTo>
                <a:lnTo>
                  <a:pt x="1034" y="2454"/>
                </a:lnTo>
                <a:lnTo>
                  <a:pt x="1034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3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2" y="2454"/>
                </a:lnTo>
                <a:lnTo>
                  <a:pt x="1031" y="2454"/>
                </a:lnTo>
                <a:lnTo>
                  <a:pt x="1031" y="2454"/>
                </a:lnTo>
                <a:lnTo>
                  <a:pt x="1030" y="2454"/>
                </a:lnTo>
                <a:lnTo>
                  <a:pt x="1030" y="2453"/>
                </a:lnTo>
                <a:lnTo>
                  <a:pt x="1030" y="2453"/>
                </a:lnTo>
                <a:lnTo>
                  <a:pt x="1030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9" y="2453"/>
                </a:lnTo>
                <a:lnTo>
                  <a:pt x="1028" y="2453"/>
                </a:lnTo>
                <a:lnTo>
                  <a:pt x="1028" y="2453"/>
                </a:lnTo>
                <a:lnTo>
                  <a:pt x="1028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3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2"/>
                </a:lnTo>
                <a:lnTo>
                  <a:pt x="1027" y="2451"/>
                </a:lnTo>
                <a:lnTo>
                  <a:pt x="1027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6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5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4" y="2451"/>
                </a:lnTo>
                <a:lnTo>
                  <a:pt x="1023" y="2451"/>
                </a:lnTo>
                <a:lnTo>
                  <a:pt x="1023" y="2450"/>
                </a:lnTo>
                <a:lnTo>
                  <a:pt x="1023" y="2450"/>
                </a:lnTo>
                <a:lnTo>
                  <a:pt x="1023" y="2450"/>
                </a:lnTo>
                <a:lnTo>
                  <a:pt x="1023" y="2450"/>
                </a:lnTo>
                <a:lnTo>
                  <a:pt x="1022" y="2450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49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2" y="2450"/>
                </a:lnTo>
                <a:lnTo>
                  <a:pt x="1021" y="2450"/>
                </a:lnTo>
                <a:lnTo>
                  <a:pt x="1021" y="2450"/>
                </a:lnTo>
                <a:lnTo>
                  <a:pt x="1021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20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9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8" y="2450"/>
                </a:lnTo>
                <a:lnTo>
                  <a:pt x="1017" y="2450"/>
                </a:lnTo>
                <a:lnTo>
                  <a:pt x="1017" y="2450"/>
                </a:lnTo>
                <a:lnTo>
                  <a:pt x="1017" y="2450"/>
                </a:lnTo>
                <a:lnTo>
                  <a:pt x="1017" y="2451"/>
                </a:lnTo>
                <a:lnTo>
                  <a:pt x="1017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6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5" y="2451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4" y="2452"/>
                </a:lnTo>
                <a:lnTo>
                  <a:pt x="1013" y="2452"/>
                </a:lnTo>
                <a:lnTo>
                  <a:pt x="1013" y="2451"/>
                </a:lnTo>
                <a:lnTo>
                  <a:pt x="1013" y="2452"/>
                </a:lnTo>
                <a:lnTo>
                  <a:pt x="1013" y="2452"/>
                </a:lnTo>
                <a:lnTo>
                  <a:pt x="1012" y="2452"/>
                </a:lnTo>
                <a:lnTo>
                  <a:pt x="1012" y="2452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2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2"/>
                </a:lnTo>
                <a:lnTo>
                  <a:pt x="1011" y="2452"/>
                </a:lnTo>
                <a:lnTo>
                  <a:pt x="1011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2"/>
                </a:lnTo>
                <a:lnTo>
                  <a:pt x="1010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1"/>
                </a:lnTo>
                <a:lnTo>
                  <a:pt x="1011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10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0"/>
                </a:lnTo>
                <a:lnTo>
                  <a:pt x="1009" y="2451"/>
                </a:lnTo>
                <a:lnTo>
                  <a:pt x="1009" y="2451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50"/>
                </a:lnTo>
                <a:lnTo>
                  <a:pt x="1008" y="2449"/>
                </a:lnTo>
                <a:lnTo>
                  <a:pt x="1008" y="2449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8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7"/>
                </a:lnTo>
                <a:lnTo>
                  <a:pt x="1009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6"/>
                </a:lnTo>
                <a:lnTo>
                  <a:pt x="1010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9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8" y="2445"/>
                </a:lnTo>
                <a:lnTo>
                  <a:pt x="1009" y="2444"/>
                </a:lnTo>
                <a:lnTo>
                  <a:pt x="1009" y="2444"/>
                </a:lnTo>
                <a:lnTo>
                  <a:pt x="1009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8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7" y="2444"/>
                </a:lnTo>
                <a:lnTo>
                  <a:pt x="1006" y="2444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3"/>
                </a:lnTo>
                <a:lnTo>
                  <a:pt x="1006" y="2442"/>
                </a:lnTo>
                <a:lnTo>
                  <a:pt x="1006" y="2442"/>
                </a:lnTo>
                <a:lnTo>
                  <a:pt x="1006" y="2442"/>
                </a:lnTo>
                <a:lnTo>
                  <a:pt x="1006" y="2442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7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6" y="2441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5" y="2442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1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40"/>
                </a:lnTo>
                <a:lnTo>
                  <a:pt x="1004" y="2439"/>
                </a:lnTo>
                <a:lnTo>
                  <a:pt x="1004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9"/>
                </a:lnTo>
                <a:lnTo>
                  <a:pt x="1003" y="2438"/>
                </a:lnTo>
                <a:lnTo>
                  <a:pt x="1003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2" y="2438"/>
                </a:lnTo>
                <a:lnTo>
                  <a:pt x="1001" y="2437"/>
                </a:lnTo>
                <a:lnTo>
                  <a:pt x="1001" y="2437"/>
                </a:lnTo>
                <a:lnTo>
                  <a:pt x="1001" y="2437"/>
                </a:lnTo>
                <a:lnTo>
                  <a:pt x="1001" y="2437"/>
                </a:lnTo>
                <a:lnTo>
                  <a:pt x="1002" y="2437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6"/>
                </a:lnTo>
                <a:lnTo>
                  <a:pt x="1002" y="2435"/>
                </a:lnTo>
                <a:lnTo>
                  <a:pt x="1002" y="2435"/>
                </a:lnTo>
                <a:lnTo>
                  <a:pt x="1002" y="2435"/>
                </a:lnTo>
                <a:lnTo>
                  <a:pt x="1002" y="2435"/>
                </a:lnTo>
                <a:lnTo>
                  <a:pt x="1001" y="2435"/>
                </a:lnTo>
                <a:lnTo>
                  <a:pt x="1001" y="2435"/>
                </a:lnTo>
                <a:lnTo>
                  <a:pt x="1001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5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4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3"/>
                </a:lnTo>
                <a:lnTo>
                  <a:pt x="1000" y="2432"/>
                </a:lnTo>
                <a:lnTo>
                  <a:pt x="1000" y="2432"/>
                </a:lnTo>
                <a:lnTo>
                  <a:pt x="1000" y="2432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1000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9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1"/>
                </a:lnTo>
                <a:lnTo>
                  <a:pt x="998" y="2430"/>
                </a:lnTo>
                <a:lnTo>
                  <a:pt x="998" y="2430"/>
                </a:lnTo>
                <a:lnTo>
                  <a:pt x="998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7" y="2430"/>
                </a:lnTo>
                <a:lnTo>
                  <a:pt x="996" y="2430"/>
                </a:lnTo>
                <a:lnTo>
                  <a:pt x="996" y="2429"/>
                </a:lnTo>
                <a:lnTo>
                  <a:pt x="996" y="2429"/>
                </a:lnTo>
                <a:lnTo>
                  <a:pt x="996" y="2429"/>
                </a:lnTo>
                <a:lnTo>
                  <a:pt x="996" y="2427"/>
                </a:lnTo>
                <a:lnTo>
                  <a:pt x="996" y="2427"/>
                </a:lnTo>
                <a:lnTo>
                  <a:pt x="996" y="2427"/>
                </a:lnTo>
                <a:lnTo>
                  <a:pt x="996" y="2426"/>
                </a:lnTo>
                <a:lnTo>
                  <a:pt x="996" y="2426"/>
                </a:lnTo>
                <a:lnTo>
                  <a:pt x="995" y="2426"/>
                </a:lnTo>
                <a:lnTo>
                  <a:pt x="995" y="2426"/>
                </a:lnTo>
                <a:lnTo>
                  <a:pt x="993" y="2426"/>
                </a:lnTo>
                <a:lnTo>
                  <a:pt x="993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6"/>
                </a:lnTo>
                <a:lnTo>
                  <a:pt x="992" y="2425"/>
                </a:lnTo>
                <a:lnTo>
                  <a:pt x="993" y="2425"/>
                </a:lnTo>
                <a:lnTo>
                  <a:pt x="993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5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4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4" y="2423"/>
                </a:lnTo>
                <a:lnTo>
                  <a:pt x="995" y="2422"/>
                </a:lnTo>
                <a:lnTo>
                  <a:pt x="995" y="2422"/>
                </a:lnTo>
                <a:lnTo>
                  <a:pt x="995" y="2422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1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6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5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4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20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9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8"/>
                </a:lnTo>
                <a:lnTo>
                  <a:pt x="993" y="2417"/>
                </a:lnTo>
                <a:lnTo>
                  <a:pt x="994" y="2417"/>
                </a:lnTo>
                <a:lnTo>
                  <a:pt x="994" y="2417"/>
                </a:lnTo>
                <a:lnTo>
                  <a:pt x="994" y="2416"/>
                </a:lnTo>
                <a:lnTo>
                  <a:pt x="995" y="2416"/>
                </a:lnTo>
                <a:lnTo>
                  <a:pt x="995" y="2416"/>
                </a:lnTo>
                <a:lnTo>
                  <a:pt x="995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5"/>
                </a:lnTo>
                <a:lnTo>
                  <a:pt x="996" y="2414"/>
                </a:lnTo>
                <a:lnTo>
                  <a:pt x="996" y="2414"/>
                </a:lnTo>
                <a:lnTo>
                  <a:pt x="996" y="2414"/>
                </a:lnTo>
                <a:lnTo>
                  <a:pt x="996" y="2414"/>
                </a:lnTo>
                <a:lnTo>
                  <a:pt x="995" y="2414"/>
                </a:lnTo>
                <a:lnTo>
                  <a:pt x="995" y="2414"/>
                </a:lnTo>
                <a:lnTo>
                  <a:pt x="995" y="2413"/>
                </a:lnTo>
                <a:lnTo>
                  <a:pt x="995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4" y="2413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5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2"/>
                </a:lnTo>
                <a:lnTo>
                  <a:pt x="996" y="2411"/>
                </a:lnTo>
                <a:lnTo>
                  <a:pt x="996" y="2411"/>
                </a:lnTo>
                <a:lnTo>
                  <a:pt x="996" y="2411"/>
                </a:lnTo>
                <a:lnTo>
                  <a:pt x="996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5" y="2411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10"/>
                </a:lnTo>
                <a:lnTo>
                  <a:pt x="994" y="2409"/>
                </a:lnTo>
                <a:lnTo>
                  <a:pt x="994" y="2409"/>
                </a:lnTo>
                <a:lnTo>
                  <a:pt x="994" y="2408"/>
                </a:lnTo>
                <a:lnTo>
                  <a:pt x="994" y="2408"/>
                </a:lnTo>
                <a:lnTo>
                  <a:pt x="994" y="2408"/>
                </a:lnTo>
                <a:lnTo>
                  <a:pt x="994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7"/>
                </a:lnTo>
                <a:lnTo>
                  <a:pt x="993" y="2406"/>
                </a:lnTo>
                <a:lnTo>
                  <a:pt x="994" y="2406"/>
                </a:lnTo>
                <a:lnTo>
                  <a:pt x="994" y="2406"/>
                </a:lnTo>
                <a:lnTo>
                  <a:pt x="994" y="2406"/>
                </a:lnTo>
                <a:lnTo>
                  <a:pt x="994" y="2405"/>
                </a:lnTo>
                <a:lnTo>
                  <a:pt x="994" y="2405"/>
                </a:lnTo>
                <a:lnTo>
                  <a:pt x="994" y="2405"/>
                </a:lnTo>
                <a:lnTo>
                  <a:pt x="994" y="2405"/>
                </a:lnTo>
                <a:lnTo>
                  <a:pt x="993" y="2405"/>
                </a:lnTo>
                <a:lnTo>
                  <a:pt x="993" y="2404"/>
                </a:lnTo>
                <a:lnTo>
                  <a:pt x="993" y="2404"/>
                </a:lnTo>
                <a:lnTo>
                  <a:pt x="992" y="2404"/>
                </a:lnTo>
                <a:lnTo>
                  <a:pt x="992" y="2403"/>
                </a:lnTo>
                <a:lnTo>
                  <a:pt x="992" y="2403"/>
                </a:lnTo>
                <a:lnTo>
                  <a:pt x="992" y="2403"/>
                </a:lnTo>
                <a:lnTo>
                  <a:pt x="992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1" y="2403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2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1"/>
                </a:lnTo>
                <a:lnTo>
                  <a:pt x="990" y="2400"/>
                </a:lnTo>
                <a:lnTo>
                  <a:pt x="989" y="2400"/>
                </a:lnTo>
                <a:lnTo>
                  <a:pt x="989" y="2400"/>
                </a:lnTo>
                <a:lnTo>
                  <a:pt x="989" y="2401"/>
                </a:lnTo>
                <a:lnTo>
                  <a:pt x="989" y="2401"/>
                </a:lnTo>
                <a:lnTo>
                  <a:pt x="989" y="2401"/>
                </a:lnTo>
                <a:lnTo>
                  <a:pt x="989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8" y="2401"/>
                </a:lnTo>
                <a:lnTo>
                  <a:pt x="987" y="2400"/>
                </a:lnTo>
                <a:lnTo>
                  <a:pt x="987" y="2400"/>
                </a:lnTo>
                <a:lnTo>
                  <a:pt x="986" y="2400"/>
                </a:lnTo>
                <a:lnTo>
                  <a:pt x="986" y="2400"/>
                </a:lnTo>
                <a:lnTo>
                  <a:pt x="986" y="2400"/>
                </a:lnTo>
                <a:lnTo>
                  <a:pt x="985" y="2400"/>
                </a:lnTo>
                <a:lnTo>
                  <a:pt x="984" y="2399"/>
                </a:lnTo>
                <a:lnTo>
                  <a:pt x="984" y="2399"/>
                </a:lnTo>
                <a:lnTo>
                  <a:pt x="984" y="2398"/>
                </a:lnTo>
                <a:lnTo>
                  <a:pt x="984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3" y="2398"/>
                </a:lnTo>
                <a:lnTo>
                  <a:pt x="982" y="2398"/>
                </a:lnTo>
                <a:lnTo>
                  <a:pt x="982" y="2398"/>
                </a:lnTo>
                <a:lnTo>
                  <a:pt x="982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1" y="2398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9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8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80" y="2397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6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9" y="2395"/>
                </a:lnTo>
                <a:lnTo>
                  <a:pt x="978" y="2394"/>
                </a:lnTo>
                <a:lnTo>
                  <a:pt x="975" y="2391"/>
                </a:lnTo>
                <a:lnTo>
                  <a:pt x="973" y="2389"/>
                </a:lnTo>
                <a:lnTo>
                  <a:pt x="964" y="2381"/>
                </a:lnTo>
                <a:lnTo>
                  <a:pt x="962" y="2379"/>
                </a:lnTo>
                <a:lnTo>
                  <a:pt x="958" y="2375"/>
                </a:lnTo>
                <a:lnTo>
                  <a:pt x="954" y="2371"/>
                </a:lnTo>
                <a:lnTo>
                  <a:pt x="949" y="2366"/>
                </a:lnTo>
                <a:lnTo>
                  <a:pt x="949" y="2366"/>
                </a:lnTo>
                <a:lnTo>
                  <a:pt x="946" y="2363"/>
                </a:lnTo>
                <a:lnTo>
                  <a:pt x="941" y="2359"/>
                </a:lnTo>
                <a:lnTo>
                  <a:pt x="939" y="2357"/>
                </a:lnTo>
                <a:lnTo>
                  <a:pt x="930" y="2348"/>
                </a:lnTo>
                <a:lnTo>
                  <a:pt x="926" y="2344"/>
                </a:lnTo>
                <a:lnTo>
                  <a:pt x="924" y="2344"/>
                </a:lnTo>
                <a:lnTo>
                  <a:pt x="922" y="2343"/>
                </a:lnTo>
                <a:lnTo>
                  <a:pt x="921" y="2343"/>
                </a:lnTo>
                <a:lnTo>
                  <a:pt x="921" y="2342"/>
                </a:lnTo>
                <a:lnTo>
                  <a:pt x="920" y="2342"/>
                </a:lnTo>
                <a:lnTo>
                  <a:pt x="921" y="2341"/>
                </a:lnTo>
                <a:lnTo>
                  <a:pt x="922" y="2339"/>
                </a:lnTo>
                <a:lnTo>
                  <a:pt x="923" y="2338"/>
                </a:lnTo>
                <a:lnTo>
                  <a:pt x="923" y="2337"/>
                </a:lnTo>
                <a:lnTo>
                  <a:pt x="923" y="2336"/>
                </a:lnTo>
                <a:lnTo>
                  <a:pt x="923" y="2334"/>
                </a:lnTo>
                <a:lnTo>
                  <a:pt x="924" y="2332"/>
                </a:lnTo>
                <a:lnTo>
                  <a:pt x="925" y="2331"/>
                </a:lnTo>
                <a:lnTo>
                  <a:pt x="927" y="2329"/>
                </a:lnTo>
                <a:lnTo>
                  <a:pt x="929" y="2328"/>
                </a:lnTo>
                <a:lnTo>
                  <a:pt x="928" y="2326"/>
                </a:lnTo>
                <a:lnTo>
                  <a:pt x="925" y="2320"/>
                </a:lnTo>
                <a:lnTo>
                  <a:pt x="923" y="2316"/>
                </a:lnTo>
                <a:lnTo>
                  <a:pt x="920" y="2309"/>
                </a:lnTo>
                <a:lnTo>
                  <a:pt x="919" y="2306"/>
                </a:lnTo>
                <a:lnTo>
                  <a:pt x="918" y="2302"/>
                </a:lnTo>
                <a:lnTo>
                  <a:pt x="917" y="2293"/>
                </a:lnTo>
                <a:lnTo>
                  <a:pt x="916" y="2292"/>
                </a:lnTo>
                <a:lnTo>
                  <a:pt x="914" y="2284"/>
                </a:lnTo>
                <a:lnTo>
                  <a:pt x="913" y="2283"/>
                </a:lnTo>
                <a:lnTo>
                  <a:pt x="911" y="2280"/>
                </a:lnTo>
                <a:lnTo>
                  <a:pt x="910" y="2278"/>
                </a:lnTo>
                <a:lnTo>
                  <a:pt x="909" y="2275"/>
                </a:lnTo>
                <a:lnTo>
                  <a:pt x="908" y="2271"/>
                </a:lnTo>
                <a:lnTo>
                  <a:pt x="906" y="2268"/>
                </a:lnTo>
                <a:lnTo>
                  <a:pt x="906" y="2264"/>
                </a:lnTo>
                <a:lnTo>
                  <a:pt x="905" y="2263"/>
                </a:lnTo>
                <a:lnTo>
                  <a:pt x="905" y="2262"/>
                </a:lnTo>
                <a:lnTo>
                  <a:pt x="905" y="2257"/>
                </a:lnTo>
                <a:lnTo>
                  <a:pt x="905" y="2256"/>
                </a:lnTo>
                <a:lnTo>
                  <a:pt x="905" y="2252"/>
                </a:lnTo>
                <a:lnTo>
                  <a:pt x="904" y="2244"/>
                </a:lnTo>
                <a:lnTo>
                  <a:pt x="903" y="2239"/>
                </a:lnTo>
                <a:lnTo>
                  <a:pt x="902" y="2231"/>
                </a:lnTo>
                <a:lnTo>
                  <a:pt x="900" y="2226"/>
                </a:lnTo>
                <a:lnTo>
                  <a:pt x="899" y="2225"/>
                </a:lnTo>
                <a:lnTo>
                  <a:pt x="899" y="2219"/>
                </a:lnTo>
                <a:lnTo>
                  <a:pt x="898" y="2213"/>
                </a:lnTo>
                <a:lnTo>
                  <a:pt x="900" y="2197"/>
                </a:lnTo>
                <a:lnTo>
                  <a:pt x="899" y="2190"/>
                </a:lnTo>
                <a:lnTo>
                  <a:pt x="898" y="2189"/>
                </a:lnTo>
                <a:lnTo>
                  <a:pt x="898" y="2185"/>
                </a:lnTo>
                <a:lnTo>
                  <a:pt x="897" y="2184"/>
                </a:lnTo>
                <a:lnTo>
                  <a:pt x="896" y="2179"/>
                </a:lnTo>
                <a:lnTo>
                  <a:pt x="891" y="2165"/>
                </a:lnTo>
                <a:lnTo>
                  <a:pt x="886" y="2152"/>
                </a:lnTo>
                <a:lnTo>
                  <a:pt x="882" y="2142"/>
                </a:lnTo>
                <a:lnTo>
                  <a:pt x="876" y="2130"/>
                </a:lnTo>
                <a:lnTo>
                  <a:pt x="875" y="2125"/>
                </a:lnTo>
                <a:lnTo>
                  <a:pt x="871" y="2111"/>
                </a:lnTo>
                <a:lnTo>
                  <a:pt x="868" y="2104"/>
                </a:lnTo>
                <a:lnTo>
                  <a:pt x="864" y="2090"/>
                </a:lnTo>
                <a:lnTo>
                  <a:pt x="860" y="2081"/>
                </a:lnTo>
                <a:lnTo>
                  <a:pt x="858" y="2076"/>
                </a:lnTo>
                <a:lnTo>
                  <a:pt x="857" y="2072"/>
                </a:lnTo>
                <a:lnTo>
                  <a:pt x="856" y="2065"/>
                </a:lnTo>
                <a:lnTo>
                  <a:pt x="854" y="2060"/>
                </a:lnTo>
                <a:lnTo>
                  <a:pt x="851" y="2049"/>
                </a:lnTo>
                <a:lnTo>
                  <a:pt x="849" y="2044"/>
                </a:lnTo>
                <a:lnTo>
                  <a:pt x="845" y="2032"/>
                </a:lnTo>
                <a:lnTo>
                  <a:pt x="843" y="2025"/>
                </a:lnTo>
                <a:lnTo>
                  <a:pt x="842" y="2017"/>
                </a:lnTo>
                <a:lnTo>
                  <a:pt x="842" y="2014"/>
                </a:lnTo>
                <a:lnTo>
                  <a:pt x="841" y="2010"/>
                </a:lnTo>
                <a:lnTo>
                  <a:pt x="838" y="2004"/>
                </a:lnTo>
                <a:lnTo>
                  <a:pt x="838" y="2003"/>
                </a:lnTo>
                <a:lnTo>
                  <a:pt x="839" y="2000"/>
                </a:lnTo>
                <a:lnTo>
                  <a:pt x="839" y="1996"/>
                </a:lnTo>
                <a:lnTo>
                  <a:pt x="839" y="1994"/>
                </a:lnTo>
                <a:lnTo>
                  <a:pt x="838" y="1992"/>
                </a:lnTo>
                <a:lnTo>
                  <a:pt x="835" y="1989"/>
                </a:lnTo>
                <a:lnTo>
                  <a:pt x="833" y="1986"/>
                </a:lnTo>
                <a:lnTo>
                  <a:pt x="833" y="1983"/>
                </a:lnTo>
                <a:lnTo>
                  <a:pt x="832" y="1980"/>
                </a:lnTo>
                <a:lnTo>
                  <a:pt x="830" y="1976"/>
                </a:lnTo>
                <a:lnTo>
                  <a:pt x="828" y="1973"/>
                </a:lnTo>
                <a:lnTo>
                  <a:pt x="827" y="1970"/>
                </a:lnTo>
                <a:lnTo>
                  <a:pt x="826" y="1965"/>
                </a:lnTo>
                <a:lnTo>
                  <a:pt x="826" y="1962"/>
                </a:lnTo>
                <a:lnTo>
                  <a:pt x="826" y="1959"/>
                </a:lnTo>
                <a:lnTo>
                  <a:pt x="826" y="1958"/>
                </a:lnTo>
                <a:lnTo>
                  <a:pt x="827" y="1953"/>
                </a:lnTo>
                <a:lnTo>
                  <a:pt x="828" y="1949"/>
                </a:lnTo>
                <a:lnTo>
                  <a:pt x="828" y="1947"/>
                </a:lnTo>
                <a:lnTo>
                  <a:pt x="829" y="1942"/>
                </a:lnTo>
                <a:lnTo>
                  <a:pt x="829" y="1941"/>
                </a:lnTo>
                <a:lnTo>
                  <a:pt x="831" y="1934"/>
                </a:lnTo>
                <a:lnTo>
                  <a:pt x="831" y="1924"/>
                </a:lnTo>
                <a:lnTo>
                  <a:pt x="831" y="1918"/>
                </a:lnTo>
                <a:lnTo>
                  <a:pt x="831" y="1911"/>
                </a:lnTo>
                <a:lnTo>
                  <a:pt x="831" y="1908"/>
                </a:lnTo>
                <a:lnTo>
                  <a:pt x="831" y="1908"/>
                </a:lnTo>
                <a:lnTo>
                  <a:pt x="830" y="1906"/>
                </a:lnTo>
                <a:lnTo>
                  <a:pt x="828" y="1904"/>
                </a:lnTo>
                <a:lnTo>
                  <a:pt x="826" y="1902"/>
                </a:lnTo>
                <a:lnTo>
                  <a:pt x="825" y="1901"/>
                </a:lnTo>
                <a:lnTo>
                  <a:pt x="822" y="1898"/>
                </a:lnTo>
                <a:lnTo>
                  <a:pt x="820" y="1897"/>
                </a:lnTo>
                <a:lnTo>
                  <a:pt x="813" y="1893"/>
                </a:lnTo>
                <a:lnTo>
                  <a:pt x="809" y="1889"/>
                </a:lnTo>
                <a:lnTo>
                  <a:pt x="805" y="1884"/>
                </a:lnTo>
                <a:lnTo>
                  <a:pt x="801" y="1880"/>
                </a:lnTo>
                <a:lnTo>
                  <a:pt x="797" y="1874"/>
                </a:lnTo>
                <a:lnTo>
                  <a:pt x="793" y="1869"/>
                </a:lnTo>
                <a:lnTo>
                  <a:pt x="792" y="1867"/>
                </a:lnTo>
                <a:lnTo>
                  <a:pt x="792" y="1866"/>
                </a:lnTo>
                <a:lnTo>
                  <a:pt x="785" y="1863"/>
                </a:lnTo>
                <a:lnTo>
                  <a:pt x="785" y="1863"/>
                </a:lnTo>
                <a:lnTo>
                  <a:pt x="783" y="1861"/>
                </a:lnTo>
                <a:lnTo>
                  <a:pt x="782" y="1861"/>
                </a:lnTo>
                <a:lnTo>
                  <a:pt x="778" y="1859"/>
                </a:lnTo>
                <a:lnTo>
                  <a:pt x="770" y="1857"/>
                </a:lnTo>
                <a:lnTo>
                  <a:pt x="770" y="1857"/>
                </a:lnTo>
                <a:lnTo>
                  <a:pt x="769" y="1857"/>
                </a:lnTo>
                <a:lnTo>
                  <a:pt x="768" y="1857"/>
                </a:lnTo>
                <a:lnTo>
                  <a:pt x="765" y="1857"/>
                </a:lnTo>
                <a:lnTo>
                  <a:pt x="763" y="1857"/>
                </a:lnTo>
                <a:lnTo>
                  <a:pt x="763" y="1859"/>
                </a:lnTo>
                <a:lnTo>
                  <a:pt x="762" y="1860"/>
                </a:lnTo>
                <a:lnTo>
                  <a:pt x="762" y="1861"/>
                </a:lnTo>
                <a:lnTo>
                  <a:pt x="761" y="1862"/>
                </a:lnTo>
                <a:lnTo>
                  <a:pt x="761" y="1863"/>
                </a:lnTo>
                <a:lnTo>
                  <a:pt x="760" y="1865"/>
                </a:lnTo>
                <a:lnTo>
                  <a:pt x="760" y="1867"/>
                </a:lnTo>
                <a:lnTo>
                  <a:pt x="760" y="1868"/>
                </a:lnTo>
                <a:lnTo>
                  <a:pt x="759" y="1870"/>
                </a:lnTo>
                <a:lnTo>
                  <a:pt x="760" y="1872"/>
                </a:lnTo>
                <a:lnTo>
                  <a:pt x="760" y="1873"/>
                </a:lnTo>
                <a:lnTo>
                  <a:pt x="760" y="1873"/>
                </a:lnTo>
                <a:lnTo>
                  <a:pt x="759" y="1875"/>
                </a:lnTo>
                <a:lnTo>
                  <a:pt x="759" y="1878"/>
                </a:lnTo>
                <a:lnTo>
                  <a:pt x="759" y="1879"/>
                </a:lnTo>
                <a:lnTo>
                  <a:pt x="758" y="1881"/>
                </a:lnTo>
                <a:lnTo>
                  <a:pt x="757" y="1881"/>
                </a:lnTo>
                <a:lnTo>
                  <a:pt x="757" y="1882"/>
                </a:lnTo>
                <a:lnTo>
                  <a:pt x="756" y="1882"/>
                </a:lnTo>
                <a:lnTo>
                  <a:pt x="755" y="1883"/>
                </a:lnTo>
                <a:lnTo>
                  <a:pt x="755" y="1883"/>
                </a:lnTo>
                <a:lnTo>
                  <a:pt x="754" y="1884"/>
                </a:lnTo>
                <a:lnTo>
                  <a:pt x="753" y="1885"/>
                </a:lnTo>
                <a:lnTo>
                  <a:pt x="752" y="1888"/>
                </a:lnTo>
                <a:lnTo>
                  <a:pt x="751" y="1890"/>
                </a:lnTo>
                <a:lnTo>
                  <a:pt x="750" y="1893"/>
                </a:lnTo>
                <a:lnTo>
                  <a:pt x="750" y="1895"/>
                </a:lnTo>
                <a:lnTo>
                  <a:pt x="749" y="1897"/>
                </a:lnTo>
                <a:lnTo>
                  <a:pt x="748" y="1899"/>
                </a:lnTo>
                <a:lnTo>
                  <a:pt x="748" y="1901"/>
                </a:lnTo>
                <a:lnTo>
                  <a:pt x="748" y="1903"/>
                </a:lnTo>
                <a:lnTo>
                  <a:pt x="747" y="1906"/>
                </a:lnTo>
                <a:lnTo>
                  <a:pt x="746" y="1907"/>
                </a:lnTo>
                <a:lnTo>
                  <a:pt x="746" y="1909"/>
                </a:lnTo>
                <a:lnTo>
                  <a:pt x="746" y="1911"/>
                </a:lnTo>
                <a:lnTo>
                  <a:pt x="746" y="1911"/>
                </a:lnTo>
                <a:lnTo>
                  <a:pt x="746" y="1912"/>
                </a:lnTo>
                <a:lnTo>
                  <a:pt x="746" y="1915"/>
                </a:lnTo>
                <a:lnTo>
                  <a:pt x="745" y="1916"/>
                </a:lnTo>
                <a:lnTo>
                  <a:pt x="745" y="1917"/>
                </a:lnTo>
                <a:lnTo>
                  <a:pt x="745" y="1918"/>
                </a:lnTo>
                <a:lnTo>
                  <a:pt x="744" y="1920"/>
                </a:lnTo>
                <a:lnTo>
                  <a:pt x="744" y="1922"/>
                </a:lnTo>
                <a:lnTo>
                  <a:pt x="744" y="1924"/>
                </a:lnTo>
                <a:lnTo>
                  <a:pt x="744" y="1925"/>
                </a:lnTo>
                <a:lnTo>
                  <a:pt x="744" y="1927"/>
                </a:lnTo>
                <a:lnTo>
                  <a:pt x="744" y="1928"/>
                </a:lnTo>
                <a:lnTo>
                  <a:pt x="745" y="1929"/>
                </a:lnTo>
                <a:lnTo>
                  <a:pt x="746" y="1930"/>
                </a:lnTo>
                <a:lnTo>
                  <a:pt x="746" y="1931"/>
                </a:lnTo>
                <a:lnTo>
                  <a:pt x="746" y="1933"/>
                </a:lnTo>
                <a:lnTo>
                  <a:pt x="747" y="1934"/>
                </a:lnTo>
                <a:lnTo>
                  <a:pt x="747" y="1935"/>
                </a:lnTo>
                <a:lnTo>
                  <a:pt x="748" y="1936"/>
                </a:lnTo>
                <a:lnTo>
                  <a:pt x="748" y="1937"/>
                </a:lnTo>
                <a:lnTo>
                  <a:pt x="748" y="1937"/>
                </a:lnTo>
                <a:lnTo>
                  <a:pt x="748" y="1938"/>
                </a:lnTo>
                <a:lnTo>
                  <a:pt x="748" y="1939"/>
                </a:lnTo>
                <a:lnTo>
                  <a:pt x="747" y="1939"/>
                </a:lnTo>
                <a:lnTo>
                  <a:pt x="747" y="1940"/>
                </a:lnTo>
                <a:lnTo>
                  <a:pt x="748" y="1941"/>
                </a:lnTo>
                <a:lnTo>
                  <a:pt x="747" y="1942"/>
                </a:lnTo>
                <a:lnTo>
                  <a:pt x="747" y="1943"/>
                </a:lnTo>
                <a:lnTo>
                  <a:pt x="747" y="1944"/>
                </a:lnTo>
                <a:lnTo>
                  <a:pt x="747" y="1945"/>
                </a:lnTo>
                <a:lnTo>
                  <a:pt x="746" y="1946"/>
                </a:lnTo>
                <a:lnTo>
                  <a:pt x="746" y="1947"/>
                </a:lnTo>
                <a:lnTo>
                  <a:pt x="746" y="1948"/>
                </a:lnTo>
                <a:lnTo>
                  <a:pt x="746" y="1949"/>
                </a:lnTo>
                <a:lnTo>
                  <a:pt x="744" y="1952"/>
                </a:lnTo>
                <a:lnTo>
                  <a:pt x="743" y="1953"/>
                </a:lnTo>
                <a:lnTo>
                  <a:pt x="742" y="1956"/>
                </a:lnTo>
                <a:lnTo>
                  <a:pt x="738" y="1959"/>
                </a:lnTo>
                <a:lnTo>
                  <a:pt x="738" y="1959"/>
                </a:lnTo>
                <a:lnTo>
                  <a:pt x="735" y="1960"/>
                </a:lnTo>
                <a:lnTo>
                  <a:pt x="732" y="1960"/>
                </a:lnTo>
                <a:lnTo>
                  <a:pt x="727" y="1958"/>
                </a:lnTo>
                <a:lnTo>
                  <a:pt x="726" y="1965"/>
                </a:lnTo>
                <a:lnTo>
                  <a:pt x="721" y="1962"/>
                </a:lnTo>
                <a:lnTo>
                  <a:pt x="716" y="1957"/>
                </a:lnTo>
                <a:lnTo>
                  <a:pt x="716" y="1957"/>
                </a:lnTo>
                <a:lnTo>
                  <a:pt x="715" y="1957"/>
                </a:lnTo>
                <a:lnTo>
                  <a:pt x="711" y="1952"/>
                </a:lnTo>
                <a:lnTo>
                  <a:pt x="706" y="1950"/>
                </a:lnTo>
                <a:lnTo>
                  <a:pt x="701" y="1947"/>
                </a:lnTo>
                <a:lnTo>
                  <a:pt x="698" y="1946"/>
                </a:lnTo>
                <a:lnTo>
                  <a:pt x="694" y="1944"/>
                </a:lnTo>
                <a:lnTo>
                  <a:pt x="691" y="1942"/>
                </a:lnTo>
                <a:lnTo>
                  <a:pt x="689" y="1941"/>
                </a:lnTo>
                <a:lnTo>
                  <a:pt x="682" y="1937"/>
                </a:lnTo>
                <a:lnTo>
                  <a:pt x="682" y="1938"/>
                </a:lnTo>
                <a:lnTo>
                  <a:pt x="682" y="1938"/>
                </a:lnTo>
                <a:lnTo>
                  <a:pt x="681" y="1947"/>
                </a:lnTo>
                <a:lnTo>
                  <a:pt x="681" y="1953"/>
                </a:lnTo>
                <a:lnTo>
                  <a:pt x="680" y="1971"/>
                </a:lnTo>
                <a:lnTo>
                  <a:pt x="680" y="1971"/>
                </a:lnTo>
                <a:lnTo>
                  <a:pt x="680" y="1971"/>
                </a:lnTo>
                <a:lnTo>
                  <a:pt x="680" y="1975"/>
                </a:lnTo>
                <a:lnTo>
                  <a:pt x="681" y="1975"/>
                </a:lnTo>
                <a:lnTo>
                  <a:pt x="681" y="1975"/>
                </a:lnTo>
                <a:lnTo>
                  <a:pt x="680" y="1984"/>
                </a:lnTo>
                <a:lnTo>
                  <a:pt x="678" y="2000"/>
                </a:lnTo>
                <a:lnTo>
                  <a:pt x="677" y="2002"/>
                </a:lnTo>
                <a:lnTo>
                  <a:pt x="676" y="2003"/>
                </a:lnTo>
                <a:lnTo>
                  <a:pt x="676" y="2004"/>
                </a:lnTo>
                <a:lnTo>
                  <a:pt x="674" y="2005"/>
                </a:lnTo>
                <a:lnTo>
                  <a:pt x="672" y="2005"/>
                </a:lnTo>
                <a:lnTo>
                  <a:pt x="669" y="2003"/>
                </a:lnTo>
                <a:lnTo>
                  <a:pt x="669" y="2003"/>
                </a:lnTo>
                <a:lnTo>
                  <a:pt x="666" y="2001"/>
                </a:lnTo>
                <a:lnTo>
                  <a:pt x="666" y="2001"/>
                </a:lnTo>
                <a:lnTo>
                  <a:pt x="666" y="2001"/>
                </a:lnTo>
                <a:lnTo>
                  <a:pt x="661" y="1997"/>
                </a:lnTo>
                <a:lnTo>
                  <a:pt x="651" y="1991"/>
                </a:lnTo>
                <a:lnTo>
                  <a:pt x="651" y="1991"/>
                </a:lnTo>
                <a:lnTo>
                  <a:pt x="651" y="1991"/>
                </a:lnTo>
                <a:lnTo>
                  <a:pt x="647" y="1990"/>
                </a:lnTo>
                <a:lnTo>
                  <a:pt x="645" y="1989"/>
                </a:lnTo>
                <a:lnTo>
                  <a:pt x="646" y="1988"/>
                </a:lnTo>
                <a:lnTo>
                  <a:pt x="645" y="1987"/>
                </a:lnTo>
                <a:lnTo>
                  <a:pt x="643" y="1984"/>
                </a:lnTo>
                <a:lnTo>
                  <a:pt x="642" y="1981"/>
                </a:lnTo>
                <a:lnTo>
                  <a:pt x="633" y="1977"/>
                </a:lnTo>
                <a:lnTo>
                  <a:pt x="633" y="1974"/>
                </a:lnTo>
                <a:lnTo>
                  <a:pt x="632" y="1969"/>
                </a:lnTo>
                <a:lnTo>
                  <a:pt x="633" y="1965"/>
                </a:lnTo>
                <a:lnTo>
                  <a:pt x="633" y="1960"/>
                </a:lnTo>
                <a:lnTo>
                  <a:pt x="633" y="1957"/>
                </a:lnTo>
                <a:lnTo>
                  <a:pt x="633" y="1957"/>
                </a:lnTo>
                <a:lnTo>
                  <a:pt x="633" y="1956"/>
                </a:lnTo>
                <a:lnTo>
                  <a:pt x="632" y="1952"/>
                </a:lnTo>
                <a:lnTo>
                  <a:pt x="631" y="1952"/>
                </a:lnTo>
                <a:lnTo>
                  <a:pt x="625" y="1950"/>
                </a:lnTo>
                <a:lnTo>
                  <a:pt x="621" y="1949"/>
                </a:lnTo>
                <a:lnTo>
                  <a:pt x="619" y="1947"/>
                </a:lnTo>
                <a:lnTo>
                  <a:pt x="619" y="1947"/>
                </a:lnTo>
                <a:lnTo>
                  <a:pt x="616" y="1945"/>
                </a:lnTo>
                <a:lnTo>
                  <a:pt x="616" y="1944"/>
                </a:lnTo>
                <a:lnTo>
                  <a:pt x="614" y="1943"/>
                </a:lnTo>
                <a:lnTo>
                  <a:pt x="612" y="1940"/>
                </a:lnTo>
                <a:lnTo>
                  <a:pt x="610" y="1937"/>
                </a:lnTo>
                <a:lnTo>
                  <a:pt x="609" y="1934"/>
                </a:lnTo>
                <a:lnTo>
                  <a:pt x="607" y="1931"/>
                </a:lnTo>
                <a:lnTo>
                  <a:pt x="607" y="1927"/>
                </a:lnTo>
                <a:lnTo>
                  <a:pt x="606" y="1923"/>
                </a:lnTo>
                <a:lnTo>
                  <a:pt x="605" y="1919"/>
                </a:lnTo>
                <a:lnTo>
                  <a:pt x="605" y="1914"/>
                </a:lnTo>
                <a:lnTo>
                  <a:pt x="605" y="1909"/>
                </a:lnTo>
                <a:lnTo>
                  <a:pt x="605" y="1905"/>
                </a:lnTo>
                <a:lnTo>
                  <a:pt x="605" y="1901"/>
                </a:lnTo>
                <a:lnTo>
                  <a:pt x="604" y="1897"/>
                </a:lnTo>
                <a:lnTo>
                  <a:pt x="604" y="1897"/>
                </a:lnTo>
                <a:lnTo>
                  <a:pt x="603" y="1893"/>
                </a:lnTo>
                <a:lnTo>
                  <a:pt x="602" y="1889"/>
                </a:lnTo>
                <a:lnTo>
                  <a:pt x="600" y="1886"/>
                </a:lnTo>
                <a:lnTo>
                  <a:pt x="598" y="1884"/>
                </a:lnTo>
                <a:lnTo>
                  <a:pt x="594" y="1885"/>
                </a:lnTo>
                <a:lnTo>
                  <a:pt x="591" y="1886"/>
                </a:lnTo>
                <a:lnTo>
                  <a:pt x="589" y="1889"/>
                </a:lnTo>
                <a:lnTo>
                  <a:pt x="588" y="1892"/>
                </a:lnTo>
                <a:lnTo>
                  <a:pt x="586" y="1895"/>
                </a:lnTo>
                <a:lnTo>
                  <a:pt x="584" y="1898"/>
                </a:lnTo>
                <a:lnTo>
                  <a:pt x="582" y="1900"/>
                </a:lnTo>
                <a:lnTo>
                  <a:pt x="577" y="1899"/>
                </a:lnTo>
                <a:lnTo>
                  <a:pt x="575" y="1897"/>
                </a:lnTo>
                <a:lnTo>
                  <a:pt x="572" y="1895"/>
                </a:lnTo>
                <a:lnTo>
                  <a:pt x="571" y="1892"/>
                </a:lnTo>
                <a:lnTo>
                  <a:pt x="568" y="1890"/>
                </a:lnTo>
                <a:lnTo>
                  <a:pt x="567" y="1887"/>
                </a:lnTo>
                <a:lnTo>
                  <a:pt x="565" y="1884"/>
                </a:lnTo>
                <a:lnTo>
                  <a:pt x="563" y="1881"/>
                </a:lnTo>
                <a:lnTo>
                  <a:pt x="562" y="1878"/>
                </a:lnTo>
                <a:lnTo>
                  <a:pt x="560" y="1875"/>
                </a:lnTo>
                <a:lnTo>
                  <a:pt x="558" y="1872"/>
                </a:lnTo>
                <a:lnTo>
                  <a:pt x="556" y="1869"/>
                </a:lnTo>
                <a:lnTo>
                  <a:pt x="555" y="1867"/>
                </a:lnTo>
                <a:lnTo>
                  <a:pt x="553" y="1864"/>
                </a:lnTo>
                <a:lnTo>
                  <a:pt x="551" y="1861"/>
                </a:lnTo>
                <a:lnTo>
                  <a:pt x="549" y="1858"/>
                </a:lnTo>
                <a:lnTo>
                  <a:pt x="548" y="1855"/>
                </a:lnTo>
                <a:lnTo>
                  <a:pt x="546" y="1852"/>
                </a:lnTo>
                <a:lnTo>
                  <a:pt x="544" y="1850"/>
                </a:lnTo>
                <a:lnTo>
                  <a:pt x="542" y="1847"/>
                </a:lnTo>
                <a:lnTo>
                  <a:pt x="541" y="1844"/>
                </a:lnTo>
                <a:lnTo>
                  <a:pt x="539" y="1841"/>
                </a:lnTo>
                <a:lnTo>
                  <a:pt x="537" y="1838"/>
                </a:lnTo>
                <a:lnTo>
                  <a:pt x="536" y="1835"/>
                </a:lnTo>
                <a:lnTo>
                  <a:pt x="534" y="1833"/>
                </a:lnTo>
                <a:lnTo>
                  <a:pt x="533" y="1829"/>
                </a:lnTo>
                <a:lnTo>
                  <a:pt x="533" y="1824"/>
                </a:lnTo>
                <a:lnTo>
                  <a:pt x="533" y="1820"/>
                </a:lnTo>
                <a:lnTo>
                  <a:pt x="533" y="1815"/>
                </a:lnTo>
                <a:lnTo>
                  <a:pt x="533" y="1811"/>
                </a:lnTo>
                <a:lnTo>
                  <a:pt x="532" y="1807"/>
                </a:lnTo>
                <a:lnTo>
                  <a:pt x="532" y="1802"/>
                </a:lnTo>
                <a:lnTo>
                  <a:pt x="532" y="1798"/>
                </a:lnTo>
                <a:lnTo>
                  <a:pt x="531" y="1794"/>
                </a:lnTo>
                <a:lnTo>
                  <a:pt x="531" y="1790"/>
                </a:lnTo>
                <a:lnTo>
                  <a:pt x="531" y="1785"/>
                </a:lnTo>
                <a:lnTo>
                  <a:pt x="530" y="1781"/>
                </a:lnTo>
                <a:lnTo>
                  <a:pt x="530" y="1776"/>
                </a:lnTo>
                <a:lnTo>
                  <a:pt x="530" y="1772"/>
                </a:lnTo>
                <a:lnTo>
                  <a:pt x="529" y="1768"/>
                </a:lnTo>
                <a:lnTo>
                  <a:pt x="528" y="1764"/>
                </a:lnTo>
                <a:lnTo>
                  <a:pt x="527" y="1761"/>
                </a:lnTo>
                <a:lnTo>
                  <a:pt x="527" y="1756"/>
                </a:lnTo>
                <a:lnTo>
                  <a:pt x="525" y="1753"/>
                </a:lnTo>
                <a:lnTo>
                  <a:pt x="524" y="1750"/>
                </a:lnTo>
                <a:lnTo>
                  <a:pt x="522" y="1748"/>
                </a:lnTo>
                <a:lnTo>
                  <a:pt x="520" y="1745"/>
                </a:lnTo>
                <a:lnTo>
                  <a:pt x="518" y="1742"/>
                </a:lnTo>
                <a:lnTo>
                  <a:pt x="517" y="1739"/>
                </a:lnTo>
                <a:lnTo>
                  <a:pt x="516" y="1736"/>
                </a:lnTo>
                <a:lnTo>
                  <a:pt x="515" y="1732"/>
                </a:lnTo>
                <a:lnTo>
                  <a:pt x="514" y="1728"/>
                </a:lnTo>
                <a:lnTo>
                  <a:pt x="513" y="1725"/>
                </a:lnTo>
                <a:lnTo>
                  <a:pt x="511" y="1722"/>
                </a:lnTo>
                <a:lnTo>
                  <a:pt x="509" y="1719"/>
                </a:lnTo>
                <a:lnTo>
                  <a:pt x="506" y="1718"/>
                </a:lnTo>
                <a:lnTo>
                  <a:pt x="503" y="1717"/>
                </a:lnTo>
                <a:lnTo>
                  <a:pt x="499" y="1717"/>
                </a:lnTo>
                <a:lnTo>
                  <a:pt x="494" y="1717"/>
                </a:lnTo>
                <a:lnTo>
                  <a:pt x="494" y="1717"/>
                </a:lnTo>
                <a:lnTo>
                  <a:pt x="490" y="1717"/>
                </a:lnTo>
                <a:lnTo>
                  <a:pt x="487" y="1715"/>
                </a:lnTo>
                <a:lnTo>
                  <a:pt x="487" y="1715"/>
                </a:lnTo>
                <a:lnTo>
                  <a:pt x="485" y="1713"/>
                </a:lnTo>
                <a:lnTo>
                  <a:pt x="484" y="1709"/>
                </a:lnTo>
                <a:lnTo>
                  <a:pt x="483" y="1706"/>
                </a:lnTo>
                <a:lnTo>
                  <a:pt x="481" y="1703"/>
                </a:lnTo>
                <a:lnTo>
                  <a:pt x="479" y="1700"/>
                </a:lnTo>
                <a:lnTo>
                  <a:pt x="476" y="1699"/>
                </a:lnTo>
                <a:lnTo>
                  <a:pt x="474" y="1701"/>
                </a:lnTo>
                <a:lnTo>
                  <a:pt x="472" y="1704"/>
                </a:lnTo>
                <a:lnTo>
                  <a:pt x="470" y="1706"/>
                </a:lnTo>
                <a:lnTo>
                  <a:pt x="468" y="1709"/>
                </a:lnTo>
                <a:lnTo>
                  <a:pt x="466" y="1711"/>
                </a:lnTo>
                <a:lnTo>
                  <a:pt x="463" y="1713"/>
                </a:lnTo>
                <a:lnTo>
                  <a:pt x="460" y="1714"/>
                </a:lnTo>
                <a:lnTo>
                  <a:pt x="458" y="1714"/>
                </a:lnTo>
                <a:lnTo>
                  <a:pt x="455" y="1715"/>
                </a:lnTo>
                <a:lnTo>
                  <a:pt x="451" y="1715"/>
                </a:lnTo>
                <a:lnTo>
                  <a:pt x="448" y="1714"/>
                </a:lnTo>
                <a:lnTo>
                  <a:pt x="446" y="1713"/>
                </a:lnTo>
                <a:lnTo>
                  <a:pt x="445" y="1712"/>
                </a:lnTo>
                <a:lnTo>
                  <a:pt x="443" y="1710"/>
                </a:lnTo>
                <a:lnTo>
                  <a:pt x="441" y="1707"/>
                </a:lnTo>
                <a:lnTo>
                  <a:pt x="440" y="1707"/>
                </a:lnTo>
                <a:lnTo>
                  <a:pt x="439" y="1705"/>
                </a:lnTo>
                <a:lnTo>
                  <a:pt x="437" y="1702"/>
                </a:lnTo>
                <a:lnTo>
                  <a:pt x="435" y="1699"/>
                </a:lnTo>
                <a:lnTo>
                  <a:pt x="433" y="1696"/>
                </a:lnTo>
                <a:lnTo>
                  <a:pt x="432" y="1693"/>
                </a:lnTo>
                <a:lnTo>
                  <a:pt x="430" y="1690"/>
                </a:lnTo>
                <a:lnTo>
                  <a:pt x="428" y="1688"/>
                </a:lnTo>
                <a:lnTo>
                  <a:pt x="427" y="1685"/>
                </a:lnTo>
                <a:lnTo>
                  <a:pt x="425" y="1682"/>
                </a:lnTo>
                <a:lnTo>
                  <a:pt x="424" y="1681"/>
                </a:lnTo>
                <a:lnTo>
                  <a:pt x="423" y="1679"/>
                </a:lnTo>
                <a:lnTo>
                  <a:pt x="420" y="1678"/>
                </a:lnTo>
                <a:lnTo>
                  <a:pt x="417" y="1676"/>
                </a:lnTo>
                <a:lnTo>
                  <a:pt x="415" y="1674"/>
                </a:lnTo>
                <a:lnTo>
                  <a:pt x="412" y="1672"/>
                </a:lnTo>
                <a:lnTo>
                  <a:pt x="409" y="1671"/>
                </a:lnTo>
                <a:lnTo>
                  <a:pt x="406" y="1669"/>
                </a:lnTo>
                <a:lnTo>
                  <a:pt x="404" y="1667"/>
                </a:lnTo>
                <a:lnTo>
                  <a:pt x="403" y="1667"/>
                </a:lnTo>
                <a:lnTo>
                  <a:pt x="401" y="1664"/>
                </a:lnTo>
                <a:lnTo>
                  <a:pt x="400" y="1661"/>
                </a:lnTo>
                <a:lnTo>
                  <a:pt x="399" y="1658"/>
                </a:lnTo>
                <a:lnTo>
                  <a:pt x="398" y="1653"/>
                </a:lnTo>
                <a:lnTo>
                  <a:pt x="398" y="1649"/>
                </a:lnTo>
                <a:lnTo>
                  <a:pt x="398" y="1644"/>
                </a:lnTo>
                <a:lnTo>
                  <a:pt x="398" y="1639"/>
                </a:lnTo>
                <a:lnTo>
                  <a:pt x="398" y="1635"/>
                </a:lnTo>
                <a:lnTo>
                  <a:pt x="397" y="1631"/>
                </a:lnTo>
                <a:lnTo>
                  <a:pt x="396" y="1627"/>
                </a:lnTo>
                <a:lnTo>
                  <a:pt x="396" y="1623"/>
                </a:lnTo>
                <a:lnTo>
                  <a:pt x="395" y="1621"/>
                </a:lnTo>
                <a:lnTo>
                  <a:pt x="395" y="1620"/>
                </a:lnTo>
                <a:lnTo>
                  <a:pt x="394" y="1616"/>
                </a:lnTo>
                <a:lnTo>
                  <a:pt x="392" y="1613"/>
                </a:lnTo>
                <a:lnTo>
                  <a:pt x="391" y="1609"/>
                </a:lnTo>
                <a:lnTo>
                  <a:pt x="389" y="1606"/>
                </a:lnTo>
                <a:lnTo>
                  <a:pt x="389" y="1603"/>
                </a:lnTo>
                <a:lnTo>
                  <a:pt x="388" y="1599"/>
                </a:lnTo>
                <a:lnTo>
                  <a:pt x="388" y="1594"/>
                </a:lnTo>
                <a:lnTo>
                  <a:pt x="388" y="1590"/>
                </a:lnTo>
                <a:lnTo>
                  <a:pt x="389" y="1586"/>
                </a:lnTo>
                <a:lnTo>
                  <a:pt x="388" y="1581"/>
                </a:lnTo>
                <a:lnTo>
                  <a:pt x="389" y="1577"/>
                </a:lnTo>
                <a:lnTo>
                  <a:pt x="389" y="1573"/>
                </a:lnTo>
                <a:lnTo>
                  <a:pt x="388" y="1569"/>
                </a:lnTo>
                <a:lnTo>
                  <a:pt x="387" y="1565"/>
                </a:lnTo>
                <a:lnTo>
                  <a:pt x="386" y="1561"/>
                </a:lnTo>
                <a:lnTo>
                  <a:pt x="385" y="1558"/>
                </a:lnTo>
                <a:lnTo>
                  <a:pt x="383" y="1555"/>
                </a:lnTo>
                <a:lnTo>
                  <a:pt x="382" y="1552"/>
                </a:lnTo>
                <a:lnTo>
                  <a:pt x="380" y="1549"/>
                </a:lnTo>
                <a:lnTo>
                  <a:pt x="379" y="1546"/>
                </a:lnTo>
                <a:lnTo>
                  <a:pt x="378" y="1546"/>
                </a:lnTo>
                <a:lnTo>
                  <a:pt x="378" y="1545"/>
                </a:lnTo>
                <a:lnTo>
                  <a:pt x="376" y="1544"/>
                </a:lnTo>
                <a:lnTo>
                  <a:pt x="374" y="1541"/>
                </a:lnTo>
                <a:lnTo>
                  <a:pt x="372" y="1538"/>
                </a:lnTo>
                <a:lnTo>
                  <a:pt x="370" y="1536"/>
                </a:lnTo>
                <a:lnTo>
                  <a:pt x="368" y="1534"/>
                </a:lnTo>
                <a:lnTo>
                  <a:pt x="365" y="1532"/>
                </a:lnTo>
                <a:lnTo>
                  <a:pt x="362" y="1530"/>
                </a:lnTo>
                <a:lnTo>
                  <a:pt x="359" y="1529"/>
                </a:lnTo>
                <a:lnTo>
                  <a:pt x="355" y="1528"/>
                </a:lnTo>
                <a:lnTo>
                  <a:pt x="352" y="1526"/>
                </a:lnTo>
                <a:lnTo>
                  <a:pt x="349" y="1525"/>
                </a:lnTo>
                <a:lnTo>
                  <a:pt x="346" y="1523"/>
                </a:lnTo>
                <a:lnTo>
                  <a:pt x="343" y="1523"/>
                </a:lnTo>
                <a:lnTo>
                  <a:pt x="343" y="1523"/>
                </a:lnTo>
                <a:lnTo>
                  <a:pt x="340" y="1524"/>
                </a:lnTo>
                <a:lnTo>
                  <a:pt x="338" y="1525"/>
                </a:lnTo>
                <a:lnTo>
                  <a:pt x="337" y="1526"/>
                </a:lnTo>
                <a:lnTo>
                  <a:pt x="335" y="1527"/>
                </a:lnTo>
                <a:lnTo>
                  <a:pt x="334" y="1527"/>
                </a:lnTo>
                <a:lnTo>
                  <a:pt x="331" y="1525"/>
                </a:lnTo>
                <a:lnTo>
                  <a:pt x="329" y="1523"/>
                </a:lnTo>
                <a:lnTo>
                  <a:pt x="327" y="1520"/>
                </a:lnTo>
                <a:lnTo>
                  <a:pt x="325" y="1518"/>
                </a:lnTo>
                <a:lnTo>
                  <a:pt x="323" y="1515"/>
                </a:lnTo>
                <a:lnTo>
                  <a:pt x="321" y="1513"/>
                </a:lnTo>
                <a:lnTo>
                  <a:pt x="319" y="1510"/>
                </a:lnTo>
                <a:lnTo>
                  <a:pt x="317" y="1508"/>
                </a:lnTo>
                <a:lnTo>
                  <a:pt x="314" y="1505"/>
                </a:lnTo>
                <a:lnTo>
                  <a:pt x="314" y="1505"/>
                </a:lnTo>
                <a:lnTo>
                  <a:pt x="313" y="1504"/>
                </a:lnTo>
                <a:lnTo>
                  <a:pt x="311" y="1504"/>
                </a:lnTo>
                <a:lnTo>
                  <a:pt x="309" y="1501"/>
                </a:lnTo>
                <a:lnTo>
                  <a:pt x="308" y="1498"/>
                </a:lnTo>
                <a:lnTo>
                  <a:pt x="307" y="1494"/>
                </a:lnTo>
                <a:lnTo>
                  <a:pt x="307" y="1490"/>
                </a:lnTo>
                <a:lnTo>
                  <a:pt x="307" y="1486"/>
                </a:lnTo>
                <a:lnTo>
                  <a:pt x="308" y="1481"/>
                </a:lnTo>
                <a:lnTo>
                  <a:pt x="308" y="1477"/>
                </a:lnTo>
                <a:lnTo>
                  <a:pt x="308" y="1475"/>
                </a:lnTo>
                <a:lnTo>
                  <a:pt x="308" y="1473"/>
                </a:lnTo>
                <a:lnTo>
                  <a:pt x="308" y="1468"/>
                </a:lnTo>
                <a:lnTo>
                  <a:pt x="307" y="1464"/>
                </a:lnTo>
                <a:lnTo>
                  <a:pt x="307" y="1460"/>
                </a:lnTo>
                <a:lnTo>
                  <a:pt x="307" y="1455"/>
                </a:lnTo>
                <a:lnTo>
                  <a:pt x="307" y="1451"/>
                </a:lnTo>
                <a:lnTo>
                  <a:pt x="307" y="1446"/>
                </a:lnTo>
                <a:lnTo>
                  <a:pt x="307" y="1442"/>
                </a:lnTo>
                <a:lnTo>
                  <a:pt x="307" y="1437"/>
                </a:lnTo>
                <a:lnTo>
                  <a:pt x="306" y="1433"/>
                </a:lnTo>
                <a:lnTo>
                  <a:pt x="304" y="1431"/>
                </a:lnTo>
                <a:lnTo>
                  <a:pt x="303" y="1429"/>
                </a:lnTo>
                <a:lnTo>
                  <a:pt x="303" y="1428"/>
                </a:lnTo>
                <a:lnTo>
                  <a:pt x="301" y="1424"/>
                </a:lnTo>
                <a:lnTo>
                  <a:pt x="300" y="1421"/>
                </a:lnTo>
                <a:lnTo>
                  <a:pt x="299" y="1418"/>
                </a:lnTo>
                <a:lnTo>
                  <a:pt x="298" y="1414"/>
                </a:lnTo>
                <a:lnTo>
                  <a:pt x="297" y="1410"/>
                </a:lnTo>
                <a:lnTo>
                  <a:pt x="296" y="1409"/>
                </a:lnTo>
                <a:lnTo>
                  <a:pt x="296" y="1406"/>
                </a:lnTo>
                <a:lnTo>
                  <a:pt x="296" y="1402"/>
                </a:lnTo>
                <a:lnTo>
                  <a:pt x="295" y="1398"/>
                </a:lnTo>
                <a:lnTo>
                  <a:pt x="294" y="1394"/>
                </a:lnTo>
                <a:lnTo>
                  <a:pt x="293" y="1390"/>
                </a:lnTo>
                <a:lnTo>
                  <a:pt x="292" y="1387"/>
                </a:lnTo>
                <a:lnTo>
                  <a:pt x="290" y="1384"/>
                </a:lnTo>
                <a:lnTo>
                  <a:pt x="289" y="1381"/>
                </a:lnTo>
                <a:lnTo>
                  <a:pt x="287" y="1378"/>
                </a:lnTo>
                <a:lnTo>
                  <a:pt x="285" y="1376"/>
                </a:lnTo>
                <a:lnTo>
                  <a:pt x="282" y="1373"/>
                </a:lnTo>
                <a:lnTo>
                  <a:pt x="280" y="1371"/>
                </a:lnTo>
                <a:lnTo>
                  <a:pt x="278" y="1369"/>
                </a:lnTo>
                <a:lnTo>
                  <a:pt x="276" y="1366"/>
                </a:lnTo>
                <a:lnTo>
                  <a:pt x="274" y="1364"/>
                </a:lnTo>
                <a:lnTo>
                  <a:pt x="273" y="1359"/>
                </a:lnTo>
                <a:lnTo>
                  <a:pt x="274" y="1355"/>
                </a:lnTo>
                <a:lnTo>
                  <a:pt x="274" y="1351"/>
                </a:lnTo>
                <a:lnTo>
                  <a:pt x="275" y="1347"/>
                </a:lnTo>
                <a:lnTo>
                  <a:pt x="276" y="1344"/>
                </a:lnTo>
                <a:lnTo>
                  <a:pt x="277" y="1342"/>
                </a:lnTo>
                <a:lnTo>
                  <a:pt x="277" y="1341"/>
                </a:lnTo>
                <a:lnTo>
                  <a:pt x="278" y="1337"/>
                </a:lnTo>
                <a:lnTo>
                  <a:pt x="280" y="1335"/>
                </a:lnTo>
                <a:lnTo>
                  <a:pt x="282" y="1332"/>
                </a:lnTo>
                <a:lnTo>
                  <a:pt x="284" y="1329"/>
                </a:lnTo>
                <a:lnTo>
                  <a:pt x="283" y="1325"/>
                </a:lnTo>
                <a:lnTo>
                  <a:pt x="282" y="1321"/>
                </a:lnTo>
                <a:lnTo>
                  <a:pt x="281" y="1318"/>
                </a:lnTo>
                <a:lnTo>
                  <a:pt x="279" y="1315"/>
                </a:lnTo>
                <a:lnTo>
                  <a:pt x="277" y="1312"/>
                </a:lnTo>
                <a:lnTo>
                  <a:pt x="275" y="1310"/>
                </a:lnTo>
                <a:lnTo>
                  <a:pt x="273" y="1307"/>
                </a:lnTo>
                <a:lnTo>
                  <a:pt x="272" y="1304"/>
                </a:lnTo>
                <a:lnTo>
                  <a:pt x="272" y="1304"/>
                </a:lnTo>
                <a:lnTo>
                  <a:pt x="271" y="1300"/>
                </a:lnTo>
                <a:lnTo>
                  <a:pt x="272" y="1296"/>
                </a:lnTo>
                <a:lnTo>
                  <a:pt x="274" y="1294"/>
                </a:lnTo>
                <a:lnTo>
                  <a:pt x="274" y="1293"/>
                </a:lnTo>
                <a:lnTo>
                  <a:pt x="276" y="1291"/>
                </a:lnTo>
                <a:lnTo>
                  <a:pt x="280" y="1290"/>
                </a:lnTo>
                <a:lnTo>
                  <a:pt x="284" y="1289"/>
                </a:lnTo>
                <a:lnTo>
                  <a:pt x="287" y="1288"/>
                </a:lnTo>
                <a:lnTo>
                  <a:pt x="291" y="1287"/>
                </a:lnTo>
                <a:lnTo>
                  <a:pt x="293" y="1285"/>
                </a:lnTo>
                <a:lnTo>
                  <a:pt x="295" y="1284"/>
                </a:lnTo>
                <a:lnTo>
                  <a:pt x="295" y="1284"/>
                </a:lnTo>
                <a:lnTo>
                  <a:pt x="297" y="1284"/>
                </a:lnTo>
                <a:lnTo>
                  <a:pt x="299" y="1282"/>
                </a:lnTo>
                <a:lnTo>
                  <a:pt x="302" y="1280"/>
                </a:lnTo>
                <a:lnTo>
                  <a:pt x="302" y="1280"/>
                </a:lnTo>
                <a:lnTo>
                  <a:pt x="304" y="1277"/>
                </a:lnTo>
                <a:lnTo>
                  <a:pt x="306" y="1275"/>
                </a:lnTo>
                <a:lnTo>
                  <a:pt x="307" y="1271"/>
                </a:lnTo>
                <a:lnTo>
                  <a:pt x="309" y="1268"/>
                </a:lnTo>
                <a:lnTo>
                  <a:pt x="310" y="1265"/>
                </a:lnTo>
                <a:lnTo>
                  <a:pt x="310" y="1260"/>
                </a:lnTo>
                <a:lnTo>
                  <a:pt x="310" y="1256"/>
                </a:lnTo>
                <a:lnTo>
                  <a:pt x="310" y="1252"/>
                </a:lnTo>
                <a:lnTo>
                  <a:pt x="310" y="1248"/>
                </a:lnTo>
                <a:lnTo>
                  <a:pt x="311" y="1243"/>
                </a:lnTo>
                <a:lnTo>
                  <a:pt x="311" y="1239"/>
                </a:lnTo>
                <a:lnTo>
                  <a:pt x="311" y="1235"/>
                </a:lnTo>
                <a:lnTo>
                  <a:pt x="312" y="1231"/>
                </a:lnTo>
                <a:lnTo>
                  <a:pt x="313" y="1228"/>
                </a:lnTo>
                <a:lnTo>
                  <a:pt x="313" y="1223"/>
                </a:lnTo>
                <a:lnTo>
                  <a:pt x="313" y="1219"/>
                </a:lnTo>
                <a:lnTo>
                  <a:pt x="314" y="1215"/>
                </a:lnTo>
                <a:lnTo>
                  <a:pt x="314" y="1211"/>
                </a:lnTo>
                <a:lnTo>
                  <a:pt x="315" y="1207"/>
                </a:lnTo>
                <a:lnTo>
                  <a:pt x="315" y="1203"/>
                </a:lnTo>
                <a:lnTo>
                  <a:pt x="315" y="1199"/>
                </a:lnTo>
                <a:lnTo>
                  <a:pt x="315" y="1194"/>
                </a:lnTo>
                <a:lnTo>
                  <a:pt x="315" y="1190"/>
                </a:lnTo>
                <a:lnTo>
                  <a:pt x="316" y="1186"/>
                </a:lnTo>
                <a:lnTo>
                  <a:pt x="316" y="1181"/>
                </a:lnTo>
                <a:lnTo>
                  <a:pt x="315" y="1177"/>
                </a:lnTo>
                <a:lnTo>
                  <a:pt x="315" y="1173"/>
                </a:lnTo>
                <a:lnTo>
                  <a:pt x="314" y="1169"/>
                </a:lnTo>
                <a:lnTo>
                  <a:pt x="312" y="1167"/>
                </a:lnTo>
                <a:lnTo>
                  <a:pt x="309" y="1165"/>
                </a:lnTo>
                <a:lnTo>
                  <a:pt x="306" y="1164"/>
                </a:lnTo>
                <a:lnTo>
                  <a:pt x="302" y="1163"/>
                </a:lnTo>
                <a:lnTo>
                  <a:pt x="299" y="1162"/>
                </a:lnTo>
                <a:lnTo>
                  <a:pt x="295" y="1161"/>
                </a:lnTo>
                <a:lnTo>
                  <a:pt x="291" y="1160"/>
                </a:lnTo>
                <a:lnTo>
                  <a:pt x="287" y="1160"/>
                </a:lnTo>
                <a:lnTo>
                  <a:pt x="284" y="1159"/>
                </a:lnTo>
                <a:lnTo>
                  <a:pt x="280" y="1158"/>
                </a:lnTo>
                <a:lnTo>
                  <a:pt x="278" y="1155"/>
                </a:lnTo>
                <a:lnTo>
                  <a:pt x="276" y="1153"/>
                </a:lnTo>
                <a:lnTo>
                  <a:pt x="275" y="1149"/>
                </a:lnTo>
                <a:lnTo>
                  <a:pt x="273" y="1146"/>
                </a:lnTo>
                <a:lnTo>
                  <a:pt x="272" y="1143"/>
                </a:lnTo>
                <a:lnTo>
                  <a:pt x="270" y="1141"/>
                </a:lnTo>
                <a:lnTo>
                  <a:pt x="268" y="1137"/>
                </a:lnTo>
                <a:lnTo>
                  <a:pt x="266" y="1135"/>
                </a:lnTo>
                <a:lnTo>
                  <a:pt x="264" y="1132"/>
                </a:lnTo>
                <a:lnTo>
                  <a:pt x="262" y="1130"/>
                </a:lnTo>
                <a:lnTo>
                  <a:pt x="259" y="1129"/>
                </a:lnTo>
                <a:lnTo>
                  <a:pt x="256" y="1127"/>
                </a:lnTo>
                <a:lnTo>
                  <a:pt x="252" y="1126"/>
                </a:lnTo>
                <a:lnTo>
                  <a:pt x="249" y="1125"/>
                </a:lnTo>
                <a:lnTo>
                  <a:pt x="245" y="1124"/>
                </a:lnTo>
                <a:lnTo>
                  <a:pt x="241" y="1124"/>
                </a:lnTo>
                <a:lnTo>
                  <a:pt x="237" y="1124"/>
                </a:lnTo>
                <a:lnTo>
                  <a:pt x="233" y="1125"/>
                </a:lnTo>
                <a:lnTo>
                  <a:pt x="229" y="1126"/>
                </a:lnTo>
                <a:lnTo>
                  <a:pt x="227" y="1128"/>
                </a:lnTo>
                <a:lnTo>
                  <a:pt x="224" y="1130"/>
                </a:lnTo>
                <a:lnTo>
                  <a:pt x="222" y="1133"/>
                </a:lnTo>
                <a:lnTo>
                  <a:pt x="221" y="1134"/>
                </a:lnTo>
                <a:lnTo>
                  <a:pt x="220" y="1135"/>
                </a:lnTo>
                <a:lnTo>
                  <a:pt x="219" y="1138"/>
                </a:lnTo>
                <a:lnTo>
                  <a:pt x="217" y="1141"/>
                </a:lnTo>
                <a:lnTo>
                  <a:pt x="215" y="1144"/>
                </a:lnTo>
                <a:lnTo>
                  <a:pt x="214" y="1145"/>
                </a:lnTo>
                <a:lnTo>
                  <a:pt x="213" y="1146"/>
                </a:lnTo>
                <a:lnTo>
                  <a:pt x="210" y="1148"/>
                </a:lnTo>
                <a:lnTo>
                  <a:pt x="209" y="1148"/>
                </a:lnTo>
                <a:lnTo>
                  <a:pt x="206" y="1148"/>
                </a:lnTo>
                <a:lnTo>
                  <a:pt x="204" y="1145"/>
                </a:lnTo>
                <a:lnTo>
                  <a:pt x="203" y="1141"/>
                </a:lnTo>
                <a:lnTo>
                  <a:pt x="203" y="1139"/>
                </a:lnTo>
                <a:lnTo>
                  <a:pt x="202" y="1137"/>
                </a:lnTo>
                <a:lnTo>
                  <a:pt x="202" y="1133"/>
                </a:lnTo>
                <a:lnTo>
                  <a:pt x="202" y="1129"/>
                </a:lnTo>
                <a:lnTo>
                  <a:pt x="202" y="1124"/>
                </a:lnTo>
                <a:lnTo>
                  <a:pt x="200" y="1121"/>
                </a:lnTo>
                <a:lnTo>
                  <a:pt x="198" y="1119"/>
                </a:lnTo>
                <a:lnTo>
                  <a:pt x="196" y="1116"/>
                </a:lnTo>
                <a:lnTo>
                  <a:pt x="193" y="1114"/>
                </a:lnTo>
                <a:lnTo>
                  <a:pt x="190" y="1113"/>
                </a:lnTo>
                <a:lnTo>
                  <a:pt x="187" y="1111"/>
                </a:lnTo>
                <a:lnTo>
                  <a:pt x="184" y="1110"/>
                </a:lnTo>
                <a:lnTo>
                  <a:pt x="181" y="1108"/>
                </a:lnTo>
                <a:lnTo>
                  <a:pt x="179" y="1105"/>
                </a:lnTo>
                <a:lnTo>
                  <a:pt x="180" y="1101"/>
                </a:lnTo>
                <a:lnTo>
                  <a:pt x="181" y="1098"/>
                </a:lnTo>
                <a:lnTo>
                  <a:pt x="182" y="1094"/>
                </a:lnTo>
                <a:lnTo>
                  <a:pt x="180" y="1092"/>
                </a:lnTo>
                <a:lnTo>
                  <a:pt x="175" y="1091"/>
                </a:lnTo>
                <a:lnTo>
                  <a:pt x="172" y="1092"/>
                </a:lnTo>
                <a:lnTo>
                  <a:pt x="168" y="1094"/>
                </a:lnTo>
                <a:lnTo>
                  <a:pt x="165" y="1095"/>
                </a:lnTo>
                <a:lnTo>
                  <a:pt x="162" y="1097"/>
                </a:lnTo>
                <a:lnTo>
                  <a:pt x="162" y="1097"/>
                </a:lnTo>
                <a:lnTo>
                  <a:pt x="159" y="1098"/>
                </a:lnTo>
                <a:lnTo>
                  <a:pt x="159" y="1098"/>
                </a:lnTo>
                <a:lnTo>
                  <a:pt x="155" y="1098"/>
                </a:lnTo>
                <a:lnTo>
                  <a:pt x="153" y="1097"/>
                </a:lnTo>
                <a:lnTo>
                  <a:pt x="152" y="1097"/>
                </a:lnTo>
                <a:lnTo>
                  <a:pt x="152" y="1097"/>
                </a:lnTo>
                <a:lnTo>
                  <a:pt x="148" y="1096"/>
                </a:lnTo>
                <a:lnTo>
                  <a:pt x="143" y="1097"/>
                </a:lnTo>
                <a:lnTo>
                  <a:pt x="140" y="1098"/>
                </a:lnTo>
                <a:lnTo>
                  <a:pt x="136" y="1099"/>
                </a:lnTo>
                <a:lnTo>
                  <a:pt x="132" y="1099"/>
                </a:lnTo>
                <a:lnTo>
                  <a:pt x="129" y="1100"/>
                </a:lnTo>
                <a:lnTo>
                  <a:pt x="124" y="1100"/>
                </a:lnTo>
                <a:lnTo>
                  <a:pt x="121" y="1099"/>
                </a:lnTo>
                <a:lnTo>
                  <a:pt x="121" y="1099"/>
                </a:lnTo>
                <a:lnTo>
                  <a:pt x="118" y="1097"/>
                </a:lnTo>
                <a:lnTo>
                  <a:pt x="119" y="1094"/>
                </a:lnTo>
                <a:lnTo>
                  <a:pt x="120" y="1091"/>
                </a:lnTo>
                <a:lnTo>
                  <a:pt x="124" y="1090"/>
                </a:lnTo>
                <a:lnTo>
                  <a:pt x="127" y="1088"/>
                </a:lnTo>
                <a:lnTo>
                  <a:pt x="128" y="1088"/>
                </a:lnTo>
                <a:lnTo>
                  <a:pt x="130" y="1087"/>
                </a:lnTo>
                <a:lnTo>
                  <a:pt x="134" y="1086"/>
                </a:lnTo>
                <a:lnTo>
                  <a:pt x="136" y="1083"/>
                </a:lnTo>
                <a:lnTo>
                  <a:pt x="136" y="1080"/>
                </a:lnTo>
                <a:lnTo>
                  <a:pt x="134" y="1077"/>
                </a:lnTo>
                <a:lnTo>
                  <a:pt x="132" y="1076"/>
                </a:lnTo>
                <a:lnTo>
                  <a:pt x="128" y="1074"/>
                </a:lnTo>
                <a:lnTo>
                  <a:pt x="124" y="1074"/>
                </a:lnTo>
                <a:lnTo>
                  <a:pt x="120" y="1075"/>
                </a:lnTo>
                <a:lnTo>
                  <a:pt x="116" y="1075"/>
                </a:lnTo>
                <a:lnTo>
                  <a:pt x="114" y="1075"/>
                </a:lnTo>
                <a:lnTo>
                  <a:pt x="113" y="1074"/>
                </a:lnTo>
                <a:lnTo>
                  <a:pt x="110" y="1072"/>
                </a:lnTo>
                <a:lnTo>
                  <a:pt x="110" y="1067"/>
                </a:lnTo>
                <a:lnTo>
                  <a:pt x="112" y="1064"/>
                </a:lnTo>
                <a:lnTo>
                  <a:pt x="114" y="1062"/>
                </a:lnTo>
                <a:lnTo>
                  <a:pt x="117" y="1060"/>
                </a:lnTo>
                <a:lnTo>
                  <a:pt x="120" y="1058"/>
                </a:lnTo>
                <a:lnTo>
                  <a:pt x="123" y="1057"/>
                </a:lnTo>
                <a:lnTo>
                  <a:pt x="126" y="1056"/>
                </a:lnTo>
                <a:lnTo>
                  <a:pt x="131" y="1056"/>
                </a:lnTo>
                <a:lnTo>
                  <a:pt x="135" y="1056"/>
                </a:lnTo>
                <a:lnTo>
                  <a:pt x="139" y="1055"/>
                </a:lnTo>
                <a:lnTo>
                  <a:pt x="144" y="1055"/>
                </a:lnTo>
                <a:lnTo>
                  <a:pt x="147" y="1054"/>
                </a:lnTo>
                <a:lnTo>
                  <a:pt x="151" y="1053"/>
                </a:lnTo>
                <a:lnTo>
                  <a:pt x="153" y="1051"/>
                </a:lnTo>
                <a:lnTo>
                  <a:pt x="154" y="1050"/>
                </a:lnTo>
                <a:lnTo>
                  <a:pt x="156" y="1049"/>
                </a:lnTo>
                <a:lnTo>
                  <a:pt x="157" y="1045"/>
                </a:lnTo>
                <a:lnTo>
                  <a:pt x="156" y="1041"/>
                </a:lnTo>
                <a:lnTo>
                  <a:pt x="155" y="1038"/>
                </a:lnTo>
                <a:lnTo>
                  <a:pt x="154" y="1034"/>
                </a:lnTo>
                <a:lnTo>
                  <a:pt x="153" y="1030"/>
                </a:lnTo>
                <a:lnTo>
                  <a:pt x="151" y="1028"/>
                </a:lnTo>
                <a:lnTo>
                  <a:pt x="149" y="1025"/>
                </a:lnTo>
                <a:lnTo>
                  <a:pt x="146" y="1024"/>
                </a:lnTo>
                <a:lnTo>
                  <a:pt x="143" y="1023"/>
                </a:lnTo>
                <a:lnTo>
                  <a:pt x="138" y="1023"/>
                </a:lnTo>
                <a:lnTo>
                  <a:pt x="134" y="1022"/>
                </a:lnTo>
                <a:lnTo>
                  <a:pt x="130" y="1022"/>
                </a:lnTo>
                <a:lnTo>
                  <a:pt x="126" y="1023"/>
                </a:lnTo>
                <a:lnTo>
                  <a:pt x="123" y="1025"/>
                </a:lnTo>
                <a:lnTo>
                  <a:pt x="120" y="1027"/>
                </a:lnTo>
                <a:lnTo>
                  <a:pt x="117" y="1028"/>
                </a:lnTo>
                <a:lnTo>
                  <a:pt x="113" y="1027"/>
                </a:lnTo>
                <a:lnTo>
                  <a:pt x="109" y="1026"/>
                </a:lnTo>
                <a:lnTo>
                  <a:pt x="106" y="1025"/>
                </a:lnTo>
                <a:lnTo>
                  <a:pt x="101" y="1025"/>
                </a:lnTo>
                <a:lnTo>
                  <a:pt x="98" y="1026"/>
                </a:lnTo>
                <a:lnTo>
                  <a:pt x="95" y="1027"/>
                </a:lnTo>
                <a:lnTo>
                  <a:pt x="92" y="1030"/>
                </a:lnTo>
                <a:lnTo>
                  <a:pt x="90" y="1032"/>
                </a:lnTo>
                <a:lnTo>
                  <a:pt x="88" y="1034"/>
                </a:lnTo>
                <a:lnTo>
                  <a:pt x="85" y="1036"/>
                </a:lnTo>
                <a:lnTo>
                  <a:pt x="81" y="1035"/>
                </a:lnTo>
                <a:lnTo>
                  <a:pt x="77" y="1035"/>
                </a:lnTo>
                <a:lnTo>
                  <a:pt x="74" y="1033"/>
                </a:lnTo>
                <a:lnTo>
                  <a:pt x="71" y="1031"/>
                </a:lnTo>
                <a:lnTo>
                  <a:pt x="69" y="1029"/>
                </a:lnTo>
                <a:lnTo>
                  <a:pt x="69" y="1025"/>
                </a:lnTo>
                <a:lnTo>
                  <a:pt x="69" y="1021"/>
                </a:lnTo>
                <a:lnTo>
                  <a:pt x="71" y="1018"/>
                </a:lnTo>
                <a:lnTo>
                  <a:pt x="73" y="1016"/>
                </a:lnTo>
                <a:lnTo>
                  <a:pt x="76" y="1014"/>
                </a:lnTo>
                <a:lnTo>
                  <a:pt x="78" y="1012"/>
                </a:lnTo>
                <a:lnTo>
                  <a:pt x="81" y="1009"/>
                </a:lnTo>
                <a:lnTo>
                  <a:pt x="82" y="1007"/>
                </a:lnTo>
                <a:lnTo>
                  <a:pt x="84" y="1004"/>
                </a:lnTo>
                <a:lnTo>
                  <a:pt x="85" y="1001"/>
                </a:lnTo>
                <a:lnTo>
                  <a:pt x="86" y="997"/>
                </a:lnTo>
                <a:lnTo>
                  <a:pt x="87" y="993"/>
                </a:lnTo>
                <a:lnTo>
                  <a:pt x="88" y="990"/>
                </a:lnTo>
                <a:lnTo>
                  <a:pt x="89" y="986"/>
                </a:lnTo>
                <a:lnTo>
                  <a:pt x="89" y="982"/>
                </a:lnTo>
                <a:lnTo>
                  <a:pt x="89" y="979"/>
                </a:lnTo>
                <a:lnTo>
                  <a:pt x="88" y="975"/>
                </a:lnTo>
                <a:lnTo>
                  <a:pt x="88" y="975"/>
                </a:lnTo>
                <a:lnTo>
                  <a:pt x="86" y="972"/>
                </a:lnTo>
                <a:lnTo>
                  <a:pt x="85" y="970"/>
                </a:lnTo>
                <a:lnTo>
                  <a:pt x="82" y="968"/>
                </a:lnTo>
                <a:lnTo>
                  <a:pt x="80" y="966"/>
                </a:lnTo>
                <a:lnTo>
                  <a:pt x="77" y="963"/>
                </a:lnTo>
                <a:lnTo>
                  <a:pt x="74" y="962"/>
                </a:lnTo>
                <a:lnTo>
                  <a:pt x="72" y="960"/>
                </a:lnTo>
                <a:lnTo>
                  <a:pt x="69" y="958"/>
                </a:lnTo>
                <a:lnTo>
                  <a:pt x="67" y="956"/>
                </a:lnTo>
                <a:lnTo>
                  <a:pt x="64" y="954"/>
                </a:lnTo>
                <a:lnTo>
                  <a:pt x="62" y="951"/>
                </a:lnTo>
                <a:lnTo>
                  <a:pt x="60" y="949"/>
                </a:lnTo>
                <a:lnTo>
                  <a:pt x="59" y="948"/>
                </a:lnTo>
                <a:lnTo>
                  <a:pt x="59" y="948"/>
                </a:lnTo>
                <a:lnTo>
                  <a:pt x="58" y="946"/>
                </a:lnTo>
                <a:lnTo>
                  <a:pt x="57" y="943"/>
                </a:lnTo>
                <a:lnTo>
                  <a:pt x="55" y="940"/>
                </a:lnTo>
                <a:lnTo>
                  <a:pt x="54" y="937"/>
                </a:lnTo>
                <a:lnTo>
                  <a:pt x="54" y="932"/>
                </a:lnTo>
                <a:lnTo>
                  <a:pt x="54" y="928"/>
                </a:lnTo>
                <a:lnTo>
                  <a:pt x="55" y="927"/>
                </a:lnTo>
                <a:lnTo>
                  <a:pt x="56" y="926"/>
                </a:lnTo>
                <a:lnTo>
                  <a:pt x="58" y="923"/>
                </a:lnTo>
                <a:lnTo>
                  <a:pt x="60" y="921"/>
                </a:lnTo>
                <a:lnTo>
                  <a:pt x="62" y="918"/>
                </a:lnTo>
                <a:lnTo>
                  <a:pt x="64" y="915"/>
                </a:lnTo>
                <a:lnTo>
                  <a:pt x="64" y="914"/>
                </a:lnTo>
                <a:lnTo>
                  <a:pt x="64" y="912"/>
                </a:lnTo>
                <a:lnTo>
                  <a:pt x="64" y="907"/>
                </a:lnTo>
                <a:lnTo>
                  <a:pt x="64" y="902"/>
                </a:lnTo>
                <a:lnTo>
                  <a:pt x="65" y="898"/>
                </a:lnTo>
                <a:lnTo>
                  <a:pt x="64" y="895"/>
                </a:lnTo>
                <a:lnTo>
                  <a:pt x="63" y="891"/>
                </a:lnTo>
                <a:lnTo>
                  <a:pt x="62" y="887"/>
                </a:lnTo>
                <a:lnTo>
                  <a:pt x="61" y="883"/>
                </a:lnTo>
                <a:lnTo>
                  <a:pt x="60" y="880"/>
                </a:lnTo>
                <a:lnTo>
                  <a:pt x="57" y="878"/>
                </a:lnTo>
                <a:lnTo>
                  <a:pt x="55" y="876"/>
                </a:lnTo>
                <a:lnTo>
                  <a:pt x="52" y="874"/>
                </a:lnTo>
                <a:lnTo>
                  <a:pt x="49" y="872"/>
                </a:lnTo>
                <a:lnTo>
                  <a:pt x="47" y="870"/>
                </a:lnTo>
                <a:lnTo>
                  <a:pt x="44" y="868"/>
                </a:lnTo>
                <a:lnTo>
                  <a:pt x="42" y="866"/>
                </a:lnTo>
                <a:lnTo>
                  <a:pt x="41" y="862"/>
                </a:lnTo>
                <a:lnTo>
                  <a:pt x="41" y="862"/>
                </a:lnTo>
                <a:lnTo>
                  <a:pt x="42" y="858"/>
                </a:lnTo>
                <a:lnTo>
                  <a:pt x="43" y="854"/>
                </a:lnTo>
                <a:lnTo>
                  <a:pt x="43" y="850"/>
                </a:lnTo>
                <a:lnTo>
                  <a:pt x="44" y="850"/>
                </a:lnTo>
                <a:lnTo>
                  <a:pt x="45" y="847"/>
                </a:lnTo>
                <a:lnTo>
                  <a:pt x="45" y="844"/>
                </a:lnTo>
                <a:lnTo>
                  <a:pt x="46" y="839"/>
                </a:lnTo>
                <a:lnTo>
                  <a:pt x="46" y="835"/>
                </a:lnTo>
                <a:lnTo>
                  <a:pt x="45" y="831"/>
                </a:lnTo>
                <a:lnTo>
                  <a:pt x="43" y="829"/>
                </a:lnTo>
                <a:lnTo>
                  <a:pt x="41" y="826"/>
                </a:lnTo>
                <a:lnTo>
                  <a:pt x="39" y="823"/>
                </a:lnTo>
                <a:lnTo>
                  <a:pt x="37" y="821"/>
                </a:lnTo>
                <a:lnTo>
                  <a:pt x="34" y="819"/>
                </a:lnTo>
                <a:lnTo>
                  <a:pt x="32" y="817"/>
                </a:lnTo>
                <a:lnTo>
                  <a:pt x="29" y="815"/>
                </a:lnTo>
                <a:lnTo>
                  <a:pt x="27" y="813"/>
                </a:lnTo>
                <a:lnTo>
                  <a:pt x="24" y="811"/>
                </a:lnTo>
                <a:lnTo>
                  <a:pt x="21" y="809"/>
                </a:lnTo>
                <a:lnTo>
                  <a:pt x="18" y="807"/>
                </a:lnTo>
                <a:lnTo>
                  <a:pt x="16" y="806"/>
                </a:lnTo>
                <a:lnTo>
                  <a:pt x="13" y="804"/>
                </a:lnTo>
                <a:lnTo>
                  <a:pt x="10" y="803"/>
                </a:lnTo>
                <a:lnTo>
                  <a:pt x="7" y="801"/>
                </a:lnTo>
                <a:lnTo>
                  <a:pt x="3" y="800"/>
                </a:lnTo>
                <a:lnTo>
                  <a:pt x="2" y="799"/>
                </a:lnTo>
                <a:lnTo>
                  <a:pt x="0" y="798"/>
                </a:lnTo>
                <a:lnTo>
                  <a:pt x="2" y="796"/>
                </a:lnTo>
                <a:lnTo>
                  <a:pt x="4" y="794"/>
                </a:lnTo>
                <a:lnTo>
                  <a:pt x="9" y="790"/>
                </a:lnTo>
                <a:lnTo>
                  <a:pt x="13" y="785"/>
                </a:lnTo>
                <a:lnTo>
                  <a:pt x="18" y="781"/>
                </a:lnTo>
                <a:lnTo>
                  <a:pt x="22" y="776"/>
                </a:lnTo>
                <a:lnTo>
                  <a:pt x="27" y="772"/>
                </a:lnTo>
                <a:lnTo>
                  <a:pt x="31" y="767"/>
                </a:lnTo>
                <a:lnTo>
                  <a:pt x="36" y="763"/>
                </a:lnTo>
                <a:lnTo>
                  <a:pt x="40" y="759"/>
                </a:lnTo>
                <a:lnTo>
                  <a:pt x="45" y="754"/>
                </a:lnTo>
                <a:lnTo>
                  <a:pt x="49" y="750"/>
                </a:lnTo>
                <a:lnTo>
                  <a:pt x="54" y="746"/>
                </a:lnTo>
                <a:lnTo>
                  <a:pt x="58" y="741"/>
                </a:lnTo>
                <a:lnTo>
                  <a:pt x="61" y="738"/>
                </a:lnTo>
                <a:lnTo>
                  <a:pt x="62" y="737"/>
                </a:lnTo>
                <a:lnTo>
                  <a:pt x="67" y="733"/>
                </a:lnTo>
                <a:lnTo>
                  <a:pt x="71" y="728"/>
                </a:lnTo>
                <a:lnTo>
                  <a:pt x="76" y="724"/>
                </a:lnTo>
                <a:lnTo>
                  <a:pt x="80" y="719"/>
                </a:lnTo>
                <a:lnTo>
                  <a:pt x="85" y="715"/>
                </a:lnTo>
                <a:lnTo>
                  <a:pt x="89" y="710"/>
                </a:lnTo>
                <a:lnTo>
                  <a:pt x="94" y="706"/>
                </a:lnTo>
                <a:lnTo>
                  <a:pt x="98" y="701"/>
                </a:lnTo>
                <a:lnTo>
                  <a:pt x="103" y="697"/>
                </a:lnTo>
                <a:lnTo>
                  <a:pt x="107" y="693"/>
                </a:lnTo>
                <a:lnTo>
                  <a:pt x="112" y="688"/>
                </a:lnTo>
                <a:lnTo>
                  <a:pt x="116" y="684"/>
                </a:lnTo>
                <a:lnTo>
                  <a:pt x="120" y="679"/>
                </a:lnTo>
                <a:lnTo>
                  <a:pt x="125" y="675"/>
                </a:lnTo>
                <a:lnTo>
                  <a:pt x="129" y="670"/>
                </a:lnTo>
                <a:lnTo>
                  <a:pt x="134" y="666"/>
                </a:lnTo>
                <a:lnTo>
                  <a:pt x="138" y="662"/>
                </a:lnTo>
                <a:lnTo>
                  <a:pt x="143" y="657"/>
                </a:lnTo>
                <a:lnTo>
                  <a:pt x="147" y="653"/>
                </a:lnTo>
                <a:lnTo>
                  <a:pt x="151" y="648"/>
                </a:lnTo>
                <a:lnTo>
                  <a:pt x="156" y="644"/>
                </a:lnTo>
                <a:lnTo>
                  <a:pt x="160" y="640"/>
                </a:lnTo>
                <a:lnTo>
                  <a:pt x="165" y="635"/>
                </a:lnTo>
                <a:lnTo>
                  <a:pt x="169" y="631"/>
                </a:lnTo>
                <a:lnTo>
                  <a:pt x="174" y="627"/>
                </a:lnTo>
                <a:lnTo>
                  <a:pt x="178" y="622"/>
                </a:lnTo>
                <a:lnTo>
                  <a:pt x="183" y="618"/>
                </a:lnTo>
                <a:lnTo>
                  <a:pt x="187" y="613"/>
                </a:lnTo>
                <a:lnTo>
                  <a:pt x="188" y="612"/>
                </a:lnTo>
                <a:lnTo>
                  <a:pt x="189" y="612"/>
                </a:lnTo>
                <a:lnTo>
                  <a:pt x="192" y="609"/>
                </a:lnTo>
                <a:lnTo>
                  <a:pt x="196" y="604"/>
                </a:lnTo>
                <a:lnTo>
                  <a:pt x="200" y="600"/>
                </a:lnTo>
                <a:lnTo>
                  <a:pt x="205" y="595"/>
                </a:lnTo>
                <a:lnTo>
                  <a:pt x="209" y="591"/>
                </a:lnTo>
                <a:lnTo>
                  <a:pt x="214" y="587"/>
                </a:lnTo>
                <a:lnTo>
                  <a:pt x="218" y="582"/>
                </a:lnTo>
                <a:lnTo>
                  <a:pt x="223" y="578"/>
                </a:lnTo>
                <a:lnTo>
                  <a:pt x="227" y="573"/>
                </a:lnTo>
                <a:lnTo>
                  <a:pt x="232" y="569"/>
                </a:lnTo>
                <a:lnTo>
                  <a:pt x="236" y="565"/>
                </a:lnTo>
                <a:lnTo>
                  <a:pt x="241" y="560"/>
                </a:lnTo>
                <a:lnTo>
                  <a:pt x="245" y="556"/>
                </a:lnTo>
                <a:lnTo>
                  <a:pt x="249" y="552"/>
                </a:lnTo>
                <a:lnTo>
                  <a:pt x="254" y="547"/>
                </a:lnTo>
                <a:lnTo>
                  <a:pt x="258" y="543"/>
                </a:lnTo>
                <a:lnTo>
                  <a:pt x="270" y="533"/>
                </a:lnTo>
                <a:lnTo>
                  <a:pt x="286" y="525"/>
                </a:lnTo>
                <a:lnTo>
                  <a:pt x="297" y="514"/>
                </a:lnTo>
                <a:lnTo>
                  <a:pt x="302" y="509"/>
                </a:lnTo>
                <a:lnTo>
                  <a:pt x="312" y="500"/>
                </a:lnTo>
                <a:lnTo>
                  <a:pt x="337" y="475"/>
                </a:lnTo>
                <a:lnTo>
                  <a:pt x="349" y="462"/>
                </a:lnTo>
                <a:lnTo>
                  <a:pt x="365" y="448"/>
                </a:lnTo>
                <a:lnTo>
                  <a:pt x="380" y="436"/>
                </a:lnTo>
                <a:lnTo>
                  <a:pt x="393" y="424"/>
                </a:lnTo>
                <a:lnTo>
                  <a:pt x="407" y="412"/>
                </a:lnTo>
                <a:lnTo>
                  <a:pt x="425" y="397"/>
                </a:lnTo>
                <a:lnTo>
                  <a:pt x="466" y="361"/>
                </a:lnTo>
                <a:lnTo>
                  <a:pt x="493" y="338"/>
                </a:lnTo>
                <a:lnTo>
                  <a:pt x="510" y="324"/>
                </a:lnTo>
                <a:lnTo>
                  <a:pt x="517" y="317"/>
                </a:lnTo>
                <a:lnTo>
                  <a:pt x="533" y="303"/>
                </a:lnTo>
                <a:lnTo>
                  <a:pt x="641" y="212"/>
                </a:lnTo>
                <a:lnTo>
                  <a:pt x="679" y="180"/>
                </a:lnTo>
                <a:lnTo>
                  <a:pt x="710" y="155"/>
                </a:lnTo>
                <a:lnTo>
                  <a:pt x="742" y="130"/>
                </a:lnTo>
                <a:lnTo>
                  <a:pt x="767" y="104"/>
                </a:lnTo>
                <a:lnTo>
                  <a:pt x="792" y="74"/>
                </a:lnTo>
                <a:lnTo>
                  <a:pt x="839" y="19"/>
                </a:lnTo>
                <a:lnTo>
                  <a:pt x="857" y="3"/>
                </a:lnTo>
                <a:lnTo>
                  <a:pt x="868" y="2"/>
                </a:lnTo>
                <a:lnTo>
                  <a:pt x="986" y="0"/>
                </a:lnTo>
                <a:lnTo>
                  <a:pt x="1077" y="0"/>
                </a:lnTo>
                <a:lnTo>
                  <a:pt x="1091" y="15"/>
                </a:lnTo>
                <a:lnTo>
                  <a:pt x="1099" y="19"/>
                </a:lnTo>
                <a:lnTo>
                  <a:pt x="1117" y="16"/>
                </a:lnTo>
                <a:lnTo>
                  <a:pt x="1132" y="16"/>
                </a:lnTo>
                <a:lnTo>
                  <a:pt x="1155" y="22"/>
                </a:lnTo>
                <a:lnTo>
                  <a:pt x="1178" y="32"/>
                </a:lnTo>
                <a:lnTo>
                  <a:pt x="1219" y="48"/>
                </a:lnTo>
                <a:lnTo>
                  <a:pt x="1233" y="51"/>
                </a:lnTo>
                <a:lnTo>
                  <a:pt x="1243" y="62"/>
                </a:lnTo>
                <a:lnTo>
                  <a:pt x="1249" y="68"/>
                </a:lnTo>
                <a:lnTo>
                  <a:pt x="1250" y="79"/>
                </a:lnTo>
                <a:lnTo>
                  <a:pt x="1247" y="83"/>
                </a:lnTo>
                <a:lnTo>
                  <a:pt x="1242" y="89"/>
                </a:lnTo>
                <a:lnTo>
                  <a:pt x="1242" y="90"/>
                </a:lnTo>
                <a:lnTo>
                  <a:pt x="1241" y="96"/>
                </a:lnTo>
                <a:lnTo>
                  <a:pt x="1240" y="103"/>
                </a:lnTo>
                <a:lnTo>
                  <a:pt x="1240" y="114"/>
                </a:lnTo>
                <a:lnTo>
                  <a:pt x="1247" y="126"/>
                </a:lnTo>
                <a:lnTo>
                  <a:pt x="1247" y="133"/>
                </a:lnTo>
                <a:lnTo>
                  <a:pt x="1247" y="139"/>
                </a:lnTo>
                <a:lnTo>
                  <a:pt x="1248" y="141"/>
                </a:lnTo>
                <a:lnTo>
                  <a:pt x="1248" y="141"/>
                </a:lnTo>
                <a:lnTo>
                  <a:pt x="1247" y="158"/>
                </a:lnTo>
                <a:lnTo>
                  <a:pt x="1241" y="256"/>
                </a:lnTo>
                <a:lnTo>
                  <a:pt x="1241" y="257"/>
                </a:lnTo>
                <a:lnTo>
                  <a:pt x="1240" y="274"/>
                </a:lnTo>
                <a:lnTo>
                  <a:pt x="1239" y="278"/>
                </a:lnTo>
                <a:lnTo>
                  <a:pt x="1239" y="278"/>
                </a:lnTo>
                <a:lnTo>
                  <a:pt x="1239" y="280"/>
                </a:lnTo>
                <a:lnTo>
                  <a:pt x="1239" y="280"/>
                </a:lnTo>
                <a:lnTo>
                  <a:pt x="1238" y="302"/>
                </a:lnTo>
                <a:lnTo>
                  <a:pt x="1238" y="314"/>
                </a:lnTo>
                <a:lnTo>
                  <a:pt x="1238" y="319"/>
                </a:lnTo>
                <a:lnTo>
                  <a:pt x="1240" y="322"/>
                </a:lnTo>
                <a:lnTo>
                  <a:pt x="1248" y="325"/>
                </a:lnTo>
                <a:lnTo>
                  <a:pt x="1257" y="327"/>
                </a:lnTo>
                <a:lnTo>
                  <a:pt x="1269" y="338"/>
                </a:lnTo>
                <a:lnTo>
                  <a:pt x="1274" y="345"/>
                </a:lnTo>
                <a:lnTo>
                  <a:pt x="1279" y="353"/>
                </a:lnTo>
                <a:lnTo>
                  <a:pt x="1280" y="360"/>
                </a:lnTo>
                <a:lnTo>
                  <a:pt x="1280" y="361"/>
                </a:lnTo>
                <a:lnTo>
                  <a:pt x="1282" y="370"/>
                </a:lnTo>
                <a:lnTo>
                  <a:pt x="1283" y="376"/>
                </a:lnTo>
                <a:lnTo>
                  <a:pt x="1284" y="382"/>
                </a:lnTo>
                <a:lnTo>
                  <a:pt x="1284" y="386"/>
                </a:lnTo>
                <a:lnTo>
                  <a:pt x="1286" y="398"/>
                </a:lnTo>
                <a:lnTo>
                  <a:pt x="1287" y="409"/>
                </a:lnTo>
                <a:lnTo>
                  <a:pt x="1287" y="423"/>
                </a:lnTo>
                <a:lnTo>
                  <a:pt x="1288" y="428"/>
                </a:lnTo>
                <a:lnTo>
                  <a:pt x="1290" y="445"/>
                </a:lnTo>
                <a:lnTo>
                  <a:pt x="1290" y="455"/>
                </a:lnTo>
                <a:lnTo>
                  <a:pt x="1293" y="478"/>
                </a:lnTo>
                <a:lnTo>
                  <a:pt x="1293" y="492"/>
                </a:lnTo>
                <a:lnTo>
                  <a:pt x="1293" y="492"/>
                </a:lnTo>
                <a:lnTo>
                  <a:pt x="1294" y="502"/>
                </a:lnTo>
                <a:lnTo>
                  <a:pt x="1295" y="510"/>
                </a:lnTo>
                <a:lnTo>
                  <a:pt x="1296" y="516"/>
                </a:lnTo>
                <a:lnTo>
                  <a:pt x="1299" y="521"/>
                </a:lnTo>
                <a:lnTo>
                  <a:pt x="1305" y="525"/>
                </a:lnTo>
                <a:lnTo>
                  <a:pt x="1305" y="525"/>
                </a:lnTo>
                <a:lnTo>
                  <a:pt x="1305" y="526"/>
                </a:lnTo>
                <a:lnTo>
                  <a:pt x="1309" y="526"/>
                </a:lnTo>
                <a:lnTo>
                  <a:pt x="1313" y="526"/>
                </a:lnTo>
                <a:lnTo>
                  <a:pt x="1314" y="526"/>
                </a:lnTo>
                <a:lnTo>
                  <a:pt x="1313" y="529"/>
                </a:lnTo>
                <a:lnTo>
                  <a:pt x="1310" y="541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DCB7606B-3F64-C855-41E1-BA58F4851739}"/>
              </a:ext>
            </a:extLst>
          </p:cNvPr>
          <p:cNvSpPr>
            <a:spLocks/>
          </p:cNvSpPr>
          <p:nvPr/>
        </p:nvSpPr>
        <p:spPr bwMode="auto">
          <a:xfrm>
            <a:off x="2712556" y="2806701"/>
            <a:ext cx="603250" cy="1176338"/>
          </a:xfrm>
          <a:custGeom>
            <a:avLst/>
            <a:gdLst>
              <a:gd name="T0" fmla="*/ 189 w 380"/>
              <a:gd name="T1" fmla="*/ 134 h 741"/>
              <a:gd name="T2" fmla="*/ 300 w 380"/>
              <a:gd name="T3" fmla="*/ 246 h 741"/>
              <a:gd name="T4" fmla="*/ 329 w 380"/>
              <a:gd name="T5" fmla="*/ 272 h 741"/>
              <a:gd name="T6" fmla="*/ 342 w 380"/>
              <a:gd name="T7" fmla="*/ 289 h 741"/>
              <a:gd name="T8" fmla="*/ 355 w 380"/>
              <a:gd name="T9" fmla="*/ 300 h 741"/>
              <a:gd name="T10" fmla="*/ 371 w 380"/>
              <a:gd name="T11" fmla="*/ 312 h 741"/>
              <a:gd name="T12" fmla="*/ 358 w 380"/>
              <a:gd name="T13" fmla="*/ 351 h 741"/>
              <a:gd name="T14" fmla="*/ 283 w 380"/>
              <a:gd name="T15" fmla="*/ 486 h 741"/>
              <a:gd name="T16" fmla="*/ 290 w 380"/>
              <a:gd name="T17" fmla="*/ 505 h 741"/>
              <a:gd name="T18" fmla="*/ 286 w 380"/>
              <a:gd name="T19" fmla="*/ 534 h 741"/>
              <a:gd name="T20" fmla="*/ 299 w 380"/>
              <a:gd name="T21" fmla="*/ 599 h 741"/>
              <a:gd name="T22" fmla="*/ 260 w 380"/>
              <a:gd name="T23" fmla="*/ 563 h 741"/>
              <a:gd name="T24" fmla="*/ 264 w 380"/>
              <a:gd name="T25" fmla="*/ 565 h 741"/>
              <a:gd name="T26" fmla="*/ 248 w 380"/>
              <a:gd name="T27" fmla="*/ 578 h 741"/>
              <a:gd name="T28" fmla="*/ 173 w 380"/>
              <a:gd name="T29" fmla="*/ 622 h 741"/>
              <a:gd name="T30" fmla="*/ 176 w 380"/>
              <a:gd name="T31" fmla="*/ 657 h 741"/>
              <a:gd name="T32" fmla="*/ 140 w 380"/>
              <a:gd name="T33" fmla="*/ 666 h 741"/>
              <a:gd name="T34" fmla="*/ 79 w 380"/>
              <a:gd name="T35" fmla="*/ 734 h 741"/>
              <a:gd name="T36" fmla="*/ 34 w 380"/>
              <a:gd name="T37" fmla="*/ 665 h 741"/>
              <a:gd name="T38" fmla="*/ 8 w 380"/>
              <a:gd name="T39" fmla="*/ 624 h 741"/>
              <a:gd name="T40" fmla="*/ 67 w 380"/>
              <a:gd name="T41" fmla="*/ 578 h 741"/>
              <a:gd name="T42" fmla="*/ 73 w 380"/>
              <a:gd name="T43" fmla="*/ 572 h 741"/>
              <a:gd name="T44" fmla="*/ 78 w 380"/>
              <a:gd name="T45" fmla="*/ 563 h 741"/>
              <a:gd name="T46" fmla="*/ 73 w 380"/>
              <a:gd name="T47" fmla="*/ 551 h 741"/>
              <a:gd name="T48" fmla="*/ 75 w 380"/>
              <a:gd name="T49" fmla="*/ 542 h 741"/>
              <a:gd name="T50" fmla="*/ 75 w 380"/>
              <a:gd name="T51" fmla="*/ 534 h 741"/>
              <a:gd name="T52" fmla="*/ 75 w 380"/>
              <a:gd name="T53" fmla="*/ 527 h 741"/>
              <a:gd name="T54" fmla="*/ 78 w 380"/>
              <a:gd name="T55" fmla="*/ 514 h 741"/>
              <a:gd name="T56" fmla="*/ 68 w 380"/>
              <a:gd name="T57" fmla="*/ 508 h 741"/>
              <a:gd name="T58" fmla="*/ 54 w 380"/>
              <a:gd name="T59" fmla="*/ 500 h 741"/>
              <a:gd name="T60" fmla="*/ 51 w 380"/>
              <a:gd name="T61" fmla="*/ 477 h 741"/>
              <a:gd name="T62" fmla="*/ 42 w 380"/>
              <a:gd name="T63" fmla="*/ 458 h 741"/>
              <a:gd name="T64" fmla="*/ 31 w 380"/>
              <a:gd name="T65" fmla="*/ 442 h 741"/>
              <a:gd name="T66" fmla="*/ 35 w 380"/>
              <a:gd name="T67" fmla="*/ 426 h 741"/>
              <a:gd name="T68" fmla="*/ 29 w 380"/>
              <a:gd name="T69" fmla="*/ 414 h 741"/>
              <a:gd name="T70" fmla="*/ 32 w 380"/>
              <a:gd name="T71" fmla="*/ 401 h 741"/>
              <a:gd name="T72" fmla="*/ 32 w 380"/>
              <a:gd name="T73" fmla="*/ 391 h 741"/>
              <a:gd name="T74" fmla="*/ 39 w 380"/>
              <a:gd name="T75" fmla="*/ 385 h 741"/>
              <a:gd name="T76" fmla="*/ 43 w 380"/>
              <a:gd name="T77" fmla="*/ 377 h 741"/>
              <a:gd name="T78" fmla="*/ 40 w 380"/>
              <a:gd name="T79" fmla="*/ 365 h 741"/>
              <a:gd name="T80" fmla="*/ 41 w 380"/>
              <a:gd name="T81" fmla="*/ 353 h 741"/>
              <a:gd name="T82" fmla="*/ 45 w 380"/>
              <a:gd name="T83" fmla="*/ 340 h 741"/>
              <a:gd name="T84" fmla="*/ 44 w 380"/>
              <a:gd name="T85" fmla="*/ 333 h 741"/>
              <a:gd name="T86" fmla="*/ 45 w 380"/>
              <a:gd name="T87" fmla="*/ 325 h 741"/>
              <a:gd name="T88" fmla="*/ 41 w 380"/>
              <a:gd name="T89" fmla="*/ 316 h 741"/>
              <a:gd name="T90" fmla="*/ 41 w 380"/>
              <a:gd name="T91" fmla="*/ 296 h 741"/>
              <a:gd name="T92" fmla="*/ 42 w 380"/>
              <a:gd name="T93" fmla="*/ 279 h 741"/>
              <a:gd name="T94" fmla="*/ 45 w 380"/>
              <a:gd name="T95" fmla="*/ 258 h 741"/>
              <a:gd name="T96" fmla="*/ 57 w 380"/>
              <a:gd name="T97" fmla="*/ 241 h 741"/>
              <a:gd name="T98" fmla="*/ 61 w 380"/>
              <a:gd name="T99" fmla="*/ 225 h 741"/>
              <a:gd name="T100" fmla="*/ 69 w 380"/>
              <a:gd name="T101" fmla="*/ 212 h 741"/>
              <a:gd name="T102" fmla="*/ 70 w 380"/>
              <a:gd name="T103" fmla="*/ 196 h 741"/>
              <a:gd name="T104" fmla="*/ 70 w 380"/>
              <a:gd name="T105" fmla="*/ 182 h 741"/>
              <a:gd name="T106" fmla="*/ 70 w 380"/>
              <a:gd name="T107" fmla="*/ 167 h 741"/>
              <a:gd name="T108" fmla="*/ 70 w 380"/>
              <a:gd name="T109" fmla="*/ 155 h 741"/>
              <a:gd name="T110" fmla="*/ 68 w 380"/>
              <a:gd name="T111" fmla="*/ 142 h 741"/>
              <a:gd name="T112" fmla="*/ 68 w 380"/>
              <a:gd name="T113" fmla="*/ 129 h 741"/>
              <a:gd name="T114" fmla="*/ 66 w 380"/>
              <a:gd name="T115" fmla="*/ 114 h 741"/>
              <a:gd name="T116" fmla="*/ 74 w 380"/>
              <a:gd name="T117" fmla="*/ 96 h 741"/>
              <a:gd name="T118" fmla="*/ 79 w 380"/>
              <a:gd name="T119" fmla="*/ 78 h 741"/>
              <a:gd name="T120" fmla="*/ 86 w 380"/>
              <a:gd name="T121" fmla="*/ 60 h 741"/>
              <a:gd name="T122" fmla="*/ 98 w 380"/>
              <a:gd name="T123" fmla="*/ 42 h 741"/>
              <a:gd name="T124" fmla="*/ 103 w 380"/>
              <a:gd name="T125" fmla="*/ 18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0" h="741">
                <a:moveTo>
                  <a:pt x="102" y="1"/>
                </a:move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0"/>
                </a:lnTo>
                <a:lnTo>
                  <a:pt x="103" y="0"/>
                </a:lnTo>
                <a:lnTo>
                  <a:pt x="103" y="1"/>
                </a:lnTo>
                <a:lnTo>
                  <a:pt x="121" y="28"/>
                </a:lnTo>
                <a:lnTo>
                  <a:pt x="121" y="28"/>
                </a:lnTo>
                <a:lnTo>
                  <a:pt x="121" y="28"/>
                </a:lnTo>
                <a:lnTo>
                  <a:pt x="121" y="29"/>
                </a:lnTo>
                <a:lnTo>
                  <a:pt x="123" y="32"/>
                </a:lnTo>
                <a:lnTo>
                  <a:pt x="124" y="33"/>
                </a:lnTo>
                <a:lnTo>
                  <a:pt x="124" y="33"/>
                </a:lnTo>
                <a:lnTo>
                  <a:pt x="124" y="33"/>
                </a:lnTo>
                <a:lnTo>
                  <a:pt x="124" y="33"/>
                </a:lnTo>
                <a:lnTo>
                  <a:pt x="124" y="34"/>
                </a:lnTo>
                <a:lnTo>
                  <a:pt x="124" y="34"/>
                </a:lnTo>
                <a:lnTo>
                  <a:pt x="125" y="34"/>
                </a:lnTo>
                <a:lnTo>
                  <a:pt x="127" y="37"/>
                </a:lnTo>
                <a:lnTo>
                  <a:pt x="128" y="39"/>
                </a:lnTo>
                <a:lnTo>
                  <a:pt x="131" y="44"/>
                </a:lnTo>
                <a:lnTo>
                  <a:pt x="133" y="47"/>
                </a:lnTo>
                <a:lnTo>
                  <a:pt x="137" y="54"/>
                </a:lnTo>
                <a:lnTo>
                  <a:pt x="139" y="56"/>
                </a:lnTo>
                <a:lnTo>
                  <a:pt x="140" y="59"/>
                </a:lnTo>
                <a:lnTo>
                  <a:pt x="145" y="65"/>
                </a:lnTo>
                <a:lnTo>
                  <a:pt x="153" y="77"/>
                </a:lnTo>
                <a:lnTo>
                  <a:pt x="153" y="78"/>
                </a:lnTo>
                <a:lnTo>
                  <a:pt x="154" y="78"/>
                </a:lnTo>
                <a:lnTo>
                  <a:pt x="154" y="79"/>
                </a:lnTo>
                <a:lnTo>
                  <a:pt x="154" y="80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6" y="83"/>
                </a:lnTo>
                <a:lnTo>
                  <a:pt x="156" y="83"/>
                </a:lnTo>
                <a:lnTo>
                  <a:pt x="157" y="83"/>
                </a:lnTo>
                <a:lnTo>
                  <a:pt x="157" y="85"/>
                </a:lnTo>
                <a:lnTo>
                  <a:pt x="158" y="85"/>
                </a:lnTo>
                <a:lnTo>
                  <a:pt x="158" y="87"/>
                </a:lnTo>
                <a:lnTo>
                  <a:pt x="158" y="87"/>
                </a:lnTo>
                <a:lnTo>
                  <a:pt x="159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8"/>
                </a:lnTo>
                <a:lnTo>
                  <a:pt x="160" y="89"/>
                </a:lnTo>
                <a:lnTo>
                  <a:pt x="160" y="89"/>
                </a:lnTo>
                <a:lnTo>
                  <a:pt x="160" y="89"/>
                </a:lnTo>
                <a:lnTo>
                  <a:pt x="160" y="89"/>
                </a:lnTo>
                <a:lnTo>
                  <a:pt x="160" y="90"/>
                </a:lnTo>
                <a:lnTo>
                  <a:pt x="161" y="91"/>
                </a:lnTo>
                <a:lnTo>
                  <a:pt x="162" y="92"/>
                </a:lnTo>
                <a:lnTo>
                  <a:pt x="162" y="93"/>
                </a:lnTo>
                <a:lnTo>
                  <a:pt x="163" y="94"/>
                </a:lnTo>
                <a:lnTo>
                  <a:pt x="164" y="94"/>
                </a:lnTo>
                <a:lnTo>
                  <a:pt x="165" y="97"/>
                </a:lnTo>
                <a:lnTo>
                  <a:pt x="168" y="101"/>
                </a:lnTo>
                <a:lnTo>
                  <a:pt x="171" y="106"/>
                </a:lnTo>
                <a:lnTo>
                  <a:pt x="172" y="107"/>
                </a:lnTo>
                <a:lnTo>
                  <a:pt x="172" y="107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2" y="108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3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5" y="111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4"/>
                </a:lnTo>
                <a:lnTo>
                  <a:pt x="176" y="114"/>
                </a:lnTo>
                <a:lnTo>
                  <a:pt x="176" y="114"/>
                </a:lnTo>
                <a:lnTo>
                  <a:pt x="176" y="114"/>
                </a:lnTo>
                <a:lnTo>
                  <a:pt x="176" y="114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5"/>
                </a:lnTo>
                <a:lnTo>
                  <a:pt x="177" y="116"/>
                </a:lnTo>
                <a:lnTo>
                  <a:pt x="177" y="116"/>
                </a:lnTo>
                <a:lnTo>
                  <a:pt x="177" y="116"/>
                </a:lnTo>
                <a:lnTo>
                  <a:pt x="177" y="116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8" y="118"/>
                </a:lnTo>
                <a:lnTo>
                  <a:pt x="179" y="118"/>
                </a:lnTo>
                <a:lnTo>
                  <a:pt x="179" y="118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19"/>
                </a:lnTo>
                <a:lnTo>
                  <a:pt x="179" y="120"/>
                </a:lnTo>
                <a:lnTo>
                  <a:pt x="179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1"/>
                </a:lnTo>
                <a:lnTo>
                  <a:pt x="180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1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2"/>
                </a:lnTo>
                <a:lnTo>
                  <a:pt x="181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6"/>
                </a:lnTo>
                <a:lnTo>
                  <a:pt x="184" y="127"/>
                </a:lnTo>
                <a:lnTo>
                  <a:pt x="185" y="127"/>
                </a:lnTo>
                <a:lnTo>
                  <a:pt x="184" y="127"/>
                </a:lnTo>
                <a:lnTo>
                  <a:pt x="185" y="127"/>
                </a:lnTo>
                <a:lnTo>
                  <a:pt x="185" y="128"/>
                </a:lnTo>
                <a:lnTo>
                  <a:pt x="185" y="128"/>
                </a:lnTo>
                <a:lnTo>
                  <a:pt x="185" y="128"/>
                </a:lnTo>
                <a:lnTo>
                  <a:pt x="185" y="129"/>
                </a:lnTo>
                <a:lnTo>
                  <a:pt x="185" y="129"/>
                </a:lnTo>
                <a:lnTo>
                  <a:pt x="186" y="129"/>
                </a:lnTo>
                <a:lnTo>
                  <a:pt x="186" y="129"/>
                </a:lnTo>
                <a:lnTo>
                  <a:pt x="186" y="130"/>
                </a:lnTo>
                <a:lnTo>
                  <a:pt x="186" y="131"/>
                </a:lnTo>
                <a:lnTo>
                  <a:pt x="186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1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4"/>
                </a:lnTo>
                <a:lnTo>
                  <a:pt x="188" y="134"/>
                </a:lnTo>
                <a:lnTo>
                  <a:pt x="189" y="134"/>
                </a:lnTo>
                <a:lnTo>
                  <a:pt x="189" y="134"/>
                </a:lnTo>
                <a:lnTo>
                  <a:pt x="189" y="135"/>
                </a:lnTo>
                <a:lnTo>
                  <a:pt x="189" y="135"/>
                </a:lnTo>
                <a:lnTo>
                  <a:pt x="189" y="135"/>
                </a:lnTo>
                <a:lnTo>
                  <a:pt x="189" y="135"/>
                </a:lnTo>
                <a:lnTo>
                  <a:pt x="189" y="136"/>
                </a:lnTo>
                <a:lnTo>
                  <a:pt x="190" y="136"/>
                </a:lnTo>
                <a:lnTo>
                  <a:pt x="191" y="137"/>
                </a:lnTo>
                <a:lnTo>
                  <a:pt x="191" y="137"/>
                </a:lnTo>
                <a:lnTo>
                  <a:pt x="191" y="137"/>
                </a:lnTo>
                <a:lnTo>
                  <a:pt x="191" y="138"/>
                </a:lnTo>
                <a:lnTo>
                  <a:pt x="192" y="138"/>
                </a:lnTo>
                <a:lnTo>
                  <a:pt x="192" y="139"/>
                </a:lnTo>
                <a:lnTo>
                  <a:pt x="192" y="139"/>
                </a:lnTo>
                <a:lnTo>
                  <a:pt x="192" y="139"/>
                </a:lnTo>
                <a:lnTo>
                  <a:pt x="192" y="140"/>
                </a:lnTo>
                <a:lnTo>
                  <a:pt x="192" y="140"/>
                </a:lnTo>
                <a:lnTo>
                  <a:pt x="193" y="141"/>
                </a:lnTo>
                <a:lnTo>
                  <a:pt x="193" y="141"/>
                </a:lnTo>
                <a:lnTo>
                  <a:pt x="193" y="141"/>
                </a:lnTo>
                <a:lnTo>
                  <a:pt x="193" y="141"/>
                </a:lnTo>
                <a:lnTo>
                  <a:pt x="194" y="141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3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5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6" y="146"/>
                </a:lnTo>
                <a:lnTo>
                  <a:pt x="197" y="146"/>
                </a:ln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7" y="148"/>
                </a:lnTo>
                <a:lnTo>
                  <a:pt x="197" y="148"/>
                </a:lnTo>
                <a:lnTo>
                  <a:pt x="197" y="148"/>
                </a:lnTo>
                <a:lnTo>
                  <a:pt x="198" y="148"/>
                </a:lnTo>
                <a:lnTo>
                  <a:pt x="198" y="148"/>
                </a:lnTo>
                <a:lnTo>
                  <a:pt x="198" y="149"/>
                </a:lnTo>
                <a:lnTo>
                  <a:pt x="198" y="149"/>
                </a:lnTo>
                <a:lnTo>
                  <a:pt x="198" y="149"/>
                </a:lnTo>
                <a:lnTo>
                  <a:pt x="199" y="150"/>
                </a:lnTo>
                <a:lnTo>
                  <a:pt x="199" y="150"/>
                </a:lnTo>
                <a:lnTo>
                  <a:pt x="199" y="150"/>
                </a:lnTo>
                <a:lnTo>
                  <a:pt x="199" y="150"/>
                </a:lnTo>
                <a:lnTo>
                  <a:pt x="199" y="151"/>
                </a:lnTo>
                <a:lnTo>
                  <a:pt x="200" y="151"/>
                </a:lnTo>
                <a:lnTo>
                  <a:pt x="201" y="152"/>
                </a:lnTo>
                <a:lnTo>
                  <a:pt x="201" y="153"/>
                </a:lnTo>
                <a:lnTo>
                  <a:pt x="201" y="153"/>
                </a:lnTo>
                <a:lnTo>
                  <a:pt x="201" y="153"/>
                </a:lnTo>
                <a:lnTo>
                  <a:pt x="201" y="154"/>
                </a:lnTo>
                <a:lnTo>
                  <a:pt x="202" y="154"/>
                </a:lnTo>
                <a:lnTo>
                  <a:pt x="202" y="155"/>
                </a:lnTo>
                <a:lnTo>
                  <a:pt x="202" y="156"/>
                </a:lnTo>
                <a:lnTo>
                  <a:pt x="203" y="156"/>
                </a:lnTo>
                <a:lnTo>
                  <a:pt x="203" y="157"/>
                </a:lnTo>
                <a:lnTo>
                  <a:pt x="204" y="158"/>
                </a:lnTo>
                <a:lnTo>
                  <a:pt x="204" y="158"/>
                </a:lnTo>
                <a:lnTo>
                  <a:pt x="204" y="158"/>
                </a:lnTo>
                <a:lnTo>
                  <a:pt x="204" y="158"/>
                </a:lnTo>
                <a:lnTo>
                  <a:pt x="204" y="159"/>
                </a:lnTo>
                <a:lnTo>
                  <a:pt x="204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60"/>
                </a:lnTo>
                <a:lnTo>
                  <a:pt x="205" y="160"/>
                </a:lnTo>
                <a:lnTo>
                  <a:pt x="206" y="160"/>
                </a:lnTo>
                <a:lnTo>
                  <a:pt x="206" y="160"/>
                </a:lnTo>
                <a:lnTo>
                  <a:pt x="206" y="161"/>
                </a:lnTo>
                <a:lnTo>
                  <a:pt x="206" y="162"/>
                </a:lnTo>
                <a:lnTo>
                  <a:pt x="207" y="163"/>
                </a:lnTo>
                <a:lnTo>
                  <a:pt x="208" y="163"/>
                </a:lnTo>
                <a:lnTo>
                  <a:pt x="208" y="163"/>
                </a:lnTo>
                <a:lnTo>
                  <a:pt x="208" y="164"/>
                </a:lnTo>
                <a:lnTo>
                  <a:pt x="208" y="164"/>
                </a:lnTo>
                <a:lnTo>
                  <a:pt x="208" y="165"/>
                </a:lnTo>
                <a:lnTo>
                  <a:pt x="209" y="165"/>
                </a:lnTo>
                <a:lnTo>
                  <a:pt x="209" y="166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2" y="170"/>
                </a:lnTo>
                <a:lnTo>
                  <a:pt x="213" y="172"/>
                </a:lnTo>
                <a:lnTo>
                  <a:pt x="214" y="173"/>
                </a:lnTo>
                <a:lnTo>
                  <a:pt x="215" y="176"/>
                </a:lnTo>
                <a:lnTo>
                  <a:pt x="216" y="176"/>
                </a:lnTo>
                <a:lnTo>
                  <a:pt x="216" y="177"/>
                </a:lnTo>
                <a:lnTo>
                  <a:pt x="217" y="178"/>
                </a:lnTo>
                <a:lnTo>
                  <a:pt x="218" y="179"/>
                </a:lnTo>
                <a:lnTo>
                  <a:pt x="218" y="180"/>
                </a:lnTo>
                <a:lnTo>
                  <a:pt x="218" y="180"/>
                </a:lnTo>
                <a:lnTo>
                  <a:pt x="219" y="180"/>
                </a:lnTo>
                <a:lnTo>
                  <a:pt x="219" y="182"/>
                </a:lnTo>
                <a:lnTo>
                  <a:pt x="220" y="183"/>
                </a:lnTo>
                <a:lnTo>
                  <a:pt x="222" y="186"/>
                </a:lnTo>
                <a:lnTo>
                  <a:pt x="223" y="189"/>
                </a:lnTo>
                <a:lnTo>
                  <a:pt x="224" y="189"/>
                </a:lnTo>
                <a:lnTo>
                  <a:pt x="225" y="190"/>
                </a:lnTo>
                <a:lnTo>
                  <a:pt x="225" y="190"/>
                </a:lnTo>
                <a:lnTo>
                  <a:pt x="225" y="191"/>
                </a:lnTo>
                <a:lnTo>
                  <a:pt x="225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92"/>
                </a:lnTo>
                <a:lnTo>
                  <a:pt x="227" y="192"/>
                </a:lnTo>
                <a:lnTo>
                  <a:pt x="227" y="192"/>
                </a:lnTo>
                <a:lnTo>
                  <a:pt x="229" y="192"/>
                </a:lnTo>
                <a:lnTo>
                  <a:pt x="229" y="192"/>
                </a:lnTo>
                <a:lnTo>
                  <a:pt x="230" y="192"/>
                </a:lnTo>
                <a:lnTo>
                  <a:pt x="232" y="192"/>
                </a:lnTo>
                <a:lnTo>
                  <a:pt x="237" y="192"/>
                </a:lnTo>
                <a:lnTo>
                  <a:pt x="237" y="192"/>
                </a:lnTo>
                <a:lnTo>
                  <a:pt x="242" y="192"/>
                </a:lnTo>
                <a:lnTo>
                  <a:pt x="247" y="192"/>
                </a:lnTo>
                <a:lnTo>
                  <a:pt x="248" y="192"/>
                </a:lnTo>
                <a:lnTo>
                  <a:pt x="251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7" y="192"/>
                </a:lnTo>
                <a:lnTo>
                  <a:pt x="257" y="193"/>
                </a:lnTo>
                <a:lnTo>
                  <a:pt x="257" y="193"/>
                </a:lnTo>
                <a:lnTo>
                  <a:pt x="258" y="194"/>
                </a:lnTo>
                <a:lnTo>
                  <a:pt x="259" y="195"/>
                </a:lnTo>
                <a:lnTo>
                  <a:pt x="259" y="195"/>
                </a:lnTo>
                <a:lnTo>
                  <a:pt x="260" y="196"/>
                </a:lnTo>
                <a:lnTo>
                  <a:pt x="261" y="197"/>
                </a:lnTo>
                <a:lnTo>
                  <a:pt x="261" y="198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3" y="200"/>
                </a:lnTo>
                <a:lnTo>
                  <a:pt x="264" y="201"/>
                </a:lnTo>
                <a:lnTo>
                  <a:pt x="267" y="204"/>
                </a:lnTo>
                <a:lnTo>
                  <a:pt x="269" y="207"/>
                </a:lnTo>
                <a:lnTo>
                  <a:pt x="273" y="212"/>
                </a:lnTo>
                <a:lnTo>
                  <a:pt x="277" y="217"/>
                </a:lnTo>
                <a:lnTo>
                  <a:pt x="281" y="222"/>
                </a:lnTo>
                <a:lnTo>
                  <a:pt x="280" y="222"/>
                </a:lnTo>
                <a:lnTo>
                  <a:pt x="282" y="224"/>
                </a:lnTo>
                <a:lnTo>
                  <a:pt x="284" y="226"/>
                </a:lnTo>
                <a:lnTo>
                  <a:pt x="286" y="228"/>
                </a:lnTo>
                <a:lnTo>
                  <a:pt x="286" y="229"/>
                </a:lnTo>
                <a:lnTo>
                  <a:pt x="286" y="229"/>
                </a:lnTo>
                <a:lnTo>
                  <a:pt x="286" y="229"/>
                </a:lnTo>
                <a:lnTo>
                  <a:pt x="287" y="230"/>
                </a:lnTo>
                <a:lnTo>
                  <a:pt x="287" y="230"/>
                </a:lnTo>
                <a:lnTo>
                  <a:pt x="288" y="231"/>
                </a:lnTo>
                <a:lnTo>
                  <a:pt x="289" y="233"/>
                </a:lnTo>
                <a:lnTo>
                  <a:pt x="290" y="233"/>
                </a:lnTo>
                <a:lnTo>
                  <a:pt x="291" y="234"/>
                </a:lnTo>
                <a:lnTo>
                  <a:pt x="291" y="235"/>
                </a:lnTo>
                <a:lnTo>
                  <a:pt x="292" y="236"/>
                </a:lnTo>
                <a:lnTo>
                  <a:pt x="293" y="237"/>
                </a:lnTo>
                <a:lnTo>
                  <a:pt x="293" y="238"/>
                </a:lnTo>
                <a:lnTo>
                  <a:pt x="294" y="238"/>
                </a:lnTo>
                <a:lnTo>
                  <a:pt x="294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0"/>
                </a:lnTo>
                <a:lnTo>
                  <a:pt x="295" y="241"/>
                </a:lnTo>
                <a:lnTo>
                  <a:pt x="296" y="241"/>
                </a:lnTo>
                <a:lnTo>
                  <a:pt x="297" y="242"/>
                </a:lnTo>
                <a:lnTo>
                  <a:pt x="297" y="243"/>
                </a:lnTo>
                <a:lnTo>
                  <a:pt x="298" y="244"/>
                </a:lnTo>
                <a:lnTo>
                  <a:pt x="298" y="244"/>
                </a:lnTo>
                <a:lnTo>
                  <a:pt x="299" y="245"/>
                </a:lnTo>
                <a:lnTo>
                  <a:pt x="299" y="245"/>
                </a:lnTo>
                <a:lnTo>
                  <a:pt x="300" y="245"/>
                </a:lnTo>
                <a:lnTo>
                  <a:pt x="300" y="245"/>
                </a:lnTo>
                <a:lnTo>
                  <a:pt x="300" y="245"/>
                </a:lnTo>
                <a:lnTo>
                  <a:pt x="300" y="246"/>
                </a:lnTo>
                <a:lnTo>
                  <a:pt x="300" y="247"/>
                </a:lnTo>
                <a:lnTo>
                  <a:pt x="301" y="247"/>
                </a:lnTo>
                <a:lnTo>
                  <a:pt x="302" y="249"/>
                </a:lnTo>
                <a:lnTo>
                  <a:pt x="304" y="252"/>
                </a:lnTo>
                <a:lnTo>
                  <a:pt x="305" y="252"/>
                </a:lnTo>
                <a:lnTo>
                  <a:pt x="307" y="255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8"/>
                </a:lnTo>
                <a:lnTo>
                  <a:pt x="310" y="258"/>
                </a:lnTo>
                <a:lnTo>
                  <a:pt x="310" y="258"/>
                </a:lnTo>
                <a:lnTo>
                  <a:pt x="310" y="259"/>
                </a:lnTo>
                <a:lnTo>
                  <a:pt x="310" y="259"/>
                </a:lnTo>
                <a:lnTo>
                  <a:pt x="311" y="260"/>
                </a:lnTo>
                <a:lnTo>
                  <a:pt x="311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3" y="262"/>
                </a:lnTo>
                <a:lnTo>
                  <a:pt x="314" y="262"/>
                </a:lnTo>
                <a:lnTo>
                  <a:pt x="314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2"/>
                </a:lnTo>
                <a:lnTo>
                  <a:pt x="317" y="262"/>
                </a:lnTo>
                <a:lnTo>
                  <a:pt x="317" y="262"/>
                </a:lnTo>
                <a:lnTo>
                  <a:pt x="317" y="262"/>
                </a:lnTo>
                <a:lnTo>
                  <a:pt x="318" y="262"/>
                </a:lnTo>
                <a:lnTo>
                  <a:pt x="318" y="261"/>
                </a:lnTo>
                <a:lnTo>
                  <a:pt x="318" y="261"/>
                </a:lnTo>
                <a:lnTo>
                  <a:pt x="319" y="261"/>
                </a:lnTo>
                <a:lnTo>
                  <a:pt x="319" y="261"/>
                </a:lnTo>
                <a:lnTo>
                  <a:pt x="319" y="261"/>
                </a:lnTo>
                <a:lnTo>
                  <a:pt x="320" y="261"/>
                </a:lnTo>
                <a:lnTo>
                  <a:pt x="320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1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2"/>
                </a:lnTo>
                <a:lnTo>
                  <a:pt x="322" y="263"/>
                </a:lnTo>
                <a:lnTo>
                  <a:pt x="322" y="263"/>
                </a:lnTo>
                <a:lnTo>
                  <a:pt x="322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3"/>
                </a:lnTo>
                <a:lnTo>
                  <a:pt x="323" y="264"/>
                </a:lnTo>
                <a:lnTo>
                  <a:pt x="323" y="264"/>
                </a:lnTo>
                <a:lnTo>
                  <a:pt x="323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5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6"/>
                </a:lnTo>
                <a:lnTo>
                  <a:pt x="324" y="267"/>
                </a:lnTo>
                <a:lnTo>
                  <a:pt x="324" y="267"/>
                </a:lnTo>
                <a:lnTo>
                  <a:pt x="324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4" y="267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5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6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7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8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2"/>
                </a:lnTo>
                <a:lnTo>
                  <a:pt x="329" y="273"/>
                </a:lnTo>
                <a:lnTo>
                  <a:pt x="329" y="273"/>
                </a:lnTo>
                <a:lnTo>
                  <a:pt x="330" y="273"/>
                </a:lnTo>
                <a:lnTo>
                  <a:pt x="330" y="273"/>
                </a:lnTo>
                <a:lnTo>
                  <a:pt x="330" y="273"/>
                </a:lnTo>
                <a:lnTo>
                  <a:pt x="330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3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5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3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4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5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8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7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39" y="278"/>
                </a:lnTo>
                <a:lnTo>
                  <a:pt x="340" y="278"/>
                </a:lnTo>
                <a:lnTo>
                  <a:pt x="340" y="278"/>
                </a:lnTo>
                <a:lnTo>
                  <a:pt x="341" y="278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79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0"/>
                </a:lnTo>
                <a:lnTo>
                  <a:pt x="341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3"/>
                </a:lnTo>
                <a:lnTo>
                  <a:pt x="341" y="284"/>
                </a:lnTo>
                <a:lnTo>
                  <a:pt x="341" y="284"/>
                </a:lnTo>
                <a:lnTo>
                  <a:pt x="341" y="284"/>
                </a:lnTo>
                <a:lnTo>
                  <a:pt x="341" y="285"/>
                </a:lnTo>
                <a:lnTo>
                  <a:pt x="341" y="285"/>
                </a:lnTo>
                <a:lnTo>
                  <a:pt x="341" y="285"/>
                </a:lnTo>
                <a:lnTo>
                  <a:pt x="341" y="285"/>
                </a:lnTo>
                <a:lnTo>
                  <a:pt x="341" y="286"/>
                </a:lnTo>
                <a:lnTo>
                  <a:pt x="341" y="286"/>
                </a:lnTo>
                <a:lnTo>
                  <a:pt x="341" y="286"/>
                </a:lnTo>
                <a:lnTo>
                  <a:pt x="340" y="286"/>
                </a:lnTo>
                <a:lnTo>
                  <a:pt x="340" y="286"/>
                </a:lnTo>
                <a:lnTo>
                  <a:pt x="340" y="286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0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8"/>
                </a:lnTo>
                <a:lnTo>
                  <a:pt x="341" y="289"/>
                </a:lnTo>
                <a:lnTo>
                  <a:pt x="341" y="289"/>
                </a:lnTo>
                <a:lnTo>
                  <a:pt x="341" y="289"/>
                </a:lnTo>
                <a:lnTo>
                  <a:pt x="341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89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0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1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2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2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3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4"/>
                </a:lnTo>
                <a:lnTo>
                  <a:pt x="343" y="295"/>
                </a:lnTo>
                <a:lnTo>
                  <a:pt x="343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4" y="295"/>
                </a:lnTo>
                <a:lnTo>
                  <a:pt x="343" y="295"/>
                </a:lnTo>
                <a:lnTo>
                  <a:pt x="343" y="295"/>
                </a:lnTo>
                <a:lnTo>
                  <a:pt x="343" y="295"/>
                </a:lnTo>
                <a:lnTo>
                  <a:pt x="343" y="295"/>
                </a:lnTo>
                <a:lnTo>
                  <a:pt x="344" y="295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4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6"/>
                </a:lnTo>
                <a:lnTo>
                  <a:pt x="345" y="297"/>
                </a:lnTo>
                <a:lnTo>
                  <a:pt x="345" y="297"/>
                </a:lnTo>
                <a:lnTo>
                  <a:pt x="345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7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6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7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8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0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1" y="298"/>
                </a:lnTo>
                <a:lnTo>
                  <a:pt x="352" y="298"/>
                </a:lnTo>
                <a:lnTo>
                  <a:pt x="352" y="298"/>
                </a:lnTo>
                <a:lnTo>
                  <a:pt x="352" y="298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3" y="297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3" y="298"/>
                </a:lnTo>
                <a:lnTo>
                  <a:pt x="354" y="298"/>
                </a:lnTo>
                <a:lnTo>
                  <a:pt x="354" y="298"/>
                </a:lnTo>
                <a:lnTo>
                  <a:pt x="354" y="299"/>
                </a:lnTo>
                <a:lnTo>
                  <a:pt x="354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1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5" y="302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3"/>
                </a:lnTo>
                <a:lnTo>
                  <a:pt x="356" y="304"/>
                </a:lnTo>
                <a:lnTo>
                  <a:pt x="357" y="304"/>
                </a:lnTo>
                <a:lnTo>
                  <a:pt x="357" y="304"/>
                </a:lnTo>
                <a:lnTo>
                  <a:pt x="357" y="305"/>
                </a:lnTo>
                <a:lnTo>
                  <a:pt x="357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8" y="305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0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3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4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5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6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8" y="309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0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0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3" y="313"/>
                </a:lnTo>
                <a:lnTo>
                  <a:pt x="374" y="313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4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5" y="315"/>
                </a:lnTo>
                <a:lnTo>
                  <a:pt x="375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5"/>
                </a:lnTo>
                <a:lnTo>
                  <a:pt x="376" y="316"/>
                </a:lnTo>
                <a:lnTo>
                  <a:pt x="376" y="316"/>
                </a:lnTo>
                <a:lnTo>
                  <a:pt x="376" y="316"/>
                </a:lnTo>
                <a:lnTo>
                  <a:pt x="376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7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8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6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79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7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8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80" y="319"/>
                </a:lnTo>
                <a:lnTo>
                  <a:pt x="379" y="319"/>
                </a:lnTo>
                <a:lnTo>
                  <a:pt x="378" y="320"/>
                </a:lnTo>
                <a:lnTo>
                  <a:pt x="377" y="320"/>
                </a:lnTo>
                <a:lnTo>
                  <a:pt x="377" y="321"/>
                </a:lnTo>
                <a:lnTo>
                  <a:pt x="376" y="321"/>
                </a:lnTo>
                <a:lnTo>
                  <a:pt x="376" y="321"/>
                </a:lnTo>
                <a:lnTo>
                  <a:pt x="376" y="322"/>
                </a:lnTo>
                <a:lnTo>
                  <a:pt x="376" y="322"/>
                </a:lnTo>
                <a:lnTo>
                  <a:pt x="376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2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5" y="323"/>
                </a:lnTo>
                <a:lnTo>
                  <a:pt x="374" y="323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4"/>
                </a:lnTo>
                <a:lnTo>
                  <a:pt x="374" y="325"/>
                </a:lnTo>
                <a:lnTo>
                  <a:pt x="373" y="325"/>
                </a:lnTo>
                <a:lnTo>
                  <a:pt x="373" y="325"/>
                </a:lnTo>
                <a:lnTo>
                  <a:pt x="373" y="325"/>
                </a:lnTo>
                <a:lnTo>
                  <a:pt x="373" y="326"/>
                </a:lnTo>
                <a:lnTo>
                  <a:pt x="373" y="326"/>
                </a:lnTo>
                <a:lnTo>
                  <a:pt x="373" y="326"/>
                </a:lnTo>
                <a:lnTo>
                  <a:pt x="373" y="326"/>
                </a:lnTo>
                <a:lnTo>
                  <a:pt x="373" y="327"/>
                </a:lnTo>
                <a:lnTo>
                  <a:pt x="373" y="327"/>
                </a:lnTo>
                <a:lnTo>
                  <a:pt x="373" y="327"/>
                </a:lnTo>
                <a:lnTo>
                  <a:pt x="373" y="327"/>
                </a:lnTo>
                <a:lnTo>
                  <a:pt x="372" y="329"/>
                </a:lnTo>
                <a:lnTo>
                  <a:pt x="372" y="330"/>
                </a:lnTo>
                <a:lnTo>
                  <a:pt x="371" y="331"/>
                </a:lnTo>
                <a:lnTo>
                  <a:pt x="370" y="332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4"/>
                </a:lnTo>
                <a:lnTo>
                  <a:pt x="369" y="335"/>
                </a:lnTo>
                <a:lnTo>
                  <a:pt x="368" y="335"/>
                </a:lnTo>
                <a:lnTo>
                  <a:pt x="368" y="336"/>
                </a:lnTo>
                <a:lnTo>
                  <a:pt x="368" y="336"/>
                </a:lnTo>
                <a:lnTo>
                  <a:pt x="368" y="336"/>
                </a:lnTo>
                <a:lnTo>
                  <a:pt x="367" y="337"/>
                </a:lnTo>
                <a:lnTo>
                  <a:pt x="367" y="337"/>
                </a:lnTo>
                <a:lnTo>
                  <a:pt x="366" y="338"/>
                </a:lnTo>
                <a:lnTo>
                  <a:pt x="366" y="339"/>
                </a:lnTo>
                <a:lnTo>
                  <a:pt x="366" y="339"/>
                </a:lnTo>
                <a:lnTo>
                  <a:pt x="366" y="340"/>
                </a:lnTo>
                <a:lnTo>
                  <a:pt x="365" y="340"/>
                </a:lnTo>
                <a:lnTo>
                  <a:pt x="364" y="342"/>
                </a:lnTo>
                <a:lnTo>
                  <a:pt x="362" y="346"/>
                </a:lnTo>
                <a:lnTo>
                  <a:pt x="362" y="346"/>
                </a:lnTo>
                <a:lnTo>
                  <a:pt x="361" y="347"/>
                </a:lnTo>
                <a:lnTo>
                  <a:pt x="359" y="350"/>
                </a:lnTo>
                <a:lnTo>
                  <a:pt x="359" y="350"/>
                </a:lnTo>
                <a:lnTo>
                  <a:pt x="359" y="350"/>
                </a:lnTo>
                <a:lnTo>
                  <a:pt x="359" y="350"/>
                </a:lnTo>
                <a:lnTo>
                  <a:pt x="359" y="351"/>
                </a:lnTo>
                <a:lnTo>
                  <a:pt x="358" y="351"/>
                </a:lnTo>
                <a:lnTo>
                  <a:pt x="358" y="351"/>
                </a:lnTo>
                <a:lnTo>
                  <a:pt x="358" y="351"/>
                </a:lnTo>
                <a:lnTo>
                  <a:pt x="358" y="352"/>
                </a:lnTo>
                <a:lnTo>
                  <a:pt x="357" y="353"/>
                </a:lnTo>
                <a:lnTo>
                  <a:pt x="357" y="354"/>
                </a:lnTo>
                <a:lnTo>
                  <a:pt x="357" y="354"/>
                </a:lnTo>
                <a:lnTo>
                  <a:pt x="357" y="354"/>
                </a:lnTo>
                <a:lnTo>
                  <a:pt x="356" y="354"/>
                </a:lnTo>
                <a:lnTo>
                  <a:pt x="356" y="354"/>
                </a:lnTo>
                <a:lnTo>
                  <a:pt x="356" y="355"/>
                </a:lnTo>
                <a:lnTo>
                  <a:pt x="356" y="355"/>
                </a:lnTo>
                <a:lnTo>
                  <a:pt x="356" y="356"/>
                </a:lnTo>
                <a:lnTo>
                  <a:pt x="356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6"/>
                </a:lnTo>
                <a:lnTo>
                  <a:pt x="355" y="357"/>
                </a:lnTo>
                <a:lnTo>
                  <a:pt x="354" y="358"/>
                </a:lnTo>
                <a:lnTo>
                  <a:pt x="354" y="358"/>
                </a:lnTo>
                <a:lnTo>
                  <a:pt x="353" y="359"/>
                </a:lnTo>
                <a:lnTo>
                  <a:pt x="353" y="359"/>
                </a:lnTo>
                <a:lnTo>
                  <a:pt x="353" y="360"/>
                </a:lnTo>
                <a:lnTo>
                  <a:pt x="353" y="360"/>
                </a:lnTo>
                <a:lnTo>
                  <a:pt x="352" y="361"/>
                </a:lnTo>
                <a:lnTo>
                  <a:pt x="352" y="361"/>
                </a:lnTo>
                <a:lnTo>
                  <a:pt x="352" y="362"/>
                </a:lnTo>
                <a:lnTo>
                  <a:pt x="351" y="363"/>
                </a:lnTo>
                <a:lnTo>
                  <a:pt x="351" y="363"/>
                </a:lnTo>
                <a:lnTo>
                  <a:pt x="351" y="363"/>
                </a:lnTo>
                <a:lnTo>
                  <a:pt x="350" y="364"/>
                </a:lnTo>
                <a:lnTo>
                  <a:pt x="349" y="365"/>
                </a:lnTo>
                <a:lnTo>
                  <a:pt x="349" y="366"/>
                </a:lnTo>
                <a:lnTo>
                  <a:pt x="349" y="366"/>
                </a:lnTo>
                <a:lnTo>
                  <a:pt x="348" y="367"/>
                </a:lnTo>
                <a:lnTo>
                  <a:pt x="348" y="368"/>
                </a:lnTo>
                <a:lnTo>
                  <a:pt x="348" y="368"/>
                </a:lnTo>
                <a:lnTo>
                  <a:pt x="348" y="368"/>
                </a:lnTo>
                <a:lnTo>
                  <a:pt x="348" y="368"/>
                </a:lnTo>
                <a:lnTo>
                  <a:pt x="348" y="369"/>
                </a:lnTo>
                <a:lnTo>
                  <a:pt x="347" y="369"/>
                </a:lnTo>
                <a:lnTo>
                  <a:pt x="347" y="369"/>
                </a:lnTo>
                <a:lnTo>
                  <a:pt x="347" y="370"/>
                </a:lnTo>
                <a:lnTo>
                  <a:pt x="346" y="370"/>
                </a:lnTo>
                <a:lnTo>
                  <a:pt x="345" y="371"/>
                </a:lnTo>
                <a:lnTo>
                  <a:pt x="344" y="373"/>
                </a:lnTo>
                <a:lnTo>
                  <a:pt x="342" y="374"/>
                </a:lnTo>
                <a:lnTo>
                  <a:pt x="341" y="375"/>
                </a:lnTo>
                <a:lnTo>
                  <a:pt x="341" y="375"/>
                </a:lnTo>
                <a:lnTo>
                  <a:pt x="340" y="376"/>
                </a:lnTo>
                <a:lnTo>
                  <a:pt x="339" y="378"/>
                </a:lnTo>
                <a:lnTo>
                  <a:pt x="338" y="379"/>
                </a:lnTo>
                <a:lnTo>
                  <a:pt x="337" y="379"/>
                </a:lnTo>
                <a:lnTo>
                  <a:pt x="336" y="380"/>
                </a:lnTo>
                <a:lnTo>
                  <a:pt x="336" y="380"/>
                </a:lnTo>
                <a:lnTo>
                  <a:pt x="335" y="381"/>
                </a:lnTo>
                <a:lnTo>
                  <a:pt x="335" y="382"/>
                </a:lnTo>
                <a:lnTo>
                  <a:pt x="334" y="382"/>
                </a:lnTo>
                <a:lnTo>
                  <a:pt x="333" y="383"/>
                </a:lnTo>
                <a:lnTo>
                  <a:pt x="332" y="384"/>
                </a:lnTo>
                <a:lnTo>
                  <a:pt x="332" y="385"/>
                </a:lnTo>
                <a:lnTo>
                  <a:pt x="331" y="385"/>
                </a:lnTo>
                <a:lnTo>
                  <a:pt x="331" y="385"/>
                </a:lnTo>
                <a:lnTo>
                  <a:pt x="331" y="386"/>
                </a:lnTo>
                <a:lnTo>
                  <a:pt x="330" y="387"/>
                </a:lnTo>
                <a:lnTo>
                  <a:pt x="327" y="389"/>
                </a:lnTo>
                <a:lnTo>
                  <a:pt x="325" y="391"/>
                </a:lnTo>
                <a:lnTo>
                  <a:pt x="325" y="391"/>
                </a:lnTo>
                <a:lnTo>
                  <a:pt x="325" y="392"/>
                </a:lnTo>
                <a:lnTo>
                  <a:pt x="312" y="395"/>
                </a:lnTo>
                <a:lnTo>
                  <a:pt x="310" y="395"/>
                </a:lnTo>
                <a:lnTo>
                  <a:pt x="308" y="396"/>
                </a:lnTo>
                <a:lnTo>
                  <a:pt x="302" y="398"/>
                </a:lnTo>
                <a:lnTo>
                  <a:pt x="302" y="398"/>
                </a:lnTo>
                <a:lnTo>
                  <a:pt x="302" y="398"/>
                </a:lnTo>
                <a:lnTo>
                  <a:pt x="301" y="398"/>
                </a:lnTo>
                <a:lnTo>
                  <a:pt x="301" y="398"/>
                </a:lnTo>
                <a:lnTo>
                  <a:pt x="301" y="398"/>
                </a:lnTo>
                <a:lnTo>
                  <a:pt x="301" y="398"/>
                </a:lnTo>
                <a:lnTo>
                  <a:pt x="300" y="399"/>
                </a:lnTo>
                <a:lnTo>
                  <a:pt x="300" y="399"/>
                </a:lnTo>
                <a:lnTo>
                  <a:pt x="300" y="400"/>
                </a:lnTo>
                <a:lnTo>
                  <a:pt x="300" y="400"/>
                </a:lnTo>
                <a:lnTo>
                  <a:pt x="299" y="401"/>
                </a:lnTo>
                <a:lnTo>
                  <a:pt x="299" y="401"/>
                </a:lnTo>
                <a:lnTo>
                  <a:pt x="298" y="402"/>
                </a:lnTo>
                <a:lnTo>
                  <a:pt x="298" y="402"/>
                </a:lnTo>
                <a:lnTo>
                  <a:pt x="297" y="402"/>
                </a:lnTo>
                <a:lnTo>
                  <a:pt x="297" y="403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9"/>
                </a:lnTo>
                <a:lnTo>
                  <a:pt x="298" y="411"/>
                </a:lnTo>
                <a:lnTo>
                  <a:pt x="299" y="412"/>
                </a:lnTo>
                <a:lnTo>
                  <a:pt x="300" y="416"/>
                </a:lnTo>
                <a:lnTo>
                  <a:pt x="300" y="416"/>
                </a:lnTo>
                <a:lnTo>
                  <a:pt x="301" y="418"/>
                </a:lnTo>
                <a:lnTo>
                  <a:pt x="301" y="419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2" y="425"/>
                </a:lnTo>
                <a:lnTo>
                  <a:pt x="302" y="426"/>
                </a:lnTo>
                <a:lnTo>
                  <a:pt x="303" y="427"/>
                </a:lnTo>
                <a:lnTo>
                  <a:pt x="303" y="429"/>
                </a:lnTo>
                <a:lnTo>
                  <a:pt x="304" y="429"/>
                </a:lnTo>
                <a:lnTo>
                  <a:pt x="304" y="429"/>
                </a:lnTo>
                <a:lnTo>
                  <a:pt x="302" y="432"/>
                </a:lnTo>
                <a:lnTo>
                  <a:pt x="302" y="433"/>
                </a:lnTo>
                <a:lnTo>
                  <a:pt x="302" y="433"/>
                </a:lnTo>
                <a:lnTo>
                  <a:pt x="302" y="433"/>
                </a:lnTo>
                <a:lnTo>
                  <a:pt x="302" y="434"/>
                </a:lnTo>
                <a:lnTo>
                  <a:pt x="301" y="435"/>
                </a:lnTo>
                <a:lnTo>
                  <a:pt x="301" y="435"/>
                </a:lnTo>
                <a:lnTo>
                  <a:pt x="299" y="440"/>
                </a:lnTo>
                <a:lnTo>
                  <a:pt x="299" y="440"/>
                </a:lnTo>
                <a:lnTo>
                  <a:pt x="298" y="441"/>
                </a:lnTo>
                <a:lnTo>
                  <a:pt x="298" y="442"/>
                </a:lnTo>
                <a:lnTo>
                  <a:pt x="297" y="444"/>
                </a:lnTo>
                <a:lnTo>
                  <a:pt x="297" y="445"/>
                </a:lnTo>
                <a:lnTo>
                  <a:pt x="295" y="449"/>
                </a:lnTo>
                <a:lnTo>
                  <a:pt x="292" y="456"/>
                </a:lnTo>
                <a:lnTo>
                  <a:pt x="292" y="456"/>
                </a:lnTo>
                <a:lnTo>
                  <a:pt x="292" y="456"/>
                </a:lnTo>
                <a:lnTo>
                  <a:pt x="291" y="457"/>
                </a:lnTo>
                <a:lnTo>
                  <a:pt x="290" y="459"/>
                </a:lnTo>
                <a:lnTo>
                  <a:pt x="290" y="462"/>
                </a:lnTo>
                <a:lnTo>
                  <a:pt x="289" y="463"/>
                </a:lnTo>
                <a:lnTo>
                  <a:pt x="288" y="463"/>
                </a:lnTo>
                <a:lnTo>
                  <a:pt x="288" y="464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7"/>
                </a:lnTo>
                <a:lnTo>
                  <a:pt x="286" y="467"/>
                </a:lnTo>
                <a:lnTo>
                  <a:pt x="286" y="468"/>
                </a:lnTo>
                <a:lnTo>
                  <a:pt x="286" y="469"/>
                </a:lnTo>
                <a:lnTo>
                  <a:pt x="286" y="469"/>
                </a:lnTo>
                <a:lnTo>
                  <a:pt x="286" y="469"/>
                </a:lnTo>
                <a:lnTo>
                  <a:pt x="286" y="469"/>
                </a:lnTo>
                <a:lnTo>
                  <a:pt x="286" y="470"/>
                </a:lnTo>
                <a:lnTo>
                  <a:pt x="285" y="470"/>
                </a:lnTo>
                <a:lnTo>
                  <a:pt x="285" y="471"/>
                </a:lnTo>
                <a:lnTo>
                  <a:pt x="285" y="471"/>
                </a:lnTo>
                <a:lnTo>
                  <a:pt x="285" y="471"/>
                </a:lnTo>
                <a:lnTo>
                  <a:pt x="285" y="472"/>
                </a:lnTo>
                <a:lnTo>
                  <a:pt x="285" y="472"/>
                </a:lnTo>
                <a:lnTo>
                  <a:pt x="284" y="474"/>
                </a:lnTo>
                <a:lnTo>
                  <a:pt x="283" y="475"/>
                </a:lnTo>
                <a:lnTo>
                  <a:pt x="283" y="476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3"/>
                </a:lnTo>
                <a:lnTo>
                  <a:pt x="282" y="483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2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4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5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3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6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7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8"/>
                </a:lnTo>
                <a:lnTo>
                  <a:pt x="284" y="489"/>
                </a:lnTo>
                <a:lnTo>
                  <a:pt x="284" y="489"/>
                </a:lnTo>
                <a:lnTo>
                  <a:pt x="284" y="489"/>
                </a:lnTo>
                <a:lnTo>
                  <a:pt x="284" y="489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4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5" y="491"/>
                </a:lnTo>
                <a:lnTo>
                  <a:pt x="284" y="491"/>
                </a:lnTo>
                <a:lnTo>
                  <a:pt x="284" y="491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7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8"/>
                </a:lnTo>
                <a:lnTo>
                  <a:pt x="288" y="499"/>
                </a:lnTo>
                <a:lnTo>
                  <a:pt x="288" y="499"/>
                </a:lnTo>
                <a:lnTo>
                  <a:pt x="288" y="499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8" y="500"/>
                </a:lnTo>
                <a:lnTo>
                  <a:pt x="289" y="500"/>
                </a:lnTo>
                <a:lnTo>
                  <a:pt x="289" y="500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90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1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9" y="502"/>
                </a:lnTo>
                <a:lnTo>
                  <a:pt x="288" y="502"/>
                </a:lnTo>
                <a:lnTo>
                  <a:pt x="288" y="503"/>
                </a:lnTo>
                <a:lnTo>
                  <a:pt x="288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3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89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5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6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7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8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09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0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1"/>
                </a:lnTo>
                <a:lnTo>
                  <a:pt x="290" y="512"/>
                </a:lnTo>
                <a:lnTo>
                  <a:pt x="290" y="512"/>
                </a:lnTo>
                <a:lnTo>
                  <a:pt x="290" y="512"/>
                </a:lnTo>
                <a:lnTo>
                  <a:pt x="290" y="512"/>
                </a:lnTo>
                <a:lnTo>
                  <a:pt x="290" y="513"/>
                </a:lnTo>
                <a:lnTo>
                  <a:pt x="290" y="513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4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5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6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0" y="517"/>
                </a:lnTo>
                <a:lnTo>
                  <a:pt x="291" y="517"/>
                </a:lnTo>
                <a:lnTo>
                  <a:pt x="291" y="518"/>
                </a:lnTo>
                <a:lnTo>
                  <a:pt x="291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0" y="518"/>
                </a:lnTo>
                <a:lnTo>
                  <a:pt x="291" y="518"/>
                </a:lnTo>
                <a:lnTo>
                  <a:pt x="291" y="518"/>
                </a:lnTo>
                <a:lnTo>
                  <a:pt x="291" y="518"/>
                </a:lnTo>
                <a:lnTo>
                  <a:pt x="291" y="519"/>
                </a:lnTo>
                <a:lnTo>
                  <a:pt x="291" y="519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0"/>
                </a:lnTo>
                <a:lnTo>
                  <a:pt x="290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1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1" y="522"/>
                </a:lnTo>
                <a:lnTo>
                  <a:pt x="292" y="522"/>
                </a:lnTo>
                <a:lnTo>
                  <a:pt x="292" y="522"/>
                </a:lnTo>
                <a:lnTo>
                  <a:pt x="292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2"/>
                </a:lnTo>
                <a:lnTo>
                  <a:pt x="293" y="523"/>
                </a:lnTo>
                <a:lnTo>
                  <a:pt x="293" y="523"/>
                </a:lnTo>
                <a:lnTo>
                  <a:pt x="293" y="523"/>
                </a:lnTo>
                <a:lnTo>
                  <a:pt x="292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1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4"/>
                </a:lnTo>
                <a:lnTo>
                  <a:pt x="290" y="525"/>
                </a:lnTo>
                <a:lnTo>
                  <a:pt x="290" y="525"/>
                </a:lnTo>
                <a:lnTo>
                  <a:pt x="289" y="525"/>
                </a:lnTo>
                <a:lnTo>
                  <a:pt x="289" y="525"/>
                </a:lnTo>
                <a:lnTo>
                  <a:pt x="289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5"/>
                </a:lnTo>
                <a:lnTo>
                  <a:pt x="288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6"/>
                </a:lnTo>
                <a:lnTo>
                  <a:pt x="287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7"/>
                </a:lnTo>
                <a:lnTo>
                  <a:pt x="286" y="528"/>
                </a:lnTo>
                <a:lnTo>
                  <a:pt x="286" y="528"/>
                </a:lnTo>
                <a:lnTo>
                  <a:pt x="285" y="528"/>
                </a:lnTo>
                <a:lnTo>
                  <a:pt x="284" y="530"/>
                </a:lnTo>
                <a:lnTo>
                  <a:pt x="283" y="530"/>
                </a:lnTo>
                <a:lnTo>
                  <a:pt x="284" y="531"/>
                </a:lnTo>
                <a:lnTo>
                  <a:pt x="284" y="531"/>
                </a:lnTo>
                <a:lnTo>
                  <a:pt x="284" y="531"/>
                </a:lnTo>
                <a:lnTo>
                  <a:pt x="284" y="531"/>
                </a:lnTo>
                <a:lnTo>
                  <a:pt x="284" y="532"/>
                </a:lnTo>
                <a:lnTo>
                  <a:pt x="286" y="534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6" y="535"/>
                </a:lnTo>
                <a:lnTo>
                  <a:pt x="288" y="537"/>
                </a:lnTo>
                <a:lnTo>
                  <a:pt x="288" y="537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1" y="541"/>
                </a:lnTo>
                <a:lnTo>
                  <a:pt x="292" y="542"/>
                </a:lnTo>
                <a:lnTo>
                  <a:pt x="292" y="543"/>
                </a:lnTo>
                <a:lnTo>
                  <a:pt x="297" y="544"/>
                </a:lnTo>
                <a:lnTo>
                  <a:pt x="298" y="544"/>
                </a:lnTo>
                <a:lnTo>
                  <a:pt x="298" y="544"/>
                </a:lnTo>
                <a:lnTo>
                  <a:pt x="298" y="545"/>
                </a:lnTo>
                <a:lnTo>
                  <a:pt x="298" y="547"/>
                </a:lnTo>
                <a:lnTo>
                  <a:pt x="298" y="547"/>
                </a:lnTo>
                <a:lnTo>
                  <a:pt x="298" y="547"/>
                </a:lnTo>
                <a:lnTo>
                  <a:pt x="298" y="549"/>
                </a:lnTo>
                <a:lnTo>
                  <a:pt x="298" y="551"/>
                </a:lnTo>
                <a:lnTo>
                  <a:pt x="297" y="551"/>
                </a:lnTo>
                <a:lnTo>
                  <a:pt x="300" y="552"/>
                </a:lnTo>
                <a:lnTo>
                  <a:pt x="300" y="552"/>
                </a:lnTo>
                <a:lnTo>
                  <a:pt x="300" y="552"/>
                </a:lnTo>
                <a:lnTo>
                  <a:pt x="301" y="552"/>
                </a:lnTo>
                <a:lnTo>
                  <a:pt x="301" y="552"/>
                </a:lnTo>
                <a:lnTo>
                  <a:pt x="301" y="553"/>
                </a:lnTo>
                <a:lnTo>
                  <a:pt x="303" y="554"/>
                </a:lnTo>
                <a:lnTo>
                  <a:pt x="303" y="554"/>
                </a:lnTo>
                <a:lnTo>
                  <a:pt x="304" y="555"/>
                </a:lnTo>
                <a:lnTo>
                  <a:pt x="305" y="555"/>
                </a:lnTo>
                <a:lnTo>
                  <a:pt x="305" y="556"/>
                </a:lnTo>
                <a:lnTo>
                  <a:pt x="305" y="556"/>
                </a:lnTo>
                <a:lnTo>
                  <a:pt x="307" y="556"/>
                </a:lnTo>
                <a:lnTo>
                  <a:pt x="309" y="558"/>
                </a:lnTo>
                <a:lnTo>
                  <a:pt x="310" y="558"/>
                </a:lnTo>
                <a:lnTo>
                  <a:pt x="310" y="559"/>
                </a:lnTo>
                <a:lnTo>
                  <a:pt x="310" y="560"/>
                </a:lnTo>
                <a:lnTo>
                  <a:pt x="308" y="562"/>
                </a:lnTo>
                <a:lnTo>
                  <a:pt x="310" y="564"/>
                </a:lnTo>
                <a:lnTo>
                  <a:pt x="308" y="565"/>
                </a:lnTo>
                <a:lnTo>
                  <a:pt x="308" y="566"/>
                </a:lnTo>
                <a:lnTo>
                  <a:pt x="307" y="567"/>
                </a:lnTo>
                <a:lnTo>
                  <a:pt x="307" y="567"/>
                </a:lnTo>
                <a:lnTo>
                  <a:pt x="305" y="568"/>
                </a:lnTo>
                <a:lnTo>
                  <a:pt x="307" y="569"/>
                </a:lnTo>
                <a:lnTo>
                  <a:pt x="307" y="570"/>
                </a:lnTo>
                <a:lnTo>
                  <a:pt x="307" y="571"/>
                </a:lnTo>
                <a:lnTo>
                  <a:pt x="307" y="571"/>
                </a:lnTo>
                <a:lnTo>
                  <a:pt x="307" y="571"/>
                </a:lnTo>
                <a:lnTo>
                  <a:pt x="308" y="571"/>
                </a:lnTo>
                <a:lnTo>
                  <a:pt x="308" y="571"/>
                </a:lnTo>
                <a:lnTo>
                  <a:pt x="308" y="572"/>
                </a:lnTo>
                <a:lnTo>
                  <a:pt x="308" y="572"/>
                </a:lnTo>
                <a:lnTo>
                  <a:pt x="308" y="572"/>
                </a:lnTo>
                <a:lnTo>
                  <a:pt x="309" y="572"/>
                </a:lnTo>
                <a:lnTo>
                  <a:pt x="309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2"/>
                </a:lnTo>
                <a:lnTo>
                  <a:pt x="310" y="573"/>
                </a:lnTo>
                <a:lnTo>
                  <a:pt x="310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3"/>
                </a:lnTo>
                <a:lnTo>
                  <a:pt x="311" y="574"/>
                </a:lnTo>
                <a:lnTo>
                  <a:pt x="311" y="574"/>
                </a:lnTo>
                <a:lnTo>
                  <a:pt x="311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5"/>
                </a:lnTo>
                <a:lnTo>
                  <a:pt x="312" y="576"/>
                </a:lnTo>
                <a:lnTo>
                  <a:pt x="312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6"/>
                </a:lnTo>
                <a:lnTo>
                  <a:pt x="313" y="577"/>
                </a:lnTo>
                <a:lnTo>
                  <a:pt x="313" y="577"/>
                </a:lnTo>
                <a:lnTo>
                  <a:pt x="314" y="577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8"/>
                </a:lnTo>
                <a:lnTo>
                  <a:pt x="314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79"/>
                </a:lnTo>
                <a:lnTo>
                  <a:pt x="315" y="580"/>
                </a:lnTo>
                <a:lnTo>
                  <a:pt x="315" y="580"/>
                </a:lnTo>
                <a:lnTo>
                  <a:pt x="315" y="580"/>
                </a:lnTo>
                <a:lnTo>
                  <a:pt x="316" y="580"/>
                </a:lnTo>
                <a:lnTo>
                  <a:pt x="316" y="580"/>
                </a:lnTo>
                <a:lnTo>
                  <a:pt x="316" y="580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6" y="581"/>
                </a:lnTo>
                <a:lnTo>
                  <a:pt x="317" y="582"/>
                </a:lnTo>
                <a:lnTo>
                  <a:pt x="319" y="583"/>
                </a:lnTo>
                <a:lnTo>
                  <a:pt x="319" y="583"/>
                </a:lnTo>
                <a:lnTo>
                  <a:pt x="319" y="585"/>
                </a:lnTo>
                <a:lnTo>
                  <a:pt x="319" y="586"/>
                </a:lnTo>
                <a:lnTo>
                  <a:pt x="318" y="588"/>
                </a:lnTo>
                <a:lnTo>
                  <a:pt x="318" y="589"/>
                </a:lnTo>
                <a:lnTo>
                  <a:pt x="318" y="589"/>
                </a:lnTo>
                <a:lnTo>
                  <a:pt x="318" y="589"/>
                </a:lnTo>
                <a:lnTo>
                  <a:pt x="317" y="590"/>
                </a:lnTo>
                <a:lnTo>
                  <a:pt x="317" y="594"/>
                </a:lnTo>
                <a:lnTo>
                  <a:pt x="317" y="594"/>
                </a:lnTo>
                <a:lnTo>
                  <a:pt x="317" y="595"/>
                </a:lnTo>
                <a:lnTo>
                  <a:pt x="316" y="595"/>
                </a:lnTo>
                <a:lnTo>
                  <a:pt x="315" y="596"/>
                </a:lnTo>
                <a:lnTo>
                  <a:pt x="314" y="596"/>
                </a:lnTo>
                <a:lnTo>
                  <a:pt x="314" y="597"/>
                </a:lnTo>
                <a:lnTo>
                  <a:pt x="313" y="597"/>
                </a:lnTo>
                <a:lnTo>
                  <a:pt x="313" y="600"/>
                </a:lnTo>
                <a:lnTo>
                  <a:pt x="312" y="602"/>
                </a:lnTo>
                <a:lnTo>
                  <a:pt x="312" y="602"/>
                </a:lnTo>
                <a:lnTo>
                  <a:pt x="311" y="603"/>
                </a:lnTo>
                <a:lnTo>
                  <a:pt x="311" y="603"/>
                </a:lnTo>
                <a:lnTo>
                  <a:pt x="310" y="604"/>
                </a:lnTo>
                <a:lnTo>
                  <a:pt x="310" y="604"/>
                </a:lnTo>
                <a:lnTo>
                  <a:pt x="310" y="605"/>
                </a:lnTo>
                <a:lnTo>
                  <a:pt x="308" y="603"/>
                </a:lnTo>
                <a:lnTo>
                  <a:pt x="308" y="603"/>
                </a:lnTo>
                <a:lnTo>
                  <a:pt x="307" y="602"/>
                </a:lnTo>
                <a:lnTo>
                  <a:pt x="307" y="602"/>
                </a:lnTo>
                <a:lnTo>
                  <a:pt x="307" y="602"/>
                </a:lnTo>
                <a:lnTo>
                  <a:pt x="305" y="603"/>
                </a:lnTo>
                <a:lnTo>
                  <a:pt x="305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3"/>
                </a:lnTo>
                <a:lnTo>
                  <a:pt x="303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2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1" y="602"/>
                </a:lnTo>
                <a:lnTo>
                  <a:pt x="300" y="603"/>
                </a:lnTo>
                <a:lnTo>
                  <a:pt x="300" y="603"/>
                </a:lnTo>
                <a:lnTo>
                  <a:pt x="300" y="602"/>
                </a:lnTo>
                <a:lnTo>
                  <a:pt x="300" y="602"/>
                </a:lnTo>
                <a:lnTo>
                  <a:pt x="300" y="602"/>
                </a:lnTo>
                <a:lnTo>
                  <a:pt x="300" y="601"/>
                </a:lnTo>
                <a:lnTo>
                  <a:pt x="300" y="600"/>
                </a:lnTo>
                <a:lnTo>
                  <a:pt x="300" y="600"/>
                </a:lnTo>
                <a:lnTo>
                  <a:pt x="300" y="600"/>
                </a:lnTo>
                <a:lnTo>
                  <a:pt x="300" y="600"/>
                </a:lnTo>
                <a:lnTo>
                  <a:pt x="299" y="599"/>
                </a:lnTo>
                <a:lnTo>
                  <a:pt x="299" y="599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7"/>
                </a:lnTo>
                <a:lnTo>
                  <a:pt x="298" y="596"/>
                </a:lnTo>
                <a:lnTo>
                  <a:pt x="297" y="595"/>
                </a:lnTo>
                <a:lnTo>
                  <a:pt x="297" y="594"/>
                </a:lnTo>
                <a:lnTo>
                  <a:pt x="295" y="590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3" y="587"/>
                </a:lnTo>
                <a:lnTo>
                  <a:pt x="293" y="587"/>
                </a:lnTo>
                <a:lnTo>
                  <a:pt x="293" y="587"/>
                </a:lnTo>
                <a:lnTo>
                  <a:pt x="293" y="586"/>
                </a:lnTo>
                <a:lnTo>
                  <a:pt x="292" y="586"/>
                </a:lnTo>
                <a:lnTo>
                  <a:pt x="292" y="585"/>
                </a:lnTo>
                <a:lnTo>
                  <a:pt x="292" y="585"/>
                </a:lnTo>
                <a:lnTo>
                  <a:pt x="291" y="585"/>
                </a:lnTo>
                <a:lnTo>
                  <a:pt x="291" y="584"/>
                </a:lnTo>
                <a:lnTo>
                  <a:pt x="291" y="584"/>
                </a:lnTo>
                <a:lnTo>
                  <a:pt x="291" y="584"/>
                </a:lnTo>
                <a:lnTo>
                  <a:pt x="291" y="584"/>
                </a:lnTo>
                <a:lnTo>
                  <a:pt x="290" y="582"/>
                </a:lnTo>
                <a:lnTo>
                  <a:pt x="289" y="582"/>
                </a:lnTo>
                <a:lnTo>
                  <a:pt x="288" y="581"/>
                </a:lnTo>
                <a:lnTo>
                  <a:pt x="288" y="580"/>
                </a:lnTo>
                <a:lnTo>
                  <a:pt x="288" y="580"/>
                </a:lnTo>
                <a:lnTo>
                  <a:pt x="288" y="580"/>
                </a:lnTo>
                <a:lnTo>
                  <a:pt x="288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80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9"/>
                </a:lnTo>
                <a:lnTo>
                  <a:pt x="287" y="578"/>
                </a:lnTo>
                <a:lnTo>
                  <a:pt x="287" y="578"/>
                </a:lnTo>
                <a:lnTo>
                  <a:pt x="286" y="578"/>
                </a:lnTo>
                <a:lnTo>
                  <a:pt x="286" y="578"/>
                </a:lnTo>
                <a:lnTo>
                  <a:pt x="286" y="578"/>
                </a:lnTo>
                <a:lnTo>
                  <a:pt x="285" y="576"/>
                </a:lnTo>
                <a:lnTo>
                  <a:pt x="284" y="576"/>
                </a:lnTo>
                <a:lnTo>
                  <a:pt x="284" y="575"/>
                </a:lnTo>
                <a:lnTo>
                  <a:pt x="283" y="573"/>
                </a:lnTo>
                <a:lnTo>
                  <a:pt x="283" y="572"/>
                </a:lnTo>
                <a:lnTo>
                  <a:pt x="282" y="572"/>
                </a:lnTo>
                <a:lnTo>
                  <a:pt x="282" y="571"/>
                </a:lnTo>
                <a:lnTo>
                  <a:pt x="281" y="571"/>
                </a:lnTo>
                <a:lnTo>
                  <a:pt x="281" y="571"/>
                </a:lnTo>
                <a:lnTo>
                  <a:pt x="281" y="571"/>
                </a:lnTo>
                <a:lnTo>
                  <a:pt x="281" y="570"/>
                </a:lnTo>
                <a:lnTo>
                  <a:pt x="280" y="569"/>
                </a:lnTo>
                <a:lnTo>
                  <a:pt x="280" y="569"/>
                </a:lnTo>
                <a:lnTo>
                  <a:pt x="279" y="568"/>
                </a:lnTo>
                <a:lnTo>
                  <a:pt x="278" y="568"/>
                </a:lnTo>
                <a:lnTo>
                  <a:pt x="277" y="566"/>
                </a:lnTo>
                <a:lnTo>
                  <a:pt x="275" y="565"/>
                </a:lnTo>
                <a:lnTo>
                  <a:pt x="274" y="565"/>
                </a:lnTo>
                <a:lnTo>
                  <a:pt x="274" y="565"/>
                </a:lnTo>
                <a:lnTo>
                  <a:pt x="274" y="564"/>
                </a:lnTo>
                <a:lnTo>
                  <a:pt x="273" y="564"/>
                </a:lnTo>
                <a:lnTo>
                  <a:pt x="273" y="563"/>
                </a:lnTo>
                <a:lnTo>
                  <a:pt x="273" y="563"/>
                </a:lnTo>
                <a:lnTo>
                  <a:pt x="271" y="563"/>
                </a:lnTo>
                <a:lnTo>
                  <a:pt x="271" y="562"/>
                </a:lnTo>
                <a:lnTo>
                  <a:pt x="270" y="562"/>
                </a:lnTo>
                <a:lnTo>
                  <a:pt x="270" y="562"/>
                </a:lnTo>
                <a:lnTo>
                  <a:pt x="270" y="562"/>
                </a:lnTo>
                <a:lnTo>
                  <a:pt x="269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7" y="560"/>
                </a:lnTo>
                <a:lnTo>
                  <a:pt x="267" y="560"/>
                </a:lnTo>
                <a:lnTo>
                  <a:pt x="267" y="560"/>
                </a:lnTo>
                <a:lnTo>
                  <a:pt x="267" y="559"/>
                </a:lnTo>
                <a:lnTo>
                  <a:pt x="267" y="559"/>
                </a:lnTo>
                <a:lnTo>
                  <a:pt x="267" y="560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0" y="561"/>
                </a:lnTo>
                <a:lnTo>
                  <a:pt x="260" y="561"/>
                </a:lnTo>
                <a:lnTo>
                  <a:pt x="260" y="561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2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59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3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4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4"/>
                </a:lnTo>
                <a:lnTo>
                  <a:pt x="261" y="564"/>
                </a:lnTo>
                <a:lnTo>
                  <a:pt x="261" y="564"/>
                </a:lnTo>
                <a:lnTo>
                  <a:pt x="261" y="564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1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5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4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6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6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5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7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8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69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0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1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2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4" y="574"/>
                </a:lnTo>
                <a:lnTo>
                  <a:pt x="263" y="574"/>
                </a:lnTo>
                <a:lnTo>
                  <a:pt x="262" y="575"/>
                </a:lnTo>
                <a:lnTo>
                  <a:pt x="261" y="575"/>
                </a:lnTo>
                <a:lnTo>
                  <a:pt x="260" y="575"/>
                </a:lnTo>
                <a:lnTo>
                  <a:pt x="260" y="575"/>
                </a:lnTo>
                <a:lnTo>
                  <a:pt x="259" y="575"/>
                </a:lnTo>
                <a:lnTo>
                  <a:pt x="259" y="575"/>
                </a:lnTo>
                <a:lnTo>
                  <a:pt x="258" y="576"/>
                </a:lnTo>
                <a:lnTo>
                  <a:pt x="257" y="576"/>
                </a:lnTo>
                <a:lnTo>
                  <a:pt x="256" y="576"/>
                </a:lnTo>
                <a:lnTo>
                  <a:pt x="255" y="576"/>
                </a:lnTo>
                <a:lnTo>
                  <a:pt x="255" y="576"/>
                </a:lnTo>
                <a:lnTo>
                  <a:pt x="255" y="576"/>
                </a:lnTo>
                <a:lnTo>
                  <a:pt x="253" y="577"/>
                </a:lnTo>
                <a:lnTo>
                  <a:pt x="252" y="578"/>
                </a:lnTo>
                <a:lnTo>
                  <a:pt x="249" y="578"/>
                </a:lnTo>
                <a:lnTo>
                  <a:pt x="248" y="578"/>
                </a:lnTo>
                <a:lnTo>
                  <a:pt x="248" y="578"/>
                </a:lnTo>
                <a:lnTo>
                  <a:pt x="248" y="579"/>
                </a:lnTo>
                <a:lnTo>
                  <a:pt x="247" y="579"/>
                </a:lnTo>
                <a:lnTo>
                  <a:pt x="247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80"/>
                </a:lnTo>
                <a:lnTo>
                  <a:pt x="246" y="580"/>
                </a:lnTo>
                <a:lnTo>
                  <a:pt x="246" y="581"/>
                </a:lnTo>
                <a:lnTo>
                  <a:pt x="246" y="582"/>
                </a:lnTo>
                <a:lnTo>
                  <a:pt x="246" y="582"/>
                </a:lnTo>
                <a:lnTo>
                  <a:pt x="246" y="583"/>
                </a:lnTo>
                <a:lnTo>
                  <a:pt x="245" y="585"/>
                </a:lnTo>
                <a:lnTo>
                  <a:pt x="245" y="586"/>
                </a:lnTo>
                <a:lnTo>
                  <a:pt x="244" y="587"/>
                </a:lnTo>
                <a:lnTo>
                  <a:pt x="244" y="589"/>
                </a:lnTo>
                <a:lnTo>
                  <a:pt x="244" y="593"/>
                </a:lnTo>
                <a:lnTo>
                  <a:pt x="244" y="594"/>
                </a:lnTo>
                <a:lnTo>
                  <a:pt x="244" y="595"/>
                </a:lnTo>
                <a:lnTo>
                  <a:pt x="244" y="596"/>
                </a:lnTo>
                <a:lnTo>
                  <a:pt x="243" y="597"/>
                </a:lnTo>
                <a:lnTo>
                  <a:pt x="243" y="598"/>
                </a:lnTo>
                <a:lnTo>
                  <a:pt x="243" y="600"/>
                </a:lnTo>
                <a:lnTo>
                  <a:pt x="243" y="600"/>
                </a:lnTo>
                <a:lnTo>
                  <a:pt x="243" y="602"/>
                </a:lnTo>
                <a:lnTo>
                  <a:pt x="242" y="604"/>
                </a:lnTo>
                <a:lnTo>
                  <a:pt x="242" y="605"/>
                </a:lnTo>
                <a:lnTo>
                  <a:pt x="242" y="606"/>
                </a:lnTo>
                <a:lnTo>
                  <a:pt x="241" y="607"/>
                </a:lnTo>
                <a:lnTo>
                  <a:pt x="241" y="607"/>
                </a:lnTo>
                <a:lnTo>
                  <a:pt x="241" y="607"/>
                </a:lnTo>
                <a:lnTo>
                  <a:pt x="241" y="608"/>
                </a:lnTo>
                <a:lnTo>
                  <a:pt x="241" y="609"/>
                </a:lnTo>
                <a:lnTo>
                  <a:pt x="240" y="609"/>
                </a:lnTo>
                <a:lnTo>
                  <a:pt x="240" y="609"/>
                </a:lnTo>
                <a:lnTo>
                  <a:pt x="240" y="609"/>
                </a:lnTo>
                <a:lnTo>
                  <a:pt x="240" y="610"/>
                </a:lnTo>
                <a:lnTo>
                  <a:pt x="240" y="612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40" y="613"/>
                </a:lnTo>
                <a:lnTo>
                  <a:pt x="239" y="617"/>
                </a:lnTo>
                <a:lnTo>
                  <a:pt x="239" y="619"/>
                </a:lnTo>
                <a:lnTo>
                  <a:pt x="239" y="620"/>
                </a:lnTo>
                <a:lnTo>
                  <a:pt x="239" y="620"/>
                </a:lnTo>
                <a:lnTo>
                  <a:pt x="239" y="621"/>
                </a:lnTo>
                <a:lnTo>
                  <a:pt x="239" y="624"/>
                </a:lnTo>
                <a:lnTo>
                  <a:pt x="239" y="624"/>
                </a:lnTo>
                <a:lnTo>
                  <a:pt x="238" y="625"/>
                </a:lnTo>
                <a:lnTo>
                  <a:pt x="238" y="629"/>
                </a:lnTo>
                <a:lnTo>
                  <a:pt x="237" y="629"/>
                </a:lnTo>
                <a:lnTo>
                  <a:pt x="236" y="629"/>
                </a:lnTo>
                <a:lnTo>
                  <a:pt x="235" y="629"/>
                </a:lnTo>
                <a:lnTo>
                  <a:pt x="235" y="629"/>
                </a:lnTo>
                <a:lnTo>
                  <a:pt x="234" y="629"/>
                </a:lnTo>
                <a:lnTo>
                  <a:pt x="233" y="629"/>
                </a:lnTo>
                <a:lnTo>
                  <a:pt x="232" y="628"/>
                </a:lnTo>
                <a:lnTo>
                  <a:pt x="232" y="628"/>
                </a:lnTo>
                <a:lnTo>
                  <a:pt x="230" y="628"/>
                </a:lnTo>
                <a:lnTo>
                  <a:pt x="229" y="628"/>
                </a:lnTo>
                <a:lnTo>
                  <a:pt x="229" y="628"/>
                </a:lnTo>
                <a:lnTo>
                  <a:pt x="229" y="628"/>
                </a:lnTo>
                <a:lnTo>
                  <a:pt x="229" y="629"/>
                </a:lnTo>
                <a:lnTo>
                  <a:pt x="230" y="629"/>
                </a:lnTo>
                <a:lnTo>
                  <a:pt x="230" y="630"/>
                </a:lnTo>
                <a:lnTo>
                  <a:pt x="230" y="631"/>
                </a:lnTo>
                <a:lnTo>
                  <a:pt x="230" y="631"/>
                </a:lnTo>
                <a:lnTo>
                  <a:pt x="230" y="633"/>
                </a:lnTo>
                <a:lnTo>
                  <a:pt x="230" y="634"/>
                </a:lnTo>
                <a:lnTo>
                  <a:pt x="230" y="634"/>
                </a:lnTo>
                <a:lnTo>
                  <a:pt x="230" y="636"/>
                </a:lnTo>
                <a:lnTo>
                  <a:pt x="230" y="638"/>
                </a:lnTo>
                <a:lnTo>
                  <a:pt x="231" y="640"/>
                </a:lnTo>
                <a:lnTo>
                  <a:pt x="231" y="641"/>
                </a:lnTo>
                <a:lnTo>
                  <a:pt x="232" y="643"/>
                </a:lnTo>
                <a:lnTo>
                  <a:pt x="232" y="643"/>
                </a:lnTo>
                <a:lnTo>
                  <a:pt x="232" y="645"/>
                </a:lnTo>
                <a:lnTo>
                  <a:pt x="232" y="647"/>
                </a:lnTo>
                <a:lnTo>
                  <a:pt x="232" y="648"/>
                </a:lnTo>
                <a:lnTo>
                  <a:pt x="232" y="648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2" y="650"/>
                </a:lnTo>
                <a:lnTo>
                  <a:pt x="231" y="651"/>
                </a:lnTo>
                <a:lnTo>
                  <a:pt x="230" y="651"/>
                </a:lnTo>
                <a:lnTo>
                  <a:pt x="229" y="652"/>
                </a:lnTo>
                <a:lnTo>
                  <a:pt x="229" y="653"/>
                </a:lnTo>
                <a:lnTo>
                  <a:pt x="229" y="653"/>
                </a:lnTo>
                <a:lnTo>
                  <a:pt x="228" y="653"/>
                </a:lnTo>
                <a:lnTo>
                  <a:pt x="228" y="654"/>
                </a:lnTo>
                <a:lnTo>
                  <a:pt x="227" y="654"/>
                </a:lnTo>
                <a:lnTo>
                  <a:pt x="227" y="654"/>
                </a:lnTo>
                <a:lnTo>
                  <a:pt x="226" y="655"/>
                </a:lnTo>
                <a:lnTo>
                  <a:pt x="225" y="655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5" y="656"/>
                </a:lnTo>
                <a:lnTo>
                  <a:pt x="224" y="656"/>
                </a:lnTo>
                <a:lnTo>
                  <a:pt x="223" y="656"/>
                </a:lnTo>
                <a:lnTo>
                  <a:pt x="223" y="656"/>
                </a:lnTo>
                <a:lnTo>
                  <a:pt x="222" y="655"/>
                </a:lnTo>
                <a:lnTo>
                  <a:pt x="219" y="655"/>
                </a:lnTo>
                <a:lnTo>
                  <a:pt x="218" y="654"/>
                </a:lnTo>
                <a:lnTo>
                  <a:pt x="217" y="654"/>
                </a:lnTo>
                <a:lnTo>
                  <a:pt x="216" y="653"/>
                </a:lnTo>
                <a:lnTo>
                  <a:pt x="215" y="653"/>
                </a:lnTo>
                <a:lnTo>
                  <a:pt x="215" y="653"/>
                </a:lnTo>
                <a:lnTo>
                  <a:pt x="213" y="652"/>
                </a:lnTo>
                <a:lnTo>
                  <a:pt x="213" y="652"/>
                </a:lnTo>
                <a:lnTo>
                  <a:pt x="213" y="652"/>
                </a:lnTo>
                <a:lnTo>
                  <a:pt x="212" y="652"/>
                </a:lnTo>
                <a:lnTo>
                  <a:pt x="212" y="651"/>
                </a:lnTo>
                <a:lnTo>
                  <a:pt x="212" y="651"/>
                </a:lnTo>
                <a:lnTo>
                  <a:pt x="211" y="651"/>
                </a:lnTo>
                <a:lnTo>
                  <a:pt x="211" y="651"/>
                </a:lnTo>
                <a:lnTo>
                  <a:pt x="210" y="651"/>
                </a:lnTo>
                <a:lnTo>
                  <a:pt x="209" y="651"/>
                </a:lnTo>
                <a:lnTo>
                  <a:pt x="209" y="651"/>
                </a:lnTo>
                <a:lnTo>
                  <a:pt x="209" y="650"/>
                </a:lnTo>
                <a:lnTo>
                  <a:pt x="208" y="650"/>
                </a:lnTo>
                <a:lnTo>
                  <a:pt x="208" y="649"/>
                </a:lnTo>
                <a:lnTo>
                  <a:pt x="207" y="648"/>
                </a:lnTo>
                <a:lnTo>
                  <a:pt x="207" y="648"/>
                </a:lnTo>
                <a:lnTo>
                  <a:pt x="206" y="647"/>
                </a:lnTo>
                <a:lnTo>
                  <a:pt x="205" y="646"/>
                </a:lnTo>
                <a:lnTo>
                  <a:pt x="205" y="645"/>
                </a:lnTo>
                <a:lnTo>
                  <a:pt x="205" y="644"/>
                </a:lnTo>
                <a:lnTo>
                  <a:pt x="204" y="644"/>
                </a:lnTo>
                <a:lnTo>
                  <a:pt x="204" y="644"/>
                </a:lnTo>
                <a:lnTo>
                  <a:pt x="203" y="644"/>
                </a:lnTo>
                <a:lnTo>
                  <a:pt x="202" y="644"/>
                </a:lnTo>
                <a:lnTo>
                  <a:pt x="202" y="644"/>
                </a:lnTo>
                <a:lnTo>
                  <a:pt x="201" y="644"/>
                </a:lnTo>
                <a:lnTo>
                  <a:pt x="199" y="643"/>
                </a:lnTo>
                <a:lnTo>
                  <a:pt x="199" y="643"/>
                </a:lnTo>
                <a:lnTo>
                  <a:pt x="197" y="643"/>
                </a:lnTo>
                <a:lnTo>
                  <a:pt x="197" y="642"/>
                </a:lnTo>
                <a:lnTo>
                  <a:pt x="196" y="642"/>
                </a:lnTo>
                <a:lnTo>
                  <a:pt x="195" y="641"/>
                </a:lnTo>
                <a:lnTo>
                  <a:pt x="195" y="641"/>
                </a:lnTo>
                <a:lnTo>
                  <a:pt x="193" y="641"/>
                </a:lnTo>
                <a:lnTo>
                  <a:pt x="192" y="640"/>
                </a:lnTo>
                <a:lnTo>
                  <a:pt x="191" y="640"/>
                </a:lnTo>
                <a:lnTo>
                  <a:pt x="191" y="640"/>
                </a:lnTo>
                <a:lnTo>
                  <a:pt x="190" y="640"/>
                </a:lnTo>
                <a:lnTo>
                  <a:pt x="190" y="639"/>
                </a:lnTo>
                <a:lnTo>
                  <a:pt x="190" y="638"/>
                </a:lnTo>
                <a:lnTo>
                  <a:pt x="189" y="638"/>
                </a:lnTo>
                <a:lnTo>
                  <a:pt x="189" y="637"/>
                </a:lnTo>
                <a:lnTo>
                  <a:pt x="189" y="636"/>
                </a:lnTo>
                <a:lnTo>
                  <a:pt x="189" y="634"/>
                </a:lnTo>
                <a:lnTo>
                  <a:pt x="189" y="634"/>
                </a:lnTo>
                <a:lnTo>
                  <a:pt x="188" y="630"/>
                </a:lnTo>
                <a:lnTo>
                  <a:pt x="188" y="630"/>
                </a:lnTo>
                <a:lnTo>
                  <a:pt x="188" y="629"/>
                </a:lnTo>
                <a:lnTo>
                  <a:pt x="188" y="629"/>
                </a:lnTo>
                <a:lnTo>
                  <a:pt x="185" y="629"/>
                </a:lnTo>
                <a:lnTo>
                  <a:pt x="184" y="629"/>
                </a:lnTo>
                <a:lnTo>
                  <a:pt x="181" y="629"/>
                </a:lnTo>
                <a:lnTo>
                  <a:pt x="181" y="629"/>
                </a:lnTo>
                <a:lnTo>
                  <a:pt x="181" y="629"/>
                </a:lnTo>
                <a:lnTo>
                  <a:pt x="179" y="629"/>
                </a:lnTo>
                <a:lnTo>
                  <a:pt x="178" y="630"/>
                </a:lnTo>
                <a:lnTo>
                  <a:pt x="177" y="630"/>
                </a:lnTo>
                <a:lnTo>
                  <a:pt x="176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30"/>
                </a:lnTo>
                <a:lnTo>
                  <a:pt x="174" y="629"/>
                </a:lnTo>
                <a:lnTo>
                  <a:pt x="174" y="629"/>
                </a:lnTo>
                <a:lnTo>
                  <a:pt x="174" y="628"/>
                </a:lnTo>
                <a:lnTo>
                  <a:pt x="174" y="627"/>
                </a:lnTo>
                <a:lnTo>
                  <a:pt x="174" y="627"/>
                </a:lnTo>
                <a:lnTo>
                  <a:pt x="174" y="627"/>
                </a:lnTo>
                <a:lnTo>
                  <a:pt x="174" y="626"/>
                </a:lnTo>
                <a:lnTo>
                  <a:pt x="174" y="626"/>
                </a:lnTo>
                <a:lnTo>
                  <a:pt x="174" y="626"/>
                </a:lnTo>
                <a:lnTo>
                  <a:pt x="174" y="625"/>
                </a:lnTo>
                <a:lnTo>
                  <a:pt x="174" y="625"/>
                </a:lnTo>
                <a:lnTo>
                  <a:pt x="174" y="625"/>
                </a:lnTo>
                <a:lnTo>
                  <a:pt x="174" y="624"/>
                </a:lnTo>
                <a:lnTo>
                  <a:pt x="174" y="624"/>
                </a:lnTo>
                <a:lnTo>
                  <a:pt x="174" y="624"/>
                </a:lnTo>
                <a:lnTo>
                  <a:pt x="174" y="624"/>
                </a:lnTo>
                <a:lnTo>
                  <a:pt x="174" y="623"/>
                </a:lnTo>
                <a:lnTo>
                  <a:pt x="174" y="623"/>
                </a:lnTo>
                <a:lnTo>
                  <a:pt x="174" y="622"/>
                </a:lnTo>
                <a:lnTo>
                  <a:pt x="173" y="623"/>
                </a:lnTo>
                <a:lnTo>
                  <a:pt x="173" y="623"/>
                </a:lnTo>
                <a:lnTo>
                  <a:pt x="173" y="622"/>
                </a:lnTo>
                <a:lnTo>
                  <a:pt x="173" y="622"/>
                </a:lnTo>
                <a:lnTo>
                  <a:pt x="174" y="622"/>
                </a:lnTo>
                <a:lnTo>
                  <a:pt x="174" y="622"/>
                </a:lnTo>
                <a:lnTo>
                  <a:pt x="174" y="622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4" y="621"/>
                </a:lnTo>
                <a:lnTo>
                  <a:pt x="173" y="621"/>
                </a:lnTo>
                <a:lnTo>
                  <a:pt x="173" y="621"/>
                </a:lnTo>
                <a:lnTo>
                  <a:pt x="173" y="620"/>
                </a:lnTo>
                <a:lnTo>
                  <a:pt x="173" y="620"/>
                </a:lnTo>
                <a:lnTo>
                  <a:pt x="173" y="620"/>
                </a:lnTo>
                <a:lnTo>
                  <a:pt x="173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20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9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8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2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71" y="617"/>
                </a:lnTo>
                <a:lnTo>
                  <a:pt x="169" y="616"/>
                </a:lnTo>
                <a:lnTo>
                  <a:pt x="167" y="615"/>
                </a:lnTo>
                <a:lnTo>
                  <a:pt x="164" y="614"/>
                </a:lnTo>
                <a:lnTo>
                  <a:pt x="164" y="617"/>
                </a:lnTo>
                <a:lnTo>
                  <a:pt x="163" y="617"/>
                </a:lnTo>
                <a:lnTo>
                  <a:pt x="162" y="619"/>
                </a:lnTo>
                <a:lnTo>
                  <a:pt x="162" y="620"/>
                </a:lnTo>
                <a:lnTo>
                  <a:pt x="162" y="620"/>
                </a:lnTo>
                <a:lnTo>
                  <a:pt x="161" y="623"/>
                </a:lnTo>
                <a:lnTo>
                  <a:pt x="160" y="624"/>
                </a:lnTo>
                <a:lnTo>
                  <a:pt x="162" y="627"/>
                </a:lnTo>
                <a:lnTo>
                  <a:pt x="164" y="628"/>
                </a:lnTo>
                <a:lnTo>
                  <a:pt x="166" y="631"/>
                </a:lnTo>
                <a:lnTo>
                  <a:pt x="166" y="631"/>
                </a:lnTo>
                <a:lnTo>
                  <a:pt x="168" y="633"/>
                </a:lnTo>
                <a:lnTo>
                  <a:pt x="168" y="633"/>
                </a:lnTo>
                <a:lnTo>
                  <a:pt x="169" y="634"/>
                </a:lnTo>
                <a:lnTo>
                  <a:pt x="169" y="635"/>
                </a:lnTo>
                <a:lnTo>
                  <a:pt x="169" y="635"/>
                </a:lnTo>
                <a:lnTo>
                  <a:pt x="171" y="637"/>
                </a:lnTo>
                <a:lnTo>
                  <a:pt x="173" y="638"/>
                </a:lnTo>
                <a:lnTo>
                  <a:pt x="173" y="639"/>
                </a:lnTo>
                <a:lnTo>
                  <a:pt x="175" y="641"/>
                </a:lnTo>
                <a:lnTo>
                  <a:pt x="175" y="641"/>
                </a:lnTo>
                <a:lnTo>
                  <a:pt x="175" y="641"/>
                </a:lnTo>
                <a:lnTo>
                  <a:pt x="176" y="643"/>
                </a:lnTo>
                <a:lnTo>
                  <a:pt x="176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7" y="643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4"/>
                </a:lnTo>
                <a:lnTo>
                  <a:pt x="178" y="645"/>
                </a:lnTo>
                <a:lnTo>
                  <a:pt x="178" y="645"/>
                </a:lnTo>
                <a:lnTo>
                  <a:pt x="178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9" y="646"/>
                </a:lnTo>
                <a:lnTo>
                  <a:pt x="179" y="646"/>
                </a:lnTo>
                <a:lnTo>
                  <a:pt x="179" y="646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9" y="648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0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8" y="651"/>
                </a:lnTo>
                <a:lnTo>
                  <a:pt x="177" y="651"/>
                </a:lnTo>
                <a:lnTo>
                  <a:pt x="177" y="652"/>
                </a:lnTo>
                <a:lnTo>
                  <a:pt x="177" y="652"/>
                </a:lnTo>
                <a:lnTo>
                  <a:pt x="177" y="652"/>
                </a:lnTo>
                <a:lnTo>
                  <a:pt x="177" y="652"/>
                </a:lnTo>
                <a:lnTo>
                  <a:pt x="177" y="653"/>
                </a:lnTo>
                <a:lnTo>
                  <a:pt x="178" y="653"/>
                </a:lnTo>
                <a:lnTo>
                  <a:pt x="178" y="653"/>
                </a:lnTo>
                <a:lnTo>
                  <a:pt x="178" y="653"/>
                </a:lnTo>
                <a:lnTo>
                  <a:pt x="178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3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4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5"/>
                </a:lnTo>
                <a:lnTo>
                  <a:pt x="177" y="656"/>
                </a:lnTo>
                <a:lnTo>
                  <a:pt x="177" y="656"/>
                </a:lnTo>
                <a:lnTo>
                  <a:pt x="177" y="656"/>
                </a:lnTo>
                <a:lnTo>
                  <a:pt x="177" y="657"/>
                </a:lnTo>
                <a:lnTo>
                  <a:pt x="177" y="657"/>
                </a:lnTo>
                <a:lnTo>
                  <a:pt x="177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7"/>
                </a:lnTo>
                <a:lnTo>
                  <a:pt x="176" y="658"/>
                </a:lnTo>
                <a:lnTo>
                  <a:pt x="176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8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5" y="659"/>
                </a:lnTo>
                <a:lnTo>
                  <a:pt x="174" y="659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0"/>
                </a:lnTo>
                <a:lnTo>
                  <a:pt x="174" y="661"/>
                </a:lnTo>
                <a:lnTo>
                  <a:pt x="174" y="661"/>
                </a:lnTo>
                <a:lnTo>
                  <a:pt x="174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3" y="661"/>
                </a:lnTo>
                <a:lnTo>
                  <a:pt x="172" y="661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2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3"/>
                </a:lnTo>
                <a:lnTo>
                  <a:pt x="172" y="664"/>
                </a:lnTo>
                <a:lnTo>
                  <a:pt x="172" y="664"/>
                </a:lnTo>
                <a:lnTo>
                  <a:pt x="172" y="664"/>
                </a:lnTo>
                <a:lnTo>
                  <a:pt x="172" y="664"/>
                </a:lnTo>
                <a:lnTo>
                  <a:pt x="171" y="665"/>
                </a:lnTo>
                <a:lnTo>
                  <a:pt x="171" y="665"/>
                </a:lnTo>
                <a:lnTo>
                  <a:pt x="171" y="665"/>
                </a:lnTo>
                <a:lnTo>
                  <a:pt x="171" y="666"/>
                </a:lnTo>
                <a:lnTo>
                  <a:pt x="170" y="666"/>
                </a:lnTo>
                <a:lnTo>
                  <a:pt x="170" y="667"/>
                </a:lnTo>
                <a:lnTo>
                  <a:pt x="170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8"/>
                </a:lnTo>
                <a:lnTo>
                  <a:pt x="169" y="668"/>
                </a:lnTo>
                <a:lnTo>
                  <a:pt x="169" y="669"/>
                </a:lnTo>
                <a:lnTo>
                  <a:pt x="169" y="669"/>
                </a:lnTo>
                <a:lnTo>
                  <a:pt x="169" y="670"/>
                </a:lnTo>
                <a:lnTo>
                  <a:pt x="169" y="670"/>
                </a:lnTo>
                <a:lnTo>
                  <a:pt x="169" y="670"/>
                </a:lnTo>
                <a:lnTo>
                  <a:pt x="168" y="670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8" y="672"/>
                </a:lnTo>
                <a:lnTo>
                  <a:pt x="167" y="672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3"/>
                </a:lnTo>
                <a:lnTo>
                  <a:pt x="167" y="674"/>
                </a:lnTo>
                <a:lnTo>
                  <a:pt x="166" y="674"/>
                </a:lnTo>
                <a:lnTo>
                  <a:pt x="166" y="674"/>
                </a:lnTo>
                <a:lnTo>
                  <a:pt x="166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5" y="674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6"/>
                </a:lnTo>
                <a:lnTo>
                  <a:pt x="163" y="676"/>
                </a:lnTo>
                <a:lnTo>
                  <a:pt x="163" y="676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7"/>
                </a:lnTo>
                <a:lnTo>
                  <a:pt x="162" y="677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1" y="678"/>
                </a:lnTo>
                <a:lnTo>
                  <a:pt x="161" y="678"/>
                </a:lnTo>
                <a:lnTo>
                  <a:pt x="161" y="678"/>
                </a:lnTo>
                <a:lnTo>
                  <a:pt x="160" y="679"/>
                </a:lnTo>
                <a:lnTo>
                  <a:pt x="160" y="679"/>
                </a:lnTo>
                <a:lnTo>
                  <a:pt x="159" y="679"/>
                </a:lnTo>
                <a:lnTo>
                  <a:pt x="159" y="679"/>
                </a:lnTo>
                <a:lnTo>
                  <a:pt x="159" y="680"/>
                </a:lnTo>
                <a:lnTo>
                  <a:pt x="159" y="680"/>
                </a:lnTo>
                <a:lnTo>
                  <a:pt x="159" y="680"/>
                </a:lnTo>
                <a:lnTo>
                  <a:pt x="159" y="681"/>
                </a:lnTo>
                <a:lnTo>
                  <a:pt x="159" y="681"/>
                </a:lnTo>
                <a:lnTo>
                  <a:pt x="159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59" y="682"/>
                </a:lnTo>
                <a:lnTo>
                  <a:pt x="158" y="683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4" y="682"/>
                </a:lnTo>
                <a:lnTo>
                  <a:pt x="153" y="681"/>
                </a:lnTo>
                <a:lnTo>
                  <a:pt x="153" y="679"/>
                </a:lnTo>
                <a:lnTo>
                  <a:pt x="151" y="677"/>
                </a:lnTo>
                <a:lnTo>
                  <a:pt x="151" y="677"/>
                </a:lnTo>
                <a:lnTo>
                  <a:pt x="151" y="675"/>
                </a:lnTo>
                <a:lnTo>
                  <a:pt x="149" y="671"/>
                </a:lnTo>
                <a:lnTo>
                  <a:pt x="148" y="671"/>
                </a:lnTo>
                <a:lnTo>
                  <a:pt x="147" y="671"/>
                </a:lnTo>
                <a:lnTo>
                  <a:pt x="146" y="672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7"/>
                </a:lnTo>
                <a:lnTo>
                  <a:pt x="140" y="666"/>
                </a:lnTo>
                <a:lnTo>
                  <a:pt x="140" y="666"/>
                </a:lnTo>
                <a:lnTo>
                  <a:pt x="140" y="666"/>
                </a:lnTo>
                <a:lnTo>
                  <a:pt x="138" y="668"/>
                </a:lnTo>
                <a:lnTo>
                  <a:pt x="136" y="672"/>
                </a:lnTo>
                <a:lnTo>
                  <a:pt x="136" y="672"/>
                </a:lnTo>
                <a:lnTo>
                  <a:pt x="135" y="672"/>
                </a:lnTo>
                <a:lnTo>
                  <a:pt x="134" y="675"/>
                </a:lnTo>
                <a:lnTo>
                  <a:pt x="131" y="678"/>
                </a:lnTo>
                <a:lnTo>
                  <a:pt x="131" y="679"/>
                </a:lnTo>
                <a:lnTo>
                  <a:pt x="131" y="679"/>
                </a:lnTo>
                <a:lnTo>
                  <a:pt x="130" y="679"/>
                </a:lnTo>
                <a:lnTo>
                  <a:pt x="127" y="684"/>
                </a:lnTo>
                <a:lnTo>
                  <a:pt x="127" y="684"/>
                </a:lnTo>
                <a:lnTo>
                  <a:pt x="127" y="685"/>
                </a:lnTo>
                <a:lnTo>
                  <a:pt x="126" y="688"/>
                </a:lnTo>
                <a:lnTo>
                  <a:pt x="123" y="691"/>
                </a:lnTo>
                <a:lnTo>
                  <a:pt x="120" y="695"/>
                </a:lnTo>
                <a:lnTo>
                  <a:pt x="119" y="698"/>
                </a:lnTo>
                <a:lnTo>
                  <a:pt x="118" y="698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9"/>
                </a:lnTo>
                <a:lnTo>
                  <a:pt x="117" y="698"/>
                </a:lnTo>
                <a:lnTo>
                  <a:pt x="117" y="698"/>
                </a:lnTo>
                <a:lnTo>
                  <a:pt x="117" y="698"/>
                </a:lnTo>
                <a:lnTo>
                  <a:pt x="117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8"/>
                </a:lnTo>
                <a:lnTo>
                  <a:pt x="116" y="696"/>
                </a:lnTo>
                <a:lnTo>
                  <a:pt x="116" y="696"/>
                </a:lnTo>
                <a:lnTo>
                  <a:pt x="116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6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4"/>
                </a:lnTo>
                <a:lnTo>
                  <a:pt x="114" y="694"/>
                </a:lnTo>
                <a:lnTo>
                  <a:pt x="114" y="694"/>
                </a:lnTo>
                <a:lnTo>
                  <a:pt x="114" y="694"/>
                </a:lnTo>
                <a:lnTo>
                  <a:pt x="113" y="694"/>
                </a:lnTo>
                <a:lnTo>
                  <a:pt x="113" y="693"/>
                </a:lnTo>
                <a:lnTo>
                  <a:pt x="112" y="692"/>
                </a:lnTo>
                <a:lnTo>
                  <a:pt x="112" y="691"/>
                </a:lnTo>
                <a:lnTo>
                  <a:pt x="111" y="691"/>
                </a:lnTo>
                <a:lnTo>
                  <a:pt x="110" y="691"/>
                </a:lnTo>
                <a:lnTo>
                  <a:pt x="110" y="692"/>
                </a:lnTo>
                <a:lnTo>
                  <a:pt x="109" y="692"/>
                </a:lnTo>
                <a:lnTo>
                  <a:pt x="109" y="693"/>
                </a:lnTo>
                <a:lnTo>
                  <a:pt x="109" y="693"/>
                </a:lnTo>
                <a:lnTo>
                  <a:pt x="108" y="694"/>
                </a:lnTo>
                <a:lnTo>
                  <a:pt x="107" y="695"/>
                </a:lnTo>
                <a:lnTo>
                  <a:pt x="107" y="696"/>
                </a:lnTo>
                <a:lnTo>
                  <a:pt x="107" y="696"/>
                </a:lnTo>
                <a:lnTo>
                  <a:pt x="107" y="696"/>
                </a:lnTo>
                <a:lnTo>
                  <a:pt x="106" y="696"/>
                </a:lnTo>
                <a:lnTo>
                  <a:pt x="106" y="696"/>
                </a:lnTo>
                <a:lnTo>
                  <a:pt x="106" y="696"/>
                </a:lnTo>
                <a:lnTo>
                  <a:pt x="105" y="696"/>
                </a:lnTo>
                <a:lnTo>
                  <a:pt x="105" y="696"/>
                </a:lnTo>
                <a:lnTo>
                  <a:pt x="105" y="698"/>
                </a:lnTo>
                <a:lnTo>
                  <a:pt x="105" y="700"/>
                </a:lnTo>
                <a:lnTo>
                  <a:pt x="105" y="701"/>
                </a:lnTo>
                <a:lnTo>
                  <a:pt x="106" y="703"/>
                </a:lnTo>
                <a:lnTo>
                  <a:pt x="105" y="706"/>
                </a:lnTo>
                <a:lnTo>
                  <a:pt x="105" y="707"/>
                </a:lnTo>
                <a:lnTo>
                  <a:pt x="105" y="708"/>
                </a:lnTo>
                <a:lnTo>
                  <a:pt x="105" y="708"/>
                </a:lnTo>
                <a:lnTo>
                  <a:pt x="105" y="708"/>
                </a:lnTo>
                <a:lnTo>
                  <a:pt x="105" y="709"/>
                </a:lnTo>
                <a:lnTo>
                  <a:pt x="105" y="710"/>
                </a:lnTo>
                <a:lnTo>
                  <a:pt x="105" y="712"/>
                </a:lnTo>
                <a:lnTo>
                  <a:pt x="105" y="713"/>
                </a:lnTo>
                <a:lnTo>
                  <a:pt x="105" y="713"/>
                </a:lnTo>
                <a:lnTo>
                  <a:pt x="105" y="716"/>
                </a:lnTo>
                <a:lnTo>
                  <a:pt x="105" y="716"/>
                </a:lnTo>
                <a:lnTo>
                  <a:pt x="104" y="719"/>
                </a:lnTo>
                <a:lnTo>
                  <a:pt x="103" y="719"/>
                </a:lnTo>
                <a:lnTo>
                  <a:pt x="103" y="719"/>
                </a:lnTo>
                <a:lnTo>
                  <a:pt x="103" y="719"/>
                </a:lnTo>
                <a:lnTo>
                  <a:pt x="103" y="719"/>
                </a:lnTo>
                <a:lnTo>
                  <a:pt x="102" y="721"/>
                </a:lnTo>
                <a:lnTo>
                  <a:pt x="101" y="723"/>
                </a:lnTo>
                <a:lnTo>
                  <a:pt x="100" y="725"/>
                </a:lnTo>
                <a:lnTo>
                  <a:pt x="99" y="726"/>
                </a:lnTo>
                <a:lnTo>
                  <a:pt x="99" y="728"/>
                </a:lnTo>
                <a:lnTo>
                  <a:pt x="98" y="728"/>
                </a:lnTo>
                <a:lnTo>
                  <a:pt x="98" y="728"/>
                </a:lnTo>
                <a:lnTo>
                  <a:pt x="100" y="729"/>
                </a:lnTo>
                <a:lnTo>
                  <a:pt x="100" y="729"/>
                </a:lnTo>
                <a:lnTo>
                  <a:pt x="100" y="729"/>
                </a:lnTo>
                <a:lnTo>
                  <a:pt x="100" y="729"/>
                </a:lnTo>
                <a:lnTo>
                  <a:pt x="100" y="730"/>
                </a:lnTo>
                <a:lnTo>
                  <a:pt x="100" y="730"/>
                </a:lnTo>
                <a:lnTo>
                  <a:pt x="100" y="730"/>
                </a:lnTo>
                <a:lnTo>
                  <a:pt x="100" y="731"/>
                </a:lnTo>
                <a:lnTo>
                  <a:pt x="99" y="732"/>
                </a:lnTo>
                <a:lnTo>
                  <a:pt x="99" y="733"/>
                </a:lnTo>
                <a:lnTo>
                  <a:pt x="97" y="736"/>
                </a:lnTo>
                <a:lnTo>
                  <a:pt x="96" y="736"/>
                </a:lnTo>
                <a:lnTo>
                  <a:pt x="95" y="739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4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3" y="740"/>
                </a:lnTo>
                <a:lnTo>
                  <a:pt x="92" y="740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2" y="741"/>
                </a:lnTo>
                <a:lnTo>
                  <a:pt x="91" y="741"/>
                </a:lnTo>
                <a:lnTo>
                  <a:pt x="91" y="740"/>
                </a:lnTo>
                <a:lnTo>
                  <a:pt x="91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90" y="740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9" y="739"/>
                </a:lnTo>
                <a:lnTo>
                  <a:pt x="88" y="739"/>
                </a:lnTo>
                <a:lnTo>
                  <a:pt x="88" y="738"/>
                </a:lnTo>
                <a:lnTo>
                  <a:pt x="88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7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8"/>
                </a:lnTo>
                <a:lnTo>
                  <a:pt x="86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5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4" y="739"/>
                </a:lnTo>
                <a:lnTo>
                  <a:pt x="83" y="739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8"/>
                </a:lnTo>
                <a:lnTo>
                  <a:pt x="83" y="737"/>
                </a:lnTo>
                <a:lnTo>
                  <a:pt x="83" y="737"/>
                </a:lnTo>
                <a:lnTo>
                  <a:pt x="82" y="737"/>
                </a:lnTo>
                <a:lnTo>
                  <a:pt x="81" y="736"/>
                </a:lnTo>
                <a:lnTo>
                  <a:pt x="81" y="736"/>
                </a:lnTo>
                <a:lnTo>
                  <a:pt x="81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6"/>
                </a:lnTo>
                <a:lnTo>
                  <a:pt x="80" y="735"/>
                </a:lnTo>
                <a:lnTo>
                  <a:pt x="80" y="735"/>
                </a:lnTo>
                <a:lnTo>
                  <a:pt x="79" y="735"/>
                </a:lnTo>
                <a:lnTo>
                  <a:pt x="79" y="734"/>
                </a:lnTo>
                <a:lnTo>
                  <a:pt x="79" y="733"/>
                </a:lnTo>
                <a:lnTo>
                  <a:pt x="79" y="733"/>
                </a:lnTo>
                <a:lnTo>
                  <a:pt x="79" y="732"/>
                </a:lnTo>
                <a:lnTo>
                  <a:pt x="79" y="732"/>
                </a:lnTo>
                <a:lnTo>
                  <a:pt x="79" y="730"/>
                </a:lnTo>
                <a:lnTo>
                  <a:pt x="79" y="729"/>
                </a:lnTo>
                <a:lnTo>
                  <a:pt x="79" y="728"/>
                </a:lnTo>
                <a:lnTo>
                  <a:pt x="79" y="728"/>
                </a:lnTo>
                <a:lnTo>
                  <a:pt x="79" y="726"/>
                </a:lnTo>
                <a:lnTo>
                  <a:pt x="79" y="724"/>
                </a:lnTo>
                <a:lnTo>
                  <a:pt x="79" y="723"/>
                </a:lnTo>
                <a:lnTo>
                  <a:pt x="79" y="721"/>
                </a:lnTo>
                <a:lnTo>
                  <a:pt x="79" y="721"/>
                </a:lnTo>
                <a:lnTo>
                  <a:pt x="79" y="720"/>
                </a:lnTo>
                <a:lnTo>
                  <a:pt x="79" y="720"/>
                </a:lnTo>
                <a:lnTo>
                  <a:pt x="79" y="720"/>
                </a:lnTo>
                <a:lnTo>
                  <a:pt x="79" y="720"/>
                </a:lnTo>
                <a:lnTo>
                  <a:pt x="80" y="716"/>
                </a:lnTo>
                <a:lnTo>
                  <a:pt x="81" y="714"/>
                </a:lnTo>
                <a:lnTo>
                  <a:pt x="81" y="714"/>
                </a:lnTo>
                <a:lnTo>
                  <a:pt x="81" y="714"/>
                </a:lnTo>
                <a:lnTo>
                  <a:pt x="81" y="713"/>
                </a:lnTo>
                <a:lnTo>
                  <a:pt x="79" y="711"/>
                </a:lnTo>
                <a:lnTo>
                  <a:pt x="78" y="709"/>
                </a:lnTo>
                <a:lnTo>
                  <a:pt x="77" y="707"/>
                </a:lnTo>
                <a:lnTo>
                  <a:pt x="76" y="706"/>
                </a:lnTo>
                <a:lnTo>
                  <a:pt x="76" y="705"/>
                </a:lnTo>
                <a:lnTo>
                  <a:pt x="75" y="705"/>
                </a:lnTo>
                <a:lnTo>
                  <a:pt x="75" y="705"/>
                </a:lnTo>
                <a:lnTo>
                  <a:pt x="75" y="703"/>
                </a:lnTo>
                <a:lnTo>
                  <a:pt x="73" y="702"/>
                </a:lnTo>
                <a:lnTo>
                  <a:pt x="72" y="701"/>
                </a:lnTo>
                <a:lnTo>
                  <a:pt x="72" y="701"/>
                </a:lnTo>
                <a:lnTo>
                  <a:pt x="72" y="701"/>
                </a:lnTo>
                <a:lnTo>
                  <a:pt x="72" y="701"/>
                </a:lnTo>
                <a:lnTo>
                  <a:pt x="72" y="700"/>
                </a:lnTo>
                <a:lnTo>
                  <a:pt x="72" y="700"/>
                </a:lnTo>
                <a:lnTo>
                  <a:pt x="72" y="699"/>
                </a:lnTo>
                <a:lnTo>
                  <a:pt x="72" y="699"/>
                </a:lnTo>
                <a:lnTo>
                  <a:pt x="71" y="698"/>
                </a:lnTo>
                <a:lnTo>
                  <a:pt x="71" y="698"/>
                </a:lnTo>
                <a:lnTo>
                  <a:pt x="71" y="698"/>
                </a:lnTo>
                <a:lnTo>
                  <a:pt x="71" y="698"/>
                </a:lnTo>
                <a:lnTo>
                  <a:pt x="69" y="697"/>
                </a:lnTo>
                <a:lnTo>
                  <a:pt x="69" y="696"/>
                </a:lnTo>
                <a:lnTo>
                  <a:pt x="69" y="696"/>
                </a:lnTo>
                <a:lnTo>
                  <a:pt x="68" y="695"/>
                </a:lnTo>
                <a:lnTo>
                  <a:pt x="68" y="695"/>
                </a:lnTo>
                <a:lnTo>
                  <a:pt x="68" y="695"/>
                </a:lnTo>
                <a:lnTo>
                  <a:pt x="68" y="695"/>
                </a:lnTo>
                <a:lnTo>
                  <a:pt x="67" y="695"/>
                </a:lnTo>
                <a:lnTo>
                  <a:pt x="67" y="694"/>
                </a:lnTo>
                <a:lnTo>
                  <a:pt x="66" y="693"/>
                </a:lnTo>
                <a:lnTo>
                  <a:pt x="66" y="692"/>
                </a:lnTo>
                <a:lnTo>
                  <a:pt x="66" y="692"/>
                </a:lnTo>
                <a:lnTo>
                  <a:pt x="66" y="691"/>
                </a:lnTo>
                <a:lnTo>
                  <a:pt x="66" y="691"/>
                </a:lnTo>
                <a:lnTo>
                  <a:pt x="66" y="691"/>
                </a:lnTo>
                <a:lnTo>
                  <a:pt x="65" y="689"/>
                </a:lnTo>
                <a:lnTo>
                  <a:pt x="65" y="689"/>
                </a:lnTo>
                <a:lnTo>
                  <a:pt x="65" y="689"/>
                </a:lnTo>
                <a:lnTo>
                  <a:pt x="65" y="688"/>
                </a:lnTo>
                <a:lnTo>
                  <a:pt x="65" y="688"/>
                </a:lnTo>
                <a:lnTo>
                  <a:pt x="65" y="688"/>
                </a:lnTo>
                <a:lnTo>
                  <a:pt x="65" y="688"/>
                </a:lnTo>
                <a:lnTo>
                  <a:pt x="65" y="686"/>
                </a:lnTo>
                <a:lnTo>
                  <a:pt x="65" y="686"/>
                </a:lnTo>
                <a:lnTo>
                  <a:pt x="66" y="686"/>
                </a:lnTo>
                <a:lnTo>
                  <a:pt x="66" y="685"/>
                </a:lnTo>
                <a:lnTo>
                  <a:pt x="66" y="684"/>
                </a:lnTo>
                <a:lnTo>
                  <a:pt x="66" y="684"/>
                </a:lnTo>
                <a:lnTo>
                  <a:pt x="66" y="684"/>
                </a:lnTo>
                <a:lnTo>
                  <a:pt x="66" y="683"/>
                </a:lnTo>
                <a:lnTo>
                  <a:pt x="65" y="682"/>
                </a:lnTo>
                <a:lnTo>
                  <a:pt x="65" y="682"/>
                </a:lnTo>
                <a:lnTo>
                  <a:pt x="65" y="682"/>
                </a:lnTo>
                <a:lnTo>
                  <a:pt x="65" y="682"/>
                </a:lnTo>
                <a:lnTo>
                  <a:pt x="65" y="681"/>
                </a:lnTo>
                <a:lnTo>
                  <a:pt x="65" y="681"/>
                </a:lnTo>
                <a:lnTo>
                  <a:pt x="65" y="681"/>
                </a:lnTo>
                <a:lnTo>
                  <a:pt x="64" y="681"/>
                </a:lnTo>
                <a:lnTo>
                  <a:pt x="63" y="681"/>
                </a:lnTo>
                <a:lnTo>
                  <a:pt x="63" y="681"/>
                </a:lnTo>
                <a:lnTo>
                  <a:pt x="62" y="681"/>
                </a:lnTo>
                <a:lnTo>
                  <a:pt x="61" y="681"/>
                </a:lnTo>
                <a:lnTo>
                  <a:pt x="61" y="681"/>
                </a:lnTo>
                <a:lnTo>
                  <a:pt x="60" y="681"/>
                </a:lnTo>
                <a:lnTo>
                  <a:pt x="60" y="681"/>
                </a:lnTo>
                <a:lnTo>
                  <a:pt x="59" y="681"/>
                </a:lnTo>
                <a:lnTo>
                  <a:pt x="57" y="681"/>
                </a:lnTo>
                <a:lnTo>
                  <a:pt x="56" y="681"/>
                </a:lnTo>
                <a:lnTo>
                  <a:pt x="55" y="681"/>
                </a:lnTo>
                <a:lnTo>
                  <a:pt x="55" y="681"/>
                </a:lnTo>
                <a:lnTo>
                  <a:pt x="55" y="681"/>
                </a:lnTo>
                <a:lnTo>
                  <a:pt x="54" y="681"/>
                </a:lnTo>
                <a:lnTo>
                  <a:pt x="54" y="681"/>
                </a:lnTo>
                <a:lnTo>
                  <a:pt x="53" y="682"/>
                </a:lnTo>
                <a:lnTo>
                  <a:pt x="53" y="682"/>
                </a:lnTo>
                <a:lnTo>
                  <a:pt x="53" y="682"/>
                </a:lnTo>
                <a:lnTo>
                  <a:pt x="49" y="684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3"/>
                </a:lnTo>
                <a:lnTo>
                  <a:pt x="49" y="682"/>
                </a:lnTo>
                <a:lnTo>
                  <a:pt x="49" y="682"/>
                </a:lnTo>
                <a:lnTo>
                  <a:pt x="49" y="682"/>
                </a:lnTo>
                <a:lnTo>
                  <a:pt x="49" y="681"/>
                </a:lnTo>
                <a:lnTo>
                  <a:pt x="49" y="681"/>
                </a:lnTo>
                <a:lnTo>
                  <a:pt x="49" y="681"/>
                </a:lnTo>
                <a:lnTo>
                  <a:pt x="49" y="681"/>
                </a:lnTo>
                <a:lnTo>
                  <a:pt x="49" y="680"/>
                </a:lnTo>
                <a:lnTo>
                  <a:pt x="49" y="680"/>
                </a:lnTo>
                <a:lnTo>
                  <a:pt x="49" y="680"/>
                </a:lnTo>
                <a:lnTo>
                  <a:pt x="49" y="679"/>
                </a:lnTo>
                <a:lnTo>
                  <a:pt x="49" y="679"/>
                </a:lnTo>
                <a:lnTo>
                  <a:pt x="48" y="679"/>
                </a:lnTo>
                <a:lnTo>
                  <a:pt x="48" y="679"/>
                </a:lnTo>
                <a:lnTo>
                  <a:pt x="48" y="678"/>
                </a:lnTo>
                <a:lnTo>
                  <a:pt x="48" y="678"/>
                </a:lnTo>
                <a:lnTo>
                  <a:pt x="48" y="678"/>
                </a:lnTo>
                <a:lnTo>
                  <a:pt x="48" y="678"/>
                </a:lnTo>
                <a:lnTo>
                  <a:pt x="47" y="678"/>
                </a:lnTo>
                <a:lnTo>
                  <a:pt x="47" y="678"/>
                </a:lnTo>
                <a:lnTo>
                  <a:pt x="47" y="678"/>
                </a:lnTo>
                <a:lnTo>
                  <a:pt x="47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6" y="676"/>
                </a:lnTo>
                <a:lnTo>
                  <a:pt x="46" y="676"/>
                </a:lnTo>
                <a:lnTo>
                  <a:pt x="46" y="676"/>
                </a:lnTo>
                <a:lnTo>
                  <a:pt x="46" y="675"/>
                </a:lnTo>
                <a:lnTo>
                  <a:pt x="45" y="675"/>
                </a:lnTo>
                <a:lnTo>
                  <a:pt x="45" y="675"/>
                </a:lnTo>
                <a:lnTo>
                  <a:pt x="45" y="675"/>
                </a:lnTo>
                <a:lnTo>
                  <a:pt x="44" y="674"/>
                </a:lnTo>
                <a:lnTo>
                  <a:pt x="44" y="674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4" y="673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2"/>
                </a:lnTo>
                <a:lnTo>
                  <a:pt x="45" y="671"/>
                </a:lnTo>
                <a:lnTo>
                  <a:pt x="45" y="671"/>
                </a:lnTo>
                <a:lnTo>
                  <a:pt x="45" y="670"/>
                </a:lnTo>
                <a:lnTo>
                  <a:pt x="44" y="670"/>
                </a:lnTo>
                <a:lnTo>
                  <a:pt x="44" y="669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8"/>
                </a:lnTo>
                <a:lnTo>
                  <a:pt x="44" y="667"/>
                </a:lnTo>
                <a:lnTo>
                  <a:pt x="44" y="667"/>
                </a:lnTo>
                <a:lnTo>
                  <a:pt x="44" y="667"/>
                </a:lnTo>
                <a:lnTo>
                  <a:pt x="43" y="667"/>
                </a:lnTo>
                <a:lnTo>
                  <a:pt x="43" y="667"/>
                </a:lnTo>
                <a:lnTo>
                  <a:pt x="43" y="667"/>
                </a:lnTo>
                <a:lnTo>
                  <a:pt x="43" y="666"/>
                </a:lnTo>
                <a:lnTo>
                  <a:pt x="43" y="666"/>
                </a:lnTo>
                <a:lnTo>
                  <a:pt x="42" y="666"/>
                </a:lnTo>
                <a:lnTo>
                  <a:pt x="42" y="666"/>
                </a:lnTo>
                <a:lnTo>
                  <a:pt x="42" y="666"/>
                </a:lnTo>
                <a:lnTo>
                  <a:pt x="42" y="666"/>
                </a:lnTo>
                <a:lnTo>
                  <a:pt x="41" y="666"/>
                </a:lnTo>
                <a:lnTo>
                  <a:pt x="41" y="666"/>
                </a:lnTo>
                <a:lnTo>
                  <a:pt x="41" y="666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9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8" y="665"/>
                </a:lnTo>
                <a:lnTo>
                  <a:pt x="37" y="665"/>
                </a:lnTo>
                <a:lnTo>
                  <a:pt x="37" y="665"/>
                </a:lnTo>
                <a:lnTo>
                  <a:pt x="37" y="665"/>
                </a:lnTo>
                <a:lnTo>
                  <a:pt x="36" y="665"/>
                </a:lnTo>
                <a:lnTo>
                  <a:pt x="36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5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5"/>
                </a:lnTo>
                <a:lnTo>
                  <a:pt x="34" y="664"/>
                </a:lnTo>
                <a:lnTo>
                  <a:pt x="33" y="664"/>
                </a:lnTo>
                <a:lnTo>
                  <a:pt x="32" y="663"/>
                </a:lnTo>
                <a:lnTo>
                  <a:pt x="31" y="662"/>
                </a:lnTo>
                <a:lnTo>
                  <a:pt x="31" y="662"/>
                </a:lnTo>
                <a:lnTo>
                  <a:pt x="30" y="661"/>
                </a:lnTo>
                <a:lnTo>
                  <a:pt x="30" y="661"/>
                </a:lnTo>
                <a:lnTo>
                  <a:pt x="29" y="661"/>
                </a:lnTo>
                <a:lnTo>
                  <a:pt x="28" y="659"/>
                </a:lnTo>
                <a:lnTo>
                  <a:pt x="28" y="659"/>
                </a:lnTo>
                <a:lnTo>
                  <a:pt x="27" y="658"/>
                </a:lnTo>
                <a:lnTo>
                  <a:pt x="25" y="657"/>
                </a:lnTo>
                <a:lnTo>
                  <a:pt x="25" y="657"/>
                </a:lnTo>
                <a:lnTo>
                  <a:pt x="24" y="655"/>
                </a:lnTo>
                <a:lnTo>
                  <a:pt x="24" y="655"/>
                </a:lnTo>
                <a:lnTo>
                  <a:pt x="24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3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2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1" y="655"/>
                </a:lnTo>
                <a:lnTo>
                  <a:pt x="20" y="655"/>
                </a:lnTo>
                <a:lnTo>
                  <a:pt x="20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19" y="657"/>
                </a:lnTo>
                <a:lnTo>
                  <a:pt x="18" y="657"/>
                </a:lnTo>
                <a:lnTo>
                  <a:pt x="18" y="656"/>
                </a:lnTo>
                <a:lnTo>
                  <a:pt x="18" y="656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8" y="655"/>
                </a:lnTo>
                <a:lnTo>
                  <a:pt x="17" y="655"/>
                </a:lnTo>
                <a:lnTo>
                  <a:pt x="17" y="655"/>
                </a:lnTo>
                <a:lnTo>
                  <a:pt x="16" y="655"/>
                </a:lnTo>
                <a:lnTo>
                  <a:pt x="15" y="655"/>
                </a:lnTo>
                <a:lnTo>
                  <a:pt x="14" y="655"/>
                </a:lnTo>
                <a:lnTo>
                  <a:pt x="14" y="655"/>
                </a:lnTo>
                <a:lnTo>
                  <a:pt x="14" y="655"/>
                </a:lnTo>
                <a:lnTo>
                  <a:pt x="12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5"/>
                </a:lnTo>
                <a:lnTo>
                  <a:pt x="10" y="655"/>
                </a:lnTo>
                <a:lnTo>
                  <a:pt x="9" y="655"/>
                </a:lnTo>
                <a:lnTo>
                  <a:pt x="9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8" y="655"/>
                </a:lnTo>
                <a:lnTo>
                  <a:pt x="7" y="655"/>
                </a:lnTo>
                <a:lnTo>
                  <a:pt x="7" y="654"/>
                </a:lnTo>
                <a:lnTo>
                  <a:pt x="7" y="654"/>
                </a:lnTo>
                <a:lnTo>
                  <a:pt x="7" y="654"/>
                </a:lnTo>
                <a:lnTo>
                  <a:pt x="6" y="653"/>
                </a:lnTo>
                <a:lnTo>
                  <a:pt x="6" y="653"/>
                </a:lnTo>
                <a:lnTo>
                  <a:pt x="5" y="651"/>
                </a:lnTo>
                <a:lnTo>
                  <a:pt x="4" y="651"/>
                </a:lnTo>
                <a:lnTo>
                  <a:pt x="4" y="650"/>
                </a:lnTo>
                <a:lnTo>
                  <a:pt x="3" y="650"/>
                </a:lnTo>
                <a:lnTo>
                  <a:pt x="3" y="650"/>
                </a:lnTo>
                <a:lnTo>
                  <a:pt x="3" y="650"/>
                </a:lnTo>
                <a:lnTo>
                  <a:pt x="2" y="649"/>
                </a:lnTo>
                <a:lnTo>
                  <a:pt x="2" y="648"/>
                </a:lnTo>
                <a:lnTo>
                  <a:pt x="2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8"/>
                </a:lnTo>
                <a:lnTo>
                  <a:pt x="1" y="647"/>
                </a:lnTo>
                <a:lnTo>
                  <a:pt x="1" y="647"/>
                </a:lnTo>
                <a:lnTo>
                  <a:pt x="1" y="647"/>
                </a:lnTo>
                <a:lnTo>
                  <a:pt x="0" y="647"/>
                </a:lnTo>
                <a:lnTo>
                  <a:pt x="0" y="647"/>
                </a:lnTo>
                <a:lnTo>
                  <a:pt x="0" y="646"/>
                </a:lnTo>
                <a:lnTo>
                  <a:pt x="0" y="646"/>
                </a:lnTo>
                <a:lnTo>
                  <a:pt x="0" y="646"/>
                </a:lnTo>
                <a:lnTo>
                  <a:pt x="0" y="646"/>
                </a:lnTo>
                <a:lnTo>
                  <a:pt x="0" y="645"/>
                </a:lnTo>
                <a:lnTo>
                  <a:pt x="0" y="645"/>
                </a:lnTo>
                <a:lnTo>
                  <a:pt x="0" y="644"/>
                </a:lnTo>
                <a:lnTo>
                  <a:pt x="0" y="643"/>
                </a:lnTo>
                <a:lnTo>
                  <a:pt x="0" y="641"/>
                </a:lnTo>
                <a:lnTo>
                  <a:pt x="0" y="640"/>
                </a:lnTo>
                <a:lnTo>
                  <a:pt x="0" y="640"/>
                </a:lnTo>
                <a:lnTo>
                  <a:pt x="0" y="640"/>
                </a:lnTo>
                <a:lnTo>
                  <a:pt x="0" y="638"/>
                </a:lnTo>
                <a:lnTo>
                  <a:pt x="1" y="638"/>
                </a:lnTo>
                <a:lnTo>
                  <a:pt x="1" y="637"/>
                </a:lnTo>
                <a:lnTo>
                  <a:pt x="1" y="635"/>
                </a:lnTo>
                <a:lnTo>
                  <a:pt x="1" y="635"/>
                </a:lnTo>
                <a:lnTo>
                  <a:pt x="1" y="634"/>
                </a:lnTo>
                <a:lnTo>
                  <a:pt x="2" y="634"/>
                </a:lnTo>
                <a:lnTo>
                  <a:pt x="3" y="634"/>
                </a:lnTo>
                <a:lnTo>
                  <a:pt x="3" y="634"/>
                </a:lnTo>
                <a:lnTo>
                  <a:pt x="3" y="634"/>
                </a:lnTo>
                <a:lnTo>
                  <a:pt x="4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5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4"/>
                </a:lnTo>
                <a:lnTo>
                  <a:pt x="6" y="633"/>
                </a:lnTo>
                <a:lnTo>
                  <a:pt x="6" y="633"/>
                </a:lnTo>
                <a:lnTo>
                  <a:pt x="6" y="633"/>
                </a:lnTo>
                <a:lnTo>
                  <a:pt x="6" y="633"/>
                </a:lnTo>
                <a:lnTo>
                  <a:pt x="6" y="631"/>
                </a:lnTo>
                <a:lnTo>
                  <a:pt x="6" y="631"/>
                </a:lnTo>
                <a:lnTo>
                  <a:pt x="6" y="631"/>
                </a:lnTo>
                <a:lnTo>
                  <a:pt x="5" y="630"/>
                </a:lnTo>
                <a:lnTo>
                  <a:pt x="5" y="630"/>
                </a:lnTo>
                <a:lnTo>
                  <a:pt x="5" y="630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5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9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8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6" y="627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8" y="626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3"/>
                </a:lnTo>
                <a:lnTo>
                  <a:pt x="7" y="623"/>
                </a:lnTo>
                <a:lnTo>
                  <a:pt x="7" y="621"/>
                </a:lnTo>
                <a:lnTo>
                  <a:pt x="6" y="621"/>
                </a:lnTo>
                <a:lnTo>
                  <a:pt x="6" y="621"/>
                </a:lnTo>
                <a:lnTo>
                  <a:pt x="6" y="621"/>
                </a:lnTo>
                <a:lnTo>
                  <a:pt x="6" y="620"/>
                </a:lnTo>
                <a:lnTo>
                  <a:pt x="7" y="620"/>
                </a:lnTo>
                <a:lnTo>
                  <a:pt x="7" y="620"/>
                </a:lnTo>
                <a:lnTo>
                  <a:pt x="7" y="619"/>
                </a:lnTo>
                <a:lnTo>
                  <a:pt x="7" y="618"/>
                </a:lnTo>
                <a:lnTo>
                  <a:pt x="7" y="618"/>
                </a:lnTo>
                <a:lnTo>
                  <a:pt x="7" y="618"/>
                </a:lnTo>
                <a:lnTo>
                  <a:pt x="7" y="617"/>
                </a:lnTo>
                <a:lnTo>
                  <a:pt x="7" y="617"/>
                </a:lnTo>
                <a:lnTo>
                  <a:pt x="7" y="617"/>
                </a:lnTo>
                <a:lnTo>
                  <a:pt x="7" y="617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6"/>
                </a:lnTo>
                <a:lnTo>
                  <a:pt x="7" y="615"/>
                </a:lnTo>
                <a:lnTo>
                  <a:pt x="7" y="615"/>
                </a:lnTo>
                <a:lnTo>
                  <a:pt x="7" y="614"/>
                </a:lnTo>
                <a:lnTo>
                  <a:pt x="7" y="614"/>
                </a:lnTo>
                <a:lnTo>
                  <a:pt x="7" y="614"/>
                </a:lnTo>
                <a:lnTo>
                  <a:pt x="7" y="614"/>
                </a:lnTo>
                <a:lnTo>
                  <a:pt x="7" y="613"/>
                </a:lnTo>
                <a:lnTo>
                  <a:pt x="7" y="613"/>
                </a:lnTo>
                <a:lnTo>
                  <a:pt x="8" y="613"/>
                </a:lnTo>
                <a:lnTo>
                  <a:pt x="8" y="613"/>
                </a:lnTo>
                <a:lnTo>
                  <a:pt x="8" y="613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8" y="612"/>
                </a:lnTo>
                <a:lnTo>
                  <a:pt x="10" y="612"/>
                </a:lnTo>
                <a:lnTo>
                  <a:pt x="10" y="612"/>
                </a:lnTo>
                <a:lnTo>
                  <a:pt x="10" y="612"/>
                </a:lnTo>
                <a:lnTo>
                  <a:pt x="10" y="612"/>
                </a:lnTo>
                <a:lnTo>
                  <a:pt x="11" y="612"/>
                </a:lnTo>
                <a:lnTo>
                  <a:pt x="12" y="612"/>
                </a:lnTo>
                <a:lnTo>
                  <a:pt x="12" y="612"/>
                </a:lnTo>
                <a:lnTo>
                  <a:pt x="12" y="612"/>
                </a:lnTo>
                <a:lnTo>
                  <a:pt x="14" y="612"/>
                </a:lnTo>
                <a:lnTo>
                  <a:pt x="14" y="612"/>
                </a:lnTo>
                <a:lnTo>
                  <a:pt x="16" y="612"/>
                </a:lnTo>
                <a:lnTo>
                  <a:pt x="16" y="612"/>
                </a:lnTo>
                <a:lnTo>
                  <a:pt x="17" y="612"/>
                </a:lnTo>
                <a:lnTo>
                  <a:pt x="18" y="612"/>
                </a:lnTo>
                <a:lnTo>
                  <a:pt x="18" y="612"/>
                </a:lnTo>
                <a:lnTo>
                  <a:pt x="18" y="612"/>
                </a:lnTo>
                <a:lnTo>
                  <a:pt x="18" y="612"/>
                </a:lnTo>
                <a:lnTo>
                  <a:pt x="19" y="612"/>
                </a:lnTo>
                <a:lnTo>
                  <a:pt x="20" y="612"/>
                </a:lnTo>
                <a:lnTo>
                  <a:pt x="20" y="612"/>
                </a:lnTo>
                <a:lnTo>
                  <a:pt x="20" y="612"/>
                </a:lnTo>
                <a:lnTo>
                  <a:pt x="20" y="610"/>
                </a:lnTo>
                <a:lnTo>
                  <a:pt x="20" y="610"/>
                </a:lnTo>
                <a:lnTo>
                  <a:pt x="20" y="609"/>
                </a:lnTo>
                <a:lnTo>
                  <a:pt x="20" y="607"/>
                </a:lnTo>
                <a:lnTo>
                  <a:pt x="21" y="607"/>
                </a:lnTo>
                <a:lnTo>
                  <a:pt x="21" y="607"/>
                </a:lnTo>
                <a:lnTo>
                  <a:pt x="21" y="606"/>
                </a:lnTo>
                <a:lnTo>
                  <a:pt x="21" y="606"/>
                </a:lnTo>
                <a:lnTo>
                  <a:pt x="21" y="606"/>
                </a:lnTo>
                <a:lnTo>
                  <a:pt x="21" y="605"/>
                </a:lnTo>
                <a:lnTo>
                  <a:pt x="22" y="604"/>
                </a:lnTo>
                <a:lnTo>
                  <a:pt x="22" y="604"/>
                </a:lnTo>
                <a:lnTo>
                  <a:pt x="22" y="604"/>
                </a:lnTo>
                <a:lnTo>
                  <a:pt x="22" y="603"/>
                </a:lnTo>
                <a:lnTo>
                  <a:pt x="22" y="603"/>
                </a:lnTo>
                <a:lnTo>
                  <a:pt x="22" y="603"/>
                </a:lnTo>
                <a:lnTo>
                  <a:pt x="23" y="602"/>
                </a:lnTo>
                <a:lnTo>
                  <a:pt x="23" y="602"/>
                </a:lnTo>
                <a:lnTo>
                  <a:pt x="23" y="601"/>
                </a:lnTo>
                <a:lnTo>
                  <a:pt x="24" y="600"/>
                </a:lnTo>
                <a:lnTo>
                  <a:pt x="24" y="600"/>
                </a:lnTo>
                <a:lnTo>
                  <a:pt x="24" y="600"/>
                </a:lnTo>
                <a:lnTo>
                  <a:pt x="24" y="599"/>
                </a:lnTo>
                <a:lnTo>
                  <a:pt x="24" y="599"/>
                </a:lnTo>
                <a:lnTo>
                  <a:pt x="25" y="598"/>
                </a:lnTo>
                <a:lnTo>
                  <a:pt x="25" y="598"/>
                </a:lnTo>
                <a:lnTo>
                  <a:pt x="25" y="598"/>
                </a:lnTo>
                <a:lnTo>
                  <a:pt x="25" y="597"/>
                </a:lnTo>
                <a:lnTo>
                  <a:pt x="25" y="597"/>
                </a:lnTo>
                <a:lnTo>
                  <a:pt x="25" y="597"/>
                </a:lnTo>
                <a:lnTo>
                  <a:pt x="25" y="596"/>
                </a:lnTo>
                <a:lnTo>
                  <a:pt x="25" y="596"/>
                </a:lnTo>
                <a:lnTo>
                  <a:pt x="25" y="596"/>
                </a:lnTo>
                <a:lnTo>
                  <a:pt x="25" y="596"/>
                </a:lnTo>
                <a:lnTo>
                  <a:pt x="26" y="596"/>
                </a:lnTo>
                <a:lnTo>
                  <a:pt x="26" y="595"/>
                </a:lnTo>
                <a:lnTo>
                  <a:pt x="26" y="595"/>
                </a:lnTo>
                <a:lnTo>
                  <a:pt x="27" y="594"/>
                </a:lnTo>
                <a:lnTo>
                  <a:pt x="27" y="594"/>
                </a:lnTo>
                <a:lnTo>
                  <a:pt x="27" y="593"/>
                </a:lnTo>
                <a:lnTo>
                  <a:pt x="27" y="593"/>
                </a:lnTo>
                <a:lnTo>
                  <a:pt x="27" y="592"/>
                </a:lnTo>
                <a:lnTo>
                  <a:pt x="26" y="591"/>
                </a:lnTo>
                <a:lnTo>
                  <a:pt x="26" y="590"/>
                </a:lnTo>
                <a:lnTo>
                  <a:pt x="26" y="590"/>
                </a:lnTo>
                <a:lnTo>
                  <a:pt x="26" y="590"/>
                </a:lnTo>
                <a:lnTo>
                  <a:pt x="26" y="589"/>
                </a:lnTo>
                <a:lnTo>
                  <a:pt x="26" y="589"/>
                </a:lnTo>
                <a:lnTo>
                  <a:pt x="26" y="589"/>
                </a:lnTo>
                <a:lnTo>
                  <a:pt x="26" y="588"/>
                </a:lnTo>
                <a:lnTo>
                  <a:pt x="26" y="587"/>
                </a:lnTo>
                <a:lnTo>
                  <a:pt x="26" y="587"/>
                </a:lnTo>
                <a:lnTo>
                  <a:pt x="25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5"/>
                </a:lnTo>
                <a:lnTo>
                  <a:pt x="25" y="585"/>
                </a:lnTo>
                <a:lnTo>
                  <a:pt x="29" y="585"/>
                </a:lnTo>
                <a:lnTo>
                  <a:pt x="29" y="585"/>
                </a:lnTo>
                <a:lnTo>
                  <a:pt x="30" y="585"/>
                </a:lnTo>
                <a:lnTo>
                  <a:pt x="33" y="585"/>
                </a:lnTo>
                <a:lnTo>
                  <a:pt x="34" y="585"/>
                </a:lnTo>
                <a:lnTo>
                  <a:pt x="35" y="585"/>
                </a:lnTo>
                <a:lnTo>
                  <a:pt x="35" y="585"/>
                </a:lnTo>
                <a:lnTo>
                  <a:pt x="36" y="585"/>
                </a:lnTo>
                <a:lnTo>
                  <a:pt x="36" y="585"/>
                </a:lnTo>
                <a:lnTo>
                  <a:pt x="37" y="585"/>
                </a:lnTo>
                <a:lnTo>
                  <a:pt x="39" y="585"/>
                </a:lnTo>
                <a:lnTo>
                  <a:pt x="39" y="585"/>
                </a:lnTo>
                <a:lnTo>
                  <a:pt x="40" y="585"/>
                </a:lnTo>
                <a:lnTo>
                  <a:pt x="41" y="585"/>
                </a:lnTo>
                <a:lnTo>
                  <a:pt x="42" y="585"/>
                </a:lnTo>
                <a:lnTo>
                  <a:pt x="43" y="585"/>
                </a:lnTo>
                <a:lnTo>
                  <a:pt x="43" y="585"/>
                </a:lnTo>
                <a:lnTo>
                  <a:pt x="45" y="585"/>
                </a:lnTo>
                <a:lnTo>
                  <a:pt x="48" y="585"/>
                </a:lnTo>
                <a:lnTo>
                  <a:pt x="49" y="585"/>
                </a:lnTo>
                <a:lnTo>
                  <a:pt x="49" y="585"/>
                </a:lnTo>
                <a:lnTo>
                  <a:pt x="50" y="585"/>
                </a:lnTo>
                <a:lnTo>
                  <a:pt x="50" y="585"/>
                </a:lnTo>
                <a:lnTo>
                  <a:pt x="51" y="585"/>
                </a:lnTo>
                <a:lnTo>
                  <a:pt x="52" y="585"/>
                </a:lnTo>
                <a:lnTo>
                  <a:pt x="53" y="585"/>
                </a:lnTo>
                <a:lnTo>
                  <a:pt x="53" y="585"/>
                </a:lnTo>
                <a:lnTo>
                  <a:pt x="53" y="585"/>
                </a:lnTo>
                <a:lnTo>
                  <a:pt x="54" y="585"/>
                </a:lnTo>
                <a:lnTo>
                  <a:pt x="55" y="585"/>
                </a:lnTo>
                <a:lnTo>
                  <a:pt x="56" y="585"/>
                </a:lnTo>
                <a:lnTo>
                  <a:pt x="56" y="585"/>
                </a:lnTo>
                <a:lnTo>
                  <a:pt x="57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59" y="585"/>
                </a:lnTo>
                <a:lnTo>
                  <a:pt x="62" y="584"/>
                </a:lnTo>
                <a:lnTo>
                  <a:pt x="63" y="584"/>
                </a:lnTo>
                <a:lnTo>
                  <a:pt x="66" y="583"/>
                </a:lnTo>
                <a:lnTo>
                  <a:pt x="66" y="583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6" y="579"/>
                </a:lnTo>
                <a:lnTo>
                  <a:pt x="66" y="579"/>
                </a:lnTo>
                <a:lnTo>
                  <a:pt x="66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7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8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7"/>
                </a:lnTo>
                <a:lnTo>
                  <a:pt x="68" y="576"/>
                </a:lnTo>
                <a:lnTo>
                  <a:pt x="68" y="576"/>
                </a:lnTo>
                <a:lnTo>
                  <a:pt x="68" y="576"/>
                </a:lnTo>
                <a:lnTo>
                  <a:pt x="68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7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69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6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5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4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0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1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3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2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3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2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4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5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1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70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6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7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9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8"/>
                </a:lnTo>
                <a:lnTo>
                  <a:pt x="78" y="567"/>
                </a:lnTo>
                <a:lnTo>
                  <a:pt x="78" y="567"/>
                </a:lnTo>
                <a:lnTo>
                  <a:pt x="78" y="567"/>
                </a:lnTo>
                <a:lnTo>
                  <a:pt x="78" y="567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3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2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1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60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8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9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8"/>
                </a:lnTo>
                <a:lnTo>
                  <a:pt x="76" y="558"/>
                </a:lnTo>
                <a:lnTo>
                  <a:pt x="76" y="558"/>
                </a:lnTo>
                <a:lnTo>
                  <a:pt x="76" y="558"/>
                </a:lnTo>
                <a:lnTo>
                  <a:pt x="77" y="558"/>
                </a:lnTo>
                <a:lnTo>
                  <a:pt x="77" y="558"/>
                </a:lnTo>
                <a:lnTo>
                  <a:pt x="77" y="557"/>
                </a:lnTo>
                <a:lnTo>
                  <a:pt x="77" y="557"/>
                </a:lnTo>
                <a:lnTo>
                  <a:pt x="77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6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6" y="555"/>
                </a:lnTo>
                <a:lnTo>
                  <a:pt x="75" y="555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4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5" y="553"/>
                </a:lnTo>
                <a:lnTo>
                  <a:pt x="74" y="553"/>
                </a:lnTo>
                <a:lnTo>
                  <a:pt x="74" y="553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4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2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1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2" y="550"/>
                </a:lnTo>
                <a:lnTo>
                  <a:pt x="72" y="550"/>
                </a:lnTo>
                <a:lnTo>
                  <a:pt x="72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50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9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8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3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4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6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5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5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4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4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3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2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1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40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9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8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7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6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5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6" y="534"/>
                </a:lnTo>
                <a:lnTo>
                  <a:pt x="76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4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3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5" y="532"/>
                </a:lnTo>
                <a:lnTo>
                  <a:pt x="74" y="532"/>
                </a:lnTo>
                <a:lnTo>
                  <a:pt x="74" y="532"/>
                </a:lnTo>
                <a:lnTo>
                  <a:pt x="75" y="532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1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4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30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4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9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5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4" y="528"/>
                </a:lnTo>
                <a:lnTo>
                  <a:pt x="75" y="528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4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5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2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1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8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20"/>
                </a:lnTo>
                <a:lnTo>
                  <a:pt x="77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8" y="519"/>
                </a:lnTo>
                <a:lnTo>
                  <a:pt x="79" y="519"/>
                </a:lnTo>
                <a:lnTo>
                  <a:pt x="79" y="518"/>
                </a:lnTo>
                <a:lnTo>
                  <a:pt x="79" y="518"/>
                </a:lnTo>
                <a:lnTo>
                  <a:pt x="79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8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6"/>
                </a:lnTo>
                <a:lnTo>
                  <a:pt x="77" y="515"/>
                </a:lnTo>
                <a:lnTo>
                  <a:pt x="77" y="515"/>
                </a:lnTo>
                <a:lnTo>
                  <a:pt x="77" y="515"/>
                </a:lnTo>
                <a:lnTo>
                  <a:pt x="77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5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4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3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1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7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2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6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1"/>
                </a:lnTo>
                <a:lnTo>
                  <a:pt x="75" y="512"/>
                </a:lnTo>
                <a:lnTo>
                  <a:pt x="75" y="512"/>
                </a:lnTo>
                <a:lnTo>
                  <a:pt x="75" y="512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4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1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3" y="510"/>
                </a:lnTo>
                <a:lnTo>
                  <a:pt x="72" y="510"/>
                </a:lnTo>
                <a:lnTo>
                  <a:pt x="72" y="510"/>
                </a:lnTo>
                <a:lnTo>
                  <a:pt x="72" y="510"/>
                </a:lnTo>
                <a:lnTo>
                  <a:pt x="72" y="509"/>
                </a:lnTo>
                <a:lnTo>
                  <a:pt x="72" y="509"/>
                </a:lnTo>
                <a:lnTo>
                  <a:pt x="72" y="509"/>
                </a:lnTo>
                <a:lnTo>
                  <a:pt x="72" y="509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2" y="508"/>
                </a:lnTo>
                <a:lnTo>
                  <a:pt x="71" y="508"/>
                </a:lnTo>
                <a:lnTo>
                  <a:pt x="71" y="508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1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9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70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8"/>
                </a:lnTo>
                <a:lnTo>
                  <a:pt x="68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9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6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7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6"/>
                </a:lnTo>
                <a:lnTo>
                  <a:pt x="65" y="505"/>
                </a:lnTo>
                <a:lnTo>
                  <a:pt x="65" y="505"/>
                </a:lnTo>
                <a:lnTo>
                  <a:pt x="64" y="505"/>
                </a:lnTo>
                <a:lnTo>
                  <a:pt x="64" y="505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4" y="506"/>
                </a:lnTo>
                <a:lnTo>
                  <a:pt x="63" y="506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5"/>
                </a:lnTo>
                <a:lnTo>
                  <a:pt x="63" y="506"/>
                </a:lnTo>
                <a:lnTo>
                  <a:pt x="63" y="506"/>
                </a:lnTo>
                <a:lnTo>
                  <a:pt x="63" y="506"/>
                </a:lnTo>
                <a:lnTo>
                  <a:pt x="63" y="506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6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2" y="505"/>
                </a:lnTo>
                <a:lnTo>
                  <a:pt x="61" y="505"/>
                </a:lnTo>
                <a:lnTo>
                  <a:pt x="61" y="505"/>
                </a:lnTo>
                <a:lnTo>
                  <a:pt x="61" y="505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1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60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9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8" y="503"/>
                </a:lnTo>
                <a:lnTo>
                  <a:pt x="57" y="503"/>
                </a:lnTo>
                <a:lnTo>
                  <a:pt x="57" y="503"/>
                </a:lnTo>
                <a:lnTo>
                  <a:pt x="57" y="502"/>
                </a:lnTo>
                <a:lnTo>
                  <a:pt x="57" y="502"/>
                </a:lnTo>
                <a:lnTo>
                  <a:pt x="56" y="502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1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6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500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499"/>
                </a:lnTo>
                <a:lnTo>
                  <a:pt x="55" y="500"/>
                </a:lnTo>
                <a:lnTo>
                  <a:pt x="55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9"/>
                </a:lnTo>
                <a:lnTo>
                  <a:pt x="54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8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3" y="497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6"/>
                </a:lnTo>
                <a:lnTo>
                  <a:pt x="52" y="495"/>
                </a:lnTo>
                <a:lnTo>
                  <a:pt x="52" y="495"/>
                </a:lnTo>
                <a:lnTo>
                  <a:pt x="52" y="495"/>
                </a:lnTo>
                <a:lnTo>
                  <a:pt x="51" y="495"/>
                </a:lnTo>
                <a:lnTo>
                  <a:pt x="51" y="495"/>
                </a:lnTo>
                <a:lnTo>
                  <a:pt x="52" y="495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4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3"/>
                </a:lnTo>
                <a:lnTo>
                  <a:pt x="52" y="492"/>
                </a:lnTo>
                <a:lnTo>
                  <a:pt x="52" y="492"/>
                </a:lnTo>
                <a:lnTo>
                  <a:pt x="52" y="492"/>
                </a:lnTo>
                <a:lnTo>
                  <a:pt x="53" y="492"/>
                </a:lnTo>
                <a:lnTo>
                  <a:pt x="53" y="491"/>
                </a:lnTo>
                <a:lnTo>
                  <a:pt x="53" y="491"/>
                </a:lnTo>
                <a:lnTo>
                  <a:pt x="53" y="491"/>
                </a:lnTo>
                <a:lnTo>
                  <a:pt x="53" y="491"/>
                </a:lnTo>
                <a:lnTo>
                  <a:pt x="53" y="490"/>
                </a:lnTo>
                <a:lnTo>
                  <a:pt x="53" y="490"/>
                </a:lnTo>
                <a:lnTo>
                  <a:pt x="53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4" y="490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9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8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7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3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6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5"/>
                </a:lnTo>
                <a:lnTo>
                  <a:pt x="52" y="484"/>
                </a:lnTo>
                <a:lnTo>
                  <a:pt x="52" y="484"/>
                </a:lnTo>
                <a:lnTo>
                  <a:pt x="52" y="484"/>
                </a:lnTo>
                <a:lnTo>
                  <a:pt x="52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4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2"/>
                </a:lnTo>
                <a:lnTo>
                  <a:pt x="51" y="481"/>
                </a:lnTo>
                <a:lnTo>
                  <a:pt x="51" y="481"/>
                </a:lnTo>
                <a:lnTo>
                  <a:pt x="51" y="481"/>
                </a:lnTo>
                <a:lnTo>
                  <a:pt x="51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9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8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7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1" y="476"/>
                </a:lnTo>
                <a:lnTo>
                  <a:pt x="50" y="476"/>
                </a:lnTo>
                <a:lnTo>
                  <a:pt x="50" y="476"/>
                </a:lnTo>
                <a:lnTo>
                  <a:pt x="50" y="475"/>
                </a:lnTo>
                <a:lnTo>
                  <a:pt x="50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5"/>
                </a:lnTo>
                <a:lnTo>
                  <a:pt x="49" y="474"/>
                </a:lnTo>
                <a:lnTo>
                  <a:pt x="49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8" y="474"/>
                </a:lnTo>
                <a:lnTo>
                  <a:pt x="49" y="473"/>
                </a:lnTo>
                <a:lnTo>
                  <a:pt x="49" y="473"/>
                </a:lnTo>
                <a:lnTo>
                  <a:pt x="49" y="473"/>
                </a:lnTo>
                <a:lnTo>
                  <a:pt x="49" y="473"/>
                </a:lnTo>
                <a:lnTo>
                  <a:pt x="48" y="473"/>
                </a:lnTo>
                <a:lnTo>
                  <a:pt x="48" y="473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1"/>
                </a:lnTo>
                <a:lnTo>
                  <a:pt x="48" y="471"/>
                </a:lnTo>
                <a:lnTo>
                  <a:pt x="48" y="471"/>
                </a:lnTo>
                <a:lnTo>
                  <a:pt x="48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0"/>
                </a:lnTo>
                <a:lnTo>
                  <a:pt x="49" y="470"/>
                </a:lnTo>
                <a:lnTo>
                  <a:pt x="49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8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9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6" y="467"/>
                </a:lnTo>
                <a:lnTo>
                  <a:pt x="45" y="467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6" y="466"/>
                </a:lnTo>
                <a:lnTo>
                  <a:pt x="45" y="466"/>
                </a:lnTo>
                <a:lnTo>
                  <a:pt x="45" y="466"/>
                </a:lnTo>
                <a:lnTo>
                  <a:pt x="45" y="466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5" y="464"/>
                </a:lnTo>
                <a:lnTo>
                  <a:pt x="44" y="464"/>
                </a:lnTo>
                <a:lnTo>
                  <a:pt x="44" y="464"/>
                </a:lnTo>
                <a:lnTo>
                  <a:pt x="44" y="464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3"/>
                </a:lnTo>
                <a:lnTo>
                  <a:pt x="44" y="462"/>
                </a:lnTo>
                <a:lnTo>
                  <a:pt x="44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3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1"/>
                </a:lnTo>
                <a:lnTo>
                  <a:pt x="42" y="461"/>
                </a:lnTo>
                <a:lnTo>
                  <a:pt x="42" y="461"/>
                </a:lnTo>
                <a:lnTo>
                  <a:pt x="43" y="461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3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2" y="460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9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8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3" y="457"/>
                </a:lnTo>
                <a:lnTo>
                  <a:pt x="42" y="457"/>
                </a:lnTo>
                <a:lnTo>
                  <a:pt x="42" y="458"/>
                </a:lnTo>
                <a:lnTo>
                  <a:pt x="42" y="458"/>
                </a:lnTo>
                <a:lnTo>
                  <a:pt x="42" y="458"/>
                </a:lnTo>
                <a:lnTo>
                  <a:pt x="42" y="458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7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5"/>
                </a:lnTo>
                <a:lnTo>
                  <a:pt x="42" y="454"/>
                </a:lnTo>
                <a:lnTo>
                  <a:pt x="42" y="454"/>
                </a:lnTo>
                <a:lnTo>
                  <a:pt x="42" y="455"/>
                </a:lnTo>
                <a:lnTo>
                  <a:pt x="42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1" y="455"/>
                </a:lnTo>
                <a:lnTo>
                  <a:pt x="40" y="455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9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8" y="453"/>
                </a:lnTo>
                <a:lnTo>
                  <a:pt x="37" y="453"/>
                </a:lnTo>
                <a:lnTo>
                  <a:pt x="37" y="452"/>
                </a:lnTo>
                <a:lnTo>
                  <a:pt x="37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6" y="452"/>
                </a:lnTo>
                <a:lnTo>
                  <a:pt x="35" y="452"/>
                </a:lnTo>
                <a:lnTo>
                  <a:pt x="35" y="452"/>
                </a:lnTo>
                <a:lnTo>
                  <a:pt x="35" y="452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50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9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8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7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5" y="446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5"/>
                </a:lnTo>
                <a:lnTo>
                  <a:pt x="34" y="444"/>
                </a:lnTo>
                <a:lnTo>
                  <a:pt x="34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2" y="444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2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3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2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40"/>
                </a:lnTo>
                <a:lnTo>
                  <a:pt x="32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1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7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6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5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4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1" y="433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2" y="432"/>
                </a:lnTo>
                <a:lnTo>
                  <a:pt x="31" y="432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1"/>
                </a:lnTo>
                <a:lnTo>
                  <a:pt x="32" y="430"/>
                </a:lnTo>
                <a:lnTo>
                  <a:pt x="32" y="430"/>
                </a:lnTo>
                <a:lnTo>
                  <a:pt x="33" y="430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9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8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4" y="427"/>
                </a:lnTo>
                <a:lnTo>
                  <a:pt x="35" y="427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6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3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2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5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4" y="421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4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8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6"/>
                </a:lnTo>
                <a:lnTo>
                  <a:pt x="32" y="416"/>
                </a:lnTo>
                <a:lnTo>
                  <a:pt x="32" y="416"/>
                </a:lnTo>
                <a:lnTo>
                  <a:pt x="32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1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6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30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2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8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1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10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8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7"/>
                </a:lnTo>
                <a:lnTo>
                  <a:pt x="28" y="406"/>
                </a:lnTo>
                <a:lnTo>
                  <a:pt x="28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29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4"/>
                </a:lnTo>
                <a:lnTo>
                  <a:pt x="30" y="403"/>
                </a:lnTo>
                <a:lnTo>
                  <a:pt x="30" y="403"/>
                </a:lnTo>
                <a:lnTo>
                  <a:pt x="30" y="403"/>
                </a:lnTo>
                <a:lnTo>
                  <a:pt x="31" y="403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2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1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1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3" y="401"/>
                </a:lnTo>
                <a:lnTo>
                  <a:pt x="33" y="401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3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400"/>
                </a:lnTo>
                <a:lnTo>
                  <a:pt x="32" y="399"/>
                </a:lnTo>
                <a:lnTo>
                  <a:pt x="32" y="399"/>
                </a:lnTo>
                <a:lnTo>
                  <a:pt x="32" y="399"/>
                </a:lnTo>
                <a:lnTo>
                  <a:pt x="32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3" y="399"/>
                </a:lnTo>
                <a:lnTo>
                  <a:pt x="34" y="399"/>
                </a:lnTo>
                <a:lnTo>
                  <a:pt x="34" y="399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4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3" y="398"/>
                </a:lnTo>
                <a:lnTo>
                  <a:pt x="32" y="398"/>
                </a:lnTo>
                <a:lnTo>
                  <a:pt x="33" y="398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8"/>
                </a:lnTo>
                <a:lnTo>
                  <a:pt x="33" y="398"/>
                </a:lnTo>
                <a:lnTo>
                  <a:pt x="34" y="398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4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2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7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3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4" y="396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5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3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4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3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2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1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90"/>
                </a:lnTo>
                <a:lnTo>
                  <a:pt x="32" y="389"/>
                </a:lnTo>
                <a:lnTo>
                  <a:pt x="31" y="389"/>
                </a:lnTo>
                <a:lnTo>
                  <a:pt x="31" y="389"/>
                </a:lnTo>
                <a:lnTo>
                  <a:pt x="31" y="389"/>
                </a:lnTo>
                <a:lnTo>
                  <a:pt x="31" y="389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7"/>
                </a:lnTo>
                <a:lnTo>
                  <a:pt x="32" y="388"/>
                </a:lnTo>
                <a:lnTo>
                  <a:pt x="32" y="388"/>
                </a:lnTo>
                <a:lnTo>
                  <a:pt x="32" y="388"/>
                </a:lnTo>
                <a:lnTo>
                  <a:pt x="33" y="388"/>
                </a:lnTo>
                <a:lnTo>
                  <a:pt x="33" y="388"/>
                </a:lnTo>
                <a:lnTo>
                  <a:pt x="33" y="388"/>
                </a:lnTo>
                <a:lnTo>
                  <a:pt x="33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8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4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7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6"/>
                </a:lnTo>
                <a:lnTo>
                  <a:pt x="35" y="387"/>
                </a:lnTo>
                <a:lnTo>
                  <a:pt x="35" y="387"/>
                </a:lnTo>
                <a:lnTo>
                  <a:pt x="35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6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5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6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8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5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4"/>
                </a:lnTo>
                <a:lnTo>
                  <a:pt x="39" y="383"/>
                </a:lnTo>
                <a:lnTo>
                  <a:pt x="39" y="383"/>
                </a:lnTo>
                <a:lnTo>
                  <a:pt x="39" y="383"/>
                </a:lnTo>
                <a:lnTo>
                  <a:pt x="39" y="383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39" y="382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1"/>
                </a:lnTo>
                <a:lnTo>
                  <a:pt x="40" y="382"/>
                </a:lnTo>
                <a:lnTo>
                  <a:pt x="40" y="382"/>
                </a:lnTo>
                <a:lnTo>
                  <a:pt x="40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0"/>
                </a:lnTo>
                <a:lnTo>
                  <a:pt x="41" y="380"/>
                </a:lnTo>
                <a:lnTo>
                  <a:pt x="41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1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3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80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9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3" y="378"/>
                </a:lnTo>
                <a:lnTo>
                  <a:pt x="43" y="378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6"/>
                </a:lnTo>
                <a:lnTo>
                  <a:pt x="44" y="377"/>
                </a:lnTo>
                <a:lnTo>
                  <a:pt x="44" y="377"/>
                </a:lnTo>
                <a:lnTo>
                  <a:pt x="44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7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3" y="376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3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4" y="375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3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4"/>
                </a:lnTo>
                <a:lnTo>
                  <a:pt x="44" y="373"/>
                </a:lnTo>
                <a:lnTo>
                  <a:pt x="44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3"/>
                </a:lnTo>
                <a:lnTo>
                  <a:pt x="42" y="372"/>
                </a:lnTo>
                <a:lnTo>
                  <a:pt x="42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3"/>
                </a:lnTo>
                <a:lnTo>
                  <a:pt x="43" y="373"/>
                </a:lnTo>
                <a:lnTo>
                  <a:pt x="43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3"/>
                </a:lnTo>
                <a:lnTo>
                  <a:pt x="44" y="372"/>
                </a:lnTo>
                <a:lnTo>
                  <a:pt x="44" y="372"/>
                </a:lnTo>
                <a:lnTo>
                  <a:pt x="44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3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70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9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2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8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7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1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40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5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4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9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3"/>
                </a:lnTo>
                <a:lnTo>
                  <a:pt x="38" y="362"/>
                </a:lnTo>
                <a:lnTo>
                  <a:pt x="38" y="362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1"/>
                </a:lnTo>
                <a:lnTo>
                  <a:pt x="38" y="360"/>
                </a:lnTo>
                <a:lnTo>
                  <a:pt x="38" y="360"/>
                </a:lnTo>
                <a:lnTo>
                  <a:pt x="38" y="361"/>
                </a:lnTo>
                <a:lnTo>
                  <a:pt x="38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1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39" y="360"/>
                </a:lnTo>
                <a:lnTo>
                  <a:pt x="40" y="359"/>
                </a:lnTo>
                <a:lnTo>
                  <a:pt x="40" y="359"/>
                </a:lnTo>
                <a:lnTo>
                  <a:pt x="40" y="359"/>
                </a:lnTo>
                <a:lnTo>
                  <a:pt x="40" y="359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8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7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6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5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0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3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2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1"/>
                </a:lnTo>
                <a:lnTo>
                  <a:pt x="41" y="350"/>
                </a:lnTo>
                <a:lnTo>
                  <a:pt x="41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1" y="350"/>
                </a:lnTo>
                <a:lnTo>
                  <a:pt x="41" y="350"/>
                </a:lnTo>
                <a:lnTo>
                  <a:pt x="42" y="350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2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4" y="347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3" y="346"/>
                </a:lnTo>
                <a:lnTo>
                  <a:pt x="43" y="346"/>
                </a:lnTo>
                <a:lnTo>
                  <a:pt x="43" y="346"/>
                </a:lnTo>
                <a:lnTo>
                  <a:pt x="43" y="346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4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3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3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4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2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4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1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5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40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5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8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4" y="337"/>
                </a:lnTo>
                <a:lnTo>
                  <a:pt x="43" y="337"/>
                </a:lnTo>
                <a:lnTo>
                  <a:pt x="43" y="336"/>
                </a:lnTo>
                <a:lnTo>
                  <a:pt x="43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6"/>
                </a:lnTo>
                <a:lnTo>
                  <a:pt x="43" y="335"/>
                </a:lnTo>
                <a:lnTo>
                  <a:pt x="43" y="335"/>
                </a:lnTo>
                <a:lnTo>
                  <a:pt x="43" y="335"/>
                </a:lnTo>
                <a:lnTo>
                  <a:pt x="43" y="335"/>
                </a:lnTo>
                <a:lnTo>
                  <a:pt x="43" y="334"/>
                </a:lnTo>
                <a:lnTo>
                  <a:pt x="43" y="334"/>
                </a:lnTo>
                <a:lnTo>
                  <a:pt x="43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6"/>
                </a:lnTo>
                <a:lnTo>
                  <a:pt x="44" y="336"/>
                </a:lnTo>
                <a:lnTo>
                  <a:pt x="44" y="336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5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4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4" y="333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6" y="332"/>
                </a:lnTo>
                <a:lnTo>
                  <a:pt x="46" y="332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1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30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8"/>
                </a:lnTo>
                <a:lnTo>
                  <a:pt x="47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7"/>
                </a:lnTo>
                <a:lnTo>
                  <a:pt x="44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7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6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5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4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4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5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3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2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7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2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1"/>
                </a:lnTo>
                <a:lnTo>
                  <a:pt x="46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5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4" y="318"/>
                </a:lnTo>
                <a:lnTo>
                  <a:pt x="43" y="318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2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1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6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40" y="315"/>
                </a:lnTo>
                <a:lnTo>
                  <a:pt x="39" y="315"/>
                </a:lnTo>
                <a:lnTo>
                  <a:pt x="39" y="315"/>
                </a:lnTo>
                <a:lnTo>
                  <a:pt x="39" y="314"/>
                </a:lnTo>
                <a:lnTo>
                  <a:pt x="39" y="314"/>
                </a:lnTo>
                <a:lnTo>
                  <a:pt x="39" y="314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2"/>
                </a:lnTo>
                <a:lnTo>
                  <a:pt x="39" y="311"/>
                </a:lnTo>
                <a:lnTo>
                  <a:pt x="39" y="311"/>
                </a:lnTo>
                <a:lnTo>
                  <a:pt x="39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39" y="308"/>
                </a:lnTo>
                <a:lnTo>
                  <a:pt x="39" y="308"/>
                </a:lnTo>
                <a:lnTo>
                  <a:pt x="39" y="308"/>
                </a:lnTo>
                <a:lnTo>
                  <a:pt x="39" y="308"/>
                </a:lnTo>
                <a:lnTo>
                  <a:pt x="39" y="307"/>
                </a:lnTo>
                <a:lnTo>
                  <a:pt x="39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1" y="307"/>
                </a:lnTo>
                <a:lnTo>
                  <a:pt x="41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6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6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5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8" y="303"/>
                </a:lnTo>
                <a:lnTo>
                  <a:pt x="38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3"/>
                </a:lnTo>
                <a:lnTo>
                  <a:pt x="39" y="302"/>
                </a:lnTo>
                <a:lnTo>
                  <a:pt x="39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0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9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1" y="298"/>
                </a:lnTo>
                <a:lnTo>
                  <a:pt x="41" y="298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1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5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3" y="294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3" y="293"/>
                </a:lnTo>
                <a:lnTo>
                  <a:pt x="44" y="29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2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0"/>
                </a:lnTo>
                <a:lnTo>
                  <a:pt x="45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90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9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4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5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3"/>
                </a:lnTo>
                <a:lnTo>
                  <a:pt x="43" y="283"/>
                </a:lnTo>
                <a:lnTo>
                  <a:pt x="43" y="283"/>
                </a:lnTo>
                <a:lnTo>
                  <a:pt x="43" y="283"/>
                </a:lnTo>
                <a:lnTo>
                  <a:pt x="43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3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1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80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9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7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3" y="276"/>
                </a:lnTo>
                <a:lnTo>
                  <a:pt x="43" y="275"/>
                </a:lnTo>
                <a:lnTo>
                  <a:pt x="43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4" y="274"/>
                </a:lnTo>
                <a:lnTo>
                  <a:pt x="45" y="274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2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5" y="271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9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8"/>
                </a:lnTo>
                <a:lnTo>
                  <a:pt x="44" y="267"/>
                </a:lnTo>
                <a:lnTo>
                  <a:pt x="44" y="267"/>
                </a:lnTo>
                <a:lnTo>
                  <a:pt x="44" y="267"/>
                </a:lnTo>
                <a:lnTo>
                  <a:pt x="44" y="266"/>
                </a:lnTo>
                <a:lnTo>
                  <a:pt x="44" y="266"/>
                </a:lnTo>
                <a:lnTo>
                  <a:pt x="44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5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4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5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3" y="261"/>
                </a:lnTo>
                <a:lnTo>
                  <a:pt x="44" y="261"/>
                </a:lnTo>
                <a:lnTo>
                  <a:pt x="44" y="261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60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9"/>
                </a:lnTo>
                <a:lnTo>
                  <a:pt x="44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5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8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4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7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5" y="256"/>
                </a:lnTo>
                <a:lnTo>
                  <a:pt x="46" y="256"/>
                </a:lnTo>
                <a:lnTo>
                  <a:pt x="46" y="256"/>
                </a:lnTo>
                <a:lnTo>
                  <a:pt x="46" y="256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5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4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6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2"/>
                </a:lnTo>
                <a:lnTo>
                  <a:pt x="48" y="252"/>
                </a:lnTo>
                <a:lnTo>
                  <a:pt x="48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2"/>
                </a:lnTo>
                <a:lnTo>
                  <a:pt x="47" y="251"/>
                </a:lnTo>
                <a:lnTo>
                  <a:pt x="47" y="251"/>
                </a:lnTo>
                <a:lnTo>
                  <a:pt x="47" y="251"/>
                </a:lnTo>
                <a:lnTo>
                  <a:pt x="47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1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7" y="250"/>
                </a:lnTo>
                <a:lnTo>
                  <a:pt x="47" y="250"/>
                </a:lnTo>
                <a:lnTo>
                  <a:pt x="47" y="250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9"/>
                </a:lnTo>
                <a:lnTo>
                  <a:pt x="46" y="248"/>
                </a:lnTo>
                <a:lnTo>
                  <a:pt x="47" y="248"/>
                </a:lnTo>
                <a:lnTo>
                  <a:pt x="47" y="249"/>
                </a:lnTo>
                <a:lnTo>
                  <a:pt x="47" y="249"/>
                </a:lnTo>
                <a:lnTo>
                  <a:pt x="47" y="249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7"/>
                </a:lnTo>
                <a:lnTo>
                  <a:pt x="48" y="247"/>
                </a:lnTo>
                <a:lnTo>
                  <a:pt x="48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7"/>
                </a:lnTo>
                <a:lnTo>
                  <a:pt x="51" y="247"/>
                </a:lnTo>
                <a:lnTo>
                  <a:pt x="51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7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5"/>
                </a:lnTo>
                <a:lnTo>
                  <a:pt x="52" y="245"/>
                </a:lnTo>
                <a:lnTo>
                  <a:pt x="52" y="245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6"/>
                </a:lnTo>
                <a:lnTo>
                  <a:pt x="52" y="245"/>
                </a:lnTo>
                <a:lnTo>
                  <a:pt x="52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5"/>
                </a:lnTo>
                <a:lnTo>
                  <a:pt x="53" y="244"/>
                </a:lnTo>
                <a:lnTo>
                  <a:pt x="53" y="244"/>
                </a:lnTo>
                <a:lnTo>
                  <a:pt x="54" y="244"/>
                </a:lnTo>
                <a:lnTo>
                  <a:pt x="54" y="244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6" y="244"/>
                </a:lnTo>
                <a:lnTo>
                  <a:pt x="56" y="244"/>
                </a:lnTo>
                <a:lnTo>
                  <a:pt x="56" y="244"/>
                </a:lnTo>
                <a:lnTo>
                  <a:pt x="56" y="243"/>
                </a:lnTo>
                <a:lnTo>
                  <a:pt x="56" y="243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2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6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7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1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8" y="240"/>
                </a:lnTo>
                <a:lnTo>
                  <a:pt x="57" y="240"/>
                </a:lnTo>
                <a:lnTo>
                  <a:pt x="57" y="240"/>
                </a:lnTo>
                <a:lnTo>
                  <a:pt x="57" y="240"/>
                </a:lnTo>
                <a:lnTo>
                  <a:pt x="57" y="240"/>
                </a:lnTo>
                <a:lnTo>
                  <a:pt x="56" y="240"/>
                </a:lnTo>
                <a:lnTo>
                  <a:pt x="56" y="240"/>
                </a:lnTo>
                <a:lnTo>
                  <a:pt x="56" y="240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9"/>
                </a:lnTo>
                <a:lnTo>
                  <a:pt x="57" y="238"/>
                </a:lnTo>
                <a:lnTo>
                  <a:pt x="57" y="238"/>
                </a:lnTo>
                <a:lnTo>
                  <a:pt x="57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8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7"/>
                </a:lnTo>
                <a:lnTo>
                  <a:pt x="58" y="236"/>
                </a:lnTo>
                <a:lnTo>
                  <a:pt x="58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6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5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4"/>
                </a:lnTo>
                <a:lnTo>
                  <a:pt x="59" y="233"/>
                </a:lnTo>
                <a:lnTo>
                  <a:pt x="60" y="233"/>
                </a:lnTo>
                <a:lnTo>
                  <a:pt x="60" y="233"/>
                </a:lnTo>
                <a:lnTo>
                  <a:pt x="60" y="233"/>
                </a:lnTo>
                <a:lnTo>
                  <a:pt x="60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3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2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9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1"/>
                </a:lnTo>
                <a:lnTo>
                  <a:pt x="58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8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30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9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1" y="224"/>
                </a:lnTo>
                <a:lnTo>
                  <a:pt x="62" y="224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3"/>
                </a:lnTo>
                <a:lnTo>
                  <a:pt x="62" y="224"/>
                </a:lnTo>
                <a:lnTo>
                  <a:pt x="62" y="224"/>
                </a:lnTo>
                <a:lnTo>
                  <a:pt x="62" y="224"/>
                </a:lnTo>
                <a:lnTo>
                  <a:pt x="62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4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2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4" y="221"/>
                </a:lnTo>
                <a:lnTo>
                  <a:pt x="63" y="221"/>
                </a:lnTo>
                <a:lnTo>
                  <a:pt x="63" y="221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3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4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5" y="220"/>
                </a:lnTo>
                <a:lnTo>
                  <a:pt x="66" y="220"/>
                </a:lnTo>
                <a:lnTo>
                  <a:pt x="66" y="220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9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8"/>
                </a:lnTo>
                <a:lnTo>
                  <a:pt x="66" y="217"/>
                </a:lnTo>
                <a:lnTo>
                  <a:pt x="66" y="217"/>
                </a:lnTo>
                <a:lnTo>
                  <a:pt x="66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9" y="218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8" y="216"/>
                </a:lnTo>
                <a:lnTo>
                  <a:pt x="68" y="216"/>
                </a:lnTo>
                <a:lnTo>
                  <a:pt x="68" y="216"/>
                </a:lnTo>
                <a:lnTo>
                  <a:pt x="68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9" y="215"/>
                </a:lnTo>
                <a:lnTo>
                  <a:pt x="68" y="215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8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8" y="214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3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2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7"/>
                </a:lnTo>
                <a:lnTo>
                  <a:pt x="70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7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3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1" y="199"/>
                </a:lnTo>
                <a:lnTo>
                  <a:pt x="70" y="199"/>
                </a:lnTo>
                <a:lnTo>
                  <a:pt x="70" y="199"/>
                </a:lnTo>
                <a:lnTo>
                  <a:pt x="70" y="198"/>
                </a:lnTo>
                <a:lnTo>
                  <a:pt x="70" y="198"/>
                </a:lnTo>
                <a:lnTo>
                  <a:pt x="70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8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2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1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7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2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6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1" y="195"/>
                </a:lnTo>
                <a:lnTo>
                  <a:pt x="72" y="195"/>
                </a:lnTo>
                <a:lnTo>
                  <a:pt x="72" y="195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2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1" y="193"/>
                </a:lnTo>
                <a:lnTo>
                  <a:pt x="72" y="193"/>
                </a:lnTo>
                <a:lnTo>
                  <a:pt x="72" y="193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1" y="192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90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9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1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8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0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7"/>
                </a:lnTo>
                <a:lnTo>
                  <a:pt x="71" y="186"/>
                </a:lnTo>
                <a:lnTo>
                  <a:pt x="71" y="186"/>
                </a:lnTo>
                <a:lnTo>
                  <a:pt x="71" y="186"/>
                </a:lnTo>
                <a:lnTo>
                  <a:pt x="71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6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0" y="185"/>
                </a:lnTo>
                <a:lnTo>
                  <a:pt x="71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3"/>
                </a:lnTo>
                <a:lnTo>
                  <a:pt x="71" y="182"/>
                </a:lnTo>
                <a:lnTo>
                  <a:pt x="71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80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70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9" y="178"/>
                </a:lnTo>
                <a:lnTo>
                  <a:pt x="69" y="178"/>
                </a:lnTo>
                <a:lnTo>
                  <a:pt x="69" y="178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9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6"/>
                </a:lnTo>
                <a:lnTo>
                  <a:pt x="68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3"/>
                </a:lnTo>
                <a:lnTo>
                  <a:pt x="68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3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2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70"/>
                </a:lnTo>
                <a:lnTo>
                  <a:pt x="71" y="170"/>
                </a:lnTo>
                <a:lnTo>
                  <a:pt x="71" y="170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1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0" y="169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8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70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5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4"/>
                </a:lnTo>
                <a:lnTo>
                  <a:pt x="69" y="163"/>
                </a:lnTo>
                <a:lnTo>
                  <a:pt x="69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2"/>
                </a:lnTo>
                <a:lnTo>
                  <a:pt x="70" y="162"/>
                </a:lnTo>
                <a:lnTo>
                  <a:pt x="70" y="162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70" y="161"/>
                </a:lnTo>
                <a:lnTo>
                  <a:pt x="69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70" y="160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8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7"/>
                </a:lnTo>
                <a:lnTo>
                  <a:pt x="69" y="156"/>
                </a:lnTo>
                <a:lnTo>
                  <a:pt x="69" y="156"/>
                </a:lnTo>
                <a:lnTo>
                  <a:pt x="69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4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2"/>
                </a:lnTo>
                <a:lnTo>
                  <a:pt x="71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50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70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9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48"/>
                </a:lnTo>
                <a:lnTo>
                  <a:pt x="68" y="148"/>
                </a:lnTo>
                <a:lnTo>
                  <a:pt x="68" y="148"/>
                </a:lnTo>
                <a:lnTo>
                  <a:pt x="68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8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7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9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7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7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7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7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9" y="135"/>
                </a:lnTo>
                <a:lnTo>
                  <a:pt x="68" y="135"/>
                </a:lnTo>
                <a:lnTo>
                  <a:pt x="68" y="135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9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3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9" y="132"/>
                </a:lnTo>
                <a:lnTo>
                  <a:pt x="68" y="132"/>
                </a:lnTo>
                <a:lnTo>
                  <a:pt x="68" y="132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8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30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9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68" y="128"/>
                </a:lnTo>
                <a:lnTo>
                  <a:pt x="68" y="128"/>
                </a:lnTo>
                <a:lnTo>
                  <a:pt x="68" y="128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7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7" y="125"/>
                </a:lnTo>
                <a:lnTo>
                  <a:pt x="67" y="125"/>
                </a:lnTo>
                <a:lnTo>
                  <a:pt x="67" y="125"/>
                </a:lnTo>
                <a:lnTo>
                  <a:pt x="67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6" y="125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5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4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3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2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6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8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5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7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3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8" y="114"/>
                </a:lnTo>
                <a:lnTo>
                  <a:pt x="68" y="114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68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2"/>
                </a:lnTo>
                <a:lnTo>
                  <a:pt x="67" y="111"/>
                </a:lnTo>
                <a:lnTo>
                  <a:pt x="67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1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10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9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69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7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70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6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4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2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0" y="101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3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4" y="100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3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9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8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2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3" y="97"/>
                </a:lnTo>
                <a:lnTo>
                  <a:pt x="74" y="97"/>
                </a:lnTo>
                <a:lnTo>
                  <a:pt x="74" y="97"/>
                </a:lnTo>
                <a:lnTo>
                  <a:pt x="74" y="96"/>
                </a:lnTo>
                <a:lnTo>
                  <a:pt x="74" y="96"/>
                </a:lnTo>
                <a:lnTo>
                  <a:pt x="74" y="96"/>
                </a:lnTo>
                <a:lnTo>
                  <a:pt x="74" y="96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3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5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2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3" y="93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9"/>
                </a:lnTo>
                <a:lnTo>
                  <a:pt x="72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8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3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7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6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2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3" y="85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4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2"/>
                </a:lnTo>
                <a:lnTo>
                  <a:pt x="75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6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1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80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8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79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70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0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1" y="69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2" y="68"/>
                </a:lnTo>
                <a:lnTo>
                  <a:pt x="81" y="68"/>
                </a:lnTo>
                <a:lnTo>
                  <a:pt x="81" y="68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1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7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2" y="66"/>
                </a:lnTo>
                <a:lnTo>
                  <a:pt x="83" y="66"/>
                </a:lnTo>
                <a:lnTo>
                  <a:pt x="83" y="66"/>
                </a:lnTo>
                <a:lnTo>
                  <a:pt x="83" y="66"/>
                </a:lnTo>
                <a:lnTo>
                  <a:pt x="83" y="66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5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3"/>
                </a:lnTo>
                <a:lnTo>
                  <a:pt x="84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1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6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7" y="60"/>
                </a:lnTo>
                <a:lnTo>
                  <a:pt x="88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89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9"/>
                </a:lnTo>
                <a:lnTo>
                  <a:pt x="90" y="58"/>
                </a:lnTo>
                <a:lnTo>
                  <a:pt x="90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90" y="58"/>
                </a:lnTo>
                <a:lnTo>
                  <a:pt x="90" y="58"/>
                </a:lnTo>
                <a:lnTo>
                  <a:pt x="90" y="58"/>
                </a:lnTo>
                <a:lnTo>
                  <a:pt x="90" y="58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0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7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6"/>
                </a:lnTo>
                <a:lnTo>
                  <a:pt x="91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2" y="55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3" y="54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50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4" y="49"/>
                </a:lnTo>
                <a:lnTo>
                  <a:pt x="95" y="49"/>
                </a:lnTo>
                <a:lnTo>
                  <a:pt x="95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7" y="49"/>
                </a:lnTo>
                <a:lnTo>
                  <a:pt x="97" y="49"/>
                </a:lnTo>
                <a:lnTo>
                  <a:pt x="97" y="48"/>
                </a:lnTo>
                <a:lnTo>
                  <a:pt x="97" y="48"/>
                </a:lnTo>
                <a:lnTo>
                  <a:pt x="97" y="48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7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7" y="46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6" y="45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6" y="44"/>
                </a:lnTo>
                <a:lnTo>
                  <a:pt x="97" y="43"/>
                </a:lnTo>
                <a:lnTo>
                  <a:pt x="97" y="43"/>
                </a:lnTo>
                <a:lnTo>
                  <a:pt x="97" y="43"/>
                </a:lnTo>
                <a:lnTo>
                  <a:pt x="97" y="43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1"/>
                </a:lnTo>
                <a:lnTo>
                  <a:pt x="99" y="41"/>
                </a:lnTo>
                <a:lnTo>
                  <a:pt x="99" y="41"/>
                </a:lnTo>
                <a:lnTo>
                  <a:pt x="99" y="41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9" y="38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7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6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3"/>
                </a:lnTo>
                <a:lnTo>
                  <a:pt x="100" y="34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3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8"/>
                </a:lnTo>
                <a:lnTo>
                  <a:pt x="102" y="28"/>
                </a:lnTo>
                <a:lnTo>
                  <a:pt x="102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0" y="27"/>
                </a:lnTo>
                <a:lnTo>
                  <a:pt x="100" y="26"/>
                </a:lnTo>
                <a:lnTo>
                  <a:pt x="100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1" y="26"/>
                </a:lnTo>
                <a:lnTo>
                  <a:pt x="102" y="26"/>
                </a:lnTo>
                <a:lnTo>
                  <a:pt x="102" y="26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5"/>
                </a:lnTo>
                <a:lnTo>
                  <a:pt x="102" y="24"/>
                </a:lnTo>
                <a:lnTo>
                  <a:pt x="102" y="24"/>
                </a:lnTo>
                <a:lnTo>
                  <a:pt x="101" y="24"/>
                </a:lnTo>
                <a:lnTo>
                  <a:pt x="101" y="24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1"/>
                </a:lnTo>
                <a:lnTo>
                  <a:pt x="102" y="21"/>
                </a:lnTo>
                <a:lnTo>
                  <a:pt x="102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0"/>
                </a:lnTo>
                <a:lnTo>
                  <a:pt x="101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20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9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3" y="17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6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2" y="15"/>
                </a:lnTo>
                <a:lnTo>
                  <a:pt x="102" y="15"/>
                </a:lnTo>
                <a:lnTo>
                  <a:pt x="102" y="15"/>
                </a:lnTo>
                <a:lnTo>
                  <a:pt x="102" y="15"/>
                </a:lnTo>
                <a:lnTo>
                  <a:pt x="101" y="15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1"/>
                </a:lnTo>
                <a:lnTo>
                  <a:pt x="105" y="11"/>
                </a:lnTo>
                <a:lnTo>
                  <a:pt x="105" y="11"/>
                </a:lnTo>
                <a:lnTo>
                  <a:pt x="105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10"/>
                </a:lnTo>
                <a:lnTo>
                  <a:pt x="104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101" y="9"/>
                </a:lnTo>
                <a:lnTo>
                  <a:pt x="101" y="9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6"/>
                </a:lnTo>
                <a:lnTo>
                  <a:pt x="101" y="6"/>
                </a:lnTo>
                <a:lnTo>
                  <a:pt x="101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6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5"/>
                </a:lnTo>
                <a:lnTo>
                  <a:pt x="100" y="4"/>
                </a:lnTo>
                <a:lnTo>
                  <a:pt x="100" y="4"/>
                </a:lnTo>
                <a:lnTo>
                  <a:pt x="101" y="4"/>
                </a:lnTo>
                <a:lnTo>
                  <a:pt x="101" y="4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2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1" y="0"/>
                </a:lnTo>
                <a:lnTo>
                  <a:pt x="101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780BCDB9-77B9-A851-910E-F0F2D4611D51}"/>
              </a:ext>
            </a:extLst>
          </p:cNvPr>
          <p:cNvSpPr>
            <a:spLocks/>
          </p:cNvSpPr>
          <p:nvPr/>
        </p:nvSpPr>
        <p:spPr bwMode="auto">
          <a:xfrm>
            <a:off x="2401929" y="4063739"/>
            <a:ext cx="342900" cy="420688"/>
          </a:xfrm>
          <a:custGeom>
            <a:avLst/>
            <a:gdLst>
              <a:gd name="T0" fmla="*/ 195 w 216"/>
              <a:gd name="T1" fmla="*/ 162 h 265"/>
              <a:gd name="T2" fmla="*/ 206 w 216"/>
              <a:gd name="T3" fmla="*/ 172 h 265"/>
              <a:gd name="T4" fmla="*/ 200 w 216"/>
              <a:gd name="T5" fmla="*/ 176 h 265"/>
              <a:gd name="T6" fmla="*/ 197 w 216"/>
              <a:gd name="T7" fmla="*/ 180 h 265"/>
              <a:gd name="T8" fmla="*/ 190 w 216"/>
              <a:gd name="T9" fmla="*/ 182 h 265"/>
              <a:gd name="T10" fmla="*/ 186 w 216"/>
              <a:gd name="T11" fmla="*/ 187 h 265"/>
              <a:gd name="T12" fmla="*/ 183 w 216"/>
              <a:gd name="T13" fmla="*/ 193 h 265"/>
              <a:gd name="T14" fmla="*/ 180 w 216"/>
              <a:gd name="T15" fmla="*/ 197 h 265"/>
              <a:gd name="T16" fmla="*/ 178 w 216"/>
              <a:gd name="T17" fmla="*/ 201 h 265"/>
              <a:gd name="T18" fmla="*/ 175 w 216"/>
              <a:gd name="T19" fmla="*/ 205 h 265"/>
              <a:gd name="T20" fmla="*/ 171 w 216"/>
              <a:gd name="T21" fmla="*/ 205 h 265"/>
              <a:gd name="T22" fmla="*/ 169 w 216"/>
              <a:gd name="T23" fmla="*/ 209 h 265"/>
              <a:gd name="T24" fmla="*/ 165 w 216"/>
              <a:gd name="T25" fmla="*/ 211 h 265"/>
              <a:gd name="T26" fmla="*/ 163 w 216"/>
              <a:gd name="T27" fmla="*/ 216 h 265"/>
              <a:gd name="T28" fmla="*/ 163 w 216"/>
              <a:gd name="T29" fmla="*/ 224 h 265"/>
              <a:gd name="T30" fmla="*/ 161 w 216"/>
              <a:gd name="T31" fmla="*/ 229 h 265"/>
              <a:gd name="T32" fmla="*/ 154 w 216"/>
              <a:gd name="T33" fmla="*/ 231 h 265"/>
              <a:gd name="T34" fmla="*/ 148 w 216"/>
              <a:gd name="T35" fmla="*/ 235 h 265"/>
              <a:gd name="T36" fmla="*/ 142 w 216"/>
              <a:gd name="T37" fmla="*/ 239 h 265"/>
              <a:gd name="T38" fmla="*/ 138 w 216"/>
              <a:gd name="T39" fmla="*/ 239 h 265"/>
              <a:gd name="T40" fmla="*/ 134 w 216"/>
              <a:gd name="T41" fmla="*/ 239 h 265"/>
              <a:gd name="T42" fmla="*/ 129 w 216"/>
              <a:gd name="T43" fmla="*/ 243 h 265"/>
              <a:gd name="T44" fmla="*/ 121 w 216"/>
              <a:gd name="T45" fmla="*/ 246 h 265"/>
              <a:gd name="T46" fmla="*/ 115 w 216"/>
              <a:gd name="T47" fmla="*/ 252 h 265"/>
              <a:gd name="T48" fmla="*/ 107 w 216"/>
              <a:gd name="T49" fmla="*/ 256 h 265"/>
              <a:gd name="T50" fmla="*/ 100 w 216"/>
              <a:gd name="T51" fmla="*/ 259 h 265"/>
              <a:gd name="T52" fmla="*/ 92 w 216"/>
              <a:gd name="T53" fmla="*/ 265 h 265"/>
              <a:gd name="T54" fmla="*/ 1 w 216"/>
              <a:gd name="T55" fmla="*/ 207 h 265"/>
              <a:gd name="T56" fmla="*/ 17 w 216"/>
              <a:gd name="T57" fmla="*/ 189 h 265"/>
              <a:gd name="T58" fmla="*/ 15 w 216"/>
              <a:gd name="T59" fmla="*/ 138 h 265"/>
              <a:gd name="T60" fmla="*/ 23 w 216"/>
              <a:gd name="T61" fmla="*/ 129 h 265"/>
              <a:gd name="T62" fmla="*/ 17 w 216"/>
              <a:gd name="T63" fmla="*/ 115 h 265"/>
              <a:gd name="T64" fmla="*/ 18 w 216"/>
              <a:gd name="T65" fmla="*/ 99 h 265"/>
              <a:gd name="T66" fmla="*/ 25 w 216"/>
              <a:gd name="T67" fmla="*/ 92 h 265"/>
              <a:gd name="T68" fmla="*/ 29 w 216"/>
              <a:gd name="T69" fmla="*/ 97 h 265"/>
              <a:gd name="T70" fmla="*/ 28 w 216"/>
              <a:gd name="T71" fmla="*/ 107 h 265"/>
              <a:gd name="T72" fmla="*/ 28 w 216"/>
              <a:gd name="T73" fmla="*/ 115 h 265"/>
              <a:gd name="T74" fmla="*/ 29 w 216"/>
              <a:gd name="T75" fmla="*/ 122 h 265"/>
              <a:gd name="T76" fmla="*/ 42 w 216"/>
              <a:gd name="T77" fmla="*/ 119 h 265"/>
              <a:gd name="T78" fmla="*/ 47 w 216"/>
              <a:gd name="T79" fmla="*/ 118 h 265"/>
              <a:gd name="T80" fmla="*/ 66 w 216"/>
              <a:gd name="T81" fmla="*/ 115 h 265"/>
              <a:gd name="T82" fmla="*/ 77 w 216"/>
              <a:gd name="T83" fmla="*/ 73 h 265"/>
              <a:gd name="T84" fmla="*/ 73 w 216"/>
              <a:gd name="T85" fmla="*/ 64 h 265"/>
              <a:gd name="T86" fmla="*/ 68 w 216"/>
              <a:gd name="T87" fmla="*/ 56 h 265"/>
              <a:gd name="T88" fmla="*/ 67 w 216"/>
              <a:gd name="T89" fmla="*/ 48 h 265"/>
              <a:gd name="T90" fmla="*/ 72 w 216"/>
              <a:gd name="T91" fmla="*/ 47 h 265"/>
              <a:gd name="T92" fmla="*/ 76 w 216"/>
              <a:gd name="T93" fmla="*/ 47 h 265"/>
              <a:gd name="T94" fmla="*/ 80 w 216"/>
              <a:gd name="T95" fmla="*/ 46 h 265"/>
              <a:gd name="T96" fmla="*/ 80 w 216"/>
              <a:gd name="T97" fmla="*/ 39 h 265"/>
              <a:gd name="T98" fmla="*/ 81 w 216"/>
              <a:gd name="T99" fmla="*/ 36 h 265"/>
              <a:gd name="T100" fmla="*/ 86 w 216"/>
              <a:gd name="T101" fmla="*/ 27 h 265"/>
              <a:gd name="T102" fmla="*/ 96 w 216"/>
              <a:gd name="T103" fmla="*/ 23 h 265"/>
              <a:gd name="T104" fmla="*/ 103 w 216"/>
              <a:gd name="T105" fmla="*/ 22 h 265"/>
              <a:gd name="T106" fmla="*/ 109 w 216"/>
              <a:gd name="T107" fmla="*/ 23 h 265"/>
              <a:gd name="T108" fmla="*/ 115 w 216"/>
              <a:gd name="T109" fmla="*/ 25 h 265"/>
              <a:gd name="T110" fmla="*/ 120 w 216"/>
              <a:gd name="T111" fmla="*/ 22 h 265"/>
              <a:gd name="T112" fmla="*/ 125 w 216"/>
              <a:gd name="T113" fmla="*/ 19 h 265"/>
              <a:gd name="T114" fmla="*/ 127 w 216"/>
              <a:gd name="T115" fmla="*/ 16 h 265"/>
              <a:gd name="T116" fmla="*/ 133 w 216"/>
              <a:gd name="T117" fmla="*/ 17 h 265"/>
              <a:gd name="T118" fmla="*/ 138 w 216"/>
              <a:gd name="T119" fmla="*/ 17 h 265"/>
              <a:gd name="T120" fmla="*/ 144 w 216"/>
              <a:gd name="T121" fmla="*/ 16 h 265"/>
              <a:gd name="T122" fmla="*/ 154 w 216"/>
              <a:gd name="T123" fmla="*/ 15 h 265"/>
              <a:gd name="T124" fmla="*/ 214 w 216"/>
              <a:gd name="T125" fmla="*/ 68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6" h="265">
                <a:moveTo>
                  <a:pt x="211" y="76"/>
                </a:moveTo>
                <a:lnTo>
                  <a:pt x="211" y="76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7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10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9" y="81"/>
                </a:lnTo>
                <a:lnTo>
                  <a:pt x="208" y="81"/>
                </a:lnTo>
                <a:lnTo>
                  <a:pt x="210" y="84"/>
                </a:lnTo>
                <a:lnTo>
                  <a:pt x="212" y="87"/>
                </a:lnTo>
                <a:lnTo>
                  <a:pt x="214" y="90"/>
                </a:lnTo>
                <a:lnTo>
                  <a:pt x="214" y="92"/>
                </a:lnTo>
                <a:lnTo>
                  <a:pt x="214" y="92"/>
                </a:lnTo>
                <a:lnTo>
                  <a:pt x="215" y="92"/>
                </a:lnTo>
                <a:lnTo>
                  <a:pt x="215" y="92"/>
                </a:lnTo>
                <a:lnTo>
                  <a:pt x="188" y="100"/>
                </a:lnTo>
                <a:lnTo>
                  <a:pt x="152" y="111"/>
                </a:lnTo>
                <a:lnTo>
                  <a:pt x="152" y="111"/>
                </a:lnTo>
                <a:lnTo>
                  <a:pt x="152" y="111"/>
                </a:lnTo>
                <a:lnTo>
                  <a:pt x="153" y="114"/>
                </a:lnTo>
                <a:lnTo>
                  <a:pt x="154" y="115"/>
                </a:lnTo>
                <a:lnTo>
                  <a:pt x="154" y="115"/>
                </a:lnTo>
                <a:lnTo>
                  <a:pt x="154" y="116"/>
                </a:lnTo>
                <a:lnTo>
                  <a:pt x="155" y="118"/>
                </a:lnTo>
                <a:lnTo>
                  <a:pt x="155" y="120"/>
                </a:lnTo>
                <a:lnTo>
                  <a:pt x="156" y="121"/>
                </a:lnTo>
                <a:lnTo>
                  <a:pt x="157" y="124"/>
                </a:lnTo>
                <a:lnTo>
                  <a:pt x="158" y="125"/>
                </a:lnTo>
                <a:lnTo>
                  <a:pt x="158" y="126"/>
                </a:lnTo>
                <a:lnTo>
                  <a:pt x="158" y="128"/>
                </a:lnTo>
                <a:lnTo>
                  <a:pt x="159" y="128"/>
                </a:lnTo>
                <a:lnTo>
                  <a:pt x="159" y="130"/>
                </a:lnTo>
                <a:lnTo>
                  <a:pt x="160" y="131"/>
                </a:lnTo>
                <a:lnTo>
                  <a:pt x="161" y="136"/>
                </a:lnTo>
                <a:lnTo>
                  <a:pt x="162" y="136"/>
                </a:lnTo>
                <a:lnTo>
                  <a:pt x="163" y="140"/>
                </a:lnTo>
                <a:lnTo>
                  <a:pt x="163" y="141"/>
                </a:lnTo>
                <a:lnTo>
                  <a:pt x="164" y="141"/>
                </a:lnTo>
                <a:lnTo>
                  <a:pt x="166" y="143"/>
                </a:lnTo>
                <a:lnTo>
                  <a:pt x="166" y="143"/>
                </a:lnTo>
                <a:lnTo>
                  <a:pt x="168" y="144"/>
                </a:lnTo>
                <a:lnTo>
                  <a:pt x="168" y="145"/>
                </a:lnTo>
                <a:lnTo>
                  <a:pt x="171" y="147"/>
                </a:lnTo>
                <a:lnTo>
                  <a:pt x="172" y="147"/>
                </a:lnTo>
                <a:lnTo>
                  <a:pt x="172" y="147"/>
                </a:lnTo>
                <a:lnTo>
                  <a:pt x="173" y="149"/>
                </a:lnTo>
                <a:lnTo>
                  <a:pt x="174" y="149"/>
                </a:lnTo>
                <a:lnTo>
                  <a:pt x="178" y="152"/>
                </a:lnTo>
                <a:lnTo>
                  <a:pt x="178" y="152"/>
                </a:lnTo>
                <a:lnTo>
                  <a:pt x="178" y="153"/>
                </a:lnTo>
                <a:lnTo>
                  <a:pt x="182" y="156"/>
                </a:lnTo>
                <a:lnTo>
                  <a:pt x="183" y="157"/>
                </a:lnTo>
                <a:lnTo>
                  <a:pt x="184" y="157"/>
                </a:lnTo>
                <a:lnTo>
                  <a:pt x="185" y="157"/>
                </a:lnTo>
                <a:lnTo>
                  <a:pt x="185" y="157"/>
                </a:lnTo>
                <a:lnTo>
                  <a:pt x="185" y="157"/>
                </a:lnTo>
                <a:lnTo>
                  <a:pt x="186" y="158"/>
                </a:lnTo>
                <a:lnTo>
                  <a:pt x="187" y="159"/>
                </a:lnTo>
                <a:lnTo>
                  <a:pt x="188" y="159"/>
                </a:lnTo>
                <a:lnTo>
                  <a:pt x="188" y="159"/>
                </a:lnTo>
                <a:lnTo>
                  <a:pt x="189" y="159"/>
                </a:lnTo>
                <a:lnTo>
                  <a:pt x="189" y="159"/>
                </a:lnTo>
                <a:lnTo>
                  <a:pt x="190" y="159"/>
                </a:lnTo>
                <a:lnTo>
                  <a:pt x="191" y="160"/>
                </a:lnTo>
                <a:lnTo>
                  <a:pt x="192" y="160"/>
                </a:lnTo>
                <a:lnTo>
                  <a:pt x="192" y="160"/>
                </a:lnTo>
                <a:lnTo>
                  <a:pt x="193" y="160"/>
                </a:lnTo>
                <a:lnTo>
                  <a:pt x="193" y="160"/>
                </a:lnTo>
                <a:lnTo>
                  <a:pt x="193" y="161"/>
                </a:lnTo>
                <a:lnTo>
                  <a:pt x="194" y="161"/>
                </a:lnTo>
                <a:lnTo>
                  <a:pt x="195" y="162"/>
                </a:lnTo>
                <a:lnTo>
                  <a:pt x="195" y="162"/>
                </a:lnTo>
                <a:lnTo>
                  <a:pt x="195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2"/>
                </a:lnTo>
                <a:lnTo>
                  <a:pt x="197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2"/>
                </a:lnTo>
                <a:lnTo>
                  <a:pt x="200" y="162"/>
                </a:lnTo>
                <a:lnTo>
                  <a:pt x="200" y="162"/>
                </a:lnTo>
                <a:lnTo>
                  <a:pt x="202" y="163"/>
                </a:lnTo>
                <a:lnTo>
                  <a:pt x="202" y="163"/>
                </a:lnTo>
                <a:lnTo>
                  <a:pt x="202" y="163"/>
                </a:lnTo>
                <a:lnTo>
                  <a:pt x="203" y="163"/>
                </a:lnTo>
                <a:lnTo>
                  <a:pt x="203" y="163"/>
                </a:lnTo>
                <a:lnTo>
                  <a:pt x="205" y="163"/>
                </a:lnTo>
                <a:lnTo>
                  <a:pt x="205" y="163"/>
                </a:lnTo>
                <a:lnTo>
                  <a:pt x="206" y="163"/>
                </a:lnTo>
                <a:lnTo>
                  <a:pt x="206" y="163"/>
                </a:lnTo>
                <a:lnTo>
                  <a:pt x="206" y="163"/>
                </a:lnTo>
                <a:lnTo>
                  <a:pt x="207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6"/>
                </a:lnTo>
                <a:lnTo>
                  <a:pt x="210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8"/>
                </a:lnTo>
                <a:lnTo>
                  <a:pt x="211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10" y="169"/>
                </a:lnTo>
                <a:lnTo>
                  <a:pt x="209" y="169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0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8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1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2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6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3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5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4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3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1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6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7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200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9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79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0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7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6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5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3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1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2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3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3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5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8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7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89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2"/>
                </a:lnTo>
                <a:lnTo>
                  <a:pt x="185" y="192"/>
                </a:lnTo>
                <a:lnTo>
                  <a:pt x="185" y="192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4" y="192"/>
                </a:lnTo>
                <a:lnTo>
                  <a:pt x="183" y="192"/>
                </a:lnTo>
                <a:lnTo>
                  <a:pt x="183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4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3"/>
                </a:lnTo>
                <a:lnTo>
                  <a:pt x="183" y="193"/>
                </a:lnTo>
                <a:lnTo>
                  <a:pt x="183" y="193"/>
                </a:lnTo>
                <a:lnTo>
                  <a:pt x="183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3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2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4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1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80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7"/>
                </a:lnTo>
                <a:lnTo>
                  <a:pt x="177" y="198"/>
                </a:lnTo>
                <a:lnTo>
                  <a:pt x="177" y="198"/>
                </a:lnTo>
                <a:lnTo>
                  <a:pt x="177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8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199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0"/>
                </a:lnTo>
                <a:lnTo>
                  <a:pt x="177" y="201"/>
                </a:lnTo>
                <a:lnTo>
                  <a:pt x="177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8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2"/>
                </a:lnTo>
                <a:lnTo>
                  <a:pt x="177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1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3"/>
                </a:lnTo>
                <a:lnTo>
                  <a:pt x="176" y="203"/>
                </a:lnTo>
                <a:lnTo>
                  <a:pt x="176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5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4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5"/>
                </a:lnTo>
                <a:lnTo>
                  <a:pt x="173" y="204"/>
                </a:lnTo>
                <a:lnTo>
                  <a:pt x="173" y="204"/>
                </a:lnTo>
                <a:lnTo>
                  <a:pt x="173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4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1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6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8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70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8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7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8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09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9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1"/>
                </a:lnTo>
                <a:lnTo>
                  <a:pt x="167" y="210"/>
                </a:lnTo>
                <a:lnTo>
                  <a:pt x="167" y="210"/>
                </a:lnTo>
                <a:lnTo>
                  <a:pt x="167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6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0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1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2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3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4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4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3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2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5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6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3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8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4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8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3" y="219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0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2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1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2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3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4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5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3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5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6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2" y="227"/>
                </a:lnTo>
                <a:lnTo>
                  <a:pt x="163" y="227"/>
                </a:lnTo>
                <a:lnTo>
                  <a:pt x="163" y="227"/>
                </a:lnTo>
                <a:lnTo>
                  <a:pt x="163" y="227"/>
                </a:lnTo>
                <a:lnTo>
                  <a:pt x="163" y="228"/>
                </a:lnTo>
                <a:lnTo>
                  <a:pt x="163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8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2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1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60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8" y="229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1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2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1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9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4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8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7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6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6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5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6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7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4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8"/>
                </a:lnTo>
                <a:lnTo>
                  <a:pt x="143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9"/>
                </a:lnTo>
                <a:lnTo>
                  <a:pt x="142" y="238"/>
                </a:lnTo>
                <a:lnTo>
                  <a:pt x="142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9"/>
                </a:lnTo>
                <a:lnTo>
                  <a:pt x="141" y="239"/>
                </a:lnTo>
                <a:lnTo>
                  <a:pt x="141" y="238"/>
                </a:lnTo>
                <a:lnTo>
                  <a:pt x="141" y="238"/>
                </a:lnTo>
                <a:lnTo>
                  <a:pt x="141" y="238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39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1" y="241"/>
                </a:lnTo>
                <a:lnTo>
                  <a:pt x="140" y="241"/>
                </a:lnTo>
                <a:lnTo>
                  <a:pt x="140" y="241"/>
                </a:lnTo>
                <a:lnTo>
                  <a:pt x="140" y="241"/>
                </a:lnTo>
                <a:lnTo>
                  <a:pt x="141" y="241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0" y="240"/>
                </a:lnTo>
                <a:lnTo>
                  <a:pt x="140" y="240"/>
                </a:lnTo>
                <a:lnTo>
                  <a:pt x="140" y="241"/>
                </a:lnTo>
                <a:lnTo>
                  <a:pt x="140" y="241"/>
                </a:lnTo>
                <a:lnTo>
                  <a:pt x="140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40" y="241"/>
                </a:lnTo>
                <a:lnTo>
                  <a:pt x="140" y="241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1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40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8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4" y="240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2" y="242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39"/>
                </a:lnTo>
                <a:lnTo>
                  <a:pt x="132" y="239"/>
                </a:lnTo>
                <a:lnTo>
                  <a:pt x="131" y="239"/>
                </a:lnTo>
                <a:lnTo>
                  <a:pt x="131" y="239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1"/>
                </a:lnTo>
                <a:lnTo>
                  <a:pt x="131" y="241"/>
                </a:lnTo>
                <a:lnTo>
                  <a:pt x="131" y="241"/>
                </a:lnTo>
                <a:lnTo>
                  <a:pt x="131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2"/>
                </a:lnTo>
                <a:lnTo>
                  <a:pt x="129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29" y="242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3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7" y="244"/>
                </a:lnTo>
                <a:lnTo>
                  <a:pt x="127" y="244"/>
                </a:lnTo>
                <a:lnTo>
                  <a:pt x="127" y="244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6" y="245"/>
                </a:lnTo>
                <a:lnTo>
                  <a:pt x="125" y="245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5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4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6"/>
                </a:lnTo>
                <a:lnTo>
                  <a:pt x="123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2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6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7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19" y="248"/>
                </a:lnTo>
                <a:lnTo>
                  <a:pt x="119" y="248"/>
                </a:lnTo>
                <a:lnTo>
                  <a:pt x="120" y="248"/>
                </a:lnTo>
                <a:lnTo>
                  <a:pt x="120" y="248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20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9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49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0"/>
                </a:lnTo>
                <a:lnTo>
                  <a:pt x="118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8" y="251"/>
                </a:lnTo>
                <a:lnTo>
                  <a:pt x="118" y="251"/>
                </a:lnTo>
                <a:lnTo>
                  <a:pt x="119" y="251"/>
                </a:lnTo>
                <a:lnTo>
                  <a:pt x="119" y="251"/>
                </a:lnTo>
                <a:lnTo>
                  <a:pt x="119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8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5" y="253"/>
                </a:lnTo>
                <a:lnTo>
                  <a:pt x="114" y="253"/>
                </a:lnTo>
                <a:lnTo>
                  <a:pt x="114" y="253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2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4"/>
                </a:lnTo>
                <a:lnTo>
                  <a:pt x="113" y="254"/>
                </a:lnTo>
                <a:lnTo>
                  <a:pt x="113" y="254"/>
                </a:lnTo>
                <a:lnTo>
                  <a:pt x="113" y="254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3" y="253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2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5"/>
                </a:lnTo>
                <a:lnTo>
                  <a:pt x="109" y="255"/>
                </a:lnTo>
                <a:lnTo>
                  <a:pt x="110" y="255"/>
                </a:lnTo>
                <a:lnTo>
                  <a:pt x="110" y="255"/>
                </a:lnTo>
                <a:lnTo>
                  <a:pt x="110" y="256"/>
                </a:lnTo>
                <a:lnTo>
                  <a:pt x="110" y="256"/>
                </a:lnTo>
                <a:lnTo>
                  <a:pt x="110" y="256"/>
                </a:lnTo>
                <a:lnTo>
                  <a:pt x="109" y="256"/>
                </a:lnTo>
                <a:lnTo>
                  <a:pt x="109" y="255"/>
                </a:lnTo>
                <a:lnTo>
                  <a:pt x="109" y="255"/>
                </a:lnTo>
                <a:lnTo>
                  <a:pt x="109" y="255"/>
                </a:lnTo>
                <a:lnTo>
                  <a:pt x="109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5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8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6" y="256"/>
                </a:lnTo>
                <a:lnTo>
                  <a:pt x="107" y="256"/>
                </a:lnTo>
                <a:lnTo>
                  <a:pt x="107" y="256"/>
                </a:lnTo>
                <a:lnTo>
                  <a:pt x="107" y="256"/>
                </a:lnTo>
                <a:lnTo>
                  <a:pt x="106" y="257"/>
                </a:lnTo>
                <a:lnTo>
                  <a:pt x="106" y="257"/>
                </a:lnTo>
                <a:lnTo>
                  <a:pt x="106" y="257"/>
                </a:lnTo>
                <a:lnTo>
                  <a:pt x="106" y="257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4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2" y="259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3" y="260"/>
                </a:lnTo>
                <a:lnTo>
                  <a:pt x="102" y="260"/>
                </a:lnTo>
                <a:lnTo>
                  <a:pt x="102" y="260"/>
                </a:lnTo>
                <a:lnTo>
                  <a:pt x="102" y="260"/>
                </a:lnTo>
                <a:lnTo>
                  <a:pt x="102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60"/>
                </a:lnTo>
                <a:lnTo>
                  <a:pt x="101" y="259"/>
                </a:lnTo>
                <a:lnTo>
                  <a:pt x="101" y="259"/>
                </a:lnTo>
                <a:lnTo>
                  <a:pt x="101" y="259"/>
                </a:lnTo>
                <a:lnTo>
                  <a:pt x="101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9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0"/>
                </a:lnTo>
                <a:lnTo>
                  <a:pt x="98" y="261"/>
                </a:lnTo>
                <a:lnTo>
                  <a:pt x="98" y="261"/>
                </a:lnTo>
                <a:lnTo>
                  <a:pt x="98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1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6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4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3" y="263"/>
                </a:lnTo>
                <a:lnTo>
                  <a:pt x="94" y="263"/>
                </a:lnTo>
                <a:lnTo>
                  <a:pt x="94" y="264"/>
                </a:lnTo>
                <a:lnTo>
                  <a:pt x="94" y="264"/>
                </a:lnTo>
                <a:lnTo>
                  <a:pt x="94" y="264"/>
                </a:lnTo>
                <a:lnTo>
                  <a:pt x="94" y="264"/>
                </a:lnTo>
                <a:lnTo>
                  <a:pt x="93" y="264"/>
                </a:lnTo>
                <a:lnTo>
                  <a:pt x="93" y="265"/>
                </a:lnTo>
                <a:lnTo>
                  <a:pt x="93" y="265"/>
                </a:lnTo>
                <a:lnTo>
                  <a:pt x="93" y="265"/>
                </a:lnTo>
                <a:lnTo>
                  <a:pt x="93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2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1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90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5"/>
                </a:lnTo>
                <a:lnTo>
                  <a:pt x="89" y="264"/>
                </a:lnTo>
                <a:lnTo>
                  <a:pt x="87" y="263"/>
                </a:lnTo>
                <a:lnTo>
                  <a:pt x="83" y="260"/>
                </a:lnTo>
                <a:lnTo>
                  <a:pt x="83" y="259"/>
                </a:lnTo>
                <a:lnTo>
                  <a:pt x="81" y="258"/>
                </a:lnTo>
                <a:lnTo>
                  <a:pt x="81" y="258"/>
                </a:lnTo>
                <a:lnTo>
                  <a:pt x="78" y="255"/>
                </a:lnTo>
                <a:lnTo>
                  <a:pt x="77" y="255"/>
                </a:lnTo>
                <a:lnTo>
                  <a:pt x="75" y="252"/>
                </a:lnTo>
                <a:lnTo>
                  <a:pt x="74" y="252"/>
                </a:lnTo>
                <a:lnTo>
                  <a:pt x="72" y="250"/>
                </a:lnTo>
                <a:lnTo>
                  <a:pt x="72" y="249"/>
                </a:lnTo>
                <a:lnTo>
                  <a:pt x="71" y="249"/>
                </a:lnTo>
                <a:lnTo>
                  <a:pt x="66" y="245"/>
                </a:lnTo>
                <a:lnTo>
                  <a:pt x="65" y="244"/>
                </a:lnTo>
                <a:lnTo>
                  <a:pt x="63" y="243"/>
                </a:lnTo>
                <a:lnTo>
                  <a:pt x="62" y="241"/>
                </a:lnTo>
                <a:lnTo>
                  <a:pt x="62" y="241"/>
                </a:lnTo>
                <a:lnTo>
                  <a:pt x="60" y="240"/>
                </a:lnTo>
                <a:lnTo>
                  <a:pt x="57" y="238"/>
                </a:lnTo>
                <a:lnTo>
                  <a:pt x="57" y="238"/>
                </a:lnTo>
                <a:lnTo>
                  <a:pt x="56" y="237"/>
                </a:lnTo>
                <a:lnTo>
                  <a:pt x="55" y="236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2" y="234"/>
                </a:lnTo>
                <a:lnTo>
                  <a:pt x="51" y="232"/>
                </a:lnTo>
                <a:lnTo>
                  <a:pt x="50" y="232"/>
                </a:lnTo>
                <a:lnTo>
                  <a:pt x="49" y="231"/>
                </a:lnTo>
                <a:lnTo>
                  <a:pt x="46" y="228"/>
                </a:lnTo>
                <a:lnTo>
                  <a:pt x="45" y="228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1" y="225"/>
                </a:lnTo>
                <a:lnTo>
                  <a:pt x="40" y="224"/>
                </a:lnTo>
                <a:lnTo>
                  <a:pt x="39" y="223"/>
                </a:lnTo>
                <a:lnTo>
                  <a:pt x="39" y="222"/>
                </a:lnTo>
                <a:lnTo>
                  <a:pt x="38" y="222"/>
                </a:lnTo>
                <a:lnTo>
                  <a:pt x="38" y="221"/>
                </a:lnTo>
                <a:lnTo>
                  <a:pt x="35" y="219"/>
                </a:lnTo>
                <a:lnTo>
                  <a:pt x="34" y="218"/>
                </a:lnTo>
                <a:lnTo>
                  <a:pt x="33" y="218"/>
                </a:lnTo>
                <a:lnTo>
                  <a:pt x="32" y="217"/>
                </a:lnTo>
                <a:lnTo>
                  <a:pt x="32" y="217"/>
                </a:lnTo>
                <a:lnTo>
                  <a:pt x="31" y="217"/>
                </a:lnTo>
                <a:lnTo>
                  <a:pt x="30" y="215"/>
                </a:lnTo>
                <a:lnTo>
                  <a:pt x="29" y="214"/>
                </a:lnTo>
                <a:lnTo>
                  <a:pt x="29" y="214"/>
                </a:lnTo>
                <a:lnTo>
                  <a:pt x="28" y="214"/>
                </a:lnTo>
                <a:lnTo>
                  <a:pt x="27" y="214"/>
                </a:lnTo>
                <a:lnTo>
                  <a:pt x="26" y="213"/>
                </a:lnTo>
                <a:lnTo>
                  <a:pt x="25" y="213"/>
                </a:lnTo>
                <a:lnTo>
                  <a:pt x="24" y="213"/>
                </a:lnTo>
                <a:lnTo>
                  <a:pt x="23" y="213"/>
                </a:lnTo>
                <a:lnTo>
                  <a:pt x="22" y="213"/>
                </a:lnTo>
                <a:lnTo>
                  <a:pt x="22" y="212"/>
                </a:lnTo>
                <a:lnTo>
                  <a:pt x="21" y="212"/>
                </a:lnTo>
                <a:lnTo>
                  <a:pt x="21" y="212"/>
                </a:lnTo>
                <a:lnTo>
                  <a:pt x="20" y="212"/>
                </a:lnTo>
                <a:lnTo>
                  <a:pt x="20" y="212"/>
                </a:lnTo>
                <a:lnTo>
                  <a:pt x="18" y="211"/>
                </a:lnTo>
                <a:lnTo>
                  <a:pt x="17" y="211"/>
                </a:lnTo>
                <a:lnTo>
                  <a:pt x="15" y="211"/>
                </a:lnTo>
                <a:lnTo>
                  <a:pt x="14" y="210"/>
                </a:lnTo>
                <a:lnTo>
                  <a:pt x="12" y="210"/>
                </a:lnTo>
                <a:lnTo>
                  <a:pt x="12" y="210"/>
                </a:lnTo>
                <a:lnTo>
                  <a:pt x="8" y="209"/>
                </a:lnTo>
                <a:lnTo>
                  <a:pt x="7" y="209"/>
                </a:lnTo>
                <a:lnTo>
                  <a:pt x="6" y="209"/>
                </a:lnTo>
                <a:lnTo>
                  <a:pt x="5" y="208"/>
                </a:lnTo>
                <a:lnTo>
                  <a:pt x="4" y="208"/>
                </a:lnTo>
                <a:lnTo>
                  <a:pt x="4" y="208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7"/>
                </a:lnTo>
                <a:lnTo>
                  <a:pt x="1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5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1" y="204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3"/>
                </a:lnTo>
                <a:lnTo>
                  <a:pt x="1" y="202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2" y="201"/>
                </a:lnTo>
                <a:lnTo>
                  <a:pt x="3" y="200"/>
                </a:lnTo>
                <a:lnTo>
                  <a:pt x="3" y="200"/>
                </a:lnTo>
                <a:lnTo>
                  <a:pt x="3" y="200"/>
                </a:lnTo>
                <a:lnTo>
                  <a:pt x="3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4" y="201"/>
                </a:lnTo>
                <a:lnTo>
                  <a:pt x="5" y="201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2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200"/>
                </a:lnTo>
                <a:lnTo>
                  <a:pt x="5" y="199"/>
                </a:lnTo>
                <a:lnTo>
                  <a:pt x="5" y="199"/>
                </a:lnTo>
                <a:lnTo>
                  <a:pt x="5" y="199"/>
                </a:lnTo>
                <a:lnTo>
                  <a:pt x="5" y="199"/>
                </a:lnTo>
                <a:lnTo>
                  <a:pt x="5" y="198"/>
                </a:lnTo>
                <a:lnTo>
                  <a:pt x="5" y="198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6"/>
                </a:lnTo>
                <a:lnTo>
                  <a:pt x="5" y="194"/>
                </a:lnTo>
                <a:lnTo>
                  <a:pt x="5" y="193"/>
                </a:lnTo>
                <a:lnTo>
                  <a:pt x="4" y="193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2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0"/>
                </a:lnTo>
                <a:lnTo>
                  <a:pt x="5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0"/>
                </a:lnTo>
                <a:lnTo>
                  <a:pt x="7" y="190"/>
                </a:lnTo>
                <a:lnTo>
                  <a:pt x="7" y="190"/>
                </a:lnTo>
                <a:lnTo>
                  <a:pt x="7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9" y="191"/>
                </a:lnTo>
                <a:lnTo>
                  <a:pt x="11" y="192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2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3" y="193"/>
                </a:lnTo>
                <a:lnTo>
                  <a:pt x="15" y="191"/>
                </a:lnTo>
                <a:lnTo>
                  <a:pt x="15" y="191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90"/>
                </a:lnTo>
                <a:lnTo>
                  <a:pt x="17" y="189"/>
                </a:lnTo>
                <a:lnTo>
                  <a:pt x="18" y="188"/>
                </a:lnTo>
                <a:lnTo>
                  <a:pt x="18" y="188"/>
                </a:lnTo>
                <a:lnTo>
                  <a:pt x="18" y="187"/>
                </a:lnTo>
                <a:lnTo>
                  <a:pt x="19" y="187"/>
                </a:lnTo>
                <a:lnTo>
                  <a:pt x="19" y="186"/>
                </a:lnTo>
                <a:lnTo>
                  <a:pt x="19" y="186"/>
                </a:lnTo>
                <a:lnTo>
                  <a:pt x="19" y="186"/>
                </a:lnTo>
                <a:lnTo>
                  <a:pt x="20" y="186"/>
                </a:lnTo>
                <a:lnTo>
                  <a:pt x="21" y="185"/>
                </a:lnTo>
                <a:lnTo>
                  <a:pt x="21" y="184"/>
                </a:lnTo>
                <a:lnTo>
                  <a:pt x="21" y="184"/>
                </a:lnTo>
                <a:lnTo>
                  <a:pt x="22" y="184"/>
                </a:lnTo>
                <a:lnTo>
                  <a:pt x="22" y="183"/>
                </a:lnTo>
                <a:lnTo>
                  <a:pt x="22" y="183"/>
                </a:lnTo>
                <a:lnTo>
                  <a:pt x="23" y="183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4" y="181"/>
                </a:lnTo>
                <a:lnTo>
                  <a:pt x="24" y="181"/>
                </a:lnTo>
                <a:lnTo>
                  <a:pt x="24" y="181"/>
                </a:lnTo>
                <a:lnTo>
                  <a:pt x="24" y="181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5" y="180"/>
                </a:lnTo>
                <a:lnTo>
                  <a:pt x="26" y="179"/>
                </a:lnTo>
                <a:lnTo>
                  <a:pt x="27" y="178"/>
                </a:lnTo>
                <a:lnTo>
                  <a:pt x="28" y="177"/>
                </a:lnTo>
                <a:lnTo>
                  <a:pt x="28" y="177"/>
                </a:lnTo>
                <a:lnTo>
                  <a:pt x="29" y="176"/>
                </a:lnTo>
                <a:lnTo>
                  <a:pt x="29" y="176"/>
                </a:lnTo>
                <a:lnTo>
                  <a:pt x="29" y="176"/>
                </a:lnTo>
                <a:lnTo>
                  <a:pt x="32" y="173"/>
                </a:lnTo>
                <a:lnTo>
                  <a:pt x="32" y="173"/>
                </a:lnTo>
                <a:lnTo>
                  <a:pt x="32" y="173"/>
                </a:lnTo>
                <a:lnTo>
                  <a:pt x="31" y="172"/>
                </a:lnTo>
                <a:lnTo>
                  <a:pt x="31" y="172"/>
                </a:lnTo>
                <a:lnTo>
                  <a:pt x="30" y="171"/>
                </a:lnTo>
                <a:lnTo>
                  <a:pt x="29" y="169"/>
                </a:lnTo>
                <a:lnTo>
                  <a:pt x="29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6"/>
                </a:lnTo>
                <a:lnTo>
                  <a:pt x="28" y="165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3"/>
                </a:lnTo>
                <a:lnTo>
                  <a:pt x="27" y="163"/>
                </a:lnTo>
                <a:lnTo>
                  <a:pt x="26" y="162"/>
                </a:lnTo>
                <a:lnTo>
                  <a:pt x="26" y="162"/>
                </a:lnTo>
                <a:lnTo>
                  <a:pt x="26" y="161"/>
                </a:lnTo>
                <a:lnTo>
                  <a:pt x="26" y="160"/>
                </a:lnTo>
                <a:lnTo>
                  <a:pt x="26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9"/>
                </a:lnTo>
                <a:lnTo>
                  <a:pt x="25" y="158"/>
                </a:lnTo>
                <a:lnTo>
                  <a:pt x="25" y="157"/>
                </a:lnTo>
                <a:lnTo>
                  <a:pt x="24" y="157"/>
                </a:lnTo>
                <a:lnTo>
                  <a:pt x="24" y="157"/>
                </a:lnTo>
                <a:lnTo>
                  <a:pt x="24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23" y="155"/>
                </a:lnTo>
                <a:lnTo>
                  <a:pt x="23" y="155"/>
                </a:lnTo>
                <a:lnTo>
                  <a:pt x="23" y="155"/>
                </a:lnTo>
                <a:lnTo>
                  <a:pt x="23" y="154"/>
                </a:lnTo>
                <a:lnTo>
                  <a:pt x="23" y="154"/>
                </a:lnTo>
                <a:lnTo>
                  <a:pt x="22" y="153"/>
                </a:lnTo>
                <a:lnTo>
                  <a:pt x="22" y="153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51"/>
                </a:lnTo>
                <a:lnTo>
                  <a:pt x="22" y="151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0" y="148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9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6" y="140"/>
                </a:lnTo>
                <a:lnTo>
                  <a:pt x="16" y="140"/>
                </a:lnTo>
                <a:lnTo>
                  <a:pt x="16" y="140"/>
                </a:lnTo>
                <a:lnTo>
                  <a:pt x="16" y="139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8"/>
                </a:lnTo>
                <a:lnTo>
                  <a:pt x="15" y="137"/>
                </a:lnTo>
                <a:lnTo>
                  <a:pt x="15" y="137"/>
                </a:lnTo>
                <a:lnTo>
                  <a:pt x="15" y="137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5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5"/>
                </a:lnTo>
                <a:lnTo>
                  <a:pt x="14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4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5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6" y="133"/>
                </a:lnTo>
                <a:lnTo>
                  <a:pt x="17" y="133"/>
                </a:lnTo>
                <a:lnTo>
                  <a:pt x="17" y="132"/>
                </a:lnTo>
                <a:lnTo>
                  <a:pt x="17" y="132"/>
                </a:lnTo>
                <a:lnTo>
                  <a:pt x="17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9" y="132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1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2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30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9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8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7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1" y="125"/>
                </a:lnTo>
                <a:lnTo>
                  <a:pt x="21" y="125"/>
                </a:lnTo>
                <a:lnTo>
                  <a:pt x="21" y="125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4"/>
                </a:lnTo>
                <a:lnTo>
                  <a:pt x="21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3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9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5"/>
                </a:lnTo>
                <a:lnTo>
                  <a:pt x="17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7" y="111"/>
                </a:lnTo>
                <a:lnTo>
                  <a:pt x="17" y="111"/>
                </a:lnTo>
                <a:lnTo>
                  <a:pt x="17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9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7"/>
                </a:lnTo>
                <a:lnTo>
                  <a:pt x="19" y="107"/>
                </a:lnTo>
                <a:lnTo>
                  <a:pt x="19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19" y="103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9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0"/>
                </a:lnTo>
                <a:lnTo>
                  <a:pt x="18" y="100"/>
                </a:lnTo>
                <a:lnTo>
                  <a:pt x="18" y="100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8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9"/>
                </a:lnTo>
                <a:lnTo>
                  <a:pt x="19" y="98"/>
                </a:lnTo>
                <a:lnTo>
                  <a:pt x="19" y="98"/>
                </a:lnTo>
                <a:lnTo>
                  <a:pt x="19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8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7"/>
                </a:lnTo>
                <a:lnTo>
                  <a:pt x="21" y="96"/>
                </a:lnTo>
                <a:lnTo>
                  <a:pt x="21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4"/>
                </a:lnTo>
                <a:lnTo>
                  <a:pt x="22" y="94"/>
                </a:lnTo>
                <a:lnTo>
                  <a:pt x="22" y="94"/>
                </a:lnTo>
                <a:lnTo>
                  <a:pt x="22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3"/>
                </a:lnTo>
                <a:lnTo>
                  <a:pt x="23" y="93"/>
                </a:lnTo>
                <a:lnTo>
                  <a:pt x="23" y="93"/>
                </a:lnTo>
                <a:lnTo>
                  <a:pt x="23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5" y="92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6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8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9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4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5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8" y="96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29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30" y="97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8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99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0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2"/>
                </a:lnTo>
                <a:lnTo>
                  <a:pt x="29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8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3"/>
                </a:lnTo>
                <a:lnTo>
                  <a:pt x="29" y="103"/>
                </a:lnTo>
                <a:lnTo>
                  <a:pt x="29" y="103"/>
                </a:lnTo>
                <a:lnTo>
                  <a:pt x="29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5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9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8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8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7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09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0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8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2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8" y="113"/>
                </a:lnTo>
                <a:lnTo>
                  <a:pt x="28" y="113"/>
                </a:lnTo>
                <a:lnTo>
                  <a:pt x="28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4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8" y="115"/>
                </a:lnTo>
                <a:lnTo>
                  <a:pt x="27" y="115"/>
                </a:lnTo>
                <a:lnTo>
                  <a:pt x="27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4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7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6"/>
                </a:lnTo>
                <a:lnTo>
                  <a:pt x="26" y="117"/>
                </a:lnTo>
                <a:lnTo>
                  <a:pt x="26" y="117"/>
                </a:lnTo>
                <a:lnTo>
                  <a:pt x="26" y="117"/>
                </a:lnTo>
                <a:lnTo>
                  <a:pt x="26" y="117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8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7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19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0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29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1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1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19"/>
                </a:lnTo>
                <a:lnTo>
                  <a:pt x="32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3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4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5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6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8" y="119"/>
                </a:lnTo>
                <a:lnTo>
                  <a:pt x="39" y="119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7"/>
                </a:lnTo>
                <a:lnTo>
                  <a:pt x="39" y="117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0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8"/>
                </a:lnTo>
                <a:lnTo>
                  <a:pt x="41" y="119"/>
                </a:lnTo>
                <a:lnTo>
                  <a:pt x="41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1"/>
                </a:lnTo>
                <a:lnTo>
                  <a:pt x="42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1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20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2" y="119"/>
                </a:lnTo>
                <a:lnTo>
                  <a:pt x="42" y="119"/>
                </a:lnTo>
                <a:lnTo>
                  <a:pt x="42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9"/>
                </a:lnTo>
                <a:lnTo>
                  <a:pt x="43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5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6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7"/>
                </a:lnTo>
                <a:lnTo>
                  <a:pt x="47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6"/>
                </a:lnTo>
                <a:lnTo>
                  <a:pt x="48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0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1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2" y="117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3" y="116"/>
                </a:lnTo>
                <a:lnTo>
                  <a:pt x="54" y="116"/>
                </a:lnTo>
                <a:lnTo>
                  <a:pt x="55" y="116"/>
                </a:lnTo>
                <a:lnTo>
                  <a:pt x="55" y="116"/>
                </a:lnTo>
                <a:lnTo>
                  <a:pt x="56" y="116"/>
                </a:lnTo>
                <a:lnTo>
                  <a:pt x="56" y="116"/>
                </a:lnTo>
                <a:lnTo>
                  <a:pt x="57" y="116"/>
                </a:lnTo>
                <a:lnTo>
                  <a:pt x="57" y="116"/>
                </a:lnTo>
                <a:lnTo>
                  <a:pt x="58" y="116"/>
                </a:lnTo>
                <a:lnTo>
                  <a:pt x="59" y="116"/>
                </a:lnTo>
                <a:lnTo>
                  <a:pt x="60" y="116"/>
                </a:lnTo>
                <a:lnTo>
                  <a:pt x="60" y="116"/>
                </a:lnTo>
                <a:lnTo>
                  <a:pt x="61" y="116"/>
                </a:lnTo>
                <a:lnTo>
                  <a:pt x="61" y="116"/>
                </a:lnTo>
                <a:lnTo>
                  <a:pt x="62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3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6"/>
                </a:lnTo>
                <a:lnTo>
                  <a:pt x="64" y="115"/>
                </a:lnTo>
                <a:lnTo>
                  <a:pt x="64" y="115"/>
                </a:lnTo>
                <a:lnTo>
                  <a:pt x="64" y="115"/>
                </a:lnTo>
                <a:lnTo>
                  <a:pt x="65" y="116"/>
                </a:lnTo>
                <a:lnTo>
                  <a:pt x="65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6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5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7" y="114"/>
                </a:lnTo>
                <a:lnTo>
                  <a:pt x="68" y="114"/>
                </a:lnTo>
                <a:lnTo>
                  <a:pt x="68" y="114"/>
                </a:lnTo>
                <a:lnTo>
                  <a:pt x="69" y="113"/>
                </a:lnTo>
                <a:lnTo>
                  <a:pt x="69" y="113"/>
                </a:lnTo>
                <a:lnTo>
                  <a:pt x="69" y="113"/>
                </a:lnTo>
                <a:lnTo>
                  <a:pt x="69" y="112"/>
                </a:lnTo>
                <a:lnTo>
                  <a:pt x="70" y="112"/>
                </a:lnTo>
                <a:lnTo>
                  <a:pt x="70" y="112"/>
                </a:lnTo>
                <a:lnTo>
                  <a:pt x="70" y="112"/>
                </a:lnTo>
                <a:lnTo>
                  <a:pt x="70" y="112"/>
                </a:lnTo>
                <a:lnTo>
                  <a:pt x="71" y="112"/>
                </a:lnTo>
                <a:lnTo>
                  <a:pt x="72" y="111"/>
                </a:lnTo>
                <a:lnTo>
                  <a:pt x="73" y="111"/>
                </a:lnTo>
                <a:lnTo>
                  <a:pt x="73" y="111"/>
                </a:lnTo>
                <a:lnTo>
                  <a:pt x="73" y="110"/>
                </a:lnTo>
                <a:lnTo>
                  <a:pt x="73" y="109"/>
                </a:lnTo>
                <a:lnTo>
                  <a:pt x="74" y="109"/>
                </a:lnTo>
                <a:lnTo>
                  <a:pt x="74" y="108"/>
                </a:lnTo>
                <a:lnTo>
                  <a:pt x="74" y="108"/>
                </a:lnTo>
                <a:lnTo>
                  <a:pt x="76" y="107"/>
                </a:lnTo>
                <a:lnTo>
                  <a:pt x="76" y="106"/>
                </a:lnTo>
                <a:lnTo>
                  <a:pt x="77" y="106"/>
                </a:lnTo>
                <a:lnTo>
                  <a:pt x="78" y="105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3"/>
                </a:lnTo>
                <a:lnTo>
                  <a:pt x="81" y="103"/>
                </a:lnTo>
                <a:lnTo>
                  <a:pt x="81" y="102"/>
                </a:lnTo>
                <a:lnTo>
                  <a:pt x="83" y="102"/>
                </a:lnTo>
                <a:lnTo>
                  <a:pt x="83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0"/>
                </a:lnTo>
                <a:lnTo>
                  <a:pt x="85" y="100"/>
                </a:lnTo>
                <a:lnTo>
                  <a:pt x="86" y="99"/>
                </a:lnTo>
                <a:lnTo>
                  <a:pt x="86" y="99"/>
                </a:lnTo>
                <a:lnTo>
                  <a:pt x="87" y="99"/>
                </a:lnTo>
                <a:lnTo>
                  <a:pt x="86" y="98"/>
                </a:lnTo>
                <a:lnTo>
                  <a:pt x="86" y="98"/>
                </a:lnTo>
                <a:lnTo>
                  <a:pt x="86" y="97"/>
                </a:lnTo>
                <a:lnTo>
                  <a:pt x="86" y="96"/>
                </a:lnTo>
                <a:lnTo>
                  <a:pt x="86" y="96"/>
                </a:lnTo>
                <a:lnTo>
                  <a:pt x="86" y="96"/>
                </a:lnTo>
                <a:lnTo>
                  <a:pt x="84" y="94"/>
                </a:lnTo>
                <a:lnTo>
                  <a:pt x="84" y="93"/>
                </a:lnTo>
                <a:lnTo>
                  <a:pt x="84" y="93"/>
                </a:lnTo>
                <a:lnTo>
                  <a:pt x="84" y="92"/>
                </a:lnTo>
                <a:lnTo>
                  <a:pt x="84" y="92"/>
                </a:lnTo>
                <a:lnTo>
                  <a:pt x="83" y="92"/>
                </a:lnTo>
                <a:lnTo>
                  <a:pt x="83" y="92"/>
                </a:lnTo>
                <a:lnTo>
                  <a:pt x="81" y="91"/>
                </a:lnTo>
                <a:lnTo>
                  <a:pt x="80" y="91"/>
                </a:lnTo>
                <a:lnTo>
                  <a:pt x="80" y="91"/>
                </a:lnTo>
                <a:lnTo>
                  <a:pt x="79" y="90"/>
                </a:lnTo>
                <a:lnTo>
                  <a:pt x="78" y="89"/>
                </a:lnTo>
                <a:lnTo>
                  <a:pt x="77" y="89"/>
                </a:lnTo>
                <a:lnTo>
                  <a:pt x="77" y="88"/>
                </a:lnTo>
                <a:lnTo>
                  <a:pt x="76" y="88"/>
                </a:lnTo>
                <a:lnTo>
                  <a:pt x="76" y="88"/>
                </a:lnTo>
                <a:lnTo>
                  <a:pt x="75" y="87"/>
                </a:lnTo>
                <a:lnTo>
                  <a:pt x="74" y="87"/>
                </a:lnTo>
                <a:lnTo>
                  <a:pt x="74" y="85"/>
                </a:lnTo>
                <a:lnTo>
                  <a:pt x="73" y="85"/>
                </a:lnTo>
                <a:lnTo>
                  <a:pt x="73" y="84"/>
                </a:lnTo>
                <a:lnTo>
                  <a:pt x="73" y="84"/>
                </a:lnTo>
                <a:lnTo>
                  <a:pt x="73" y="84"/>
                </a:lnTo>
                <a:lnTo>
                  <a:pt x="73" y="83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79"/>
                </a:lnTo>
                <a:lnTo>
                  <a:pt x="73" y="78"/>
                </a:lnTo>
                <a:lnTo>
                  <a:pt x="74" y="78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7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6"/>
                </a:lnTo>
                <a:lnTo>
                  <a:pt x="74" y="75"/>
                </a:lnTo>
                <a:lnTo>
                  <a:pt x="74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4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2"/>
                </a:lnTo>
                <a:lnTo>
                  <a:pt x="76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1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4" y="70"/>
                </a:lnTo>
                <a:lnTo>
                  <a:pt x="73" y="70"/>
                </a:lnTo>
                <a:lnTo>
                  <a:pt x="73" y="69"/>
                </a:lnTo>
                <a:lnTo>
                  <a:pt x="73" y="69"/>
                </a:lnTo>
                <a:lnTo>
                  <a:pt x="73" y="69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3" y="68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1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3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0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9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8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2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1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9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8" y="56"/>
                </a:lnTo>
                <a:lnTo>
                  <a:pt x="67" y="56"/>
                </a:lnTo>
                <a:lnTo>
                  <a:pt x="67" y="56"/>
                </a:lnTo>
                <a:lnTo>
                  <a:pt x="67" y="56"/>
                </a:lnTo>
                <a:lnTo>
                  <a:pt x="67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2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1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6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7" y="49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8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69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7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0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6" y="46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7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8" y="46"/>
                </a:lnTo>
                <a:lnTo>
                  <a:pt x="79" y="47"/>
                </a:lnTo>
                <a:lnTo>
                  <a:pt x="79" y="47"/>
                </a:lnTo>
                <a:lnTo>
                  <a:pt x="79" y="47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2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4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2" y="43"/>
                </a:lnTo>
                <a:lnTo>
                  <a:pt x="82" y="43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80" y="42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9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1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79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8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0" y="37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1" y="37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2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5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1" y="34"/>
                </a:lnTo>
                <a:lnTo>
                  <a:pt x="81" y="34"/>
                </a:lnTo>
                <a:lnTo>
                  <a:pt x="81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2" y="34"/>
                </a:lnTo>
                <a:lnTo>
                  <a:pt x="83" y="34"/>
                </a:lnTo>
                <a:lnTo>
                  <a:pt x="83" y="34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3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3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1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30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7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6" y="26"/>
                </a:lnTo>
                <a:lnTo>
                  <a:pt x="86" y="26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4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7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1" y="24"/>
                </a:lnTo>
                <a:lnTo>
                  <a:pt x="92" y="24"/>
                </a:lnTo>
                <a:lnTo>
                  <a:pt x="92" y="24"/>
                </a:lnTo>
                <a:lnTo>
                  <a:pt x="93" y="24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3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2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5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2"/>
                </a:lnTo>
                <a:lnTo>
                  <a:pt x="106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09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3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5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5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4"/>
                </a:lnTo>
                <a:lnTo>
                  <a:pt x="118" y="23"/>
                </a:lnTo>
                <a:lnTo>
                  <a:pt x="118" y="23"/>
                </a:lnTo>
                <a:lnTo>
                  <a:pt x="118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3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2"/>
                </a:lnTo>
                <a:lnTo>
                  <a:pt x="122" y="21"/>
                </a:lnTo>
                <a:lnTo>
                  <a:pt x="122" y="21"/>
                </a:lnTo>
                <a:lnTo>
                  <a:pt x="122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1"/>
                </a:lnTo>
                <a:lnTo>
                  <a:pt x="123" y="20"/>
                </a:lnTo>
                <a:lnTo>
                  <a:pt x="123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5" y="20"/>
                </a:lnTo>
                <a:lnTo>
                  <a:pt x="125" y="20"/>
                </a:lnTo>
                <a:lnTo>
                  <a:pt x="125" y="20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9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8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5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6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29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0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1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4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5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6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7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7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39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0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1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3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4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5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7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5"/>
                </a:lnTo>
                <a:lnTo>
                  <a:pt x="148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49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6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5"/>
                </a:lnTo>
                <a:lnTo>
                  <a:pt x="153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5" y="15"/>
                </a:lnTo>
                <a:lnTo>
                  <a:pt x="156" y="15"/>
                </a:lnTo>
                <a:lnTo>
                  <a:pt x="156" y="15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8" y="16"/>
                </a:lnTo>
                <a:lnTo>
                  <a:pt x="158" y="16"/>
                </a:lnTo>
                <a:lnTo>
                  <a:pt x="158" y="16"/>
                </a:lnTo>
                <a:lnTo>
                  <a:pt x="159" y="16"/>
                </a:lnTo>
                <a:lnTo>
                  <a:pt x="159" y="15"/>
                </a:lnTo>
                <a:lnTo>
                  <a:pt x="161" y="15"/>
                </a:lnTo>
                <a:lnTo>
                  <a:pt x="161" y="15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1"/>
                </a:lnTo>
                <a:lnTo>
                  <a:pt x="162" y="11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4" y="9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6" y="8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8" y="6"/>
                </a:lnTo>
                <a:lnTo>
                  <a:pt x="168" y="5"/>
                </a:lnTo>
                <a:lnTo>
                  <a:pt x="169" y="5"/>
                </a:lnTo>
                <a:lnTo>
                  <a:pt x="170" y="5"/>
                </a:lnTo>
                <a:lnTo>
                  <a:pt x="171" y="3"/>
                </a:lnTo>
                <a:lnTo>
                  <a:pt x="171" y="3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1"/>
                </a:lnTo>
                <a:lnTo>
                  <a:pt x="173" y="1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3" y="0"/>
                </a:lnTo>
                <a:lnTo>
                  <a:pt x="175" y="3"/>
                </a:lnTo>
                <a:lnTo>
                  <a:pt x="176" y="5"/>
                </a:lnTo>
                <a:lnTo>
                  <a:pt x="179" y="10"/>
                </a:lnTo>
                <a:lnTo>
                  <a:pt x="180" y="12"/>
                </a:lnTo>
                <a:lnTo>
                  <a:pt x="182" y="15"/>
                </a:lnTo>
                <a:lnTo>
                  <a:pt x="183" y="17"/>
                </a:lnTo>
                <a:lnTo>
                  <a:pt x="185" y="19"/>
                </a:lnTo>
                <a:lnTo>
                  <a:pt x="188" y="24"/>
                </a:lnTo>
                <a:lnTo>
                  <a:pt x="190" y="27"/>
                </a:lnTo>
                <a:lnTo>
                  <a:pt x="191" y="29"/>
                </a:lnTo>
                <a:lnTo>
                  <a:pt x="192" y="30"/>
                </a:lnTo>
                <a:lnTo>
                  <a:pt x="196" y="37"/>
                </a:lnTo>
                <a:lnTo>
                  <a:pt x="196" y="38"/>
                </a:lnTo>
                <a:lnTo>
                  <a:pt x="199" y="43"/>
                </a:lnTo>
                <a:lnTo>
                  <a:pt x="199" y="43"/>
                </a:lnTo>
                <a:lnTo>
                  <a:pt x="200" y="45"/>
                </a:lnTo>
                <a:lnTo>
                  <a:pt x="201" y="46"/>
                </a:lnTo>
                <a:lnTo>
                  <a:pt x="202" y="48"/>
                </a:lnTo>
                <a:lnTo>
                  <a:pt x="205" y="51"/>
                </a:lnTo>
                <a:lnTo>
                  <a:pt x="205" y="53"/>
                </a:lnTo>
                <a:lnTo>
                  <a:pt x="206" y="54"/>
                </a:lnTo>
                <a:lnTo>
                  <a:pt x="207" y="56"/>
                </a:lnTo>
                <a:lnTo>
                  <a:pt x="207" y="56"/>
                </a:lnTo>
                <a:lnTo>
                  <a:pt x="208" y="57"/>
                </a:lnTo>
                <a:lnTo>
                  <a:pt x="209" y="58"/>
                </a:lnTo>
                <a:lnTo>
                  <a:pt x="209" y="58"/>
                </a:lnTo>
                <a:lnTo>
                  <a:pt x="209" y="59"/>
                </a:lnTo>
                <a:lnTo>
                  <a:pt x="209" y="60"/>
                </a:lnTo>
                <a:lnTo>
                  <a:pt x="210" y="60"/>
                </a:lnTo>
                <a:lnTo>
                  <a:pt x="211" y="62"/>
                </a:lnTo>
                <a:lnTo>
                  <a:pt x="214" y="68"/>
                </a:lnTo>
                <a:lnTo>
                  <a:pt x="214" y="68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0"/>
                </a:lnTo>
                <a:lnTo>
                  <a:pt x="216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1"/>
                </a:lnTo>
                <a:lnTo>
                  <a:pt x="215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4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3"/>
                </a:lnTo>
                <a:lnTo>
                  <a:pt x="213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4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5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2" y="76"/>
                </a:lnTo>
                <a:lnTo>
                  <a:pt x="211" y="76"/>
                </a:lnTo>
                <a:lnTo>
                  <a:pt x="211" y="76"/>
                </a:lnTo>
                <a:lnTo>
                  <a:pt x="211" y="7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B98330A5-46A4-AD26-CCF8-E2E500BBC3E4}"/>
              </a:ext>
            </a:extLst>
          </p:cNvPr>
          <p:cNvSpPr>
            <a:spLocks/>
          </p:cNvSpPr>
          <p:nvPr/>
        </p:nvSpPr>
        <p:spPr bwMode="auto">
          <a:xfrm>
            <a:off x="1958494" y="3136901"/>
            <a:ext cx="468312" cy="442913"/>
          </a:xfrm>
          <a:custGeom>
            <a:avLst/>
            <a:gdLst>
              <a:gd name="T0" fmla="*/ 303 w 504"/>
              <a:gd name="T1" fmla="*/ 137 h 475"/>
              <a:gd name="T2" fmla="*/ 320 w 504"/>
              <a:gd name="T3" fmla="*/ 152 h 475"/>
              <a:gd name="T4" fmla="*/ 319 w 504"/>
              <a:gd name="T5" fmla="*/ 170 h 475"/>
              <a:gd name="T6" fmla="*/ 323 w 504"/>
              <a:gd name="T7" fmla="*/ 186 h 475"/>
              <a:gd name="T8" fmla="*/ 331 w 504"/>
              <a:gd name="T9" fmla="*/ 207 h 475"/>
              <a:gd name="T10" fmla="*/ 356 w 504"/>
              <a:gd name="T11" fmla="*/ 207 h 475"/>
              <a:gd name="T12" fmla="*/ 410 w 504"/>
              <a:gd name="T13" fmla="*/ 182 h 475"/>
              <a:gd name="T14" fmla="*/ 416 w 504"/>
              <a:gd name="T15" fmla="*/ 179 h 475"/>
              <a:gd name="T16" fmla="*/ 447 w 504"/>
              <a:gd name="T17" fmla="*/ 163 h 475"/>
              <a:gd name="T18" fmla="*/ 470 w 504"/>
              <a:gd name="T19" fmla="*/ 169 h 475"/>
              <a:gd name="T20" fmla="*/ 468 w 504"/>
              <a:gd name="T21" fmla="*/ 179 h 475"/>
              <a:gd name="T22" fmla="*/ 475 w 504"/>
              <a:gd name="T23" fmla="*/ 185 h 475"/>
              <a:gd name="T24" fmla="*/ 475 w 504"/>
              <a:gd name="T25" fmla="*/ 195 h 475"/>
              <a:gd name="T26" fmla="*/ 480 w 504"/>
              <a:gd name="T27" fmla="*/ 205 h 475"/>
              <a:gd name="T28" fmla="*/ 489 w 504"/>
              <a:gd name="T29" fmla="*/ 212 h 475"/>
              <a:gd name="T30" fmla="*/ 499 w 504"/>
              <a:gd name="T31" fmla="*/ 220 h 475"/>
              <a:gd name="T32" fmla="*/ 503 w 504"/>
              <a:gd name="T33" fmla="*/ 231 h 475"/>
              <a:gd name="T34" fmla="*/ 503 w 504"/>
              <a:gd name="T35" fmla="*/ 242 h 475"/>
              <a:gd name="T36" fmla="*/ 487 w 504"/>
              <a:gd name="T37" fmla="*/ 248 h 475"/>
              <a:gd name="T38" fmla="*/ 477 w 504"/>
              <a:gd name="T39" fmla="*/ 256 h 475"/>
              <a:gd name="T40" fmla="*/ 465 w 504"/>
              <a:gd name="T41" fmla="*/ 252 h 475"/>
              <a:gd name="T42" fmla="*/ 451 w 504"/>
              <a:gd name="T43" fmla="*/ 252 h 475"/>
              <a:gd name="T44" fmla="*/ 435 w 504"/>
              <a:gd name="T45" fmla="*/ 252 h 475"/>
              <a:gd name="T46" fmla="*/ 425 w 504"/>
              <a:gd name="T47" fmla="*/ 252 h 475"/>
              <a:gd name="T48" fmla="*/ 410 w 504"/>
              <a:gd name="T49" fmla="*/ 262 h 475"/>
              <a:gd name="T50" fmla="*/ 406 w 504"/>
              <a:gd name="T51" fmla="*/ 287 h 475"/>
              <a:gd name="T52" fmla="*/ 381 w 504"/>
              <a:gd name="T53" fmla="*/ 296 h 475"/>
              <a:gd name="T54" fmla="*/ 365 w 504"/>
              <a:gd name="T55" fmla="*/ 298 h 475"/>
              <a:gd name="T56" fmla="*/ 355 w 504"/>
              <a:gd name="T57" fmla="*/ 307 h 475"/>
              <a:gd name="T58" fmla="*/ 346 w 504"/>
              <a:gd name="T59" fmla="*/ 332 h 475"/>
              <a:gd name="T60" fmla="*/ 330 w 504"/>
              <a:gd name="T61" fmla="*/ 349 h 475"/>
              <a:gd name="T62" fmla="*/ 321 w 504"/>
              <a:gd name="T63" fmla="*/ 366 h 475"/>
              <a:gd name="T64" fmla="*/ 303 w 504"/>
              <a:gd name="T65" fmla="*/ 378 h 475"/>
              <a:gd name="T66" fmla="*/ 292 w 504"/>
              <a:gd name="T67" fmla="*/ 394 h 475"/>
              <a:gd name="T68" fmla="*/ 280 w 504"/>
              <a:gd name="T69" fmla="*/ 407 h 475"/>
              <a:gd name="T70" fmla="*/ 268 w 504"/>
              <a:gd name="T71" fmla="*/ 414 h 475"/>
              <a:gd name="T72" fmla="*/ 254 w 504"/>
              <a:gd name="T73" fmla="*/ 420 h 475"/>
              <a:gd name="T74" fmla="*/ 241 w 504"/>
              <a:gd name="T75" fmla="*/ 440 h 475"/>
              <a:gd name="T76" fmla="*/ 224 w 504"/>
              <a:gd name="T77" fmla="*/ 451 h 475"/>
              <a:gd name="T78" fmla="*/ 206 w 504"/>
              <a:gd name="T79" fmla="*/ 448 h 475"/>
              <a:gd name="T80" fmla="*/ 189 w 504"/>
              <a:gd name="T81" fmla="*/ 456 h 475"/>
              <a:gd name="T82" fmla="*/ 182 w 504"/>
              <a:gd name="T83" fmla="*/ 474 h 475"/>
              <a:gd name="T84" fmla="*/ 176 w 504"/>
              <a:gd name="T85" fmla="*/ 462 h 475"/>
              <a:gd name="T86" fmla="*/ 173 w 504"/>
              <a:gd name="T87" fmla="*/ 450 h 475"/>
              <a:gd name="T88" fmla="*/ 152 w 504"/>
              <a:gd name="T89" fmla="*/ 443 h 475"/>
              <a:gd name="T90" fmla="*/ 144 w 504"/>
              <a:gd name="T91" fmla="*/ 456 h 475"/>
              <a:gd name="T92" fmla="*/ 118 w 504"/>
              <a:gd name="T93" fmla="*/ 442 h 475"/>
              <a:gd name="T94" fmla="*/ 107 w 504"/>
              <a:gd name="T95" fmla="*/ 433 h 475"/>
              <a:gd name="T96" fmla="*/ 97 w 504"/>
              <a:gd name="T97" fmla="*/ 442 h 475"/>
              <a:gd name="T98" fmla="*/ 79 w 504"/>
              <a:gd name="T99" fmla="*/ 446 h 475"/>
              <a:gd name="T100" fmla="*/ 62 w 504"/>
              <a:gd name="T101" fmla="*/ 438 h 475"/>
              <a:gd name="T102" fmla="*/ 47 w 504"/>
              <a:gd name="T103" fmla="*/ 438 h 475"/>
              <a:gd name="T104" fmla="*/ 50 w 504"/>
              <a:gd name="T105" fmla="*/ 397 h 475"/>
              <a:gd name="T106" fmla="*/ 40 w 504"/>
              <a:gd name="T107" fmla="*/ 346 h 475"/>
              <a:gd name="T108" fmla="*/ 63 w 504"/>
              <a:gd name="T109" fmla="*/ 316 h 475"/>
              <a:gd name="T110" fmla="*/ 65 w 504"/>
              <a:gd name="T111" fmla="*/ 290 h 475"/>
              <a:gd name="T112" fmla="*/ 76 w 504"/>
              <a:gd name="T113" fmla="*/ 269 h 475"/>
              <a:gd name="T114" fmla="*/ 71 w 504"/>
              <a:gd name="T115" fmla="*/ 243 h 475"/>
              <a:gd name="T116" fmla="*/ 54 w 504"/>
              <a:gd name="T117" fmla="*/ 250 h 475"/>
              <a:gd name="T118" fmla="*/ 45 w 504"/>
              <a:gd name="T119" fmla="*/ 240 h 475"/>
              <a:gd name="T120" fmla="*/ 31 w 504"/>
              <a:gd name="T121" fmla="*/ 237 h 475"/>
              <a:gd name="T122" fmla="*/ 10 w 504"/>
              <a:gd name="T123" fmla="*/ 241 h 475"/>
              <a:gd name="T124" fmla="*/ 93 w 504"/>
              <a:gd name="T125" fmla="*/ 148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4" h="475">
                <a:moveTo>
                  <a:pt x="160" y="17"/>
                </a:moveTo>
                <a:lnTo>
                  <a:pt x="163" y="18"/>
                </a:lnTo>
                <a:lnTo>
                  <a:pt x="166" y="20"/>
                </a:lnTo>
                <a:lnTo>
                  <a:pt x="169" y="21"/>
                </a:lnTo>
                <a:lnTo>
                  <a:pt x="172" y="21"/>
                </a:lnTo>
                <a:lnTo>
                  <a:pt x="174" y="21"/>
                </a:lnTo>
                <a:lnTo>
                  <a:pt x="176" y="19"/>
                </a:lnTo>
                <a:lnTo>
                  <a:pt x="177" y="16"/>
                </a:lnTo>
                <a:lnTo>
                  <a:pt x="178" y="12"/>
                </a:lnTo>
                <a:lnTo>
                  <a:pt x="180" y="9"/>
                </a:lnTo>
                <a:lnTo>
                  <a:pt x="181" y="6"/>
                </a:lnTo>
                <a:lnTo>
                  <a:pt x="181" y="2"/>
                </a:lnTo>
                <a:lnTo>
                  <a:pt x="182" y="0"/>
                </a:lnTo>
                <a:lnTo>
                  <a:pt x="189" y="2"/>
                </a:lnTo>
                <a:lnTo>
                  <a:pt x="191" y="5"/>
                </a:lnTo>
                <a:lnTo>
                  <a:pt x="191" y="5"/>
                </a:lnTo>
                <a:lnTo>
                  <a:pt x="195" y="10"/>
                </a:lnTo>
                <a:lnTo>
                  <a:pt x="195" y="10"/>
                </a:lnTo>
                <a:lnTo>
                  <a:pt x="196" y="11"/>
                </a:lnTo>
                <a:lnTo>
                  <a:pt x="196" y="11"/>
                </a:lnTo>
                <a:lnTo>
                  <a:pt x="197" y="12"/>
                </a:lnTo>
                <a:lnTo>
                  <a:pt x="197" y="12"/>
                </a:lnTo>
                <a:lnTo>
                  <a:pt x="198" y="12"/>
                </a:lnTo>
                <a:lnTo>
                  <a:pt x="199" y="13"/>
                </a:lnTo>
                <a:lnTo>
                  <a:pt x="200" y="14"/>
                </a:lnTo>
                <a:lnTo>
                  <a:pt x="200" y="15"/>
                </a:lnTo>
                <a:lnTo>
                  <a:pt x="200" y="15"/>
                </a:lnTo>
                <a:lnTo>
                  <a:pt x="201" y="15"/>
                </a:lnTo>
                <a:lnTo>
                  <a:pt x="202" y="16"/>
                </a:lnTo>
                <a:lnTo>
                  <a:pt x="202" y="16"/>
                </a:lnTo>
                <a:lnTo>
                  <a:pt x="203" y="17"/>
                </a:lnTo>
                <a:lnTo>
                  <a:pt x="203" y="17"/>
                </a:lnTo>
                <a:lnTo>
                  <a:pt x="205" y="18"/>
                </a:lnTo>
                <a:lnTo>
                  <a:pt x="205" y="18"/>
                </a:lnTo>
                <a:lnTo>
                  <a:pt x="206" y="19"/>
                </a:lnTo>
                <a:lnTo>
                  <a:pt x="206" y="20"/>
                </a:lnTo>
                <a:lnTo>
                  <a:pt x="207" y="20"/>
                </a:lnTo>
                <a:lnTo>
                  <a:pt x="208" y="20"/>
                </a:lnTo>
                <a:lnTo>
                  <a:pt x="209" y="21"/>
                </a:lnTo>
                <a:lnTo>
                  <a:pt x="210" y="22"/>
                </a:lnTo>
                <a:lnTo>
                  <a:pt x="210" y="22"/>
                </a:lnTo>
                <a:lnTo>
                  <a:pt x="211" y="23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3" y="23"/>
                </a:lnTo>
                <a:lnTo>
                  <a:pt x="214" y="24"/>
                </a:lnTo>
                <a:lnTo>
                  <a:pt x="214" y="24"/>
                </a:lnTo>
                <a:lnTo>
                  <a:pt x="215" y="24"/>
                </a:lnTo>
                <a:lnTo>
                  <a:pt x="215" y="25"/>
                </a:lnTo>
                <a:lnTo>
                  <a:pt x="216" y="25"/>
                </a:lnTo>
                <a:lnTo>
                  <a:pt x="217" y="25"/>
                </a:lnTo>
                <a:lnTo>
                  <a:pt x="217" y="25"/>
                </a:lnTo>
                <a:lnTo>
                  <a:pt x="217" y="25"/>
                </a:lnTo>
                <a:lnTo>
                  <a:pt x="218" y="25"/>
                </a:lnTo>
                <a:lnTo>
                  <a:pt x="219" y="26"/>
                </a:lnTo>
                <a:lnTo>
                  <a:pt x="220" y="26"/>
                </a:lnTo>
                <a:lnTo>
                  <a:pt x="220" y="27"/>
                </a:lnTo>
                <a:lnTo>
                  <a:pt x="220" y="27"/>
                </a:lnTo>
                <a:lnTo>
                  <a:pt x="221" y="27"/>
                </a:lnTo>
                <a:lnTo>
                  <a:pt x="221" y="27"/>
                </a:lnTo>
                <a:lnTo>
                  <a:pt x="222" y="27"/>
                </a:lnTo>
                <a:lnTo>
                  <a:pt x="223" y="28"/>
                </a:lnTo>
                <a:lnTo>
                  <a:pt x="224" y="29"/>
                </a:lnTo>
                <a:lnTo>
                  <a:pt x="225" y="29"/>
                </a:lnTo>
                <a:lnTo>
                  <a:pt x="226" y="29"/>
                </a:lnTo>
                <a:lnTo>
                  <a:pt x="227" y="29"/>
                </a:lnTo>
                <a:lnTo>
                  <a:pt x="228" y="29"/>
                </a:lnTo>
                <a:lnTo>
                  <a:pt x="229" y="29"/>
                </a:lnTo>
                <a:lnTo>
                  <a:pt x="229" y="29"/>
                </a:lnTo>
                <a:lnTo>
                  <a:pt x="230" y="29"/>
                </a:lnTo>
                <a:lnTo>
                  <a:pt x="231" y="29"/>
                </a:lnTo>
                <a:lnTo>
                  <a:pt x="223" y="48"/>
                </a:lnTo>
                <a:lnTo>
                  <a:pt x="227" y="50"/>
                </a:lnTo>
                <a:lnTo>
                  <a:pt x="229" y="52"/>
                </a:lnTo>
                <a:lnTo>
                  <a:pt x="233" y="57"/>
                </a:lnTo>
                <a:lnTo>
                  <a:pt x="241" y="69"/>
                </a:lnTo>
                <a:lnTo>
                  <a:pt x="249" y="81"/>
                </a:lnTo>
                <a:lnTo>
                  <a:pt x="254" y="87"/>
                </a:lnTo>
                <a:lnTo>
                  <a:pt x="264" y="100"/>
                </a:lnTo>
                <a:lnTo>
                  <a:pt x="270" y="108"/>
                </a:lnTo>
                <a:lnTo>
                  <a:pt x="273" y="113"/>
                </a:lnTo>
                <a:lnTo>
                  <a:pt x="275" y="116"/>
                </a:lnTo>
                <a:lnTo>
                  <a:pt x="281" y="123"/>
                </a:lnTo>
                <a:lnTo>
                  <a:pt x="283" y="126"/>
                </a:lnTo>
                <a:lnTo>
                  <a:pt x="283" y="126"/>
                </a:lnTo>
                <a:lnTo>
                  <a:pt x="283" y="126"/>
                </a:lnTo>
                <a:lnTo>
                  <a:pt x="285" y="127"/>
                </a:lnTo>
                <a:lnTo>
                  <a:pt x="285" y="127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91" y="131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3" y="132"/>
                </a:lnTo>
                <a:lnTo>
                  <a:pt x="293" y="132"/>
                </a:lnTo>
                <a:lnTo>
                  <a:pt x="295" y="133"/>
                </a:lnTo>
                <a:lnTo>
                  <a:pt x="296" y="134"/>
                </a:lnTo>
                <a:lnTo>
                  <a:pt x="296" y="134"/>
                </a:lnTo>
                <a:lnTo>
                  <a:pt x="298" y="135"/>
                </a:lnTo>
                <a:lnTo>
                  <a:pt x="300" y="136"/>
                </a:lnTo>
                <a:lnTo>
                  <a:pt x="302" y="137"/>
                </a:lnTo>
                <a:lnTo>
                  <a:pt x="302" y="137"/>
                </a:lnTo>
                <a:lnTo>
                  <a:pt x="302" y="137"/>
                </a:lnTo>
                <a:lnTo>
                  <a:pt x="302" y="137"/>
                </a:lnTo>
                <a:lnTo>
                  <a:pt x="303" y="137"/>
                </a:lnTo>
                <a:lnTo>
                  <a:pt x="303" y="137"/>
                </a:lnTo>
                <a:lnTo>
                  <a:pt x="303" y="137"/>
                </a:lnTo>
                <a:lnTo>
                  <a:pt x="304" y="137"/>
                </a:lnTo>
                <a:lnTo>
                  <a:pt x="305" y="136"/>
                </a:lnTo>
                <a:lnTo>
                  <a:pt x="305" y="136"/>
                </a:lnTo>
                <a:lnTo>
                  <a:pt x="306" y="136"/>
                </a:lnTo>
                <a:lnTo>
                  <a:pt x="306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6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9" y="135"/>
                </a:lnTo>
                <a:lnTo>
                  <a:pt x="309" y="135"/>
                </a:lnTo>
                <a:lnTo>
                  <a:pt x="309" y="135"/>
                </a:lnTo>
                <a:lnTo>
                  <a:pt x="310" y="135"/>
                </a:lnTo>
                <a:lnTo>
                  <a:pt x="311" y="135"/>
                </a:lnTo>
                <a:lnTo>
                  <a:pt x="312" y="136"/>
                </a:lnTo>
                <a:lnTo>
                  <a:pt x="312" y="135"/>
                </a:lnTo>
                <a:lnTo>
                  <a:pt x="313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7"/>
                </a:lnTo>
                <a:lnTo>
                  <a:pt x="315" y="137"/>
                </a:lnTo>
                <a:lnTo>
                  <a:pt x="315" y="137"/>
                </a:lnTo>
                <a:lnTo>
                  <a:pt x="316" y="137"/>
                </a:lnTo>
                <a:lnTo>
                  <a:pt x="316" y="137"/>
                </a:lnTo>
                <a:lnTo>
                  <a:pt x="317" y="138"/>
                </a:lnTo>
                <a:lnTo>
                  <a:pt x="317" y="138"/>
                </a:lnTo>
                <a:lnTo>
                  <a:pt x="318" y="138"/>
                </a:lnTo>
                <a:lnTo>
                  <a:pt x="318" y="138"/>
                </a:lnTo>
                <a:lnTo>
                  <a:pt x="318" y="138"/>
                </a:lnTo>
                <a:lnTo>
                  <a:pt x="319" y="138"/>
                </a:lnTo>
                <a:lnTo>
                  <a:pt x="319" y="139"/>
                </a:lnTo>
                <a:lnTo>
                  <a:pt x="319" y="139"/>
                </a:lnTo>
                <a:lnTo>
                  <a:pt x="319" y="139"/>
                </a:lnTo>
                <a:lnTo>
                  <a:pt x="319" y="140"/>
                </a:lnTo>
                <a:lnTo>
                  <a:pt x="319" y="140"/>
                </a:lnTo>
                <a:lnTo>
                  <a:pt x="320" y="140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1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2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2" y="143"/>
                </a:lnTo>
                <a:lnTo>
                  <a:pt x="323" y="143"/>
                </a:lnTo>
                <a:lnTo>
                  <a:pt x="323" y="143"/>
                </a:lnTo>
                <a:lnTo>
                  <a:pt x="323" y="144"/>
                </a:lnTo>
                <a:lnTo>
                  <a:pt x="323" y="144"/>
                </a:lnTo>
                <a:lnTo>
                  <a:pt x="323" y="144"/>
                </a:lnTo>
                <a:lnTo>
                  <a:pt x="323" y="144"/>
                </a:lnTo>
                <a:lnTo>
                  <a:pt x="324" y="144"/>
                </a:lnTo>
                <a:lnTo>
                  <a:pt x="324" y="144"/>
                </a:lnTo>
                <a:lnTo>
                  <a:pt x="324" y="145"/>
                </a:lnTo>
                <a:lnTo>
                  <a:pt x="324" y="145"/>
                </a:lnTo>
                <a:lnTo>
                  <a:pt x="324" y="145"/>
                </a:lnTo>
                <a:lnTo>
                  <a:pt x="324" y="145"/>
                </a:lnTo>
                <a:lnTo>
                  <a:pt x="324" y="146"/>
                </a:lnTo>
                <a:lnTo>
                  <a:pt x="324" y="146"/>
                </a:lnTo>
                <a:lnTo>
                  <a:pt x="324" y="146"/>
                </a:lnTo>
                <a:lnTo>
                  <a:pt x="324" y="146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7"/>
                </a:lnTo>
                <a:lnTo>
                  <a:pt x="324" y="148"/>
                </a:lnTo>
                <a:lnTo>
                  <a:pt x="324" y="148"/>
                </a:lnTo>
                <a:lnTo>
                  <a:pt x="324" y="148"/>
                </a:lnTo>
                <a:lnTo>
                  <a:pt x="324" y="148"/>
                </a:lnTo>
                <a:lnTo>
                  <a:pt x="324" y="149"/>
                </a:lnTo>
                <a:lnTo>
                  <a:pt x="324" y="149"/>
                </a:lnTo>
                <a:lnTo>
                  <a:pt x="324" y="149"/>
                </a:lnTo>
                <a:lnTo>
                  <a:pt x="324" y="149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0"/>
                </a:lnTo>
                <a:lnTo>
                  <a:pt x="323" y="151"/>
                </a:lnTo>
                <a:lnTo>
                  <a:pt x="322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1" y="151"/>
                </a:lnTo>
                <a:lnTo>
                  <a:pt x="320" y="151"/>
                </a:lnTo>
                <a:lnTo>
                  <a:pt x="320" y="152"/>
                </a:lnTo>
                <a:lnTo>
                  <a:pt x="320" y="152"/>
                </a:lnTo>
                <a:lnTo>
                  <a:pt x="320" y="152"/>
                </a:lnTo>
                <a:lnTo>
                  <a:pt x="320" y="151"/>
                </a:lnTo>
                <a:lnTo>
                  <a:pt x="320" y="151"/>
                </a:lnTo>
                <a:lnTo>
                  <a:pt x="320" y="151"/>
                </a:lnTo>
                <a:lnTo>
                  <a:pt x="320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1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2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3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9" y="154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8" y="155"/>
                </a:lnTo>
                <a:lnTo>
                  <a:pt x="317" y="155"/>
                </a:lnTo>
                <a:lnTo>
                  <a:pt x="317" y="155"/>
                </a:lnTo>
                <a:lnTo>
                  <a:pt x="317" y="155"/>
                </a:lnTo>
                <a:lnTo>
                  <a:pt x="316" y="156"/>
                </a:lnTo>
                <a:lnTo>
                  <a:pt x="316" y="156"/>
                </a:lnTo>
                <a:lnTo>
                  <a:pt x="316" y="157"/>
                </a:lnTo>
                <a:lnTo>
                  <a:pt x="315" y="157"/>
                </a:lnTo>
                <a:lnTo>
                  <a:pt x="315" y="157"/>
                </a:lnTo>
                <a:lnTo>
                  <a:pt x="315" y="157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59"/>
                </a:lnTo>
                <a:lnTo>
                  <a:pt x="315" y="160"/>
                </a:lnTo>
                <a:lnTo>
                  <a:pt x="315" y="160"/>
                </a:lnTo>
                <a:lnTo>
                  <a:pt x="315" y="160"/>
                </a:lnTo>
                <a:lnTo>
                  <a:pt x="315" y="160"/>
                </a:lnTo>
                <a:lnTo>
                  <a:pt x="316" y="161"/>
                </a:lnTo>
                <a:lnTo>
                  <a:pt x="316" y="161"/>
                </a:lnTo>
                <a:lnTo>
                  <a:pt x="317" y="161"/>
                </a:lnTo>
                <a:lnTo>
                  <a:pt x="317" y="161"/>
                </a:lnTo>
                <a:lnTo>
                  <a:pt x="317" y="161"/>
                </a:lnTo>
                <a:lnTo>
                  <a:pt x="317" y="162"/>
                </a:lnTo>
                <a:lnTo>
                  <a:pt x="317" y="162"/>
                </a:lnTo>
                <a:lnTo>
                  <a:pt x="317" y="162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7" y="163"/>
                </a:lnTo>
                <a:lnTo>
                  <a:pt x="316" y="163"/>
                </a:lnTo>
                <a:lnTo>
                  <a:pt x="317" y="163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4"/>
                </a:lnTo>
                <a:lnTo>
                  <a:pt x="317" y="165"/>
                </a:lnTo>
                <a:lnTo>
                  <a:pt x="317" y="165"/>
                </a:lnTo>
                <a:lnTo>
                  <a:pt x="317" y="165"/>
                </a:lnTo>
                <a:lnTo>
                  <a:pt x="317" y="165"/>
                </a:lnTo>
                <a:lnTo>
                  <a:pt x="318" y="165"/>
                </a:lnTo>
                <a:lnTo>
                  <a:pt x="318" y="165"/>
                </a:lnTo>
                <a:lnTo>
                  <a:pt x="318" y="166"/>
                </a:lnTo>
                <a:lnTo>
                  <a:pt x="318" y="166"/>
                </a:lnTo>
                <a:lnTo>
                  <a:pt x="318" y="166"/>
                </a:lnTo>
                <a:lnTo>
                  <a:pt x="318" y="166"/>
                </a:lnTo>
                <a:lnTo>
                  <a:pt x="318" y="167"/>
                </a:lnTo>
                <a:lnTo>
                  <a:pt x="318" y="167"/>
                </a:lnTo>
                <a:lnTo>
                  <a:pt x="318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8"/>
                </a:lnTo>
                <a:lnTo>
                  <a:pt x="319" y="169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0"/>
                </a:lnTo>
                <a:lnTo>
                  <a:pt x="319" y="171"/>
                </a:lnTo>
                <a:lnTo>
                  <a:pt x="319" y="171"/>
                </a:lnTo>
                <a:lnTo>
                  <a:pt x="319" y="171"/>
                </a:lnTo>
                <a:lnTo>
                  <a:pt x="319" y="171"/>
                </a:lnTo>
                <a:lnTo>
                  <a:pt x="320" y="171"/>
                </a:lnTo>
                <a:lnTo>
                  <a:pt x="320" y="171"/>
                </a:lnTo>
                <a:lnTo>
                  <a:pt x="320" y="171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0" y="172"/>
                </a:lnTo>
                <a:lnTo>
                  <a:pt x="321" y="172"/>
                </a:lnTo>
                <a:lnTo>
                  <a:pt x="321" y="172"/>
                </a:lnTo>
                <a:lnTo>
                  <a:pt x="321" y="173"/>
                </a:lnTo>
                <a:lnTo>
                  <a:pt x="321" y="173"/>
                </a:lnTo>
                <a:lnTo>
                  <a:pt x="321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4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5"/>
                </a:lnTo>
                <a:lnTo>
                  <a:pt x="321" y="176"/>
                </a:lnTo>
                <a:lnTo>
                  <a:pt x="321" y="176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7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9"/>
                </a:lnTo>
                <a:lnTo>
                  <a:pt x="320" y="179"/>
                </a:lnTo>
                <a:lnTo>
                  <a:pt x="320" y="179"/>
                </a:lnTo>
                <a:lnTo>
                  <a:pt x="320" y="179"/>
                </a:lnTo>
                <a:lnTo>
                  <a:pt x="320" y="180"/>
                </a:lnTo>
                <a:lnTo>
                  <a:pt x="320" y="180"/>
                </a:lnTo>
                <a:lnTo>
                  <a:pt x="321" y="180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1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2"/>
                </a:lnTo>
                <a:lnTo>
                  <a:pt x="321" y="183"/>
                </a:lnTo>
                <a:lnTo>
                  <a:pt x="321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3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4"/>
                </a:lnTo>
                <a:lnTo>
                  <a:pt x="322" y="185"/>
                </a:lnTo>
                <a:lnTo>
                  <a:pt x="322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5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6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3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7"/>
                </a:lnTo>
                <a:lnTo>
                  <a:pt x="324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5" y="188"/>
                </a:lnTo>
                <a:lnTo>
                  <a:pt x="326" y="188"/>
                </a:lnTo>
                <a:lnTo>
                  <a:pt x="326" y="188"/>
                </a:lnTo>
                <a:lnTo>
                  <a:pt x="326" y="188"/>
                </a:lnTo>
                <a:lnTo>
                  <a:pt x="326" y="188"/>
                </a:lnTo>
                <a:lnTo>
                  <a:pt x="327" y="189"/>
                </a:lnTo>
                <a:lnTo>
                  <a:pt x="327" y="189"/>
                </a:lnTo>
                <a:lnTo>
                  <a:pt x="327" y="189"/>
                </a:lnTo>
                <a:lnTo>
                  <a:pt x="327" y="189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1"/>
                </a:lnTo>
                <a:lnTo>
                  <a:pt x="327" y="191"/>
                </a:lnTo>
                <a:lnTo>
                  <a:pt x="327" y="191"/>
                </a:lnTo>
                <a:lnTo>
                  <a:pt x="327" y="191"/>
                </a:lnTo>
                <a:lnTo>
                  <a:pt x="327" y="192"/>
                </a:lnTo>
                <a:lnTo>
                  <a:pt x="327" y="192"/>
                </a:lnTo>
                <a:lnTo>
                  <a:pt x="327" y="192"/>
                </a:lnTo>
                <a:lnTo>
                  <a:pt x="327" y="193"/>
                </a:lnTo>
                <a:lnTo>
                  <a:pt x="327" y="193"/>
                </a:lnTo>
                <a:lnTo>
                  <a:pt x="327" y="193"/>
                </a:lnTo>
                <a:lnTo>
                  <a:pt x="327" y="194"/>
                </a:lnTo>
                <a:lnTo>
                  <a:pt x="327" y="194"/>
                </a:lnTo>
                <a:lnTo>
                  <a:pt x="327" y="194"/>
                </a:lnTo>
                <a:lnTo>
                  <a:pt x="327" y="194"/>
                </a:lnTo>
                <a:lnTo>
                  <a:pt x="328" y="195"/>
                </a:lnTo>
                <a:lnTo>
                  <a:pt x="328" y="195"/>
                </a:lnTo>
                <a:lnTo>
                  <a:pt x="328" y="195"/>
                </a:lnTo>
                <a:lnTo>
                  <a:pt x="328" y="195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8" y="196"/>
                </a:lnTo>
                <a:lnTo>
                  <a:pt x="329" y="196"/>
                </a:lnTo>
                <a:lnTo>
                  <a:pt x="329" y="197"/>
                </a:lnTo>
                <a:lnTo>
                  <a:pt x="329" y="197"/>
                </a:lnTo>
                <a:lnTo>
                  <a:pt x="329" y="197"/>
                </a:lnTo>
                <a:lnTo>
                  <a:pt x="329" y="198"/>
                </a:lnTo>
                <a:lnTo>
                  <a:pt x="329" y="198"/>
                </a:lnTo>
                <a:lnTo>
                  <a:pt x="329" y="198"/>
                </a:lnTo>
                <a:lnTo>
                  <a:pt x="330" y="198"/>
                </a:lnTo>
                <a:lnTo>
                  <a:pt x="330" y="198"/>
                </a:lnTo>
                <a:lnTo>
                  <a:pt x="330" y="198"/>
                </a:lnTo>
                <a:lnTo>
                  <a:pt x="329" y="198"/>
                </a:lnTo>
                <a:lnTo>
                  <a:pt x="329" y="199"/>
                </a:lnTo>
                <a:lnTo>
                  <a:pt x="329" y="199"/>
                </a:lnTo>
                <a:lnTo>
                  <a:pt x="329" y="200"/>
                </a:lnTo>
                <a:lnTo>
                  <a:pt x="330" y="200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2" y="205"/>
                </a:lnTo>
                <a:lnTo>
                  <a:pt x="332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7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2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1" y="215"/>
                </a:lnTo>
                <a:lnTo>
                  <a:pt x="332" y="214"/>
                </a:lnTo>
                <a:lnTo>
                  <a:pt x="334" y="214"/>
                </a:lnTo>
                <a:lnTo>
                  <a:pt x="335" y="214"/>
                </a:lnTo>
                <a:lnTo>
                  <a:pt x="338" y="213"/>
                </a:lnTo>
                <a:lnTo>
                  <a:pt x="338" y="213"/>
                </a:lnTo>
                <a:lnTo>
                  <a:pt x="339" y="213"/>
                </a:lnTo>
                <a:lnTo>
                  <a:pt x="352" y="208"/>
                </a:lnTo>
                <a:lnTo>
                  <a:pt x="353" y="208"/>
                </a:lnTo>
                <a:lnTo>
                  <a:pt x="355" y="207"/>
                </a:lnTo>
                <a:lnTo>
                  <a:pt x="356" y="207"/>
                </a:lnTo>
                <a:lnTo>
                  <a:pt x="357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6"/>
                </a:lnTo>
                <a:lnTo>
                  <a:pt x="360" y="206"/>
                </a:lnTo>
                <a:lnTo>
                  <a:pt x="371" y="202"/>
                </a:lnTo>
                <a:lnTo>
                  <a:pt x="371" y="202"/>
                </a:lnTo>
                <a:lnTo>
                  <a:pt x="373" y="201"/>
                </a:lnTo>
                <a:lnTo>
                  <a:pt x="374" y="201"/>
                </a:lnTo>
                <a:lnTo>
                  <a:pt x="375" y="200"/>
                </a:lnTo>
                <a:lnTo>
                  <a:pt x="377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8" y="199"/>
                </a:lnTo>
                <a:lnTo>
                  <a:pt x="379" y="198"/>
                </a:lnTo>
                <a:lnTo>
                  <a:pt x="380" y="198"/>
                </a:lnTo>
                <a:lnTo>
                  <a:pt x="381" y="197"/>
                </a:lnTo>
                <a:lnTo>
                  <a:pt x="382" y="197"/>
                </a:lnTo>
                <a:lnTo>
                  <a:pt x="387" y="195"/>
                </a:lnTo>
                <a:lnTo>
                  <a:pt x="392" y="192"/>
                </a:lnTo>
                <a:lnTo>
                  <a:pt x="392" y="192"/>
                </a:lnTo>
                <a:lnTo>
                  <a:pt x="396" y="190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0" y="188"/>
                </a:lnTo>
                <a:lnTo>
                  <a:pt x="401" y="188"/>
                </a:lnTo>
                <a:lnTo>
                  <a:pt x="401" y="188"/>
                </a:lnTo>
                <a:lnTo>
                  <a:pt x="402" y="188"/>
                </a:lnTo>
                <a:lnTo>
                  <a:pt x="402" y="187"/>
                </a:lnTo>
                <a:lnTo>
                  <a:pt x="402" y="187"/>
                </a:lnTo>
                <a:lnTo>
                  <a:pt x="402" y="187"/>
                </a:lnTo>
                <a:lnTo>
                  <a:pt x="403" y="187"/>
                </a:lnTo>
                <a:lnTo>
                  <a:pt x="403" y="187"/>
                </a:lnTo>
                <a:lnTo>
                  <a:pt x="404" y="187"/>
                </a:lnTo>
                <a:lnTo>
                  <a:pt x="404" y="187"/>
                </a:lnTo>
                <a:lnTo>
                  <a:pt x="404" y="186"/>
                </a:lnTo>
                <a:lnTo>
                  <a:pt x="405" y="186"/>
                </a:lnTo>
                <a:lnTo>
                  <a:pt x="405" y="185"/>
                </a:lnTo>
                <a:lnTo>
                  <a:pt x="406" y="185"/>
                </a:lnTo>
                <a:lnTo>
                  <a:pt x="406" y="184"/>
                </a:lnTo>
                <a:lnTo>
                  <a:pt x="406" y="184"/>
                </a:lnTo>
                <a:lnTo>
                  <a:pt x="406" y="184"/>
                </a:lnTo>
                <a:lnTo>
                  <a:pt x="406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8" y="184"/>
                </a:lnTo>
                <a:lnTo>
                  <a:pt x="407" y="184"/>
                </a:lnTo>
                <a:lnTo>
                  <a:pt x="407" y="184"/>
                </a:lnTo>
                <a:lnTo>
                  <a:pt x="407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4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8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09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2"/>
                </a:lnTo>
                <a:lnTo>
                  <a:pt x="410" y="183"/>
                </a:lnTo>
                <a:lnTo>
                  <a:pt x="410" y="183"/>
                </a:lnTo>
                <a:lnTo>
                  <a:pt x="410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1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3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2" y="184"/>
                </a:lnTo>
                <a:lnTo>
                  <a:pt x="413" y="184"/>
                </a:lnTo>
                <a:lnTo>
                  <a:pt x="413" y="184"/>
                </a:lnTo>
                <a:lnTo>
                  <a:pt x="413" y="184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3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4" y="183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3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4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2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1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5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80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9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8"/>
                </a:lnTo>
                <a:lnTo>
                  <a:pt x="416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8" y="176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5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8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2"/>
                </a:lnTo>
                <a:lnTo>
                  <a:pt x="419" y="172"/>
                </a:lnTo>
                <a:lnTo>
                  <a:pt x="419" y="172"/>
                </a:lnTo>
                <a:lnTo>
                  <a:pt x="419" y="172"/>
                </a:lnTo>
                <a:lnTo>
                  <a:pt x="420" y="172"/>
                </a:lnTo>
                <a:lnTo>
                  <a:pt x="420" y="172"/>
                </a:lnTo>
                <a:lnTo>
                  <a:pt x="420" y="172"/>
                </a:lnTo>
                <a:lnTo>
                  <a:pt x="421" y="172"/>
                </a:lnTo>
                <a:lnTo>
                  <a:pt x="422" y="172"/>
                </a:lnTo>
                <a:lnTo>
                  <a:pt x="424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5" y="172"/>
                </a:lnTo>
                <a:lnTo>
                  <a:pt x="427" y="172"/>
                </a:lnTo>
                <a:lnTo>
                  <a:pt x="427" y="172"/>
                </a:lnTo>
                <a:lnTo>
                  <a:pt x="429" y="171"/>
                </a:lnTo>
                <a:lnTo>
                  <a:pt x="430" y="171"/>
                </a:lnTo>
                <a:lnTo>
                  <a:pt x="431" y="171"/>
                </a:lnTo>
                <a:lnTo>
                  <a:pt x="431" y="171"/>
                </a:lnTo>
                <a:lnTo>
                  <a:pt x="432" y="171"/>
                </a:lnTo>
                <a:lnTo>
                  <a:pt x="433" y="170"/>
                </a:lnTo>
                <a:lnTo>
                  <a:pt x="434" y="170"/>
                </a:lnTo>
                <a:lnTo>
                  <a:pt x="434" y="170"/>
                </a:lnTo>
                <a:lnTo>
                  <a:pt x="435" y="170"/>
                </a:lnTo>
                <a:lnTo>
                  <a:pt x="435" y="170"/>
                </a:lnTo>
                <a:lnTo>
                  <a:pt x="436" y="170"/>
                </a:lnTo>
                <a:lnTo>
                  <a:pt x="436" y="170"/>
                </a:lnTo>
                <a:lnTo>
                  <a:pt x="436" y="170"/>
                </a:lnTo>
                <a:lnTo>
                  <a:pt x="435" y="168"/>
                </a:lnTo>
                <a:lnTo>
                  <a:pt x="435" y="168"/>
                </a:lnTo>
                <a:lnTo>
                  <a:pt x="435" y="168"/>
                </a:lnTo>
                <a:lnTo>
                  <a:pt x="435" y="167"/>
                </a:lnTo>
                <a:lnTo>
                  <a:pt x="435" y="167"/>
                </a:lnTo>
                <a:lnTo>
                  <a:pt x="435" y="166"/>
                </a:lnTo>
                <a:lnTo>
                  <a:pt x="435" y="166"/>
                </a:lnTo>
                <a:lnTo>
                  <a:pt x="436" y="166"/>
                </a:lnTo>
                <a:lnTo>
                  <a:pt x="437" y="166"/>
                </a:lnTo>
                <a:lnTo>
                  <a:pt x="438" y="165"/>
                </a:lnTo>
                <a:lnTo>
                  <a:pt x="439" y="165"/>
                </a:lnTo>
                <a:lnTo>
                  <a:pt x="440" y="165"/>
                </a:lnTo>
                <a:lnTo>
                  <a:pt x="441" y="165"/>
                </a:lnTo>
                <a:lnTo>
                  <a:pt x="442" y="164"/>
                </a:lnTo>
                <a:lnTo>
                  <a:pt x="444" y="164"/>
                </a:lnTo>
                <a:lnTo>
                  <a:pt x="445" y="163"/>
                </a:lnTo>
                <a:lnTo>
                  <a:pt x="446" y="163"/>
                </a:lnTo>
                <a:lnTo>
                  <a:pt x="446" y="163"/>
                </a:lnTo>
                <a:lnTo>
                  <a:pt x="447" y="163"/>
                </a:lnTo>
                <a:lnTo>
                  <a:pt x="448" y="163"/>
                </a:lnTo>
                <a:lnTo>
                  <a:pt x="449" y="162"/>
                </a:lnTo>
                <a:lnTo>
                  <a:pt x="450" y="162"/>
                </a:lnTo>
                <a:lnTo>
                  <a:pt x="449" y="163"/>
                </a:lnTo>
                <a:lnTo>
                  <a:pt x="449" y="163"/>
                </a:lnTo>
                <a:lnTo>
                  <a:pt x="448" y="165"/>
                </a:lnTo>
                <a:lnTo>
                  <a:pt x="448" y="165"/>
                </a:lnTo>
                <a:lnTo>
                  <a:pt x="448" y="165"/>
                </a:lnTo>
                <a:lnTo>
                  <a:pt x="448" y="165"/>
                </a:lnTo>
                <a:lnTo>
                  <a:pt x="449" y="166"/>
                </a:lnTo>
                <a:lnTo>
                  <a:pt x="450" y="165"/>
                </a:lnTo>
                <a:lnTo>
                  <a:pt x="450" y="165"/>
                </a:lnTo>
                <a:lnTo>
                  <a:pt x="455" y="164"/>
                </a:lnTo>
                <a:lnTo>
                  <a:pt x="455" y="164"/>
                </a:lnTo>
                <a:lnTo>
                  <a:pt x="456" y="164"/>
                </a:lnTo>
                <a:lnTo>
                  <a:pt x="457" y="164"/>
                </a:lnTo>
                <a:lnTo>
                  <a:pt x="457" y="164"/>
                </a:lnTo>
                <a:lnTo>
                  <a:pt x="462" y="163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1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2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3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4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5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1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6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7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8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70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0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1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2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3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9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5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8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6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7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7" y="178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79"/>
                </a:lnTo>
                <a:lnTo>
                  <a:pt x="470" y="179"/>
                </a:lnTo>
                <a:lnTo>
                  <a:pt x="470" y="179"/>
                </a:lnTo>
                <a:lnTo>
                  <a:pt x="470" y="179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0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0"/>
                </a:lnTo>
                <a:lnTo>
                  <a:pt x="471" y="181"/>
                </a:lnTo>
                <a:lnTo>
                  <a:pt x="471" y="181"/>
                </a:lnTo>
                <a:lnTo>
                  <a:pt x="471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2" y="181"/>
                </a:lnTo>
                <a:lnTo>
                  <a:pt x="473" y="181"/>
                </a:lnTo>
                <a:lnTo>
                  <a:pt x="473" y="181"/>
                </a:lnTo>
                <a:lnTo>
                  <a:pt x="473" y="181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3" y="182"/>
                </a:lnTo>
                <a:lnTo>
                  <a:pt x="474" y="182"/>
                </a:lnTo>
                <a:lnTo>
                  <a:pt x="474" y="182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4" y="183"/>
                </a:lnTo>
                <a:lnTo>
                  <a:pt x="475" y="183"/>
                </a:lnTo>
                <a:lnTo>
                  <a:pt x="475" y="183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4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5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6" y="186"/>
                </a:lnTo>
                <a:lnTo>
                  <a:pt x="475" y="186"/>
                </a:lnTo>
                <a:lnTo>
                  <a:pt x="475" y="186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5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7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6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8"/>
                </a:lnTo>
                <a:lnTo>
                  <a:pt x="475" y="189"/>
                </a:lnTo>
                <a:lnTo>
                  <a:pt x="475" y="189"/>
                </a:lnTo>
                <a:lnTo>
                  <a:pt x="475" y="189"/>
                </a:lnTo>
                <a:lnTo>
                  <a:pt x="475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89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6" y="191"/>
                </a:lnTo>
                <a:lnTo>
                  <a:pt x="477" y="191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2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7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6" y="194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5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6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7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8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5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199"/>
                </a:lnTo>
                <a:lnTo>
                  <a:pt x="476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0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1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7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2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8" y="203"/>
                </a:lnTo>
                <a:lnTo>
                  <a:pt x="479" y="203"/>
                </a:lnTo>
                <a:lnTo>
                  <a:pt x="479" y="203"/>
                </a:lnTo>
                <a:lnTo>
                  <a:pt x="479" y="203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4"/>
                </a:lnTo>
                <a:lnTo>
                  <a:pt x="479" y="205"/>
                </a:lnTo>
                <a:lnTo>
                  <a:pt x="479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0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1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2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3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5"/>
                </a:lnTo>
                <a:lnTo>
                  <a:pt x="484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6"/>
                </a:lnTo>
                <a:lnTo>
                  <a:pt x="485" y="205"/>
                </a:lnTo>
                <a:lnTo>
                  <a:pt x="485" y="205"/>
                </a:lnTo>
                <a:lnTo>
                  <a:pt x="486" y="205"/>
                </a:lnTo>
                <a:lnTo>
                  <a:pt x="486" y="205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6"/>
                </a:lnTo>
                <a:lnTo>
                  <a:pt x="486" y="207"/>
                </a:lnTo>
                <a:lnTo>
                  <a:pt x="486" y="207"/>
                </a:lnTo>
                <a:lnTo>
                  <a:pt x="486" y="207"/>
                </a:lnTo>
                <a:lnTo>
                  <a:pt x="486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7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8" y="211"/>
                </a:lnTo>
                <a:lnTo>
                  <a:pt x="488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1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89" y="212"/>
                </a:lnTo>
                <a:lnTo>
                  <a:pt x="490" y="213"/>
                </a:lnTo>
                <a:lnTo>
                  <a:pt x="490" y="213"/>
                </a:lnTo>
                <a:lnTo>
                  <a:pt x="490" y="214"/>
                </a:lnTo>
                <a:lnTo>
                  <a:pt x="490" y="214"/>
                </a:lnTo>
                <a:lnTo>
                  <a:pt x="490" y="214"/>
                </a:lnTo>
                <a:lnTo>
                  <a:pt x="491" y="214"/>
                </a:lnTo>
                <a:lnTo>
                  <a:pt x="491" y="214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4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1" y="215"/>
                </a:lnTo>
                <a:lnTo>
                  <a:pt x="492" y="215"/>
                </a:lnTo>
                <a:lnTo>
                  <a:pt x="492" y="215"/>
                </a:lnTo>
                <a:lnTo>
                  <a:pt x="492" y="215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6"/>
                </a:lnTo>
                <a:lnTo>
                  <a:pt x="492" y="217"/>
                </a:lnTo>
                <a:lnTo>
                  <a:pt x="492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7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3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9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4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5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6" y="218"/>
                </a:lnTo>
                <a:lnTo>
                  <a:pt x="497" y="218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7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8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19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499" y="220"/>
                </a:lnTo>
                <a:lnTo>
                  <a:pt x="500" y="220"/>
                </a:lnTo>
                <a:lnTo>
                  <a:pt x="500" y="220"/>
                </a:lnTo>
                <a:lnTo>
                  <a:pt x="500" y="220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0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1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2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1" y="223"/>
                </a:lnTo>
                <a:lnTo>
                  <a:pt x="502" y="224"/>
                </a:lnTo>
                <a:lnTo>
                  <a:pt x="502" y="224"/>
                </a:lnTo>
                <a:lnTo>
                  <a:pt x="502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5"/>
                </a:lnTo>
                <a:lnTo>
                  <a:pt x="501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6"/>
                </a:lnTo>
                <a:lnTo>
                  <a:pt x="502" y="226"/>
                </a:lnTo>
                <a:lnTo>
                  <a:pt x="502" y="226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7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1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8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2" y="229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3" y="230"/>
                </a:lnTo>
                <a:lnTo>
                  <a:pt x="503" y="230"/>
                </a:lnTo>
                <a:lnTo>
                  <a:pt x="503" y="230"/>
                </a:lnTo>
                <a:lnTo>
                  <a:pt x="503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0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4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1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3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2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4" y="233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4"/>
                </a:lnTo>
                <a:lnTo>
                  <a:pt x="503" y="235"/>
                </a:lnTo>
                <a:lnTo>
                  <a:pt x="503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5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6"/>
                </a:lnTo>
                <a:lnTo>
                  <a:pt x="502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7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8"/>
                </a:lnTo>
                <a:lnTo>
                  <a:pt x="503" y="239"/>
                </a:lnTo>
                <a:lnTo>
                  <a:pt x="503" y="239"/>
                </a:lnTo>
                <a:lnTo>
                  <a:pt x="503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39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0"/>
                </a:lnTo>
                <a:lnTo>
                  <a:pt x="502" y="241"/>
                </a:lnTo>
                <a:lnTo>
                  <a:pt x="502" y="241"/>
                </a:lnTo>
                <a:lnTo>
                  <a:pt x="502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1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2"/>
                </a:lnTo>
                <a:lnTo>
                  <a:pt x="503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2" y="243"/>
                </a:lnTo>
                <a:lnTo>
                  <a:pt x="501" y="244"/>
                </a:lnTo>
                <a:lnTo>
                  <a:pt x="501" y="244"/>
                </a:lnTo>
                <a:lnTo>
                  <a:pt x="501" y="244"/>
                </a:lnTo>
                <a:lnTo>
                  <a:pt x="501" y="244"/>
                </a:lnTo>
                <a:lnTo>
                  <a:pt x="502" y="244"/>
                </a:lnTo>
                <a:lnTo>
                  <a:pt x="502" y="244"/>
                </a:lnTo>
                <a:lnTo>
                  <a:pt x="502" y="244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1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500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5"/>
                </a:lnTo>
                <a:lnTo>
                  <a:pt x="499" y="244"/>
                </a:lnTo>
                <a:lnTo>
                  <a:pt x="498" y="244"/>
                </a:lnTo>
                <a:lnTo>
                  <a:pt x="498" y="244"/>
                </a:lnTo>
                <a:lnTo>
                  <a:pt x="498" y="244"/>
                </a:lnTo>
                <a:lnTo>
                  <a:pt x="497" y="244"/>
                </a:lnTo>
                <a:lnTo>
                  <a:pt x="497" y="244"/>
                </a:lnTo>
                <a:lnTo>
                  <a:pt x="497" y="244"/>
                </a:lnTo>
                <a:lnTo>
                  <a:pt x="497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6" y="244"/>
                </a:lnTo>
                <a:lnTo>
                  <a:pt x="495" y="244"/>
                </a:lnTo>
                <a:lnTo>
                  <a:pt x="495" y="244"/>
                </a:lnTo>
                <a:lnTo>
                  <a:pt x="495" y="244"/>
                </a:lnTo>
                <a:lnTo>
                  <a:pt x="495" y="244"/>
                </a:lnTo>
                <a:lnTo>
                  <a:pt x="494" y="244"/>
                </a:lnTo>
                <a:lnTo>
                  <a:pt x="494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4"/>
                </a:lnTo>
                <a:lnTo>
                  <a:pt x="493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2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1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90" y="245"/>
                </a:lnTo>
                <a:lnTo>
                  <a:pt x="488" y="246"/>
                </a:lnTo>
                <a:lnTo>
                  <a:pt x="487" y="246"/>
                </a:lnTo>
                <a:lnTo>
                  <a:pt x="487" y="246"/>
                </a:lnTo>
                <a:lnTo>
                  <a:pt x="487" y="247"/>
                </a:lnTo>
                <a:lnTo>
                  <a:pt x="487" y="247"/>
                </a:lnTo>
                <a:lnTo>
                  <a:pt x="487" y="247"/>
                </a:lnTo>
                <a:lnTo>
                  <a:pt x="487" y="247"/>
                </a:lnTo>
                <a:lnTo>
                  <a:pt x="487" y="248"/>
                </a:lnTo>
                <a:lnTo>
                  <a:pt x="487" y="248"/>
                </a:lnTo>
                <a:lnTo>
                  <a:pt x="487" y="248"/>
                </a:lnTo>
                <a:lnTo>
                  <a:pt x="487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6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8"/>
                </a:lnTo>
                <a:lnTo>
                  <a:pt x="485" y="249"/>
                </a:lnTo>
                <a:lnTo>
                  <a:pt x="484" y="249"/>
                </a:lnTo>
                <a:lnTo>
                  <a:pt x="484" y="250"/>
                </a:lnTo>
                <a:lnTo>
                  <a:pt x="484" y="250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1"/>
                </a:lnTo>
                <a:lnTo>
                  <a:pt x="485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2"/>
                </a:lnTo>
                <a:lnTo>
                  <a:pt x="486" y="253"/>
                </a:lnTo>
                <a:lnTo>
                  <a:pt x="486" y="253"/>
                </a:lnTo>
                <a:lnTo>
                  <a:pt x="486" y="253"/>
                </a:lnTo>
                <a:lnTo>
                  <a:pt x="486" y="253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6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4"/>
                </a:lnTo>
                <a:lnTo>
                  <a:pt x="485" y="255"/>
                </a:lnTo>
                <a:lnTo>
                  <a:pt x="485" y="255"/>
                </a:lnTo>
                <a:lnTo>
                  <a:pt x="485" y="255"/>
                </a:lnTo>
                <a:lnTo>
                  <a:pt x="484" y="255"/>
                </a:lnTo>
                <a:lnTo>
                  <a:pt x="484" y="255"/>
                </a:lnTo>
                <a:lnTo>
                  <a:pt x="484" y="255"/>
                </a:lnTo>
                <a:lnTo>
                  <a:pt x="484" y="255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3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4"/>
                </a:lnTo>
                <a:lnTo>
                  <a:pt x="482" y="253"/>
                </a:lnTo>
                <a:lnTo>
                  <a:pt x="482" y="253"/>
                </a:lnTo>
                <a:lnTo>
                  <a:pt x="481" y="252"/>
                </a:lnTo>
                <a:lnTo>
                  <a:pt x="481" y="252"/>
                </a:lnTo>
                <a:lnTo>
                  <a:pt x="481" y="252"/>
                </a:lnTo>
                <a:lnTo>
                  <a:pt x="480" y="252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80" y="251"/>
                </a:lnTo>
                <a:lnTo>
                  <a:pt x="479" y="252"/>
                </a:lnTo>
                <a:lnTo>
                  <a:pt x="479" y="252"/>
                </a:lnTo>
                <a:lnTo>
                  <a:pt x="479" y="253"/>
                </a:lnTo>
                <a:lnTo>
                  <a:pt x="479" y="253"/>
                </a:lnTo>
                <a:lnTo>
                  <a:pt x="478" y="253"/>
                </a:lnTo>
                <a:lnTo>
                  <a:pt x="478" y="253"/>
                </a:lnTo>
                <a:lnTo>
                  <a:pt x="478" y="253"/>
                </a:lnTo>
                <a:lnTo>
                  <a:pt x="477" y="253"/>
                </a:lnTo>
                <a:lnTo>
                  <a:pt x="477" y="253"/>
                </a:lnTo>
                <a:lnTo>
                  <a:pt x="476" y="253"/>
                </a:lnTo>
                <a:lnTo>
                  <a:pt x="476" y="253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4"/>
                </a:lnTo>
                <a:lnTo>
                  <a:pt x="477" y="255"/>
                </a:lnTo>
                <a:lnTo>
                  <a:pt x="477" y="255"/>
                </a:lnTo>
                <a:lnTo>
                  <a:pt x="477" y="255"/>
                </a:lnTo>
                <a:lnTo>
                  <a:pt x="477" y="255"/>
                </a:lnTo>
                <a:lnTo>
                  <a:pt x="477" y="256"/>
                </a:lnTo>
                <a:lnTo>
                  <a:pt x="478" y="256"/>
                </a:lnTo>
                <a:lnTo>
                  <a:pt x="478" y="256"/>
                </a:lnTo>
                <a:lnTo>
                  <a:pt x="477" y="256"/>
                </a:lnTo>
                <a:lnTo>
                  <a:pt x="477" y="256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6" y="257"/>
                </a:lnTo>
                <a:lnTo>
                  <a:pt x="474" y="258"/>
                </a:lnTo>
                <a:lnTo>
                  <a:pt x="474" y="258"/>
                </a:lnTo>
                <a:lnTo>
                  <a:pt x="474" y="258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4" y="257"/>
                </a:lnTo>
                <a:lnTo>
                  <a:pt x="473" y="257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3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8"/>
                </a:lnTo>
                <a:lnTo>
                  <a:pt x="472" y="257"/>
                </a:lnTo>
                <a:lnTo>
                  <a:pt x="472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7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6"/>
                </a:lnTo>
                <a:lnTo>
                  <a:pt x="471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5"/>
                </a:lnTo>
                <a:lnTo>
                  <a:pt x="470" y="254"/>
                </a:lnTo>
                <a:lnTo>
                  <a:pt x="470" y="254"/>
                </a:lnTo>
                <a:lnTo>
                  <a:pt x="470" y="254"/>
                </a:lnTo>
                <a:lnTo>
                  <a:pt x="470" y="254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1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3"/>
                </a:lnTo>
                <a:lnTo>
                  <a:pt x="470" y="252"/>
                </a:lnTo>
                <a:lnTo>
                  <a:pt x="470" y="252"/>
                </a:lnTo>
                <a:lnTo>
                  <a:pt x="470" y="252"/>
                </a:lnTo>
                <a:lnTo>
                  <a:pt x="470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9" y="253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1"/>
                </a:lnTo>
                <a:lnTo>
                  <a:pt x="467" y="251"/>
                </a:lnTo>
                <a:lnTo>
                  <a:pt x="467" y="251"/>
                </a:lnTo>
                <a:lnTo>
                  <a:pt x="466" y="250"/>
                </a:lnTo>
                <a:lnTo>
                  <a:pt x="466" y="250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6" y="251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2"/>
                </a:lnTo>
                <a:lnTo>
                  <a:pt x="465" y="253"/>
                </a:lnTo>
                <a:lnTo>
                  <a:pt x="465" y="253"/>
                </a:lnTo>
                <a:lnTo>
                  <a:pt x="465" y="253"/>
                </a:lnTo>
                <a:lnTo>
                  <a:pt x="465" y="253"/>
                </a:lnTo>
                <a:lnTo>
                  <a:pt x="464" y="253"/>
                </a:lnTo>
                <a:lnTo>
                  <a:pt x="464" y="253"/>
                </a:lnTo>
                <a:lnTo>
                  <a:pt x="464" y="253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4" y="254"/>
                </a:lnTo>
                <a:lnTo>
                  <a:pt x="463" y="255"/>
                </a:lnTo>
                <a:lnTo>
                  <a:pt x="463" y="255"/>
                </a:lnTo>
                <a:lnTo>
                  <a:pt x="463" y="255"/>
                </a:lnTo>
                <a:lnTo>
                  <a:pt x="463" y="255"/>
                </a:lnTo>
                <a:lnTo>
                  <a:pt x="462" y="256"/>
                </a:lnTo>
                <a:lnTo>
                  <a:pt x="461" y="256"/>
                </a:lnTo>
                <a:lnTo>
                  <a:pt x="461" y="256"/>
                </a:lnTo>
                <a:lnTo>
                  <a:pt x="461" y="256"/>
                </a:lnTo>
                <a:lnTo>
                  <a:pt x="461" y="256"/>
                </a:lnTo>
                <a:lnTo>
                  <a:pt x="460" y="256"/>
                </a:lnTo>
                <a:lnTo>
                  <a:pt x="460" y="256"/>
                </a:lnTo>
                <a:lnTo>
                  <a:pt x="460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6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9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8"/>
                </a:lnTo>
                <a:lnTo>
                  <a:pt x="458" y="258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8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7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6" y="257"/>
                </a:lnTo>
                <a:lnTo>
                  <a:pt x="455" y="257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5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4" y="256"/>
                </a:lnTo>
                <a:lnTo>
                  <a:pt x="453" y="256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5"/>
                </a:lnTo>
                <a:lnTo>
                  <a:pt x="453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4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2" y="253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2"/>
                </a:lnTo>
                <a:lnTo>
                  <a:pt x="451" y="251"/>
                </a:lnTo>
                <a:lnTo>
                  <a:pt x="451" y="251"/>
                </a:lnTo>
                <a:lnTo>
                  <a:pt x="451" y="251"/>
                </a:lnTo>
                <a:lnTo>
                  <a:pt x="451" y="251"/>
                </a:lnTo>
                <a:lnTo>
                  <a:pt x="450" y="251"/>
                </a:lnTo>
                <a:lnTo>
                  <a:pt x="450" y="251"/>
                </a:lnTo>
                <a:lnTo>
                  <a:pt x="450" y="251"/>
                </a:lnTo>
                <a:lnTo>
                  <a:pt x="449" y="251"/>
                </a:lnTo>
                <a:lnTo>
                  <a:pt x="449" y="251"/>
                </a:lnTo>
                <a:lnTo>
                  <a:pt x="449" y="251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9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8" y="250"/>
                </a:lnTo>
                <a:lnTo>
                  <a:pt x="447" y="250"/>
                </a:lnTo>
                <a:lnTo>
                  <a:pt x="447" y="251"/>
                </a:lnTo>
                <a:lnTo>
                  <a:pt x="447" y="251"/>
                </a:lnTo>
                <a:lnTo>
                  <a:pt x="447" y="251"/>
                </a:lnTo>
                <a:lnTo>
                  <a:pt x="446" y="251"/>
                </a:lnTo>
                <a:lnTo>
                  <a:pt x="446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1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5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50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4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3" y="249"/>
                </a:lnTo>
                <a:lnTo>
                  <a:pt x="442" y="249"/>
                </a:lnTo>
                <a:lnTo>
                  <a:pt x="442" y="249"/>
                </a:lnTo>
                <a:lnTo>
                  <a:pt x="442" y="249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1" y="250"/>
                </a:lnTo>
                <a:lnTo>
                  <a:pt x="440" y="250"/>
                </a:lnTo>
                <a:lnTo>
                  <a:pt x="440" y="250"/>
                </a:lnTo>
                <a:lnTo>
                  <a:pt x="440" y="250"/>
                </a:lnTo>
                <a:lnTo>
                  <a:pt x="440" y="250"/>
                </a:lnTo>
                <a:lnTo>
                  <a:pt x="439" y="250"/>
                </a:lnTo>
                <a:lnTo>
                  <a:pt x="439" y="250"/>
                </a:lnTo>
                <a:lnTo>
                  <a:pt x="439" y="250"/>
                </a:lnTo>
                <a:lnTo>
                  <a:pt x="439" y="251"/>
                </a:lnTo>
                <a:lnTo>
                  <a:pt x="439" y="251"/>
                </a:lnTo>
                <a:lnTo>
                  <a:pt x="439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8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6" y="252"/>
                </a:lnTo>
                <a:lnTo>
                  <a:pt x="436" y="252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6" y="252"/>
                </a:lnTo>
                <a:lnTo>
                  <a:pt x="436" y="252"/>
                </a:lnTo>
                <a:lnTo>
                  <a:pt x="436" y="252"/>
                </a:lnTo>
                <a:lnTo>
                  <a:pt x="436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2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5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4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3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1"/>
                </a:lnTo>
                <a:lnTo>
                  <a:pt x="432" y="252"/>
                </a:lnTo>
                <a:lnTo>
                  <a:pt x="432" y="252"/>
                </a:lnTo>
                <a:lnTo>
                  <a:pt x="432" y="252"/>
                </a:lnTo>
                <a:lnTo>
                  <a:pt x="432" y="252"/>
                </a:lnTo>
                <a:lnTo>
                  <a:pt x="431" y="252"/>
                </a:lnTo>
                <a:lnTo>
                  <a:pt x="431" y="252"/>
                </a:lnTo>
                <a:lnTo>
                  <a:pt x="431" y="252"/>
                </a:lnTo>
                <a:lnTo>
                  <a:pt x="431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3"/>
                </a:lnTo>
                <a:lnTo>
                  <a:pt x="430" y="254"/>
                </a:lnTo>
                <a:lnTo>
                  <a:pt x="430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4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3"/>
                </a:lnTo>
                <a:lnTo>
                  <a:pt x="429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1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4" y="251"/>
                </a:lnTo>
                <a:lnTo>
                  <a:pt x="423" y="251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5"/>
                </a:lnTo>
                <a:lnTo>
                  <a:pt x="421" y="255"/>
                </a:lnTo>
                <a:lnTo>
                  <a:pt x="421" y="256"/>
                </a:lnTo>
                <a:lnTo>
                  <a:pt x="421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6"/>
                </a:lnTo>
                <a:lnTo>
                  <a:pt x="420" y="257"/>
                </a:lnTo>
                <a:lnTo>
                  <a:pt x="419" y="258"/>
                </a:lnTo>
                <a:lnTo>
                  <a:pt x="419" y="259"/>
                </a:lnTo>
                <a:lnTo>
                  <a:pt x="419" y="259"/>
                </a:lnTo>
                <a:lnTo>
                  <a:pt x="418" y="259"/>
                </a:lnTo>
                <a:lnTo>
                  <a:pt x="418" y="259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8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6" y="259"/>
                </a:lnTo>
                <a:lnTo>
                  <a:pt x="416" y="258"/>
                </a:lnTo>
                <a:lnTo>
                  <a:pt x="416" y="258"/>
                </a:lnTo>
                <a:lnTo>
                  <a:pt x="416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8"/>
                </a:lnTo>
                <a:lnTo>
                  <a:pt x="415" y="259"/>
                </a:lnTo>
                <a:lnTo>
                  <a:pt x="415" y="259"/>
                </a:lnTo>
                <a:lnTo>
                  <a:pt x="415" y="259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4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3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60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2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59"/>
                </a:lnTo>
                <a:lnTo>
                  <a:pt x="411" y="260"/>
                </a:lnTo>
                <a:lnTo>
                  <a:pt x="411" y="260"/>
                </a:lnTo>
                <a:lnTo>
                  <a:pt x="411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0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10" y="261"/>
                </a:lnTo>
                <a:lnTo>
                  <a:pt x="410" y="262"/>
                </a:lnTo>
                <a:lnTo>
                  <a:pt x="410" y="262"/>
                </a:lnTo>
                <a:lnTo>
                  <a:pt x="410" y="262"/>
                </a:lnTo>
                <a:lnTo>
                  <a:pt x="409" y="262"/>
                </a:lnTo>
                <a:lnTo>
                  <a:pt x="409" y="262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9" y="263"/>
                </a:lnTo>
                <a:lnTo>
                  <a:pt x="408" y="263"/>
                </a:lnTo>
                <a:lnTo>
                  <a:pt x="408" y="263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65"/>
                </a:lnTo>
                <a:lnTo>
                  <a:pt x="408" y="265"/>
                </a:lnTo>
                <a:lnTo>
                  <a:pt x="408" y="266"/>
                </a:lnTo>
                <a:lnTo>
                  <a:pt x="408" y="266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6" y="268"/>
                </a:lnTo>
                <a:lnTo>
                  <a:pt x="406" y="268"/>
                </a:lnTo>
                <a:lnTo>
                  <a:pt x="406" y="269"/>
                </a:lnTo>
                <a:lnTo>
                  <a:pt x="406" y="270"/>
                </a:lnTo>
                <a:lnTo>
                  <a:pt x="406" y="270"/>
                </a:lnTo>
                <a:lnTo>
                  <a:pt x="406" y="270"/>
                </a:lnTo>
                <a:lnTo>
                  <a:pt x="406" y="271"/>
                </a:lnTo>
                <a:lnTo>
                  <a:pt x="406" y="271"/>
                </a:lnTo>
                <a:lnTo>
                  <a:pt x="406" y="272"/>
                </a:lnTo>
                <a:lnTo>
                  <a:pt x="406" y="272"/>
                </a:lnTo>
                <a:lnTo>
                  <a:pt x="407" y="273"/>
                </a:lnTo>
                <a:lnTo>
                  <a:pt x="408" y="274"/>
                </a:lnTo>
                <a:lnTo>
                  <a:pt x="408" y="274"/>
                </a:lnTo>
                <a:lnTo>
                  <a:pt x="409" y="275"/>
                </a:lnTo>
                <a:lnTo>
                  <a:pt x="409" y="275"/>
                </a:lnTo>
                <a:lnTo>
                  <a:pt x="409" y="275"/>
                </a:lnTo>
                <a:lnTo>
                  <a:pt x="409" y="276"/>
                </a:lnTo>
                <a:lnTo>
                  <a:pt x="409" y="276"/>
                </a:lnTo>
                <a:lnTo>
                  <a:pt x="409" y="276"/>
                </a:lnTo>
                <a:lnTo>
                  <a:pt x="409" y="277"/>
                </a:lnTo>
                <a:lnTo>
                  <a:pt x="409" y="278"/>
                </a:lnTo>
                <a:lnTo>
                  <a:pt x="409" y="278"/>
                </a:lnTo>
                <a:lnTo>
                  <a:pt x="410" y="278"/>
                </a:lnTo>
                <a:lnTo>
                  <a:pt x="410" y="278"/>
                </a:lnTo>
                <a:lnTo>
                  <a:pt x="411" y="279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0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1"/>
                </a:lnTo>
                <a:lnTo>
                  <a:pt x="411" y="282"/>
                </a:lnTo>
                <a:lnTo>
                  <a:pt x="411" y="282"/>
                </a:lnTo>
                <a:lnTo>
                  <a:pt x="411" y="282"/>
                </a:lnTo>
                <a:lnTo>
                  <a:pt x="411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2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3"/>
                </a:lnTo>
                <a:lnTo>
                  <a:pt x="410" y="284"/>
                </a:lnTo>
                <a:lnTo>
                  <a:pt x="410" y="284"/>
                </a:lnTo>
                <a:lnTo>
                  <a:pt x="410" y="284"/>
                </a:lnTo>
                <a:lnTo>
                  <a:pt x="410" y="284"/>
                </a:lnTo>
                <a:lnTo>
                  <a:pt x="410" y="285"/>
                </a:lnTo>
                <a:lnTo>
                  <a:pt x="410" y="285"/>
                </a:lnTo>
                <a:lnTo>
                  <a:pt x="410" y="285"/>
                </a:lnTo>
                <a:lnTo>
                  <a:pt x="410" y="285"/>
                </a:lnTo>
                <a:lnTo>
                  <a:pt x="409" y="285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9" y="286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8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7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6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5" y="287"/>
                </a:lnTo>
                <a:lnTo>
                  <a:pt x="404" y="287"/>
                </a:lnTo>
                <a:lnTo>
                  <a:pt x="404" y="288"/>
                </a:lnTo>
                <a:lnTo>
                  <a:pt x="404" y="288"/>
                </a:lnTo>
                <a:lnTo>
                  <a:pt x="404" y="288"/>
                </a:lnTo>
                <a:lnTo>
                  <a:pt x="404" y="289"/>
                </a:lnTo>
                <a:lnTo>
                  <a:pt x="404" y="289"/>
                </a:lnTo>
                <a:lnTo>
                  <a:pt x="403" y="289"/>
                </a:lnTo>
                <a:lnTo>
                  <a:pt x="403" y="290"/>
                </a:lnTo>
                <a:lnTo>
                  <a:pt x="403" y="290"/>
                </a:lnTo>
                <a:lnTo>
                  <a:pt x="403" y="290"/>
                </a:lnTo>
                <a:lnTo>
                  <a:pt x="403" y="290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1"/>
                </a:lnTo>
                <a:lnTo>
                  <a:pt x="403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2"/>
                </a:lnTo>
                <a:lnTo>
                  <a:pt x="402" y="292"/>
                </a:lnTo>
                <a:lnTo>
                  <a:pt x="401" y="292"/>
                </a:lnTo>
                <a:lnTo>
                  <a:pt x="401" y="292"/>
                </a:lnTo>
                <a:lnTo>
                  <a:pt x="401" y="292"/>
                </a:lnTo>
                <a:lnTo>
                  <a:pt x="401" y="292"/>
                </a:lnTo>
                <a:lnTo>
                  <a:pt x="400" y="292"/>
                </a:lnTo>
                <a:lnTo>
                  <a:pt x="400" y="292"/>
                </a:lnTo>
                <a:lnTo>
                  <a:pt x="400" y="292"/>
                </a:lnTo>
                <a:lnTo>
                  <a:pt x="399" y="293"/>
                </a:lnTo>
                <a:lnTo>
                  <a:pt x="399" y="293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5"/>
                </a:lnTo>
                <a:lnTo>
                  <a:pt x="398" y="295"/>
                </a:lnTo>
                <a:lnTo>
                  <a:pt x="398" y="296"/>
                </a:lnTo>
                <a:lnTo>
                  <a:pt x="398" y="296"/>
                </a:lnTo>
                <a:lnTo>
                  <a:pt x="398" y="296"/>
                </a:lnTo>
                <a:lnTo>
                  <a:pt x="397" y="296"/>
                </a:lnTo>
                <a:lnTo>
                  <a:pt x="397" y="296"/>
                </a:lnTo>
                <a:lnTo>
                  <a:pt x="397" y="296"/>
                </a:lnTo>
                <a:lnTo>
                  <a:pt x="396" y="296"/>
                </a:lnTo>
                <a:lnTo>
                  <a:pt x="396" y="296"/>
                </a:lnTo>
                <a:lnTo>
                  <a:pt x="396" y="297"/>
                </a:lnTo>
                <a:lnTo>
                  <a:pt x="395" y="297"/>
                </a:lnTo>
                <a:lnTo>
                  <a:pt x="394" y="297"/>
                </a:lnTo>
                <a:lnTo>
                  <a:pt x="394" y="297"/>
                </a:lnTo>
                <a:lnTo>
                  <a:pt x="394" y="297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3" y="296"/>
                </a:lnTo>
                <a:lnTo>
                  <a:pt x="392" y="296"/>
                </a:lnTo>
                <a:lnTo>
                  <a:pt x="392" y="296"/>
                </a:lnTo>
                <a:lnTo>
                  <a:pt x="392" y="296"/>
                </a:lnTo>
                <a:lnTo>
                  <a:pt x="391" y="296"/>
                </a:lnTo>
                <a:lnTo>
                  <a:pt x="391" y="296"/>
                </a:lnTo>
                <a:lnTo>
                  <a:pt x="391" y="296"/>
                </a:lnTo>
                <a:lnTo>
                  <a:pt x="391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90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6"/>
                </a:lnTo>
                <a:lnTo>
                  <a:pt x="389" y="295"/>
                </a:lnTo>
                <a:lnTo>
                  <a:pt x="388" y="295"/>
                </a:lnTo>
                <a:lnTo>
                  <a:pt x="388" y="295"/>
                </a:lnTo>
                <a:lnTo>
                  <a:pt x="388" y="295"/>
                </a:lnTo>
                <a:lnTo>
                  <a:pt x="387" y="294"/>
                </a:lnTo>
                <a:lnTo>
                  <a:pt x="387" y="294"/>
                </a:lnTo>
                <a:lnTo>
                  <a:pt x="386" y="293"/>
                </a:lnTo>
                <a:lnTo>
                  <a:pt x="386" y="293"/>
                </a:lnTo>
                <a:lnTo>
                  <a:pt x="386" y="293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4" y="294"/>
                </a:lnTo>
                <a:lnTo>
                  <a:pt x="384" y="294"/>
                </a:lnTo>
                <a:lnTo>
                  <a:pt x="384" y="294"/>
                </a:lnTo>
                <a:lnTo>
                  <a:pt x="384" y="295"/>
                </a:lnTo>
                <a:lnTo>
                  <a:pt x="384" y="295"/>
                </a:lnTo>
                <a:lnTo>
                  <a:pt x="383" y="295"/>
                </a:lnTo>
                <a:lnTo>
                  <a:pt x="383" y="295"/>
                </a:lnTo>
                <a:lnTo>
                  <a:pt x="383" y="295"/>
                </a:lnTo>
                <a:lnTo>
                  <a:pt x="383" y="296"/>
                </a:lnTo>
                <a:lnTo>
                  <a:pt x="383" y="296"/>
                </a:lnTo>
                <a:lnTo>
                  <a:pt x="382" y="296"/>
                </a:lnTo>
                <a:lnTo>
                  <a:pt x="382" y="296"/>
                </a:lnTo>
                <a:lnTo>
                  <a:pt x="382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1" y="296"/>
                </a:lnTo>
                <a:lnTo>
                  <a:pt x="380" y="296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9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8"/>
                </a:lnTo>
                <a:lnTo>
                  <a:pt x="378" y="299"/>
                </a:lnTo>
                <a:lnTo>
                  <a:pt x="377" y="299"/>
                </a:lnTo>
                <a:lnTo>
                  <a:pt x="377" y="299"/>
                </a:lnTo>
                <a:lnTo>
                  <a:pt x="377" y="299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7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6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5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8"/>
                </a:lnTo>
                <a:lnTo>
                  <a:pt x="374" y="297"/>
                </a:lnTo>
                <a:lnTo>
                  <a:pt x="374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3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8"/>
                </a:lnTo>
                <a:lnTo>
                  <a:pt x="371" y="298"/>
                </a:lnTo>
                <a:lnTo>
                  <a:pt x="370" y="298"/>
                </a:lnTo>
                <a:lnTo>
                  <a:pt x="370" y="298"/>
                </a:lnTo>
                <a:lnTo>
                  <a:pt x="369" y="298"/>
                </a:lnTo>
                <a:lnTo>
                  <a:pt x="369" y="299"/>
                </a:lnTo>
                <a:lnTo>
                  <a:pt x="369" y="299"/>
                </a:lnTo>
                <a:lnTo>
                  <a:pt x="368" y="299"/>
                </a:lnTo>
                <a:lnTo>
                  <a:pt x="368" y="298"/>
                </a:lnTo>
                <a:lnTo>
                  <a:pt x="368" y="298"/>
                </a:lnTo>
                <a:lnTo>
                  <a:pt x="367" y="298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7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6" y="297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8"/>
                </a:lnTo>
                <a:lnTo>
                  <a:pt x="365" y="299"/>
                </a:lnTo>
                <a:lnTo>
                  <a:pt x="365" y="299"/>
                </a:lnTo>
                <a:lnTo>
                  <a:pt x="365" y="299"/>
                </a:lnTo>
                <a:lnTo>
                  <a:pt x="365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4" y="299"/>
                </a:lnTo>
                <a:lnTo>
                  <a:pt x="363" y="299"/>
                </a:lnTo>
                <a:lnTo>
                  <a:pt x="363" y="299"/>
                </a:lnTo>
                <a:lnTo>
                  <a:pt x="363" y="299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2"/>
                </a:lnTo>
                <a:lnTo>
                  <a:pt x="363" y="303"/>
                </a:lnTo>
                <a:lnTo>
                  <a:pt x="363" y="303"/>
                </a:lnTo>
                <a:lnTo>
                  <a:pt x="363" y="303"/>
                </a:lnTo>
                <a:lnTo>
                  <a:pt x="363" y="303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4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1" y="306"/>
                </a:lnTo>
                <a:lnTo>
                  <a:pt x="361" y="306"/>
                </a:lnTo>
                <a:lnTo>
                  <a:pt x="361" y="306"/>
                </a:lnTo>
                <a:lnTo>
                  <a:pt x="361" y="306"/>
                </a:lnTo>
                <a:lnTo>
                  <a:pt x="361" y="305"/>
                </a:lnTo>
                <a:lnTo>
                  <a:pt x="360" y="305"/>
                </a:lnTo>
                <a:lnTo>
                  <a:pt x="360" y="305"/>
                </a:lnTo>
                <a:lnTo>
                  <a:pt x="360" y="305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59" y="306"/>
                </a:lnTo>
                <a:lnTo>
                  <a:pt x="359" y="306"/>
                </a:lnTo>
                <a:lnTo>
                  <a:pt x="359" y="307"/>
                </a:lnTo>
                <a:lnTo>
                  <a:pt x="359" y="307"/>
                </a:lnTo>
                <a:lnTo>
                  <a:pt x="359" y="307"/>
                </a:lnTo>
                <a:lnTo>
                  <a:pt x="359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8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7"/>
                </a:lnTo>
                <a:lnTo>
                  <a:pt x="357" y="306"/>
                </a:lnTo>
                <a:lnTo>
                  <a:pt x="357" y="306"/>
                </a:lnTo>
                <a:lnTo>
                  <a:pt x="357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5" y="307"/>
                </a:lnTo>
                <a:lnTo>
                  <a:pt x="355" y="307"/>
                </a:lnTo>
                <a:lnTo>
                  <a:pt x="355" y="308"/>
                </a:lnTo>
                <a:lnTo>
                  <a:pt x="354" y="308"/>
                </a:lnTo>
                <a:lnTo>
                  <a:pt x="354" y="308"/>
                </a:lnTo>
                <a:lnTo>
                  <a:pt x="353" y="309"/>
                </a:lnTo>
                <a:lnTo>
                  <a:pt x="353" y="309"/>
                </a:lnTo>
                <a:lnTo>
                  <a:pt x="353" y="309"/>
                </a:lnTo>
                <a:lnTo>
                  <a:pt x="353" y="309"/>
                </a:lnTo>
                <a:lnTo>
                  <a:pt x="353" y="310"/>
                </a:lnTo>
                <a:lnTo>
                  <a:pt x="352" y="311"/>
                </a:lnTo>
                <a:lnTo>
                  <a:pt x="352" y="312"/>
                </a:lnTo>
                <a:lnTo>
                  <a:pt x="351" y="313"/>
                </a:lnTo>
                <a:lnTo>
                  <a:pt x="352" y="314"/>
                </a:lnTo>
                <a:lnTo>
                  <a:pt x="351" y="314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50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5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6"/>
                </a:lnTo>
                <a:lnTo>
                  <a:pt x="349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7"/>
                </a:lnTo>
                <a:lnTo>
                  <a:pt x="350" y="318"/>
                </a:lnTo>
                <a:lnTo>
                  <a:pt x="350" y="318"/>
                </a:lnTo>
                <a:lnTo>
                  <a:pt x="350" y="318"/>
                </a:lnTo>
                <a:lnTo>
                  <a:pt x="350" y="318"/>
                </a:lnTo>
                <a:lnTo>
                  <a:pt x="349" y="318"/>
                </a:lnTo>
                <a:lnTo>
                  <a:pt x="349" y="319"/>
                </a:lnTo>
                <a:lnTo>
                  <a:pt x="349" y="319"/>
                </a:lnTo>
                <a:lnTo>
                  <a:pt x="349" y="319"/>
                </a:lnTo>
                <a:lnTo>
                  <a:pt x="349" y="320"/>
                </a:lnTo>
                <a:lnTo>
                  <a:pt x="349" y="320"/>
                </a:lnTo>
                <a:lnTo>
                  <a:pt x="349" y="321"/>
                </a:lnTo>
                <a:lnTo>
                  <a:pt x="349" y="321"/>
                </a:lnTo>
                <a:lnTo>
                  <a:pt x="348" y="321"/>
                </a:lnTo>
                <a:lnTo>
                  <a:pt x="348" y="321"/>
                </a:lnTo>
                <a:lnTo>
                  <a:pt x="348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7" y="322"/>
                </a:lnTo>
                <a:lnTo>
                  <a:pt x="346" y="323"/>
                </a:lnTo>
                <a:lnTo>
                  <a:pt x="345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3"/>
                </a:lnTo>
                <a:lnTo>
                  <a:pt x="346" y="324"/>
                </a:lnTo>
                <a:lnTo>
                  <a:pt x="346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4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5"/>
                </a:lnTo>
                <a:lnTo>
                  <a:pt x="347" y="326"/>
                </a:lnTo>
                <a:lnTo>
                  <a:pt x="347" y="326"/>
                </a:lnTo>
                <a:lnTo>
                  <a:pt x="347" y="326"/>
                </a:lnTo>
                <a:lnTo>
                  <a:pt x="347" y="326"/>
                </a:lnTo>
                <a:lnTo>
                  <a:pt x="348" y="326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8" y="327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8"/>
                </a:lnTo>
                <a:lnTo>
                  <a:pt x="348" y="329"/>
                </a:lnTo>
                <a:lnTo>
                  <a:pt x="348" y="329"/>
                </a:lnTo>
                <a:lnTo>
                  <a:pt x="348" y="329"/>
                </a:lnTo>
                <a:lnTo>
                  <a:pt x="348" y="330"/>
                </a:lnTo>
                <a:lnTo>
                  <a:pt x="348" y="330"/>
                </a:lnTo>
                <a:lnTo>
                  <a:pt x="348" y="330"/>
                </a:lnTo>
                <a:lnTo>
                  <a:pt x="348" y="330"/>
                </a:lnTo>
                <a:lnTo>
                  <a:pt x="347" y="330"/>
                </a:lnTo>
                <a:lnTo>
                  <a:pt x="347" y="330"/>
                </a:lnTo>
                <a:lnTo>
                  <a:pt x="347" y="330"/>
                </a:lnTo>
                <a:lnTo>
                  <a:pt x="347" y="331"/>
                </a:lnTo>
                <a:lnTo>
                  <a:pt x="346" y="331"/>
                </a:lnTo>
                <a:lnTo>
                  <a:pt x="346" y="331"/>
                </a:lnTo>
                <a:lnTo>
                  <a:pt x="346" y="331"/>
                </a:lnTo>
                <a:lnTo>
                  <a:pt x="346" y="332"/>
                </a:lnTo>
                <a:lnTo>
                  <a:pt x="346" y="332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4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5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6" y="336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7"/>
                </a:lnTo>
                <a:lnTo>
                  <a:pt x="345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4" y="338"/>
                </a:lnTo>
                <a:lnTo>
                  <a:pt x="343" y="338"/>
                </a:lnTo>
                <a:lnTo>
                  <a:pt x="343" y="338"/>
                </a:lnTo>
                <a:lnTo>
                  <a:pt x="343" y="339"/>
                </a:lnTo>
                <a:lnTo>
                  <a:pt x="343" y="339"/>
                </a:lnTo>
                <a:lnTo>
                  <a:pt x="343" y="339"/>
                </a:lnTo>
                <a:lnTo>
                  <a:pt x="343" y="339"/>
                </a:lnTo>
                <a:lnTo>
                  <a:pt x="342" y="339"/>
                </a:lnTo>
                <a:lnTo>
                  <a:pt x="342" y="340"/>
                </a:lnTo>
                <a:lnTo>
                  <a:pt x="342" y="340"/>
                </a:lnTo>
                <a:lnTo>
                  <a:pt x="342" y="340"/>
                </a:lnTo>
                <a:lnTo>
                  <a:pt x="342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40" y="341"/>
                </a:lnTo>
                <a:lnTo>
                  <a:pt x="339" y="342"/>
                </a:lnTo>
                <a:lnTo>
                  <a:pt x="338" y="342"/>
                </a:lnTo>
                <a:lnTo>
                  <a:pt x="338" y="342"/>
                </a:lnTo>
                <a:lnTo>
                  <a:pt x="338" y="342"/>
                </a:lnTo>
                <a:lnTo>
                  <a:pt x="338" y="341"/>
                </a:lnTo>
                <a:lnTo>
                  <a:pt x="338" y="341"/>
                </a:lnTo>
                <a:lnTo>
                  <a:pt x="337" y="341"/>
                </a:lnTo>
                <a:lnTo>
                  <a:pt x="337" y="341"/>
                </a:lnTo>
                <a:lnTo>
                  <a:pt x="337" y="341"/>
                </a:lnTo>
                <a:lnTo>
                  <a:pt x="337" y="342"/>
                </a:lnTo>
                <a:lnTo>
                  <a:pt x="337" y="342"/>
                </a:lnTo>
                <a:lnTo>
                  <a:pt x="337" y="342"/>
                </a:lnTo>
                <a:lnTo>
                  <a:pt x="337" y="342"/>
                </a:lnTo>
                <a:lnTo>
                  <a:pt x="336" y="342"/>
                </a:lnTo>
                <a:lnTo>
                  <a:pt x="336" y="342"/>
                </a:lnTo>
                <a:lnTo>
                  <a:pt x="336" y="342"/>
                </a:lnTo>
                <a:lnTo>
                  <a:pt x="335" y="342"/>
                </a:lnTo>
                <a:lnTo>
                  <a:pt x="335" y="343"/>
                </a:lnTo>
                <a:lnTo>
                  <a:pt x="335" y="343"/>
                </a:lnTo>
                <a:lnTo>
                  <a:pt x="335" y="343"/>
                </a:lnTo>
                <a:lnTo>
                  <a:pt x="334" y="343"/>
                </a:lnTo>
                <a:lnTo>
                  <a:pt x="334" y="343"/>
                </a:lnTo>
                <a:lnTo>
                  <a:pt x="334" y="343"/>
                </a:lnTo>
                <a:lnTo>
                  <a:pt x="334" y="343"/>
                </a:lnTo>
                <a:lnTo>
                  <a:pt x="333" y="344"/>
                </a:lnTo>
                <a:lnTo>
                  <a:pt x="333" y="344"/>
                </a:lnTo>
                <a:lnTo>
                  <a:pt x="333" y="344"/>
                </a:lnTo>
                <a:lnTo>
                  <a:pt x="333" y="344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3" y="345"/>
                </a:lnTo>
                <a:lnTo>
                  <a:pt x="332" y="345"/>
                </a:lnTo>
                <a:lnTo>
                  <a:pt x="333" y="345"/>
                </a:lnTo>
                <a:lnTo>
                  <a:pt x="333" y="346"/>
                </a:lnTo>
                <a:lnTo>
                  <a:pt x="332" y="346"/>
                </a:lnTo>
                <a:lnTo>
                  <a:pt x="332" y="346"/>
                </a:lnTo>
                <a:lnTo>
                  <a:pt x="332" y="346"/>
                </a:lnTo>
                <a:lnTo>
                  <a:pt x="332" y="347"/>
                </a:lnTo>
                <a:lnTo>
                  <a:pt x="332" y="347"/>
                </a:lnTo>
                <a:lnTo>
                  <a:pt x="332" y="347"/>
                </a:lnTo>
                <a:lnTo>
                  <a:pt x="332" y="347"/>
                </a:lnTo>
                <a:lnTo>
                  <a:pt x="331" y="348"/>
                </a:lnTo>
                <a:lnTo>
                  <a:pt x="331" y="348"/>
                </a:lnTo>
                <a:lnTo>
                  <a:pt x="331" y="348"/>
                </a:lnTo>
                <a:lnTo>
                  <a:pt x="331" y="348"/>
                </a:lnTo>
                <a:lnTo>
                  <a:pt x="330" y="349"/>
                </a:lnTo>
                <a:lnTo>
                  <a:pt x="330" y="349"/>
                </a:lnTo>
                <a:lnTo>
                  <a:pt x="330" y="349"/>
                </a:lnTo>
                <a:lnTo>
                  <a:pt x="330" y="349"/>
                </a:lnTo>
                <a:lnTo>
                  <a:pt x="327" y="349"/>
                </a:lnTo>
                <a:lnTo>
                  <a:pt x="327" y="348"/>
                </a:lnTo>
                <a:lnTo>
                  <a:pt x="327" y="349"/>
                </a:lnTo>
                <a:lnTo>
                  <a:pt x="326" y="350"/>
                </a:lnTo>
                <a:lnTo>
                  <a:pt x="326" y="350"/>
                </a:lnTo>
                <a:lnTo>
                  <a:pt x="326" y="351"/>
                </a:lnTo>
                <a:lnTo>
                  <a:pt x="326" y="352"/>
                </a:lnTo>
                <a:lnTo>
                  <a:pt x="326" y="352"/>
                </a:lnTo>
                <a:lnTo>
                  <a:pt x="325" y="353"/>
                </a:lnTo>
                <a:lnTo>
                  <a:pt x="324" y="353"/>
                </a:lnTo>
                <a:lnTo>
                  <a:pt x="324" y="354"/>
                </a:lnTo>
                <a:lnTo>
                  <a:pt x="323" y="354"/>
                </a:lnTo>
                <a:lnTo>
                  <a:pt x="324" y="354"/>
                </a:lnTo>
                <a:lnTo>
                  <a:pt x="324" y="355"/>
                </a:lnTo>
                <a:lnTo>
                  <a:pt x="324" y="355"/>
                </a:lnTo>
                <a:lnTo>
                  <a:pt x="324" y="355"/>
                </a:lnTo>
                <a:lnTo>
                  <a:pt x="324" y="355"/>
                </a:lnTo>
                <a:lnTo>
                  <a:pt x="325" y="355"/>
                </a:lnTo>
                <a:lnTo>
                  <a:pt x="325" y="356"/>
                </a:lnTo>
                <a:lnTo>
                  <a:pt x="325" y="356"/>
                </a:lnTo>
                <a:lnTo>
                  <a:pt x="325" y="356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8" y="359"/>
                </a:lnTo>
                <a:lnTo>
                  <a:pt x="328" y="359"/>
                </a:lnTo>
                <a:lnTo>
                  <a:pt x="328" y="359"/>
                </a:lnTo>
                <a:lnTo>
                  <a:pt x="328" y="359"/>
                </a:lnTo>
                <a:lnTo>
                  <a:pt x="329" y="360"/>
                </a:lnTo>
                <a:lnTo>
                  <a:pt x="329" y="360"/>
                </a:lnTo>
                <a:lnTo>
                  <a:pt x="329" y="360"/>
                </a:lnTo>
                <a:lnTo>
                  <a:pt x="329" y="360"/>
                </a:lnTo>
                <a:lnTo>
                  <a:pt x="330" y="360"/>
                </a:lnTo>
                <a:lnTo>
                  <a:pt x="330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1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2"/>
                </a:lnTo>
                <a:lnTo>
                  <a:pt x="331" y="363"/>
                </a:lnTo>
                <a:lnTo>
                  <a:pt x="331" y="363"/>
                </a:lnTo>
                <a:lnTo>
                  <a:pt x="331" y="363"/>
                </a:lnTo>
                <a:lnTo>
                  <a:pt x="331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30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9" y="363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8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6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4" y="363"/>
                </a:lnTo>
                <a:lnTo>
                  <a:pt x="324" y="363"/>
                </a:lnTo>
                <a:lnTo>
                  <a:pt x="324" y="364"/>
                </a:lnTo>
                <a:lnTo>
                  <a:pt x="324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3" y="364"/>
                </a:lnTo>
                <a:lnTo>
                  <a:pt x="322" y="364"/>
                </a:lnTo>
                <a:lnTo>
                  <a:pt x="322" y="364"/>
                </a:lnTo>
                <a:lnTo>
                  <a:pt x="322" y="364"/>
                </a:lnTo>
                <a:lnTo>
                  <a:pt x="322" y="365"/>
                </a:lnTo>
                <a:lnTo>
                  <a:pt x="322" y="365"/>
                </a:lnTo>
                <a:lnTo>
                  <a:pt x="322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5"/>
                </a:lnTo>
                <a:lnTo>
                  <a:pt x="321" y="366"/>
                </a:lnTo>
                <a:lnTo>
                  <a:pt x="320" y="366"/>
                </a:lnTo>
                <a:lnTo>
                  <a:pt x="320" y="366"/>
                </a:lnTo>
                <a:lnTo>
                  <a:pt x="320" y="366"/>
                </a:lnTo>
                <a:lnTo>
                  <a:pt x="320" y="367"/>
                </a:lnTo>
                <a:lnTo>
                  <a:pt x="319" y="367"/>
                </a:lnTo>
                <a:lnTo>
                  <a:pt x="319" y="367"/>
                </a:lnTo>
                <a:lnTo>
                  <a:pt x="319" y="367"/>
                </a:lnTo>
                <a:lnTo>
                  <a:pt x="319" y="367"/>
                </a:lnTo>
                <a:lnTo>
                  <a:pt x="318" y="367"/>
                </a:lnTo>
                <a:lnTo>
                  <a:pt x="318" y="367"/>
                </a:lnTo>
                <a:lnTo>
                  <a:pt x="318" y="367"/>
                </a:lnTo>
                <a:lnTo>
                  <a:pt x="318" y="368"/>
                </a:lnTo>
                <a:lnTo>
                  <a:pt x="318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9"/>
                </a:lnTo>
                <a:lnTo>
                  <a:pt x="317" y="369"/>
                </a:lnTo>
                <a:lnTo>
                  <a:pt x="316" y="369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6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5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2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10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2"/>
                </a:lnTo>
                <a:lnTo>
                  <a:pt x="309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3"/>
                </a:lnTo>
                <a:lnTo>
                  <a:pt x="308" y="374"/>
                </a:lnTo>
                <a:lnTo>
                  <a:pt x="308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5"/>
                </a:lnTo>
                <a:lnTo>
                  <a:pt x="306" y="376"/>
                </a:lnTo>
                <a:lnTo>
                  <a:pt x="306" y="376"/>
                </a:lnTo>
                <a:lnTo>
                  <a:pt x="306" y="376"/>
                </a:lnTo>
                <a:lnTo>
                  <a:pt x="306" y="376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7"/>
                </a:lnTo>
                <a:lnTo>
                  <a:pt x="304" y="377"/>
                </a:lnTo>
                <a:lnTo>
                  <a:pt x="304" y="378"/>
                </a:lnTo>
                <a:lnTo>
                  <a:pt x="304" y="378"/>
                </a:lnTo>
                <a:lnTo>
                  <a:pt x="304" y="378"/>
                </a:lnTo>
                <a:lnTo>
                  <a:pt x="304" y="378"/>
                </a:lnTo>
                <a:lnTo>
                  <a:pt x="303" y="378"/>
                </a:lnTo>
                <a:lnTo>
                  <a:pt x="303" y="378"/>
                </a:lnTo>
                <a:lnTo>
                  <a:pt x="303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1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79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299" y="380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1"/>
                </a:lnTo>
                <a:lnTo>
                  <a:pt x="300" y="382"/>
                </a:lnTo>
                <a:lnTo>
                  <a:pt x="300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2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1" y="383"/>
                </a:lnTo>
                <a:lnTo>
                  <a:pt x="300" y="383"/>
                </a:lnTo>
                <a:lnTo>
                  <a:pt x="300" y="383"/>
                </a:lnTo>
                <a:lnTo>
                  <a:pt x="300" y="384"/>
                </a:lnTo>
                <a:lnTo>
                  <a:pt x="299" y="384"/>
                </a:lnTo>
                <a:lnTo>
                  <a:pt x="299" y="384"/>
                </a:lnTo>
                <a:lnTo>
                  <a:pt x="299" y="385"/>
                </a:lnTo>
                <a:lnTo>
                  <a:pt x="298" y="385"/>
                </a:lnTo>
                <a:lnTo>
                  <a:pt x="298" y="385"/>
                </a:lnTo>
                <a:lnTo>
                  <a:pt x="298" y="385"/>
                </a:lnTo>
                <a:lnTo>
                  <a:pt x="297" y="386"/>
                </a:lnTo>
                <a:lnTo>
                  <a:pt x="297" y="386"/>
                </a:lnTo>
                <a:lnTo>
                  <a:pt x="297" y="386"/>
                </a:lnTo>
                <a:lnTo>
                  <a:pt x="297" y="387"/>
                </a:lnTo>
                <a:lnTo>
                  <a:pt x="297" y="387"/>
                </a:lnTo>
                <a:lnTo>
                  <a:pt x="297" y="387"/>
                </a:lnTo>
                <a:lnTo>
                  <a:pt x="296" y="387"/>
                </a:lnTo>
                <a:lnTo>
                  <a:pt x="296" y="387"/>
                </a:lnTo>
                <a:lnTo>
                  <a:pt x="297" y="387"/>
                </a:lnTo>
                <a:lnTo>
                  <a:pt x="297" y="388"/>
                </a:lnTo>
                <a:lnTo>
                  <a:pt x="297" y="389"/>
                </a:lnTo>
                <a:lnTo>
                  <a:pt x="296" y="389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6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0"/>
                </a:lnTo>
                <a:lnTo>
                  <a:pt x="295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4" y="391"/>
                </a:lnTo>
                <a:lnTo>
                  <a:pt x="293" y="391"/>
                </a:lnTo>
                <a:lnTo>
                  <a:pt x="293" y="391"/>
                </a:lnTo>
                <a:lnTo>
                  <a:pt x="293" y="392"/>
                </a:lnTo>
                <a:lnTo>
                  <a:pt x="293" y="392"/>
                </a:lnTo>
                <a:lnTo>
                  <a:pt x="293" y="392"/>
                </a:lnTo>
                <a:lnTo>
                  <a:pt x="293" y="392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3"/>
                </a:lnTo>
                <a:lnTo>
                  <a:pt x="293" y="394"/>
                </a:lnTo>
                <a:lnTo>
                  <a:pt x="293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2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1" y="394"/>
                </a:lnTo>
                <a:lnTo>
                  <a:pt x="290" y="394"/>
                </a:lnTo>
                <a:lnTo>
                  <a:pt x="290" y="394"/>
                </a:lnTo>
                <a:lnTo>
                  <a:pt x="290" y="394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5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6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90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9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8" y="397"/>
                </a:lnTo>
                <a:lnTo>
                  <a:pt x="287" y="397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6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6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5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8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4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3" y="399"/>
                </a:lnTo>
                <a:lnTo>
                  <a:pt x="282" y="400"/>
                </a:lnTo>
                <a:lnTo>
                  <a:pt x="281" y="401"/>
                </a:lnTo>
                <a:lnTo>
                  <a:pt x="281" y="401"/>
                </a:lnTo>
                <a:lnTo>
                  <a:pt x="281" y="403"/>
                </a:lnTo>
                <a:lnTo>
                  <a:pt x="280" y="404"/>
                </a:lnTo>
                <a:lnTo>
                  <a:pt x="280" y="405"/>
                </a:lnTo>
                <a:lnTo>
                  <a:pt x="280" y="407"/>
                </a:lnTo>
                <a:lnTo>
                  <a:pt x="280" y="407"/>
                </a:lnTo>
                <a:lnTo>
                  <a:pt x="280" y="407"/>
                </a:lnTo>
                <a:lnTo>
                  <a:pt x="280" y="408"/>
                </a:lnTo>
                <a:lnTo>
                  <a:pt x="279" y="408"/>
                </a:lnTo>
                <a:lnTo>
                  <a:pt x="279" y="409"/>
                </a:lnTo>
                <a:lnTo>
                  <a:pt x="278" y="409"/>
                </a:lnTo>
                <a:lnTo>
                  <a:pt x="278" y="409"/>
                </a:lnTo>
                <a:lnTo>
                  <a:pt x="277" y="409"/>
                </a:lnTo>
                <a:lnTo>
                  <a:pt x="276" y="410"/>
                </a:lnTo>
                <a:lnTo>
                  <a:pt x="276" y="410"/>
                </a:lnTo>
                <a:lnTo>
                  <a:pt x="276" y="410"/>
                </a:lnTo>
                <a:lnTo>
                  <a:pt x="275" y="411"/>
                </a:lnTo>
                <a:lnTo>
                  <a:pt x="275" y="411"/>
                </a:lnTo>
                <a:lnTo>
                  <a:pt x="275" y="412"/>
                </a:lnTo>
                <a:lnTo>
                  <a:pt x="276" y="412"/>
                </a:lnTo>
                <a:lnTo>
                  <a:pt x="276" y="413"/>
                </a:lnTo>
                <a:lnTo>
                  <a:pt x="276" y="413"/>
                </a:lnTo>
                <a:lnTo>
                  <a:pt x="276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3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5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4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4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3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5"/>
                </a:lnTo>
                <a:lnTo>
                  <a:pt x="272" y="416"/>
                </a:lnTo>
                <a:lnTo>
                  <a:pt x="272" y="416"/>
                </a:lnTo>
                <a:lnTo>
                  <a:pt x="272" y="416"/>
                </a:lnTo>
                <a:lnTo>
                  <a:pt x="272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1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6"/>
                </a:lnTo>
                <a:lnTo>
                  <a:pt x="270" y="415"/>
                </a:lnTo>
                <a:lnTo>
                  <a:pt x="270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5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9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4"/>
                </a:lnTo>
                <a:lnTo>
                  <a:pt x="268" y="415"/>
                </a:lnTo>
                <a:lnTo>
                  <a:pt x="268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7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6" y="415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6"/>
                </a:lnTo>
                <a:lnTo>
                  <a:pt x="265" y="417"/>
                </a:lnTo>
                <a:lnTo>
                  <a:pt x="265" y="417"/>
                </a:lnTo>
                <a:lnTo>
                  <a:pt x="265" y="417"/>
                </a:lnTo>
                <a:lnTo>
                  <a:pt x="265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7"/>
                </a:lnTo>
                <a:lnTo>
                  <a:pt x="264" y="418"/>
                </a:lnTo>
                <a:lnTo>
                  <a:pt x="264" y="418"/>
                </a:lnTo>
                <a:lnTo>
                  <a:pt x="264" y="417"/>
                </a:lnTo>
                <a:lnTo>
                  <a:pt x="263" y="418"/>
                </a:lnTo>
                <a:lnTo>
                  <a:pt x="263" y="418"/>
                </a:lnTo>
                <a:lnTo>
                  <a:pt x="262" y="418"/>
                </a:lnTo>
                <a:lnTo>
                  <a:pt x="262" y="418"/>
                </a:lnTo>
                <a:lnTo>
                  <a:pt x="262" y="418"/>
                </a:lnTo>
                <a:lnTo>
                  <a:pt x="261" y="418"/>
                </a:lnTo>
                <a:lnTo>
                  <a:pt x="261" y="418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60" y="417"/>
                </a:lnTo>
                <a:lnTo>
                  <a:pt x="259" y="417"/>
                </a:lnTo>
                <a:lnTo>
                  <a:pt x="259" y="417"/>
                </a:lnTo>
                <a:lnTo>
                  <a:pt x="259" y="416"/>
                </a:lnTo>
                <a:lnTo>
                  <a:pt x="259" y="416"/>
                </a:lnTo>
                <a:lnTo>
                  <a:pt x="259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8" y="416"/>
                </a:lnTo>
                <a:lnTo>
                  <a:pt x="257" y="416"/>
                </a:lnTo>
                <a:lnTo>
                  <a:pt x="257" y="416"/>
                </a:lnTo>
                <a:lnTo>
                  <a:pt x="257" y="416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7" y="417"/>
                </a:lnTo>
                <a:lnTo>
                  <a:pt x="256" y="417"/>
                </a:lnTo>
                <a:lnTo>
                  <a:pt x="256" y="417"/>
                </a:lnTo>
                <a:lnTo>
                  <a:pt x="256" y="417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6" y="418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5" y="419"/>
                </a:lnTo>
                <a:lnTo>
                  <a:pt x="254" y="419"/>
                </a:lnTo>
                <a:lnTo>
                  <a:pt x="254" y="419"/>
                </a:lnTo>
                <a:lnTo>
                  <a:pt x="254" y="419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1"/>
                </a:lnTo>
                <a:lnTo>
                  <a:pt x="253" y="421"/>
                </a:lnTo>
                <a:lnTo>
                  <a:pt x="252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4"/>
                </a:lnTo>
                <a:lnTo>
                  <a:pt x="252" y="424"/>
                </a:lnTo>
                <a:lnTo>
                  <a:pt x="252" y="425"/>
                </a:lnTo>
                <a:lnTo>
                  <a:pt x="252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5"/>
                </a:lnTo>
                <a:lnTo>
                  <a:pt x="251" y="426"/>
                </a:lnTo>
                <a:lnTo>
                  <a:pt x="251" y="426"/>
                </a:lnTo>
                <a:lnTo>
                  <a:pt x="251" y="426"/>
                </a:lnTo>
                <a:lnTo>
                  <a:pt x="251" y="426"/>
                </a:lnTo>
                <a:lnTo>
                  <a:pt x="250" y="426"/>
                </a:lnTo>
                <a:lnTo>
                  <a:pt x="250" y="426"/>
                </a:lnTo>
                <a:lnTo>
                  <a:pt x="250" y="426"/>
                </a:lnTo>
                <a:lnTo>
                  <a:pt x="250" y="427"/>
                </a:lnTo>
                <a:lnTo>
                  <a:pt x="250" y="427"/>
                </a:lnTo>
                <a:lnTo>
                  <a:pt x="250" y="427"/>
                </a:lnTo>
                <a:lnTo>
                  <a:pt x="250" y="427"/>
                </a:lnTo>
                <a:lnTo>
                  <a:pt x="250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8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0" y="429"/>
                </a:lnTo>
                <a:lnTo>
                  <a:pt x="250" y="429"/>
                </a:lnTo>
                <a:lnTo>
                  <a:pt x="250" y="429"/>
                </a:lnTo>
                <a:lnTo>
                  <a:pt x="249" y="429"/>
                </a:lnTo>
                <a:lnTo>
                  <a:pt x="249" y="429"/>
                </a:lnTo>
                <a:lnTo>
                  <a:pt x="249" y="429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1"/>
                </a:lnTo>
                <a:lnTo>
                  <a:pt x="247" y="431"/>
                </a:lnTo>
                <a:lnTo>
                  <a:pt x="247" y="431"/>
                </a:lnTo>
                <a:lnTo>
                  <a:pt x="247" y="431"/>
                </a:lnTo>
                <a:lnTo>
                  <a:pt x="247" y="430"/>
                </a:lnTo>
                <a:lnTo>
                  <a:pt x="247" y="430"/>
                </a:lnTo>
                <a:lnTo>
                  <a:pt x="247" y="430"/>
                </a:lnTo>
                <a:lnTo>
                  <a:pt x="246" y="430"/>
                </a:lnTo>
                <a:lnTo>
                  <a:pt x="246" y="430"/>
                </a:lnTo>
                <a:lnTo>
                  <a:pt x="245" y="430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5" y="432"/>
                </a:lnTo>
                <a:lnTo>
                  <a:pt x="244" y="432"/>
                </a:lnTo>
                <a:lnTo>
                  <a:pt x="244" y="432"/>
                </a:lnTo>
                <a:lnTo>
                  <a:pt x="244" y="432"/>
                </a:lnTo>
                <a:lnTo>
                  <a:pt x="243" y="431"/>
                </a:lnTo>
                <a:lnTo>
                  <a:pt x="243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2"/>
                </a:lnTo>
                <a:lnTo>
                  <a:pt x="240" y="432"/>
                </a:lnTo>
                <a:lnTo>
                  <a:pt x="240" y="433"/>
                </a:lnTo>
                <a:lnTo>
                  <a:pt x="241" y="434"/>
                </a:lnTo>
                <a:lnTo>
                  <a:pt x="241" y="434"/>
                </a:lnTo>
                <a:lnTo>
                  <a:pt x="241" y="435"/>
                </a:lnTo>
                <a:lnTo>
                  <a:pt x="241" y="435"/>
                </a:lnTo>
                <a:lnTo>
                  <a:pt x="241" y="436"/>
                </a:lnTo>
                <a:lnTo>
                  <a:pt x="242" y="436"/>
                </a:lnTo>
                <a:lnTo>
                  <a:pt x="242" y="437"/>
                </a:lnTo>
                <a:lnTo>
                  <a:pt x="242" y="438"/>
                </a:lnTo>
                <a:lnTo>
                  <a:pt x="242" y="438"/>
                </a:lnTo>
                <a:lnTo>
                  <a:pt x="242" y="439"/>
                </a:lnTo>
                <a:lnTo>
                  <a:pt x="242" y="440"/>
                </a:lnTo>
                <a:lnTo>
                  <a:pt x="241" y="440"/>
                </a:lnTo>
                <a:lnTo>
                  <a:pt x="241" y="440"/>
                </a:lnTo>
                <a:lnTo>
                  <a:pt x="241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40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9" y="440"/>
                </a:lnTo>
                <a:lnTo>
                  <a:pt x="238" y="440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1"/>
                </a:lnTo>
                <a:lnTo>
                  <a:pt x="238" y="442"/>
                </a:lnTo>
                <a:lnTo>
                  <a:pt x="238" y="442"/>
                </a:lnTo>
                <a:lnTo>
                  <a:pt x="237" y="442"/>
                </a:lnTo>
                <a:lnTo>
                  <a:pt x="237" y="442"/>
                </a:lnTo>
                <a:lnTo>
                  <a:pt x="237" y="442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3"/>
                </a:lnTo>
                <a:lnTo>
                  <a:pt x="237" y="444"/>
                </a:lnTo>
                <a:lnTo>
                  <a:pt x="237" y="444"/>
                </a:lnTo>
                <a:lnTo>
                  <a:pt x="237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4"/>
                </a:lnTo>
                <a:lnTo>
                  <a:pt x="236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5"/>
                </a:lnTo>
                <a:lnTo>
                  <a:pt x="235" y="446"/>
                </a:lnTo>
                <a:lnTo>
                  <a:pt x="235" y="446"/>
                </a:lnTo>
                <a:lnTo>
                  <a:pt x="235" y="446"/>
                </a:lnTo>
                <a:lnTo>
                  <a:pt x="235" y="447"/>
                </a:lnTo>
                <a:lnTo>
                  <a:pt x="235" y="447"/>
                </a:lnTo>
                <a:lnTo>
                  <a:pt x="235" y="447"/>
                </a:lnTo>
                <a:lnTo>
                  <a:pt x="234" y="447"/>
                </a:lnTo>
                <a:lnTo>
                  <a:pt x="234" y="448"/>
                </a:lnTo>
                <a:lnTo>
                  <a:pt x="234" y="448"/>
                </a:lnTo>
                <a:lnTo>
                  <a:pt x="233" y="448"/>
                </a:lnTo>
                <a:lnTo>
                  <a:pt x="233" y="448"/>
                </a:lnTo>
                <a:lnTo>
                  <a:pt x="233" y="448"/>
                </a:lnTo>
                <a:lnTo>
                  <a:pt x="232" y="448"/>
                </a:lnTo>
                <a:lnTo>
                  <a:pt x="232" y="448"/>
                </a:lnTo>
                <a:lnTo>
                  <a:pt x="232" y="448"/>
                </a:lnTo>
                <a:lnTo>
                  <a:pt x="232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8"/>
                </a:lnTo>
                <a:lnTo>
                  <a:pt x="231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30" y="447"/>
                </a:lnTo>
                <a:lnTo>
                  <a:pt x="229" y="447"/>
                </a:lnTo>
                <a:lnTo>
                  <a:pt x="229" y="447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8"/>
                </a:lnTo>
                <a:lnTo>
                  <a:pt x="229" y="449"/>
                </a:lnTo>
                <a:lnTo>
                  <a:pt x="229" y="449"/>
                </a:lnTo>
                <a:lnTo>
                  <a:pt x="229" y="449"/>
                </a:lnTo>
                <a:lnTo>
                  <a:pt x="229" y="449"/>
                </a:lnTo>
                <a:lnTo>
                  <a:pt x="229" y="450"/>
                </a:lnTo>
                <a:lnTo>
                  <a:pt x="229" y="450"/>
                </a:lnTo>
                <a:lnTo>
                  <a:pt x="229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8" y="451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7" y="452"/>
                </a:lnTo>
                <a:lnTo>
                  <a:pt x="226" y="452"/>
                </a:lnTo>
                <a:lnTo>
                  <a:pt x="226" y="452"/>
                </a:lnTo>
                <a:lnTo>
                  <a:pt x="226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5" y="452"/>
                </a:lnTo>
                <a:lnTo>
                  <a:pt x="224" y="451"/>
                </a:lnTo>
                <a:lnTo>
                  <a:pt x="224" y="451"/>
                </a:lnTo>
                <a:lnTo>
                  <a:pt x="224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3" y="451"/>
                </a:lnTo>
                <a:lnTo>
                  <a:pt x="222" y="451"/>
                </a:lnTo>
                <a:lnTo>
                  <a:pt x="222" y="452"/>
                </a:lnTo>
                <a:lnTo>
                  <a:pt x="222" y="452"/>
                </a:lnTo>
                <a:lnTo>
                  <a:pt x="222" y="452"/>
                </a:lnTo>
                <a:lnTo>
                  <a:pt x="221" y="452"/>
                </a:lnTo>
                <a:lnTo>
                  <a:pt x="221" y="453"/>
                </a:lnTo>
                <a:lnTo>
                  <a:pt x="221" y="453"/>
                </a:lnTo>
                <a:lnTo>
                  <a:pt x="220" y="453"/>
                </a:lnTo>
                <a:lnTo>
                  <a:pt x="220" y="453"/>
                </a:lnTo>
                <a:lnTo>
                  <a:pt x="220" y="453"/>
                </a:lnTo>
                <a:lnTo>
                  <a:pt x="220" y="454"/>
                </a:lnTo>
                <a:lnTo>
                  <a:pt x="220" y="454"/>
                </a:lnTo>
                <a:lnTo>
                  <a:pt x="220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9" y="454"/>
                </a:lnTo>
                <a:lnTo>
                  <a:pt x="218" y="454"/>
                </a:lnTo>
                <a:lnTo>
                  <a:pt x="218" y="454"/>
                </a:lnTo>
                <a:lnTo>
                  <a:pt x="218" y="454"/>
                </a:lnTo>
                <a:lnTo>
                  <a:pt x="218" y="454"/>
                </a:lnTo>
                <a:lnTo>
                  <a:pt x="217" y="454"/>
                </a:lnTo>
                <a:lnTo>
                  <a:pt x="217" y="454"/>
                </a:lnTo>
                <a:lnTo>
                  <a:pt x="217" y="454"/>
                </a:lnTo>
                <a:lnTo>
                  <a:pt x="216" y="454"/>
                </a:lnTo>
                <a:lnTo>
                  <a:pt x="216" y="454"/>
                </a:lnTo>
                <a:lnTo>
                  <a:pt x="216" y="454"/>
                </a:lnTo>
                <a:lnTo>
                  <a:pt x="215" y="453"/>
                </a:lnTo>
                <a:lnTo>
                  <a:pt x="215" y="453"/>
                </a:lnTo>
                <a:lnTo>
                  <a:pt x="215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3" y="453"/>
                </a:lnTo>
                <a:lnTo>
                  <a:pt x="213" y="453"/>
                </a:lnTo>
                <a:lnTo>
                  <a:pt x="213" y="453"/>
                </a:lnTo>
                <a:lnTo>
                  <a:pt x="212" y="453"/>
                </a:lnTo>
                <a:lnTo>
                  <a:pt x="212" y="453"/>
                </a:lnTo>
                <a:lnTo>
                  <a:pt x="212" y="453"/>
                </a:lnTo>
                <a:lnTo>
                  <a:pt x="212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3"/>
                </a:lnTo>
                <a:lnTo>
                  <a:pt x="211" y="452"/>
                </a:lnTo>
                <a:lnTo>
                  <a:pt x="211" y="452"/>
                </a:lnTo>
                <a:lnTo>
                  <a:pt x="210" y="452"/>
                </a:lnTo>
                <a:lnTo>
                  <a:pt x="210" y="452"/>
                </a:lnTo>
                <a:lnTo>
                  <a:pt x="210" y="452"/>
                </a:lnTo>
                <a:lnTo>
                  <a:pt x="210" y="451"/>
                </a:lnTo>
                <a:lnTo>
                  <a:pt x="210" y="451"/>
                </a:lnTo>
                <a:lnTo>
                  <a:pt x="209" y="450"/>
                </a:lnTo>
                <a:lnTo>
                  <a:pt x="209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49"/>
                </a:lnTo>
                <a:lnTo>
                  <a:pt x="210" y="449"/>
                </a:lnTo>
                <a:lnTo>
                  <a:pt x="210" y="449"/>
                </a:lnTo>
                <a:lnTo>
                  <a:pt x="210" y="449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8"/>
                </a:lnTo>
                <a:lnTo>
                  <a:pt x="210" y="447"/>
                </a:lnTo>
                <a:lnTo>
                  <a:pt x="210" y="447"/>
                </a:lnTo>
                <a:lnTo>
                  <a:pt x="210" y="447"/>
                </a:lnTo>
                <a:lnTo>
                  <a:pt x="210" y="447"/>
                </a:lnTo>
                <a:lnTo>
                  <a:pt x="209" y="447"/>
                </a:lnTo>
                <a:lnTo>
                  <a:pt x="209" y="446"/>
                </a:lnTo>
                <a:lnTo>
                  <a:pt x="209" y="446"/>
                </a:lnTo>
                <a:lnTo>
                  <a:pt x="209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7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7" y="448"/>
                </a:lnTo>
                <a:lnTo>
                  <a:pt x="206" y="448"/>
                </a:lnTo>
                <a:lnTo>
                  <a:pt x="206" y="448"/>
                </a:lnTo>
                <a:lnTo>
                  <a:pt x="206" y="448"/>
                </a:lnTo>
                <a:lnTo>
                  <a:pt x="206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5" y="448"/>
                </a:lnTo>
                <a:lnTo>
                  <a:pt x="204" y="448"/>
                </a:lnTo>
                <a:lnTo>
                  <a:pt x="204" y="448"/>
                </a:lnTo>
                <a:lnTo>
                  <a:pt x="203" y="449"/>
                </a:lnTo>
                <a:lnTo>
                  <a:pt x="203" y="449"/>
                </a:lnTo>
                <a:lnTo>
                  <a:pt x="202" y="449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1"/>
                </a:lnTo>
                <a:lnTo>
                  <a:pt x="201" y="451"/>
                </a:lnTo>
                <a:lnTo>
                  <a:pt x="200" y="452"/>
                </a:lnTo>
                <a:lnTo>
                  <a:pt x="200" y="452"/>
                </a:lnTo>
                <a:lnTo>
                  <a:pt x="200" y="452"/>
                </a:lnTo>
                <a:lnTo>
                  <a:pt x="200" y="453"/>
                </a:lnTo>
                <a:lnTo>
                  <a:pt x="200" y="453"/>
                </a:lnTo>
                <a:lnTo>
                  <a:pt x="200" y="453"/>
                </a:lnTo>
                <a:lnTo>
                  <a:pt x="200" y="454"/>
                </a:lnTo>
                <a:lnTo>
                  <a:pt x="200" y="454"/>
                </a:lnTo>
                <a:lnTo>
                  <a:pt x="200" y="454"/>
                </a:lnTo>
                <a:lnTo>
                  <a:pt x="200" y="455"/>
                </a:lnTo>
                <a:lnTo>
                  <a:pt x="199" y="455"/>
                </a:lnTo>
                <a:lnTo>
                  <a:pt x="199" y="455"/>
                </a:lnTo>
                <a:lnTo>
                  <a:pt x="199" y="456"/>
                </a:lnTo>
                <a:lnTo>
                  <a:pt x="199" y="456"/>
                </a:lnTo>
                <a:lnTo>
                  <a:pt x="199" y="456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199" y="457"/>
                </a:lnTo>
                <a:lnTo>
                  <a:pt x="200" y="457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0" y="458"/>
                </a:lnTo>
                <a:lnTo>
                  <a:pt x="201" y="458"/>
                </a:lnTo>
                <a:lnTo>
                  <a:pt x="201" y="459"/>
                </a:lnTo>
                <a:lnTo>
                  <a:pt x="201" y="459"/>
                </a:lnTo>
                <a:lnTo>
                  <a:pt x="201" y="459"/>
                </a:lnTo>
                <a:lnTo>
                  <a:pt x="201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200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9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8" y="459"/>
                </a:lnTo>
                <a:lnTo>
                  <a:pt x="197" y="459"/>
                </a:lnTo>
                <a:lnTo>
                  <a:pt x="197" y="459"/>
                </a:lnTo>
                <a:lnTo>
                  <a:pt x="197" y="459"/>
                </a:lnTo>
                <a:lnTo>
                  <a:pt x="197" y="458"/>
                </a:lnTo>
                <a:lnTo>
                  <a:pt x="197" y="458"/>
                </a:lnTo>
                <a:lnTo>
                  <a:pt x="197" y="458"/>
                </a:lnTo>
                <a:lnTo>
                  <a:pt x="196" y="458"/>
                </a:lnTo>
                <a:lnTo>
                  <a:pt x="196" y="457"/>
                </a:lnTo>
                <a:lnTo>
                  <a:pt x="196" y="457"/>
                </a:lnTo>
                <a:lnTo>
                  <a:pt x="195" y="456"/>
                </a:lnTo>
                <a:lnTo>
                  <a:pt x="195" y="456"/>
                </a:lnTo>
                <a:lnTo>
                  <a:pt x="195" y="456"/>
                </a:lnTo>
                <a:lnTo>
                  <a:pt x="194" y="456"/>
                </a:lnTo>
                <a:lnTo>
                  <a:pt x="194" y="455"/>
                </a:lnTo>
                <a:lnTo>
                  <a:pt x="194" y="455"/>
                </a:lnTo>
                <a:lnTo>
                  <a:pt x="193" y="455"/>
                </a:lnTo>
                <a:lnTo>
                  <a:pt x="193" y="454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1" y="454"/>
                </a:lnTo>
                <a:lnTo>
                  <a:pt x="191" y="454"/>
                </a:lnTo>
                <a:lnTo>
                  <a:pt x="191" y="454"/>
                </a:lnTo>
                <a:lnTo>
                  <a:pt x="191" y="455"/>
                </a:lnTo>
                <a:lnTo>
                  <a:pt x="190" y="455"/>
                </a:lnTo>
                <a:lnTo>
                  <a:pt x="190" y="455"/>
                </a:lnTo>
                <a:lnTo>
                  <a:pt x="190" y="455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9" y="456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6" y="458"/>
                </a:lnTo>
                <a:lnTo>
                  <a:pt x="186" y="459"/>
                </a:lnTo>
                <a:lnTo>
                  <a:pt x="186" y="459"/>
                </a:lnTo>
                <a:lnTo>
                  <a:pt x="186" y="459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5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4" y="458"/>
                </a:lnTo>
                <a:lnTo>
                  <a:pt x="183" y="458"/>
                </a:lnTo>
                <a:lnTo>
                  <a:pt x="183" y="459"/>
                </a:lnTo>
                <a:lnTo>
                  <a:pt x="184" y="459"/>
                </a:lnTo>
                <a:lnTo>
                  <a:pt x="184" y="459"/>
                </a:lnTo>
                <a:lnTo>
                  <a:pt x="184" y="459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0"/>
                </a:lnTo>
                <a:lnTo>
                  <a:pt x="183" y="461"/>
                </a:lnTo>
                <a:lnTo>
                  <a:pt x="183" y="461"/>
                </a:lnTo>
                <a:lnTo>
                  <a:pt x="183" y="461"/>
                </a:lnTo>
                <a:lnTo>
                  <a:pt x="182" y="462"/>
                </a:lnTo>
                <a:lnTo>
                  <a:pt x="182" y="462"/>
                </a:lnTo>
                <a:lnTo>
                  <a:pt x="182" y="462"/>
                </a:lnTo>
                <a:lnTo>
                  <a:pt x="182" y="462"/>
                </a:lnTo>
                <a:lnTo>
                  <a:pt x="183" y="462"/>
                </a:lnTo>
                <a:lnTo>
                  <a:pt x="183" y="462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3" y="463"/>
                </a:lnTo>
                <a:lnTo>
                  <a:pt x="182" y="463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2" y="464"/>
                </a:lnTo>
                <a:lnTo>
                  <a:pt x="183" y="464"/>
                </a:lnTo>
                <a:lnTo>
                  <a:pt x="183" y="464"/>
                </a:lnTo>
                <a:lnTo>
                  <a:pt x="183" y="464"/>
                </a:lnTo>
                <a:lnTo>
                  <a:pt x="183" y="465"/>
                </a:lnTo>
                <a:lnTo>
                  <a:pt x="183" y="465"/>
                </a:lnTo>
                <a:lnTo>
                  <a:pt x="183" y="465"/>
                </a:lnTo>
                <a:lnTo>
                  <a:pt x="183" y="465"/>
                </a:lnTo>
                <a:lnTo>
                  <a:pt x="184" y="465"/>
                </a:lnTo>
                <a:lnTo>
                  <a:pt x="184" y="465"/>
                </a:lnTo>
                <a:lnTo>
                  <a:pt x="184" y="465"/>
                </a:lnTo>
                <a:lnTo>
                  <a:pt x="184" y="466"/>
                </a:lnTo>
                <a:lnTo>
                  <a:pt x="184" y="466"/>
                </a:lnTo>
                <a:lnTo>
                  <a:pt x="184" y="466"/>
                </a:lnTo>
                <a:lnTo>
                  <a:pt x="184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8"/>
                </a:lnTo>
                <a:lnTo>
                  <a:pt x="184" y="468"/>
                </a:lnTo>
                <a:lnTo>
                  <a:pt x="184" y="468"/>
                </a:lnTo>
                <a:lnTo>
                  <a:pt x="184" y="469"/>
                </a:lnTo>
                <a:lnTo>
                  <a:pt x="184" y="469"/>
                </a:lnTo>
                <a:lnTo>
                  <a:pt x="184" y="470"/>
                </a:lnTo>
                <a:lnTo>
                  <a:pt x="183" y="470"/>
                </a:lnTo>
                <a:lnTo>
                  <a:pt x="183" y="470"/>
                </a:lnTo>
                <a:lnTo>
                  <a:pt x="183" y="470"/>
                </a:lnTo>
                <a:lnTo>
                  <a:pt x="183" y="470"/>
                </a:lnTo>
                <a:lnTo>
                  <a:pt x="182" y="470"/>
                </a:lnTo>
                <a:lnTo>
                  <a:pt x="182" y="470"/>
                </a:lnTo>
                <a:lnTo>
                  <a:pt x="182" y="471"/>
                </a:lnTo>
                <a:lnTo>
                  <a:pt x="182" y="471"/>
                </a:lnTo>
                <a:lnTo>
                  <a:pt x="183" y="471"/>
                </a:lnTo>
                <a:lnTo>
                  <a:pt x="183" y="471"/>
                </a:lnTo>
                <a:lnTo>
                  <a:pt x="183" y="471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2"/>
                </a:lnTo>
                <a:lnTo>
                  <a:pt x="183" y="473"/>
                </a:lnTo>
                <a:lnTo>
                  <a:pt x="183" y="473"/>
                </a:lnTo>
                <a:lnTo>
                  <a:pt x="182" y="473"/>
                </a:lnTo>
                <a:lnTo>
                  <a:pt x="182" y="473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4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2" y="475"/>
                </a:lnTo>
                <a:lnTo>
                  <a:pt x="181" y="475"/>
                </a:lnTo>
                <a:lnTo>
                  <a:pt x="181" y="474"/>
                </a:lnTo>
                <a:lnTo>
                  <a:pt x="181" y="474"/>
                </a:lnTo>
                <a:lnTo>
                  <a:pt x="181" y="474"/>
                </a:lnTo>
                <a:lnTo>
                  <a:pt x="181" y="474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3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2"/>
                </a:lnTo>
                <a:lnTo>
                  <a:pt x="181" y="471"/>
                </a:lnTo>
                <a:lnTo>
                  <a:pt x="181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1"/>
                </a:lnTo>
                <a:lnTo>
                  <a:pt x="180" y="470"/>
                </a:lnTo>
                <a:lnTo>
                  <a:pt x="180" y="470"/>
                </a:lnTo>
                <a:lnTo>
                  <a:pt x="180" y="470"/>
                </a:lnTo>
                <a:lnTo>
                  <a:pt x="180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70"/>
                </a:lnTo>
                <a:lnTo>
                  <a:pt x="179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7" y="469"/>
                </a:lnTo>
                <a:lnTo>
                  <a:pt x="177" y="469"/>
                </a:lnTo>
                <a:lnTo>
                  <a:pt x="177" y="469"/>
                </a:lnTo>
                <a:lnTo>
                  <a:pt x="177" y="468"/>
                </a:lnTo>
                <a:lnTo>
                  <a:pt x="177" y="468"/>
                </a:lnTo>
                <a:lnTo>
                  <a:pt x="177" y="468"/>
                </a:lnTo>
                <a:lnTo>
                  <a:pt x="176" y="468"/>
                </a:lnTo>
                <a:lnTo>
                  <a:pt x="176" y="468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7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6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5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4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3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1"/>
                </a:lnTo>
                <a:lnTo>
                  <a:pt x="176" y="462"/>
                </a:lnTo>
                <a:lnTo>
                  <a:pt x="176" y="462"/>
                </a:lnTo>
                <a:lnTo>
                  <a:pt x="176" y="462"/>
                </a:lnTo>
                <a:lnTo>
                  <a:pt x="176" y="461"/>
                </a:lnTo>
                <a:lnTo>
                  <a:pt x="176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1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59"/>
                </a:lnTo>
                <a:lnTo>
                  <a:pt x="175" y="459"/>
                </a:lnTo>
                <a:lnTo>
                  <a:pt x="176" y="459"/>
                </a:lnTo>
                <a:lnTo>
                  <a:pt x="176" y="459"/>
                </a:lnTo>
                <a:lnTo>
                  <a:pt x="176" y="458"/>
                </a:lnTo>
                <a:lnTo>
                  <a:pt x="176" y="458"/>
                </a:lnTo>
                <a:lnTo>
                  <a:pt x="176" y="458"/>
                </a:lnTo>
                <a:lnTo>
                  <a:pt x="176" y="458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6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7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5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6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5" y="455"/>
                </a:lnTo>
                <a:lnTo>
                  <a:pt x="175" y="455"/>
                </a:lnTo>
                <a:lnTo>
                  <a:pt x="175" y="455"/>
                </a:lnTo>
                <a:lnTo>
                  <a:pt x="175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5"/>
                </a:lnTo>
                <a:lnTo>
                  <a:pt x="176" y="455"/>
                </a:lnTo>
                <a:lnTo>
                  <a:pt x="176" y="455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4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3"/>
                </a:lnTo>
                <a:lnTo>
                  <a:pt x="176" y="452"/>
                </a:lnTo>
                <a:lnTo>
                  <a:pt x="176" y="453"/>
                </a:lnTo>
                <a:lnTo>
                  <a:pt x="176" y="453"/>
                </a:lnTo>
                <a:lnTo>
                  <a:pt x="176" y="452"/>
                </a:lnTo>
                <a:lnTo>
                  <a:pt x="175" y="453"/>
                </a:lnTo>
                <a:lnTo>
                  <a:pt x="175" y="453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1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3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2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0" y="449"/>
                </a:lnTo>
                <a:lnTo>
                  <a:pt x="170" y="449"/>
                </a:lnTo>
                <a:lnTo>
                  <a:pt x="170" y="449"/>
                </a:lnTo>
                <a:lnTo>
                  <a:pt x="170" y="450"/>
                </a:lnTo>
                <a:lnTo>
                  <a:pt x="170" y="450"/>
                </a:lnTo>
                <a:lnTo>
                  <a:pt x="169" y="450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9" y="449"/>
                </a:lnTo>
                <a:lnTo>
                  <a:pt x="168" y="449"/>
                </a:lnTo>
                <a:lnTo>
                  <a:pt x="168" y="449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7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6" y="449"/>
                </a:lnTo>
                <a:lnTo>
                  <a:pt x="165" y="449"/>
                </a:lnTo>
                <a:lnTo>
                  <a:pt x="165" y="449"/>
                </a:lnTo>
                <a:lnTo>
                  <a:pt x="165" y="449"/>
                </a:lnTo>
                <a:lnTo>
                  <a:pt x="165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4" y="449"/>
                </a:lnTo>
                <a:lnTo>
                  <a:pt x="163" y="448"/>
                </a:lnTo>
                <a:lnTo>
                  <a:pt x="161" y="446"/>
                </a:lnTo>
                <a:lnTo>
                  <a:pt x="160" y="445"/>
                </a:lnTo>
                <a:lnTo>
                  <a:pt x="158" y="443"/>
                </a:lnTo>
                <a:lnTo>
                  <a:pt x="156" y="441"/>
                </a:lnTo>
                <a:lnTo>
                  <a:pt x="156" y="441"/>
                </a:lnTo>
                <a:lnTo>
                  <a:pt x="156" y="441"/>
                </a:lnTo>
                <a:lnTo>
                  <a:pt x="156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1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5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2"/>
                </a:lnTo>
                <a:lnTo>
                  <a:pt x="154" y="443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2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3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2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3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1" y="444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5"/>
                </a:lnTo>
                <a:lnTo>
                  <a:pt x="150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6"/>
                </a:lnTo>
                <a:lnTo>
                  <a:pt x="148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7" y="447"/>
                </a:lnTo>
                <a:lnTo>
                  <a:pt x="146" y="448"/>
                </a:lnTo>
                <a:lnTo>
                  <a:pt x="146" y="448"/>
                </a:lnTo>
                <a:lnTo>
                  <a:pt x="147" y="448"/>
                </a:lnTo>
                <a:lnTo>
                  <a:pt x="147" y="448"/>
                </a:lnTo>
                <a:lnTo>
                  <a:pt x="147" y="448"/>
                </a:lnTo>
                <a:lnTo>
                  <a:pt x="147" y="448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50"/>
                </a:lnTo>
                <a:lnTo>
                  <a:pt x="146" y="450"/>
                </a:lnTo>
                <a:lnTo>
                  <a:pt x="147" y="450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7" y="452"/>
                </a:lnTo>
                <a:lnTo>
                  <a:pt x="147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3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4"/>
                </a:lnTo>
                <a:lnTo>
                  <a:pt x="146" y="455"/>
                </a:lnTo>
                <a:lnTo>
                  <a:pt x="146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6"/>
                </a:lnTo>
                <a:lnTo>
                  <a:pt x="144" y="457"/>
                </a:lnTo>
                <a:lnTo>
                  <a:pt x="144" y="457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59"/>
                </a:lnTo>
                <a:lnTo>
                  <a:pt x="142" y="459"/>
                </a:lnTo>
                <a:lnTo>
                  <a:pt x="142" y="458"/>
                </a:lnTo>
                <a:lnTo>
                  <a:pt x="141" y="458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6"/>
                </a:lnTo>
                <a:lnTo>
                  <a:pt x="139" y="456"/>
                </a:lnTo>
                <a:lnTo>
                  <a:pt x="138" y="456"/>
                </a:lnTo>
                <a:lnTo>
                  <a:pt x="138" y="456"/>
                </a:lnTo>
                <a:lnTo>
                  <a:pt x="137" y="456"/>
                </a:lnTo>
                <a:lnTo>
                  <a:pt x="137" y="456"/>
                </a:lnTo>
                <a:lnTo>
                  <a:pt x="135" y="456"/>
                </a:lnTo>
                <a:lnTo>
                  <a:pt x="135" y="456"/>
                </a:lnTo>
                <a:lnTo>
                  <a:pt x="135" y="456"/>
                </a:lnTo>
                <a:lnTo>
                  <a:pt x="135" y="456"/>
                </a:lnTo>
                <a:lnTo>
                  <a:pt x="134" y="455"/>
                </a:lnTo>
                <a:lnTo>
                  <a:pt x="133" y="455"/>
                </a:lnTo>
                <a:lnTo>
                  <a:pt x="133" y="455"/>
                </a:lnTo>
                <a:lnTo>
                  <a:pt x="132" y="455"/>
                </a:lnTo>
                <a:lnTo>
                  <a:pt x="132" y="454"/>
                </a:lnTo>
                <a:lnTo>
                  <a:pt x="130" y="453"/>
                </a:lnTo>
                <a:lnTo>
                  <a:pt x="130" y="453"/>
                </a:lnTo>
                <a:lnTo>
                  <a:pt x="129" y="451"/>
                </a:lnTo>
                <a:lnTo>
                  <a:pt x="128" y="451"/>
                </a:lnTo>
                <a:lnTo>
                  <a:pt x="127" y="450"/>
                </a:lnTo>
                <a:lnTo>
                  <a:pt x="127" y="449"/>
                </a:lnTo>
                <a:lnTo>
                  <a:pt x="126" y="449"/>
                </a:lnTo>
                <a:lnTo>
                  <a:pt x="126" y="449"/>
                </a:lnTo>
                <a:lnTo>
                  <a:pt x="125" y="449"/>
                </a:lnTo>
                <a:lnTo>
                  <a:pt x="125" y="450"/>
                </a:lnTo>
                <a:lnTo>
                  <a:pt x="124" y="450"/>
                </a:lnTo>
                <a:lnTo>
                  <a:pt x="124" y="450"/>
                </a:lnTo>
                <a:lnTo>
                  <a:pt x="124" y="450"/>
                </a:lnTo>
                <a:lnTo>
                  <a:pt x="124" y="450"/>
                </a:lnTo>
                <a:lnTo>
                  <a:pt x="123" y="450"/>
                </a:lnTo>
                <a:lnTo>
                  <a:pt x="123" y="450"/>
                </a:lnTo>
                <a:lnTo>
                  <a:pt x="123" y="449"/>
                </a:lnTo>
                <a:lnTo>
                  <a:pt x="122" y="450"/>
                </a:lnTo>
                <a:lnTo>
                  <a:pt x="122" y="450"/>
                </a:lnTo>
                <a:lnTo>
                  <a:pt x="122" y="450"/>
                </a:lnTo>
                <a:lnTo>
                  <a:pt x="121" y="450"/>
                </a:lnTo>
                <a:lnTo>
                  <a:pt x="121" y="450"/>
                </a:lnTo>
                <a:lnTo>
                  <a:pt x="120" y="450"/>
                </a:lnTo>
                <a:lnTo>
                  <a:pt x="120" y="450"/>
                </a:lnTo>
                <a:lnTo>
                  <a:pt x="119" y="449"/>
                </a:lnTo>
                <a:lnTo>
                  <a:pt x="119" y="449"/>
                </a:lnTo>
                <a:lnTo>
                  <a:pt x="119" y="448"/>
                </a:lnTo>
                <a:lnTo>
                  <a:pt x="119" y="448"/>
                </a:lnTo>
                <a:lnTo>
                  <a:pt x="119" y="448"/>
                </a:lnTo>
                <a:lnTo>
                  <a:pt x="119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7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6"/>
                </a:lnTo>
                <a:lnTo>
                  <a:pt x="119" y="446"/>
                </a:lnTo>
                <a:lnTo>
                  <a:pt x="118" y="446"/>
                </a:lnTo>
                <a:lnTo>
                  <a:pt x="118" y="446"/>
                </a:lnTo>
                <a:lnTo>
                  <a:pt x="118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5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9" y="444"/>
                </a:lnTo>
                <a:lnTo>
                  <a:pt x="118" y="444"/>
                </a:lnTo>
                <a:lnTo>
                  <a:pt x="118" y="444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3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8" y="442"/>
                </a:lnTo>
                <a:lnTo>
                  <a:pt x="117" y="442"/>
                </a:lnTo>
                <a:lnTo>
                  <a:pt x="117" y="442"/>
                </a:lnTo>
                <a:lnTo>
                  <a:pt x="117" y="442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1"/>
                </a:lnTo>
                <a:lnTo>
                  <a:pt x="117" y="440"/>
                </a:lnTo>
                <a:lnTo>
                  <a:pt x="117" y="440"/>
                </a:lnTo>
                <a:lnTo>
                  <a:pt x="117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40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6" y="439"/>
                </a:lnTo>
                <a:lnTo>
                  <a:pt x="115" y="439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37"/>
                </a:lnTo>
                <a:lnTo>
                  <a:pt x="115" y="437"/>
                </a:lnTo>
                <a:lnTo>
                  <a:pt x="114" y="437"/>
                </a:lnTo>
                <a:lnTo>
                  <a:pt x="114" y="437"/>
                </a:lnTo>
                <a:lnTo>
                  <a:pt x="114" y="437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6"/>
                </a:lnTo>
                <a:lnTo>
                  <a:pt x="114" y="435"/>
                </a:lnTo>
                <a:lnTo>
                  <a:pt x="114" y="435"/>
                </a:lnTo>
                <a:lnTo>
                  <a:pt x="114" y="435"/>
                </a:lnTo>
                <a:lnTo>
                  <a:pt x="114" y="435"/>
                </a:lnTo>
                <a:lnTo>
                  <a:pt x="113" y="435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4"/>
                </a:lnTo>
                <a:lnTo>
                  <a:pt x="113" y="433"/>
                </a:lnTo>
                <a:lnTo>
                  <a:pt x="113" y="433"/>
                </a:lnTo>
                <a:lnTo>
                  <a:pt x="113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3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2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1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10" y="432"/>
                </a:lnTo>
                <a:lnTo>
                  <a:pt x="109" y="432"/>
                </a:lnTo>
                <a:lnTo>
                  <a:pt x="109" y="432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9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7" y="433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6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5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4"/>
                </a:lnTo>
                <a:lnTo>
                  <a:pt x="104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3" y="435"/>
                </a:lnTo>
                <a:lnTo>
                  <a:pt x="102" y="435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2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6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1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7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8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100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9" y="439"/>
                </a:lnTo>
                <a:lnTo>
                  <a:pt x="98" y="439"/>
                </a:lnTo>
                <a:lnTo>
                  <a:pt x="98" y="439"/>
                </a:lnTo>
                <a:lnTo>
                  <a:pt x="98" y="439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0"/>
                </a:lnTo>
                <a:lnTo>
                  <a:pt x="98" y="441"/>
                </a:lnTo>
                <a:lnTo>
                  <a:pt x="98" y="441"/>
                </a:lnTo>
                <a:lnTo>
                  <a:pt x="98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1"/>
                </a:lnTo>
                <a:lnTo>
                  <a:pt x="97" y="442"/>
                </a:lnTo>
                <a:lnTo>
                  <a:pt x="97" y="442"/>
                </a:lnTo>
                <a:lnTo>
                  <a:pt x="97" y="442"/>
                </a:lnTo>
                <a:lnTo>
                  <a:pt x="97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6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2"/>
                </a:lnTo>
                <a:lnTo>
                  <a:pt x="95" y="443"/>
                </a:lnTo>
                <a:lnTo>
                  <a:pt x="95" y="443"/>
                </a:lnTo>
                <a:lnTo>
                  <a:pt x="95" y="443"/>
                </a:lnTo>
                <a:lnTo>
                  <a:pt x="94" y="443"/>
                </a:lnTo>
                <a:lnTo>
                  <a:pt x="94" y="443"/>
                </a:lnTo>
                <a:lnTo>
                  <a:pt x="93" y="443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3" y="442"/>
                </a:lnTo>
                <a:lnTo>
                  <a:pt x="92" y="442"/>
                </a:lnTo>
                <a:lnTo>
                  <a:pt x="92" y="443"/>
                </a:lnTo>
                <a:lnTo>
                  <a:pt x="92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43"/>
                </a:lnTo>
                <a:lnTo>
                  <a:pt x="91" y="442"/>
                </a:lnTo>
                <a:lnTo>
                  <a:pt x="91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90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3"/>
                </a:lnTo>
                <a:lnTo>
                  <a:pt x="89" y="443"/>
                </a:lnTo>
                <a:lnTo>
                  <a:pt x="89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8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7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5" y="444"/>
                </a:lnTo>
                <a:lnTo>
                  <a:pt x="84" y="444"/>
                </a:lnTo>
                <a:lnTo>
                  <a:pt x="84" y="444"/>
                </a:lnTo>
                <a:lnTo>
                  <a:pt x="84" y="444"/>
                </a:lnTo>
                <a:lnTo>
                  <a:pt x="84" y="445"/>
                </a:lnTo>
                <a:lnTo>
                  <a:pt x="84" y="444"/>
                </a:lnTo>
                <a:lnTo>
                  <a:pt x="83" y="444"/>
                </a:lnTo>
                <a:lnTo>
                  <a:pt x="83" y="444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3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5"/>
                </a:lnTo>
                <a:lnTo>
                  <a:pt x="82" y="446"/>
                </a:lnTo>
                <a:lnTo>
                  <a:pt x="82" y="446"/>
                </a:lnTo>
                <a:lnTo>
                  <a:pt x="82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1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80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9" y="446"/>
                </a:lnTo>
                <a:lnTo>
                  <a:pt x="78" y="446"/>
                </a:lnTo>
                <a:lnTo>
                  <a:pt x="78" y="446"/>
                </a:lnTo>
                <a:lnTo>
                  <a:pt x="78" y="445"/>
                </a:lnTo>
                <a:lnTo>
                  <a:pt x="78" y="445"/>
                </a:lnTo>
                <a:lnTo>
                  <a:pt x="78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7" y="445"/>
                </a:lnTo>
                <a:lnTo>
                  <a:pt x="76" y="445"/>
                </a:lnTo>
                <a:lnTo>
                  <a:pt x="76" y="445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5" y="444"/>
                </a:lnTo>
                <a:lnTo>
                  <a:pt x="74" y="444"/>
                </a:lnTo>
                <a:lnTo>
                  <a:pt x="74" y="444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4" y="443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3" y="442"/>
                </a:lnTo>
                <a:lnTo>
                  <a:pt x="72" y="442"/>
                </a:lnTo>
                <a:lnTo>
                  <a:pt x="72" y="442"/>
                </a:lnTo>
                <a:lnTo>
                  <a:pt x="72" y="442"/>
                </a:lnTo>
                <a:lnTo>
                  <a:pt x="72" y="441"/>
                </a:lnTo>
                <a:lnTo>
                  <a:pt x="72" y="441"/>
                </a:lnTo>
                <a:lnTo>
                  <a:pt x="72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1"/>
                </a:lnTo>
                <a:lnTo>
                  <a:pt x="71" y="440"/>
                </a:lnTo>
                <a:lnTo>
                  <a:pt x="71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69" y="439"/>
                </a:lnTo>
                <a:lnTo>
                  <a:pt x="70" y="439"/>
                </a:lnTo>
                <a:lnTo>
                  <a:pt x="70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9" y="438"/>
                </a:lnTo>
                <a:lnTo>
                  <a:pt x="69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6" y="438"/>
                </a:lnTo>
                <a:lnTo>
                  <a:pt x="67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3" y="437"/>
                </a:lnTo>
                <a:lnTo>
                  <a:pt x="62" y="437"/>
                </a:lnTo>
                <a:lnTo>
                  <a:pt x="62" y="437"/>
                </a:lnTo>
                <a:lnTo>
                  <a:pt x="62" y="438"/>
                </a:lnTo>
                <a:lnTo>
                  <a:pt x="62" y="438"/>
                </a:lnTo>
                <a:lnTo>
                  <a:pt x="62" y="438"/>
                </a:lnTo>
                <a:lnTo>
                  <a:pt x="62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7"/>
                </a:lnTo>
                <a:lnTo>
                  <a:pt x="60" y="438"/>
                </a:lnTo>
                <a:lnTo>
                  <a:pt x="60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9" y="438"/>
                </a:lnTo>
                <a:lnTo>
                  <a:pt x="58" y="437"/>
                </a:lnTo>
                <a:lnTo>
                  <a:pt x="58" y="437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8" y="438"/>
                </a:lnTo>
                <a:lnTo>
                  <a:pt x="57" y="438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7" y="439"/>
                </a:lnTo>
                <a:lnTo>
                  <a:pt x="56" y="439"/>
                </a:lnTo>
                <a:lnTo>
                  <a:pt x="56" y="439"/>
                </a:lnTo>
                <a:lnTo>
                  <a:pt x="56" y="439"/>
                </a:lnTo>
                <a:lnTo>
                  <a:pt x="56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39"/>
                </a:lnTo>
                <a:lnTo>
                  <a:pt x="56" y="439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5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0"/>
                </a:lnTo>
                <a:lnTo>
                  <a:pt x="54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3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1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2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1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2"/>
                </a:lnTo>
                <a:lnTo>
                  <a:pt x="50" y="443"/>
                </a:lnTo>
                <a:lnTo>
                  <a:pt x="50" y="443"/>
                </a:lnTo>
                <a:lnTo>
                  <a:pt x="50" y="443"/>
                </a:lnTo>
                <a:lnTo>
                  <a:pt x="50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9" y="443"/>
                </a:lnTo>
                <a:lnTo>
                  <a:pt x="48" y="443"/>
                </a:lnTo>
                <a:lnTo>
                  <a:pt x="48" y="442"/>
                </a:lnTo>
                <a:lnTo>
                  <a:pt x="47" y="441"/>
                </a:lnTo>
                <a:lnTo>
                  <a:pt x="47" y="441"/>
                </a:lnTo>
                <a:lnTo>
                  <a:pt x="47" y="441"/>
                </a:lnTo>
                <a:lnTo>
                  <a:pt x="47" y="440"/>
                </a:lnTo>
                <a:lnTo>
                  <a:pt x="47" y="440"/>
                </a:lnTo>
                <a:lnTo>
                  <a:pt x="47" y="439"/>
                </a:lnTo>
                <a:lnTo>
                  <a:pt x="47" y="438"/>
                </a:lnTo>
                <a:lnTo>
                  <a:pt x="47" y="438"/>
                </a:lnTo>
                <a:lnTo>
                  <a:pt x="47" y="438"/>
                </a:lnTo>
                <a:lnTo>
                  <a:pt x="47" y="437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5"/>
                </a:lnTo>
                <a:lnTo>
                  <a:pt x="46" y="434"/>
                </a:lnTo>
                <a:lnTo>
                  <a:pt x="46" y="434"/>
                </a:lnTo>
                <a:lnTo>
                  <a:pt x="46" y="434"/>
                </a:lnTo>
                <a:lnTo>
                  <a:pt x="46" y="433"/>
                </a:lnTo>
                <a:lnTo>
                  <a:pt x="46" y="433"/>
                </a:lnTo>
                <a:lnTo>
                  <a:pt x="46" y="432"/>
                </a:lnTo>
                <a:lnTo>
                  <a:pt x="45" y="431"/>
                </a:lnTo>
                <a:lnTo>
                  <a:pt x="45" y="431"/>
                </a:lnTo>
                <a:lnTo>
                  <a:pt x="45" y="430"/>
                </a:lnTo>
                <a:lnTo>
                  <a:pt x="45" y="430"/>
                </a:lnTo>
                <a:lnTo>
                  <a:pt x="45" y="429"/>
                </a:lnTo>
                <a:lnTo>
                  <a:pt x="45" y="429"/>
                </a:lnTo>
                <a:lnTo>
                  <a:pt x="45" y="429"/>
                </a:lnTo>
                <a:lnTo>
                  <a:pt x="45" y="428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7" y="423"/>
                </a:lnTo>
                <a:lnTo>
                  <a:pt x="47" y="423"/>
                </a:lnTo>
                <a:lnTo>
                  <a:pt x="48" y="422"/>
                </a:lnTo>
                <a:lnTo>
                  <a:pt x="48" y="422"/>
                </a:lnTo>
                <a:lnTo>
                  <a:pt x="48" y="422"/>
                </a:lnTo>
                <a:lnTo>
                  <a:pt x="49" y="422"/>
                </a:lnTo>
                <a:lnTo>
                  <a:pt x="49" y="422"/>
                </a:lnTo>
                <a:lnTo>
                  <a:pt x="50" y="422"/>
                </a:lnTo>
                <a:lnTo>
                  <a:pt x="50" y="422"/>
                </a:lnTo>
                <a:lnTo>
                  <a:pt x="50" y="422"/>
                </a:lnTo>
                <a:lnTo>
                  <a:pt x="50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2" y="422"/>
                </a:lnTo>
                <a:lnTo>
                  <a:pt x="53" y="422"/>
                </a:lnTo>
                <a:lnTo>
                  <a:pt x="53" y="422"/>
                </a:lnTo>
                <a:lnTo>
                  <a:pt x="54" y="422"/>
                </a:lnTo>
                <a:lnTo>
                  <a:pt x="54" y="422"/>
                </a:lnTo>
                <a:lnTo>
                  <a:pt x="55" y="422"/>
                </a:lnTo>
                <a:lnTo>
                  <a:pt x="55" y="422"/>
                </a:lnTo>
                <a:lnTo>
                  <a:pt x="55" y="422"/>
                </a:lnTo>
                <a:lnTo>
                  <a:pt x="55" y="422"/>
                </a:lnTo>
                <a:lnTo>
                  <a:pt x="56" y="422"/>
                </a:lnTo>
                <a:lnTo>
                  <a:pt x="56" y="421"/>
                </a:lnTo>
                <a:lnTo>
                  <a:pt x="57" y="421"/>
                </a:lnTo>
                <a:lnTo>
                  <a:pt x="58" y="421"/>
                </a:lnTo>
                <a:lnTo>
                  <a:pt x="58" y="420"/>
                </a:lnTo>
                <a:lnTo>
                  <a:pt x="59" y="420"/>
                </a:lnTo>
                <a:lnTo>
                  <a:pt x="60" y="419"/>
                </a:lnTo>
                <a:lnTo>
                  <a:pt x="60" y="419"/>
                </a:lnTo>
                <a:lnTo>
                  <a:pt x="60" y="419"/>
                </a:lnTo>
                <a:lnTo>
                  <a:pt x="60" y="419"/>
                </a:lnTo>
                <a:lnTo>
                  <a:pt x="60" y="418"/>
                </a:lnTo>
                <a:lnTo>
                  <a:pt x="61" y="418"/>
                </a:lnTo>
                <a:lnTo>
                  <a:pt x="61" y="418"/>
                </a:lnTo>
                <a:lnTo>
                  <a:pt x="60" y="417"/>
                </a:lnTo>
                <a:lnTo>
                  <a:pt x="60" y="416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59" y="414"/>
                </a:lnTo>
                <a:lnTo>
                  <a:pt x="59" y="414"/>
                </a:lnTo>
                <a:lnTo>
                  <a:pt x="59" y="413"/>
                </a:lnTo>
                <a:lnTo>
                  <a:pt x="58" y="412"/>
                </a:lnTo>
                <a:lnTo>
                  <a:pt x="57" y="411"/>
                </a:lnTo>
                <a:lnTo>
                  <a:pt x="57" y="411"/>
                </a:lnTo>
                <a:lnTo>
                  <a:pt x="56" y="411"/>
                </a:lnTo>
                <a:lnTo>
                  <a:pt x="56" y="411"/>
                </a:lnTo>
                <a:lnTo>
                  <a:pt x="55" y="410"/>
                </a:lnTo>
                <a:lnTo>
                  <a:pt x="55" y="409"/>
                </a:lnTo>
                <a:lnTo>
                  <a:pt x="55" y="409"/>
                </a:lnTo>
                <a:lnTo>
                  <a:pt x="55" y="409"/>
                </a:lnTo>
                <a:lnTo>
                  <a:pt x="54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3" y="405"/>
                </a:lnTo>
                <a:lnTo>
                  <a:pt x="53" y="404"/>
                </a:lnTo>
                <a:lnTo>
                  <a:pt x="52" y="403"/>
                </a:lnTo>
                <a:lnTo>
                  <a:pt x="52" y="403"/>
                </a:lnTo>
                <a:lnTo>
                  <a:pt x="52" y="403"/>
                </a:lnTo>
                <a:lnTo>
                  <a:pt x="52" y="402"/>
                </a:lnTo>
                <a:lnTo>
                  <a:pt x="52" y="402"/>
                </a:lnTo>
                <a:lnTo>
                  <a:pt x="51" y="401"/>
                </a:lnTo>
                <a:lnTo>
                  <a:pt x="51" y="400"/>
                </a:lnTo>
                <a:lnTo>
                  <a:pt x="50" y="399"/>
                </a:lnTo>
                <a:lnTo>
                  <a:pt x="50" y="399"/>
                </a:lnTo>
                <a:lnTo>
                  <a:pt x="50" y="399"/>
                </a:lnTo>
                <a:lnTo>
                  <a:pt x="50" y="399"/>
                </a:lnTo>
                <a:lnTo>
                  <a:pt x="50" y="398"/>
                </a:lnTo>
                <a:lnTo>
                  <a:pt x="50" y="397"/>
                </a:lnTo>
                <a:lnTo>
                  <a:pt x="49" y="396"/>
                </a:lnTo>
                <a:lnTo>
                  <a:pt x="49" y="396"/>
                </a:lnTo>
                <a:lnTo>
                  <a:pt x="49" y="396"/>
                </a:lnTo>
                <a:lnTo>
                  <a:pt x="48" y="395"/>
                </a:lnTo>
                <a:lnTo>
                  <a:pt x="48" y="395"/>
                </a:lnTo>
                <a:lnTo>
                  <a:pt x="46" y="394"/>
                </a:lnTo>
                <a:lnTo>
                  <a:pt x="46" y="394"/>
                </a:lnTo>
                <a:lnTo>
                  <a:pt x="46" y="394"/>
                </a:lnTo>
                <a:lnTo>
                  <a:pt x="45" y="394"/>
                </a:lnTo>
                <a:lnTo>
                  <a:pt x="43" y="393"/>
                </a:lnTo>
                <a:lnTo>
                  <a:pt x="42" y="392"/>
                </a:lnTo>
                <a:lnTo>
                  <a:pt x="42" y="391"/>
                </a:lnTo>
                <a:lnTo>
                  <a:pt x="42" y="391"/>
                </a:lnTo>
                <a:lnTo>
                  <a:pt x="41" y="390"/>
                </a:lnTo>
                <a:lnTo>
                  <a:pt x="41" y="390"/>
                </a:lnTo>
                <a:lnTo>
                  <a:pt x="41" y="388"/>
                </a:lnTo>
                <a:lnTo>
                  <a:pt x="40" y="388"/>
                </a:lnTo>
                <a:lnTo>
                  <a:pt x="40" y="387"/>
                </a:lnTo>
                <a:lnTo>
                  <a:pt x="40" y="387"/>
                </a:lnTo>
                <a:lnTo>
                  <a:pt x="40" y="387"/>
                </a:lnTo>
                <a:lnTo>
                  <a:pt x="39" y="387"/>
                </a:lnTo>
                <a:lnTo>
                  <a:pt x="38" y="386"/>
                </a:lnTo>
                <a:lnTo>
                  <a:pt x="38" y="386"/>
                </a:lnTo>
                <a:lnTo>
                  <a:pt x="37" y="385"/>
                </a:lnTo>
                <a:lnTo>
                  <a:pt x="37" y="385"/>
                </a:lnTo>
                <a:lnTo>
                  <a:pt x="37" y="384"/>
                </a:lnTo>
                <a:lnTo>
                  <a:pt x="36" y="383"/>
                </a:lnTo>
                <a:lnTo>
                  <a:pt x="35" y="382"/>
                </a:lnTo>
                <a:lnTo>
                  <a:pt x="34" y="382"/>
                </a:lnTo>
                <a:lnTo>
                  <a:pt x="34" y="382"/>
                </a:lnTo>
                <a:lnTo>
                  <a:pt x="33" y="380"/>
                </a:lnTo>
                <a:lnTo>
                  <a:pt x="33" y="380"/>
                </a:lnTo>
                <a:lnTo>
                  <a:pt x="33" y="380"/>
                </a:lnTo>
                <a:lnTo>
                  <a:pt x="33" y="380"/>
                </a:lnTo>
                <a:lnTo>
                  <a:pt x="33" y="379"/>
                </a:lnTo>
                <a:lnTo>
                  <a:pt x="33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8"/>
                </a:lnTo>
                <a:lnTo>
                  <a:pt x="35" y="377"/>
                </a:lnTo>
                <a:lnTo>
                  <a:pt x="35" y="376"/>
                </a:lnTo>
                <a:lnTo>
                  <a:pt x="36" y="376"/>
                </a:lnTo>
                <a:lnTo>
                  <a:pt x="36" y="375"/>
                </a:lnTo>
                <a:lnTo>
                  <a:pt x="36" y="375"/>
                </a:lnTo>
                <a:lnTo>
                  <a:pt x="37" y="374"/>
                </a:lnTo>
                <a:lnTo>
                  <a:pt x="37" y="373"/>
                </a:lnTo>
                <a:lnTo>
                  <a:pt x="37" y="373"/>
                </a:lnTo>
                <a:lnTo>
                  <a:pt x="37" y="372"/>
                </a:lnTo>
                <a:lnTo>
                  <a:pt x="38" y="371"/>
                </a:lnTo>
                <a:lnTo>
                  <a:pt x="38" y="370"/>
                </a:lnTo>
                <a:lnTo>
                  <a:pt x="38" y="370"/>
                </a:lnTo>
                <a:lnTo>
                  <a:pt x="38" y="370"/>
                </a:lnTo>
                <a:lnTo>
                  <a:pt x="39" y="369"/>
                </a:lnTo>
                <a:lnTo>
                  <a:pt x="39" y="369"/>
                </a:lnTo>
                <a:lnTo>
                  <a:pt x="39" y="368"/>
                </a:lnTo>
                <a:lnTo>
                  <a:pt x="39" y="368"/>
                </a:lnTo>
                <a:lnTo>
                  <a:pt x="39" y="368"/>
                </a:lnTo>
                <a:lnTo>
                  <a:pt x="38" y="367"/>
                </a:lnTo>
                <a:lnTo>
                  <a:pt x="37" y="365"/>
                </a:lnTo>
                <a:lnTo>
                  <a:pt x="35" y="361"/>
                </a:lnTo>
                <a:lnTo>
                  <a:pt x="35" y="361"/>
                </a:lnTo>
                <a:lnTo>
                  <a:pt x="35" y="361"/>
                </a:lnTo>
                <a:lnTo>
                  <a:pt x="35" y="361"/>
                </a:lnTo>
                <a:lnTo>
                  <a:pt x="35" y="360"/>
                </a:lnTo>
                <a:lnTo>
                  <a:pt x="35" y="360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5" y="358"/>
                </a:lnTo>
                <a:lnTo>
                  <a:pt x="35" y="358"/>
                </a:lnTo>
                <a:lnTo>
                  <a:pt x="35" y="358"/>
                </a:lnTo>
                <a:lnTo>
                  <a:pt x="35" y="357"/>
                </a:lnTo>
                <a:lnTo>
                  <a:pt x="35" y="357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5"/>
                </a:lnTo>
                <a:lnTo>
                  <a:pt x="34" y="354"/>
                </a:lnTo>
                <a:lnTo>
                  <a:pt x="34" y="352"/>
                </a:lnTo>
                <a:lnTo>
                  <a:pt x="34" y="352"/>
                </a:lnTo>
                <a:lnTo>
                  <a:pt x="34" y="351"/>
                </a:lnTo>
                <a:lnTo>
                  <a:pt x="34" y="351"/>
                </a:lnTo>
                <a:lnTo>
                  <a:pt x="34" y="351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50"/>
                </a:lnTo>
                <a:lnTo>
                  <a:pt x="35" y="349"/>
                </a:lnTo>
                <a:lnTo>
                  <a:pt x="35" y="349"/>
                </a:lnTo>
                <a:lnTo>
                  <a:pt x="35" y="349"/>
                </a:lnTo>
                <a:lnTo>
                  <a:pt x="35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9"/>
                </a:lnTo>
                <a:lnTo>
                  <a:pt x="37" y="350"/>
                </a:lnTo>
                <a:lnTo>
                  <a:pt x="38" y="350"/>
                </a:lnTo>
                <a:lnTo>
                  <a:pt x="38" y="350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0" y="348"/>
                </a:lnTo>
                <a:lnTo>
                  <a:pt x="40" y="347"/>
                </a:lnTo>
                <a:lnTo>
                  <a:pt x="40" y="347"/>
                </a:lnTo>
                <a:lnTo>
                  <a:pt x="40" y="346"/>
                </a:lnTo>
                <a:lnTo>
                  <a:pt x="40" y="346"/>
                </a:lnTo>
                <a:lnTo>
                  <a:pt x="41" y="344"/>
                </a:lnTo>
                <a:lnTo>
                  <a:pt x="40" y="343"/>
                </a:lnTo>
                <a:lnTo>
                  <a:pt x="40" y="343"/>
                </a:lnTo>
                <a:lnTo>
                  <a:pt x="40" y="342"/>
                </a:lnTo>
                <a:lnTo>
                  <a:pt x="40" y="341"/>
                </a:lnTo>
                <a:lnTo>
                  <a:pt x="40" y="341"/>
                </a:lnTo>
                <a:lnTo>
                  <a:pt x="40" y="341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40"/>
                </a:lnTo>
                <a:lnTo>
                  <a:pt x="40" y="339"/>
                </a:lnTo>
                <a:lnTo>
                  <a:pt x="40" y="339"/>
                </a:lnTo>
                <a:lnTo>
                  <a:pt x="41" y="338"/>
                </a:lnTo>
                <a:lnTo>
                  <a:pt x="41" y="338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6"/>
                </a:lnTo>
                <a:lnTo>
                  <a:pt x="42" y="336"/>
                </a:lnTo>
                <a:lnTo>
                  <a:pt x="42" y="335"/>
                </a:lnTo>
                <a:lnTo>
                  <a:pt x="42" y="335"/>
                </a:lnTo>
                <a:lnTo>
                  <a:pt x="43" y="334"/>
                </a:lnTo>
                <a:lnTo>
                  <a:pt x="43" y="334"/>
                </a:lnTo>
                <a:lnTo>
                  <a:pt x="43" y="333"/>
                </a:lnTo>
                <a:lnTo>
                  <a:pt x="44" y="333"/>
                </a:lnTo>
                <a:lnTo>
                  <a:pt x="44" y="332"/>
                </a:lnTo>
                <a:lnTo>
                  <a:pt x="44" y="332"/>
                </a:lnTo>
                <a:lnTo>
                  <a:pt x="44" y="331"/>
                </a:lnTo>
                <a:lnTo>
                  <a:pt x="44" y="331"/>
                </a:lnTo>
                <a:lnTo>
                  <a:pt x="44" y="329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4" y="328"/>
                </a:lnTo>
                <a:lnTo>
                  <a:pt x="43" y="327"/>
                </a:lnTo>
                <a:lnTo>
                  <a:pt x="44" y="326"/>
                </a:lnTo>
                <a:lnTo>
                  <a:pt x="44" y="326"/>
                </a:lnTo>
                <a:lnTo>
                  <a:pt x="44" y="326"/>
                </a:lnTo>
                <a:lnTo>
                  <a:pt x="45" y="326"/>
                </a:lnTo>
                <a:lnTo>
                  <a:pt x="45" y="326"/>
                </a:lnTo>
                <a:lnTo>
                  <a:pt x="45" y="325"/>
                </a:lnTo>
                <a:lnTo>
                  <a:pt x="46" y="324"/>
                </a:lnTo>
                <a:lnTo>
                  <a:pt x="46" y="324"/>
                </a:lnTo>
                <a:lnTo>
                  <a:pt x="46" y="324"/>
                </a:lnTo>
                <a:lnTo>
                  <a:pt x="47" y="324"/>
                </a:lnTo>
                <a:lnTo>
                  <a:pt x="47" y="324"/>
                </a:lnTo>
                <a:lnTo>
                  <a:pt x="48" y="323"/>
                </a:lnTo>
                <a:lnTo>
                  <a:pt x="48" y="323"/>
                </a:lnTo>
                <a:lnTo>
                  <a:pt x="48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50" y="323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1" y="321"/>
                </a:lnTo>
                <a:lnTo>
                  <a:pt x="52" y="321"/>
                </a:lnTo>
                <a:lnTo>
                  <a:pt x="52" y="321"/>
                </a:lnTo>
                <a:lnTo>
                  <a:pt x="53" y="321"/>
                </a:lnTo>
                <a:lnTo>
                  <a:pt x="53" y="321"/>
                </a:lnTo>
                <a:lnTo>
                  <a:pt x="53" y="321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5" y="320"/>
                </a:lnTo>
                <a:lnTo>
                  <a:pt x="55" y="320"/>
                </a:lnTo>
                <a:lnTo>
                  <a:pt x="55" y="320"/>
                </a:lnTo>
                <a:lnTo>
                  <a:pt x="55" y="319"/>
                </a:lnTo>
                <a:lnTo>
                  <a:pt x="55" y="319"/>
                </a:lnTo>
                <a:lnTo>
                  <a:pt x="56" y="319"/>
                </a:lnTo>
                <a:lnTo>
                  <a:pt x="56" y="319"/>
                </a:lnTo>
                <a:lnTo>
                  <a:pt x="57" y="319"/>
                </a:lnTo>
                <a:lnTo>
                  <a:pt x="57" y="319"/>
                </a:lnTo>
                <a:lnTo>
                  <a:pt x="57" y="318"/>
                </a:lnTo>
                <a:lnTo>
                  <a:pt x="58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60" y="317"/>
                </a:lnTo>
                <a:lnTo>
                  <a:pt x="60" y="317"/>
                </a:lnTo>
                <a:lnTo>
                  <a:pt x="60" y="317"/>
                </a:lnTo>
                <a:lnTo>
                  <a:pt x="61" y="316"/>
                </a:lnTo>
                <a:lnTo>
                  <a:pt x="62" y="316"/>
                </a:lnTo>
                <a:lnTo>
                  <a:pt x="62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3" y="316"/>
                </a:lnTo>
                <a:lnTo>
                  <a:pt x="64" y="315"/>
                </a:lnTo>
                <a:lnTo>
                  <a:pt x="64" y="315"/>
                </a:lnTo>
                <a:lnTo>
                  <a:pt x="64" y="315"/>
                </a:lnTo>
                <a:lnTo>
                  <a:pt x="64" y="315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4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6" y="315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3"/>
                </a:lnTo>
                <a:lnTo>
                  <a:pt x="66" y="313"/>
                </a:lnTo>
                <a:lnTo>
                  <a:pt x="65" y="309"/>
                </a:lnTo>
                <a:lnTo>
                  <a:pt x="64" y="309"/>
                </a:lnTo>
                <a:lnTo>
                  <a:pt x="64" y="309"/>
                </a:lnTo>
                <a:lnTo>
                  <a:pt x="64" y="309"/>
                </a:lnTo>
                <a:lnTo>
                  <a:pt x="64" y="308"/>
                </a:lnTo>
                <a:lnTo>
                  <a:pt x="64" y="308"/>
                </a:lnTo>
                <a:lnTo>
                  <a:pt x="64" y="307"/>
                </a:lnTo>
                <a:lnTo>
                  <a:pt x="64" y="307"/>
                </a:lnTo>
                <a:lnTo>
                  <a:pt x="63" y="306"/>
                </a:lnTo>
                <a:lnTo>
                  <a:pt x="63" y="306"/>
                </a:lnTo>
                <a:lnTo>
                  <a:pt x="63" y="306"/>
                </a:lnTo>
                <a:lnTo>
                  <a:pt x="63" y="305"/>
                </a:lnTo>
                <a:lnTo>
                  <a:pt x="63" y="305"/>
                </a:lnTo>
                <a:lnTo>
                  <a:pt x="63" y="305"/>
                </a:lnTo>
                <a:lnTo>
                  <a:pt x="63" y="305"/>
                </a:lnTo>
                <a:lnTo>
                  <a:pt x="63" y="304"/>
                </a:lnTo>
                <a:lnTo>
                  <a:pt x="63" y="304"/>
                </a:lnTo>
                <a:lnTo>
                  <a:pt x="62" y="303"/>
                </a:lnTo>
                <a:lnTo>
                  <a:pt x="62" y="303"/>
                </a:lnTo>
                <a:lnTo>
                  <a:pt x="62" y="302"/>
                </a:lnTo>
                <a:lnTo>
                  <a:pt x="62" y="302"/>
                </a:lnTo>
                <a:lnTo>
                  <a:pt x="62" y="302"/>
                </a:lnTo>
                <a:lnTo>
                  <a:pt x="62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0"/>
                </a:lnTo>
                <a:lnTo>
                  <a:pt x="61" y="300"/>
                </a:lnTo>
                <a:lnTo>
                  <a:pt x="61" y="300"/>
                </a:lnTo>
                <a:lnTo>
                  <a:pt x="61" y="299"/>
                </a:lnTo>
                <a:lnTo>
                  <a:pt x="61" y="299"/>
                </a:lnTo>
                <a:lnTo>
                  <a:pt x="61" y="299"/>
                </a:lnTo>
                <a:lnTo>
                  <a:pt x="62" y="299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3" y="297"/>
                </a:lnTo>
                <a:lnTo>
                  <a:pt x="63" y="297"/>
                </a:lnTo>
                <a:lnTo>
                  <a:pt x="63" y="297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4" y="296"/>
                </a:lnTo>
                <a:lnTo>
                  <a:pt x="64" y="296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5" y="294"/>
                </a:lnTo>
                <a:lnTo>
                  <a:pt x="65" y="294"/>
                </a:lnTo>
                <a:lnTo>
                  <a:pt x="65" y="293"/>
                </a:lnTo>
                <a:lnTo>
                  <a:pt x="65" y="293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1"/>
                </a:lnTo>
                <a:lnTo>
                  <a:pt x="65" y="290"/>
                </a:lnTo>
                <a:lnTo>
                  <a:pt x="64" y="290"/>
                </a:lnTo>
                <a:lnTo>
                  <a:pt x="64" y="289"/>
                </a:lnTo>
                <a:lnTo>
                  <a:pt x="64" y="288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6"/>
                </a:lnTo>
                <a:lnTo>
                  <a:pt x="63" y="286"/>
                </a:lnTo>
                <a:lnTo>
                  <a:pt x="63" y="286"/>
                </a:lnTo>
                <a:lnTo>
                  <a:pt x="62" y="285"/>
                </a:lnTo>
                <a:lnTo>
                  <a:pt x="62" y="284"/>
                </a:lnTo>
                <a:lnTo>
                  <a:pt x="62" y="284"/>
                </a:lnTo>
                <a:lnTo>
                  <a:pt x="62" y="283"/>
                </a:lnTo>
                <a:lnTo>
                  <a:pt x="62" y="283"/>
                </a:lnTo>
                <a:lnTo>
                  <a:pt x="62" y="282"/>
                </a:lnTo>
                <a:lnTo>
                  <a:pt x="61" y="281"/>
                </a:lnTo>
                <a:lnTo>
                  <a:pt x="61" y="280"/>
                </a:lnTo>
                <a:lnTo>
                  <a:pt x="60" y="279"/>
                </a:lnTo>
                <a:lnTo>
                  <a:pt x="60" y="279"/>
                </a:lnTo>
                <a:lnTo>
                  <a:pt x="60" y="278"/>
                </a:lnTo>
                <a:lnTo>
                  <a:pt x="60" y="278"/>
                </a:lnTo>
                <a:lnTo>
                  <a:pt x="60" y="277"/>
                </a:lnTo>
                <a:lnTo>
                  <a:pt x="60" y="277"/>
                </a:lnTo>
                <a:lnTo>
                  <a:pt x="59" y="276"/>
                </a:lnTo>
                <a:lnTo>
                  <a:pt x="59" y="276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2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8" y="271"/>
                </a:lnTo>
                <a:lnTo>
                  <a:pt x="57" y="271"/>
                </a:lnTo>
                <a:lnTo>
                  <a:pt x="57" y="271"/>
                </a:lnTo>
                <a:lnTo>
                  <a:pt x="57" y="270"/>
                </a:lnTo>
                <a:lnTo>
                  <a:pt x="57" y="270"/>
                </a:lnTo>
                <a:lnTo>
                  <a:pt x="58" y="270"/>
                </a:lnTo>
                <a:lnTo>
                  <a:pt x="59" y="270"/>
                </a:lnTo>
                <a:lnTo>
                  <a:pt x="60" y="269"/>
                </a:lnTo>
                <a:lnTo>
                  <a:pt x="60" y="269"/>
                </a:lnTo>
                <a:lnTo>
                  <a:pt x="61" y="269"/>
                </a:lnTo>
                <a:lnTo>
                  <a:pt x="61" y="269"/>
                </a:lnTo>
                <a:lnTo>
                  <a:pt x="62" y="269"/>
                </a:lnTo>
                <a:lnTo>
                  <a:pt x="62" y="269"/>
                </a:lnTo>
                <a:lnTo>
                  <a:pt x="62" y="269"/>
                </a:lnTo>
                <a:lnTo>
                  <a:pt x="63" y="268"/>
                </a:lnTo>
                <a:lnTo>
                  <a:pt x="63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6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9"/>
                </a:lnTo>
                <a:lnTo>
                  <a:pt x="70" y="268"/>
                </a:lnTo>
                <a:lnTo>
                  <a:pt x="71" y="268"/>
                </a:lnTo>
                <a:lnTo>
                  <a:pt x="71" y="268"/>
                </a:lnTo>
                <a:lnTo>
                  <a:pt x="71" y="268"/>
                </a:lnTo>
                <a:lnTo>
                  <a:pt x="71" y="268"/>
                </a:lnTo>
                <a:lnTo>
                  <a:pt x="72" y="268"/>
                </a:lnTo>
                <a:lnTo>
                  <a:pt x="72" y="268"/>
                </a:lnTo>
                <a:lnTo>
                  <a:pt x="73" y="268"/>
                </a:lnTo>
                <a:lnTo>
                  <a:pt x="73" y="268"/>
                </a:lnTo>
                <a:lnTo>
                  <a:pt x="73" y="268"/>
                </a:lnTo>
                <a:lnTo>
                  <a:pt x="75" y="268"/>
                </a:lnTo>
                <a:lnTo>
                  <a:pt x="75" y="268"/>
                </a:lnTo>
                <a:lnTo>
                  <a:pt x="75" y="268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6" y="269"/>
                </a:lnTo>
                <a:lnTo>
                  <a:pt x="77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7"/>
                </a:lnTo>
                <a:lnTo>
                  <a:pt x="77" y="267"/>
                </a:lnTo>
                <a:lnTo>
                  <a:pt x="77" y="266"/>
                </a:lnTo>
                <a:lnTo>
                  <a:pt x="77" y="266"/>
                </a:lnTo>
                <a:lnTo>
                  <a:pt x="77" y="266"/>
                </a:lnTo>
                <a:lnTo>
                  <a:pt x="77" y="266"/>
                </a:lnTo>
                <a:lnTo>
                  <a:pt x="77" y="265"/>
                </a:lnTo>
                <a:lnTo>
                  <a:pt x="77" y="265"/>
                </a:lnTo>
                <a:lnTo>
                  <a:pt x="77" y="264"/>
                </a:lnTo>
                <a:lnTo>
                  <a:pt x="77" y="264"/>
                </a:lnTo>
                <a:lnTo>
                  <a:pt x="77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2"/>
                </a:lnTo>
                <a:lnTo>
                  <a:pt x="78" y="262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1"/>
                </a:lnTo>
                <a:lnTo>
                  <a:pt x="78" y="260"/>
                </a:lnTo>
                <a:lnTo>
                  <a:pt x="78" y="260"/>
                </a:lnTo>
                <a:lnTo>
                  <a:pt x="78" y="259"/>
                </a:lnTo>
                <a:lnTo>
                  <a:pt x="77" y="259"/>
                </a:lnTo>
                <a:lnTo>
                  <a:pt x="77" y="259"/>
                </a:lnTo>
                <a:lnTo>
                  <a:pt x="77" y="259"/>
                </a:lnTo>
                <a:lnTo>
                  <a:pt x="77" y="258"/>
                </a:lnTo>
                <a:lnTo>
                  <a:pt x="77" y="258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7"/>
                </a:lnTo>
                <a:lnTo>
                  <a:pt x="77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6"/>
                </a:lnTo>
                <a:lnTo>
                  <a:pt x="76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2"/>
                </a:lnTo>
                <a:lnTo>
                  <a:pt x="75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2" y="249"/>
                </a:lnTo>
                <a:lnTo>
                  <a:pt x="72" y="249"/>
                </a:lnTo>
                <a:lnTo>
                  <a:pt x="72" y="249"/>
                </a:lnTo>
                <a:lnTo>
                  <a:pt x="71" y="248"/>
                </a:lnTo>
                <a:lnTo>
                  <a:pt x="71" y="248"/>
                </a:lnTo>
                <a:lnTo>
                  <a:pt x="71" y="248"/>
                </a:lnTo>
                <a:lnTo>
                  <a:pt x="71" y="247"/>
                </a:lnTo>
                <a:lnTo>
                  <a:pt x="71" y="247"/>
                </a:lnTo>
                <a:lnTo>
                  <a:pt x="71" y="247"/>
                </a:lnTo>
                <a:lnTo>
                  <a:pt x="71" y="247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6"/>
                </a:lnTo>
                <a:lnTo>
                  <a:pt x="71" y="245"/>
                </a:lnTo>
                <a:lnTo>
                  <a:pt x="71" y="245"/>
                </a:lnTo>
                <a:lnTo>
                  <a:pt x="71" y="245"/>
                </a:lnTo>
                <a:lnTo>
                  <a:pt x="71" y="244"/>
                </a:lnTo>
                <a:lnTo>
                  <a:pt x="71" y="244"/>
                </a:lnTo>
                <a:lnTo>
                  <a:pt x="71" y="244"/>
                </a:lnTo>
                <a:lnTo>
                  <a:pt x="71" y="243"/>
                </a:lnTo>
                <a:lnTo>
                  <a:pt x="71" y="243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0" y="242"/>
                </a:lnTo>
                <a:lnTo>
                  <a:pt x="70" y="242"/>
                </a:lnTo>
                <a:lnTo>
                  <a:pt x="69" y="242"/>
                </a:lnTo>
                <a:lnTo>
                  <a:pt x="69" y="242"/>
                </a:lnTo>
                <a:lnTo>
                  <a:pt x="69" y="242"/>
                </a:lnTo>
                <a:lnTo>
                  <a:pt x="69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8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7" y="242"/>
                </a:lnTo>
                <a:lnTo>
                  <a:pt x="66" y="242"/>
                </a:lnTo>
                <a:lnTo>
                  <a:pt x="66" y="242"/>
                </a:lnTo>
                <a:lnTo>
                  <a:pt x="66" y="242"/>
                </a:lnTo>
                <a:lnTo>
                  <a:pt x="65" y="242"/>
                </a:lnTo>
                <a:lnTo>
                  <a:pt x="65" y="242"/>
                </a:lnTo>
                <a:lnTo>
                  <a:pt x="65" y="242"/>
                </a:lnTo>
                <a:lnTo>
                  <a:pt x="65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3" y="242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4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6"/>
                </a:lnTo>
                <a:lnTo>
                  <a:pt x="62" y="246"/>
                </a:lnTo>
                <a:lnTo>
                  <a:pt x="62" y="246"/>
                </a:lnTo>
                <a:lnTo>
                  <a:pt x="62" y="246"/>
                </a:lnTo>
                <a:lnTo>
                  <a:pt x="61" y="246"/>
                </a:lnTo>
                <a:lnTo>
                  <a:pt x="61" y="246"/>
                </a:lnTo>
                <a:lnTo>
                  <a:pt x="61" y="246"/>
                </a:lnTo>
                <a:lnTo>
                  <a:pt x="61" y="247"/>
                </a:lnTo>
                <a:lnTo>
                  <a:pt x="61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8"/>
                </a:lnTo>
                <a:lnTo>
                  <a:pt x="60" y="248"/>
                </a:lnTo>
                <a:lnTo>
                  <a:pt x="60" y="248"/>
                </a:lnTo>
                <a:lnTo>
                  <a:pt x="59" y="248"/>
                </a:lnTo>
                <a:lnTo>
                  <a:pt x="59" y="249"/>
                </a:lnTo>
                <a:lnTo>
                  <a:pt x="59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49"/>
                </a:lnTo>
                <a:lnTo>
                  <a:pt x="58" y="250"/>
                </a:lnTo>
                <a:lnTo>
                  <a:pt x="58" y="250"/>
                </a:lnTo>
                <a:lnTo>
                  <a:pt x="58" y="250"/>
                </a:lnTo>
                <a:lnTo>
                  <a:pt x="57" y="250"/>
                </a:lnTo>
                <a:lnTo>
                  <a:pt x="57" y="250"/>
                </a:lnTo>
                <a:lnTo>
                  <a:pt x="56" y="250"/>
                </a:lnTo>
                <a:lnTo>
                  <a:pt x="56" y="250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5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3" y="249"/>
                </a:lnTo>
                <a:lnTo>
                  <a:pt x="52" y="249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2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8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7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50" y="246"/>
                </a:lnTo>
                <a:lnTo>
                  <a:pt x="49" y="246"/>
                </a:lnTo>
                <a:lnTo>
                  <a:pt x="49" y="246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3"/>
                </a:lnTo>
                <a:lnTo>
                  <a:pt x="48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3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40"/>
                </a:lnTo>
                <a:lnTo>
                  <a:pt x="45" y="239"/>
                </a:lnTo>
                <a:lnTo>
                  <a:pt x="45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3" y="238"/>
                </a:lnTo>
                <a:lnTo>
                  <a:pt x="42" y="237"/>
                </a:lnTo>
                <a:lnTo>
                  <a:pt x="42" y="237"/>
                </a:lnTo>
                <a:lnTo>
                  <a:pt x="42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1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40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9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8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4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3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8"/>
                </a:lnTo>
                <a:lnTo>
                  <a:pt x="32" y="237"/>
                </a:lnTo>
                <a:lnTo>
                  <a:pt x="32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7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8" y="235"/>
                </a:lnTo>
                <a:lnTo>
                  <a:pt x="29" y="235"/>
                </a:lnTo>
                <a:lnTo>
                  <a:pt x="29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6" y="235"/>
                </a:lnTo>
                <a:lnTo>
                  <a:pt x="26" y="235"/>
                </a:lnTo>
                <a:lnTo>
                  <a:pt x="26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6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4" y="237"/>
                </a:lnTo>
                <a:lnTo>
                  <a:pt x="23" y="237"/>
                </a:lnTo>
                <a:lnTo>
                  <a:pt x="23" y="237"/>
                </a:lnTo>
                <a:lnTo>
                  <a:pt x="22" y="237"/>
                </a:lnTo>
                <a:lnTo>
                  <a:pt x="22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8"/>
                </a:lnTo>
                <a:lnTo>
                  <a:pt x="17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6" y="239"/>
                </a:lnTo>
                <a:lnTo>
                  <a:pt x="15" y="239"/>
                </a:lnTo>
                <a:lnTo>
                  <a:pt x="15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4" y="239"/>
                </a:lnTo>
                <a:lnTo>
                  <a:pt x="13" y="239"/>
                </a:lnTo>
                <a:lnTo>
                  <a:pt x="13" y="239"/>
                </a:lnTo>
                <a:lnTo>
                  <a:pt x="13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2" y="239"/>
                </a:lnTo>
                <a:lnTo>
                  <a:pt x="13" y="239"/>
                </a:lnTo>
                <a:lnTo>
                  <a:pt x="13" y="240"/>
                </a:lnTo>
                <a:lnTo>
                  <a:pt x="13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0"/>
                </a:lnTo>
                <a:lnTo>
                  <a:pt x="11" y="241"/>
                </a:lnTo>
                <a:lnTo>
                  <a:pt x="11" y="241"/>
                </a:lnTo>
                <a:lnTo>
                  <a:pt x="11" y="241"/>
                </a:lnTo>
                <a:lnTo>
                  <a:pt x="11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1"/>
                </a:lnTo>
                <a:lnTo>
                  <a:pt x="10" y="240"/>
                </a:lnTo>
                <a:lnTo>
                  <a:pt x="9" y="240"/>
                </a:lnTo>
                <a:lnTo>
                  <a:pt x="9" y="240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9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8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7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4" y="241"/>
                </a:lnTo>
                <a:lnTo>
                  <a:pt x="4" y="241"/>
                </a:lnTo>
                <a:lnTo>
                  <a:pt x="0" y="236"/>
                </a:lnTo>
                <a:lnTo>
                  <a:pt x="1" y="235"/>
                </a:lnTo>
                <a:lnTo>
                  <a:pt x="4" y="234"/>
                </a:lnTo>
                <a:lnTo>
                  <a:pt x="5" y="233"/>
                </a:lnTo>
                <a:lnTo>
                  <a:pt x="7" y="232"/>
                </a:lnTo>
                <a:lnTo>
                  <a:pt x="11" y="232"/>
                </a:lnTo>
                <a:lnTo>
                  <a:pt x="15" y="231"/>
                </a:lnTo>
                <a:lnTo>
                  <a:pt x="19" y="230"/>
                </a:lnTo>
                <a:lnTo>
                  <a:pt x="23" y="229"/>
                </a:lnTo>
                <a:lnTo>
                  <a:pt x="26" y="228"/>
                </a:lnTo>
                <a:lnTo>
                  <a:pt x="29" y="227"/>
                </a:lnTo>
                <a:lnTo>
                  <a:pt x="33" y="226"/>
                </a:lnTo>
                <a:lnTo>
                  <a:pt x="36" y="224"/>
                </a:lnTo>
                <a:lnTo>
                  <a:pt x="39" y="223"/>
                </a:lnTo>
                <a:lnTo>
                  <a:pt x="39" y="222"/>
                </a:lnTo>
                <a:lnTo>
                  <a:pt x="39" y="222"/>
                </a:lnTo>
                <a:lnTo>
                  <a:pt x="40" y="222"/>
                </a:lnTo>
                <a:lnTo>
                  <a:pt x="42" y="220"/>
                </a:lnTo>
                <a:lnTo>
                  <a:pt x="44" y="218"/>
                </a:lnTo>
                <a:lnTo>
                  <a:pt x="44" y="218"/>
                </a:lnTo>
                <a:lnTo>
                  <a:pt x="45" y="217"/>
                </a:lnTo>
                <a:lnTo>
                  <a:pt x="47" y="216"/>
                </a:lnTo>
                <a:lnTo>
                  <a:pt x="49" y="214"/>
                </a:lnTo>
                <a:lnTo>
                  <a:pt x="52" y="212"/>
                </a:lnTo>
                <a:lnTo>
                  <a:pt x="54" y="210"/>
                </a:lnTo>
                <a:lnTo>
                  <a:pt x="57" y="208"/>
                </a:lnTo>
                <a:lnTo>
                  <a:pt x="59" y="206"/>
                </a:lnTo>
                <a:lnTo>
                  <a:pt x="61" y="204"/>
                </a:lnTo>
                <a:lnTo>
                  <a:pt x="62" y="203"/>
                </a:lnTo>
                <a:lnTo>
                  <a:pt x="63" y="200"/>
                </a:lnTo>
                <a:lnTo>
                  <a:pt x="64" y="197"/>
                </a:lnTo>
                <a:lnTo>
                  <a:pt x="64" y="197"/>
                </a:lnTo>
                <a:lnTo>
                  <a:pt x="64" y="196"/>
                </a:lnTo>
                <a:lnTo>
                  <a:pt x="64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1"/>
                </a:lnTo>
                <a:lnTo>
                  <a:pt x="65" y="189"/>
                </a:lnTo>
                <a:lnTo>
                  <a:pt x="66" y="185"/>
                </a:lnTo>
                <a:lnTo>
                  <a:pt x="67" y="182"/>
                </a:lnTo>
                <a:lnTo>
                  <a:pt x="69" y="179"/>
                </a:lnTo>
                <a:lnTo>
                  <a:pt x="71" y="177"/>
                </a:lnTo>
                <a:lnTo>
                  <a:pt x="74" y="175"/>
                </a:lnTo>
                <a:lnTo>
                  <a:pt x="77" y="174"/>
                </a:lnTo>
                <a:lnTo>
                  <a:pt x="80" y="172"/>
                </a:lnTo>
                <a:lnTo>
                  <a:pt x="83" y="170"/>
                </a:lnTo>
                <a:lnTo>
                  <a:pt x="85" y="167"/>
                </a:lnTo>
                <a:lnTo>
                  <a:pt x="87" y="165"/>
                </a:lnTo>
                <a:lnTo>
                  <a:pt x="88" y="164"/>
                </a:lnTo>
                <a:lnTo>
                  <a:pt x="89" y="162"/>
                </a:lnTo>
                <a:lnTo>
                  <a:pt x="90" y="159"/>
                </a:lnTo>
                <a:lnTo>
                  <a:pt x="91" y="155"/>
                </a:lnTo>
                <a:lnTo>
                  <a:pt x="92" y="152"/>
                </a:lnTo>
                <a:lnTo>
                  <a:pt x="92" y="151"/>
                </a:lnTo>
                <a:lnTo>
                  <a:pt x="93" y="148"/>
                </a:lnTo>
                <a:lnTo>
                  <a:pt x="93" y="144"/>
                </a:lnTo>
                <a:lnTo>
                  <a:pt x="95" y="141"/>
                </a:lnTo>
                <a:lnTo>
                  <a:pt x="96" y="137"/>
                </a:lnTo>
                <a:lnTo>
                  <a:pt x="97" y="134"/>
                </a:lnTo>
                <a:lnTo>
                  <a:pt x="99" y="131"/>
                </a:lnTo>
                <a:lnTo>
                  <a:pt x="100" y="128"/>
                </a:lnTo>
                <a:lnTo>
                  <a:pt x="101" y="125"/>
                </a:lnTo>
                <a:lnTo>
                  <a:pt x="103" y="122"/>
                </a:lnTo>
                <a:lnTo>
                  <a:pt x="104" y="119"/>
                </a:lnTo>
                <a:lnTo>
                  <a:pt x="106" y="116"/>
                </a:lnTo>
                <a:lnTo>
                  <a:pt x="107" y="113"/>
                </a:lnTo>
                <a:lnTo>
                  <a:pt x="109" y="109"/>
                </a:lnTo>
                <a:lnTo>
                  <a:pt x="110" y="106"/>
                </a:lnTo>
                <a:lnTo>
                  <a:pt x="111" y="103"/>
                </a:lnTo>
                <a:lnTo>
                  <a:pt x="112" y="99"/>
                </a:lnTo>
                <a:lnTo>
                  <a:pt x="112" y="95"/>
                </a:lnTo>
                <a:lnTo>
                  <a:pt x="112" y="90"/>
                </a:lnTo>
                <a:lnTo>
                  <a:pt x="111" y="86"/>
                </a:lnTo>
                <a:lnTo>
                  <a:pt x="110" y="84"/>
                </a:lnTo>
                <a:lnTo>
                  <a:pt x="110" y="82"/>
                </a:lnTo>
                <a:lnTo>
                  <a:pt x="110" y="78"/>
                </a:lnTo>
                <a:lnTo>
                  <a:pt x="110" y="74"/>
                </a:lnTo>
                <a:lnTo>
                  <a:pt x="110" y="69"/>
                </a:lnTo>
                <a:lnTo>
                  <a:pt x="110" y="65"/>
                </a:lnTo>
                <a:lnTo>
                  <a:pt x="111" y="62"/>
                </a:lnTo>
                <a:lnTo>
                  <a:pt x="112" y="58"/>
                </a:lnTo>
                <a:lnTo>
                  <a:pt x="113" y="55"/>
                </a:lnTo>
                <a:lnTo>
                  <a:pt x="115" y="51"/>
                </a:lnTo>
                <a:lnTo>
                  <a:pt x="116" y="49"/>
                </a:lnTo>
                <a:lnTo>
                  <a:pt x="118" y="46"/>
                </a:lnTo>
                <a:lnTo>
                  <a:pt x="119" y="43"/>
                </a:lnTo>
                <a:lnTo>
                  <a:pt x="121" y="39"/>
                </a:lnTo>
                <a:lnTo>
                  <a:pt x="121" y="37"/>
                </a:lnTo>
                <a:lnTo>
                  <a:pt x="122" y="36"/>
                </a:lnTo>
                <a:lnTo>
                  <a:pt x="123" y="32"/>
                </a:lnTo>
                <a:lnTo>
                  <a:pt x="125" y="29"/>
                </a:lnTo>
                <a:lnTo>
                  <a:pt x="126" y="26"/>
                </a:lnTo>
                <a:lnTo>
                  <a:pt x="128" y="24"/>
                </a:lnTo>
                <a:lnTo>
                  <a:pt x="130" y="21"/>
                </a:lnTo>
                <a:lnTo>
                  <a:pt x="131" y="18"/>
                </a:lnTo>
                <a:lnTo>
                  <a:pt x="133" y="15"/>
                </a:lnTo>
                <a:lnTo>
                  <a:pt x="135" y="13"/>
                </a:lnTo>
                <a:lnTo>
                  <a:pt x="135" y="13"/>
                </a:lnTo>
                <a:lnTo>
                  <a:pt x="137" y="10"/>
                </a:lnTo>
                <a:lnTo>
                  <a:pt x="139" y="7"/>
                </a:lnTo>
                <a:lnTo>
                  <a:pt x="141" y="8"/>
                </a:lnTo>
                <a:lnTo>
                  <a:pt x="144" y="10"/>
                </a:lnTo>
                <a:lnTo>
                  <a:pt x="147" y="12"/>
                </a:lnTo>
                <a:lnTo>
                  <a:pt x="150" y="13"/>
                </a:lnTo>
                <a:lnTo>
                  <a:pt x="153" y="15"/>
                </a:lnTo>
                <a:lnTo>
                  <a:pt x="154" y="15"/>
                </a:lnTo>
                <a:lnTo>
                  <a:pt x="157" y="15"/>
                </a:lnTo>
                <a:lnTo>
                  <a:pt x="157" y="16"/>
                </a:lnTo>
                <a:lnTo>
                  <a:pt x="160" y="17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087CEE3A-170D-E269-F4AC-40265F010B51}"/>
              </a:ext>
            </a:extLst>
          </p:cNvPr>
          <p:cNvSpPr>
            <a:spLocks/>
          </p:cNvSpPr>
          <p:nvPr/>
        </p:nvSpPr>
        <p:spPr bwMode="auto">
          <a:xfrm>
            <a:off x="1723544" y="3355976"/>
            <a:ext cx="307975" cy="504825"/>
          </a:xfrm>
          <a:custGeom>
            <a:avLst/>
            <a:gdLst>
              <a:gd name="T0" fmla="*/ 285 w 330"/>
              <a:gd name="T1" fmla="*/ 318 h 542"/>
              <a:gd name="T2" fmla="*/ 267 w 330"/>
              <a:gd name="T3" fmla="*/ 315 h 542"/>
              <a:gd name="T4" fmla="*/ 238 w 330"/>
              <a:gd name="T5" fmla="*/ 315 h 542"/>
              <a:gd name="T6" fmla="*/ 216 w 330"/>
              <a:gd name="T7" fmla="*/ 316 h 542"/>
              <a:gd name="T8" fmla="*/ 183 w 330"/>
              <a:gd name="T9" fmla="*/ 329 h 542"/>
              <a:gd name="T10" fmla="*/ 175 w 330"/>
              <a:gd name="T11" fmla="*/ 341 h 542"/>
              <a:gd name="T12" fmla="*/ 162 w 330"/>
              <a:gd name="T13" fmla="*/ 335 h 542"/>
              <a:gd name="T14" fmla="*/ 145 w 330"/>
              <a:gd name="T15" fmla="*/ 322 h 542"/>
              <a:gd name="T16" fmla="*/ 132 w 330"/>
              <a:gd name="T17" fmla="*/ 349 h 542"/>
              <a:gd name="T18" fmla="*/ 116 w 330"/>
              <a:gd name="T19" fmla="*/ 370 h 542"/>
              <a:gd name="T20" fmla="*/ 112 w 330"/>
              <a:gd name="T21" fmla="*/ 384 h 542"/>
              <a:gd name="T22" fmla="*/ 109 w 330"/>
              <a:gd name="T23" fmla="*/ 395 h 542"/>
              <a:gd name="T24" fmla="*/ 113 w 330"/>
              <a:gd name="T25" fmla="*/ 410 h 542"/>
              <a:gd name="T26" fmla="*/ 109 w 330"/>
              <a:gd name="T27" fmla="*/ 437 h 542"/>
              <a:gd name="T28" fmla="*/ 99 w 330"/>
              <a:gd name="T29" fmla="*/ 437 h 542"/>
              <a:gd name="T30" fmla="*/ 86 w 330"/>
              <a:gd name="T31" fmla="*/ 442 h 542"/>
              <a:gd name="T32" fmla="*/ 82 w 330"/>
              <a:gd name="T33" fmla="*/ 462 h 542"/>
              <a:gd name="T34" fmla="*/ 66 w 330"/>
              <a:gd name="T35" fmla="*/ 523 h 542"/>
              <a:gd name="T36" fmla="*/ 42 w 330"/>
              <a:gd name="T37" fmla="*/ 529 h 542"/>
              <a:gd name="T38" fmla="*/ 41 w 330"/>
              <a:gd name="T39" fmla="*/ 525 h 542"/>
              <a:gd name="T40" fmla="*/ 28 w 330"/>
              <a:gd name="T41" fmla="*/ 503 h 542"/>
              <a:gd name="T42" fmla="*/ 13 w 330"/>
              <a:gd name="T43" fmla="*/ 485 h 542"/>
              <a:gd name="T44" fmla="*/ 6 w 330"/>
              <a:gd name="T45" fmla="*/ 477 h 542"/>
              <a:gd name="T46" fmla="*/ 5 w 330"/>
              <a:gd name="T47" fmla="*/ 455 h 542"/>
              <a:gd name="T48" fmla="*/ 19 w 330"/>
              <a:gd name="T49" fmla="*/ 452 h 542"/>
              <a:gd name="T50" fmla="*/ 24 w 330"/>
              <a:gd name="T51" fmla="*/ 452 h 542"/>
              <a:gd name="T52" fmla="*/ 34 w 330"/>
              <a:gd name="T53" fmla="*/ 426 h 542"/>
              <a:gd name="T54" fmla="*/ 35 w 330"/>
              <a:gd name="T55" fmla="*/ 399 h 542"/>
              <a:gd name="T56" fmla="*/ 37 w 330"/>
              <a:gd name="T57" fmla="*/ 391 h 542"/>
              <a:gd name="T58" fmla="*/ 46 w 330"/>
              <a:gd name="T59" fmla="*/ 369 h 542"/>
              <a:gd name="T60" fmla="*/ 96 w 330"/>
              <a:gd name="T61" fmla="*/ 300 h 542"/>
              <a:gd name="T62" fmla="*/ 139 w 330"/>
              <a:gd name="T63" fmla="*/ 141 h 542"/>
              <a:gd name="T64" fmla="*/ 247 w 330"/>
              <a:gd name="T65" fmla="*/ 33 h 542"/>
              <a:gd name="T66" fmla="*/ 262 w 330"/>
              <a:gd name="T67" fmla="*/ 5 h 542"/>
              <a:gd name="T68" fmla="*/ 273 w 330"/>
              <a:gd name="T69" fmla="*/ 2 h 542"/>
              <a:gd name="T70" fmla="*/ 283 w 330"/>
              <a:gd name="T71" fmla="*/ 2 h 542"/>
              <a:gd name="T72" fmla="*/ 290 w 330"/>
              <a:gd name="T73" fmla="*/ 3 h 542"/>
              <a:gd name="T74" fmla="*/ 297 w 330"/>
              <a:gd name="T75" fmla="*/ 5 h 542"/>
              <a:gd name="T76" fmla="*/ 301 w 330"/>
              <a:gd name="T77" fmla="*/ 10 h 542"/>
              <a:gd name="T78" fmla="*/ 307 w 330"/>
              <a:gd name="T79" fmla="*/ 15 h 542"/>
              <a:gd name="T80" fmla="*/ 315 w 330"/>
              <a:gd name="T81" fmla="*/ 7 h 542"/>
              <a:gd name="T82" fmla="*/ 323 w 330"/>
              <a:gd name="T83" fmla="*/ 12 h 542"/>
              <a:gd name="T84" fmla="*/ 329 w 330"/>
              <a:gd name="T85" fmla="*/ 24 h 542"/>
              <a:gd name="T86" fmla="*/ 322 w 330"/>
              <a:gd name="T87" fmla="*/ 34 h 542"/>
              <a:gd name="T88" fmla="*/ 310 w 330"/>
              <a:gd name="T89" fmla="*/ 37 h 542"/>
              <a:gd name="T90" fmla="*/ 315 w 330"/>
              <a:gd name="T91" fmla="*/ 62 h 542"/>
              <a:gd name="T92" fmla="*/ 317 w 330"/>
              <a:gd name="T93" fmla="*/ 80 h 542"/>
              <a:gd name="T94" fmla="*/ 306 w 330"/>
              <a:gd name="T95" fmla="*/ 85 h 542"/>
              <a:gd name="T96" fmla="*/ 294 w 330"/>
              <a:gd name="T97" fmla="*/ 100 h 542"/>
              <a:gd name="T98" fmla="*/ 287 w 330"/>
              <a:gd name="T99" fmla="*/ 121 h 542"/>
              <a:gd name="T100" fmla="*/ 292 w 330"/>
              <a:gd name="T101" fmla="*/ 152 h 542"/>
              <a:gd name="T102" fmla="*/ 313 w 330"/>
              <a:gd name="T103" fmla="*/ 183 h 542"/>
              <a:gd name="T104" fmla="*/ 297 w 330"/>
              <a:gd name="T105" fmla="*/ 196 h 542"/>
              <a:gd name="T106" fmla="*/ 298 w 330"/>
              <a:gd name="T107" fmla="*/ 212 h 542"/>
              <a:gd name="T108" fmla="*/ 286 w 330"/>
              <a:gd name="T109" fmla="*/ 215 h 542"/>
              <a:gd name="T110" fmla="*/ 269 w 330"/>
              <a:gd name="T111" fmla="*/ 236 h 542"/>
              <a:gd name="T112" fmla="*/ 277 w 330"/>
              <a:gd name="T113" fmla="*/ 246 h 542"/>
              <a:gd name="T114" fmla="*/ 284 w 330"/>
              <a:gd name="T115" fmla="*/ 251 h 542"/>
              <a:gd name="T116" fmla="*/ 292 w 330"/>
              <a:gd name="T117" fmla="*/ 250 h 542"/>
              <a:gd name="T118" fmla="*/ 305 w 330"/>
              <a:gd name="T119" fmla="*/ 259 h 542"/>
              <a:gd name="T120" fmla="*/ 319 w 330"/>
              <a:gd name="T121" fmla="*/ 269 h 542"/>
              <a:gd name="T122" fmla="*/ 306 w 330"/>
              <a:gd name="T123" fmla="*/ 282 h 542"/>
              <a:gd name="T124" fmla="*/ 301 w 330"/>
              <a:gd name="T125" fmla="*/ 294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" h="542">
                <a:moveTo>
                  <a:pt x="296" y="300"/>
                </a:moveTo>
                <a:lnTo>
                  <a:pt x="295" y="300"/>
                </a:lnTo>
                <a:lnTo>
                  <a:pt x="295" y="300"/>
                </a:lnTo>
                <a:lnTo>
                  <a:pt x="296" y="300"/>
                </a:lnTo>
                <a:lnTo>
                  <a:pt x="296" y="300"/>
                </a:lnTo>
                <a:lnTo>
                  <a:pt x="296" y="300"/>
                </a:lnTo>
                <a:lnTo>
                  <a:pt x="296" y="301"/>
                </a:lnTo>
                <a:lnTo>
                  <a:pt x="296" y="301"/>
                </a:lnTo>
                <a:lnTo>
                  <a:pt x="296" y="301"/>
                </a:lnTo>
                <a:lnTo>
                  <a:pt x="296" y="302"/>
                </a:lnTo>
                <a:lnTo>
                  <a:pt x="296" y="303"/>
                </a:lnTo>
                <a:lnTo>
                  <a:pt x="296" y="303"/>
                </a:lnTo>
                <a:lnTo>
                  <a:pt x="296" y="304"/>
                </a:lnTo>
                <a:lnTo>
                  <a:pt x="296" y="305"/>
                </a:lnTo>
                <a:lnTo>
                  <a:pt x="296" y="305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09"/>
                </a:lnTo>
                <a:lnTo>
                  <a:pt x="295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0"/>
                </a:lnTo>
                <a:lnTo>
                  <a:pt x="294" y="311"/>
                </a:lnTo>
                <a:lnTo>
                  <a:pt x="294" y="311"/>
                </a:lnTo>
                <a:lnTo>
                  <a:pt x="294" y="311"/>
                </a:lnTo>
                <a:lnTo>
                  <a:pt x="294" y="311"/>
                </a:lnTo>
                <a:lnTo>
                  <a:pt x="293" y="311"/>
                </a:lnTo>
                <a:lnTo>
                  <a:pt x="293" y="312"/>
                </a:lnTo>
                <a:lnTo>
                  <a:pt x="292" y="313"/>
                </a:lnTo>
                <a:lnTo>
                  <a:pt x="292" y="313"/>
                </a:lnTo>
                <a:lnTo>
                  <a:pt x="291" y="313"/>
                </a:lnTo>
                <a:lnTo>
                  <a:pt x="291" y="314"/>
                </a:lnTo>
                <a:lnTo>
                  <a:pt x="290" y="314"/>
                </a:lnTo>
                <a:lnTo>
                  <a:pt x="290" y="314"/>
                </a:lnTo>
                <a:lnTo>
                  <a:pt x="289" y="314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8" y="315"/>
                </a:lnTo>
                <a:lnTo>
                  <a:pt x="287" y="316"/>
                </a:lnTo>
                <a:lnTo>
                  <a:pt x="287" y="316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6" y="317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8"/>
                </a:lnTo>
                <a:lnTo>
                  <a:pt x="285" y="319"/>
                </a:lnTo>
                <a:lnTo>
                  <a:pt x="285" y="319"/>
                </a:lnTo>
                <a:lnTo>
                  <a:pt x="285" y="318"/>
                </a:lnTo>
                <a:lnTo>
                  <a:pt x="284" y="319"/>
                </a:lnTo>
                <a:lnTo>
                  <a:pt x="284" y="318"/>
                </a:lnTo>
                <a:lnTo>
                  <a:pt x="284" y="318"/>
                </a:lnTo>
                <a:lnTo>
                  <a:pt x="283" y="318"/>
                </a:lnTo>
                <a:lnTo>
                  <a:pt x="283" y="318"/>
                </a:lnTo>
                <a:lnTo>
                  <a:pt x="283" y="318"/>
                </a:lnTo>
                <a:lnTo>
                  <a:pt x="283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1" y="318"/>
                </a:lnTo>
                <a:lnTo>
                  <a:pt x="280" y="317"/>
                </a:lnTo>
                <a:lnTo>
                  <a:pt x="279" y="317"/>
                </a:lnTo>
                <a:lnTo>
                  <a:pt x="279" y="317"/>
                </a:lnTo>
                <a:lnTo>
                  <a:pt x="279" y="317"/>
                </a:lnTo>
                <a:lnTo>
                  <a:pt x="278" y="317"/>
                </a:lnTo>
                <a:lnTo>
                  <a:pt x="277" y="317"/>
                </a:lnTo>
                <a:lnTo>
                  <a:pt x="276" y="317"/>
                </a:lnTo>
                <a:lnTo>
                  <a:pt x="276" y="317"/>
                </a:lnTo>
                <a:lnTo>
                  <a:pt x="276" y="317"/>
                </a:lnTo>
                <a:lnTo>
                  <a:pt x="276" y="317"/>
                </a:lnTo>
                <a:lnTo>
                  <a:pt x="275" y="317"/>
                </a:lnTo>
                <a:lnTo>
                  <a:pt x="274" y="317"/>
                </a:lnTo>
                <a:lnTo>
                  <a:pt x="274" y="317"/>
                </a:lnTo>
                <a:lnTo>
                  <a:pt x="274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3" y="317"/>
                </a:lnTo>
                <a:lnTo>
                  <a:pt x="272" y="316"/>
                </a:lnTo>
                <a:lnTo>
                  <a:pt x="272" y="316"/>
                </a:lnTo>
                <a:lnTo>
                  <a:pt x="272" y="316"/>
                </a:lnTo>
                <a:lnTo>
                  <a:pt x="272" y="316"/>
                </a:lnTo>
                <a:lnTo>
                  <a:pt x="271" y="316"/>
                </a:lnTo>
                <a:lnTo>
                  <a:pt x="270" y="316"/>
                </a:lnTo>
                <a:lnTo>
                  <a:pt x="270" y="316"/>
                </a:lnTo>
                <a:lnTo>
                  <a:pt x="270" y="316"/>
                </a:lnTo>
                <a:lnTo>
                  <a:pt x="270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9" y="316"/>
                </a:lnTo>
                <a:lnTo>
                  <a:pt x="268" y="315"/>
                </a:lnTo>
                <a:lnTo>
                  <a:pt x="268" y="315"/>
                </a:lnTo>
                <a:lnTo>
                  <a:pt x="268" y="315"/>
                </a:lnTo>
                <a:lnTo>
                  <a:pt x="267" y="315"/>
                </a:lnTo>
                <a:lnTo>
                  <a:pt x="267" y="315"/>
                </a:lnTo>
                <a:lnTo>
                  <a:pt x="267" y="315"/>
                </a:lnTo>
                <a:lnTo>
                  <a:pt x="267" y="315"/>
                </a:lnTo>
                <a:lnTo>
                  <a:pt x="266" y="315"/>
                </a:lnTo>
                <a:lnTo>
                  <a:pt x="266" y="315"/>
                </a:lnTo>
                <a:lnTo>
                  <a:pt x="265" y="315"/>
                </a:lnTo>
                <a:lnTo>
                  <a:pt x="264" y="314"/>
                </a:lnTo>
                <a:lnTo>
                  <a:pt x="264" y="314"/>
                </a:lnTo>
                <a:lnTo>
                  <a:pt x="263" y="314"/>
                </a:lnTo>
                <a:lnTo>
                  <a:pt x="263" y="314"/>
                </a:lnTo>
                <a:lnTo>
                  <a:pt x="263" y="314"/>
                </a:lnTo>
                <a:lnTo>
                  <a:pt x="262" y="314"/>
                </a:lnTo>
                <a:lnTo>
                  <a:pt x="262" y="314"/>
                </a:lnTo>
                <a:lnTo>
                  <a:pt x="261" y="314"/>
                </a:lnTo>
                <a:lnTo>
                  <a:pt x="261" y="314"/>
                </a:lnTo>
                <a:lnTo>
                  <a:pt x="260" y="314"/>
                </a:lnTo>
                <a:lnTo>
                  <a:pt x="260" y="314"/>
                </a:lnTo>
                <a:lnTo>
                  <a:pt x="259" y="314"/>
                </a:lnTo>
                <a:lnTo>
                  <a:pt x="259" y="314"/>
                </a:lnTo>
                <a:lnTo>
                  <a:pt x="258" y="314"/>
                </a:lnTo>
                <a:lnTo>
                  <a:pt x="258" y="314"/>
                </a:lnTo>
                <a:lnTo>
                  <a:pt x="257" y="314"/>
                </a:lnTo>
                <a:lnTo>
                  <a:pt x="257" y="314"/>
                </a:lnTo>
                <a:lnTo>
                  <a:pt x="256" y="314"/>
                </a:lnTo>
                <a:lnTo>
                  <a:pt x="256" y="315"/>
                </a:lnTo>
                <a:lnTo>
                  <a:pt x="255" y="315"/>
                </a:lnTo>
                <a:lnTo>
                  <a:pt x="254" y="315"/>
                </a:lnTo>
                <a:lnTo>
                  <a:pt x="254" y="315"/>
                </a:lnTo>
                <a:lnTo>
                  <a:pt x="254" y="315"/>
                </a:lnTo>
                <a:lnTo>
                  <a:pt x="253" y="315"/>
                </a:lnTo>
                <a:lnTo>
                  <a:pt x="252" y="315"/>
                </a:lnTo>
                <a:lnTo>
                  <a:pt x="251" y="315"/>
                </a:lnTo>
                <a:lnTo>
                  <a:pt x="251" y="315"/>
                </a:lnTo>
                <a:lnTo>
                  <a:pt x="250" y="315"/>
                </a:lnTo>
                <a:lnTo>
                  <a:pt x="250" y="315"/>
                </a:lnTo>
                <a:lnTo>
                  <a:pt x="249" y="315"/>
                </a:lnTo>
                <a:lnTo>
                  <a:pt x="248" y="315"/>
                </a:lnTo>
                <a:lnTo>
                  <a:pt x="248" y="315"/>
                </a:lnTo>
                <a:lnTo>
                  <a:pt x="248" y="315"/>
                </a:lnTo>
                <a:lnTo>
                  <a:pt x="247" y="315"/>
                </a:lnTo>
                <a:lnTo>
                  <a:pt x="246" y="315"/>
                </a:lnTo>
                <a:lnTo>
                  <a:pt x="246" y="315"/>
                </a:lnTo>
                <a:lnTo>
                  <a:pt x="245" y="315"/>
                </a:lnTo>
                <a:lnTo>
                  <a:pt x="244" y="315"/>
                </a:lnTo>
                <a:lnTo>
                  <a:pt x="244" y="315"/>
                </a:lnTo>
                <a:lnTo>
                  <a:pt x="243" y="315"/>
                </a:lnTo>
                <a:lnTo>
                  <a:pt x="242" y="315"/>
                </a:lnTo>
                <a:lnTo>
                  <a:pt x="242" y="315"/>
                </a:lnTo>
                <a:lnTo>
                  <a:pt x="242" y="315"/>
                </a:lnTo>
                <a:lnTo>
                  <a:pt x="241" y="315"/>
                </a:lnTo>
                <a:lnTo>
                  <a:pt x="241" y="315"/>
                </a:lnTo>
                <a:lnTo>
                  <a:pt x="240" y="315"/>
                </a:lnTo>
                <a:lnTo>
                  <a:pt x="240" y="315"/>
                </a:lnTo>
                <a:lnTo>
                  <a:pt x="239" y="315"/>
                </a:lnTo>
                <a:lnTo>
                  <a:pt x="239" y="315"/>
                </a:lnTo>
                <a:lnTo>
                  <a:pt x="239" y="315"/>
                </a:lnTo>
                <a:lnTo>
                  <a:pt x="238" y="315"/>
                </a:lnTo>
                <a:lnTo>
                  <a:pt x="238" y="315"/>
                </a:lnTo>
                <a:lnTo>
                  <a:pt x="237" y="315"/>
                </a:lnTo>
                <a:lnTo>
                  <a:pt x="237" y="315"/>
                </a:lnTo>
                <a:lnTo>
                  <a:pt x="237" y="315"/>
                </a:lnTo>
                <a:lnTo>
                  <a:pt x="235" y="315"/>
                </a:lnTo>
                <a:lnTo>
                  <a:pt x="235" y="315"/>
                </a:lnTo>
                <a:lnTo>
                  <a:pt x="234" y="315"/>
                </a:lnTo>
                <a:lnTo>
                  <a:pt x="234" y="315"/>
                </a:lnTo>
                <a:lnTo>
                  <a:pt x="234" y="315"/>
                </a:lnTo>
                <a:lnTo>
                  <a:pt x="233" y="316"/>
                </a:lnTo>
                <a:lnTo>
                  <a:pt x="233" y="316"/>
                </a:lnTo>
                <a:lnTo>
                  <a:pt x="232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1" y="316"/>
                </a:lnTo>
                <a:lnTo>
                  <a:pt x="230" y="316"/>
                </a:lnTo>
                <a:lnTo>
                  <a:pt x="230" y="316"/>
                </a:lnTo>
                <a:lnTo>
                  <a:pt x="230" y="316"/>
                </a:lnTo>
                <a:lnTo>
                  <a:pt x="229" y="315"/>
                </a:lnTo>
                <a:lnTo>
                  <a:pt x="228" y="315"/>
                </a:lnTo>
                <a:lnTo>
                  <a:pt x="228" y="315"/>
                </a:lnTo>
                <a:lnTo>
                  <a:pt x="227" y="315"/>
                </a:lnTo>
                <a:lnTo>
                  <a:pt x="227" y="314"/>
                </a:lnTo>
                <a:lnTo>
                  <a:pt x="226" y="314"/>
                </a:lnTo>
                <a:lnTo>
                  <a:pt x="226" y="314"/>
                </a:lnTo>
                <a:lnTo>
                  <a:pt x="225" y="314"/>
                </a:lnTo>
                <a:lnTo>
                  <a:pt x="224" y="314"/>
                </a:lnTo>
                <a:lnTo>
                  <a:pt x="224" y="314"/>
                </a:lnTo>
                <a:lnTo>
                  <a:pt x="224" y="314"/>
                </a:lnTo>
                <a:lnTo>
                  <a:pt x="224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2" y="314"/>
                </a:lnTo>
                <a:lnTo>
                  <a:pt x="222" y="314"/>
                </a:lnTo>
                <a:lnTo>
                  <a:pt x="221" y="315"/>
                </a:lnTo>
                <a:lnTo>
                  <a:pt x="221" y="315"/>
                </a:lnTo>
                <a:lnTo>
                  <a:pt x="221" y="315"/>
                </a:lnTo>
                <a:lnTo>
                  <a:pt x="220" y="315"/>
                </a:lnTo>
                <a:lnTo>
                  <a:pt x="220" y="315"/>
                </a:lnTo>
                <a:lnTo>
                  <a:pt x="220" y="315"/>
                </a:lnTo>
                <a:lnTo>
                  <a:pt x="219" y="315"/>
                </a:lnTo>
                <a:lnTo>
                  <a:pt x="219" y="315"/>
                </a:lnTo>
                <a:lnTo>
                  <a:pt x="219" y="315"/>
                </a:lnTo>
                <a:lnTo>
                  <a:pt x="218" y="316"/>
                </a:lnTo>
                <a:lnTo>
                  <a:pt x="218" y="316"/>
                </a:lnTo>
                <a:lnTo>
                  <a:pt x="217" y="316"/>
                </a:lnTo>
                <a:lnTo>
                  <a:pt x="217" y="316"/>
                </a:lnTo>
                <a:lnTo>
                  <a:pt x="217" y="316"/>
                </a:lnTo>
                <a:lnTo>
                  <a:pt x="217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6" y="316"/>
                </a:lnTo>
                <a:lnTo>
                  <a:pt x="215" y="316"/>
                </a:lnTo>
                <a:lnTo>
                  <a:pt x="214" y="315"/>
                </a:lnTo>
                <a:lnTo>
                  <a:pt x="213" y="315"/>
                </a:lnTo>
                <a:lnTo>
                  <a:pt x="213" y="315"/>
                </a:lnTo>
                <a:lnTo>
                  <a:pt x="212" y="315"/>
                </a:lnTo>
                <a:lnTo>
                  <a:pt x="212" y="314"/>
                </a:lnTo>
                <a:lnTo>
                  <a:pt x="212" y="314"/>
                </a:lnTo>
                <a:lnTo>
                  <a:pt x="212" y="314"/>
                </a:lnTo>
                <a:lnTo>
                  <a:pt x="212" y="314"/>
                </a:lnTo>
                <a:lnTo>
                  <a:pt x="211" y="314"/>
                </a:lnTo>
                <a:lnTo>
                  <a:pt x="211" y="313"/>
                </a:lnTo>
                <a:lnTo>
                  <a:pt x="211" y="313"/>
                </a:lnTo>
                <a:lnTo>
                  <a:pt x="210" y="313"/>
                </a:lnTo>
                <a:lnTo>
                  <a:pt x="210" y="313"/>
                </a:lnTo>
                <a:lnTo>
                  <a:pt x="209" y="312"/>
                </a:lnTo>
                <a:lnTo>
                  <a:pt x="209" y="312"/>
                </a:lnTo>
                <a:lnTo>
                  <a:pt x="208" y="312"/>
                </a:lnTo>
                <a:lnTo>
                  <a:pt x="207" y="312"/>
                </a:lnTo>
                <a:lnTo>
                  <a:pt x="207" y="312"/>
                </a:lnTo>
                <a:lnTo>
                  <a:pt x="206" y="312"/>
                </a:lnTo>
                <a:lnTo>
                  <a:pt x="206" y="312"/>
                </a:lnTo>
                <a:lnTo>
                  <a:pt x="206" y="312"/>
                </a:lnTo>
                <a:lnTo>
                  <a:pt x="205" y="313"/>
                </a:lnTo>
                <a:lnTo>
                  <a:pt x="205" y="313"/>
                </a:lnTo>
                <a:lnTo>
                  <a:pt x="204" y="313"/>
                </a:lnTo>
                <a:lnTo>
                  <a:pt x="204" y="313"/>
                </a:lnTo>
                <a:lnTo>
                  <a:pt x="204" y="314"/>
                </a:lnTo>
                <a:lnTo>
                  <a:pt x="203" y="314"/>
                </a:lnTo>
                <a:lnTo>
                  <a:pt x="203" y="315"/>
                </a:lnTo>
                <a:lnTo>
                  <a:pt x="203" y="315"/>
                </a:lnTo>
                <a:lnTo>
                  <a:pt x="202" y="316"/>
                </a:lnTo>
                <a:lnTo>
                  <a:pt x="202" y="316"/>
                </a:lnTo>
                <a:lnTo>
                  <a:pt x="202" y="318"/>
                </a:lnTo>
                <a:lnTo>
                  <a:pt x="201" y="320"/>
                </a:lnTo>
                <a:lnTo>
                  <a:pt x="200" y="321"/>
                </a:lnTo>
                <a:lnTo>
                  <a:pt x="200" y="322"/>
                </a:lnTo>
                <a:lnTo>
                  <a:pt x="200" y="322"/>
                </a:lnTo>
                <a:lnTo>
                  <a:pt x="199" y="323"/>
                </a:lnTo>
                <a:lnTo>
                  <a:pt x="199" y="323"/>
                </a:lnTo>
                <a:lnTo>
                  <a:pt x="198" y="324"/>
                </a:lnTo>
                <a:lnTo>
                  <a:pt x="198" y="325"/>
                </a:lnTo>
                <a:lnTo>
                  <a:pt x="197" y="326"/>
                </a:lnTo>
                <a:lnTo>
                  <a:pt x="197" y="326"/>
                </a:lnTo>
                <a:lnTo>
                  <a:pt x="196" y="327"/>
                </a:lnTo>
                <a:lnTo>
                  <a:pt x="196" y="327"/>
                </a:lnTo>
                <a:lnTo>
                  <a:pt x="196" y="327"/>
                </a:lnTo>
                <a:lnTo>
                  <a:pt x="195" y="327"/>
                </a:lnTo>
                <a:lnTo>
                  <a:pt x="193" y="327"/>
                </a:lnTo>
                <a:lnTo>
                  <a:pt x="192" y="327"/>
                </a:lnTo>
                <a:lnTo>
                  <a:pt x="191" y="328"/>
                </a:lnTo>
                <a:lnTo>
                  <a:pt x="191" y="328"/>
                </a:lnTo>
                <a:lnTo>
                  <a:pt x="190" y="328"/>
                </a:lnTo>
                <a:lnTo>
                  <a:pt x="187" y="328"/>
                </a:lnTo>
                <a:lnTo>
                  <a:pt x="185" y="329"/>
                </a:lnTo>
                <a:lnTo>
                  <a:pt x="185" y="329"/>
                </a:lnTo>
                <a:lnTo>
                  <a:pt x="183" y="329"/>
                </a:lnTo>
                <a:lnTo>
                  <a:pt x="181" y="329"/>
                </a:lnTo>
                <a:lnTo>
                  <a:pt x="180" y="329"/>
                </a:lnTo>
                <a:lnTo>
                  <a:pt x="180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9" y="330"/>
                </a:lnTo>
                <a:lnTo>
                  <a:pt x="178" y="330"/>
                </a:lnTo>
                <a:lnTo>
                  <a:pt x="178" y="330"/>
                </a:lnTo>
                <a:lnTo>
                  <a:pt x="178" y="330"/>
                </a:lnTo>
                <a:lnTo>
                  <a:pt x="177" y="330"/>
                </a:lnTo>
                <a:lnTo>
                  <a:pt x="177" y="330"/>
                </a:lnTo>
                <a:lnTo>
                  <a:pt x="177" y="330"/>
                </a:lnTo>
                <a:lnTo>
                  <a:pt x="176" y="330"/>
                </a:lnTo>
                <a:lnTo>
                  <a:pt x="176" y="330"/>
                </a:lnTo>
                <a:lnTo>
                  <a:pt x="176" y="330"/>
                </a:lnTo>
                <a:lnTo>
                  <a:pt x="175" y="330"/>
                </a:lnTo>
                <a:lnTo>
                  <a:pt x="175" y="331"/>
                </a:lnTo>
                <a:lnTo>
                  <a:pt x="175" y="331"/>
                </a:lnTo>
                <a:lnTo>
                  <a:pt x="175" y="332"/>
                </a:lnTo>
                <a:lnTo>
                  <a:pt x="175" y="332"/>
                </a:lnTo>
                <a:lnTo>
                  <a:pt x="175" y="332"/>
                </a:lnTo>
                <a:lnTo>
                  <a:pt x="175" y="333"/>
                </a:lnTo>
                <a:lnTo>
                  <a:pt x="175" y="333"/>
                </a:lnTo>
                <a:lnTo>
                  <a:pt x="175" y="333"/>
                </a:lnTo>
                <a:lnTo>
                  <a:pt x="176" y="333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4"/>
                </a:lnTo>
                <a:lnTo>
                  <a:pt x="176" y="335"/>
                </a:lnTo>
                <a:lnTo>
                  <a:pt x="176" y="335"/>
                </a:lnTo>
                <a:lnTo>
                  <a:pt x="176" y="335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76" y="337"/>
                </a:lnTo>
                <a:lnTo>
                  <a:pt x="176" y="337"/>
                </a:lnTo>
                <a:lnTo>
                  <a:pt x="176" y="337"/>
                </a:lnTo>
                <a:lnTo>
                  <a:pt x="176" y="337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8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39"/>
                </a:lnTo>
                <a:lnTo>
                  <a:pt x="176" y="340"/>
                </a:lnTo>
                <a:lnTo>
                  <a:pt x="175" y="340"/>
                </a:lnTo>
                <a:lnTo>
                  <a:pt x="175" y="341"/>
                </a:lnTo>
                <a:lnTo>
                  <a:pt x="175" y="341"/>
                </a:lnTo>
                <a:lnTo>
                  <a:pt x="175" y="341"/>
                </a:lnTo>
                <a:lnTo>
                  <a:pt x="175" y="342"/>
                </a:lnTo>
                <a:lnTo>
                  <a:pt x="175" y="342"/>
                </a:lnTo>
                <a:lnTo>
                  <a:pt x="175" y="342"/>
                </a:lnTo>
                <a:lnTo>
                  <a:pt x="175" y="343"/>
                </a:lnTo>
                <a:lnTo>
                  <a:pt x="175" y="344"/>
                </a:lnTo>
                <a:lnTo>
                  <a:pt x="176" y="345"/>
                </a:lnTo>
                <a:lnTo>
                  <a:pt x="176" y="345"/>
                </a:lnTo>
                <a:lnTo>
                  <a:pt x="176" y="346"/>
                </a:lnTo>
                <a:lnTo>
                  <a:pt x="176" y="346"/>
                </a:lnTo>
                <a:lnTo>
                  <a:pt x="175" y="347"/>
                </a:lnTo>
                <a:lnTo>
                  <a:pt x="175" y="347"/>
                </a:lnTo>
                <a:lnTo>
                  <a:pt x="175" y="347"/>
                </a:lnTo>
                <a:lnTo>
                  <a:pt x="175" y="347"/>
                </a:lnTo>
                <a:lnTo>
                  <a:pt x="175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6"/>
                </a:lnTo>
                <a:lnTo>
                  <a:pt x="175" y="345"/>
                </a:lnTo>
                <a:lnTo>
                  <a:pt x="175" y="345"/>
                </a:lnTo>
                <a:lnTo>
                  <a:pt x="175" y="344"/>
                </a:lnTo>
                <a:lnTo>
                  <a:pt x="175" y="344"/>
                </a:lnTo>
                <a:lnTo>
                  <a:pt x="174" y="344"/>
                </a:lnTo>
                <a:lnTo>
                  <a:pt x="174" y="344"/>
                </a:lnTo>
                <a:lnTo>
                  <a:pt x="174" y="343"/>
                </a:lnTo>
                <a:lnTo>
                  <a:pt x="174" y="343"/>
                </a:lnTo>
                <a:lnTo>
                  <a:pt x="174" y="343"/>
                </a:lnTo>
                <a:lnTo>
                  <a:pt x="174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2" y="342"/>
                </a:lnTo>
                <a:lnTo>
                  <a:pt x="172" y="342"/>
                </a:lnTo>
                <a:lnTo>
                  <a:pt x="171" y="341"/>
                </a:lnTo>
                <a:lnTo>
                  <a:pt x="170" y="341"/>
                </a:lnTo>
                <a:lnTo>
                  <a:pt x="170" y="341"/>
                </a:lnTo>
                <a:lnTo>
                  <a:pt x="170" y="341"/>
                </a:lnTo>
                <a:lnTo>
                  <a:pt x="169" y="341"/>
                </a:lnTo>
                <a:lnTo>
                  <a:pt x="169" y="340"/>
                </a:lnTo>
                <a:lnTo>
                  <a:pt x="168" y="340"/>
                </a:lnTo>
                <a:lnTo>
                  <a:pt x="168" y="340"/>
                </a:lnTo>
                <a:lnTo>
                  <a:pt x="167" y="340"/>
                </a:lnTo>
                <a:lnTo>
                  <a:pt x="166" y="340"/>
                </a:lnTo>
                <a:lnTo>
                  <a:pt x="166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8"/>
                </a:lnTo>
                <a:lnTo>
                  <a:pt x="165" y="338"/>
                </a:lnTo>
                <a:lnTo>
                  <a:pt x="164" y="338"/>
                </a:lnTo>
                <a:lnTo>
                  <a:pt x="164" y="338"/>
                </a:lnTo>
                <a:lnTo>
                  <a:pt x="163" y="337"/>
                </a:lnTo>
                <a:lnTo>
                  <a:pt x="163" y="337"/>
                </a:lnTo>
                <a:lnTo>
                  <a:pt x="163" y="337"/>
                </a:lnTo>
                <a:lnTo>
                  <a:pt x="163" y="337"/>
                </a:lnTo>
                <a:lnTo>
                  <a:pt x="163" y="336"/>
                </a:lnTo>
                <a:lnTo>
                  <a:pt x="162" y="335"/>
                </a:lnTo>
                <a:lnTo>
                  <a:pt x="162" y="335"/>
                </a:lnTo>
                <a:lnTo>
                  <a:pt x="162" y="334"/>
                </a:lnTo>
                <a:lnTo>
                  <a:pt x="162" y="334"/>
                </a:lnTo>
                <a:lnTo>
                  <a:pt x="162" y="333"/>
                </a:lnTo>
                <a:lnTo>
                  <a:pt x="162" y="332"/>
                </a:lnTo>
                <a:lnTo>
                  <a:pt x="162" y="332"/>
                </a:lnTo>
                <a:lnTo>
                  <a:pt x="162" y="332"/>
                </a:lnTo>
                <a:lnTo>
                  <a:pt x="161" y="332"/>
                </a:lnTo>
                <a:lnTo>
                  <a:pt x="161" y="331"/>
                </a:lnTo>
                <a:lnTo>
                  <a:pt x="161" y="331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1" y="330"/>
                </a:lnTo>
                <a:lnTo>
                  <a:pt x="160" y="330"/>
                </a:lnTo>
                <a:lnTo>
                  <a:pt x="160" y="330"/>
                </a:lnTo>
                <a:lnTo>
                  <a:pt x="160" y="329"/>
                </a:lnTo>
                <a:lnTo>
                  <a:pt x="159" y="329"/>
                </a:lnTo>
                <a:lnTo>
                  <a:pt x="159" y="329"/>
                </a:lnTo>
                <a:lnTo>
                  <a:pt x="158" y="329"/>
                </a:lnTo>
                <a:lnTo>
                  <a:pt x="158" y="328"/>
                </a:lnTo>
                <a:lnTo>
                  <a:pt x="158" y="328"/>
                </a:lnTo>
                <a:lnTo>
                  <a:pt x="158" y="328"/>
                </a:lnTo>
                <a:lnTo>
                  <a:pt x="158" y="328"/>
                </a:lnTo>
                <a:lnTo>
                  <a:pt x="157" y="327"/>
                </a:lnTo>
                <a:lnTo>
                  <a:pt x="157" y="326"/>
                </a:lnTo>
                <a:lnTo>
                  <a:pt x="157" y="326"/>
                </a:lnTo>
                <a:lnTo>
                  <a:pt x="157" y="326"/>
                </a:lnTo>
                <a:lnTo>
                  <a:pt x="157" y="326"/>
                </a:lnTo>
                <a:lnTo>
                  <a:pt x="156" y="326"/>
                </a:lnTo>
                <a:lnTo>
                  <a:pt x="156" y="325"/>
                </a:lnTo>
                <a:lnTo>
                  <a:pt x="156" y="325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5" y="324"/>
                </a:lnTo>
                <a:lnTo>
                  <a:pt x="154" y="324"/>
                </a:lnTo>
                <a:lnTo>
                  <a:pt x="154" y="323"/>
                </a:lnTo>
                <a:lnTo>
                  <a:pt x="154" y="323"/>
                </a:lnTo>
                <a:lnTo>
                  <a:pt x="152" y="323"/>
                </a:lnTo>
                <a:lnTo>
                  <a:pt x="150" y="322"/>
                </a:lnTo>
                <a:lnTo>
                  <a:pt x="148" y="321"/>
                </a:lnTo>
                <a:lnTo>
                  <a:pt x="147" y="321"/>
                </a:lnTo>
                <a:lnTo>
                  <a:pt x="146" y="321"/>
                </a:lnTo>
                <a:lnTo>
                  <a:pt x="145" y="320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1"/>
                </a:lnTo>
                <a:lnTo>
                  <a:pt x="145" y="322"/>
                </a:lnTo>
                <a:lnTo>
                  <a:pt x="145" y="322"/>
                </a:lnTo>
                <a:lnTo>
                  <a:pt x="145" y="322"/>
                </a:lnTo>
                <a:lnTo>
                  <a:pt x="146" y="323"/>
                </a:lnTo>
                <a:lnTo>
                  <a:pt x="146" y="323"/>
                </a:lnTo>
                <a:lnTo>
                  <a:pt x="145" y="324"/>
                </a:lnTo>
                <a:lnTo>
                  <a:pt x="145" y="325"/>
                </a:lnTo>
                <a:lnTo>
                  <a:pt x="145" y="325"/>
                </a:lnTo>
                <a:lnTo>
                  <a:pt x="145" y="326"/>
                </a:lnTo>
                <a:lnTo>
                  <a:pt x="145" y="327"/>
                </a:lnTo>
                <a:lnTo>
                  <a:pt x="145" y="327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4" y="329"/>
                </a:lnTo>
                <a:lnTo>
                  <a:pt x="144" y="329"/>
                </a:lnTo>
                <a:lnTo>
                  <a:pt x="143" y="330"/>
                </a:lnTo>
                <a:lnTo>
                  <a:pt x="143" y="330"/>
                </a:lnTo>
                <a:lnTo>
                  <a:pt x="143" y="331"/>
                </a:lnTo>
                <a:lnTo>
                  <a:pt x="142" y="331"/>
                </a:lnTo>
                <a:lnTo>
                  <a:pt x="142" y="332"/>
                </a:lnTo>
                <a:lnTo>
                  <a:pt x="142" y="332"/>
                </a:lnTo>
                <a:lnTo>
                  <a:pt x="142" y="332"/>
                </a:lnTo>
                <a:lnTo>
                  <a:pt x="142" y="333"/>
                </a:lnTo>
                <a:lnTo>
                  <a:pt x="141" y="333"/>
                </a:lnTo>
                <a:lnTo>
                  <a:pt x="141" y="334"/>
                </a:lnTo>
                <a:lnTo>
                  <a:pt x="141" y="334"/>
                </a:lnTo>
                <a:lnTo>
                  <a:pt x="140" y="335"/>
                </a:lnTo>
                <a:lnTo>
                  <a:pt x="140" y="335"/>
                </a:lnTo>
                <a:lnTo>
                  <a:pt x="140" y="336"/>
                </a:lnTo>
                <a:lnTo>
                  <a:pt x="140" y="336"/>
                </a:lnTo>
                <a:lnTo>
                  <a:pt x="139" y="336"/>
                </a:lnTo>
                <a:lnTo>
                  <a:pt x="139" y="337"/>
                </a:lnTo>
                <a:lnTo>
                  <a:pt x="139" y="337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9"/>
                </a:lnTo>
                <a:lnTo>
                  <a:pt x="138" y="339"/>
                </a:lnTo>
                <a:lnTo>
                  <a:pt x="138" y="340"/>
                </a:lnTo>
                <a:lnTo>
                  <a:pt x="138" y="341"/>
                </a:lnTo>
                <a:lnTo>
                  <a:pt x="137" y="341"/>
                </a:lnTo>
                <a:lnTo>
                  <a:pt x="137" y="342"/>
                </a:lnTo>
                <a:lnTo>
                  <a:pt x="137" y="342"/>
                </a:lnTo>
                <a:lnTo>
                  <a:pt x="136" y="343"/>
                </a:lnTo>
                <a:lnTo>
                  <a:pt x="136" y="343"/>
                </a:lnTo>
                <a:lnTo>
                  <a:pt x="135" y="344"/>
                </a:lnTo>
                <a:lnTo>
                  <a:pt x="135" y="344"/>
                </a:lnTo>
                <a:lnTo>
                  <a:pt x="134" y="345"/>
                </a:lnTo>
                <a:lnTo>
                  <a:pt x="134" y="345"/>
                </a:lnTo>
                <a:lnTo>
                  <a:pt x="134" y="346"/>
                </a:lnTo>
                <a:lnTo>
                  <a:pt x="133" y="347"/>
                </a:lnTo>
                <a:lnTo>
                  <a:pt x="133" y="348"/>
                </a:lnTo>
                <a:lnTo>
                  <a:pt x="132" y="348"/>
                </a:lnTo>
                <a:lnTo>
                  <a:pt x="132" y="348"/>
                </a:lnTo>
                <a:lnTo>
                  <a:pt x="132" y="349"/>
                </a:lnTo>
                <a:lnTo>
                  <a:pt x="132" y="349"/>
                </a:lnTo>
                <a:lnTo>
                  <a:pt x="132" y="349"/>
                </a:lnTo>
                <a:lnTo>
                  <a:pt x="131" y="349"/>
                </a:lnTo>
                <a:lnTo>
                  <a:pt x="131" y="350"/>
                </a:lnTo>
                <a:lnTo>
                  <a:pt x="131" y="350"/>
                </a:lnTo>
                <a:lnTo>
                  <a:pt x="130" y="351"/>
                </a:lnTo>
                <a:lnTo>
                  <a:pt x="130" y="351"/>
                </a:lnTo>
                <a:lnTo>
                  <a:pt x="129" y="352"/>
                </a:lnTo>
                <a:lnTo>
                  <a:pt x="129" y="352"/>
                </a:lnTo>
                <a:lnTo>
                  <a:pt x="128" y="352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8" y="353"/>
                </a:lnTo>
                <a:lnTo>
                  <a:pt x="127" y="354"/>
                </a:lnTo>
                <a:lnTo>
                  <a:pt x="127" y="354"/>
                </a:lnTo>
                <a:lnTo>
                  <a:pt x="126" y="354"/>
                </a:lnTo>
                <a:lnTo>
                  <a:pt x="125" y="355"/>
                </a:lnTo>
                <a:lnTo>
                  <a:pt x="125" y="355"/>
                </a:lnTo>
                <a:lnTo>
                  <a:pt x="124" y="355"/>
                </a:lnTo>
                <a:lnTo>
                  <a:pt x="124" y="355"/>
                </a:lnTo>
                <a:lnTo>
                  <a:pt x="123" y="356"/>
                </a:lnTo>
                <a:lnTo>
                  <a:pt x="123" y="356"/>
                </a:lnTo>
                <a:lnTo>
                  <a:pt x="122" y="356"/>
                </a:lnTo>
                <a:lnTo>
                  <a:pt x="122" y="356"/>
                </a:lnTo>
                <a:lnTo>
                  <a:pt x="122" y="356"/>
                </a:lnTo>
                <a:lnTo>
                  <a:pt x="122" y="357"/>
                </a:lnTo>
                <a:lnTo>
                  <a:pt x="121" y="357"/>
                </a:lnTo>
                <a:lnTo>
                  <a:pt x="121" y="357"/>
                </a:lnTo>
                <a:lnTo>
                  <a:pt x="120" y="357"/>
                </a:lnTo>
                <a:lnTo>
                  <a:pt x="120" y="357"/>
                </a:lnTo>
                <a:lnTo>
                  <a:pt x="120" y="358"/>
                </a:lnTo>
                <a:lnTo>
                  <a:pt x="120" y="358"/>
                </a:lnTo>
                <a:lnTo>
                  <a:pt x="119" y="358"/>
                </a:lnTo>
                <a:lnTo>
                  <a:pt x="119" y="358"/>
                </a:lnTo>
                <a:lnTo>
                  <a:pt x="118" y="358"/>
                </a:lnTo>
                <a:lnTo>
                  <a:pt x="118" y="358"/>
                </a:lnTo>
                <a:lnTo>
                  <a:pt x="118" y="359"/>
                </a:lnTo>
                <a:lnTo>
                  <a:pt x="117" y="359"/>
                </a:lnTo>
                <a:lnTo>
                  <a:pt x="117" y="359"/>
                </a:lnTo>
                <a:lnTo>
                  <a:pt x="117" y="359"/>
                </a:lnTo>
                <a:lnTo>
                  <a:pt x="117" y="359"/>
                </a:lnTo>
                <a:lnTo>
                  <a:pt x="116" y="360"/>
                </a:lnTo>
                <a:lnTo>
                  <a:pt x="116" y="360"/>
                </a:lnTo>
                <a:lnTo>
                  <a:pt x="116" y="360"/>
                </a:lnTo>
                <a:lnTo>
                  <a:pt x="116" y="361"/>
                </a:lnTo>
                <a:lnTo>
                  <a:pt x="116" y="363"/>
                </a:lnTo>
                <a:lnTo>
                  <a:pt x="116" y="364"/>
                </a:lnTo>
                <a:lnTo>
                  <a:pt x="116" y="365"/>
                </a:lnTo>
                <a:lnTo>
                  <a:pt x="116" y="366"/>
                </a:lnTo>
                <a:lnTo>
                  <a:pt x="116" y="366"/>
                </a:lnTo>
                <a:lnTo>
                  <a:pt x="116" y="368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70"/>
                </a:lnTo>
                <a:lnTo>
                  <a:pt x="116" y="370"/>
                </a:lnTo>
                <a:lnTo>
                  <a:pt x="116" y="370"/>
                </a:lnTo>
                <a:lnTo>
                  <a:pt x="116" y="370"/>
                </a:lnTo>
                <a:lnTo>
                  <a:pt x="116" y="371"/>
                </a:lnTo>
                <a:lnTo>
                  <a:pt x="116" y="371"/>
                </a:lnTo>
                <a:lnTo>
                  <a:pt x="116" y="371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2"/>
                </a:lnTo>
                <a:lnTo>
                  <a:pt x="116" y="373"/>
                </a:lnTo>
                <a:lnTo>
                  <a:pt x="116" y="373"/>
                </a:lnTo>
                <a:lnTo>
                  <a:pt x="116" y="373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4"/>
                </a:lnTo>
                <a:lnTo>
                  <a:pt x="116" y="375"/>
                </a:lnTo>
                <a:lnTo>
                  <a:pt x="116" y="375"/>
                </a:lnTo>
                <a:lnTo>
                  <a:pt x="116" y="376"/>
                </a:lnTo>
                <a:lnTo>
                  <a:pt x="116" y="376"/>
                </a:lnTo>
                <a:lnTo>
                  <a:pt x="116" y="376"/>
                </a:lnTo>
                <a:lnTo>
                  <a:pt x="116" y="376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7"/>
                </a:lnTo>
                <a:lnTo>
                  <a:pt x="116" y="378"/>
                </a:lnTo>
                <a:lnTo>
                  <a:pt x="116" y="378"/>
                </a:lnTo>
                <a:lnTo>
                  <a:pt x="115" y="378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79"/>
                </a:lnTo>
                <a:lnTo>
                  <a:pt x="115" y="380"/>
                </a:lnTo>
                <a:lnTo>
                  <a:pt x="115" y="380"/>
                </a:lnTo>
                <a:lnTo>
                  <a:pt x="114" y="380"/>
                </a:lnTo>
                <a:lnTo>
                  <a:pt x="114" y="380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1"/>
                </a:lnTo>
                <a:lnTo>
                  <a:pt x="114" y="382"/>
                </a:lnTo>
                <a:lnTo>
                  <a:pt x="114" y="382"/>
                </a:lnTo>
                <a:lnTo>
                  <a:pt x="114" y="382"/>
                </a:lnTo>
                <a:lnTo>
                  <a:pt x="113" y="383"/>
                </a:lnTo>
                <a:lnTo>
                  <a:pt x="113" y="383"/>
                </a:lnTo>
                <a:lnTo>
                  <a:pt x="113" y="383"/>
                </a:lnTo>
                <a:lnTo>
                  <a:pt x="113" y="383"/>
                </a:lnTo>
                <a:lnTo>
                  <a:pt x="112" y="384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1" y="384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1" y="385"/>
                </a:lnTo>
                <a:lnTo>
                  <a:pt x="112" y="386"/>
                </a:lnTo>
                <a:lnTo>
                  <a:pt x="112" y="386"/>
                </a:lnTo>
                <a:lnTo>
                  <a:pt x="112" y="386"/>
                </a:lnTo>
                <a:lnTo>
                  <a:pt x="112" y="386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7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89"/>
                </a:lnTo>
                <a:lnTo>
                  <a:pt x="111" y="389"/>
                </a:lnTo>
                <a:lnTo>
                  <a:pt x="111" y="389"/>
                </a:lnTo>
                <a:lnTo>
                  <a:pt x="111" y="390"/>
                </a:lnTo>
                <a:lnTo>
                  <a:pt x="111" y="390"/>
                </a:lnTo>
                <a:lnTo>
                  <a:pt x="111" y="390"/>
                </a:lnTo>
                <a:lnTo>
                  <a:pt x="111" y="390"/>
                </a:lnTo>
                <a:lnTo>
                  <a:pt x="111" y="391"/>
                </a:lnTo>
                <a:lnTo>
                  <a:pt x="110" y="391"/>
                </a:lnTo>
                <a:lnTo>
                  <a:pt x="110" y="391"/>
                </a:lnTo>
                <a:lnTo>
                  <a:pt x="110" y="392"/>
                </a:lnTo>
                <a:lnTo>
                  <a:pt x="110" y="392"/>
                </a:lnTo>
                <a:lnTo>
                  <a:pt x="110" y="393"/>
                </a:lnTo>
                <a:lnTo>
                  <a:pt x="110" y="393"/>
                </a:lnTo>
                <a:lnTo>
                  <a:pt x="110" y="393"/>
                </a:lnTo>
                <a:lnTo>
                  <a:pt x="110" y="394"/>
                </a:lnTo>
                <a:lnTo>
                  <a:pt x="110" y="394"/>
                </a:lnTo>
                <a:lnTo>
                  <a:pt x="109" y="394"/>
                </a:lnTo>
                <a:lnTo>
                  <a:pt x="109" y="395"/>
                </a:lnTo>
                <a:lnTo>
                  <a:pt x="109" y="395"/>
                </a:lnTo>
                <a:lnTo>
                  <a:pt x="109" y="395"/>
                </a:lnTo>
                <a:lnTo>
                  <a:pt x="109" y="395"/>
                </a:lnTo>
                <a:lnTo>
                  <a:pt x="109" y="396"/>
                </a:lnTo>
                <a:lnTo>
                  <a:pt x="109" y="396"/>
                </a:lnTo>
                <a:lnTo>
                  <a:pt x="109" y="397"/>
                </a:lnTo>
                <a:lnTo>
                  <a:pt x="109" y="397"/>
                </a:lnTo>
                <a:lnTo>
                  <a:pt x="109" y="397"/>
                </a:lnTo>
                <a:lnTo>
                  <a:pt x="109" y="398"/>
                </a:lnTo>
                <a:lnTo>
                  <a:pt x="109" y="398"/>
                </a:lnTo>
                <a:lnTo>
                  <a:pt x="109" y="398"/>
                </a:lnTo>
                <a:lnTo>
                  <a:pt x="109" y="398"/>
                </a:lnTo>
                <a:lnTo>
                  <a:pt x="109" y="399"/>
                </a:lnTo>
                <a:lnTo>
                  <a:pt x="109" y="399"/>
                </a:lnTo>
                <a:lnTo>
                  <a:pt x="110" y="400"/>
                </a:lnTo>
                <a:lnTo>
                  <a:pt x="110" y="400"/>
                </a:lnTo>
                <a:lnTo>
                  <a:pt x="111" y="402"/>
                </a:lnTo>
                <a:lnTo>
                  <a:pt x="111" y="402"/>
                </a:lnTo>
                <a:lnTo>
                  <a:pt x="111" y="402"/>
                </a:lnTo>
                <a:lnTo>
                  <a:pt x="111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3" y="403"/>
                </a:lnTo>
                <a:lnTo>
                  <a:pt x="113" y="403"/>
                </a:lnTo>
                <a:lnTo>
                  <a:pt x="113" y="403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4"/>
                </a:lnTo>
                <a:lnTo>
                  <a:pt x="113" y="405"/>
                </a:lnTo>
                <a:lnTo>
                  <a:pt x="113" y="405"/>
                </a:lnTo>
                <a:lnTo>
                  <a:pt x="113" y="405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6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7"/>
                </a:lnTo>
                <a:lnTo>
                  <a:pt x="113" y="408"/>
                </a:lnTo>
                <a:lnTo>
                  <a:pt x="113" y="408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09"/>
                </a:lnTo>
                <a:lnTo>
                  <a:pt x="113" y="410"/>
                </a:lnTo>
                <a:lnTo>
                  <a:pt x="113" y="410"/>
                </a:lnTo>
                <a:lnTo>
                  <a:pt x="113" y="410"/>
                </a:lnTo>
                <a:lnTo>
                  <a:pt x="113" y="411"/>
                </a:lnTo>
                <a:lnTo>
                  <a:pt x="113" y="411"/>
                </a:lnTo>
                <a:lnTo>
                  <a:pt x="112" y="412"/>
                </a:lnTo>
                <a:lnTo>
                  <a:pt x="112" y="412"/>
                </a:lnTo>
                <a:lnTo>
                  <a:pt x="112" y="412"/>
                </a:lnTo>
                <a:lnTo>
                  <a:pt x="112" y="413"/>
                </a:lnTo>
                <a:lnTo>
                  <a:pt x="112" y="414"/>
                </a:lnTo>
                <a:lnTo>
                  <a:pt x="112" y="414"/>
                </a:lnTo>
                <a:lnTo>
                  <a:pt x="113" y="415"/>
                </a:lnTo>
                <a:lnTo>
                  <a:pt x="113" y="415"/>
                </a:lnTo>
                <a:lnTo>
                  <a:pt x="113" y="416"/>
                </a:lnTo>
                <a:lnTo>
                  <a:pt x="113" y="416"/>
                </a:lnTo>
                <a:lnTo>
                  <a:pt x="113" y="417"/>
                </a:lnTo>
                <a:lnTo>
                  <a:pt x="113" y="418"/>
                </a:lnTo>
                <a:lnTo>
                  <a:pt x="113" y="418"/>
                </a:lnTo>
                <a:lnTo>
                  <a:pt x="113" y="419"/>
                </a:lnTo>
                <a:lnTo>
                  <a:pt x="113" y="419"/>
                </a:lnTo>
                <a:lnTo>
                  <a:pt x="113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5" y="422"/>
                </a:lnTo>
                <a:lnTo>
                  <a:pt x="115" y="422"/>
                </a:lnTo>
                <a:lnTo>
                  <a:pt x="115" y="422"/>
                </a:lnTo>
                <a:lnTo>
                  <a:pt x="115" y="423"/>
                </a:lnTo>
                <a:lnTo>
                  <a:pt x="115" y="424"/>
                </a:lnTo>
                <a:lnTo>
                  <a:pt x="114" y="425"/>
                </a:lnTo>
                <a:lnTo>
                  <a:pt x="114" y="426"/>
                </a:lnTo>
                <a:lnTo>
                  <a:pt x="114" y="426"/>
                </a:lnTo>
                <a:lnTo>
                  <a:pt x="114" y="427"/>
                </a:lnTo>
                <a:lnTo>
                  <a:pt x="114" y="427"/>
                </a:lnTo>
                <a:lnTo>
                  <a:pt x="114" y="427"/>
                </a:lnTo>
                <a:lnTo>
                  <a:pt x="114" y="427"/>
                </a:lnTo>
                <a:lnTo>
                  <a:pt x="114" y="428"/>
                </a:lnTo>
                <a:lnTo>
                  <a:pt x="114" y="428"/>
                </a:lnTo>
                <a:lnTo>
                  <a:pt x="113" y="429"/>
                </a:lnTo>
                <a:lnTo>
                  <a:pt x="113" y="429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1"/>
                </a:lnTo>
                <a:lnTo>
                  <a:pt x="113" y="431"/>
                </a:lnTo>
                <a:lnTo>
                  <a:pt x="113" y="431"/>
                </a:lnTo>
                <a:lnTo>
                  <a:pt x="113" y="431"/>
                </a:lnTo>
                <a:lnTo>
                  <a:pt x="112" y="432"/>
                </a:lnTo>
                <a:lnTo>
                  <a:pt x="112" y="432"/>
                </a:lnTo>
                <a:lnTo>
                  <a:pt x="112" y="433"/>
                </a:lnTo>
                <a:lnTo>
                  <a:pt x="112" y="433"/>
                </a:lnTo>
                <a:lnTo>
                  <a:pt x="111" y="434"/>
                </a:lnTo>
                <a:lnTo>
                  <a:pt x="111" y="435"/>
                </a:lnTo>
                <a:lnTo>
                  <a:pt x="110" y="435"/>
                </a:lnTo>
                <a:lnTo>
                  <a:pt x="110" y="436"/>
                </a:lnTo>
                <a:lnTo>
                  <a:pt x="110" y="436"/>
                </a:lnTo>
                <a:lnTo>
                  <a:pt x="109" y="437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7" y="438"/>
                </a:lnTo>
                <a:lnTo>
                  <a:pt x="107" y="438"/>
                </a:lnTo>
                <a:lnTo>
                  <a:pt x="107" y="439"/>
                </a:lnTo>
                <a:lnTo>
                  <a:pt x="106" y="438"/>
                </a:lnTo>
                <a:lnTo>
                  <a:pt x="106" y="438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7" y="435"/>
                </a:lnTo>
                <a:lnTo>
                  <a:pt x="107" y="434"/>
                </a:lnTo>
                <a:lnTo>
                  <a:pt x="107" y="434"/>
                </a:lnTo>
                <a:lnTo>
                  <a:pt x="107" y="433"/>
                </a:lnTo>
                <a:lnTo>
                  <a:pt x="108" y="433"/>
                </a:lnTo>
                <a:lnTo>
                  <a:pt x="108" y="433"/>
                </a:lnTo>
                <a:lnTo>
                  <a:pt x="108" y="432"/>
                </a:lnTo>
                <a:lnTo>
                  <a:pt x="108" y="432"/>
                </a:lnTo>
                <a:lnTo>
                  <a:pt x="108" y="432"/>
                </a:lnTo>
                <a:lnTo>
                  <a:pt x="108" y="432"/>
                </a:lnTo>
                <a:lnTo>
                  <a:pt x="108" y="431"/>
                </a:lnTo>
                <a:lnTo>
                  <a:pt x="108" y="432"/>
                </a:lnTo>
                <a:lnTo>
                  <a:pt x="108" y="432"/>
                </a:lnTo>
                <a:lnTo>
                  <a:pt x="107" y="432"/>
                </a:lnTo>
                <a:lnTo>
                  <a:pt x="107" y="432"/>
                </a:lnTo>
                <a:lnTo>
                  <a:pt x="106" y="431"/>
                </a:lnTo>
                <a:lnTo>
                  <a:pt x="106" y="431"/>
                </a:lnTo>
                <a:lnTo>
                  <a:pt x="106" y="431"/>
                </a:lnTo>
                <a:lnTo>
                  <a:pt x="105" y="431"/>
                </a:lnTo>
                <a:lnTo>
                  <a:pt x="105" y="431"/>
                </a:lnTo>
                <a:lnTo>
                  <a:pt x="105" y="431"/>
                </a:lnTo>
                <a:lnTo>
                  <a:pt x="105" y="431"/>
                </a:lnTo>
                <a:lnTo>
                  <a:pt x="104" y="431"/>
                </a:lnTo>
                <a:lnTo>
                  <a:pt x="104" y="431"/>
                </a:lnTo>
                <a:lnTo>
                  <a:pt x="104" y="431"/>
                </a:lnTo>
                <a:lnTo>
                  <a:pt x="103" y="432"/>
                </a:lnTo>
                <a:lnTo>
                  <a:pt x="103" y="433"/>
                </a:lnTo>
                <a:lnTo>
                  <a:pt x="103" y="433"/>
                </a:lnTo>
                <a:lnTo>
                  <a:pt x="102" y="434"/>
                </a:lnTo>
                <a:lnTo>
                  <a:pt x="101" y="434"/>
                </a:lnTo>
                <a:lnTo>
                  <a:pt x="101" y="434"/>
                </a:lnTo>
                <a:lnTo>
                  <a:pt x="101" y="435"/>
                </a:lnTo>
                <a:lnTo>
                  <a:pt x="100" y="435"/>
                </a:lnTo>
                <a:lnTo>
                  <a:pt x="100" y="435"/>
                </a:lnTo>
                <a:lnTo>
                  <a:pt x="100" y="435"/>
                </a:lnTo>
                <a:lnTo>
                  <a:pt x="100" y="436"/>
                </a:lnTo>
                <a:lnTo>
                  <a:pt x="100" y="436"/>
                </a:lnTo>
                <a:lnTo>
                  <a:pt x="100" y="436"/>
                </a:lnTo>
                <a:lnTo>
                  <a:pt x="100" y="436"/>
                </a:lnTo>
                <a:lnTo>
                  <a:pt x="99" y="436"/>
                </a:lnTo>
                <a:lnTo>
                  <a:pt x="99" y="437"/>
                </a:lnTo>
                <a:lnTo>
                  <a:pt x="99" y="437"/>
                </a:lnTo>
                <a:lnTo>
                  <a:pt x="99" y="438"/>
                </a:lnTo>
                <a:lnTo>
                  <a:pt x="98" y="438"/>
                </a:lnTo>
                <a:lnTo>
                  <a:pt x="98" y="438"/>
                </a:lnTo>
                <a:lnTo>
                  <a:pt x="98" y="439"/>
                </a:lnTo>
                <a:lnTo>
                  <a:pt x="98" y="438"/>
                </a:lnTo>
                <a:lnTo>
                  <a:pt x="98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7" y="438"/>
                </a:lnTo>
                <a:lnTo>
                  <a:pt x="96" y="438"/>
                </a:lnTo>
                <a:lnTo>
                  <a:pt x="96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8"/>
                </a:lnTo>
                <a:lnTo>
                  <a:pt x="95" y="439"/>
                </a:lnTo>
                <a:lnTo>
                  <a:pt x="95" y="439"/>
                </a:lnTo>
                <a:lnTo>
                  <a:pt x="95" y="440"/>
                </a:lnTo>
                <a:lnTo>
                  <a:pt x="95" y="440"/>
                </a:lnTo>
                <a:lnTo>
                  <a:pt x="95" y="440"/>
                </a:lnTo>
                <a:lnTo>
                  <a:pt x="95" y="440"/>
                </a:lnTo>
                <a:lnTo>
                  <a:pt x="94" y="440"/>
                </a:lnTo>
                <a:lnTo>
                  <a:pt x="94" y="440"/>
                </a:lnTo>
                <a:lnTo>
                  <a:pt x="94" y="440"/>
                </a:lnTo>
                <a:lnTo>
                  <a:pt x="93" y="440"/>
                </a:lnTo>
                <a:lnTo>
                  <a:pt x="93" y="440"/>
                </a:lnTo>
                <a:lnTo>
                  <a:pt x="92" y="440"/>
                </a:lnTo>
                <a:lnTo>
                  <a:pt x="92" y="440"/>
                </a:lnTo>
                <a:lnTo>
                  <a:pt x="92" y="440"/>
                </a:lnTo>
                <a:lnTo>
                  <a:pt x="91" y="440"/>
                </a:lnTo>
                <a:lnTo>
                  <a:pt x="91" y="441"/>
                </a:lnTo>
                <a:lnTo>
                  <a:pt x="91" y="441"/>
                </a:lnTo>
                <a:lnTo>
                  <a:pt x="90" y="441"/>
                </a:lnTo>
                <a:lnTo>
                  <a:pt x="90" y="441"/>
                </a:lnTo>
                <a:lnTo>
                  <a:pt x="90" y="441"/>
                </a:lnTo>
                <a:lnTo>
                  <a:pt x="90" y="441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9" y="442"/>
                </a:lnTo>
                <a:lnTo>
                  <a:pt x="88" y="442"/>
                </a:lnTo>
                <a:lnTo>
                  <a:pt x="88" y="442"/>
                </a:lnTo>
                <a:lnTo>
                  <a:pt x="88" y="442"/>
                </a:lnTo>
                <a:lnTo>
                  <a:pt x="87" y="442"/>
                </a:lnTo>
                <a:lnTo>
                  <a:pt x="87" y="442"/>
                </a:lnTo>
                <a:lnTo>
                  <a:pt x="87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2"/>
                </a:lnTo>
                <a:lnTo>
                  <a:pt x="86" y="443"/>
                </a:lnTo>
                <a:lnTo>
                  <a:pt x="86" y="443"/>
                </a:lnTo>
                <a:lnTo>
                  <a:pt x="86" y="443"/>
                </a:lnTo>
                <a:lnTo>
                  <a:pt x="87" y="445"/>
                </a:lnTo>
                <a:lnTo>
                  <a:pt x="87" y="446"/>
                </a:lnTo>
                <a:lnTo>
                  <a:pt x="87" y="446"/>
                </a:lnTo>
                <a:lnTo>
                  <a:pt x="87" y="447"/>
                </a:lnTo>
                <a:lnTo>
                  <a:pt x="87" y="448"/>
                </a:lnTo>
                <a:lnTo>
                  <a:pt x="87" y="449"/>
                </a:lnTo>
                <a:lnTo>
                  <a:pt x="87" y="449"/>
                </a:lnTo>
                <a:lnTo>
                  <a:pt x="87" y="450"/>
                </a:lnTo>
                <a:lnTo>
                  <a:pt x="87" y="450"/>
                </a:lnTo>
                <a:lnTo>
                  <a:pt x="87" y="451"/>
                </a:lnTo>
                <a:lnTo>
                  <a:pt x="87" y="451"/>
                </a:lnTo>
                <a:lnTo>
                  <a:pt x="87" y="452"/>
                </a:lnTo>
                <a:lnTo>
                  <a:pt x="87" y="452"/>
                </a:lnTo>
                <a:lnTo>
                  <a:pt x="87" y="453"/>
                </a:lnTo>
                <a:lnTo>
                  <a:pt x="87" y="453"/>
                </a:lnTo>
                <a:lnTo>
                  <a:pt x="87" y="453"/>
                </a:lnTo>
                <a:lnTo>
                  <a:pt x="87" y="453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7" y="454"/>
                </a:lnTo>
                <a:lnTo>
                  <a:pt x="86" y="455"/>
                </a:lnTo>
                <a:lnTo>
                  <a:pt x="86" y="455"/>
                </a:lnTo>
                <a:lnTo>
                  <a:pt x="86" y="456"/>
                </a:lnTo>
                <a:lnTo>
                  <a:pt x="86" y="456"/>
                </a:lnTo>
                <a:lnTo>
                  <a:pt x="86" y="456"/>
                </a:lnTo>
                <a:lnTo>
                  <a:pt x="85" y="456"/>
                </a:lnTo>
                <a:lnTo>
                  <a:pt x="85" y="457"/>
                </a:lnTo>
                <a:lnTo>
                  <a:pt x="85" y="457"/>
                </a:lnTo>
                <a:lnTo>
                  <a:pt x="84" y="457"/>
                </a:lnTo>
                <a:lnTo>
                  <a:pt x="84" y="457"/>
                </a:lnTo>
                <a:lnTo>
                  <a:pt x="84" y="458"/>
                </a:lnTo>
                <a:lnTo>
                  <a:pt x="84" y="458"/>
                </a:lnTo>
                <a:lnTo>
                  <a:pt x="84" y="458"/>
                </a:lnTo>
                <a:lnTo>
                  <a:pt x="84" y="458"/>
                </a:lnTo>
                <a:lnTo>
                  <a:pt x="84" y="459"/>
                </a:lnTo>
                <a:lnTo>
                  <a:pt x="84" y="459"/>
                </a:lnTo>
                <a:lnTo>
                  <a:pt x="83" y="460"/>
                </a:lnTo>
                <a:lnTo>
                  <a:pt x="83" y="460"/>
                </a:lnTo>
                <a:lnTo>
                  <a:pt x="83" y="460"/>
                </a:lnTo>
                <a:lnTo>
                  <a:pt x="83" y="460"/>
                </a:lnTo>
                <a:lnTo>
                  <a:pt x="83" y="461"/>
                </a:lnTo>
                <a:lnTo>
                  <a:pt x="83" y="461"/>
                </a:lnTo>
                <a:lnTo>
                  <a:pt x="83" y="461"/>
                </a:lnTo>
                <a:lnTo>
                  <a:pt x="83" y="461"/>
                </a:lnTo>
                <a:lnTo>
                  <a:pt x="82" y="461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2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3"/>
                </a:lnTo>
                <a:lnTo>
                  <a:pt x="82" y="464"/>
                </a:lnTo>
                <a:lnTo>
                  <a:pt x="82" y="466"/>
                </a:lnTo>
                <a:lnTo>
                  <a:pt x="82" y="466"/>
                </a:lnTo>
                <a:lnTo>
                  <a:pt x="81" y="467"/>
                </a:lnTo>
                <a:lnTo>
                  <a:pt x="81" y="467"/>
                </a:lnTo>
                <a:lnTo>
                  <a:pt x="81" y="467"/>
                </a:lnTo>
                <a:lnTo>
                  <a:pt x="81" y="468"/>
                </a:lnTo>
                <a:lnTo>
                  <a:pt x="81" y="468"/>
                </a:lnTo>
                <a:lnTo>
                  <a:pt x="81" y="468"/>
                </a:lnTo>
                <a:lnTo>
                  <a:pt x="81" y="468"/>
                </a:lnTo>
                <a:lnTo>
                  <a:pt x="81" y="469"/>
                </a:lnTo>
                <a:lnTo>
                  <a:pt x="80" y="471"/>
                </a:lnTo>
                <a:lnTo>
                  <a:pt x="79" y="476"/>
                </a:lnTo>
                <a:lnTo>
                  <a:pt x="78" y="481"/>
                </a:lnTo>
                <a:lnTo>
                  <a:pt x="77" y="483"/>
                </a:lnTo>
                <a:lnTo>
                  <a:pt x="77" y="484"/>
                </a:lnTo>
                <a:lnTo>
                  <a:pt x="76" y="488"/>
                </a:lnTo>
                <a:lnTo>
                  <a:pt x="75" y="489"/>
                </a:lnTo>
                <a:lnTo>
                  <a:pt x="73" y="497"/>
                </a:lnTo>
                <a:lnTo>
                  <a:pt x="73" y="497"/>
                </a:lnTo>
                <a:lnTo>
                  <a:pt x="73" y="499"/>
                </a:lnTo>
                <a:lnTo>
                  <a:pt x="72" y="501"/>
                </a:lnTo>
                <a:lnTo>
                  <a:pt x="71" y="504"/>
                </a:lnTo>
                <a:lnTo>
                  <a:pt x="71" y="504"/>
                </a:lnTo>
                <a:lnTo>
                  <a:pt x="71" y="506"/>
                </a:lnTo>
                <a:lnTo>
                  <a:pt x="70" y="509"/>
                </a:lnTo>
                <a:lnTo>
                  <a:pt x="70" y="510"/>
                </a:lnTo>
                <a:lnTo>
                  <a:pt x="69" y="511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4"/>
                </a:lnTo>
                <a:lnTo>
                  <a:pt x="68" y="516"/>
                </a:lnTo>
                <a:lnTo>
                  <a:pt x="68" y="516"/>
                </a:lnTo>
                <a:lnTo>
                  <a:pt x="68" y="517"/>
                </a:lnTo>
                <a:lnTo>
                  <a:pt x="67" y="519"/>
                </a:lnTo>
                <a:lnTo>
                  <a:pt x="67" y="520"/>
                </a:lnTo>
                <a:lnTo>
                  <a:pt x="67" y="520"/>
                </a:lnTo>
                <a:lnTo>
                  <a:pt x="67" y="521"/>
                </a:lnTo>
                <a:lnTo>
                  <a:pt x="67" y="521"/>
                </a:lnTo>
                <a:lnTo>
                  <a:pt x="67" y="521"/>
                </a:lnTo>
                <a:lnTo>
                  <a:pt x="66" y="521"/>
                </a:lnTo>
                <a:lnTo>
                  <a:pt x="66" y="521"/>
                </a:lnTo>
                <a:lnTo>
                  <a:pt x="66" y="521"/>
                </a:lnTo>
                <a:lnTo>
                  <a:pt x="66" y="522"/>
                </a:lnTo>
                <a:lnTo>
                  <a:pt x="66" y="522"/>
                </a:lnTo>
                <a:lnTo>
                  <a:pt x="66" y="522"/>
                </a:lnTo>
                <a:lnTo>
                  <a:pt x="66" y="522"/>
                </a:lnTo>
                <a:lnTo>
                  <a:pt x="66" y="523"/>
                </a:lnTo>
                <a:lnTo>
                  <a:pt x="66" y="523"/>
                </a:lnTo>
                <a:lnTo>
                  <a:pt x="66" y="523"/>
                </a:lnTo>
                <a:lnTo>
                  <a:pt x="65" y="524"/>
                </a:lnTo>
                <a:lnTo>
                  <a:pt x="65" y="524"/>
                </a:lnTo>
                <a:lnTo>
                  <a:pt x="65" y="525"/>
                </a:lnTo>
                <a:lnTo>
                  <a:pt x="63" y="528"/>
                </a:lnTo>
                <a:lnTo>
                  <a:pt x="60" y="531"/>
                </a:lnTo>
                <a:lnTo>
                  <a:pt x="60" y="532"/>
                </a:lnTo>
                <a:lnTo>
                  <a:pt x="60" y="533"/>
                </a:lnTo>
                <a:lnTo>
                  <a:pt x="59" y="533"/>
                </a:lnTo>
                <a:lnTo>
                  <a:pt x="59" y="534"/>
                </a:lnTo>
                <a:lnTo>
                  <a:pt x="58" y="534"/>
                </a:lnTo>
                <a:lnTo>
                  <a:pt x="58" y="535"/>
                </a:lnTo>
                <a:lnTo>
                  <a:pt x="57" y="535"/>
                </a:lnTo>
                <a:lnTo>
                  <a:pt x="56" y="536"/>
                </a:lnTo>
                <a:lnTo>
                  <a:pt x="54" y="537"/>
                </a:lnTo>
                <a:lnTo>
                  <a:pt x="54" y="538"/>
                </a:lnTo>
                <a:lnTo>
                  <a:pt x="53" y="539"/>
                </a:lnTo>
                <a:lnTo>
                  <a:pt x="52" y="539"/>
                </a:lnTo>
                <a:lnTo>
                  <a:pt x="51" y="540"/>
                </a:lnTo>
                <a:lnTo>
                  <a:pt x="51" y="540"/>
                </a:lnTo>
                <a:lnTo>
                  <a:pt x="50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9" y="541"/>
                </a:lnTo>
                <a:lnTo>
                  <a:pt x="48" y="541"/>
                </a:lnTo>
                <a:lnTo>
                  <a:pt x="48" y="541"/>
                </a:lnTo>
                <a:lnTo>
                  <a:pt x="48" y="542"/>
                </a:lnTo>
                <a:lnTo>
                  <a:pt x="48" y="541"/>
                </a:lnTo>
                <a:lnTo>
                  <a:pt x="47" y="541"/>
                </a:lnTo>
                <a:lnTo>
                  <a:pt x="47" y="541"/>
                </a:lnTo>
                <a:lnTo>
                  <a:pt x="46" y="541"/>
                </a:lnTo>
                <a:lnTo>
                  <a:pt x="45" y="541"/>
                </a:lnTo>
                <a:lnTo>
                  <a:pt x="45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1"/>
                </a:lnTo>
                <a:lnTo>
                  <a:pt x="44" y="540"/>
                </a:lnTo>
                <a:lnTo>
                  <a:pt x="44" y="540"/>
                </a:lnTo>
                <a:lnTo>
                  <a:pt x="44" y="540"/>
                </a:lnTo>
                <a:lnTo>
                  <a:pt x="44" y="539"/>
                </a:lnTo>
                <a:lnTo>
                  <a:pt x="45" y="538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5"/>
                </a:lnTo>
                <a:lnTo>
                  <a:pt x="43" y="534"/>
                </a:lnTo>
                <a:lnTo>
                  <a:pt x="43" y="533"/>
                </a:lnTo>
                <a:lnTo>
                  <a:pt x="43" y="532"/>
                </a:lnTo>
                <a:lnTo>
                  <a:pt x="43" y="531"/>
                </a:lnTo>
                <a:lnTo>
                  <a:pt x="42" y="530"/>
                </a:lnTo>
                <a:lnTo>
                  <a:pt x="42" y="530"/>
                </a:lnTo>
                <a:lnTo>
                  <a:pt x="42" y="530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2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9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2" y="528"/>
                </a:lnTo>
                <a:lnTo>
                  <a:pt x="42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8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7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3" y="526"/>
                </a:lnTo>
                <a:lnTo>
                  <a:pt x="42" y="526"/>
                </a:lnTo>
                <a:lnTo>
                  <a:pt x="42" y="526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2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1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40" y="525"/>
                </a:lnTo>
                <a:lnTo>
                  <a:pt x="39" y="525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9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4"/>
                </a:lnTo>
                <a:lnTo>
                  <a:pt x="38" y="523"/>
                </a:lnTo>
                <a:lnTo>
                  <a:pt x="38" y="523"/>
                </a:lnTo>
                <a:lnTo>
                  <a:pt x="38" y="523"/>
                </a:lnTo>
                <a:lnTo>
                  <a:pt x="37" y="523"/>
                </a:lnTo>
                <a:lnTo>
                  <a:pt x="37" y="523"/>
                </a:lnTo>
                <a:lnTo>
                  <a:pt x="36" y="522"/>
                </a:lnTo>
                <a:lnTo>
                  <a:pt x="36" y="521"/>
                </a:lnTo>
                <a:lnTo>
                  <a:pt x="35" y="520"/>
                </a:lnTo>
                <a:lnTo>
                  <a:pt x="34" y="519"/>
                </a:lnTo>
                <a:lnTo>
                  <a:pt x="33" y="518"/>
                </a:lnTo>
                <a:lnTo>
                  <a:pt x="33" y="517"/>
                </a:lnTo>
                <a:lnTo>
                  <a:pt x="32" y="517"/>
                </a:lnTo>
                <a:lnTo>
                  <a:pt x="32" y="516"/>
                </a:lnTo>
                <a:lnTo>
                  <a:pt x="31" y="514"/>
                </a:lnTo>
                <a:lnTo>
                  <a:pt x="31" y="514"/>
                </a:lnTo>
                <a:lnTo>
                  <a:pt x="31" y="513"/>
                </a:lnTo>
                <a:lnTo>
                  <a:pt x="30" y="512"/>
                </a:lnTo>
                <a:lnTo>
                  <a:pt x="29" y="509"/>
                </a:lnTo>
                <a:lnTo>
                  <a:pt x="29" y="507"/>
                </a:lnTo>
                <a:lnTo>
                  <a:pt x="29" y="506"/>
                </a:lnTo>
                <a:lnTo>
                  <a:pt x="29" y="506"/>
                </a:lnTo>
                <a:lnTo>
                  <a:pt x="29" y="506"/>
                </a:lnTo>
                <a:lnTo>
                  <a:pt x="29" y="505"/>
                </a:lnTo>
                <a:lnTo>
                  <a:pt x="29" y="506"/>
                </a:lnTo>
                <a:lnTo>
                  <a:pt x="29" y="505"/>
                </a:lnTo>
                <a:lnTo>
                  <a:pt x="29" y="505"/>
                </a:lnTo>
                <a:lnTo>
                  <a:pt x="28" y="505"/>
                </a:lnTo>
                <a:lnTo>
                  <a:pt x="28" y="505"/>
                </a:lnTo>
                <a:lnTo>
                  <a:pt x="28" y="504"/>
                </a:lnTo>
                <a:lnTo>
                  <a:pt x="28" y="504"/>
                </a:lnTo>
                <a:lnTo>
                  <a:pt x="28" y="504"/>
                </a:lnTo>
                <a:lnTo>
                  <a:pt x="28" y="503"/>
                </a:lnTo>
                <a:lnTo>
                  <a:pt x="28" y="503"/>
                </a:lnTo>
                <a:lnTo>
                  <a:pt x="28" y="502"/>
                </a:lnTo>
                <a:lnTo>
                  <a:pt x="28" y="502"/>
                </a:lnTo>
                <a:lnTo>
                  <a:pt x="28" y="502"/>
                </a:lnTo>
                <a:lnTo>
                  <a:pt x="28" y="502"/>
                </a:lnTo>
                <a:lnTo>
                  <a:pt x="28" y="501"/>
                </a:lnTo>
                <a:lnTo>
                  <a:pt x="28" y="501"/>
                </a:lnTo>
                <a:lnTo>
                  <a:pt x="28" y="501"/>
                </a:lnTo>
                <a:lnTo>
                  <a:pt x="28" y="500"/>
                </a:lnTo>
                <a:lnTo>
                  <a:pt x="28" y="499"/>
                </a:lnTo>
                <a:lnTo>
                  <a:pt x="28" y="499"/>
                </a:lnTo>
                <a:lnTo>
                  <a:pt x="27" y="499"/>
                </a:lnTo>
                <a:lnTo>
                  <a:pt x="27" y="498"/>
                </a:lnTo>
                <a:lnTo>
                  <a:pt x="27" y="498"/>
                </a:lnTo>
                <a:lnTo>
                  <a:pt x="27" y="498"/>
                </a:lnTo>
                <a:lnTo>
                  <a:pt x="27" y="497"/>
                </a:lnTo>
                <a:lnTo>
                  <a:pt x="27" y="497"/>
                </a:lnTo>
                <a:lnTo>
                  <a:pt x="27" y="497"/>
                </a:lnTo>
                <a:lnTo>
                  <a:pt x="27" y="497"/>
                </a:lnTo>
                <a:lnTo>
                  <a:pt x="27" y="496"/>
                </a:lnTo>
                <a:lnTo>
                  <a:pt x="26" y="496"/>
                </a:lnTo>
                <a:lnTo>
                  <a:pt x="26" y="495"/>
                </a:lnTo>
                <a:lnTo>
                  <a:pt x="26" y="495"/>
                </a:lnTo>
                <a:lnTo>
                  <a:pt x="26" y="495"/>
                </a:lnTo>
                <a:lnTo>
                  <a:pt x="26" y="494"/>
                </a:lnTo>
                <a:lnTo>
                  <a:pt x="26" y="494"/>
                </a:lnTo>
                <a:lnTo>
                  <a:pt x="26" y="494"/>
                </a:lnTo>
                <a:lnTo>
                  <a:pt x="25" y="493"/>
                </a:lnTo>
                <a:lnTo>
                  <a:pt x="25" y="493"/>
                </a:lnTo>
                <a:lnTo>
                  <a:pt x="25" y="493"/>
                </a:lnTo>
                <a:lnTo>
                  <a:pt x="25" y="493"/>
                </a:lnTo>
                <a:lnTo>
                  <a:pt x="25" y="492"/>
                </a:lnTo>
                <a:lnTo>
                  <a:pt x="24" y="492"/>
                </a:lnTo>
                <a:lnTo>
                  <a:pt x="24" y="491"/>
                </a:lnTo>
                <a:lnTo>
                  <a:pt x="23" y="491"/>
                </a:lnTo>
                <a:lnTo>
                  <a:pt x="23" y="491"/>
                </a:lnTo>
                <a:lnTo>
                  <a:pt x="23" y="491"/>
                </a:lnTo>
                <a:lnTo>
                  <a:pt x="23" y="490"/>
                </a:lnTo>
                <a:lnTo>
                  <a:pt x="22" y="490"/>
                </a:lnTo>
                <a:lnTo>
                  <a:pt x="22" y="489"/>
                </a:lnTo>
                <a:lnTo>
                  <a:pt x="22" y="489"/>
                </a:lnTo>
                <a:lnTo>
                  <a:pt x="21" y="489"/>
                </a:lnTo>
                <a:lnTo>
                  <a:pt x="21" y="489"/>
                </a:lnTo>
                <a:lnTo>
                  <a:pt x="21" y="489"/>
                </a:lnTo>
                <a:lnTo>
                  <a:pt x="20" y="488"/>
                </a:lnTo>
                <a:lnTo>
                  <a:pt x="20" y="487"/>
                </a:lnTo>
                <a:lnTo>
                  <a:pt x="19" y="487"/>
                </a:lnTo>
                <a:lnTo>
                  <a:pt x="18" y="486"/>
                </a:lnTo>
                <a:lnTo>
                  <a:pt x="17" y="485"/>
                </a:lnTo>
                <a:lnTo>
                  <a:pt x="17" y="485"/>
                </a:lnTo>
                <a:lnTo>
                  <a:pt x="16" y="484"/>
                </a:lnTo>
                <a:lnTo>
                  <a:pt x="15" y="484"/>
                </a:lnTo>
                <a:lnTo>
                  <a:pt x="15" y="485"/>
                </a:lnTo>
                <a:lnTo>
                  <a:pt x="15" y="485"/>
                </a:lnTo>
                <a:lnTo>
                  <a:pt x="14" y="484"/>
                </a:lnTo>
                <a:lnTo>
                  <a:pt x="14" y="484"/>
                </a:lnTo>
                <a:lnTo>
                  <a:pt x="14" y="485"/>
                </a:lnTo>
                <a:lnTo>
                  <a:pt x="13" y="485"/>
                </a:lnTo>
                <a:lnTo>
                  <a:pt x="13" y="486"/>
                </a:lnTo>
                <a:lnTo>
                  <a:pt x="13" y="486"/>
                </a:lnTo>
                <a:lnTo>
                  <a:pt x="12" y="486"/>
                </a:lnTo>
                <a:lnTo>
                  <a:pt x="12" y="486"/>
                </a:lnTo>
                <a:lnTo>
                  <a:pt x="12" y="487"/>
                </a:lnTo>
                <a:lnTo>
                  <a:pt x="12" y="487"/>
                </a:lnTo>
                <a:lnTo>
                  <a:pt x="12" y="487"/>
                </a:lnTo>
                <a:lnTo>
                  <a:pt x="12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7"/>
                </a:lnTo>
                <a:lnTo>
                  <a:pt x="10" y="486"/>
                </a:lnTo>
                <a:lnTo>
                  <a:pt x="10" y="486"/>
                </a:lnTo>
                <a:lnTo>
                  <a:pt x="9" y="486"/>
                </a:lnTo>
                <a:lnTo>
                  <a:pt x="9" y="486"/>
                </a:lnTo>
                <a:lnTo>
                  <a:pt x="9" y="486"/>
                </a:lnTo>
                <a:lnTo>
                  <a:pt x="9" y="486"/>
                </a:lnTo>
                <a:lnTo>
                  <a:pt x="8" y="486"/>
                </a:lnTo>
                <a:lnTo>
                  <a:pt x="8" y="486"/>
                </a:lnTo>
                <a:lnTo>
                  <a:pt x="8" y="486"/>
                </a:lnTo>
                <a:lnTo>
                  <a:pt x="8" y="486"/>
                </a:lnTo>
                <a:lnTo>
                  <a:pt x="7" y="485"/>
                </a:lnTo>
                <a:lnTo>
                  <a:pt x="7" y="485"/>
                </a:lnTo>
                <a:lnTo>
                  <a:pt x="7" y="485"/>
                </a:lnTo>
                <a:lnTo>
                  <a:pt x="7" y="484"/>
                </a:lnTo>
                <a:lnTo>
                  <a:pt x="7" y="484"/>
                </a:lnTo>
                <a:lnTo>
                  <a:pt x="7" y="484"/>
                </a:lnTo>
                <a:lnTo>
                  <a:pt x="7" y="483"/>
                </a:lnTo>
                <a:lnTo>
                  <a:pt x="6" y="483"/>
                </a:lnTo>
                <a:lnTo>
                  <a:pt x="6" y="483"/>
                </a:lnTo>
                <a:lnTo>
                  <a:pt x="6" y="483"/>
                </a:lnTo>
                <a:lnTo>
                  <a:pt x="7" y="482"/>
                </a:lnTo>
                <a:lnTo>
                  <a:pt x="7" y="482"/>
                </a:lnTo>
                <a:lnTo>
                  <a:pt x="7" y="482"/>
                </a:lnTo>
                <a:lnTo>
                  <a:pt x="7" y="482"/>
                </a:lnTo>
                <a:lnTo>
                  <a:pt x="7" y="481"/>
                </a:lnTo>
                <a:lnTo>
                  <a:pt x="7" y="481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80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9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7" y="477"/>
                </a:lnTo>
                <a:lnTo>
                  <a:pt x="7" y="477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4"/>
                </a:lnTo>
                <a:lnTo>
                  <a:pt x="8" y="474"/>
                </a:lnTo>
                <a:lnTo>
                  <a:pt x="8" y="473"/>
                </a:lnTo>
                <a:lnTo>
                  <a:pt x="7" y="473"/>
                </a:lnTo>
                <a:lnTo>
                  <a:pt x="7" y="472"/>
                </a:lnTo>
                <a:lnTo>
                  <a:pt x="6" y="471"/>
                </a:lnTo>
                <a:lnTo>
                  <a:pt x="5" y="471"/>
                </a:lnTo>
                <a:lnTo>
                  <a:pt x="6" y="470"/>
                </a:lnTo>
                <a:lnTo>
                  <a:pt x="5" y="470"/>
                </a:lnTo>
                <a:lnTo>
                  <a:pt x="5" y="469"/>
                </a:lnTo>
                <a:lnTo>
                  <a:pt x="4" y="469"/>
                </a:lnTo>
                <a:lnTo>
                  <a:pt x="3" y="467"/>
                </a:lnTo>
                <a:lnTo>
                  <a:pt x="2" y="466"/>
                </a:lnTo>
                <a:lnTo>
                  <a:pt x="1" y="464"/>
                </a:lnTo>
                <a:lnTo>
                  <a:pt x="0" y="464"/>
                </a:lnTo>
                <a:lnTo>
                  <a:pt x="0" y="463"/>
                </a:lnTo>
                <a:lnTo>
                  <a:pt x="0" y="463"/>
                </a:lnTo>
                <a:lnTo>
                  <a:pt x="1" y="463"/>
                </a:lnTo>
                <a:lnTo>
                  <a:pt x="1" y="462"/>
                </a:lnTo>
                <a:lnTo>
                  <a:pt x="2" y="462"/>
                </a:lnTo>
                <a:lnTo>
                  <a:pt x="2" y="462"/>
                </a:lnTo>
                <a:lnTo>
                  <a:pt x="3" y="461"/>
                </a:lnTo>
                <a:lnTo>
                  <a:pt x="3" y="461"/>
                </a:lnTo>
                <a:lnTo>
                  <a:pt x="4" y="461"/>
                </a:lnTo>
                <a:lnTo>
                  <a:pt x="5" y="460"/>
                </a:lnTo>
                <a:lnTo>
                  <a:pt x="5" y="460"/>
                </a:lnTo>
                <a:lnTo>
                  <a:pt x="5" y="460"/>
                </a:lnTo>
                <a:lnTo>
                  <a:pt x="6" y="460"/>
                </a:lnTo>
                <a:lnTo>
                  <a:pt x="7" y="459"/>
                </a:lnTo>
                <a:lnTo>
                  <a:pt x="8" y="459"/>
                </a:lnTo>
                <a:lnTo>
                  <a:pt x="8" y="458"/>
                </a:lnTo>
                <a:lnTo>
                  <a:pt x="7" y="457"/>
                </a:lnTo>
                <a:lnTo>
                  <a:pt x="7" y="457"/>
                </a:lnTo>
                <a:lnTo>
                  <a:pt x="6" y="457"/>
                </a:lnTo>
                <a:lnTo>
                  <a:pt x="6" y="457"/>
                </a:lnTo>
                <a:lnTo>
                  <a:pt x="4" y="457"/>
                </a:lnTo>
                <a:lnTo>
                  <a:pt x="4" y="457"/>
                </a:lnTo>
                <a:lnTo>
                  <a:pt x="3" y="457"/>
                </a:lnTo>
                <a:lnTo>
                  <a:pt x="3" y="457"/>
                </a:lnTo>
                <a:lnTo>
                  <a:pt x="3" y="457"/>
                </a:lnTo>
                <a:lnTo>
                  <a:pt x="3" y="456"/>
                </a:lnTo>
                <a:lnTo>
                  <a:pt x="3" y="456"/>
                </a:lnTo>
                <a:lnTo>
                  <a:pt x="3" y="455"/>
                </a:lnTo>
                <a:lnTo>
                  <a:pt x="3" y="455"/>
                </a:lnTo>
                <a:lnTo>
                  <a:pt x="4" y="455"/>
                </a:lnTo>
                <a:lnTo>
                  <a:pt x="4" y="455"/>
                </a:lnTo>
                <a:lnTo>
                  <a:pt x="5" y="455"/>
                </a:lnTo>
                <a:lnTo>
                  <a:pt x="6" y="455"/>
                </a:lnTo>
                <a:lnTo>
                  <a:pt x="6" y="455"/>
                </a:lnTo>
                <a:lnTo>
                  <a:pt x="7" y="456"/>
                </a:lnTo>
                <a:lnTo>
                  <a:pt x="8" y="456"/>
                </a:lnTo>
                <a:lnTo>
                  <a:pt x="8" y="456"/>
                </a:lnTo>
                <a:lnTo>
                  <a:pt x="9" y="456"/>
                </a:lnTo>
                <a:lnTo>
                  <a:pt x="9" y="456"/>
                </a:lnTo>
                <a:lnTo>
                  <a:pt x="10" y="456"/>
                </a:lnTo>
                <a:lnTo>
                  <a:pt x="11" y="456"/>
                </a:lnTo>
                <a:lnTo>
                  <a:pt x="12" y="456"/>
                </a:lnTo>
                <a:lnTo>
                  <a:pt x="12" y="456"/>
                </a:lnTo>
                <a:lnTo>
                  <a:pt x="13" y="456"/>
                </a:lnTo>
                <a:lnTo>
                  <a:pt x="14" y="456"/>
                </a:lnTo>
                <a:lnTo>
                  <a:pt x="14" y="456"/>
                </a:lnTo>
                <a:lnTo>
                  <a:pt x="14" y="456"/>
                </a:lnTo>
                <a:lnTo>
                  <a:pt x="14" y="456"/>
                </a:lnTo>
                <a:lnTo>
                  <a:pt x="15" y="455"/>
                </a:lnTo>
                <a:lnTo>
                  <a:pt x="15" y="455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4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7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8" y="453"/>
                </a:lnTo>
                <a:lnTo>
                  <a:pt x="19" y="452"/>
                </a:lnTo>
                <a:lnTo>
                  <a:pt x="19" y="453"/>
                </a:lnTo>
                <a:lnTo>
                  <a:pt x="19" y="452"/>
                </a:lnTo>
                <a:lnTo>
                  <a:pt x="19" y="452"/>
                </a:lnTo>
                <a:lnTo>
                  <a:pt x="19" y="452"/>
                </a:lnTo>
                <a:lnTo>
                  <a:pt x="19" y="452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0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1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2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3"/>
                </a:lnTo>
                <a:lnTo>
                  <a:pt x="23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2"/>
                </a:lnTo>
                <a:lnTo>
                  <a:pt x="24" y="451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49"/>
                </a:lnTo>
                <a:lnTo>
                  <a:pt x="27" y="448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7"/>
                </a:lnTo>
                <a:lnTo>
                  <a:pt x="28" y="446"/>
                </a:lnTo>
                <a:lnTo>
                  <a:pt x="28" y="446"/>
                </a:lnTo>
                <a:lnTo>
                  <a:pt x="28" y="445"/>
                </a:lnTo>
                <a:lnTo>
                  <a:pt x="27" y="445"/>
                </a:lnTo>
                <a:lnTo>
                  <a:pt x="27" y="445"/>
                </a:lnTo>
                <a:lnTo>
                  <a:pt x="27" y="444"/>
                </a:lnTo>
                <a:lnTo>
                  <a:pt x="27" y="444"/>
                </a:lnTo>
                <a:lnTo>
                  <a:pt x="28" y="444"/>
                </a:lnTo>
                <a:lnTo>
                  <a:pt x="28" y="444"/>
                </a:lnTo>
                <a:lnTo>
                  <a:pt x="29" y="443"/>
                </a:lnTo>
                <a:lnTo>
                  <a:pt x="29" y="442"/>
                </a:lnTo>
                <a:lnTo>
                  <a:pt x="29" y="441"/>
                </a:lnTo>
                <a:lnTo>
                  <a:pt x="28" y="441"/>
                </a:lnTo>
                <a:lnTo>
                  <a:pt x="27" y="441"/>
                </a:lnTo>
                <a:lnTo>
                  <a:pt x="26" y="440"/>
                </a:lnTo>
                <a:lnTo>
                  <a:pt x="26" y="441"/>
                </a:lnTo>
                <a:lnTo>
                  <a:pt x="26" y="441"/>
                </a:lnTo>
                <a:lnTo>
                  <a:pt x="26" y="441"/>
                </a:lnTo>
                <a:lnTo>
                  <a:pt x="26" y="441"/>
                </a:lnTo>
                <a:lnTo>
                  <a:pt x="26" y="440"/>
                </a:lnTo>
                <a:lnTo>
                  <a:pt x="26" y="440"/>
                </a:lnTo>
                <a:lnTo>
                  <a:pt x="25" y="439"/>
                </a:lnTo>
                <a:lnTo>
                  <a:pt x="25" y="439"/>
                </a:lnTo>
                <a:lnTo>
                  <a:pt x="25" y="438"/>
                </a:lnTo>
                <a:lnTo>
                  <a:pt x="26" y="438"/>
                </a:lnTo>
                <a:lnTo>
                  <a:pt x="26" y="437"/>
                </a:lnTo>
                <a:lnTo>
                  <a:pt x="27" y="436"/>
                </a:lnTo>
                <a:lnTo>
                  <a:pt x="27" y="435"/>
                </a:lnTo>
                <a:lnTo>
                  <a:pt x="27" y="435"/>
                </a:lnTo>
                <a:lnTo>
                  <a:pt x="26" y="435"/>
                </a:lnTo>
                <a:lnTo>
                  <a:pt x="26" y="434"/>
                </a:lnTo>
                <a:lnTo>
                  <a:pt x="26" y="434"/>
                </a:lnTo>
                <a:lnTo>
                  <a:pt x="25" y="434"/>
                </a:lnTo>
                <a:lnTo>
                  <a:pt x="26" y="434"/>
                </a:lnTo>
                <a:lnTo>
                  <a:pt x="28" y="433"/>
                </a:lnTo>
                <a:lnTo>
                  <a:pt x="29" y="431"/>
                </a:lnTo>
                <a:lnTo>
                  <a:pt x="30" y="430"/>
                </a:lnTo>
                <a:lnTo>
                  <a:pt x="29" y="430"/>
                </a:lnTo>
                <a:lnTo>
                  <a:pt x="32" y="429"/>
                </a:lnTo>
                <a:lnTo>
                  <a:pt x="33" y="429"/>
                </a:lnTo>
                <a:lnTo>
                  <a:pt x="34" y="428"/>
                </a:lnTo>
                <a:lnTo>
                  <a:pt x="34" y="426"/>
                </a:lnTo>
                <a:lnTo>
                  <a:pt x="34" y="426"/>
                </a:lnTo>
                <a:lnTo>
                  <a:pt x="34" y="426"/>
                </a:lnTo>
                <a:lnTo>
                  <a:pt x="35" y="425"/>
                </a:lnTo>
                <a:lnTo>
                  <a:pt x="35" y="424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2"/>
                </a:lnTo>
                <a:lnTo>
                  <a:pt x="36" y="421"/>
                </a:lnTo>
                <a:lnTo>
                  <a:pt x="35" y="420"/>
                </a:lnTo>
                <a:lnTo>
                  <a:pt x="35" y="420"/>
                </a:lnTo>
                <a:lnTo>
                  <a:pt x="34" y="419"/>
                </a:lnTo>
                <a:lnTo>
                  <a:pt x="34" y="418"/>
                </a:lnTo>
                <a:lnTo>
                  <a:pt x="33" y="418"/>
                </a:lnTo>
                <a:lnTo>
                  <a:pt x="32" y="417"/>
                </a:lnTo>
                <a:lnTo>
                  <a:pt x="31" y="418"/>
                </a:lnTo>
                <a:lnTo>
                  <a:pt x="30" y="418"/>
                </a:lnTo>
                <a:lnTo>
                  <a:pt x="28" y="419"/>
                </a:lnTo>
                <a:lnTo>
                  <a:pt x="28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8"/>
                </a:lnTo>
                <a:lnTo>
                  <a:pt x="27" y="416"/>
                </a:lnTo>
                <a:lnTo>
                  <a:pt x="27" y="415"/>
                </a:lnTo>
                <a:lnTo>
                  <a:pt x="28" y="414"/>
                </a:lnTo>
                <a:lnTo>
                  <a:pt x="29" y="413"/>
                </a:lnTo>
                <a:lnTo>
                  <a:pt x="30" y="412"/>
                </a:lnTo>
                <a:lnTo>
                  <a:pt x="31" y="412"/>
                </a:lnTo>
                <a:lnTo>
                  <a:pt x="31" y="412"/>
                </a:lnTo>
                <a:lnTo>
                  <a:pt x="32" y="411"/>
                </a:lnTo>
                <a:lnTo>
                  <a:pt x="33" y="410"/>
                </a:lnTo>
                <a:lnTo>
                  <a:pt x="33" y="409"/>
                </a:lnTo>
                <a:lnTo>
                  <a:pt x="33" y="408"/>
                </a:lnTo>
                <a:lnTo>
                  <a:pt x="33" y="407"/>
                </a:lnTo>
                <a:lnTo>
                  <a:pt x="33" y="407"/>
                </a:lnTo>
                <a:lnTo>
                  <a:pt x="33" y="407"/>
                </a:lnTo>
                <a:lnTo>
                  <a:pt x="33" y="406"/>
                </a:lnTo>
                <a:lnTo>
                  <a:pt x="33" y="406"/>
                </a:lnTo>
                <a:lnTo>
                  <a:pt x="33" y="406"/>
                </a:lnTo>
                <a:lnTo>
                  <a:pt x="33" y="405"/>
                </a:lnTo>
                <a:lnTo>
                  <a:pt x="32" y="405"/>
                </a:lnTo>
                <a:lnTo>
                  <a:pt x="32" y="405"/>
                </a:lnTo>
                <a:lnTo>
                  <a:pt x="32" y="404"/>
                </a:lnTo>
                <a:lnTo>
                  <a:pt x="32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4"/>
                </a:lnTo>
                <a:lnTo>
                  <a:pt x="33" y="403"/>
                </a:lnTo>
                <a:lnTo>
                  <a:pt x="33" y="403"/>
                </a:lnTo>
                <a:lnTo>
                  <a:pt x="33" y="403"/>
                </a:lnTo>
                <a:lnTo>
                  <a:pt x="34" y="403"/>
                </a:lnTo>
                <a:lnTo>
                  <a:pt x="34" y="403"/>
                </a:lnTo>
                <a:lnTo>
                  <a:pt x="35" y="402"/>
                </a:lnTo>
                <a:lnTo>
                  <a:pt x="35" y="401"/>
                </a:lnTo>
                <a:lnTo>
                  <a:pt x="35" y="400"/>
                </a:lnTo>
                <a:lnTo>
                  <a:pt x="35" y="399"/>
                </a:lnTo>
                <a:lnTo>
                  <a:pt x="35" y="399"/>
                </a:lnTo>
                <a:lnTo>
                  <a:pt x="35" y="398"/>
                </a:lnTo>
                <a:lnTo>
                  <a:pt x="35" y="398"/>
                </a:lnTo>
                <a:lnTo>
                  <a:pt x="35" y="398"/>
                </a:lnTo>
                <a:lnTo>
                  <a:pt x="35" y="398"/>
                </a:lnTo>
                <a:lnTo>
                  <a:pt x="36" y="398"/>
                </a:lnTo>
                <a:lnTo>
                  <a:pt x="36" y="398"/>
                </a:lnTo>
                <a:lnTo>
                  <a:pt x="36" y="398"/>
                </a:lnTo>
                <a:lnTo>
                  <a:pt x="36" y="397"/>
                </a:lnTo>
                <a:lnTo>
                  <a:pt x="36" y="397"/>
                </a:lnTo>
                <a:lnTo>
                  <a:pt x="36" y="397"/>
                </a:lnTo>
                <a:lnTo>
                  <a:pt x="36" y="396"/>
                </a:lnTo>
                <a:lnTo>
                  <a:pt x="36" y="396"/>
                </a:lnTo>
                <a:lnTo>
                  <a:pt x="37" y="395"/>
                </a:lnTo>
                <a:lnTo>
                  <a:pt x="37" y="395"/>
                </a:lnTo>
                <a:lnTo>
                  <a:pt x="38" y="395"/>
                </a:lnTo>
                <a:lnTo>
                  <a:pt x="38" y="394"/>
                </a:lnTo>
                <a:lnTo>
                  <a:pt x="38" y="394"/>
                </a:lnTo>
                <a:lnTo>
                  <a:pt x="38" y="394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3"/>
                </a:lnTo>
                <a:lnTo>
                  <a:pt x="38" y="392"/>
                </a:lnTo>
                <a:lnTo>
                  <a:pt x="38" y="392"/>
                </a:lnTo>
                <a:lnTo>
                  <a:pt x="37" y="392"/>
                </a:lnTo>
                <a:lnTo>
                  <a:pt x="37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8" y="391"/>
                </a:lnTo>
                <a:lnTo>
                  <a:pt x="37" y="391"/>
                </a:lnTo>
                <a:lnTo>
                  <a:pt x="37" y="391"/>
                </a:lnTo>
                <a:lnTo>
                  <a:pt x="37" y="391"/>
                </a:lnTo>
                <a:lnTo>
                  <a:pt x="37" y="391"/>
                </a:lnTo>
                <a:lnTo>
                  <a:pt x="36" y="390"/>
                </a:lnTo>
                <a:lnTo>
                  <a:pt x="36" y="390"/>
                </a:lnTo>
                <a:lnTo>
                  <a:pt x="35" y="388"/>
                </a:lnTo>
                <a:lnTo>
                  <a:pt x="34" y="387"/>
                </a:lnTo>
                <a:lnTo>
                  <a:pt x="35" y="387"/>
                </a:lnTo>
                <a:lnTo>
                  <a:pt x="35" y="386"/>
                </a:lnTo>
                <a:lnTo>
                  <a:pt x="35" y="386"/>
                </a:lnTo>
                <a:lnTo>
                  <a:pt x="35" y="385"/>
                </a:lnTo>
                <a:lnTo>
                  <a:pt x="36" y="385"/>
                </a:lnTo>
                <a:lnTo>
                  <a:pt x="36" y="385"/>
                </a:lnTo>
                <a:lnTo>
                  <a:pt x="37" y="384"/>
                </a:lnTo>
                <a:lnTo>
                  <a:pt x="38" y="384"/>
                </a:lnTo>
                <a:lnTo>
                  <a:pt x="38" y="383"/>
                </a:lnTo>
                <a:lnTo>
                  <a:pt x="38" y="383"/>
                </a:lnTo>
                <a:lnTo>
                  <a:pt x="38" y="382"/>
                </a:lnTo>
                <a:lnTo>
                  <a:pt x="38" y="381"/>
                </a:lnTo>
                <a:lnTo>
                  <a:pt x="38" y="381"/>
                </a:lnTo>
                <a:lnTo>
                  <a:pt x="38" y="381"/>
                </a:lnTo>
                <a:lnTo>
                  <a:pt x="38" y="380"/>
                </a:lnTo>
                <a:lnTo>
                  <a:pt x="39" y="380"/>
                </a:lnTo>
                <a:lnTo>
                  <a:pt x="39" y="379"/>
                </a:lnTo>
                <a:lnTo>
                  <a:pt x="39" y="379"/>
                </a:lnTo>
                <a:lnTo>
                  <a:pt x="39" y="379"/>
                </a:lnTo>
                <a:lnTo>
                  <a:pt x="39" y="378"/>
                </a:lnTo>
                <a:lnTo>
                  <a:pt x="40" y="378"/>
                </a:lnTo>
                <a:lnTo>
                  <a:pt x="40" y="377"/>
                </a:lnTo>
                <a:lnTo>
                  <a:pt x="40" y="377"/>
                </a:lnTo>
                <a:lnTo>
                  <a:pt x="40" y="376"/>
                </a:lnTo>
                <a:lnTo>
                  <a:pt x="40" y="375"/>
                </a:lnTo>
                <a:lnTo>
                  <a:pt x="41" y="375"/>
                </a:lnTo>
                <a:lnTo>
                  <a:pt x="41" y="374"/>
                </a:lnTo>
                <a:lnTo>
                  <a:pt x="42" y="374"/>
                </a:lnTo>
                <a:lnTo>
                  <a:pt x="42" y="373"/>
                </a:lnTo>
                <a:lnTo>
                  <a:pt x="42" y="373"/>
                </a:lnTo>
                <a:lnTo>
                  <a:pt x="43" y="372"/>
                </a:lnTo>
                <a:lnTo>
                  <a:pt x="44" y="372"/>
                </a:lnTo>
                <a:lnTo>
                  <a:pt x="44" y="372"/>
                </a:lnTo>
                <a:lnTo>
                  <a:pt x="44" y="371"/>
                </a:lnTo>
                <a:lnTo>
                  <a:pt x="44" y="371"/>
                </a:lnTo>
                <a:lnTo>
                  <a:pt x="45" y="372"/>
                </a:lnTo>
                <a:lnTo>
                  <a:pt x="45" y="372"/>
                </a:lnTo>
                <a:lnTo>
                  <a:pt x="45" y="372"/>
                </a:lnTo>
                <a:lnTo>
                  <a:pt x="45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6" y="372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6" y="370"/>
                </a:lnTo>
                <a:lnTo>
                  <a:pt x="46" y="370"/>
                </a:lnTo>
                <a:lnTo>
                  <a:pt x="46" y="370"/>
                </a:lnTo>
                <a:lnTo>
                  <a:pt x="46" y="370"/>
                </a:lnTo>
                <a:lnTo>
                  <a:pt x="46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8"/>
                </a:lnTo>
                <a:lnTo>
                  <a:pt x="46" y="367"/>
                </a:lnTo>
                <a:lnTo>
                  <a:pt x="46" y="367"/>
                </a:lnTo>
                <a:lnTo>
                  <a:pt x="45" y="367"/>
                </a:lnTo>
                <a:lnTo>
                  <a:pt x="41" y="361"/>
                </a:lnTo>
                <a:lnTo>
                  <a:pt x="41" y="361"/>
                </a:lnTo>
                <a:lnTo>
                  <a:pt x="44" y="359"/>
                </a:lnTo>
                <a:lnTo>
                  <a:pt x="46" y="356"/>
                </a:lnTo>
                <a:lnTo>
                  <a:pt x="47" y="356"/>
                </a:lnTo>
                <a:lnTo>
                  <a:pt x="47" y="355"/>
                </a:lnTo>
                <a:lnTo>
                  <a:pt x="48" y="353"/>
                </a:lnTo>
                <a:lnTo>
                  <a:pt x="50" y="351"/>
                </a:lnTo>
                <a:lnTo>
                  <a:pt x="52" y="349"/>
                </a:lnTo>
                <a:lnTo>
                  <a:pt x="52" y="349"/>
                </a:lnTo>
                <a:lnTo>
                  <a:pt x="53" y="349"/>
                </a:lnTo>
                <a:lnTo>
                  <a:pt x="55" y="346"/>
                </a:lnTo>
                <a:lnTo>
                  <a:pt x="57" y="344"/>
                </a:lnTo>
                <a:lnTo>
                  <a:pt x="60" y="342"/>
                </a:lnTo>
                <a:lnTo>
                  <a:pt x="61" y="340"/>
                </a:lnTo>
                <a:lnTo>
                  <a:pt x="62" y="339"/>
                </a:lnTo>
                <a:lnTo>
                  <a:pt x="63" y="336"/>
                </a:lnTo>
                <a:lnTo>
                  <a:pt x="64" y="334"/>
                </a:lnTo>
                <a:lnTo>
                  <a:pt x="65" y="333"/>
                </a:lnTo>
                <a:lnTo>
                  <a:pt x="65" y="333"/>
                </a:lnTo>
                <a:lnTo>
                  <a:pt x="65" y="332"/>
                </a:lnTo>
                <a:lnTo>
                  <a:pt x="66" y="330"/>
                </a:lnTo>
                <a:lnTo>
                  <a:pt x="68" y="327"/>
                </a:lnTo>
                <a:lnTo>
                  <a:pt x="69" y="325"/>
                </a:lnTo>
                <a:lnTo>
                  <a:pt x="69" y="325"/>
                </a:lnTo>
                <a:lnTo>
                  <a:pt x="69" y="325"/>
                </a:lnTo>
                <a:lnTo>
                  <a:pt x="69" y="324"/>
                </a:lnTo>
                <a:lnTo>
                  <a:pt x="71" y="321"/>
                </a:lnTo>
                <a:lnTo>
                  <a:pt x="71" y="321"/>
                </a:lnTo>
                <a:lnTo>
                  <a:pt x="73" y="318"/>
                </a:lnTo>
                <a:lnTo>
                  <a:pt x="76" y="316"/>
                </a:lnTo>
                <a:lnTo>
                  <a:pt x="78" y="314"/>
                </a:lnTo>
                <a:lnTo>
                  <a:pt x="81" y="312"/>
                </a:lnTo>
                <a:lnTo>
                  <a:pt x="83" y="310"/>
                </a:lnTo>
                <a:lnTo>
                  <a:pt x="86" y="308"/>
                </a:lnTo>
                <a:lnTo>
                  <a:pt x="89" y="306"/>
                </a:lnTo>
                <a:lnTo>
                  <a:pt x="91" y="304"/>
                </a:lnTo>
                <a:lnTo>
                  <a:pt x="94" y="302"/>
                </a:lnTo>
                <a:lnTo>
                  <a:pt x="96" y="300"/>
                </a:lnTo>
                <a:lnTo>
                  <a:pt x="99" y="298"/>
                </a:lnTo>
                <a:lnTo>
                  <a:pt x="102" y="296"/>
                </a:lnTo>
                <a:lnTo>
                  <a:pt x="104" y="294"/>
                </a:lnTo>
                <a:lnTo>
                  <a:pt x="106" y="291"/>
                </a:lnTo>
                <a:lnTo>
                  <a:pt x="107" y="288"/>
                </a:lnTo>
                <a:lnTo>
                  <a:pt x="108" y="284"/>
                </a:lnTo>
                <a:lnTo>
                  <a:pt x="110" y="281"/>
                </a:lnTo>
                <a:lnTo>
                  <a:pt x="110" y="277"/>
                </a:lnTo>
                <a:lnTo>
                  <a:pt x="110" y="274"/>
                </a:lnTo>
                <a:lnTo>
                  <a:pt x="110" y="273"/>
                </a:lnTo>
                <a:lnTo>
                  <a:pt x="110" y="268"/>
                </a:lnTo>
                <a:lnTo>
                  <a:pt x="110" y="264"/>
                </a:lnTo>
                <a:lnTo>
                  <a:pt x="110" y="264"/>
                </a:lnTo>
                <a:lnTo>
                  <a:pt x="109" y="262"/>
                </a:lnTo>
                <a:lnTo>
                  <a:pt x="109" y="260"/>
                </a:lnTo>
                <a:lnTo>
                  <a:pt x="108" y="257"/>
                </a:lnTo>
                <a:lnTo>
                  <a:pt x="107" y="254"/>
                </a:lnTo>
                <a:lnTo>
                  <a:pt x="107" y="253"/>
                </a:lnTo>
                <a:lnTo>
                  <a:pt x="105" y="250"/>
                </a:lnTo>
                <a:lnTo>
                  <a:pt x="105" y="250"/>
                </a:lnTo>
                <a:lnTo>
                  <a:pt x="104" y="246"/>
                </a:lnTo>
                <a:lnTo>
                  <a:pt x="103" y="243"/>
                </a:lnTo>
                <a:lnTo>
                  <a:pt x="103" y="242"/>
                </a:lnTo>
                <a:lnTo>
                  <a:pt x="102" y="239"/>
                </a:lnTo>
                <a:lnTo>
                  <a:pt x="101" y="235"/>
                </a:lnTo>
                <a:lnTo>
                  <a:pt x="101" y="232"/>
                </a:lnTo>
                <a:lnTo>
                  <a:pt x="104" y="230"/>
                </a:lnTo>
                <a:lnTo>
                  <a:pt x="107" y="228"/>
                </a:lnTo>
                <a:lnTo>
                  <a:pt x="109" y="226"/>
                </a:lnTo>
                <a:lnTo>
                  <a:pt x="112" y="224"/>
                </a:lnTo>
                <a:lnTo>
                  <a:pt x="114" y="222"/>
                </a:lnTo>
                <a:lnTo>
                  <a:pt x="116" y="219"/>
                </a:lnTo>
                <a:lnTo>
                  <a:pt x="118" y="216"/>
                </a:lnTo>
                <a:lnTo>
                  <a:pt x="119" y="213"/>
                </a:lnTo>
                <a:lnTo>
                  <a:pt x="120" y="210"/>
                </a:lnTo>
                <a:lnTo>
                  <a:pt x="121" y="209"/>
                </a:lnTo>
                <a:lnTo>
                  <a:pt x="121" y="206"/>
                </a:lnTo>
                <a:lnTo>
                  <a:pt x="122" y="202"/>
                </a:lnTo>
                <a:lnTo>
                  <a:pt x="123" y="199"/>
                </a:lnTo>
                <a:lnTo>
                  <a:pt x="124" y="195"/>
                </a:lnTo>
                <a:lnTo>
                  <a:pt x="125" y="191"/>
                </a:lnTo>
                <a:lnTo>
                  <a:pt x="126" y="188"/>
                </a:lnTo>
                <a:lnTo>
                  <a:pt x="127" y="185"/>
                </a:lnTo>
                <a:lnTo>
                  <a:pt x="127" y="185"/>
                </a:lnTo>
                <a:lnTo>
                  <a:pt x="127" y="184"/>
                </a:lnTo>
                <a:lnTo>
                  <a:pt x="127" y="180"/>
                </a:lnTo>
                <a:lnTo>
                  <a:pt x="129" y="177"/>
                </a:lnTo>
                <a:lnTo>
                  <a:pt x="130" y="174"/>
                </a:lnTo>
                <a:lnTo>
                  <a:pt x="130" y="170"/>
                </a:lnTo>
                <a:lnTo>
                  <a:pt x="132" y="166"/>
                </a:lnTo>
                <a:lnTo>
                  <a:pt x="133" y="163"/>
                </a:lnTo>
                <a:lnTo>
                  <a:pt x="134" y="160"/>
                </a:lnTo>
                <a:lnTo>
                  <a:pt x="135" y="156"/>
                </a:lnTo>
                <a:lnTo>
                  <a:pt x="135" y="152"/>
                </a:lnTo>
                <a:lnTo>
                  <a:pt x="137" y="148"/>
                </a:lnTo>
                <a:lnTo>
                  <a:pt x="138" y="145"/>
                </a:lnTo>
                <a:lnTo>
                  <a:pt x="139" y="141"/>
                </a:lnTo>
                <a:lnTo>
                  <a:pt x="140" y="138"/>
                </a:lnTo>
                <a:lnTo>
                  <a:pt x="141" y="134"/>
                </a:lnTo>
                <a:lnTo>
                  <a:pt x="142" y="131"/>
                </a:lnTo>
                <a:lnTo>
                  <a:pt x="143" y="127"/>
                </a:lnTo>
                <a:lnTo>
                  <a:pt x="143" y="124"/>
                </a:lnTo>
                <a:lnTo>
                  <a:pt x="143" y="123"/>
                </a:lnTo>
                <a:lnTo>
                  <a:pt x="144" y="119"/>
                </a:lnTo>
                <a:lnTo>
                  <a:pt x="145" y="116"/>
                </a:lnTo>
                <a:lnTo>
                  <a:pt x="144" y="115"/>
                </a:lnTo>
                <a:lnTo>
                  <a:pt x="146" y="112"/>
                </a:lnTo>
                <a:lnTo>
                  <a:pt x="149" y="110"/>
                </a:lnTo>
                <a:lnTo>
                  <a:pt x="152" y="109"/>
                </a:lnTo>
                <a:lnTo>
                  <a:pt x="155" y="107"/>
                </a:lnTo>
                <a:lnTo>
                  <a:pt x="158" y="106"/>
                </a:lnTo>
                <a:lnTo>
                  <a:pt x="162" y="105"/>
                </a:lnTo>
                <a:lnTo>
                  <a:pt x="165" y="103"/>
                </a:lnTo>
                <a:lnTo>
                  <a:pt x="168" y="101"/>
                </a:lnTo>
                <a:lnTo>
                  <a:pt x="171" y="100"/>
                </a:lnTo>
                <a:lnTo>
                  <a:pt x="174" y="98"/>
                </a:lnTo>
                <a:lnTo>
                  <a:pt x="177" y="97"/>
                </a:lnTo>
                <a:lnTo>
                  <a:pt x="181" y="95"/>
                </a:lnTo>
                <a:lnTo>
                  <a:pt x="184" y="94"/>
                </a:lnTo>
                <a:lnTo>
                  <a:pt x="188" y="94"/>
                </a:lnTo>
                <a:lnTo>
                  <a:pt x="192" y="93"/>
                </a:lnTo>
                <a:lnTo>
                  <a:pt x="197" y="93"/>
                </a:lnTo>
                <a:lnTo>
                  <a:pt x="201" y="92"/>
                </a:lnTo>
                <a:lnTo>
                  <a:pt x="204" y="91"/>
                </a:lnTo>
                <a:lnTo>
                  <a:pt x="209" y="91"/>
                </a:lnTo>
                <a:lnTo>
                  <a:pt x="213" y="90"/>
                </a:lnTo>
                <a:lnTo>
                  <a:pt x="214" y="89"/>
                </a:lnTo>
                <a:lnTo>
                  <a:pt x="215" y="88"/>
                </a:lnTo>
                <a:lnTo>
                  <a:pt x="216" y="87"/>
                </a:lnTo>
                <a:lnTo>
                  <a:pt x="216" y="86"/>
                </a:lnTo>
                <a:lnTo>
                  <a:pt x="217" y="86"/>
                </a:lnTo>
                <a:lnTo>
                  <a:pt x="218" y="85"/>
                </a:lnTo>
                <a:lnTo>
                  <a:pt x="218" y="85"/>
                </a:lnTo>
                <a:lnTo>
                  <a:pt x="220" y="83"/>
                </a:lnTo>
                <a:lnTo>
                  <a:pt x="223" y="81"/>
                </a:lnTo>
                <a:lnTo>
                  <a:pt x="225" y="79"/>
                </a:lnTo>
                <a:lnTo>
                  <a:pt x="225" y="78"/>
                </a:lnTo>
                <a:lnTo>
                  <a:pt x="226" y="76"/>
                </a:lnTo>
                <a:lnTo>
                  <a:pt x="228" y="73"/>
                </a:lnTo>
                <a:lnTo>
                  <a:pt x="229" y="69"/>
                </a:lnTo>
                <a:lnTo>
                  <a:pt x="230" y="66"/>
                </a:lnTo>
                <a:lnTo>
                  <a:pt x="231" y="63"/>
                </a:lnTo>
                <a:lnTo>
                  <a:pt x="231" y="62"/>
                </a:lnTo>
                <a:lnTo>
                  <a:pt x="233" y="60"/>
                </a:lnTo>
                <a:lnTo>
                  <a:pt x="236" y="58"/>
                </a:lnTo>
                <a:lnTo>
                  <a:pt x="238" y="56"/>
                </a:lnTo>
                <a:lnTo>
                  <a:pt x="240" y="53"/>
                </a:lnTo>
                <a:lnTo>
                  <a:pt x="243" y="51"/>
                </a:lnTo>
                <a:lnTo>
                  <a:pt x="244" y="47"/>
                </a:lnTo>
                <a:lnTo>
                  <a:pt x="245" y="43"/>
                </a:lnTo>
                <a:lnTo>
                  <a:pt x="246" y="42"/>
                </a:lnTo>
                <a:lnTo>
                  <a:pt x="246" y="41"/>
                </a:lnTo>
                <a:lnTo>
                  <a:pt x="246" y="36"/>
                </a:lnTo>
                <a:lnTo>
                  <a:pt x="247" y="33"/>
                </a:lnTo>
                <a:lnTo>
                  <a:pt x="247" y="28"/>
                </a:lnTo>
                <a:lnTo>
                  <a:pt x="246" y="24"/>
                </a:lnTo>
                <a:lnTo>
                  <a:pt x="246" y="21"/>
                </a:lnTo>
                <a:lnTo>
                  <a:pt x="246" y="20"/>
                </a:lnTo>
                <a:lnTo>
                  <a:pt x="245" y="16"/>
                </a:lnTo>
                <a:lnTo>
                  <a:pt x="246" y="12"/>
                </a:lnTo>
                <a:lnTo>
                  <a:pt x="246" y="7"/>
                </a:lnTo>
                <a:lnTo>
                  <a:pt x="248" y="4"/>
                </a:lnTo>
                <a:lnTo>
                  <a:pt x="250" y="2"/>
                </a:lnTo>
                <a:lnTo>
                  <a:pt x="252" y="1"/>
                </a:lnTo>
                <a:lnTo>
                  <a:pt x="256" y="6"/>
                </a:lnTo>
                <a:lnTo>
                  <a:pt x="256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6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4" y="4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7" y="4"/>
                </a:lnTo>
                <a:lnTo>
                  <a:pt x="267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8" y="4"/>
                </a:lnTo>
                <a:lnTo>
                  <a:pt x="269" y="4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3" y="2"/>
                </a:lnTo>
                <a:lnTo>
                  <a:pt x="274" y="2"/>
                </a:lnTo>
                <a:lnTo>
                  <a:pt x="274" y="2"/>
                </a:lnTo>
                <a:lnTo>
                  <a:pt x="275" y="2"/>
                </a:lnTo>
                <a:lnTo>
                  <a:pt x="275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2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6" y="1"/>
                </a:lnTo>
                <a:lnTo>
                  <a:pt x="277" y="1"/>
                </a:lnTo>
                <a:lnTo>
                  <a:pt x="277" y="1"/>
                </a:lnTo>
                <a:lnTo>
                  <a:pt x="277" y="1"/>
                </a:lnTo>
                <a:lnTo>
                  <a:pt x="278" y="1"/>
                </a:lnTo>
                <a:lnTo>
                  <a:pt x="278" y="0"/>
                </a:lnTo>
                <a:lnTo>
                  <a:pt x="278" y="0"/>
                </a:lnTo>
                <a:lnTo>
                  <a:pt x="280" y="0"/>
                </a:lnTo>
                <a:lnTo>
                  <a:pt x="280" y="0"/>
                </a:lnTo>
                <a:lnTo>
                  <a:pt x="280" y="0"/>
                </a:lnTo>
                <a:lnTo>
                  <a:pt x="281" y="0"/>
                </a:lnTo>
                <a:lnTo>
                  <a:pt x="281" y="0"/>
                </a:lnTo>
                <a:lnTo>
                  <a:pt x="280" y="0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1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2" y="1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3" y="2"/>
                </a:lnTo>
                <a:lnTo>
                  <a:pt x="284" y="2"/>
                </a:lnTo>
                <a:lnTo>
                  <a:pt x="284" y="2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7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8" y="4"/>
                </a:lnTo>
                <a:lnTo>
                  <a:pt x="289" y="4"/>
                </a:lnTo>
                <a:lnTo>
                  <a:pt x="289" y="4"/>
                </a:lnTo>
                <a:lnTo>
                  <a:pt x="289" y="4"/>
                </a:lnTo>
                <a:lnTo>
                  <a:pt x="289" y="4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3" y="3"/>
                </a:lnTo>
                <a:lnTo>
                  <a:pt x="293" y="3"/>
                </a:lnTo>
                <a:lnTo>
                  <a:pt x="293" y="3"/>
                </a:lnTo>
                <a:lnTo>
                  <a:pt x="293" y="2"/>
                </a:lnTo>
                <a:lnTo>
                  <a:pt x="294" y="2"/>
                </a:lnTo>
                <a:lnTo>
                  <a:pt x="294" y="2"/>
                </a:lnTo>
                <a:lnTo>
                  <a:pt x="294" y="2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5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3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6" y="4"/>
                </a:lnTo>
                <a:lnTo>
                  <a:pt x="297" y="4"/>
                </a:lnTo>
                <a:lnTo>
                  <a:pt x="297" y="4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5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7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6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8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299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0" y="9"/>
                </a:lnTo>
                <a:lnTo>
                  <a:pt x="301" y="9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1"/>
                </a:lnTo>
                <a:lnTo>
                  <a:pt x="301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1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2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2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3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3"/>
                </a:lnTo>
                <a:lnTo>
                  <a:pt x="304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4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5"/>
                </a:lnTo>
                <a:lnTo>
                  <a:pt x="309" y="15"/>
                </a:lnTo>
                <a:lnTo>
                  <a:pt x="309" y="15"/>
                </a:lnTo>
                <a:lnTo>
                  <a:pt x="310" y="15"/>
                </a:lnTo>
                <a:lnTo>
                  <a:pt x="310" y="15"/>
                </a:lnTo>
                <a:lnTo>
                  <a:pt x="310" y="15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3"/>
                </a:lnTo>
                <a:lnTo>
                  <a:pt x="312" y="13"/>
                </a:lnTo>
                <a:lnTo>
                  <a:pt x="312" y="13"/>
                </a:lnTo>
                <a:lnTo>
                  <a:pt x="312" y="13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3" y="12"/>
                </a:lnTo>
                <a:lnTo>
                  <a:pt x="313" y="12"/>
                </a:lnTo>
                <a:lnTo>
                  <a:pt x="313" y="11"/>
                </a:lnTo>
                <a:lnTo>
                  <a:pt x="313" y="11"/>
                </a:lnTo>
                <a:lnTo>
                  <a:pt x="313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1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10"/>
                </a:lnTo>
                <a:lnTo>
                  <a:pt x="314" y="9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7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8"/>
                </a:lnTo>
                <a:lnTo>
                  <a:pt x="323" y="8"/>
                </a:lnTo>
                <a:lnTo>
                  <a:pt x="323" y="9"/>
                </a:lnTo>
                <a:lnTo>
                  <a:pt x="323" y="9"/>
                </a:lnTo>
                <a:lnTo>
                  <a:pt x="323" y="9"/>
                </a:lnTo>
                <a:lnTo>
                  <a:pt x="323" y="10"/>
                </a:lnTo>
                <a:lnTo>
                  <a:pt x="323" y="10"/>
                </a:lnTo>
                <a:lnTo>
                  <a:pt x="323" y="10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1"/>
                </a:lnTo>
                <a:lnTo>
                  <a:pt x="323" y="12"/>
                </a:lnTo>
                <a:lnTo>
                  <a:pt x="323" y="12"/>
                </a:lnTo>
                <a:lnTo>
                  <a:pt x="323" y="12"/>
                </a:lnTo>
                <a:lnTo>
                  <a:pt x="323" y="12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4" y="14"/>
                </a:lnTo>
                <a:lnTo>
                  <a:pt x="324" y="14"/>
                </a:lnTo>
                <a:lnTo>
                  <a:pt x="324" y="14"/>
                </a:lnTo>
                <a:lnTo>
                  <a:pt x="325" y="15"/>
                </a:lnTo>
                <a:lnTo>
                  <a:pt x="325" y="15"/>
                </a:lnTo>
                <a:lnTo>
                  <a:pt x="325" y="15"/>
                </a:lnTo>
                <a:lnTo>
                  <a:pt x="325" y="16"/>
                </a:lnTo>
                <a:lnTo>
                  <a:pt x="325" y="16"/>
                </a:lnTo>
                <a:lnTo>
                  <a:pt x="325" y="16"/>
                </a:lnTo>
                <a:lnTo>
                  <a:pt x="325" y="16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6" y="17"/>
                </a:lnTo>
                <a:lnTo>
                  <a:pt x="327" y="17"/>
                </a:lnTo>
                <a:lnTo>
                  <a:pt x="327" y="17"/>
                </a:lnTo>
                <a:lnTo>
                  <a:pt x="327" y="17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8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19"/>
                </a:lnTo>
                <a:lnTo>
                  <a:pt x="327" y="20"/>
                </a:lnTo>
                <a:lnTo>
                  <a:pt x="327" y="20"/>
                </a:lnTo>
                <a:lnTo>
                  <a:pt x="327" y="20"/>
                </a:lnTo>
                <a:lnTo>
                  <a:pt x="328" y="20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8" y="21"/>
                </a:lnTo>
                <a:lnTo>
                  <a:pt x="329" y="21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2"/>
                </a:lnTo>
                <a:lnTo>
                  <a:pt x="329" y="23"/>
                </a:lnTo>
                <a:lnTo>
                  <a:pt x="329" y="23"/>
                </a:lnTo>
                <a:lnTo>
                  <a:pt x="329" y="24"/>
                </a:lnTo>
                <a:lnTo>
                  <a:pt x="329" y="24"/>
                </a:lnTo>
                <a:lnTo>
                  <a:pt x="329" y="24"/>
                </a:lnTo>
                <a:lnTo>
                  <a:pt x="330" y="24"/>
                </a:lnTo>
                <a:lnTo>
                  <a:pt x="330" y="25"/>
                </a:lnTo>
                <a:lnTo>
                  <a:pt x="330" y="25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7"/>
                </a:lnTo>
                <a:lnTo>
                  <a:pt x="330" y="27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30" y="28"/>
                </a:lnTo>
                <a:lnTo>
                  <a:pt x="329" y="28"/>
                </a:lnTo>
                <a:lnTo>
                  <a:pt x="329" y="29"/>
                </a:lnTo>
                <a:lnTo>
                  <a:pt x="329" y="29"/>
                </a:lnTo>
                <a:lnTo>
                  <a:pt x="329" y="30"/>
                </a:lnTo>
                <a:lnTo>
                  <a:pt x="329" y="30"/>
                </a:lnTo>
                <a:lnTo>
                  <a:pt x="329" y="31"/>
                </a:lnTo>
                <a:lnTo>
                  <a:pt x="329" y="31"/>
                </a:lnTo>
                <a:lnTo>
                  <a:pt x="329" y="31"/>
                </a:lnTo>
                <a:lnTo>
                  <a:pt x="329" y="31"/>
                </a:lnTo>
                <a:lnTo>
                  <a:pt x="329" y="32"/>
                </a:lnTo>
                <a:lnTo>
                  <a:pt x="329" y="32"/>
                </a:lnTo>
                <a:lnTo>
                  <a:pt x="329" y="33"/>
                </a:lnTo>
                <a:lnTo>
                  <a:pt x="329" y="33"/>
                </a:lnTo>
                <a:lnTo>
                  <a:pt x="329" y="33"/>
                </a:lnTo>
                <a:lnTo>
                  <a:pt x="329" y="33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8" y="34"/>
                </a:lnTo>
                <a:lnTo>
                  <a:pt x="327" y="33"/>
                </a:lnTo>
                <a:lnTo>
                  <a:pt x="327" y="33"/>
                </a:lnTo>
                <a:lnTo>
                  <a:pt x="327" y="33"/>
                </a:lnTo>
                <a:lnTo>
                  <a:pt x="325" y="33"/>
                </a:lnTo>
                <a:lnTo>
                  <a:pt x="325" y="33"/>
                </a:lnTo>
                <a:lnTo>
                  <a:pt x="325" y="33"/>
                </a:lnTo>
                <a:lnTo>
                  <a:pt x="324" y="33"/>
                </a:lnTo>
                <a:lnTo>
                  <a:pt x="324" y="33"/>
                </a:lnTo>
                <a:lnTo>
                  <a:pt x="323" y="33"/>
                </a:lnTo>
                <a:lnTo>
                  <a:pt x="323" y="33"/>
                </a:lnTo>
                <a:lnTo>
                  <a:pt x="323" y="33"/>
                </a:lnTo>
                <a:lnTo>
                  <a:pt x="323" y="33"/>
                </a:lnTo>
                <a:lnTo>
                  <a:pt x="322" y="33"/>
                </a:lnTo>
                <a:lnTo>
                  <a:pt x="322" y="34"/>
                </a:lnTo>
                <a:lnTo>
                  <a:pt x="322" y="34"/>
                </a:lnTo>
                <a:lnTo>
                  <a:pt x="322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1" y="34"/>
                </a:lnTo>
                <a:lnTo>
                  <a:pt x="320" y="34"/>
                </a:lnTo>
                <a:lnTo>
                  <a:pt x="320" y="33"/>
                </a:lnTo>
                <a:lnTo>
                  <a:pt x="320" y="33"/>
                </a:lnTo>
                <a:lnTo>
                  <a:pt x="320" y="33"/>
                </a:lnTo>
                <a:lnTo>
                  <a:pt x="320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9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3"/>
                </a:lnTo>
                <a:lnTo>
                  <a:pt x="316" y="33"/>
                </a:lnTo>
                <a:lnTo>
                  <a:pt x="316" y="33"/>
                </a:lnTo>
                <a:lnTo>
                  <a:pt x="315" y="33"/>
                </a:lnTo>
                <a:lnTo>
                  <a:pt x="315" y="33"/>
                </a:lnTo>
                <a:lnTo>
                  <a:pt x="314" y="34"/>
                </a:lnTo>
                <a:lnTo>
                  <a:pt x="314" y="34"/>
                </a:lnTo>
                <a:lnTo>
                  <a:pt x="314" y="34"/>
                </a:lnTo>
                <a:lnTo>
                  <a:pt x="313" y="34"/>
                </a:lnTo>
                <a:lnTo>
                  <a:pt x="313" y="34"/>
                </a:lnTo>
                <a:lnTo>
                  <a:pt x="312" y="34"/>
                </a:lnTo>
                <a:lnTo>
                  <a:pt x="312" y="34"/>
                </a:lnTo>
                <a:lnTo>
                  <a:pt x="311" y="35"/>
                </a:lnTo>
                <a:lnTo>
                  <a:pt x="310" y="35"/>
                </a:lnTo>
                <a:lnTo>
                  <a:pt x="309" y="35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6"/>
                </a:lnTo>
                <a:lnTo>
                  <a:pt x="310" y="37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0" y="38"/>
                </a:lnTo>
                <a:lnTo>
                  <a:pt x="311" y="39"/>
                </a:lnTo>
                <a:lnTo>
                  <a:pt x="311" y="40"/>
                </a:lnTo>
                <a:lnTo>
                  <a:pt x="311" y="40"/>
                </a:lnTo>
                <a:lnTo>
                  <a:pt x="311" y="41"/>
                </a:lnTo>
                <a:lnTo>
                  <a:pt x="311" y="41"/>
                </a:lnTo>
                <a:lnTo>
                  <a:pt x="312" y="42"/>
                </a:lnTo>
                <a:lnTo>
                  <a:pt x="312" y="42"/>
                </a:lnTo>
                <a:lnTo>
                  <a:pt x="312" y="43"/>
                </a:lnTo>
                <a:lnTo>
                  <a:pt x="312" y="43"/>
                </a:lnTo>
                <a:lnTo>
                  <a:pt x="312" y="44"/>
                </a:lnTo>
                <a:lnTo>
                  <a:pt x="312" y="44"/>
                </a:lnTo>
                <a:lnTo>
                  <a:pt x="313" y="45"/>
                </a:lnTo>
                <a:lnTo>
                  <a:pt x="313" y="46"/>
                </a:lnTo>
                <a:lnTo>
                  <a:pt x="314" y="47"/>
                </a:lnTo>
                <a:lnTo>
                  <a:pt x="314" y="48"/>
                </a:lnTo>
                <a:lnTo>
                  <a:pt x="314" y="48"/>
                </a:lnTo>
                <a:lnTo>
                  <a:pt x="314" y="49"/>
                </a:lnTo>
                <a:lnTo>
                  <a:pt x="314" y="49"/>
                </a:lnTo>
                <a:lnTo>
                  <a:pt x="314" y="50"/>
                </a:lnTo>
                <a:lnTo>
                  <a:pt x="315" y="51"/>
                </a:lnTo>
                <a:lnTo>
                  <a:pt x="315" y="51"/>
                </a:lnTo>
                <a:lnTo>
                  <a:pt x="315" y="51"/>
                </a:lnTo>
                <a:lnTo>
                  <a:pt x="315" y="52"/>
                </a:lnTo>
                <a:lnTo>
                  <a:pt x="315" y="52"/>
                </a:lnTo>
                <a:lnTo>
                  <a:pt x="315" y="52"/>
                </a:lnTo>
                <a:lnTo>
                  <a:pt x="316" y="53"/>
                </a:lnTo>
                <a:lnTo>
                  <a:pt x="316" y="54"/>
                </a:lnTo>
                <a:lnTo>
                  <a:pt x="316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8"/>
                </a:lnTo>
                <a:lnTo>
                  <a:pt x="317" y="58"/>
                </a:lnTo>
                <a:lnTo>
                  <a:pt x="317" y="59"/>
                </a:lnTo>
                <a:lnTo>
                  <a:pt x="317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7" y="60"/>
                </a:lnTo>
                <a:lnTo>
                  <a:pt x="317" y="60"/>
                </a:lnTo>
                <a:lnTo>
                  <a:pt x="317" y="60"/>
                </a:lnTo>
                <a:lnTo>
                  <a:pt x="316" y="61"/>
                </a:lnTo>
                <a:lnTo>
                  <a:pt x="316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1"/>
                </a:lnTo>
                <a:lnTo>
                  <a:pt x="315" y="62"/>
                </a:lnTo>
                <a:lnTo>
                  <a:pt x="315" y="62"/>
                </a:lnTo>
                <a:lnTo>
                  <a:pt x="315" y="62"/>
                </a:lnTo>
                <a:lnTo>
                  <a:pt x="314" y="63"/>
                </a:lnTo>
                <a:lnTo>
                  <a:pt x="314" y="63"/>
                </a:lnTo>
                <a:lnTo>
                  <a:pt x="314" y="64"/>
                </a:lnTo>
                <a:lnTo>
                  <a:pt x="314" y="64"/>
                </a:lnTo>
                <a:lnTo>
                  <a:pt x="314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5"/>
                </a:lnTo>
                <a:lnTo>
                  <a:pt x="313" y="65"/>
                </a:lnTo>
                <a:lnTo>
                  <a:pt x="313" y="65"/>
                </a:lnTo>
                <a:lnTo>
                  <a:pt x="313" y="66"/>
                </a:lnTo>
                <a:lnTo>
                  <a:pt x="313" y="66"/>
                </a:lnTo>
                <a:lnTo>
                  <a:pt x="314" y="66"/>
                </a:lnTo>
                <a:lnTo>
                  <a:pt x="314" y="67"/>
                </a:lnTo>
                <a:lnTo>
                  <a:pt x="314" y="67"/>
                </a:lnTo>
                <a:lnTo>
                  <a:pt x="314" y="67"/>
                </a:lnTo>
                <a:lnTo>
                  <a:pt x="314" y="68"/>
                </a:lnTo>
                <a:lnTo>
                  <a:pt x="314" y="68"/>
                </a:lnTo>
                <a:lnTo>
                  <a:pt x="315" y="69"/>
                </a:lnTo>
                <a:lnTo>
                  <a:pt x="315" y="69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71"/>
                </a:lnTo>
                <a:lnTo>
                  <a:pt x="315" y="71"/>
                </a:lnTo>
                <a:lnTo>
                  <a:pt x="315" y="71"/>
                </a:lnTo>
                <a:lnTo>
                  <a:pt x="316" y="72"/>
                </a:lnTo>
                <a:lnTo>
                  <a:pt x="316" y="72"/>
                </a:lnTo>
                <a:lnTo>
                  <a:pt x="316" y="73"/>
                </a:lnTo>
                <a:lnTo>
                  <a:pt x="316" y="73"/>
                </a:lnTo>
                <a:lnTo>
                  <a:pt x="316" y="74"/>
                </a:lnTo>
                <a:lnTo>
                  <a:pt x="316" y="74"/>
                </a:lnTo>
                <a:lnTo>
                  <a:pt x="316" y="74"/>
                </a:lnTo>
                <a:lnTo>
                  <a:pt x="317" y="74"/>
                </a:lnTo>
                <a:lnTo>
                  <a:pt x="318" y="78"/>
                </a:lnTo>
                <a:lnTo>
                  <a:pt x="318" y="78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79"/>
                </a:lnTo>
                <a:lnTo>
                  <a:pt x="318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0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7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1"/>
                </a:lnTo>
                <a:lnTo>
                  <a:pt x="316" y="80"/>
                </a:lnTo>
                <a:lnTo>
                  <a:pt x="316" y="80"/>
                </a:lnTo>
                <a:lnTo>
                  <a:pt x="316" y="80"/>
                </a:lnTo>
                <a:lnTo>
                  <a:pt x="316" y="80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5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1"/>
                </a:lnTo>
                <a:lnTo>
                  <a:pt x="312" y="82"/>
                </a:lnTo>
                <a:lnTo>
                  <a:pt x="312" y="82"/>
                </a:lnTo>
                <a:lnTo>
                  <a:pt x="312" y="82"/>
                </a:lnTo>
                <a:lnTo>
                  <a:pt x="311" y="82"/>
                </a:lnTo>
                <a:lnTo>
                  <a:pt x="311" y="82"/>
                </a:lnTo>
                <a:lnTo>
                  <a:pt x="311" y="82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1" y="83"/>
                </a:lnTo>
                <a:lnTo>
                  <a:pt x="310" y="83"/>
                </a:lnTo>
                <a:lnTo>
                  <a:pt x="309" y="83"/>
                </a:lnTo>
                <a:lnTo>
                  <a:pt x="309" y="84"/>
                </a:lnTo>
                <a:lnTo>
                  <a:pt x="309" y="84"/>
                </a:lnTo>
                <a:lnTo>
                  <a:pt x="308" y="84"/>
                </a:lnTo>
                <a:lnTo>
                  <a:pt x="308" y="84"/>
                </a:lnTo>
                <a:lnTo>
                  <a:pt x="307" y="84"/>
                </a:lnTo>
                <a:lnTo>
                  <a:pt x="307" y="84"/>
                </a:lnTo>
                <a:lnTo>
                  <a:pt x="307" y="85"/>
                </a:lnTo>
                <a:lnTo>
                  <a:pt x="307" y="85"/>
                </a:lnTo>
                <a:lnTo>
                  <a:pt x="307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5"/>
                </a:lnTo>
                <a:lnTo>
                  <a:pt x="306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5" y="86"/>
                </a:lnTo>
                <a:lnTo>
                  <a:pt x="305" y="86"/>
                </a:lnTo>
                <a:lnTo>
                  <a:pt x="305" y="86"/>
                </a:lnTo>
                <a:lnTo>
                  <a:pt x="304" y="86"/>
                </a:lnTo>
                <a:lnTo>
                  <a:pt x="304" y="86"/>
                </a:lnTo>
                <a:lnTo>
                  <a:pt x="303" y="86"/>
                </a:lnTo>
                <a:lnTo>
                  <a:pt x="303" y="87"/>
                </a:lnTo>
                <a:lnTo>
                  <a:pt x="303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8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9"/>
                </a:lnTo>
                <a:lnTo>
                  <a:pt x="301" y="88"/>
                </a:lnTo>
                <a:lnTo>
                  <a:pt x="301" y="88"/>
                </a:lnTo>
                <a:lnTo>
                  <a:pt x="300" y="88"/>
                </a:lnTo>
                <a:lnTo>
                  <a:pt x="300" y="88"/>
                </a:lnTo>
                <a:lnTo>
                  <a:pt x="300" y="88"/>
                </a:lnTo>
                <a:lnTo>
                  <a:pt x="299" y="89"/>
                </a:lnTo>
                <a:lnTo>
                  <a:pt x="299" y="89"/>
                </a:lnTo>
                <a:lnTo>
                  <a:pt x="298" y="89"/>
                </a:lnTo>
                <a:lnTo>
                  <a:pt x="298" y="89"/>
                </a:lnTo>
                <a:lnTo>
                  <a:pt x="298" y="89"/>
                </a:lnTo>
                <a:lnTo>
                  <a:pt x="297" y="90"/>
                </a:lnTo>
                <a:lnTo>
                  <a:pt x="297" y="91"/>
                </a:lnTo>
                <a:lnTo>
                  <a:pt x="297" y="91"/>
                </a:lnTo>
                <a:lnTo>
                  <a:pt x="296" y="91"/>
                </a:lnTo>
                <a:lnTo>
                  <a:pt x="296" y="91"/>
                </a:lnTo>
                <a:lnTo>
                  <a:pt x="296" y="91"/>
                </a:lnTo>
                <a:lnTo>
                  <a:pt x="295" y="92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3"/>
                </a:lnTo>
                <a:lnTo>
                  <a:pt x="296" y="94"/>
                </a:lnTo>
                <a:lnTo>
                  <a:pt x="296" y="96"/>
                </a:lnTo>
                <a:lnTo>
                  <a:pt x="296" y="96"/>
                </a:lnTo>
                <a:lnTo>
                  <a:pt x="296" y="97"/>
                </a:lnTo>
                <a:lnTo>
                  <a:pt x="296" y="97"/>
                </a:lnTo>
                <a:lnTo>
                  <a:pt x="296" y="98"/>
                </a:lnTo>
                <a:lnTo>
                  <a:pt x="295" y="98"/>
                </a:lnTo>
                <a:lnTo>
                  <a:pt x="295" y="99"/>
                </a:lnTo>
                <a:lnTo>
                  <a:pt x="295" y="99"/>
                </a:lnTo>
                <a:lnTo>
                  <a:pt x="294" y="100"/>
                </a:lnTo>
                <a:lnTo>
                  <a:pt x="294" y="100"/>
                </a:lnTo>
                <a:lnTo>
                  <a:pt x="294" y="101"/>
                </a:lnTo>
                <a:lnTo>
                  <a:pt x="293" y="101"/>
                </a:lnTo>
                <a:lnTo>
                  <a:pt x="293" y="102"/>
                </a:lnTo>
                <a:lnTo>
                  <a:pt x="293" y="102"/>
                </a:lnTo>
                <a:lnTo>
                  <a:pt x="293" y="102"/>
                </a:lnTo>
                <a:lnTo>
                  <a:pt x="293" y="103"/>
                </a:lnTo>
                <a:lnTo>
                  <a:pt x="293" y="103"/>
                </a:lnTo>
                <a:lnTo>
                  <a:pt x="292" y="104"/>
                </a:lnTo>
                <a:lnTo>
                  <a:pt x="292" y="104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5"/>
                </a:lnTo>
                <a:lnTo>
                  <a:pt x="292" y="106"/>
                </a:lnTo>
                <a:lnTo>
                  <a:pt x="292" y="106"/>
                </a:lnTo>
                <a:lnTo>
                  <a:pt x="292" y="106"/>
                </a:lnTo>
                <a:lnTo>
                  <a:pt x="292" y="107"/>
                </a:lnTo>
                <a:lnTo>
                  <a:pt x="292" y="108"/>
                </a:lnTo>
                <a:lnTo>
                  <a:pt x="292" y="108"/>
                </a:lnTo>
                <a:lnTo>
                  <a:pt x="293" y="109"/>
                </a:lnTo>
                <a:lnTo>
                  <a:pt x="292" y="111"/>
                </a:lnTo>
                <a:lnTo>
                  <a:pt x="292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3"/>
                </a:lnTo>
                <a:lnTo>
                  <a:pt x="291" y="114"/>
                </a:lnTo>
                <a:lnTo>
                  <a:pt x="291" y="114"/>
                </a:lnTo>
                <a:lnTo>
                  <a:pt x="291" y="114"/>
                </a:lnTo>
                <a:lnTo>
                  <a:pt x="291" y="114"/>
                </a:lnTo>
                <a:lnTo>
                  <a:pt x="290" y="115"/>
                </a:lnTo>
                <a:lnTo>
                  <a:pt x="290" y="115"/>
                </a:lnTo>
                <a:lnTo>
                  <a:pt x="289" y="115"/>
                </a:lnTo>
                <a:lnTo>
                  <a:pt x="289" y="114"/>
                </a:lnTo>
                <a:lnTo>
                  <a:pt x="288" y="114"/>
                </a:lnTo>
                <a:lnTo>
                  <a:pt x="288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6" y="116"/>
                </a:lnTo>
                <a:lnTo>
                  <a:pt x="286" y="116"/>
                </a:lnTo>
                <a:lnTo>
                  <a:pt x="286" y="116"/>
                </a:lnTo>
                <a:lnTo>
                  <a:pt x="286" y="117"/>
                </a:lnTo>
                <a:lnTo>
                  <a:pt x="286" y="117"/>
                </a:lnTo>
                <a:lnTo>
                  <a:pt x="286" y="119"/>
                </a:lnTo>
                <a:lnTo>
                  <a:pt x="287" y="120"/>
                </a:lnTo>
                <a:lnTo>
                  <a:pt x="287" y="121"/>
                </a:lnTo>
                <a:lnTo>
                  <a:pt x="287" y="121"/>
                </a:lnTo>
                <a:lnTo>
                  <a:pt x="287" y="121"/>
                </a:lnTo>
                <a:lnTo>
                  <a:pt x="287" y="121"/>
                </a:lnTo>
                <a:lnTo>
                  <a:pt x="287" y="122"/>
                </a:lnTo>
                <a:lnTo>
                  <a:pt x="287" y="122"/>
                </a:lnTo>
                <a:lnTo>
                  <a:pt x="287" y="123"/>
                </a:lnTo>
                <a:lnTo>
                  <a:pt x="287" y="123"/>
                </a:lnTo>
                <a:lnTo>
                  <a:pt x="287" y="123"/>
                </a:lnTo>
                <a:lnTo>
                  <a:pt x="287" y="123"/>
                </a:lnTo>
                <a:lnTo>
                  <a:pt x="287" y="124"/>
                </a:lnTo>
                <a:lnTo>
                  <a:pt x="287" y="125"/>
                </a:lnTo>
                <a:lnTo>
                  <a:pt x="287" y="125"/>
                </a:lnTo>
                <a:lnTo>
                  <a:pt x="287" y="125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9" y="130"/>
                </a:lnTo>
                <a:lnTo>
                  <a:pt x="290" y="132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4"/>
                </a:lnTo>
                <a:lnTo>
                  <a:pt x="291" y="134"/>
                </a:lnTo>
                <a:lnTo>
                  <a:pt x="290" y="135"/>
                </a:lnTo>
                <a:lnTo>
                  <a:pt x="290" y="135"/>
                </a:lnTo>
                <a:lnTo>
                  <a:pt x="290" y="135"/>
                </a:lnTo>
                <a:lnTo>
                  <a:pt x="290" y="136"/>
                </a:lnTo>
                <a:lnTo>
                  <a:pt x="289" y="137"/>
                </a:lnTo>
                <a:lnTo>
                  <a:pt x="289" y="138"/>
                </a:lnTo>
                <a:lnTo>
                  <a:pt x="289" y="138"/>
                </a:lnTo>
                <a:lnTo>
                  <a:pt x="289" y="139"/>
                </a:lnTo>
                <a:lnTo>
                  <a:pt x="288" y="140"/>
                </a:lnTo>
                <a:lnTo>
                  <a:pt x="288" y="140"/>
                </a:lnTo>
                <a:lnTo>
                  <a:pt x="288" y="141"/>
                </a:lnTo>
                <a:lnTo>
                  <a:pt x="287" y="141"/>
                </a:lnTo>
                <a:lnTo>
                  <a:pt x="287" y="142"/>
                </a:lnTo>
                <a:lnTo>
                  <a:pt x="286" y="143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5"/>
                </a:lnTo>
                <a:lnTo>
                  <a:pt x="285" y="145"/>
                </a:lnTo>
                <a:lnTo>
                  <a:pt x="285" y="145"/>
                </a:lnTo>
                <a:lnTo>
                  <a:pt x="285" y="145"/>
                </a:lnTo>
                <a:lnTo>
                  <a:pt x="286" y="147"/>
                </a:lnTo>
                <a:lnTo>
                  <a:pt x="286" y="147"/>
                </a:lnTo>
                <a:lnTo>
                  <a:pt x="287" y="147"/>
                </a:lnTo>
                <a:lnTo>
                  <a:pt x="288" y="148"/>
                </a:lnTo>
                <a:lnTo>
                  <a:pt x="289" y="149"/>
                </a:lnTo>
                <a:lnTo>
                  <a:pt x="289" y="150"/>
                </a:lnTo>
                <a:lnTo>
                  <a:pt x="289" y="150"/>
                </a:lnTo>
                <a:lnTo>
                  <a:pt x="290" y="151"/>
                </a:lnTo>
                <a:lnTo>
                  <a:pt x="290" y="151"/>
                </a:lnTo>
                <a:lnTo>
                  <a:pt x="291" y="152"/>
                </a:lnTo>
                <a:lnTo>
                  <a:pt x="292" y="152"/>
                </a:lnTo>
                <a:lnTo>
                  <a:pt x="292" y="152"/>
                </a:lnTo>
                <a:lnTo>
                  <a:pt x="292" y="152"/>
                </a:lnTo>
                <a:lnTo>
                  <a:pt x="292" y="153"/>
                </a:lnTo>
                <a:lnTo>
                  <a:pt x="293" y="153"/>
                </a:lnTo>
                <a:lnTo>
                  <a:pt x="293" y="155"/>
                </a:lnTo>
                <a:lnTo>
                  <a:pt x="293" y="155"/>
                </a:lnTo>
                <a:lnTo>
                  <a:pt x="294" y="156"/>
                </a:lnTo>
                <a:lnTo>
                  <a:pt x="294" y="156"/>
                </a:lnTo>
                <a:lnTo>
                  <a:pt x="294" y="157"/>
                </a:lnTo>
                <a:lnTo>
                  <a:pt x="295" y="158"/>
                </a:lnTo>
                <a:lnTo>
                  <a:pt x="297" y="159"/>
                </a:lnTo>
                <a:lnTo>
                  <a:pt x="298" y="159"/>
                </a:lnTo>
                <a:lnTo>
                  <a:pt x="298" y="159"/>
                </a:lnTo>
                <a:lnTo>
                  <a:pt x="298" y="159"/>
                </a:lnTo>
                <a:lnTo>
                  <a:pt x="300" y="160"/>
                </a:lnTo>
                <a:lnTo>
                  <a:pt x="300" y="160"/>
                </a:lnTo>
                <a:lnTo>
                  <a:pt x="301" y="161"/>
                </a:lnTo>
                <a:lnTo>
                  <a:pt x="301" y="161"/>
                </a:lnTo>
                <a:lnTo>
                  <a:pt x="301" y="161"/>
                </a:lnTo>
                <a:lnTo>
                  <a:pt x="302" y="162"/>
                </a:lnTo>
                <a:lnTo>
                  <a:pt x="302" y="163"/>
                </a:lnTo>
                <a:lnTo>
                  <a:pt x="302" y="164"/>
                </a:lnTo>
                <a:lnTo>
                  <a:pt x="302" y="164"/>
                </a:lnTo>
                <a:lnTo>
                  <a:pt x="302" y="164"/>
                </a:lnTo>
                <a:lnTo>
                  <a:pt x="302" y="164"/>
                </a:lnTo>
                <a:lnTo>
                  <a:pt x="303" y="165"/>
                </a:lnTo>
                <a:lnTo>
                  <a:pt x="303" y="166"/>
                </a:lnTo>
                <a:lnTo>
                  <a:pt x="304" y="167"/>
                </a:lnTo>
                <a:lnTo>
                  <a:pt x="304" y="167"/>
                </a:lnTo>
                <a:lnTo>
                  <a:pt x="304" y="168"/>
                </a:lnTo>
                <a:lnTo>
                  <a:pt x="304" y="168"/>
                </a:lnTo>
                <a:lnTo>
                  <a:pt x="304" y="168"/>
                </a:lnTo>
                <a:lnTo>
                  <a:pt x="305" y="169"/>
                </a:lnTo>
                <a:lnTo>
                  <a:pt x="305" y="170"/>
                </a:lnTo>
                <a:lnTo>
                  <a:pt x="306" y="171"/>
                </a:lnTo>
                <a:lnTo>
                  <a:pt x="306" y="171"/>
                </a:lnTo>
                <a:lnTo>
                  <a:pt x="306" y="172"/>
                </a:lnTo>
                <a:lnTo>
                  <a:pt x="306" y="172"/>
                </a:lnTo>
                <a:lnTo>
                  <a:pt x="307" y="174"/>
                </a:lnTo>
                <a:lnTo>
                  <a:pt x="307" y="174"/>
                </a:lnTo>
                <a:lnTo>
                  <a:pt x="307" y="174"/>
                </a:lnTo>
                <a:lnTo>
                  <a:pt x="307" y="175"/>
                </a:lnTo>
                <a:lnTo>
                  <a:pt x="308" y="176"/>
                </a:lnTo>
                <a:lnTo>
                  <a:pt x="308" y="176"/>
                </a:lnTo>
                <a:lnTo>
                  <a:pt x="309" y="176"/>
                </a:lnTo>
                <a:lnTo>
                  <a:pt x="309" y="176"/>
                </a:lnTo>
                <a:lnTo>
                  <a:pt x="310" y="177"/>
                </a:lnTo>
                <a:lnTo>
                  <a:pt x="311" y="178"/>
                </a:lnTo>
                <a:lnTo>
                  <a:pt x="311" y="179"/>
                </a:lnTo>
                <a:lnTo>
                  <a:pt x="311" y="179"/>
                </a:lnTo>
                <a:lnTo>
                  <a:pt x="312" y="179"/>
                </a:lnTo>
                <a:lnTo>
                  <a:pt x="312" y="179"/>
                </a:lnTo>
                <a:lnTo>
                  <a:pt x="312" y="179"/>
                </a:lnTo>
                <a:lnTo>
                  <a:pt x="312" y="181"/>
                </a:lnTo>
                <a:lnTo>
                  <a:pt x="312" y="182"/>
                </a:lnTo>
                <a:lnTo>
                  <a:pt x="313" y="183"/>
                </a:lnTo>
                <a:lnTo>
                  <a:pt x="313" y="183"/>
                </a:lnTo>
                <a:lnTo>
                  <a:pt x="312" y="183"/>
                </a:lnTo>
                <a:lnTo>
                  <a:pt x="312" y="184"/>
                </a:lnTo>
                <a:lnTo>
                  <a:pt x="312" y="184"/>
                </a:lnTo>
                <a:lnTo>
                  <a:pt x="312" y="184"/>
                </a:lnTo>
                <a:lnTo>
                  <a:pt x="312" y="184"/>
                </a:lnTo>
                <a:lnTo>
                  <a:pt x="311" y="185"/>
                </a:lnTo>
                <a:lnTo>
                  <a:pt x="310" y="185"/>
                </a:lnTo>
                <a:lnTo>
                  <a:pt x="310" y="186"/>
                </a:lnTo>
                <a:lnTo>
                  <a:pt x="309" y="186"/>
                </a:lnTo>
                <a:lnTo>
                  <a:pt x="308" y="186"/>
                </a:lnTo>
                <a:lnTo>
                  <a:pt x="308" y="187"/>
                </a:lnTo>
                <a:lnTo>
                  <a:pt x="307" y="187"/>
                </a:lnTo>
                <a:lnTo>
                  <a:pt x="307" y="187"/>
                </a:lnTo>
                <a:lnTo>
                  <a:pt x="307" y="187"/>
                </a:lnTo>
                <a:lnTo>
                  <a:pt x="307" y="187"/>
                </a:lnTo>
                <a:lnTo>
                  <a:pt x="306" y="187"/>
                </a:lnTo>
                <a:lnTo>
                  <a:pt x="306" y="187"/>
                </a:lnTo>
                <a:lnTo>
                  <a:pt x="305" y="187"/>
                </a:lnTo>
                <a:lnTo>
                  <a:pt x="305" y="187"/>
                </a:lnTo>
                <a:lnTo>
                  <a:pt x="304" y="187"/>
                </a:lnTo>
                <a:lnTo>
                  <a:pt x="303" y="187"/>
                </a:lnTo>
                <a:lnTo>
                  <a:pt x="303" y="187"/>
                </a:lnTo>
                <a:lnTo>
                  <a:pt x="303" y="187"/>
                </a:lnTo>
                <a:lnTo>
                  <a:pt x="303" y="187"/>
                </a:ln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01" y="187"/>
                </a:lnTo>
                <a:lnTo>
                  <a:pt x="301" y="187"/>
                </a:lnTo>
                <a:lnTo>
                  <a:pt x="300" y="187"/>
                </a:lnTo>
                <a:lnTo>
                  <a:pt x="300" y="187"/>
                </a:lnTo>
                <a:lnTo>
                  <a:pt x="300" y="187"/>
                </a:lnTo>
                <a:lnTo>
                  <a:pt x="299" y="188"/>
                </a:lnTo>
                <a:lnTo>
                  <a:pt x="299" y="188"/>
                </a:lnTo>
                <a:lnTo>
                  <a:pt x="298" y="189"/>
                </a:lnTo>
                <a:lnTo>
                  <a:pt x="298" y="189"/>
                </a:lnTo>
                <a:lnTo>
                  <a:pt x="298" y="189"/>
                </a:lnTo>
                <a:lnTo>
                  <a:pt x="298" y="189"/>
                </a:lnTo>
                <a:lnTo>
                  <a:pt x="298" y="190"/>
                </a:lnTo>
                <a:lnTo>
                  <a:pt x="298" y="190"/>
                </a:lnTo>
                <a:lnTo>
                  <a:pt x="297" y="190"/>
                </a:lnTo>
                <a:lnTo>
                  <a:pt x="297" y="190"/>
                </a:lnTo>
                <a:lnTo>
                  <a:pt x="297" y="191"/>
                </a:lnTo>
                <a:lnTo>
                  <a:pt x="297" y="191"/>
                </a:lnTo>
                <a:lnTo>
                  <a:pt x="297" y="192"/>
                </a:lnTo>
                <a:lnTo>
                  <a:pt x="297" y="192"/>
                </a:lnTo>
                <a:lnTo>
                  <a:pt x="297" y="192"/>
                </a:lnTo>
                <a:lnTo>
                  <a:pt x="297" y="192"/>
                </a:lnTo>
                <a:lnTo>
                  <a:pt x="297" y="193"/>
                </a:lnTo>
                <a:lnTo>
                  <a:pt x="297" y="194"/>
                </a:lnTo>
                <a:lnTo>
                  <a:pt x="297" y="194"/>
                </a:lnTo>
                <a:lnTo>
                  <a:pt x="297" y="194"/>
                </a:lnTo>
                <a:lnTo>
                  <a:pt x="297" y="195"/>
                </a:lnTo>
                <a:lnTo>
                  <a:pt x="297" y="195"/>
                </a:lnTo>
                <a:lnTo>
                  <a:pt x="297" y="196"/>
                </a:lnTo>
                <a:lnTo>
                  <a:pt x="297" y="196"/>
                </a:lnTo>
                <a:lnTo>
                  <a:pt x="298" y="197"/>
                </a:lnTo>
                <a:lnTo>
                  <a:pt x="298" y="198"/>
                </a:ln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8" y="199"/>
                </a:lnTo>
                <a:lnTo>
                  <a:pt x="298" y="200"/>
                </a:lnTo>
                <a:lnTo>
                  <a:pt x="298" y="201"/>
                </a:lnTo>
                <a:lnTo>
                  <a:pt x="298" y="201"/>
                </a:lnTo>
                <a:lnTo>
                  <a:pt x="298" y="201"/>
                </a:lnTo>
                <a:lnTo>
                  <a:pt x="298" y="201"/>
                </a:lnTo>
                <a:lnTo>
                  <a:pt x="299" y="202"/>
                </a:lnTo>
                <a:lnTo>
                  <a:pt x="299" y="203"/>
                </a:lnTo>
                <a:lnTo>
                  <a:pt x="299" y="203"/>
                </a:lnTo>
                <a:lnTo>
                  <a:pt x="299" y="203"/>
                </a:lnTo>
                <a:lnTo>
                  <a:pt x="299" y="204"/>
                </a:lnTo>
                <a:lnTo>
                  <a:pt x="299" y="205"/>
                </a:lnTo>
                <a:lnTo>
                  <a:pt x="299" y="205"/>
                </a:lnTo>
                <a:lnTo>
                  <a:pt x="299" y="206"/>
                </a:lnTo>
                <a:lnTo>
                  <a:pt x="299" y="206"/>
                </a:lnTo>
                <a:lnTo>
                  <a:pt x="299" y="206"/>
                </a:lnTo>
                <a:lnTo>
                  <a:pt x="300" y="207"/>
                </a:lnTo>
                <a:lnTo>
                  <a:pt x="300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8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1" y="209"/>
                </a:lnTo>
                <a:lnTo>
                  <a:pt x="300" y="209"/>
                </a:lnTo>
                <a:lnTo>
                  <a:pt x="300" y="210"/>
                </a:lnTo>
                <a:lnTo>
                  <a:pt x="301" y="210"/>
                </a:lnTo>
                <a:lnTo>
                  <a:pt x="301" y="210"/>
                </a:lnTo>
                <a:lnTo>
                  <a:pt x="301" y="210"/>
                </a:lnTo>
                <a:lnTo>
                  <a:pt x="301" y="211"/>
                </a:lnTo>
                <a:lnTo>
                  <a:pt x="300" y="211"/>
                </a:lnTo>
                <a:lnTo>
                  <a:pt x="300" y="211"/>
                </a:lnTo>
                <a:lnTo>
                  <a:pt x="300" y="211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300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9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2"/>
                </a:lnTo>
                <a:lnTo>
                  <a:pt x="298" y="213"/>
                </a:lnTo>
                <a:lnTo>
                  <a:pt x="298" y="213"/>
                </a:lnTo>
                <a:lnTo>
                  <a:pt x="298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7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6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5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4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3" y="214"/>
                </a:lnTo>
                <a:lnTo>
                  <a:pt x="292" y="214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2" y="213"/>
                </a:lnTo>
                <a:lnTo>
                  <a:pt x="291" y="213"/>
                </a:lnTo>
                <a:lnTo>
                  <a:pt x="290" y="213"/>
                </a:lnTo>
                <a:lnTo>
                  <a:pt x="290" y="213"/>
                </a:lnTo>
                <a:lnTo>
                  <a:pt x="287" y="214"/>
                </a:lnTo>
                <a:lnTo>
                  <a:pt x="287" y="214"/>
                </a:lnTo>
                <a:lnTo>
                  <a:pt x="286" y="215"/>
                </a:lnTo>
                <a:lnTo>
                  <a:pt x="286" y="215"/>
                </a:lnTo>
                <a:lnTo>
                  <a:pt x="286" y="215"/>
                </a:lnTo>
                <a:lnTo>
                  <a:pt x="286" y="215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8"/>
                </a:lnTo>
                <a:lnTo>
                  <a:pt x="285" y="218"/>
                </a:lnTo>
                <a:lnTo>
                  <a:pt x="284" y="219"/>
                </a:lnTo>
                <a:lnTo>
                  <a:pt x="284" y="219"/>
                </a:lnTo>
                <a:lnTo>
                  <a:pt x="284" y="220"/>
                </a:lnTo>
                <a:lnTo>
                  <a:pt x="284" y="222"/>
                </a:lnTo>
                <a:lnTo>
                  <a:pt x="283" y="222"/>
                </a:lnTo>
                <a:lnTo>
                  <a:pt x="283" y="223"/>
                </a:lnTo>
                <a:lnTo>
                  <a:pt x="283" y="223"/>
                </a:lnTo>
                <a:lnTo>
                  <a:pt x="283" y="223"/>
                </a:lnTo>
                <a:lnTo>
                  <a:pt x="283" y="224"/>
                </a:lnTo>
                <a:lnTo>
                  <a:pt x="283" y="226"/>
                </a:lnTo>
                <a:lnTo>
                  <a:pt x="283" y="226"/>
                </a:lnTo>
                <a:lnTo>
                  <a:pt x="283" y="226"/>
                </a:lnTo>
                <a:lnTo>
                  <a:pt x="282" y="226"/>
                </a:lnTo>
                <a:lnTo>
                  <a:pt x="282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0" y="228"/>
                </a:lnTo>
                <a:lnTo>
                  <a:pt x="279" y="228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7" y="230"/>
                </a:lnTo>
                <a:lnTo>
                  <a:pt x="276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31"/>
                </a:lnTo>
                <a:lnTo>
                  <a:pt x="275" y="231"/>
                </a:lnTo>
                <a:lnTo>
                  <a:pt x="275" y="232"/>
                </a:lnTo>
                <a:lnTo>
                  <a:pt x="274" y="232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2" y="234"/>
                </a:lnTo>
                <a:lnTo>
                  <a:pt x="272" y="234"/>
                </a:lnTo>
                <a:lnTo>
                  <a:pt x="272" y="234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5"/>
                </a:lnTo>
                <a:lnTo>
                  <a:pt x="270" y="236"/>
                </a:lnTo>
                <a:lnTo>
                  <a:pt x="270" y="236"/>
                </a:lnTo>
                <a:lnTo>
                  <a:pt x="270" y="236"/>
                </a:lnTo>
                <a:lnTo>
                  <a:pt x="269" y="236"/>
                </a:lnTo>
                <a:lnTo>
                  <a:pt x="269" y="236"/>
                </a:lnTo>
                <a:lnTo>
                  <a:pt x="269" y="236"/>
                </a:lnTo>
                <a:lnTo>
                  <a:pt x="269" y="237"/>
                </a:lnTo>
                <a:lnTo>
                  <a:pt x="269" y="237"/>
                </a:lnTo>
                <a:lnTo>
                  <a:pt x="269" y="237"/>
                </a:lnTo>
                <a:lnTo>
                  <a:pt x="269" y="238"/>
                </a:lnTo>
                <a:lnTo>
                  <a:pt x="269" y="237"/>
                </a:lnTo>
                <a:lnTo>
                  <a:pt x="269" y="238"/>
                </a:lnTo>
                <a:lnTo>
                  <a:pt x="269" y="238"/>
                </a:lnTo>
                <a:lnTo>
                  <a:pt x="269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0" y="238"/>
                </a:lnTo>
                <a:lnTo>
                  <a:pt x="271" y="238"/>
                </a:lnTo>
                <a:lnTo>
                  <a:pt x="271" y="239"/>
                </a:lnTo>
                <a:lnTo>
                  <a:pt x="271" y="239"/>
                </a:lnTo>
                <a:lnTo>
                  <a:pt x="271" y="239"/>
                </a:lnTo>
                <a:lnTo>
                  <a:pt x="271" y="239"/>
                </a:lnTo>
                <a:lnTo>
                  <a:pt x="272" y="239"/>
                </a:lnTo>
                <a:lnTo>
                  <a:pt x="272" y="239"/>
                </a:lnTo>
                <a:lnTo>
                  <a:pt x="272" y="240"/>
                </a:lnTo>
                <a:lnTo>
                  <a:pt x="272" y="240"/>
                </a:lnTo>
                <a:lnTo>
                  <a:pt x="272" y="240"/>
                </a:lnTo>
                <a:lnTo>
                  <a:pt x="272" y="240"/>
                </a:lnTo>
                <a:lnTo>
                  <a:pt x="273" y="240"/>
                </a:lnTo>
                <a:lnTo>
                  <a:pt x="273" y="241"/>
                </a:lnTo>
                <a:lnTo>
                  <a:pt x="273" y="241"/>
                </a:lnTo>
                <a:lnTo>
                  <a:pt x="273" y="241"/>
                </a:lnTo>
                <a:lnTo>
                  <a:pt x="273" y="241"/>
                </a:lnTo>
                <a:lnTo>
                  <a:pt x="274" y="241"/>
                </a:lnTo>
                <a:lnTo>
                  <a:pt x="274" y="241"/>
                </a:lnTo>
                <a:lnTo>
                  <a:pt x="274" y="241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4" y="242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5" y="243"/>
                </a:lnTo>
                <a:lnTo>
                  <a:pt x="276" y="244"/>
                </a:lnTo>
                <a:lnTo>
                  <a:pt x="276" y="244"/>
                </a:lnTo>
                <a:lnTo>
                  <a:pt x="276" y="244"/>
                </a:lnTo>
                <a:lnTo>
                  <a:pt x="276" y="245"/>
                </a:lnTo>
                <a:lnTo>
                  <a:pt x="276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5"/>
                </a:lnTo>
                <a:lnTo>
                  <a:pt x="277" y="246"/>
                </a:lnTo>
                <a:lnTo>
                  <a:pt x="277" y="246"/>
                </a:lnTo>
                <a:lnTo>
                  <a:pt x="277" y="246"/>
                </a:lnTo>
                <a:lnTo>
                  <a:pt x="277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6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8" y="247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8"/>
                </a:lnTo>
                <a:lnTo>
                  <a:pt x="279" y="249"/>
                </a:lnTo>
                <a:lnTo>
                  <a:pt x="279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80" y="250"/>
                </a:lnTo>
                <a:lnTo>
                  <a:pt x="280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1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2" y="250"/>
                </a:lnTo>
                <a:lnTo>
                  <a:pt x="283" y="251"/>
                </a:lnTo>
                <a:lnTo>
                  <a:pt x="283" y="251"/>
                </a:lnTo>
                <a:lnTo>
                  <a:pt x="283" y="251"/>
                </a:lnTo>
                <a:lnTo>
                  <a:pt x="283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4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5" y="251"/>
                </a:lnTo>
                <a:lnTo>
                  <a:pt x="286" y="251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6" y="250"/>
                </a:lnTo>
                <a:lnTo>
                  <a:pt x="287" y="250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7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8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1"/>
                </a:lnTo>
                <a:lnTo>
                  <a:pt x="289" y="250"/>
                </a:lnTo>
                <a:lnTo>
                  <a:pt x="289" y="250"/>
                </a:lnTo>
                <a:lnTo>
                  <a:pt x="289" y="250"/>
                </a:lnTo>
                <a:lnTo>
                  <a:pt x="290" y="250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0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1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1"/>
                </a:lnTo>
                <a:lnTo>
                  <a:pt x="292" y="250"/>
                </a:lnTo>
                <a:lnTo>
                  <a:pt x="292" y="250"/>
                </a:lnTo>
                <a:lnTo>
                  <a:pt x="292" y="250"/>
                </a:lnTo>
                <a:lnTo>
                  <a:pt x="292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3" y="251"/>
                </a:lnTo>
                <a:lnTo>
                  <a:pt x="294" y="251"/>
                </a:lnTo>
                <a:lnTo>
                  <a:pt x="294" y="252"/>
                </a:lnTo>
                <a:lnTo>
                  <a:pt x="294" y="252"/>
                </a:lnTo>
                <a:lnTo>
                  <a:pt x="294" y="252"/>
                </a:lnTo>
                <a:lnTo>
                  <a:pt x="294" y="252"/>
                </a:lnTo>
                <a:lnTo>
                  <a:pt x="295" y="252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3"/>
                </a:lnTo>
                <a:lnTo>
                  <a:pt x="295" y="254"/>
                </a:lnTo>
                <a:lnTo>
                  <a:pt x="295" y="254"/>
                </a:lnTo>
                <a:lnTo>
                  <a:pt x="295" y="254"/>
                </a:lnTo>
                <a:lnTo>
                  <a:pt x="295" y="254"/>
                </a:lnTo>
                <a:lnTo>
                  <a:pt x="296" y="254"/>
                </a:lnTo>
                <a:lnTo>
                  <a:pt x="296" y="255"/>
                </a:lnTo>
                <a:lnTo>
                  <a:pt x="296" y="255"/>
                </a:lnTo>
                <a:lnTo>
                  <a:pt x="296" y="255"/>
                </a:lnTo>
                <a:lnTo>
                  <a:pt x="296" y="255"/>
                </a:lnTo>
                <a:lnTo>
                  <a:pt x="297" y="255"/>
                </a:lnTo>
                <a:lnTo>
                  <a:pt x="298" y="255"/>
                </a:lnTo>
                <a:lnTo>
                  <a:pt x="299" y="255"/>
                </a:lnTo>
                <a:lnTo>
                  <a:pt x="299" y="255"/>
                </a:lnTo>
                <a:lnTo>
                  <a:pt x="299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0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2" y="256"/>
                </a:lnTo>
                <a:lnTo>
                  <a:pt x="302" y="257"/>
                </a:lnTo>
                <a:lnTo>
                  <a:pt x="302" y="257"/>
                </a:lnTo>
                <a:lnTo>
                  <a:pt x="302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4" y="257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5" y="259"/>
                </a:lnTo>
                <a:lnTo>
                  <a:pt x="306" y="259"/>
                </a:lnTo>
                <a:lnTo>
                  <a:pt x="306" y="260"/>
                </a:lnTo>
                <a:lnTo>
                  <a:pt x="306" y="260"/>
                </a:lnTo>
                <a:lnTo>
                  <a:pt x="307" y="260"/>
                </a:lnTo>
                <a:lnTo>
                  <a:pt x="307" y="260"/>
                </a:lnTo>
                <a:lnTo>
                  <a:pt x="307" y="260"/>
                </a:lnTo>
                <a:lnTo>
                  <a:pt x="308" y="261"/>
                </a:lnTo>
                <a:lnTo>
                  <a:pt x="308" y="261"/>
                </a:lnTo>
                <a:lnTo>
                  <a:pt x="308" y="261"/>
                </a:lnTo>
                <a:lnTo>
                  <a:pt x="308" y="261"/>
                </a:lnTo>
                <a:lnTo>
                  <a:pt x="309" y="261"/>
                </a:lnTo>
                <a:lnTo>
                  <a:pt x="309" y="261"/>
                </a:lnTo>
                <a:lnTo>
                  <a:pt x="310" y="262"/>
                </a:lnTo>
                <a:lnTo>
                  <a:pt x="310" y="262"/>
                </a:lnTo>
                <a:lnTo>
                  <a:pt x="310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3" y="264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5"/>
                </a:lnTo>
                <a:lnTo>
                  <a:pt x="314" y="266"/>
                </a:lnTo>
                <a:lnTo>
                  <a:pt x="315" y="266"/>
                </a:lnTo>
                <a:lnTo>
                  <a:pt x="315" y="266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5" y="267"/>
                </a:lnTo>
                <a:lnTo>
                  <a:pt x="316" y="267"/>
                </a:lnTo>
                <a:lnTo>
                  <a:pt x="316" y="267"/>
                </a:lnTo>
                <a:lnTo>
                  <a:pt x="316" y="267"/>
                </a:lnTo>
                <a:lnTo>
                  <a:pt x="316" y="268"/>
                </a:lnTo>
                <a:lnTo>
                  <a:pt x="316" y="268"/>
                </a:lnTo>
                <a:lnTo>
                  <a:pt x="317" y="268"/>
                </a:lnTo>
                <a:lnTo>
                  <a:pt x="317" y="268"/>
                </a:lnTo>
                <a:lnTo>
                  <a:pt x="317" y="268"/>
                </a:lnTo>
                <a:lnTo>
                  <a:pt x="318" y="269"/>
                </a:lnTo>
                <a:lnTo>
                  <a:pt x="318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69"/>
                </a:lnTo>
                <a:lnTo>
                  <a:pt x="319" y="270"/>
                </a:lnTo>
                <a:lnTo>
                  <a:pt x="319" y="270"/>
                </a:lnTo>
                <a:lnTo>
                  <a:pt x="320" y="270"/>
                </a:lnTo>
                <a:lnTo>
                  <a:pt x="320" y="271"/>
                </a:lnTo>
                <a:lnTo>
                  <a:pt x="320" y="271"/>
                </a:lnTo>
                <a:lnTo>
                  <a:pt x="321" y="272"/>
                </a:lnTo>
                <a:lnTo>
                  <a:pt x="322" y="272"/>
                </a:lnTo>
                <a:lnTo>
                  <a:pt x="322" y="272"/>
                </a:lnTo>
                <a:lnTo>
                  <a:pt x="322" y="272"/>
                </a:lnTo>
                <a:lnTo>
                  <a:pt x="321" y="273"/>
                </a:lnTo>
                <a:lnTo>
                  <a:pt x="321" y="274"/>
                </a:lnTo>
                <a:lnTo>
                  <a:pt x="319" y="274"/>
                </a:lnTo>
                <a:lnTo>
                  <a:pt x="319" y="275"/>
                </a:lnTo>
                <a:lnTo>
                  <a:pt x="319" y="275"/>
                </a:lnTo>
                <a:lnTo>
                  <a:pt x="318" y="275"/>
                </a:lnTo>
                <a:lnTo>
                  <a:pt x="317" y="276"/>
                </a:lnTo>
                <a:lnTo>
                  <a:pt x="317" y="276"/>
                </a:lnTo>
                <a:lnTo>
                  <a:pt x="317" y="276"/>
                </a:lnTo>
                <a:lnTo>
                  <a:pt x="316" y="276"/>
                </a:lnTo>
                <a:lnTo>
                  <a:pt x="314" y="277"/>
                </a:lnTo>
                <a:lnTo>
                  <a:pt x="313" y="277"/>
                </a:lnTo>
                <a:lnTo>
                  <a:pt x="313" y="277"/>
                </a:lnTo>
                <a:lnTo>
                  <a:pt x="312" y="278"/>
                </a:lnTo>
                <a:lnTo>
                  <a:pt x="312" y="278"/>
                </a:lnTo>
                <a:lnTo>
                  <a:pt x="311" y="278"/>
                </a:lnTo>
                <a:lnTo>
                  <a:pt x="311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10" y="278"/>
                </a:lnTo>
                <a:lnTo>
                  <a:pt x="309" y="279"/>
                </a:lnTo>
                <a:lnTo>
                  <a:pt x="309" y="279"/>
                </a:lnTo>
                <a:lnTo>
                  <a:pt x="309" y="279"/>
                </a:lnTo>
                <a:lnTo>
                  <a:pt x="308" y="279"/>
                </a:lnTo>
                <a:lnTo>
                  <a:pt x="308" y="279"/>
                </a:lnTo>
                <a:lnTo>
                  <a:pt x="307" y="279"/>
                </a:lnTo>
                <a:lnTo>
                  <a:pt x="307" y="279"/>
                </a:lnTo>
                <a:lnTo>
                  <a:pt x="307" y="279"/>
                </a:lnTo>
                <a:lnTo>
                  <a:pt x="307" y="279"/>
                </a:lnTo>
                <a:lnTo>
                  <a:pt x="306" y="279"/>
                </a:lnTo>
                <a:lnTo>
                  <a:pt x="306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6" y="282"/>
                </a:lnTo>
                <a:lnTo>
                  <a:pt x="306" y="282"/>
                </a:lnTo>
                <a:lnTo>
                  <a:pt x="306" y="284"/>
                </a:lnTo>
                <a:lnTo>
                  <a:pt x="306" y="284"/>
                </a:lnTo>
                <a:lnTo>
                  <a:pt x="306" y="285"/>
                </a:lnTo>
                <a:lnTo>
                  <a:pt x="306" y="286"/>
                </a:lnTo>
                <a:lnTo>
                  <a:pt x="306" y="286"/>
                </a:lnTo>
                <a:lnTo>
                  <a:pt x="306" y="286"/>
                </a:lnTo>
                <a:lnTo>
                  <a:pt x="306" y="287"/>
                </a:lnTo>
                <a:lnTo>
                  <a:pt x="306" y="287"/>
                </a:lnTo>
                <a:lnTo>
                  <a:pt x="306" y="288"/>
                </a:lnTo>
                <a:lnTo>
                  <a:pt x="306" y="288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89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0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5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2"/>
                </a:lnTo>
                <a:lnTo>
                  <a:pt x="304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3" y="293"/>
                </a:lnTo>
                <a:lnTo>
                  <a:pt x="302" y="293"/>
                </a:lnTo>
                <a:lnTo>
                  <a:pt x="302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300" y="295"/>
                </a:lnTo>
                <a:lnTo>
                  <a:pt x="299" y="295"/>
                </a:lnTo>
                <a:lnTo>
                  <a:pt x="299" y="295"/>
                </a:lnTo>
                <a:lnTo>
                  <a:pt x="298" y="295"/>
                </a:lnTo>
                <a:lnTo>
                  <a:pt x="298" y="296"/>
                </a:lnTo>
                <a:lnTo>
                  <a:pt x="297" y="296"/>
                </a:lnTo>
                <a:lnTo>
                  <a:pt x="296" y="298"/>
                </a:lnTo>
                <a:lnTo>
                  <a:pt x="296" y="30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8844C10-6B79-0C97-9E45-A9B0D340570F}"/>
              </a:ext>
            </a:extLst>
          </p:cNvPr>
          <p:cNvSpPr>
            <a:spLocks/>
          </p:cNvSpPr>
          <p:nvPr/>
        </p:nvSpPr>
        <p:spPr bwMode="auto">
          <a:xfrm>
            <a:off x="2479194" y="3016251"/>
            <a:ext cx="358775" cy="719138"/>
          </a:xfrm>
          <a:custGeom>
            <a:avLst/>
            <a:gdLst>
              <a:gd name="T0" fmla="*/ 367 w 385"/>
              <a:gd name="T1" fmla="*/ 24 h 773"/>
              <a:gd name="T2" fmla="*/ 371 w 385"/>
              <a:gd name="T3" fmla="*/ 40 h 773"/>
              <a:gd name="T4" fmla="*/ 369 w 385"/>
              <a:gd name="T5" fmla="*/ 54 h 773"/>
              <a:gd name="T6" fmla="*/ 368 w 385"/>
              <a:gd name="T7" fmla="*/ 75 h 773"/>
              <a:gd name="T8" fmla="*/ 371 w 385"/>
              <a:gd name="T9" fmla="*/ 92 h 773"/>
              <a:gd name="T10" fmla="*/ 372 w 385"/>
              <a:gd name="T11" fmla="*/ 108 h 773"/>
              <a:gd name="T12" fmla="*/ 372 w 385"/>
              <a:gd name="T13" fmla="*/ 126 h 773"/>
              <a:gd name="T14" fmla="*/ 364 w 385"/>
              <a:gd name="T15" fmla="*/ 147 h 773"/>
              <a:gd name="T16" fmla="*/ 353 w 385"/>
              <a:gd name="T17" fmla="*/ 164 h 773"/>
              <a:gd name="T18" fmla="*/ 350 w 385"/>
              <a:gd name="T19" fmla="*/ 184 h 773"/>
              <a:gd name="T20" fmla="*/ 330 w 385"/>
              <a:gd name="T21" fmla="*/ 203 h 773"/>
              <a:gd name="T22" fmla="*/ 328 w 385"/>
              <a:gd name="T23" fmla="*/ 225 h 773"/>
              <a:gd name="T24" fmla="*/ 323 w 385"/>
              <a:gd name="T25" fmla="*/ 256 h 773"/>
              <a:gd name="T26" fmla="*/ 321 w 385"/>
              <a:gd name="T27" fmla="*/ 276 h 773"/>
              <a:gd name="T28" fmla="*/ 318 w 385"/>
              <a:gd name="T29" fmla="*/ 300 h 773"/>
              <a:gd name="T30" fmla="*/ 330 w 385"/>
              <a:gd name="T31" fmla="*/ 323 h 773"/>
              <a:gd name="T32" fmla="*/ 328 w 385"/>
              <a:gd name="T33" fmla="*/ 331 h 773"/>
              <a:gd name="T34" fmla="*/ 327 w 385"/>
              <a:gd name="T35" fmla="*/ 341 h 773"/>
              <a:gd name="T36" fmla="*/ 325 w 385"/>
              <a:gd name="T37" fmla="*/ 350 h 773"/>
              <a:gd name="T38" fmla="*/ 325 w 385"/>
              <a:gd name="T39" fmla="*/ 359 h 773"/>
              <a:gd name="T40" fmla="*/ 321 w 385"/>
              <a:gd name="T41" fmla="*/ 377 h 773"/>
              <a:gd name="T42" fmla="*/ 318 w 385"/>
              <a:gd name="T43" fmla="*/ 394 h 773"/>
              <a:gd name="T44" fmla="*/ 321 w 385"/>
              <a:gd name="T45" fmla="*/ 406 h 773"/>
              <a:gd name="T46" fmla="*/ 323 w 385"/>
              <a:gd name="T47" fmla="*/ 419 h 773"/>
              <a:gd name="T48" fmla="*/ 317 w 385"/>
              <a:gd name="T49" fmla="*/ 431 h 773"/>
              <a:gd name="T50" fmla="*/ 305 w 385"/>
              <a:gd name="T51" fmla="*/ 435 h 773"/>
              <a:gd name="T52" fmla="*/ 308 w 385"/>
              <a:gd name="T53" fmla="*/ 450 h 773"/>
              <a:gd name="T54" fmla="*/ 303 w 385"/>
              <a:gd name="T55" fmla="*/ 460 h 773"/>
              <a:gd name="T56" fmla="*/ 300 w 385"/>
              <a:gd name="T57" fmla="*/ 478 h 773"/>
              <a:gd name="T58" fmla="*/ 310 w 385"/>
              <a:gd name="T59" fmla="*/ 491 h 773"/>
              <a:gd name="T60" fmla="*/ 305 w 385"/>
              <a:gd name="T61" fmla="*/ 512 h 773"/>
              <a:gd name="T62" fmla="*/ 304 w 385"/>
              <a:gd name="T63" fmla="*/ 530 h 773"/>
              <a:gd name="T64" fmla="*/ 323 w 385"/>
              <a:gd name="T65" fmla="*/ 550 h 773"/>
              <a:gd name="T66" fmla="*/ 332 w 385"/>
              <a:gd name="T67" fmla="*/ 575 h 773"/>
              <a:gd name="T68" fmla="*/ 339 w 385"/>
              <a:gd name="T69" fmla="*/ 602 h 773"/>
              <a:gd name="T70" fmla="*/ 345 w 385"/>
              <a:gd name="T71" fmla="*/ 626 h 773"/>
              <a:gd name="T72" fmla="*/ 360 w 385"/>
              <a:gd name="T73" fmla="*/ 638 h 773"/>
              <a:gd name="T74" fmla="*/ 375 w 385"/>
              <a:gd name="T75" fmla="*/ 645 h 773"/>
              <a:gd name="T76" fmla="*/ 384 w 385"/>
              <a:gd name="T77" fmla="*/ 659 h 773"/>
              <a:gd name="T78" fmla="*/ 378 w 385"/>
              <a:gd name="T79" fmla="*/ 674 h 773"/>
              <a:gd name="T80" fmla="*/ 379 w 385"/>
              <a:gd name="T81" fmla="*/ 683 h 773"/>
              <a:gd name="T82" fmla="*/ 379 w 385"/>
              <a:gd name="T83" fmla="*/ 693 h 773"/>
              <a:gd name="T84" fmla="*/ 377 w 385"/>
              <a:gd name="T85" fmla="*/ 704 h 773"/>
              <a:gd name="T86" fmla="*/ 375 w 385"/>
              <a:gd name="T87" fmla="*/ 713 h 773"/>
              <a:gd name="T88" fmla="*/ 382 w 385"/>
              <a:gd name="T89" fmla="*/ 726 h 773"/>
              <a:gd name="T90" fmla="*/ 383 w 385"/>
              <a:gd name="T91" fmla="*/ 745 h 773"/>
              <a:gd name="T92" fmla="*/ 373 w 385"/>
              <a:gd name="T93" fmla="*/ 752 h 773"/>
              <a:gd name="T94" fmla="*/ 366 w 385"/>
              <a:gd name="T95" fmla="*/ 759 h 773"/>
              <a:gd name="T96" fmla="*/ 267 w 385"/>
              <a:gd name="T97" fmla="*/ 760 h 773"/>
              <a:gd name="T98" fmla="*/ 242 w 385"/>
              <a:gd name="T99" fmla="*/ 734 h 773"/>
              <a:gd name="T100" fmla="*/ 231 w 385"/>
              <a:gd name="T101" fmla="*/ 677 h 773"/>
              <a:gd name="T102" fmla="*/ 222 w 385"/>
              <a:gd name="T103" fmla="*/ 627 h 773"/>
              <a:gd name="T104" fmla="*/ 221 w 385"/>
              <a:gd name="T105" fmla="*/ 493 h 773"/>
              <a:gd name="T106" fmla="*/ 237 w 385"/>
              <a:gd name="T107" fmla="*/ 411 h 773"/>
              <a:gd name="T108" fmla="*/ 224 w 385"/>
              <a:gd name="T109" fmla="*/ 330 h 773"/>
              <a:gd name="T110" fmla="*/ 229 w 385"/>
              <a:gd name="T111" fmla="*/ 307 h 773"/>
              <a:gd name="T112" fmla="*/ 210 w 385"/>
              <a:gd name="T113" fmla="*/ 287 h 773"/>
              <a:gd name="T114" fmla="*/ 131 w 385"/>
              <a:gd name="T115" fmla="*/ 237 h 773"/>
              <a:gd name="T116" fmla="*/ 2 w 385"/>
              <a:gd name="T117" fmla="*/ 85 h 773"/>
              <a:gd name="T118" fmla="*/ 246 w 385"/>
              <a:gd name="T119" fmla="*/ 37 h 773"/>
              <a:gd name="T120" fmla="*/ 293 w 385"/>
              <a:gd name="T121" fmla="*/ 24 h 773"/>
              <a:gd name="T122" fmla="*/ 312 w 385"/>
              <a:gd name="T123" fmla="*/ 22 h 773"/>
              <a:gd name="T124" fmla="*/ 346 w 385"/>
              <a:gd name="T125" fmla="*/ 5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5" h="773">
                <a:moveTo>
                  <a:pt x="367" y="10"/>
                </a:moveTo>
                <a:lnTo>
                  <a:pt x="367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6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0"/>
                </a:lnTo>
                <a:lnTo>
                  <a:pt x="365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6" y="11"/>
                </a:lnTo>
                <a:lnTo>
                  <a:pt x="367" y="11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1"/>
                </a:lnTo>
                <a:lnTo>
                  <a:pt x="367" y="12"/>
                </a:lnTo>
                <a:lnTo>
                  <a:pt x="367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4"/>
                </a:lnTo>
                <a:lnTo>
                  <a:pt x="367" y="14"/>
                </a:lnTo>
                <a:lnTo>
                  <a:pt x="367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4"/>
                </a:lnTo>
                <a:lnTo>
                  <a:pt x="366" y="15"/>
                </a:lnTo>
                <a:lnTo>
                  <a:pt x="366" y="15"/>
                </a:lnTo>
                <a:lnTo>
                  <a:pt x="365" y="15"/>
                </a:lnTo>
                <a:lnTo>
                  <a:pt x="365" y="16"/>
                </a:lnTo>
                <a:lnTo>
                  <a:pt x="365" y="16"/>
                </a:lnTo>
                <a:lnTo>
                  <a:pt x="365" y="16"/>
                </a:lnTo>
                <a:lnTo>
                  <a:pt x="365" y="17"/>
                </a:lnTo>
                <a:lnTo>
                  <a:pt x="365" y="17"/>
                </a:lnTo>
                <a:lnTo>
                  <a:pt x="365" y="17"/>
                </a:lnTo>
                <a:lnTo>
                  <a:pt x="365" y="17"/>
                </a:lnTo>
                <a:lnTo>
                  <a:pt x="366" y="17"/>
                </a:lnTo>
                <a:lnTo>
                  <a:pt x="366" y="17"/>
                </a:lnTo>
                <a:lnTo>
                  <a:pt x="366" y="16"/>
                </a:lnTo>
                <a:lnTo>
                  <a:pt x="366" y="16"/>
                </a:lnTo>
                <a:lnTo>
                  <a:pt x="366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6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7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8"/>
                </a:lnTo>
                <a:lnTo>
                  <a:pt x="367" y="19"/>
                </a:lnTo>
                <a:lnTo>
                  <a:pt x="367" y="19"/>
                </a:lnTo>
                <a:lnTo>
                  <a:pt x="367" y="19"/>
                </a:lnTo>
                <a:lnTo>
                  <a:pt x="367" y="19"/>
                </a:lnTo>
                <a:lnTo>
                  <a:pt x="367" y="20"/>
                </a:lnTo>
                <a:lnTo>
                  <a:pt x="367" y="20"/>
                </a:lnTo>
                <a:lnTo>
                  <a:pt x="367" y="20"/>
                </a:lnTo>
                <a:lnTo>
                  <a:pt x="366" y="20"/>
                </a:lnTo>
                <a:lnTo>
                  <a:pt x="366" y="20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6" y="21"/>
                </a:lnTo>
                <a:lnTo>
                  <a:pt x="365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2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3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6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5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7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4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5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6"/>
                </a:lnTo>
                <a:lnTo>
                  <a:pt x="368" y="27"/>
                </a:lnTo>
                <a:lnTo>
                  <a:pt x="368" y="27"/>
                </a:lnTo>
                <a:lnTo>
                  <a:pt x="368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7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7" y="28"/>
                </a:lnTo>
                <a:lnTo>
                  <a:pt x="368" y="28"/>
                </a:lnTo>
                <a:lnTo>
                  <a:pt x="368" y="28"/>
                </a:lnTo>
                <a:lnTo>
                  <a:pt x="368" y="28"/>
                </a:lnTo>
                <a:lnTo>
                  <a:pt x="369" y="28"/>
                </a:lnTo>
                <a:lnTo>
                  <a:pt x="369" y="28"/>
                </a:lnTo>
                <a:lnTo>
                  <a:pt x="369" y="28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29"/>
                </a:lnTo>
                <a:lnTo>
                  <a:pt x="370" y="30"/>
                </a:lnTo>
                <a:lnTo>
                  <a:pt x="370" y="30"/>
                </a:lnTo>
                <a:lnTo>
                  <a:pt x="370" y="30"/>
                </a:lnTo>
                <a:lnTo>
                  <a:pt x="370" y="30"/>
                </a:lnTo>
                <a:lnTo>
                  <a:pt x="371" y="30"/>
                </a:lnTo>
                <a:lnTo>
                  <a:pt x="371" y="30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1" y="31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1" y="33"/>
                </a:lnTo>
                <a:lnTo>
                  <a:pt x="372" y="33"/>
                </a:lnTo>
                <a:lnTo>
                  <a:pt x="372" y="33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3"/>
                </a:lnTo>
                <a:lnTo>
                  <a:pt x="374" y="33"/>
                </a:lnTo>
                <a:lnTo>
                  <a:pt x="374" y="33"/>
                </a:lnTo>
                <a:lnTo>
                  <a:pt x="374" y="34"/>
                </a:lnTo>
                <a:lnTo>
                  <a:pt x="374" y="34"/>
                </a:lnTo>
                <a:lnTo>
                  <a:pt x="374" y="34"/>
                </a:lnTo>
                <a:lnTo>
                  <a:pt x="374" y="35"/>
                </a:lnTo>
                <a:lnTo>
                  <a:pt x="374" y="35"/>
                </a:lnTo>
                <a:lnTo>
                  <a:pt x="374" y="35"/>
                </a:lnTo>
                <a:lnTo>
                  <a:pt x="374" y="35"/>
                </a:lnTo>
                <a:lnTo>
                  <a:pt x="374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6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7"/>
                </a:lnTo>
                <a:lnTo>
                  <a:pt x="373" y="38"/>
                </a:lnTo>
                <a:lnTo>
                  <a:pt x="373" y="38"/>
                </a:lnTo>
                <a:lnTo>
                  <a:pt x="373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2" y="38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39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1" y="40"/>
                </a:lnTo>
                <a:lnTo>
                  <a:pt x="372" y="40"/>
                </a:lnTo>
                <a:lnTo>
                  <a:pt x="372" y="41"/>
                </a:lnTo>
                <a:lnTo>
                  <a:pt x="372" y="41"/>
                </a:lnTo>
                <a:lnTo>
                  <a:pt x="372" y="41"/>
                </a:lnTo>
                <a:lnTo>
                  <a:pt x="372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1"/>
                </a:lnTo>
                <a:lnTo>
                  <a:pt x="371" y="40"/>
                </a:lnTo>
                <a:lnTo>
                  <a:pt x="370" y="40"/>
                </a:lnTo>
                <a:lnTo>
                  <a:pt x="370" y="40"/>
                </a:lnTo>
                <a:lnTo>
                  <a:pt x="370" y="40"/>
                </a:lnTo>
                <a:lnTo>
                  <a:pt x="370" y="41"/>
                </a:lnTo>
                <a:lnTo>
                  <a:pt x="369" y="41"/>
                </a:lnTo>
                <a:lnTo>
                  <a:pt x="369" y="41"/>
                </a:lnTo>
                <a:lnTo>
                  <a:pt x="369" y="41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2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69" y="43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5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70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69" y="46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7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70" y="48"/>
                </a:lnTo>
                <a:lnTo>
                  <a:pt x="369" y="48"/>
                </a:lnTo>
                <a:lnTo>
                  <a:pt x="369" y="48"/>
                </a:lnTo>
                <a:lnTo>
                  <a:pt x="369" y="49"/>
                </a:lnTo>
                <a:lnTo>
                  <a:pt x="369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49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49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1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0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0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1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2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70" y="53"/>
                </a:lnTo>
                <a:lnTo>
                  <a:pt x="369" y="53"/>
                </a:lnTo>
                <a:lnTo>
                  <a:pt x="369" y="53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69" y="55"/>
                </a:lnTo>
                <a:lnTo>
                  <a:pt x="370" y="55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7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8"/>
                </a:lnTo>
                <a:lnTo>
                  <a:pt x="369" y="59"/>
                </a:lnTo>
                <a:lnTo>
                  <a:pt x="369" y="59"/>
                </a:lnTo>
                <a:lnTo>
                  <a:pt x="370" y="59"/>
                </a:lnTo>
                <a:lnTo>
                  <a:pt x="370" y="59"/>
                </a:lnTo>
                <a:lnTo>
                  <a:pt x="370" y="59"/>
                </a:lnTo>
                <a:lnTo>
                  <a:pt x="370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1"/>
                </a:lnTo>
                <a:lnTo>
                  <a:pt x="371" y="61"/>
                </a:lnTo>
                <a:lnTo>
                  <a:pt x="371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2" y="61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1" y="62"/>
                </a:lnTo>
                <a:lnTo>
                  <a:pt x="372" y="62"/>
                </a:lnTo>
                <a:lnTo>
                  <a:pt x="372" y="62"/>
                </a:lnTo>
                <a:lnTo>
                  <a:pt x="372" y="63"/>
                </a:lnTo>
                <a:lnTo>
                  <a:pt x="372" y="63"/>
                </a:lnTo>
                <a:lnTo>
                  <a:pt x="372" y="63"/>
                </a:lnTo>
                <a:lnTo>
                  <a:pt x="372" y="63"/>
                </a:lnTo>
                <a:lnTo>
                  <a:pt x="372" y="64"/>
                </a:lnTo>
                <a:lnTo>
                  <a:pt x="372" y="64"/>
                </a:lnTo>
                <a:lnTo>
                  <a:pt x="371" y="64"/>
                </a:lnTo>
                <a:lnTo>
                  <a:pt x="371" y="64"/>
                </a:lnTo>
                <a:lnTo>
                  <a:pt x="371" y="64"/>
                </a:lnTo>
                <a:lnTo>
                  <a:pt x="371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5"/>
                </a:lnTo>
                <a:lnTo>
                  <a:pt x="370" y="66"/>
                </a:lnTo>
                <a:lnTo>
                  <a:pt x="370" y="66"/>
                </a:lnTo>
                <a:lnTo>
                  <a:pt x="370" y="66"/>
                </a:lnTo>
                <a:lnTo>
                  <a:pt x="369" y="66"/>
                </a:lnTo>
                <a:lnTo>
                  <a:pt x="369" y="66"/>
                </a:lnTo>
                <a:lnTo>
                  <a:pt x="369" y="66"/>
                </a:lnTo>
                <a:lnTo>
                  <a:pt x="369" y="67"/>
                </a:lnTo>
                <a:lnTo>
                  <a:pt x="369" y="67"/>
                </a:lnTo>
                <a:lnTo>
                  <a:pt x="369" y="67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8"/>
                </a:lnTo>
                <a:lnTo>
                  <a:pt x="369" y="69"/>
                </a:lnTo>
                <a:lnTo>
                  <a:pt x="369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69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8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1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2"/>
                </a:lnTo>
                <a:lnTo>
                  <a:pt x="367" y="73"/>
                </a:lnTo>
                <a:lnTo>
                  <a:pt x="367" y="73"/>
                </a:lnTo>
                <a:lnTo>
                  <a:pt x="368" y="73"/>
                </a:lnTo>
                <a:lnTo>
                  <a:pt x="368" y="74"/>
                </a:lnTo>
                <a:lnTo>
                  <a:pt x="368" y="74"/>
                </a:lnTo>
                <a:lnTo>
                  <a:pt x="368" y="75"/>
                </a:lnTo>
                <a:lnTo>
                  <a:pt x="368" y="75"/>
                </a:lnTo>
                <a:lnTo>
                  <a:pt x="367" y="75"/>
                </a:lnTo>
                <a:lnTo>
                  <a:pt x="367" y="75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6"/>
                </a:lnTo>
                <a:lnTo>
                  <a:pt x="367" y="77"/>
                </a:lnTo>
                <a:lnTo>
                  <a:pt x="367" y="77"/>
                </a:lnTo>
                <a:lnTo>
                  <a:pt x="367" y="77"/>
                </a:lnTo>
                <a:lnTo>
                  <a:pt x="367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7"/>
                </a:lnTo>
                <a:lnTo>
                  <a:pt x="368" y="78"/>
                </a:lnTo>
                <a:lnTo>
                  <a:pt x="368" y="78"/>
                </a:lnTo>
                <a:lnTo>
                  <a:pt x="368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7" y="80"/>
                </a:lnTo>
                <a:lnTo>
                  <a:pt x="368" y="81"/>
                </a:lnTo>
                <a:lnTo>
                  <a:pt x="368" y="81"/>
                </a:lnTo>
                <a:lnTo>
                  <a:pt x="368" y="81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80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0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1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2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3"/>
                </a:lnTo>
                <a:lnTo>
                  <a:pt x="371" y="84"/>
                </a:lnTo>
                <a:lnTo>
                  <a:pt x="371" y="84"/>
                </a:lnTo>
                <a:lnTo>
                  <a:pt x="371" y="84"/>
                </a:lnTo>
                <a:lnTo>
                  <a:pt x="371" y="85"/>
                </a:lnTo>
                <a:lnTo>
                  <a:pt x="371" y="85"/>
                </a:lnTo>
                <a:lnTo>
                  <a:pt x="371" y="85"/>
                </a:lnTo>
                <a:lnTo>
                  <a:pt x="371" y="85"/>
                </a:lnTo>
                <a:lnTo>
                  <a:pt x="372" y="85"/>
                </a:lnTo>
                <a:lnTo>
                  <a:pt x="372" y="85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6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2" y="87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8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1" y="89"/>
                </a:lnTo>
                <a:lnTo>
                  <a:pt x="372" y="89"/>
                </a:lnTo>
                <a:lnTo>
                  <a:pt x="372" y="90"/>
                </a:lnTo>
                <a:lnTo>
                  <a:pt x="372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1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1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2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3"/>
                </a:lnTo>
                <a:lnTo>
                  <a:pt x="372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4"/>
                </a:lnTo>
                <a:lnTo>
                  <a:pt x="371" y="95"/>
                </a:lnTo>
                <a:lnTo>
                  <a:pt x="371" y="95"/>
                </a:lnTo>
                <a:lnTo>
                  <a:pt x="371" y="95"/>
                </a:lnTo>
                <a:lnTo>
                  <a:pt x="371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2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3" y="96"/>
                </a:lnTo>
                <a:lnTo>
                  <a:pt x="373" y="96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3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7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8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99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0"/>
                </a:lnTo>
                <a:lnTo>
                  <a:pt x="372" y="101"/>
                </a:lnTo>
                <a:lnTo>
                  <a:pt x="373" y="101"/>
                </a:lnTo>
                <a:lnTo>
                  <a:pt x="373" y="101"/>
                </a:lnTo>
                <a:lnTo>
                  <a:pt x="373" y="102"/>
                </a:lnTo>
                <a:lnTo>
                  <a:pt x="373" y="102"/>
                </a:lnTo>
                <a:lnTo>
                  <a:pt x="373" y="103"/>
                </a:lnTo>
                <a:lnTo>
                  <a:pt x="373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5"/>
                </a:lnTo>
                <a:lnTo>
                  <a:pt x="372" y="106"/>
                </a:lnTo>
                <a:lnTo>
                  <a:pt x="372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6"/>
                </a:lnTo>
                <a:lnTo>
                  <a:pt x="373" y="107"/>
                </a:lnTo>
                <a:lnTo>
                  <a:pt x="373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7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9"/>
                </a:lnTo>
                <a:lnTo>
                  <a:pt x="371" y="109"/>
                </a:lnTo>
                <a:lnTo>
                  <a:pt x="371" y="109"/>
                </a:lnTo>
                <a:lnTo>
                  <a:pt x="371" y="109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1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2" y="110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3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2"/>
                </a:lnTo>
                <a:lnTo>
                  <a:pt x="372" y="112"/>
                </a:lnTo>
                <a:lnTo>
                  <a:pt x="372" y="112"/>
                </a:lnTo>
                <a:lnTo>
                  <a:pt x="372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3"/>
                </a:lnTo>
                <a:lnTo>
                  <a:pt x="371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2" y="113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4" y="114"/>
                </a:lnTo>
                <a:lnTo>
                  <a:pt x="374" y="114"/>
                </a:lnTo>
                <a:lnTo>
                  <a:pt x="374" y="114"/>
                </a:lnTo>
                <a:lnTo>
                  <a:pt x="374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5" y="114"/>
                </a:lnTo>
                <a:lnTo>
                  <a:pt x="376" y="115"/>
                </a:lnTo>
                <a:lnTo>
                  <a:pt x="376" y="115"/>
                </a:lnTo>
                <a:lnTo>
                  <a:pt x="375" y="115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5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8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3" y="122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3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4"/>
                </a:lnTo>
                <a:lnTo>
                  <a:pt x="373" y="125"/>
                </a:lnTo>
                <a:lnTo>
                  <a:pt x="373" y="125"/>
                </a:lnTo>
                <a:lnTo>
                  <a:pt x="373" y="125"/>
                </a:lnTo>
                <a:lnTo>
                  <a:pt x="373" y="125"/>
                </a:lnTo>
                <a:lnTo>
                  <a:pt x="373" y="126"/>
                </a:lnTo>
                <a:lnTo>
                  <a:pt x="373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7"/>
                </a:lnTo>
                <a:lnTo>
                  <a:pt x="372" y="127"/>
                </a:lnTo>
                <a:lnTo>
                  <a:pt x="372" y="127"/>
                </a:lnTo>
                <a:lnTo>
                  <a:pt x="372" y="127"/>
                </a:lnTo>
                <a:lnTo>
                  <a:pt x="371" y="127"/>
                </a:lnTo>
                <a:lnTo>
                  <a:pt x="371" y="128"/>
                </a:lnTo>
                <a:lnTo>
                  <a:pt x="370" y="128"/>
                </a:lnTo>
                <a:lnTo>
                  <a:pt x="370" y="128"/>
                </a:lnTo>
                <a:lnTo>
                  <a:pt x="370" y="129"/>
                </a:lnTo>
                <a:lnTo>
                  <a:pt x="370" y="129"/>
                </a:lnTo>
                <a:lnTo>
                  <a:pt x="369" y="129"/>
                </a:lnTo>
                <a:lnTo>
                  <a:pt x="369" y="129"/>
                </a:lnTo>
                <a:lnTo>
                  <a:pt x="369" y="129"/>
                </a:lnTo>
                <a:lnTo>
                  <a:pt x="369" y="129"/>
                </a:lnTo>
                <a:lnTo>
                  <a:pt x="370" y="129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0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3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4"/>
                </a:lnTo>
                <a:lnTo>
                  <a:pt x="370" y="135"/>
                </a:lnTo>
                <a:lnTo>
                  <a:pt x="370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5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6"/>
                </a:lnTo>
                <a:lnTo>
                  <a:pt x="369" y="137"/>
                </a:lnTo>
                <a:lnTo>
                  <a:pt x="369" y="137"/>
                </a:lnTo>
                <a:lnTo>
                  <a:pt x="369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7"/>
                </a:lnTo>
                <a:lnTo>
                  <a:pt x="368" y="138"/>
                </a:lnTo>
                <a:lnTo>
                  <a:pt x="368" y="138"/>
                </a:lnTo>
                <a:lnTo>
                  <a:pt x="368" y="138"/>
                </a:lnTo>
                <a:lnTo>
                  <a:pt x="368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8"/>
                </a:lnTo>
                <a:lnTo>
                  <a:pt x="367" y="139"/>
                </a:lnTo>
                <a:lnTo>
                  <a:pt x="368" y="139"/>
                </a:lnTo>
                <a:lnTo>
                  <a:pt x="368" y="139"/>
                </a:lnTo>
                <a:lnTo>
                  <a:pt x="368" y="139"/>
                </a:lnTo>
                <a:lnTo>
                  <a:pt x="368" y="139"/>
                </a:lnTo>
                <a:lnTo>
                  <a:pt x="367" y="139"/>
                </a:lnTo>
                <a:lnTo>
                  <a:pt x="367" y="139"/>
                </a:lnTo>
                <a:lnTo>
                  <a:pt x="367" y="139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0"/>
                </a:lnTo>
                <a:lnTo>
                  <a:pt x="367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1"/>
                </a:lnTo>
                <a:lnTo>
                  <a:pt x="368" y="142"/>
                </a:lnTo>
                <a:lnTo>
                  <a:pt x="367" y="142"/>
                </a:lnTo>
                <a:lnTo>
                  <a:pt x="367" y="142"/>
                </a:lnTo>
                <a:lnTo>
                  <a:pt x="367" y="142"/>
                </a:lnTo>
                <a:lnTo>
                  <a:pt x="367" y="142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3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9" y="144"/>
                </a:lnTo>
                <a:lnTo>
                  <a:pt x="369" y="144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5"/>
                </a:lnTo>
                <a:lnTo>
                  <a:pt x="368" y="146"/>
                </a:lnTo>
                <a:lnTo>
                  <a:pt x="367" y="146"/>
                </a:lnTo>
                <a:lnTo>
                  <a:pt x="367" y="146"/>
                </a:lnTo>
                <a:lnTo>
                  <a:pt x="367" y="146"/>
                </a:lnTo>
                <a:lnTo>
                  <a:pt x="367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4" y="145"/>
                </a:lnTo>
                <a:lnTo>
                  <a:pt x="364" y="145"/>
                </a:lnTo>
                <a:lnTo>
                  <a:pt x="364" y="145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7"/>
                </a:lnTo>
                <a:lnTo>
                  <a:pt x="364" y="147"/>
                </a:lnTo>
                <a:lnTo>
                  <a:pt x="364" y="147"/>
                </a:lnTo>
                <a:lnTo>
                  <a:pt x="364" y="147"/>
                </a:lnTo>
                <a:lnTo>
                  <a:pt x="363" y="147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8"/>
                </a:lnTo>
                <a:lnTo>
                  <a:pt x="363" y="149"/>
                </a:lnTo>
                <a:lnTo>
                  <a:pt x="363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2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0"/>
                </a:lnTo>
                <a:lnTo>
                  <a:pt x="359" y="151"/>
                </a:lnTo>
                <a:lnTo>
                  <a:pt x="359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1"/>
                </a:lnTo>
                <a:lnTo>
                  <a:pt x="360" y="152"/>
                </a:lnTo>
                <a:lnTo>
                  <a:pt x="360" y="152"/>
                </a:lnTo>
                <a:lnTo>
                  <a:pt x="360" y="152"/>
                </a:lnTo>
                <a:lnTo>
                  <a:pt x="360" y="152"/>
                </a:lnTo>
                <a:lnTo>
                  <a:pt x="359" y="152"/>
                </a:lnTo>
                <a:lnTo>
                  <a:pt x="359" y="151"/>
                </a:lnTo>
                <a:lnTo>
                  <a:pt x="359" y="151"/>
                </a:lnTo>
                <a:lnTo>
                  <a:pt x="359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1"/>
                </a:lnTo>
                <a:lnTo>
                  <a:pt x="358" y="152"/>
                </a:lnTo>
                <a:lnTo>
                  <a:pt x="358" y="152"/>
                </a:lnTo>
                <a:lnTo>
                  <a:pt x="358" y="152"/>
                </a:lnTo>
                <a:lnTo>
                  <a:pt x="359" y="152"/>
                </a:lnTo>
                <a:lnTo>
                  <a:pt x="359" y="152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8" y="153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5"/>
                </a:lnTo>
                <a:lnTo>
                  <a:pt x="358" y="155"/>
                </a:lnTo>
                <a:lnTo>
                  <a:pt x="358" y="155"/>
                </a:lnTo>
                <a:lnTo>
                  <a:pt x="358" y="155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8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6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6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5" y="157"/>
                </a:lnTo>
                <a:lnTo>
                  <a:pt x="354" y="157"/>
                </a:lnTo>
                <a:lnTo>
                  <a:pt x="354" y="157"/>
                </a:lnTo>
                <a:lnTo>
                  <a:pt x="354" y="157"/>
                </a:lnTo>
                <a:lnTo>
                  <a:pt x="354" y="157"/>
                </a:lnTo>
                <a:lnTo>
                  <a:pt x="353" y="157"/>
                </a:lnTo>
                <a:lnTo>
                  <a:pt x="353" y="158"/>
                </a:lnTo>
                <a:lnTo>
                  <a:pt x="353" y="158"/>
                </a:lnTo>
                <a:lnTo>
                  <a:pt x="353" y="158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59"/>
                </a:lnTo>
                <a:lnTo>
                  <a:pt x="354" y="160"/>
                </a:lnTo>
                <a:lnTo>
                  <a:pt x="354" y="160"/>
                </a:lnTo>
                <a:lnTo>
                  <a:pt x="354" y="160"/>
                </a:lnTo>
                <a:lnTo>
                  <a:pt x="354" y="161"/>
                </a:lnTo>
                <a:lnTo>
                  <a:pt x="354" y="161"/>
                </a:lnTo>
                <a:lnTo>
                  <a:pt x="354" y="161"/>
                </a:lnTo>
                <a:lnTo>
                  <a:pt x="354" y="162"/>
                </a:lnTo>
                <a:lnTo>
                  <a:pt x="354" y="162"/>
                </a:lnTo>
                <a:lnTo>
                  <a:pt x="353" y="162"/>
                </a:lnTo>
                <a:lnTo>
                  <a:pt x="353" y="163"/>
                </a:lnTo>
                <a:lnTo>
                  <a:pt x="353" y="163"/>
                </a:lnTo>
                <a:lnTo>
                  <a:pt x="353" y="163"/>
                </a:lnTo>
                <a:lnTo>
                  <a:pt x="353" y="163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3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4"/>
                </a:lnTo>
                <a:lnTo>
                  <a:pt x="352" y="165"/>
                </a:lnTo>
                <a:lnTo>
                  <a:pt x="352" y="165"/>
                </a:lnTo>
                <a:lnTo>
                  <a:pt x="352" y="165"/>
                </a:lnTo>
                <a:lnTo>
                  <a:pt x="352" y="165"/>
                </a:lnTo>
                <a:lnTo>
                  <a:pt x="351" y="165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1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6"/>
                </a:lnTo>
                <a:lnTo>
                  <a:pt x="350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0" y="167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8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2" y="169"/>
                </a:lnTo>
                <a:lnTo>
                  <a:pt x="352" y="169"/>
                </a:lnTo>
                <a:lnTo>
                  <a:pt x="352" y="169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0"/>
                </a:lnTo>
                <a:lnTo>
                  <a:pt x="352" y="171"/>
                </a:lnTo>
                <a:lnTo>
                  <a:pt x="352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2" y="171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3" y="172"/>
                </a:lnTo>
                <a:lnTo>
                  <a:pt x="353" y="172"/>
                </a:lnTo>
                <a:lnTo>
                  <a:pt x="352" y="172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3"/>
                </a:lnTo>
                <a:lnTo>
                  <a:pt x="352" y="174"/>
                </a:lnTo>
                <a:lnTo>
                  <a:pt x="352" y="174"/>
                </a:lnTo>
                <a:lnTo>
                  <a:pt x="352" y="174"/>
                </a:lnTo>
                <a:lnTo>
                  <a:pt x="352" y="174"/>
                </a:lnTo>
                <a:lnTo>
                  <a:pt x="352" y="175"/>
                </a:lnTo>
                <a:lnTo>
                  <a:pt x="352" y="175"/>
                </a:lnTo>
                <a:lnTo>
                  <a:pt x="352" y="175"/>
                </a:lnTo>
                <a:lnTo>
                  <a:pt x="352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6"/>
                </a:lnTo>
                <a:lnTo>
                  <a:pt x="351" y="177"/>
                </a:lnTo>
                <a:lnTo>
                  <a:pt x="351" y="177"/>
                </a:lnTo>
                <a:lnTo>
                  <a:pt x="351" y="177"/>
                </a:lnTo>
                <a:lnTo>
                  <a:pt x="350" y="177"/>
                </a:lnTo>
                <a:lnTo>
                  <a:pt x="350" y="177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8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79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49" y="180"/>
                </a:lnTo>
                <a:lnTo>
                  <a:pt x="349" y="180"/>
                </a:lnTo>
                <a:lnTo>
                  <a:pt x="349" y="180"/>
                </a:lnTo>
                <a:lnTo>
                  <a:pt x="349" y="181"/>
                </a:lnTo>
                <a:lnTo>
                  <a:pt x="348" y="181"/>
                </a:lnTo>
                <a:lnTo>
                  <a:pt x="348" y="181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7" y="183"/>
                </a:lnTo>
                <a:lnTo>
                  <a:pt x="347" y="183"/>
                </a:lnTo>
                <a:lnTo>
                  <a:pt x="347" y="183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49" y="183"/>
                </a:lnTo>
                <a:lnTo>
                  <a:pt x="349" y="184"/>
                </a:lnTo>
                <a:lnTo>
                  <a:pt x="349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4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50" y="185"/>
                </a:lnTo>
                <a:lnTo>
                  <a:pt x="349" y="186"/>
                </a:lnTo>
                <a:lnTo>
                  <a:pt x="349" y="186"/>
                </a:lnTo>
                <a:lnTo>
                  <a:pt x="349" y="186"/>
                </a:lnTo>
                <a:lnTo>
                  <a:pt x="349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7" y="186"/>
                </a:lnTo>
                <a:lnTo>
                  <a:pt x="347" y="186"/>
                </a:lnTo>
                <a:lnTo>
                  <a:pt x="347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6"/>
                </a:lnTo>
                <a:lnTo>
                  <a:pt x="346" y="187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8"/>
                </a:lnTo>
                <a:lnTo>
                  <a:pt x="347" y="189"/>
                </a:lnTo>
                <a:lnTo>
                  <a:pt x="347" y="189"/>
                </a:lnTo>
                <a:lnTo>
                  <a:pt x="346" y="190"/>
                </a:lnTo>
                <a:lnTo>
                  <a:pt x="346" y="190"/>
                </a:lnTo>
                <a:lnTo>
                  <a:pt x="346" y="190"/>
                </a:lnTo>
                <a:lnTo>
                  <a:pt x="345" y="190"/>
                </a:lnTo>
                <a:lnTo>
                  <a:pt x="345" y="190"/>
                </a:lnTo>
                <a:lnTo>
                  <a:pt x="345" y="190"/>
                </a:lnTo>
                <a:lnTo>
                  <a:pt x="345" y="191"/>
                </a:lnTo>
                <a:lnTo>
                  <a:pt x="345" y="191"/>
                </a:lnTo>
                <a:lnTo>
                  <a:pt x="345" y="191"/>
                </a:lnTo>
                <a:lnTo>
                  <a:pt x="345" y="191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4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2"/>
                </a:lnTo>
                <a:lnTo>
                  <a:pt x="343" y="191"/>
                </a:lnTo>
                <a:lnTo>
                  <a:pt x="343" y="191"/>
                </a:lnTo>
                <a:lnTo>
                  <a:pt x="342" y="191"/>
                </a:lnTo>
                <a:lnTo>
                  <a:pt x="342" y="191"/>
                </a:lnTo>
                <a:lnTo>
                  <a:pt x="342" y="192"/>
                </a:lnTo>
                <a:lnTo>
                  <a:pt x="342" y="192"/>
                </a:lnTo>
                <a:lnTo>
                  <a:pt x="341" y="192"/>
                </a:lnTo>
                <a:lnTo>
                  <a:pt x="341" y="192"/>
                </a:lnTo>
                <a:lnTo>
                  <a:pt x="341" y="192"/>
                </a:lnTo>
                <a:lnTo>
                  <a:pt x="341" y="193"/>
                </a:lnTo>
                <a:lnTo>
                  <a:pt x="341" y="193"/>
                </a:lnTo>
                <a:lnTo>
                  <a:pt x="341" y="193"/>
                </a:lnTo>
                <a:lnTo>
                  <a:pt x="340" y="193"/>
                </a:lnTo>
                <a:lnTo>
                  <a:pt x="340" y="193"/>
                </a:lnTo>
                <a:lnTo>
                  <a:pt x="340" y="194"/>
                </a:lnTo>
                <a:lnTo>
                  <a:pt x="340" y="194"/>
                </a:lnTo>
                <a:lnTo>
                  <a:pt x="340" y="194"/>
                </a:lnTo>
                <a:lnTo>
                  <a:pt x="340" y="194"/>
                </a:lnTo>
                <a:lnTo>
                  <a:pt x="340" y="193"/>
                </a:lnTo>
                <a:lnTo>
                  <a:pt x="339" y="193"/>
                </a:lnTo>
                <a:lnTo>
                  <a:pt x="339" y="193"/>
                </a:lnTo>
                <a:lnTo>
                  <a:pt x="339" y="194"/>
                </a:lnTo>
                <a:lnTo>
                  <a:pt x="339" y="194"/>
                </a:lnTo>
                <a:lnTo>
                  <a:pt x="339" y="194"/>
                </a:lnTo>
                <a:lnTo>
                  <a:pt x="339" y="195"/>
                </a:lnTo>
                <a:lnTo>
                  <a:pt x="339" y="195"/>
                </a:lnTo>
                <a:lnTo>
                  <a:pt x="339" y="195"/>
                </a:lnTo>
                <a:lnTo>
                  <a:pt x="338" y="196"/>
                </a:lnTo>
                <a:lnTo>
                  <a:pt x="338" y="196"/>
                </a:lnTo>
                <a:lnTo>
                  <a:pt x="339" y="196"/>
                </a:lnTo>
                <a:lnTo>
                  <a:pt x="339" y="196"/>
                </a:lnTo>
                <a:lnTo>
                  <a:pt x="339" y="196"/>
                </a:lnTo>
                <a:lnTo>
                  <a:pt x="338" y="196"/>
                </a:lnTo>
                <a:lnTo>
                  <a:pt x="338" y="196"/>
                </a:lnTo>
                <a:lnTo>
                  <a:pt x="338" y="196"/>
                </a:lnTo>
                <a:lnTo>
                  <a:pt x="337" y="196"/>
                </a:lnTo>
                <a:lnTo>
                  <a:pt x="337" y="196"/>
                </a:lnTo>
                <a:lnTo>
                  <a:pt x="337" y="196"/>
                </a:lnTo>
                <a:lnTo>
                  <a:pt x="337" y="195"/>
                </a:lnTo>
                <a:lnTo>
                  <a:pt x="337" y="195"/>
                </a:lnTo>
                <a:lnTo>
                  <a:pt x="336" y="195"/>
                </a:lnTo>
                <a:lnTo>
                  <a:pt x="336" y="195"/>
                </a:lnTo>
                <a:lnTo>
                  <a:pt x="336" y="196"/>
                </a:lnTo>
                <a:lnTo>
                  <a:pt x="336" y="196"/>
                </a:lnTo>
                <a:lnTo>
                  <a:pt x="335" y="196"/>
                </a:lnTo>
                <a:lnTo>
                  <a:pt x="335" y="196"/>
                </a:lnTo>
                <a:lnTo>
                  <a:pt x="334" y="196"/>
                </a:lnTo>
                <a:lnTo>
                  <a:pt x="334" y="196"/>
                </a:lnTo>
                <a:lnTo>
                  <a:pt x="334" y="196"/>
                </a:lnTo>
                <a:lnTo>
                  <a:pt x="334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7"/>
                </a:lnTo>
                <a:lnTo>
                  <a:pt x="332" y="198"/>
                </a:lnTo>
                <a:lnTo>
                  <a:pt x="332" y="198"/>
                </a:lnTo>
                <a:lnTo>
                  <a:pt x="332" y="198"/>
                </a:lnTo>
                <a:lnTo>
                  <a:pt x="331" y="199"/>
                </a:lnTo>
                <a:lnTo>
                  <a:pt x="331" y="199"/>
                </a:lnTo>
                <a:lnTo>
                  <a:pt x="331" y="199"/>
                </a:lnTo>
                <a:lnTo>
                  <a:pt x="331" y="198"/>
                </a:lnTo>
                <a:lnTo>
                  <a:pt x="330" y="198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0" y="199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0"/>
                </a:lnTo>
                <a:lnTo>
                  <a:pt x="331" y="201"/>
                </a:lnTo>
                <a:lnTo>
                  <a:pt x="331" y="201"/>
                </a:lnTo>
                <a:lnTo>
                  <a:pt x="331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2"/>
                </a:lnTo>
                <a:lnTo>
                  <a:pt x="330" y="203"/>
                </a:lnTo>
                <a:lnTo>
                  <a:pt x="330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3"/>
                </a:lnTo>
                <a:lnTo>
                  <a:pt x="331" y="204"/>
                </a:lnTo>
                <a:lnTo>
                  <a:pt x="331" y="204"/>
                </a:lnTo>
                <a:lnTo>
                  <a:pt x="331" y="204"/>
                </a:lnTo>
                <a:lnTo>
                  <a:pt x="332" y="205"/>
                </a:lnTo>
                <a:lnTo>
                  <a:pt x="332" y="205"/>
                </a:lnTo>
                <a:lnTo>
                  <a:pt x="331" y="205"/>
                </a:lnTo>
                <a:lnTo>
                  <a:pt x="331" y="205"/>
                </a:lnTo>
                <a:lnTo>
                  <a:pt x="331" y="205"/>
                </a:lnTo>
                <a:lnTo>
                  <a:pt x="330" y="205"/>
                </a:lnTo>
                <a:lnTo>
                  <a:pt x="330" y="206"/>
                </a:lnTo>
                <a:lnTo>
                  <a:pt x="330" y="206"/>
                </a:lnTo>
                <a:lnTo>
                  <a:pt x="330" y="206"/>
                </a:lnTo>
                <a:lnTo>
                  <a:pt x="330" y="207"/>
                </a:lnTo>
                <a:lnTo>
                  <a:pt x="330" y="207"/>
                </a:lnTo>
                <a:lnTo>
                  <a:pt x="330" y="207"/>
                </a:lnTo>
                <a:lnTo>
                  <a:pt x="330" y="207"/>
                </a:lnTo>
                <a:lnTo>
                  <a:pt x="330" y="208"/>
                </a:lnTo>
                <a:lnTo>
                  <a:pt x="330" y="208"/>
                </a:lnTo>
                <a:lnTo>
                  <a:pt x="330" y="208"/>
                </a:lnTo>
                <a:lnTo>
                  <a:pt x="330" y="208"/>
                </a:lnTo>
                <a:lnTo>
                  <a:pt x="330" y="209"/>
                </a:lnTo>
                <a:lnTo>
                  <a:pt x="330" y="209"/>
                </a:lnTo>
                <a:lnTo>
                  <a:pt x="330" y="209"/>
                </a:lnTo>
                <a:lnTo>
                  <a:pt x="330" y="210"/>
                </a:lnTo>
                <a:lnTo>
                  <a:pt x="329" y="210"/>
                </a:lnTo>
                <a:lnTo>
                  <a:pt x="329" y="210"/>
                </a:lnTo>
                <a:lnTo>
                  <a:pt x="329" y="211"/>
                </a:lnTo>
                <a:lnTo>
                  <a:pt x="329" y="211"/>
                </a:lnTo>
                <a:lnTo>
                  <a:pt x="329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1"/>
                </a:lnTo>
                <a:lnTo>
                  <a:pt x="328" y="212"/>
                </a:lnTo>
                <a:lnTo>
                  <a:pt x="328" y="212"/>
                </a:lnTo>
                <a:lnTo>
                  <a:pt x="328" y="212"/>
                </a:lnTo>
                <a:lnTo>
                  <a:pt x="328" y="213"/>
                </a:lnTo>
                <a:lnTo>
                  <a:pt x="328" y="213"/>
                </a:lnTo>
                <a:lnTo>
                  <a:pt x="328" y="213"/>
                </a:lnTo>
                <a:lnTo>
                  <a:pt x="328" y="213"/>
                </a:lnTo>
                <a:lnTo>
                  <a:pt x="327" y="213"/>
                </a:lnTo>
                <a:lnTo>
                  <a:pt x="327" y="213"/>
                </a:lnTo>
                <a:lnTo>
                  <a:pt x="327" y="213"/>
                </a:lnTo>
                <a:lnTo>
                  <a:pt x="327" y="212"/>
                </a:lnTo>
                <a:lnTo>
                  <a:pt x="327" y="212"/>
                </a:lnTo>
                <a:lnTo>
                  <a:pt x="327" y="212"/>
                </a:lnTo>
                <a:lnTo>
                  <a:pt x="327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3"/>
                </a:lnTo>
                <a:lnTo>
                  <a:pt x="326" y="213"/>
                </a:lnTo>
                <a:lnTo>
                  <a:pt x="326" y="213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6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4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7" y="215"/>
                </a:lnTo>
                <a:lnTo>
                  <a:pt x="326" y="215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6"/>
                </a:lnTo>
                <a:lnTo>
                  <a:pt x="326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8"/>
                </a:lnTo>
                <a:lnTo>
                  <a:pt x="326" y="218"/>
                </a:lnTo>
                <a:lnTo>
                  <a:pt x="326" y="218"/>
                </a:lnTo>
                <a:lnTo>
                  <a:pt x="326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8"/>
                </a:lnTo>
                <a:lnTo>
                  <a:pt x="325" y="219"/>
                </a:lnTo>
                <a:lnTo>
                  <a:pt x="325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19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4" y="220"/>
                </a:lnTo>
                <a:lnTo>
                  <a:pt x="325" y="221"/>
                </a:lnTo>
                <a:lnTo>
                  <a:pt x="325" y="221"/>
                </a:lnTo>
                <a:lnTo>
                  <a:pt x="325" y="221"/>
                </a:lnTo>
                <a:lnTo>
                  <a:pt x="325" y="222"/>
                </a:lnTo>
                <a:lnTo>
                  <a:pt x="325" y="222"/>
                </a:lnTo>
                <a:lnTo>
                  <a:pt x="325" y="222"/>
                </a:lnTo>
                <a:lnTo>
                  <a:pt x="325" y="223"/>
                </a:lnTo>
                <a:lnTo>
                  <a:pt x="325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6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3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7" y="224"/>
                </a:lnTo>
                <a:lnTo>
                  <a:pt x="328" y="224"/>
                </a:lnTo>
                <a:lnTo>
                  <a:pt x="328" y="225"/>
                </a:lnTo>
                <a:lnTo>
                  <a:pt x="328" y="225"/>
                </a:lnTo>
                <a:lnTo>
                  <a:pt x="327" y="225"/>
                </a:lnTo>
                <a:lnTo>
                  <a:pt x="327" y="225"/>
                </a:lnTo>
                <a:lnTo>
                  <a:pt x="327" y="225"/>
                </a:lnTo>
                <a:lnTo>
                  <a:pt x="327" y="226"/>
                </a:lnTo>
                <a:lnTo>
                  <a:pt x="327" y="226"/>
                </a:lnTo>
                <a:lnTo>
                  <a:pt x="327" y="226"/>
                </a:lnTo>
                <a:lnTo>
                  <a:pt x="327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7"/>
                </a:lnTo>
                <a:lnTo>
                  <a:pt x="328" y="228"/>
                </a:lnTo>
                <a:lnTo>
                  <a:pt x="328" y="228"/>
                </a:lnTo>
                <a:lnTo>
                  <a:pt x="328" y="228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8" y="229"/>
                </a:lnTo>
                <a:lnTo>
                  <a:pt x="327" y="229"/>
                </a:lnTo>
                <a:lnTo>
                  <a:pt x="327" y="229"/>
                </a:lnTo>
                <a:lnTo>
                  <a:pt x="326" y="229"/>
                </a:lnTo>
                <a:lnTo>
                  <a:pt x="326" y="229"/>
                </a:lnTo>
                <a:lnTo>
                  <a:pt x="326" y="229"/>
                </a:lnTo>
                <a:lnTo>
                  <a:pt x="326" y="230"/>
                </a:lnTo>
                <a:lnTo>
                  <a:pt x="325" y="230"/>
                </a:lnTo>
                <a:lnTo>
                  <a:pt x="325" y="230"/>
                </a:lnTo>
                <a:lnTo>
                  <a:pt x="326" y="231"/>
                </a:lnTo>
                <a:lnTo>
                  <a:pt x="326" y="231"/>
                </a:lnTo>
                <a:lnTo>
                  <a:pt x="326" y="232"/>
                </a:lnTo>
                <a:lnTo>
                  <a:pt x="326" y="232"/>
                </a:lnTo>
                <a:lnTo>
                  <a:pt x="326" y="232"/>
                </a:lnTo>
                <a:lnTo>
                  <a:pt x="326" y="233"/>
                </a:lnTo>
                <a:lnTo>
                  <a:pt x="325" y="233"/>
                </a:lnTo>
                <a:lnTo>
                  <a:pt x="325" y="234"/>
                </a:lnTo>
                <a:lnTo>
                  <a:pt x="325" y="234"/>
                </a:lnTo>
                <a:lnTo>
                  <a:pt x="325" y="234"/>
                </a:lnTo>
                <a:lnTo>
                  <a:pt x="325" y="234"/>
                </a:lnTo>
                <a:lnTo>
                  <a:pt x="325" y="235"/>
                </a:lnTo>
                <a:lnTo>
                  <a:pt x="326" y="235"/>
                </a:lnTo>
                <a:lnTo>
                  <a:pt x="326" y="235"/>
                </a:lnTo>
                <a:lnTo>
                  <a:pt x="327" y="236"/>
                </a:lnTo>
                <a:lnTo>
                  <a:pt x="327" y="236"/>
                </a:lnTo>
                <a:lnTo>
                  <a:pt x="327" y="236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7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7" y="238"/>
                </a:lnTo>
                <a:lnTo>
                  <a:pt x="326" y="238"/>
                </a:lnTo>
                <a:lnTo>
                  <a:pt x="326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8"/>
                </a:lnTo>
                <a:lnTo>
                  <a:pt x="325" y="239"/>
                </a:lnTo>
                <a:lnTo>
                  <a:pt x="325" y="239"/>
                </a:lnTo>
                <a:lnTo>
                  <a:pt x="325" y="239"/>
                </a:lnTo>
                <a:lnTo>
                  <a:pt x="326" y="239"/>
                </a:lnTo>
                <a:lnTo>
                  <a:pt x="326" y="239"/>
                </a:lnTo>
                <a:lnTo>
                  <a:pt x="326" y="240"/>
                </a:lnTo>
                <a:lnTo>
                  <a:pt x="326" y="240"/>
                </a:lnTo>
                <a:lnTo>
                  <a:pt x="326" y="240"/>
                </a:lnTo>
                <a:lnTo>
                  <a:pt x="327" y="240"/>
                </a:lnTo>
                <a:lnTo>
                  <a:pt x="327" y="240"/>
                </a:lnTo>
                <a:lnTo>
                  <a:pt x="327" y="240"/>
                </a:lnTo>
                <a:lnTo>
                  <a:pt x="327" y="241"/>
                </a:lnTo>
                <a:lnTo>
                  <a:pt x="326" y="241"/>
                </a:lnTo>
                <a:lnTo>
                  <a:pt x="326" y="241"/>
                </a:lnTo>
                <a:lnTo>
                  <a:pt x="326" y="241"/>
                </a:lnTo>
                <a:lnTo>
                  <a:pt x="326" y="242"/>
                </a:lnTo>
                <a:lnTo>
                  <a:pt x="326" y="242"/>
                </a:lnTo>
                <a:lnTo>
                  <a:pt x="326" y="242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6" y="243"/>
                </a:lnTo>
                <a:lnTo>
                  <a:pt x="325" y="242"/>
                </a:lnTo>
                <a:lnTo>
                  <a:pt x="325" y="242"/>
                </a:lnTo>
                <a:lnTo>
                  <a:pt x="325" y="242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3"/>
                </a:lnTo>
                <a:lnTo>
                  <a:pt x="325" y="244"/>
                </a:lnTo>
                <a:lnTo>
                  <a:pt x="324" y="244"/>
                </a:lnTo>
                <a:lnTo>
                  <a:pt x="324" y="244"/>
                </a:lnTo>
                <a:lnTo>
                  <a:pt x="324" y="245"/>
                </a:lnTo>
                <a:lnTo>
                  <a:pt x="323" y="245"/>
                </a:lnTo>
                <a:lnTo>
                  <a:pt x="323" y="245"/>
                </a:lnTo>
                <a:lnTo>
                  <a:pt x="323" y="245"/>
                </a:lnTo>
                <a:lnTo>
                  <a:pt x="323" y="246"/>
                </a:lnTo>
                <a:lnTo>
                  <a:pt x="322" y="246"/>
                </a:lnTo>
                <a:lnTo>
                  <a:pt x="322" y="246"/>
                </a:lnTo>
                <a:lnTo>
                  <a:pt x="322" y="246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7"/>
                </a:lnTo>
                <a:lnTo>
                  <a:pt x="322" y="248"/>
                </a:lnTo>
                <a:lnTo>
                  <a:pt x="322" y="248"/>
                </a:lnTo>
                <a:lnTo>
                  <a:pt x="322" y="248"/>
                </a:lnTo>
                <a:lnTo>
                  <a:pt x="322" y="249"/>
                </a:lnTo>
                <a:lnTo>
                  <a:pt x="322" y="249"/>
                </a:lnTo>
                <a:lnTo>
                  <a:pt x="322" y="249"/>
                </a:lnTo>
                <a:lnTo>
                  <a:pt x="323" y="249"/>
                </a:lnTo>
                <a:lnTo>
                  <a:pt x="323" y="250"/>
                </a:lnTo>
                <a:lnTo>
                  <a:pt x="323" y="250"/>
                </a:lnTo>
                <a:lnTo>
                  <a:pt x="323" y="250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1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2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3"/>
                </a:lnTo>
                <a:lnTo>
                  <a:pt x="323" y="254"/>
                </a:lnTo>
                <a:lnTo>
                  <a:pt x="323" y="254"/>
                </a:lnTo>
                <a:lnTo>
                  <a:pt x="323" y="255"/>
                </a:lnTo>
                <a:lnTo>
                  <a:pt x="323" y="255"/>
                </a:lnTo>
                <a:lnTo>
                  <a:pt x="323" y="255"/>
                </a:lnTo>
                <a:lnTo>
                  <a:pt x="323" y="255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6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3" y="257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5" y="258"/>
                </a:lnTo>
                <a:lnTo>
                  <a:pt x="325" y="259"/>
                </a:lnTo>
                <a:lnTo>
                  <a:pt x="325" y="259"/>
                </a:lnTo>
                <a:lnTo>
                  <a:pt x="325" y="259"/>
                </a:lnTo>
                <a:lnTo>
                  <a:pt x="325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4" y="260"/>
                </a:lnTo>
                <a:lnTo>
                  <a:pt x="325" y="260"/>
                </a:lnTo>
                <a:lnTo>
                  <a:pt x="325" y="261"/>
                </a:lnTo>
                <a:lnTo>
                  <a:pt x="325" y="261"/>
                </a:lnTo>
                <a:lnTo>
                  <a:pt x="325" y="261"/>
                </a:lnTo>
                <a:lnTo>
                  <a:pt x="325" y="261"/>
                </a:lnTo>
                <a:lnTo>
                  <a:pt x="325" y="262"/>
                </a:lnTo>
                <a:lnTo>
                  <a:pt x="325" y="262"/>
                </a:lnTo>
                <a:lnTo>
                  <a:pt x="326" y="262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6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3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4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5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26" y="266"/>
                </a:lnTo>
                <a:lnTo>
                  <a:pt x="326" y="266"/>
                </a:lnTo>
                <a:lnTo>
                  <a:pt x="326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7"/>
                </a:lnTo>
                <a:lnTo>
                  <a:pt x="325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8"/>
                </a:lnTo>
                <a:lnTo>
                  <a:pt x="326" y="269"/>
                </a:lnTo>
                <a:lnTo>
                  <a:pt x="326" y="269"/>
                </a:lnTo>
                <a:lnTo>
                  <a:pt x="326" y="269"/>
                </a:lnTo>
                <a:lnTo>
                  <a:pt x="326" y="269"/>
                </a:lnTo>
                <a:lnTo>
                  <a:pt x="327" y="269"/>
                </a:lnTo>
                <a:lnTo>
                  <a:pt x="326" y="269"/>
                </a:lnTo>
                <a:lnTo>
                  <a:pt x="326" y="270"/>
                </a:lnTo>
                <a:lnTo>
                  <a:pt x="326" y="270"/>
                </a:lnTo>
                <a:lnTo>
                  <a:pt x="326" y="270"/>
                </a:lnTo>
                <a:lnTo>
                  <a:pt x="326" y="270"/>
                </a:lnTo>
                <a:lnTo>
                  <a:pt x="327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0"/>
                </a:lnTo>
                <a:lnTo>
                  <a:pt x="325" y="271"/>
                </a:lnTo>
                <a:lnTo>
                  <a:pt x="325" y="271"/>
                </a:lnTo>
                <a:lnTo>
                  <a:pt x="325" y="272"/>
                </a:lnTo>
                <a:lnTo>
                  <a:pt x="325" y="272"/>
                </a:lnTo>
                <a:lnTo>
                  <a:pt x="325" y="272"/>
                </a:lnTo>
                <a:lnTo>
                  <a:pt x="325" y="272"/>
                </a:lnTo>
                <a:lnTo>
                  <a:pt x="325" y="273"/>
                </a:lnTo>
                <a:lnTo>
                  <a:pt x="325" y="273"/>
                </a:lnTo>
                <a:lnTo>
                  <a:pt x="325" y="274"/>
                </a:lnTo>
                <a:lnTo>
                  <a:pt x="325" y="274"/>
                </a:lnTo>
                <a:lnTo>
                  <a:pt x="325" y="274"/>
                </a:lnTo>
                <a:lnTo>
                  <a:pt x="324" y="274"/>
                </a:lnTo>
                <a:lnTo>
                  <a:pt x="324" y="274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5"/>
                </a:lnTo>
                <a:lnTo>
                  <a:pt x="324" y="276"/>
                </a:lnTo>
                <a:lnTo>
                  <a:pt x="323" y="276"/>
                </a:lnTo>
                <a:lnTo>
                  <a:pt x="323" y="276"/>
                </a:lnTo>
                <a:lnTo>
                  <a:pt x="323" y="276"/>
                </a:lnTo>
                <a:lnTo>
                  <a:pt x="323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6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7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1" y="276"/>
                </a:lnTo>
                <a:lnTo>
                  <a:pt x="320" y="276"/>
                </a:lnTo>
                <a:lnTo>
                  <a:pt x="320" y="276"/>
                </a:lnTo>
                <a:lnTo>
                  <a:pt x="320" y="276"/>
                </a:lnTo>
                <a:lnTo>
                  <a:pt x="320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9"/>
                </a:lnTo>
                <a:lnTo>
                  <a:pt x="320" y="279"/>
                </a:lnTo>
                <a:lnTo>
                  <a:pt x="320" y="279"/>
                </a:lnTo>
                <a:lnTo>
                  <a:pt x="320" y="279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0"/>
                </a:lnTo>
                <a:lnTo>
                  <a:pt x="320" y="281"/>
                </a:lnTo>
                <a:lnTo>
                  <a:pt x="320" y="281"/>
                </a:lnTo>
                <a:lnTo>
                  <a:pt x="320" y="281"/>
                </a:lnTo>
                <a:lnTo>
                  <a:pt x="320" y="281"/>
                </a:lnTo>
                <a:lnTo>
                  <a:pt x="320" y="282"/>
                </a:lnTo>
                <a:lnTo>
                  <a:pt x="320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20" y="282"/>
                </a:lnTo>
                <a:lnTo>
                  <a:pt x="320" y="282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4"/>
                </a:lnTo>
                <a:lnTo>
                  <a:pt x="320" y="284"/>
                </a:lnTo>
                <a:lnTo>
                  <a:pt x="320" y="284"/>
                </a:lnTo>
                <a:lnTo>
                  <a:pt x="320" y="284"/>
                </a:lnTo>
                <a:lnTo>
                  <a:pt x="320" y="285"/>
                </a:lnTo>
                <a:lnTo>
                  <a:pt x="320" y="285"/>
                </a:lnTo>
                <a:lnTo>
                  <a:pt x="320" y="285"/>
                </a:lnTo>
                <a:lnTo>
                  <a:pt x="319" y="285"/>
                </a:lnTo>
                <a:lnTo>
                  <a:pt x="319" y="285"/>
                </a:lnTo>
                <a:lnTo>
                  <a:pt x="319" y="286"/>
                </a:lnTo>
                <a:lnTo>
                  <a:pt x="319" y="286"/>
                </a:lnTo>
                <a:lnTo>
                  <a:pt x="319" y="286"/>
                </a:lnTo>
                <a:lnTo>
                  <a:pt x="319" y="286"/>
                </a:lnTo>
                <a:lnTo>
                  <a:pt x="319" y="287"/>
                </a:lnTo>
                <a:lnTo>
                  <a:pt x="319" y="287"/>
                </a:lnTo>
                <a:lnTo>
                  <a:pt x="319" y="286"/>
                </a:lnTo>
                <a:lnTo>
                  <a:pt x="320" y="286"/>
                </a:lnTo>
                <a:lnTo>
                  <a:pt x="320" y="287"/>
                </a:lnTo>
                <a:lnTo>
                  <a:pt x="320" y="287"/>
                </a:lnTo>
                <a:lnTo>
                  <a:pt x="320" y="287"/>
                </a:lnTo>
                <a:lnTo>
                  <a:pt x="320" y="287"/>
                </a:lnTo>
                <a:lnTo>
                  <a:pt x="320" y="288"/>
                </a:lnTo>
                <a:lnTo>
                  <a:pt x="320" y="288"/>
                </a:lnTo>
                <a:lnTo>
                  <a:pt x="320" y="288"/>
                </a:lnTo>
                <a:lnTo>
                  <a:pt x="320" y="288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89"/>
                </a:lnTo>
                <a:lnTo>
                  <a:pt x="319" y="290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8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1"/>
                </a:lnTo>
                <a:lnTo>
                  <a:pt x="316" y="291"/>
                </a:lnTo>
                <a:lnTo>
                  <a:pt x="316" y="291"/>
                </a:lnTo>
                <a:lnTo>
                  <a:pt x="317" y="291"/>
                </a:lnTo>
                <a:lnTo>
                  <a:pt x="317" y="291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2"/>
                </a:lnTo>
                <a:lnTo>
                  <a:pt x="317" y="293"/>
                </a:lnTo>
                <a:lnTo>
                  <a:pt x="317" y="293"/>
                </a:lnTo>
                <a:lnTo>
                  <a:pt x="317" y="293"/>
                </a:lnTo>
                <a:lnTo>
                  <a:pt x="317" y="293"/>
                </a:lnTo>
                <a:lnTo>
                  <a:pt x="317" y="294"/>
                </a:lnTo>
                <a:lnTo>
                  <a:pt x="317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6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8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5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20" y="299"/>
                </a:lnTo>
                <a:lnTo>
                  <a:pt x="320" y="299"/>
                </a:lnTo>
                <a:lnTo>
                  <a:pt x="319" y="299"/>
                </a:lnTo>
                <a:lnTo>
                  <a:pt x="319" y="299"/>
                </a:lnTo>
                <a:lnTo>
                  <a:pt x="319" y="299"/>
                </a:lnTo>
                <a:lnTo>
                  <a:pt x="318" y="299"/>
                </a:lnTo>
                <a:lnTo>
                  <a:pt x="318" y="299"/>
                </a:lnTo>
                <a:lnTo>
                  <a:pt x="318" y="300"/>
                </a:lnTo>
                <a:lnTo>
                  <a:pt x="318" y="300"/>
                </a:lnTo>
                <a:lnTo>
                  <a:pt x="318" y="300"/>
                </a:lnTo>
                <a:lnTo>
                  <a:pt x="318" y="300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7" y="302"/>
                </a:lnTo>
                <a:lnTo>
                  <a:pt x="317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7" y="303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7" y="304"/>
                </a:lnTo>
                <a:lnTo>
                  <a:pt x="318" y="304"/>
                </a:lnTo>
                <a:lnTo>
                  <a:pt x="318" y="305"/>
                </a:lnTo>
                <a:lnTo>
                  <a:pt x="318" y="305"/>
                </a:lnTo>
                <a:lnTo>
                  <a:pt x="317" y="305"/>
                </a:lnTo>
                <a:lnTo>
                  <a:pt x="317" y="305"/>
                </a:lnTo>
                <a:lnTo>
                  <a:pt x="318" y="306"/>
                </a:lnTo>
                <a:lnTo>
                  <a:pt x="318" y="306"/>
                </a:lnTo>
                <a:lnTo>
                  <a:pt x="318" y="306"/>
                </a:lnTo>
                <a:lnTo>
                  <a:pt x="318" y="306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8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09"/>
                </a:lnTo>
                <a:lnTo>
                  <a:pt x="318" y="310"/>
                </a:lnTo>
                <a:lnTo>
                  <a:pt x="318" y="310"/>
                </a:lnTo>
                <a:lnTo>
                  <a:pt x="318" y="310"/>
                </a:lnTo>
                <a:lnTo>
                  <a:pt x="318" y="311"/>
                </a:lnTo>
                <a:lnTo>
                  <a:pt x="318" y="311"/>
                </a:lnTo>
                <a:lnTo>
                  <a:pt x="319" y="311"/>
                </a:lnTo>
                <a:lnTo>
                  <a:pt x="319" y="311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3"/>
                </a:lnTo>
                <a:lnTo>
                  <a:pt x="319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0" y="314"/>
                </a:lnTo>
                <a:lnTo>
                  <a:pt x="321" y="315"/>
                </a:lnTo>
                <a:lnTo>
                  <a:pt x="321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3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6"/>
                </a:lnTo>
                <a:lnTo>
                  <a:pt x="324" y="317"/>
                </a:lnTo>
                <a:lnTo>
                  <a:pt x="325" y="317"/>
                </a:lnTo>
                <a:lnTo>
                  <a:pt x="325" y="317"/>
                </a:lnTo>
                <a:lnTo>
                  <a:pt x="325" y="317"/>
                </a:lnTo>
                <a:lnTo>
                  <a:pt x="325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7"/>
                </a:lnTo>
                <a:lnTo>
                  <a:pt x="326" y="318"/>
                </a:lnTo>
                <a:lnTo>
                  <a:pt x="326" y="318"/>
                </a:lnTo>
                <a:lnTo>
                  <a:pt x="326" y="318"/>
                </a:lnTo>
                <a:lnTo>
                  <a:pt x="326" y="318"/>
                </a:lnTo>
                <a:lnTo>
                  <a:pt x="325" y="318"/>
                </a:lnTo>
                <a:lnTo>
                  <a:pt x="325" y="318"/>
                </a:lnTo>
                <a:lnTo>
                  <a:pt x="325" y="319"/>
                </a:lnTo>
                <a:lnTo>
                  <a:pt x="325" y="319"/>
                </a:lnTo>
                <a:lnTo>
                  <a:pt x="325" y="319"/>
                </a:lnTo>
                <a:lnTo>
                  <a:pt x="325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20"/>
                </a:lnTo>
                <a:lnTo>
                  <a:pt x="327" y="320"/>
                </a:lnTo>
                <a:lnTo>
                  <a:pt x="327" y="320"/>
                </a:lnTo>
                <a:lnTo>
                  <a:pt x="327" y="321"/>
                </a:lnTo>
                <a:lnTo>
                  <a:pt x="327" y="321"/>
                </a:lnTo>
                <a:lnTo>
                  <a:pt x="327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20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9" y="321"/>
                </a:lnTo>
                <a:lnTo>
                  <a:pt x="329" y="322"/>
                </a:lnTo>
                <a:lnTo>
                  <a:pt x="329" y="322"/>
                </a:lnTo>
                <a:lnTo>
                  <a:pt x="329" y="322"/>
                </a:lnTo>
                <a:lnTo>
                  <a:pt x="329" y="322"/>
                </a:lnTo>
                <a:lnTo>
                  <a:pt x="330" y="322"/>
                </a:lnTo>
                <a:lnTo>
                  <a:pt x="330" y="322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2"/>
                </a:lnTo>
                <a:lnTo>
                  <a:pt x="330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2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1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3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30" y="324"/>
                </a:lnTo>
                <a:lnTo>
                  <a:pt x="329" y="324"/>
                </a:lnTo>
                <a:lnTo>
                  <a:pt x="329" y="324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9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5"/>
                </a:lnTo>
                <a:lnTo>
                  <a:pt x="327" y="325"/>
                </a:lnTo>
                <a:lnTo>
                  <a:pt x="327" y="325"/>
                </a:lnTo>
                <a:lnTo>
                  <a:pt x="326" y="325"/>
                </a:lnTo>
                <a:lnTo>
                  <a:pt x="326" y="325"/>
                </a:lnTo>
                <a:lnTo>
                  <a:pt x="326" y="325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6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6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7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8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29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8" y="330"/>
                </a:lnTo>
                <a:lnTo>
                  <a:pt x="329" y="330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1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8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7" y="331"/>
                </a:lnTo>
                <a:lnTo>
                  <a:pt x="326" y="331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2"/>
                </a:lnTo>
                <a:lnTo>
                  <a:pt x="326" y="333"/>
                </a:lnTo>
                <a:lnTo>
                  <a:pt x="326" y="333"/>
                </a:lnTo>
                <a:lnTo>
                  <a:pt x="327" y="333"/>
                </a:lnTo>
                <a:lnTo>
                  <a:pt x="327" y="333"/>
                </a:lnTo>
                <a:lnTo>
                  <a:pt x="327" y="333"/>
                </a:lnTo>
                <a:lnTo>
                  <a:pt x="327" y="332"/>
                </a:lnTo>
                <a:lnTo>
                  <a:pt x="327" y="332"/>
                </a:lnTo>
                <a:lnTo>
                  <a:pt x="327" y="332"/>
                </a:lnTo>
                <a:lnTo>
                  <a:pt x="327" y="333"/>
                </a:lnTo>
                <a:lnTo>
                  <a:pt x="327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8" y="333"/>
                </a:lnTo>
                <a:lnTo>
                  <a:pt x="329" y="333"/>
                </a:lnTo>
                <a:lnTo>
                  <a:pt x="329" y="333"/>
                </a:lnTo>
                <a:lnTo>
                  <a:pt x="329" y="333"/>
                </a:lnTo>
                <a:lnTo>
                  <a:pt x="329" y="334"/>
                </a:lnTo>
                <a:lnTo>
                  <a:pt x="329" y="334"/>
                </a:lnTo>
                <a:lnTo>
                  <a:pt x="329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1" y="334"/>
                </a:lnTo>
                <a:lnTo>
                  <a:pt x="331" y="334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1" y="335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6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7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8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30" y="339"/>
                </a:lnTo>
                <a:lnTo>
                  <a:pt x="329" y="340"/>
                </a:lnTo>
                <a:lnTo>
                  <a:pt x="329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8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7" y="341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7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2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6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3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5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4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6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6" y="346"/>
                </a:lnTo>
                <a:lnTo>
                  <a:pt x="326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7"/>
                </a:lnTo>
                <a:lnTo>
                  <a:pt x="325" y="347"/>
                </a:lnTo>
                <a:lnTo>
                  <a:pt x="325" y="347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6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5" y="345"/>
                </a:lnTo>
                <a:lnTo>
                  <a:pt x="324" y="345"/>
                </a:lnTo>
                <a:lnTo>
                  <a:pt x="324" y="345"/>
                </a:lnTo>
                <a:lnTo>
                  <a:pt x="324" y="345"/>
                </a:lnTo>
                <a:lnTo>
                  <a:pt x="324" y="346"/>
                </a:lnTo>
                <a:lnTo>
                  <a:pt x="324" y="346"/>
                </a:lnTo>
                <a:lnTo>
                  <a:pt x="324" y="346"/>
                </a:lnTo>
                <a:lnTo>
                  <a:pt x="324" y="346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4" y="347"/>
                </a:lnTo>
                <a:lnTo>
                  <a:pt x="325" y="347"/>
                </a:lnTo>
                <a:lnTo>
                  <a:pt x="325" y="347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4" y="348"/>
                </a:lnTo>
                <a:lnTo>
                  <a:pt x="324" y="348"/>
                </a:lnTo>
                <a:lnTo>
                  <a:pt x="324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8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50"/>
                </a:lnTo>
                <a:lnTo>
                  <a:pt x="325" y="349"/>
                </a:lnTo>
                <a:lnTo>
                  <a:pt x="325" y="349"/>
                </a:lnTo>
                <a:lnTo>
                  <a:pt x="325" y="349"/>
                </a:lnTo>
                <a:lnTo>
                  <a:pt x="326" y="349"/>
                </a:lnTo>
                <a:lnTo>
                  <a:pt x="326" y="349"/>
                </a:lnTo>
                <a:lnTo>
                  <a:pt x="326" y="349"/>
                </a:lnTo>
                <a:lnTo>
                  <a:pt x="326" y="350"/>
                </a:lnTo>
                <a:lnTo>
                  <a:pt x="326" y="350"/>
                </a:lnTo>
                <a:lnTo>
                  <a:pt x="326" y="350"/>
                </a:lnTo>
                <a:lnTo>
                  <a:pt x="326" y="350"/>
                </a:lnTo>
                <a:lnTo>
                  <a:pt x="325" y="350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5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7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1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6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2"/>
                </a:lnTo>
                <a:lnTo>
                  <a:pt x="325" y="353"/>
                </a:lnTo>
                <a:lnTo>
                  <a:pt x="325" y="353"/>
                </a:lnTo>
                <a:lnTo>
                  <a:pt x="325" y="353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4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6" y="355"/>
                </a:lnTo>
                <a:lnTo>
                  <a:pt x="326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5"/>
                </a:lnTo>
                <a:lnTo>
                  <a:pt x="325" y="354"/>
                </a:lnTo>
                <a:lnTo>
                  <a:pt x="325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4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6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5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7" y="356"/>
                </a:lnTo>
                <a:lnTo>
                  <a:pt x="326" y="356"/>
                </a:lnTo>
                <a:lnTo>
                  <a:pt x="326" y="356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6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7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7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5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59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0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1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5" y="362"/>
                </a:lnTo>
                <a:lnTo>
                  <a:pt x="326" y="362"/>
                </a:lnTo>
                <a:lnTo>
                  <a:pt x="326" y="362"/>
                </a:lnTo>
                <a:lnTo>
                  <a:pt x="326" y="362"/>
                </a:lnTo>
                <a:lnTo>
                  <a:pt x="326" y="362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5" y="363"/>
                </a:lnTo>
                <a:lnTo>
                  <a:pt x="324" y="364"/>
                </a:lnTo>
                <a:lnTo>
                  <a:pt x="324" y="364"/>
                </a:lnTo>
                <a:lnTo>
                  <a:pt x="324" y="364"/>
                </a:lnTo>
                <a:lnTo>
                  <a:pt x="324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6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4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3" y="367"/>
                </a:lnTo>
                <a:lnTo>
                  <a:pt x="322" y="367"/>
                </a:lnTo>
                <a:lnTo>
                  <a:pt x="322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8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69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3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0"/>
                </a:lnTo>
                <a:lnTo>
                  <a:pt x="322" y="371"/>
                </a:lnTo>
                <a:lnTo>
                  <a:pt x="321" y="371"/>
                </a:lnTo>
                <a:lnTo>
                  <a:pt x="321" y="371"/>
                </a:lnTo>
                <a:lnTo>
                  <a:pt x="322" y="371"/>
                </a:lnTo>
                <a:lnTo>
                  <a:pt x="322" y="371"/>
                </a:lnTo>
                <a:lnTo>
                  <a:pt x="322" y="372"/>
                </a:lnTo>
                <a:lnTo>
                  <a:pt x="322" y="372"/>
                </a:lnTo>
                <a:lnTo>
                  <a:pt x="322" y="372"/>
                </a:lnTo>
                <a:lnTo>
                  <a:pt x="322" y="372"/>
                </a:lnTo>
                <a:lnTo>
                  <a:pt x="321" y="372"/>
                </a:lnTo>
                <a:lnTo>
                  <a:pt x="321" y="372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1" y="373"/>
                </a:lnTo>
                <a:lnTo>
                  <a:pt x="320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4"/>
                </a:lnTo>
                <a:lnTo>
                  <a:pt x="321" y="375"/>
                </a:lnTo>
                <a:lnTo>
                  <a:pt x="321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0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0" y="376"/>
                </a:lnTo>
                <a:lnTo>
                  <a:pt x="320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7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20" y="378"/>
                </a:lnTo>
                <a:lnTo>
                  <a:pt x="319" y="378"/>
                </a:lnTo>
                <a:lnTo>
                  <a:pt x="319" y="378"/>
                </a:lnTo>
                <a:lnTo>
                  <a:pt x="319" y="379"/>
                </a:lnTo>
                <a:lnTo>
                  <a:pt x="319" y="379"/>
                </a:lnTo>
                <a:lnTo>
                  <a:pt x="319" y="379"/>
                </a:lnTo>
                <a:lnTo>
                  <a:pt x="319" y="379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0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1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2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4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20" y="385"/>
                </a:lnTo>
                <a:lnTo>
                  <a:pt x="320" y="385"/>
                </a:lnTo>
                <a:lnTo>
                  <a:pt x="320" y="385"/>
                </a:lnTo>
                <a:lnTo>
                  <a:pt x="320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6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5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7"/>
                </a:lnTo>
                <a:lnTo>
                  <a:pt x="319" y="387"/>
                </a:lnTo>
                <a:lnTo>
                  <a:pt x="319" y="387"/>
                </a:lnTo>
                <a:lnTo>
                  <a:pt x="319" y="387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8" y="388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89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7" y="390"/>
                </a:lnTo>
                <a:lnTo>
                  <a:pt x="316" y="390"/>
                </a:lnTo>
                <a:lnTo>
                  <a:pt x="316" y="390"/>
                </a:lnTo>
                <a:lnTo>
                  <a:pt x="316" y="389"/>
                </a:lnTo>
                <a:lnTo>
                  <a:pt x="316" y="389"/>
                </a:lnTo>
                <a:lnTo>
                  <a:pt x="316" y="390"/>
                </a:lnTo>
                <a:lnTo>
                  <a:pt x="316" y="390"/>
                </a:lnTo>
                <a:lnTo>
                  <a:pt x="315" y="391"/>
                </a:lnTo>
                <a:lnTo>
                  <a:pt x="315" y="391"/>
                </a:lnTo>
                <a:lnTo>
                  <a:pt x="315" y="391"/>
                </a:lnTo>
                <a:lnTo>
                  <a:pt x="315" y="392"/>
                </a:lnTo>
                <a:lnTo>
                  <a:pt x="315" y="392"/>
                </a:lnTo>
                <a:lnTo>
                  <a:pt x="315" y="393"/>
                </a:lnTo>
                <a:lnTo>
                  <a:pt x="315" y="393"/>
                </a:lnTo>
                <a:lnTo>
                  <a:pt x="315" y="393"/>
                </a:lnTo>
                <a:lnTo>
                  <a:pt x="316" y="394"/>
                </a:lnTo>
                <a:lnTo>
                  <a:pt x="316" y="394"/>
                </a:lnTo>
                <a:lnTo>
                  <a:pt x="316" y="394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6" y="393"/>
                </a:lnTo>
                <a:lnTo>
                  <a:pt x="317" y="394"/>
                </a:lnTo>
                <a:lnTo>
                  <a:pt x="317" y="394"/>
                </a:lnTo>
                <a:lnTo>
                  <a:pt x="317" y="394"/>
                </a:lnTo>
                <a:lnTo>
                  <a:pt x="317" y="393"/>
                </a:lnTo>
                <a:lnTo>
                  <a:pt x="317" y="393"/>
                </a:lnTo>
                <a:lnTo>
                  <a:pt x="318" y="393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4"/>
                </a:lnTo>
                <a:lnTo>
                  <a:pt x="318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5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6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7"/>
                </a:lnTo>
                <a:lnTo>
                  <a:pt x="317" y="398"/>
                </a:lnTo>
                <a:lnTo>
                  <a:pt x="317" y="398"/>
                </a:lnTo>
                <a:lnTo>
                  <a:pt x="317" y="397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8" y="398"/>
                </a:lnTo>
                <a:lnTo>
                  <a:pt x="319" y="398"/>
                </a:lnTo>
                <a:lnTo>
                  <a:pt x="319" y="397"/>
                </a:lnTo>
                <a:lnTo>
                  <a:pt x="319" y="397"/>
                </a:lnTo>
                <a:lnTo>
                  <a:pt x="319" y="397"/>
                </a:lnTo>
                <a:lnTo>
                  <a:pt x="319" y="397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20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19" y="398"/>
                </a:lnTo>
                <a:lnTo>
                  <a:pt x="320" y="398"/>
                </a:lnTo>
                <a:lnTo>
                  <a:pt x="320" y="399"/>
                </a:lnTo>
                <a:lnTo>
                  <a:pt x="320" y="399"/>
                </a:lnTo>
                <a:lnTo>
                  <a:pt x="321" y="399"/>
                </a:lnTo>
                <a:lnTo>
                  <a:pt x="321" y="399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1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20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0"/>
                </a:lnTo>
                <a:lnTo>
                  <a:pt x="319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0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1" y="401"/>
                </a:lnTo>
                <a:lnTo>
                  <a:pt x="320" y="401"/>
                </a:lnTo>
                <a:lnTo>
                  <a:pt x="320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1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2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3"/>
                </a:lnTo>
                <a:lnTo>
                  <a:pt x="322" y="403"/>
                </a:lnTo>
                <a:lnTo>
                  <a:pt x="322" y="403"/>
                </a:lnTo>
                <a:lnTo>
                  <a:pt x="322" y="404"/>
                </a:lnTo>
                <a:lnTo>
                  <a:pt x="322" y="404"/>
                </a:lnTo>
                <a:lnTo>
                  <a:pt x="322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3" y="405"/>
                </a:lnTo>
                <a:lnTo>
                  <a:pt x="323" y="405"/>
                </a:lnTo>
                <a:lnTo>
                  <a:pt x="323" y="405"/>
                </a:lnTo>
                <a:lnTo>
                  <a:pt x="323" y="405"/>
                </a:lnTo>
                <a:lnTo>
                  <a:pt x="323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2" y="405"/>
                </a:lnTo>
                <a:lnTo>
                  <a:pt x="322" y="405"/>
                </a:lnTo>
                <a:lnTo>
                  <a:pt x="321" y="405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1" y="406"/>
                </a:lnTo>
                <a:lnTo>
                  <a:pt x="322" y="406"/>
                </a:lnTo>
                <a:lnTo>
                  <a:pt x="322" y="407"/>
                </a:lnTo>
                <a:lnTo>
                  <a:pt x="322" y="407"/>
                </a:lnTo>
                <a:lnTo>
                  <a:pt x="322" y="407"/>
                </a:lnTo>
                <a:lnTo>
                  <a:pt x="322" y="406"/>
                </a:lnTo>
                <a:lnTo>
                  <a:pt x="322" y="406"/>
                </a:lnTo>
                <a:lnTo>
                  <a:pt x="322" y="406"/>
                </a:lnTo>
                <a:lnTo>
                  <a:pt x="323" y="406"/>
                </a:lnTo>
                <a:lnTo>
                  <a:pt x="323" y="406"/>
                </a:lnTo>
                <a:lnTo>
                  <a:pt x="322" y="407"/>
                </a:lnTo>
                <a:lnTo>
                  <a:pt x="322" y="407"/>
                </a:lnTo>
                <a:lnTo>
                  <a:pt x="322" y="407"/>
                </a:lnTo>
                <a:lnTo>
                  <a:pt x="323" y="407"/>
                </a:lnTo>
                <a:lnTo>
                  <a:pt x="323" y="407"/>
                </a:lnTo>
                <a:lnTo>
                  <a:pt x="323" y="407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09"/>
                </a:lnTo>
                <a:lnTo>
                  <a:pt x="324" y="409"/>
                </a:lnTo>
                <a:lnTo>
                  <a:pt x="324" y="409"/>
                </a:lnTo>
                <a:lnTo>
                  <a:pt x="325" y="409"/>
                </a:lnTo>
                <a:lnTo>
                  <a:pt x="325" y="409"/>
                </a:lnTo>
                <a:lnTo>
                  <a:pt x="325" y="409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09"/>
                </a:lnTo>
                <a:lnTo>
                  <a:pt x="324" y="409"/>
                </a:lnTo>
                <a:lnTo>
                  <a:pt x="323" y="409"/>
                </a:lnTo>
                <a:lnTo>
                  <a:pt x="323" y="409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4" y="411"/>
                </a:lnTo>
                <a:lnTo>
                  <a:pt x="325" y="411"/>
                </a:lnTo>
                <a:lnTo>
                  <a:pt x="325" y="411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2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4" y="413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5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5"/>
                </a:lnTo>
                <a:lnTo>
                  <a:pt x="324" y="415"/>
                </a:lnTo>
                <a:lnTo>
                  <a:pt x="324" y="415"/>
                </a:lnTo>
                <a:lnTo>
                  <a:pt x="325" y="415"/>
                </a:lnTo>
                <a:lnTo>
                  <a:pt x="325" y="415"/>
                </a:lnTo>
                <a:lnTo>
                  <a:pt x="325" y="415"/>
                </a:lnTo>
                <a:lnTo>
                  <a:pt x="325" y="415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6"/>
                </a:lnTo>
                <a:lnTo>
                  <a:pt x="324" y="417"/>
                </a:lnTo>
                <a:lnTo>
                  <a:pt x="324" y="417"/>
                </a:lnTo>
                <a:lnTo>
                  <a:pt x="324" y="417"/>
                </a:lnTo>
                <a:lnTo>
                  <a:pt x="324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5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6"/>
                </a:lnTo>
                <a:lnTo>
                  <a:pt x="326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7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9"/>
                </a:lnTo>
                <a:lnTo>
                  <a:pt x="324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19"/>
                </a:lnTo>
                <a:lnTo>
                  <a:pt x="323" y="420"/>
                </a:lnTo>
                <a:lnTo>
                  <a:pt x="323" y="420"/>
                </a:lnTo>
                <a:lnTo>
                  <a:pt x="323" y="420"/>
                </a:lnTo>
                <a:lnTo>
                  <a:pt x="323" y="420"/>
                </a:lnTo>
                <a:lnTo>
                  <a:pt x="322" y="420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2" y="421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3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2"/>
                </a:lnTo>
                <a:lnTo>
                  <a:pt x="324" y="423"/>
                </a:lnTo>
                <a:lnTo>
                  <a:pt x="324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3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3" y="424"/>
                </a:lnTo>
                <a:lnTo>
                  <a:pt x="322" y="423"/>
                </a:lnTo>
                <a:lnTo>
                  <a:pt x="322" y="423"/>
                </a:lnTo>
                <a:lnTo>
                  <a:pt x="322" y="423"/>
                </a:lnTo>
                <a:lnTo>
                  <a:pt x="322" y="423"/>
                </a:lnTo>
                <a:lnTo>
                  <a:pt x="322" y="424"/>
                </a:lnTo>
                <a:lnTo>
                  <a:pt x="322" y="424"/>
                </a:lnTo>
                <a:lnTo>
                  <a:pt x="322" y="424"/>
                </a:lnTo>
                <a:lnTo>
                  <a:pt x="321" y="424"/>
                </a:lnTo>
                <a:lnTo>
                  <a:pt x="321" y="423"/>
                </a:lnTo>
                <a:lnTo>
                  <a:pt x="321" y="423"/>
                </a:lnTo>
                <a:lnTo>
                  <a:pt x="321" y="424"/>
                </a:lnTo>
                <a:lnTo>
                  <a:pt x="321" y="424"/>
                </a:lnTo>
                <a:lnTo>
                  <a:pt x="320" y="424"/>
                </a:lnTo>
                <a:lnTo>
                  <a:pt x="320" y="424"/>
                </a:lnTo>
                <a:lnTo>
                  <a:pt x="320" y="424"/>
                </a:lnTo>
                <a:lnTo>
                  <a:pt x="321" y="424"/>
                </a:lnTo>
                <a:lnTo>
                  <a:pt x="321" y="425"/>
                </a:lnTo>
                <a:lnTo>
                  <a:pt x="321" y="425"/>
                </a:lnTo>
                <a:lnTo>
                  <a:pt x="321" y="425"/>
                </a:lnTo>
                <a:lnTo>
                  <a:pt x="321" y="426"/>
                </a:lnTo>
                <a:lnTo>
                  <a:pt x="321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6"/>
                </a:lnTo>
                <a:lnTo>
                  <a:pt x="322" y="427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1" y="426"/>
                </a:lnTo>
                <a:lnTo>
                  <a:pt x="320" y="426"/>
                </a:lnTo>
                <a:lnTo>
                  <a:pt x="320" y="426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5"/>
                </a:lnTo>
                <a:lnTo>
                  <a:pt x="320" y="426"/>
                </a:lnTo>
                <a:lnTo>
                  <a:pt x="319" y="426"/>
                </a:lnTo>
                <a:lnTo>
                  <a:pt x="319" y="426"/>
                </a:lnTo>
                <a:lnTo>
                  <a:pt x="319" y="426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9" y="425"/>
                </a:lnTo>
                <a:lnTo>
                  <a:pt x="318" y="426"/>
                </a:lnTo>
                <a:lnTo>
                  <a:pt x="318" y="426"/>
                </a:lnTo>
                <a:lnTo>
                  <a:pt x="318" y="426"/>
                </a:lnTo>
                <a:lnTo>
                  <a:pt x="318" y="426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7"/>
                </a:lnTo>
                <a:lnTo>
                  <a:pt x="318" y="428"/>
                </a:lnTo>
                <a:lnTo>
                  <a:pt x="318" y="428"/>
                </a:lnTo>
                <a:lnTo>
                  <a:pt x="318" y="428"/>
                </a:lnTo>
                <a:lnTo>
                  <a:pt x="318" y="428"/>
                </a:lnTo>
                <a:lnTo>
                  <a:pt x="318" y="429"/>
                </a:lnTo>
                <a:lnTo>
                  <a:pt x="318" y="429"/>
                </a:lnTo>
                <a:lnTo>
                  <a:pt x="318" y="429"/>
                </a:lnTo>
                <a:lnTo>
                  <a:pt x="318" y="429"/>
                </a:lnTo>
                <a:lnTo>
                  <a:pt x="318" y="430"/>
                </a:lnTo>
                <a:lnTo>
                  <a:pt x="318" y="430"/>
                </a:lnTo>
                <a:lnTo>
                  <a:pt x="318" y="430"/>
                </a:lnTo>
                <a:lnTo>
                  <a:pt x="318" y="430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1"/>
                </a:lnTo>
                <a:lnTo>
                  <a:pt x="320" y="431"/>
                </a:lnTo>
                <a:lnTo>
                  <a:pt x="320" y="431"/>
                </a:lnTo>
                <a:lnTo>
                  <a:pt x="320" y="431"/>
                </a:lnTo>
                <a:lnTo>
                  <a:pt x="320" y="431"/>
                </a:lnTo>
                <a:lnTo>
                  <a:pt x="319" y="431"/>
                </a:lnTo>
                <a:lnTo>
                  <a:pt x="319" y="431"/>
                </a:lnTo>
                <a:lnTo>
                  <a:pt x="319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8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1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7" y="432"/>
                </a:lnTo>
                <a:lnTo>
                  <a:pt x="316" y="431"/>
                </a:lnTo>
                <a:lnTo>
                  <a:pt x="316" y="431"/>
                </a:lnTo>
                <a:lnTo>
                  <a:pt x="316" y="431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5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6" y="432"/>
                </a:lnTo>
                <a:lnTo>
                  <a:pt x="315" y="432"/>
                </a:lnTo>
                <a:lnTo>
                  <a:pt x="315" y="433"/>
                </a:lnTo>
                <a:lnTo>
                  <a:pt x="315" y="433"/>
                </a:lnTo>
                <a:lnTo>
                  <a:pt x="315" y="433"/>
                </a:lnTo>
                <a:lnTo>
                  <a:pt x="315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3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1"/>
                </a:lnTo>
                <a:lnTo>
                  <a:pt x="314" y="431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4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2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2"/>
                </a:lnTo>
                <a:lnTo>
                  <a:pt x="313" y="431"/>
                </a:lnTo>
                <a:lnTo>
                  <a:pt x="313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1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2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2" y="433"/>
                </a:lnTo>
                <a:lnTo>
                  <a:pt x="311" y="433"/>
                </a:lnTo>
                <a:lnTo>
                  <a:pt x="311" y="434"/>
                </a:lnTo>
                <a:lnTo>
                  <a:pt x="311" y="434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1" y="433"/>
                </a:lnTo>
                <a:lnTo>
                  <a:pt x="310" y="433"/>
                </a:lnTo>
                <a:lnTo>
                  <a:pt x="310" y="433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10" y="434"/>
                </a:lnTo>
                <a:lnTo>
                  <a:pt x="309" y="434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9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5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8" y="436"/>
                </a:lnTo>
                <a:lnTo>
                  <a:pt x="307" y="436"/>
                </a:lnTo>
                <a:lnTo>
                  <a:pt x="307" y="436"/>
                </a:lnTo>
                <a:lnTo>
                  <a:pt x="307" y="436"/>
                </a:lnTo>
                <a:lnTo>
                  <a:pt x="307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6" y="435"/>
                </a:lnTo>
                <a:lnTo>
                  <a:pt x="305" y="434"/>
                </a:lnTo>
                <a:lnTo>
                  <a:pt x="305" y="434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5" y="435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6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6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5" y="437"/>
                </a:lnTo>
                <a:lnTo>
                  <a:pt x="304" y="438"/>
                </a:lnTo>
                <a:lnTo>
                  <a:pt x="304" y="438"/>
                </a:lnTo>
                <a:lnTo>
                  <a:pt x="304" y="438"/>
                </a:lnTo>
                <a:lnTo>
                  <a:pt x="304" y="438"/>
                </a:lnTo>
                <a:lnTo>
                  <a:pt x="305" y="438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39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0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1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2"/>
                </a:lnTo>
                <a:lnTo>
                  <a:pt x="305" y="443"/>
                </a:lnTo>
                <a:lnTo>
                  <a:pt x="305" y="443"/>
                </a:lnTo>
                <a:lnTo>
                  <a:pt x="305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3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4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5" y="445"/>
                </a:lnTo>
                <a:lnTo>
                  <a:pt x="305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5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7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8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7" y="449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8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0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6" y="451"/>
                </a:lnTo>
                <a:lnTo>
                  <a:pt x="307" y="452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1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2"/>
                </a:lnTo>
                <a:lnTo>
                  <a:pt x="308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2"/>
                </a:lnTo>
                <a:lnTo>
                  <a:pt x="307" y="453"/>
                </a:lnTo>
                <a:lnTo>
                  <a:pt x="306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7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3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7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4"/>
                </a:lnTo>
                <a:lnTo>
                  <a:pt x="308" y="455"/>
                </a:lnTo>
                <a:lnTo>
                  <a:pt x="308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5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7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7"/>
                </a:lnTo>
                <a:lnTo>
                  <a:pt x="307" y="458"/>
                </a:lnTo>
                <a:lnTo>
                  <a:pt x="307" y="458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7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8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9"/>
                </a:lnTo>
                <a:lnTo>
                  <a:pt x="306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8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5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59"/>
                </a:lnTo>
                <a:lnTo>
                  <a:pt x="304" y="460"/>
                </a:lnTo>
                <a:lnTo>
                  <a:pt x="304" y="460"/>
                </a:lnTo>
                <a:lnTo>
                  <a:pt x="304" y="460"/>
                </a:lnTo>
                <a:lnTo>
                  <a:pt x="304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0"/>
                </a:lnTo>
                <a:lnTo>
                  <a:pt x="303" y="461"/>
                </a:lnTo>
                <a:lnTo>
                  <a:pt x="303" y="461"/>
                </a:lnTo>
                <a:lnTo>
                  <a:pt x="303" y="461"/>
                </a:lnTo>
                <a:lnTo>
                  <a:pt x="303" y="461"/>
                </a:lnTo>
                <a:lnTo>
                  <a:pt x="303" y="462"/>
                </a:lnTo>
                <a:lnTo>
                  <a:pt x="302" y="462"/>
                </a:lnTo>
                <a:lnTo>
                  <a:pt x="302" y="462"/>
                </a:lnTo>
                <a:lnTo>
                  <a:pt x="302" y="462"/>
                </a:lnTo>
                <a:lnTo>
                  <a:pt x="302" y="463"/>
                </a:lnTo>
                <a:lnTo>
                  <a:pt x="302" y="463"/>
                </a:lnTo>
                <a:lnTo>
                  <a:pt x="302" y="463"/>
                </a:lnTo>
                <a:lnTo>
                  <a:pt x="302" y="463"/>
                </a:lnTo>
                <a:lnTo>
                  <a:pt x="302" y="464"/>
                </a:lnTo>
                <a:lnTo>
                  <a:pt x="302" y="464"/>
                </a:lnTo>
                <a:lnTo>
                  <a:pt x="302" y="464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5"/>
                </a:lnTo>
                <a:lnTo>
                  <a:pt x="302" y="466"/>
                </a:lnTo>
                <a:lnTo>
                  <a:pt x="302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0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69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0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1"/>
                </a:lnTo>
                <a:lnTo>
                  <a:pt x="299" y="472"/>
                </a:lnTo>
                <a:lnTo>
                  <a:pt x="299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2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3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5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6"/>
                </a:lnTo>
                <a:lnTo>
                  <a:pt x="299" y="477"/>
                </a:lnTo>
                <a:lnTo>
                  <a:pt x="299" y="477"/>
                </a:lnTo>
                <a:lnTo>
                  <a:pt x="299" y="477"/>
                </a:lnTo>
                <a:lnTo>
                  <a:pt x="299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7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8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0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79"/>
                </a:lnTo>
                <a:lnTo>
                  <a:pt x="301" y="480"/>
                </a:lnTo>
                <a:lnTo>
                  <a:pt x="301" y="480"/>
                </a:lnTo>
                <a:lnTo>
                  <a:pt x="301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1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0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2"/>
                </a:lnTo>
                <a:lnTo>
                  <a:pt x="301" y="483"/>
                </a:lnTo>
                <a:lnTo>
                  <a:pt x="301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3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3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6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8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10" y="491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09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1" y="494"/>
                </a:lnTo>
                <a:lnTo>
                  <a:pt x="311" y="495"/>
                </a:lnTo>
                <a:lnTo>
                  <a:pt x="311" y="495"/>
                </a:lnTo>
                <a:lnTo>
                  <a:pt x="311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5"/>
                </a:lnTo>
                <a:lnTo>
                  <a:pt x="310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6"/>
                </a:lnTo>
                <a:lnTo>
                  <a:pt x="311" y="497"/>
                </a:lnTo>
                <a:lnTo>
                  <a:pt x="310" y="497"/>
                </a:lnTo>
                <a:lnTo>
                  <a:pt x="310" y="497"/>
                </a:lnTo>
                <a:lnTo>
                  <a:pt x="310" y="497"/>
                </a:lnTo>
                <a:lnTo>
                  <a:pt x="310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8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499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0" y="500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2"/>
                </a:lnTo>
                <a:lnTo>
                  <a:pt x="310" y="502"/>
                </a:lnTo>
                <a:lnTo>
                  <a:pt x="310" y="502"/>
                </a:lnTo>
                <a:lnTo>
                  <a:pt x="310" y="502"/>
                </a:lnTo>
                <a:lnTo>
                  <a:pt x="310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8" y="503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4"/>
                </a:lnTo>
                <a:lnTo>
                  <a:pt x="309" y="505"/>
                </a:lnTo>
                <a:lnTo>
                  <a:pt x="309" y="505"/>
                </a:lnTo>
                <a:lnTo>
                  <a:pt x="309" y="505"/>
                </a:lnTo>
                <a:lnTo>
                  <a:pt x="309" y="505"/>
                </a:lnTo>
                <a:lnTo>
                  <a:pt x="308" y="505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8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6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7"/>
                </a:lnTo>
                <a:lnTo>
                  <a:pt x="307" y="508"/>
                </a:lnTo>
                <a:lnTo>
                  <a:pt x="306" y="508"/>
                </a:lnTo>
                <a:lnTo>
                  <a:pt x="306" y="508"/>
                </a:lnTo>
                <a:lnTo>
                  <a:pt x="306" y="509"/>
                </a:lnTo>
                <a:lnTo>
                  <a:pt x="306" y="509"/>
                </a:lnTo>
                <a:lnTo>
                  <a:pt x="306" y="509"/>
                </a:lnTo>
                <a:lnTo>
                  <a:pt x="306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09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5" y="510"/>
                </a:lnTo>
                <a:lnTo>
                  <a:pt x="304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5" y="512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4" y="513"/>
                </a:lnTo>
                <a:lnTo>
                  <a:pt x="303" y="513"/>
                </a:lnTo>
                <a:lnTo>
                  <a:pt x="303" y="513"/>
                </a:lnTo>
                <a:lnTo>
                  <a:pt x="303" y="513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4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5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6"/>
                </a:lnTo>
                <a:lnTo>
                  <a:pt x="304" y="516"/>
                </a:lnTo>
                <a:lnTo>
                  <a:pt x="303" y="516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7"/>
                </a:lnTo>
                <a:lnTo>
                  <a:pt x="303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4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0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5" y="522"/>
                </a:lnTo>
                <a:lnTo>
                  <a:pt x="306" y="522"/>
                </a:lnTo>
                <a:lnTo>
                  <a:pt x="306" y="522"/>
                </a:lnTo>
                <a:lnTo>
                  <a:pt x="306" y="523"/>
                </a:lnTo>
                <a:lnTo>
                  <a:pt x="306" y="523"/>
                </a:lnTo>
                <a:lnTo>
                  <a:pt x="306" y="523"/>
                </a:lnTo>
                <a:lnTo>
                  <a:pt x="306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3"/>
                </a:lnTo>
                <a:lnTo>
                  <a:pt x="305" y="524"/>
                </a:lnTo>
                <a:lnTo>
                  <a:pt x="305" y="524"/>
                </a:lnTo>
                <a:lnTo>
                  <a:pt x="305" y="524"/>
                </a:lnTo>
                <a:lnTo>
                  <a:pt x="305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4" y="524"/>
                </a:lnTo>
                <a:lnTo>
                  <a:pt x="305" y="524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5" y="525"/>
                </a:lnTo>
                <a:lnTo>
                  <a:pt x="304" y="525"/>
                </a:lnTo>
                <a:lnTo>
                  <a:pt x="304" y="526"/>
                </a:lnTo>
                <a:lnTo>
                  <a:pt x="304" y="526"/>
                </a:lnTo>
                <a:lnTo>
                  <a:pt x="304" y="526"/>
                </a:lnTo>
                <a:lnTo>
                  <a:pt x="303" y="526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7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8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3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29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0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4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5" y="531"/>
                </a:lnTo>
                <a:lnTo>
                  <a:pt x="306" y="531"/>
                </a:lnTo>
                <a:lnTo>
                  <a:pt x="306" y="531"/>
                </a:lnTo>
                <a:lnTo>
                  <a:pt x="306" y="531"/>
                </a:lnTo>
                <a:lnTo>
                  <a:pt x="306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7" y="532"/>
                </a:lnTo>
                <a:lnTo>
                  <a:pt x="308" y="532"/>
                </a:lnTo>
                <a:lnTo>
                  <a:pt x="308" y="532"/>
                </a:lnTo>
                <a:lnTo>
                  <a:pt x="308" y="533"/>
                </a:lnTo>
                <a:lnTo>
                  <a:pt x="308" y="533"/>
                </a:lnTo>
                <a:lnTo>
                  <a:pt x="308" y="533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5"/>
                </a:lnTo>
                <a:lnTo>
                  <a:pt x="310" y="536"/>
                </a:lnTo>
                <a:lnTo>
                  <a:pt x="310" y="536"/>
                </a:lnTo>
                <a:lnTo>
                  <a:pt x="310" y="536"/>
                </a:lnTo>
                <a:lnTo>
                  <a:pt x="310" y="537"/>
                </a:lnTo>
                <a:lnTo>
                  <a:pt x="310" y="537"/>
                </a:lnTo>
                <a:lnTo>
                  <a:pt x="310" y="537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8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1" y="539"/>
                </a:lnTo>
                <a:lnTo>
                  <a:pt x="310" y="539"/>
                </a:lnTo>
                <a:lnTo>
                  <a:pt x="310" y="539"/>
                </a:lnTo>
                <a:lnTo>
                  <a:pt x="310" y="539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0" y="540"/>
                </a:lnTo>
                <a:lnTo>
                  <a:pt x="311" y="541"/>
                </a:lnTo>
                <a:lnTo>
                  <a:pt x="311" y="541"/>
                </a:lnTo>
                <a:lnTo>
                  <a:pt x="311" y="541"/>
                </a:lnTo>
                <a:lnTo>
                  <a:pt x="311" y="541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2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3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1" y="544"/>
                </a:lnTo>
                <a:lnTo>
                  <a:pt x="310" y="544"/>
                </a:lnTo>
                <a:lnTo>
                  <a:pt x="311" y="544"/>
                </a:lnTo>
                <a:lnTo>
                  <a:pt x="311" y="545"/>
                </a:lnTo>
                <a:lnTo>
                  <a:pt x="311" y="545"/>
                </a:lnTo>
                <a:lnTo>
                  <a:pt x="311" y="545"/>
                </a:lnTo>
                <a:lnTo>
                  <a:pt x="312" y="545"/>
                </a:lnTo>
                <a:lnTo>
                  <a:pt x="312" y="545"/>
                </a:lnTo>
                <a:lnTo>
                  <a:pt x="312" y="546"/>
                </a:lnTo>
                <a:lnTo>
                  <a:pt x="312" y="546"/>
                </a:lnTo>
                <a:lnTo>
                  <a:pt x="313" y="546"/>
                </a:lnTo>
                <a:lnTo>
                  <a:pt x="313" y="546"/>
                </a:lnTo>
                <a:lnTo>
                  <a:pt x="313" y="546"/>
                </a:lnTo>
                <a:lnTo>
                  <a:pt x="314" y="546"/>
                </a:lnTo>
                <a:lnTo>
                  <a:pt x="314" y="546"/>
                </a:lnTo>
                <a:lnTo>
                  <a:pt x="314" y="547"/>
                </a:lnTo>
                <a:lnTo>
                  <a:pt x="315" y="547"/>
                </a:lnTo>
                <a:lnTo>
                  <a:pt x="315" y="547"/>
                </a:lnTo>
                <a:lnTo>
                  <a:pt x="316" y="547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6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7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8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8" y="549"/>
                </a:lnTo>
                <a:lnTo>
                  <a:pt x="319" y="550"/>
                </a:lnTo>
                <a:lnTo>
                  <a:pt x="320" y="550"/>
                </a:lnTo>
                <a:lnTo>
                  <a:pt x="320" y="550"/>
                </a:lnTo>
                <a:lnTo>
                  <a:pt x="320" y="550"/>
                </a:lnTo>
                <a:lnTo>
                  <a:pt x="321" y="550"/>
                </a:lnTo>
                <a:lnTo>
                  <a:pt x="321" y="550"/>
                </a:lnTo>
                <a:lnTo>
                  <a:pt x="321" y="550"/>
                </a:lnTo>
                <a:lnTo>
                  <a:pt x="321" y="550"/>
                </a:lnTo>
                <a:lnTo>
                  <a:pt x="322" y="550"/>
                </a:lnTo>
                <a:lnTo>
                  <a:pt x="322" y="550"/>
                </a:lnTo>
                <a:lnTo>
                  <a:pt x="322" y="549"/>
                </a:lnTo>
                <a:lnTo>
                  <a:pt x="322" y="549"/>
                </a:lnTo>
                <a:lnTo>
                  <a:pt x="323" y="550"/>
                </a:lnTo>
                <a:lnTo>
                  <a:pt x="323" y="550"/>
                </a:lnTo>
                <a:lnTo>
                  <a:pt x="323" y="550"/>
                </a:lnTo>
                <a:lnTo>
                  <a:pt x="322" y="551"/>
                </a:lnTo>
                <a:lnTo>
                  <a:pt x="322" y="551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2" y="552"/>
                </a:lnTo>
                <a:lnTo>
                  <a:pt x="323" y="553"/>
                </a:lnTo>
                <a:lnTo>
                  <a:pt x="323" y="553"/>
                </a:lnTo>
                <a:lnTo>
                  <a:pt x="322" y="553"/>
                </a:lnTo>
                <a:lnTo>
                  <a:pt x="322" y="553"/>
                </a:lnTo>
                <a:lnTo>
                  <a:pt x="322" y="553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4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5"/>
                </a:lnTo>
                <a:lnTo>
                  <a:pt x="322" y="556"/>
                </a:lnTo>
                <a:lnTo>
                  <a:pt x="322" y="556"/>
                </a:lnTo>
                <a:lnTo>
                  <a:pt x="322" y="556"/>
                </a:lnTo>
                <a:lnTo>
                  <a:pt x="323" y="556"/>
                </a:lnTo>
                <a:lnTo>
                  <a:pt x="323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5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6"/>
                </a:lnTo>
                <a:lnTo>
                  <a:pt x="324" y="557"/>
                </a:lnTo>
                <a:lnTo>
                  <a:pt x="324" y="557"/>
                </a:lnTo>
                <a:lnTo>
                  <a:pt x="324" y="557"/>
                </a:lnTo>
                <a:lnTo>
                  <a:pt x="324" y="557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59"/>
                </a:lnTo>
                <a:lnTo>
                  <a:pt x="323" y="560"/>
                </a:lnTo>
                <a:lnTo>
                  <a:pt x="323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0"/>
                </a:lnTo>
                <a:lnTo>
                  <a:pt x="324" y="561"/>
                </a:lnTo>
                <a:lnTo>
                  <a:pt x="323" y="561"/>
                </a:lnTo>
                <a:lnTo>
                  <a:pt x="323" y="561"/>
                </a:lnTo>
                <a:lnTo>
                  <a:pt x="323" y="561"/>
                </a:lnTo>
                <a:lnTo>
                  <a:pt x="323" y="562"/>
                </a:lnTo>
                <a:lnTo>
                  <a:pt x="323" y="562"/>
                </a:lnTo>
                <a:lnTo>
                  <a:pt x="323" y="562"/>
                </a:lnTo>
                <a:lnTo>
                  <a:pt x="323" y="562"/>
                </a:lnTo>
                <a:lnTo>
                  <a:pt x="323" y="563"/>
                </a:lnTo>
                <a:lnTo>
                  <a:pt x="323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4" y="563"/>
                </a:lnTo>
                <a:lnTo>
                  <a:pt x="325" y="563"/>
                </a:lnTo>
                <a:lnTo>
                  <a:pt x="325" y="563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4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5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6"/>
                </a:lnTo>
                <a:lnTo>
                  <a:pt x="326" y="566"/>
                </a:lnTo>
                <a:lnTo>
                  <a:pt x="326" y="566"/>
                </a:lnTo>
                <a:lnTo>
                  <a:pt x="327" y="567"/>
                </a:lnTo>
                <a:lnTo>
                  <a:pt x="327" y="567"/>
                </a:lnTo>
                <a:lnTo>
                  <a:pt x="327" y="567"/>
                </a:lnTo>
                <a:lnTo>
                  <a:pt x="327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7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8"/>
                </a:lnTo>
                <a:lnTo>
                  <a:pt x="328" y="569"/>
                </a:lnTo>
                <a:lnTo>
                  <a:pt x="328" y="569"/>
                </a:lnTo>
                <a:lnTo>
                  <a:pt x="328" y="569"/>
                </a:lnTo>
                <a:lnTo>
                  <a:pt x="329" y="569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9" y="570"/>
                </a:lnTo>
                <a:lnTo>
                  <a:pt x="328" y="571"/>
                </a:lnTo>
                <a:lnTo>
                  <a:pt x="329" y="571"/>
                </a:lnTo>
                <a:lnTo>
                  <a:pt x="329" y="571"/>
                </a:lnTo>
                <a:lnTo>
                  <a:pt x="329" y="571"/>
                </a:lnTo>
                <a:lnTo>
                  <a:pt x="329" y="572"/>
                </a:lnTo>
                <a:lnTo>
                  <a:pt x="329" y="572"/>
                </a:lnTo>
                <a:lnTo>
                  <a:pt x="330" y="571"/>
                </a:lnTo>
                <a:lnTo>
                  <a:pt x="330" y="571"/>
                </a:lnTo>
                <a:lnTo>
                  <a:pt x="330" y="572"/>
                </a:lnTo>
                <a:lnTo>
                  <a:pt x="331" y="572"/>
                </a:lnTo>
                <a:lnTo>
                  <a:pt x="331" y="572"/>
                </a:lnTo>
                <a:lnTo>
                  <a:pt x="331" y="573"/>
                </a:lnTo>
                <a:lnTo>
                  <a:pt x="331" y="573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4"/>
                </a:lnTo>
                <a:lnTo>
                  <a:pt x="331" y="575"/>
                </a:lnTo>
                <a:lnTo>
                  <a:pt x="331" y="575"/>
                </a:lnTo>
                <a:lnTo>
                  <a:pt x="331" y="575"/>
                </a:lnTo>
                <a:lnTo>
                  <a:pt x="331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5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2" y="576"/>
                </a:lnTo>
                <a:lnTo>
                  <a:pt x="333" y="576"/>
                </a:lnTo>
                <a:lnTo>
                  <a:pt x="333" y="577"/>
                </a:lnTo>
                <a:lnTo>
                  <a:pt x="333" y="577"/>
                </a:lnTo>
                <a:lnTo>
                  <a:pt x="334" y="577"/>
                </a:lnTo>
                <a:lnTo>
                  <a:pt x="334" y="577"/>
                </a:lnTo>
                <a:lnTo>
                  <a:pt x="334" y="577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4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8"/>
                </a:lnTo>
                <a:lnTo>
                  <a:pt x="333" y="579"/>
                </a:lnTo>
                <a:lnTo>
                  <a:pt x="333" y="579"/>
                </a:lnTo>
                <a:lnTo>
                  <a:pt x="333" y="580"/>
                </a:lnTo>
                <a:lnTo>
                  <a:pt x="333" y="580"/>
                </a:lnTo>
                <a:lnTo>
                  <a:pt x="333" y="580"/>
                </a:lnTo>
                <a:lnTo>
                  <a:pt x="333" y="580"/>
                </a:lnTo>
                <a:lnTo>
                  <a:pt x="333" y="581"/>
                </a:lnTo>
                <a:lnTo>
                  <a:pt x="333" y="581"/>
                </a:lnTo>
                <a:lnTo>
                  <a:pt x="334" y="582"/>
                </a:lnTo>
                <a:lnTo>
                  <a:pt x="334" y="582"/>
                </a:lnTo>
                <a:lnTo>
                  <a:pt x="334" y="582"/>
                </a:lnTo>
                <a:lnTo>
                  <a:pt x="334" y="582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3" y="583"/>
                </a:lnTo>
                <a:lnTo>
                  <a:pt x="332" y="583"/>
                </a:lnTo>
                <a:lnTo>
                  <a:pt x="332" y="583"/>
                </a:lnTo>
                <a:lnTo>
                  <a:pt x="332" y="584"/>
                </a:lnTo>
                <a:lnTo>
                  <a:pt x="332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3" y="584"/>
                </a:lnTo>
                <a:lnTo>
                  <a:pt x="334" y="584"/>
                </a:lnTo>
                <a:lnTo>
                  <a:pt x="334" y="584"/>
                </a:lnTo>
                <a:lnTo>
                  <a:pt x="334" y="585"/>
                </a:lnTo>
                <a:lnTo>
                  <a:pt x="334" y="585"/>
                </a:lnTo>
                <a:lnTo>
                  <a:pt x="334" y="585"/>
                </a:lnTo>
                <a:lnTo>
                  <a:pt x="334" y="585"/>
                </a:lnTo>
                <a:lnTo>
                  <a:pt x="335" y="585"/>
                </a:lnTo>
                <a:lnTo>
                  <a:pt x="335" y="585"/>
                </a:lnTo>
                <a:lnTo>
                  <a:pt x="336" y="585"/>
                </a:lnTo>
                <a:lnTo>
                  <a:pt x="336" y="585"/>
                </a:lnTo>
                <a:lnTo>
                  <a:pt x="336" y="586"/>
                </a:lnTo>
                <a:lnTo>
                  <a:pt x="336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7"/>
                </a:lnTo>
                <a:lnTo>
                  <a:pt x="337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8"/>
                </a:lnTo>
                <a:lnTo>
                  <a:pt x="338" y="589"/>
                </a:lnTo>
                <a:lnTo>
                  <a:pt x="338" y="589"/>
                </a:lnTo>
                <a:lnTo>
                  <a:pt x="338" y="589"/>
                </a:lnTo>
                <a:lnTo>
                  <a:pt x="338" y="589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0"/>
                </a:lnTo>
                <a:lnTo>
                  <a:pt x="337" y="591"/>
                </a:lnTo>
                <a:lnTo>
                  <a:pt x="337" y="591"/>
                </a:lnTo>
                <a:lnTo>
                  <a:pt x="337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2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3"/>
                </a:lnTo>
                <a:lnTo>
                  <a:pt x="338" y="594"/>
                </a:lnTo>
                <a:lnTo>
                  <a:pt x="338" y="594"/>
                </a:lnTo>
                <a:lnTo>
                  <a:pt x="338" y="594"/>
                </a:lnTo>
                <a:lnTo>
                  <a:pt x="339" y="594"/>
                </a:lnTo>
                <a:lnTo>
                  <a:pt x="339" y="595"/>
                </a:lnTo>
                <a:lnTo>
                  <a:pt x="339" y="595"/>
                </a:lnTo>
                <a:lnTo>
                  <a:pt x="339" y="595"/>
                </a:lnTo>
                <a:lnTo>
                  <a:pt x="339" y="595"/>
                </a:lnTo>
                <a:lnTo>
                  <a:pt x="338" y="595"/>
                </a:lnTo>
                <a:lnTo>
                  <a:pt x="338" y="596"/>
                </a:lnTo>
                <a:lnTo>
                  <a:pt x="338" y="596"/>
                </a:lnTo>
                <a:lnTo>
                  <a:pt x="338" y="596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8"/>
                </a:lnTo>
                <a:lnTo>
                  <a:pt x="338" y="598"/>
                </a:lnTo>
                <a:lnTo>
                  <a:pt x="338" y="598"/>
                </a:lnTo>
                <a:lnTo>
                  <a:pt x="338" y="598"/>
                </a:lnTo>
                <a:lnTo>
                  <a:pt x="338" y="599"/>
                </a:lnTo>
                <a:lnTo>
                  <a:pt x="338" y="599"/>
                </a:lnTo>
                <a:lnTo>
                  <a:pt x="338" y="599"/>
                </a:lnTo>
                <a:lnTo>
                  <a:pt x="338" y="599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601"/>
                </a:lnTo>
                <a:lnTo>
                  <a:pt x="338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1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2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3"/>
                </a:lnTo>
                <a:lnTo>
                  <a:pt x="340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4"/>
                </a:lnTo>
                <a:lnTo>
                  <a:pt x="341" y="605"/>
                </a:lnTo>
                <a:lnTo>
                  <a:pt x="341" y="605"/>
                </a:lnTo>
                <a:lnTo>
                  <a:pt x="341" y="605"/>
                </a:lnTo>
                <a:lnTo>
                  <a:pt x="341" y="605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1" y="606"/>
                </a:lnTo>
                <a:lnTo>
                  <a:pt x="342" y="606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7"/>
                </a:lnTo>
                <a:lnTo>
                  <a:pt x="342" y="608"/>
                </a:lnTo>
                <a:lnTo>
                  <a:pt x="342" y="608"/>
                </a:lnTo>
                <a:lnTo>
                  <a:pt x="342" y="608"/>
                </a:lnTo>
                <a:lnTo>
                  <a:pt x="341" y="608"/>
                </a:lnTo>
                <a:lnTo>
                  <a:pt x="341" y="608"/>
                </a:lnTo>
                <a:lnTo>
                  <a:pt x="341" y="608"/>
                </a:lnTo>
                <a:lnTo>
                  <a:pt x="341" y="608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2" y="609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0"/>
                </a:lnTo>
                <a:lnTo>
                  <a:pt x="343" y="611"/>
                </a:lnTo>
                <a:lnTo>
                  <a:pt x="343" y="611"/>
                </a:lnTo>
                <a:lnTo>
                  <a:pt x="343" y="611"/>
                </a:lnTo>
                <a:lnTo>
                  <a:pt x="343" y="611"/>
                </a:lnTo>
                <a:lnTo>
                  <a:pt x="342" y="611"/>
                </a:lnTo>
                <a:lnTo>
                  <a:pt x="342" y="611"/>
                </a:lnTo>
                <a:lnTo>
                  <a:pt x="342" y="611"/>
                </a:lnTo>
                <a:lnTo>
                  <a:pt x="342" y="612"/>
                </a:lnTo>
                <a:lnTo>
                  <a:pt x="342" y="612"/>
                </a:lnTo>
                <a:lnTo>
                  <a:pt x="342" y="612"/>
                </a:lnTo>
                <a:lnTo>
                  <a:pt x="341" y="613"/>
                </a:lnTo>
                <a:lnTo>
                  <a:pt x="341" y="614"/>
                </a:lnTo>
                <a:lnTo>
                  <a:pt x="340" y="614"/>
                </a:lnTo>
                <a:lnTo>
                  <a:pt x="340" y="614"/>
                </a:lnTo>
                <a:lnTo>
                  <a:pt x="340" y="614"/>
                </a:lnTo>
                <a:lnTo>
                  <a:pt x="340" y="615"/>
                </a:lnTo>
                <a:lnTo>
                  <a:pt x="340" y="615"/>
                </a:lnTo>
                <a:lnTo>
                  <a:pt x="340" y="615"/>
                </a:lnTo>
                <a:lnTo>
                  <a:pt x="340" y="616"/>
                </a:lnTo>
                <a:lnTo>
                  <a:pt x="340" y="616"/>
                </a:lnTo>
                <a:lnTo>
                  <a:pt x="340" y="616"/>
                </a:lnTo>
                <a:lnTo>
                  <a:pt x="340" y="617"/>
                </a:lnTo>
                <a:lnTo>
                  <a:pt x="340" y="617"/>
                </a:lnTo>
                <a:lnTo>
                  <a:pt x="339" y="617"/>
                </a:lnTo>
                <a:lnTo>
                  <a:pt x="339" y="617"/>
                </a:lnTo>
                <a:lnTo>
                  <a:pt x="339" y="618"/>
                </a:lnTo>
                <a:lnTo>
                  <a:pt x="339" y="618"/>
                </a:lnTo>
                <a:lnTo>
                  <a:pt x="339" y="618"/>
                </a:lnTo>
                <a:lnTo>
                  <a:pt x="339" y="619"/>
                </a:lnTo>
                <a:lnTo>
                  <a:pt x="338" y="619"/>
                </a:lnTo>
                <a:lnTo>
                  <a:pt x="338" y="619"/>
                </a:lnTo>
                <a:lnTo>
                  <a:pt x="339" y="619"/>
                </a:lnTo>
                <a:lnTo>
                  <a:pt x="339" y="619"/>
                </a:lnTo>
                <a:lnTo>
                  <a:pt x="339" y="619"/>
                </a:lnTo>
                <a:lnTo>
                  <a:pt x="339" y="620"/>
                </a:lnTo>
                <a:lnTo>
                  <a:pt x="339" y="620"/>
                </a:lnTo>
                <a:lnTo>
                  <a:pt x="339" y="620"/>
                </a:lnTo>
                <a:lnTo>
                  <a:pt x="339" y="620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0" y="621"/>
                </a:lnTo>
                <a:lnTo>
                  <a:pt x="341" y="622"/>
                </a:lnTo>
                <a:lnTo>
                  <a:pt x="341" y="622"/>
                </a:lnTo>
                <a:lnTo>
                  <a:pt x="341" y="622"/>
                </a:lnTo>
                <a:lnTo>
                  <a:pt x="341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2" y="623"/>
                </a:lnTo>
                <a:lnTo>
                  <a:pt x="342" y="624"/>
                </a:lnTo>
                <a:lnTo>
                  <a:pt x="342" y="624"/>
                </a:lnTo>
                <a:lnTo>
                  <a:pt x="342" y="624"/>
                </a:lnTo>
                <a:lnTo>
                  <a:pt x="342" y="624"/>
                </a:lnTo>
                <a:lnTo>
                  <a:pt x="342" y="625"/>
                </a:lnTo>
                <a:lnTo>
                  <a:pt x="342" y="625"/>
                </a:lnTo>
                <a:lnTo>
                  <a:pt x="342" y="625"/>
                </a:lnTo>
                <a:lnTo>
                  <a:pt x="342" y="625"/>
                </a:lnTo>
                <a:lnTo>
                  <a:pt x="343" y="625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3" y="626"/>
                </a:lnTo>
                <a:lnTo>
                  <a:pt x="342" y="627"/>
                </a:lnTo>
                <a:lnTo>
                  <a:pt x="342" y="627"/>
                </a:lnTo>
                <a:lnTo>
                  <a:pt x="342" y="627"/>
                </a:lnTo>
                <a:lnTo>
                  <a:pt x="342" y="627"/>
                </a:lnTo>
                <a:lnTo>
                  <a:pt x="343" y="628"/>
                </a:lnTo>
                <a:lnTo>
                  <a:pt x="343" y="628"/>
                </a:lnTo>
                <a:lnTo>
                  <a:pt x="343" y="628"/>
                </a:lnTo>
                <a:lnTo>
                  <a:pt x="343" y="628"/>
                </a:lnTo>
                <a:lnTo>
                  <a:pt x="343" y="627"/>
                </a:lnTo>
                <a:lnTo>
                  <a:pt x="343" y="627"/>
                </a:lnTo>
                <a:lnTo>
                  <a:pt x="344" y="627"/>
                </a:lnTo>
                <a:lnTo>
                  <a:pt x="344" y="627"/>
                </a:lnTo>
                <a:lnTo>
                  <a:pt x="344" y="626"/>
                </a:lnTo>
                <a:lnTo>
                  <a:pt x="344" y="626"/>
                </a:lnTo>
                <a:lnTo>
                  <a:pt x="344" y="626"/>
                </a:lnTo>
                <a:lnTo>
                  <a:pt x="344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6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7"/>
                </a:lnTo>
                <a:lnTo>
                  <a:pt x="345" y="628"/>
                </a:lnTo>
                <a:lnTo>
                  <a:pt x="345" y="627"/>
                </a:lnTo>
                <a:lnTo>
                  <a:pt x="345" y="627"/>
                </a:lnTo>
                <a:lnTo>
                  <a:pt x="346" y="627"/>
                </a:lnTo>
                <a:lnTo>
                  <a:pt x="346" y="627"/>
                </a:lnTo>
                <a:lnTo>
                  <a:pt x="346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7"/>
                </a:lnTo>
                <a:lnTo>
                  <a:pt x="347" y="628"/>
                </a:lnTo>
                <a:lnTo>
                  <a:pt x="347" y="628"/>
                </a:lnTo>
                <a:lnTo>
                  <a:pt x="347" y="628"/>
                </a:lnTo>
                <a:lnTo>
                  <a:pt x="346" y="628"/>
                </a:lnTo>
                <a:lnTo>
                  <a:pt x="346" y="629"/>
                </a:lnTo>
                <a:lnTo>
                  <a:pt x="346" y="629"/>
                </a:lnTo>
                <a:lnTo>
                  <a:pt x="346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1"/>
                </a:lnTo>
                <a:lnTo>
                  <a:pt x="348" y="631"/>
                </a:lnTo>
                <a:lnTo>
                  <a:pt x="348" y="631"/>
                </a:lnTo>
                <a:lnTo>
                  <a:pt x="348" y="632"/>
                </a:lnTo>
                <a:lnTo>
                  <a:pt x="348" y="632"/>
                </a:lnTo>
                <a:lnTo>
                  <a:pt x="349" y="632"/>
                </a:lnTo>
                <a:lnTo>
                  <a:pt x="349" y="632"/>
                </a:lnTo>
                <a:lnTo>
                  <a:pt x="349" y="632"/>
                </a:lnTo>
                <a:lnTo>
                  <a:pt x="349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0" y="632"/>
                </a:lnTo>
                <a:lnTo>
                  <a:pt x="351" y="632"/>
                </a:lnTo>
                <a:lnTo>
                  <a:pt x="351" y="632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3"/>
                </a:lnTo>
                <a:lnTo>
                  <a:pt x="351" y="634"/>
                </a:lnTo>
                <a:lnTo>
                  <a:pt x="351" y="634"/>
                </a:lnTo>
                <a:lnTo>
                  <a:pt x="351" y="634"/>
                </a:lnTo>
                <a:lnTo>
                  <a:pt x="351" y="635"/>
                </a:lnTo>
                <a:lnTo>
                  <a:pt x="351" y="635"/>
                </a:lnTo>
                <a:lnTo>
                  <a:pt x="351" y="635"/>
                </a:lnTo>
                <a:lnTo>
                  <a:pt x="351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5"/>
                </a:lnTo>
                <a:lnTo>
                  <a:pt x="352" y="634"/>
                </a:lnTo>
                <a:lnTo>
                  <a:pt x="352" y="634"/>
                </a:lnTo>
                <a:lnTo>
                  <a:pt x="352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3" y="634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4" y="635"/>
                </a:lnTo>
                <a:lnTo>
                  <a:pt x="355" y="635"/>
                </a:lnTo>
                <a:lnTo>
                  <a:pt x="355" y="636"/>
                </a:lnTo>
                <a:lnTo>
                  <a:pt x="355" y="636"/>
                </a:lnTo>
                <a:lnTo>
                  <a:pt x="355" y="636"/>
                </a:lnTo>
                <a:lnTo>
                  <a:pt x="356" y="636"/>
                </a:lnTo>
                <a:lnTo>
                  <a:pt x="356" y="636"/>
                </a:lnTo>
                <a:lnTo>
                  <a:pt x="356" y="637"/>
                </a:lnTo>
                <a:lnTo>
                  <a:pt x="356" y="637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8"/>
                </a:lnTo>
                <a:lnTo>
                  <a:pt x="356" y="637"/>
                </a:lnTo>
                <a:lnTo>
                  <a:pt x="356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7" y="637"/>
                </a:lnTo>
                <a:lnTo>
                  <a:pt x="358" y="638"/>
                </a:lnTo>
                <a:lnTo>
                  <a:pt x="358" y="638"/>
                </a:lnTo>
                <a:lnTo>
                  <a:pt x="358" y="638"/>
                </a:lnTo>
                <a:lnTo>
                  <a:pt x="358" y="638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7"/>
                </a:lnTo>
                <a:lnTo>
                  <a:pt x="358" y="636"/>
                </a:lnTo>
                <a:lnTo>
                  <a:pt x="358" y="636"/>
                </a:lnTo>
                <a:lnTo>
                  <a:pt x="358" y="636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7"/>
                </a:lnTo>
                <a:lnTo>
                  <a:pt x="359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8"/>
                </a:lnTo>
                <a:lnTo>
                  <a:pt x="360" y="637"/>
                </a:lnTo>
                <a:lnTo>
                  <a:pt x="360" y="637"/>
                </a:lnTo>
                <a:lnTo>
                  <a:pt x="361" y="637"/>
                </a:lnTo>
                <a:lnTo>
                  <a:pt x="361" y="637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1" y="638"/>
                </a:lnTo>
                <a:lnTo>
                  <a:pt x="362" y="638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2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39"/>
                </a:lnTo>
                <a:lnTo>
                  <a:pt x="363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4" y="640"/>
                </a:lnTo>
                <a:lnTo>
                  <a:pt x="365" y="640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5" y="641"/>
                </a:lnTo>
                <a:lnTo>
                  <a:pt x="366" y="641"/>
                </a:lnTo>
                <a:lnTo>
                  <a:pt x="366" y="641"/>
                </a:lnTo>
                <a:lnTo>
                  <a:pt x="366" y="641"/>
                </a:lnTo>
                <a:lnTo>
                  <a:pt x="366" y="642"/>
                </a:lnTo>
                <a:lnTo>
                  <a:pt x="366" y="642"/>
                </a:lnTo>
                <a:lnTo>
                  <a:pt x="367" y="642"/>
                </a:lnTo>
                <a:lnTo>
                  <a:pt x="367" y="642"/>
                </a:lnTo>
                <a:lnTo>
                  <a:pt x="367" y="642"/>
                </a:lnTo>
                <a:lnTo>
                  <a:pt x="367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2"/>
                </a:lnTo>
                <a:lnTo>
                  <a:pt x="368" y="641"/>
                </a:lnTo>
                <a:lnTo>
                  <a:pt x="368" y="641"/>
                </a:lnTo>
                <a:lnTo>
                  <a:pt x="367" y="641"/>
                </a:lnTo>
                <a:lnTo>
                  <a:pt x="367" y="641"/>
                </a:lnTo>
                <a:lnTo>
                  <a:pt x="367" y="640"/>
                </a:lnTo>
                <a:lnTo>
                  <a:pt x="367" y="640"/>
                </a:lnTo>
                <a:lnTo>
                  <a:pt x="367" y="639"/>
                </a:lnTo>
                <a:lnTo>
                  <a:pt x="367" y="639"/>
                </a:lnTo>
                <a:lnTo>
                  <a:pt x="367" y="639"/>
                </a:lnTo>
                <a:lnTo>
                  <a:pt x="368" y="639"/>
                </a:lnTo>
                <a:lnTo>
                  <a:pt x="368" y="639"/>
                </a:lnTo>
                <a:lnTo>
                  <a:pt x="368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39"/>
                </a:lnTo>
                <a:lnTo>
                  <a:pt x="369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8" y="640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1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69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70" y="643"/>
                </a:lnTo>
                <a:lnTo>
                  <a:pt x="370" y="643"/>
                </a:lnTo>
                <a:lnTo>
                  <a:pt x="370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1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3"/>
                </a:lnTo>
                <a:lnTo>
                  <a:pt x="372" y="642"/>
                </a:lnTo>
                <a:lnTo>
                  <a:pt x="372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3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2"/>
                </a:lnTo>
                <a:lnTo>
                  <a:pt x="374" y="643"/>
                </a:lnTo>
                <a:lnTo>
                  <a:pt x="374" y="643"/>
                </a:lnTo>
                <a:lnTo>
                  <a:pt x="374" y="643"/>
                </a:lnTo>
                <a:lnTo>
                  <a:pt x="374" y="643"/>
                </a:lnTo>
                <a:lnTo>
                  <a:pt x="374" y="644"/>
                </a:lnTo>
                <a:lnTo>
                  <a:pt x="374" y="644"/>
                </a:lnTo>
                <a:lnTo>
                  <a:pt x="374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5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6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7" y="647"/>
                </a:lnTo>
                <a:lnTo>
                  <a:pt x="378" y="648"/>
                </a:lnTo>
                <a:lnTo>
                  <a:pt x="378" y="648"/>
                </a:lnTo>
                <a:lnTo>
                  <a:pt x="378" y="648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8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79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0" y="647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1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8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2" y="647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8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49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0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3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1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2"/>
                </a:lnTo>
                <a:lnTo>
                  <a:pt x="384" y="653"/>
                </a:lnTo>
                <a:lnTo>
                  <a:pt x="384" y="653"/>
                </a:lnTo>
                <a:lnTo>
                  <a:pt x="384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3"/>
                </a:lnTo>
                <a:lnTo>
                  <a:pt x="383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4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5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6"/>
                </a:lnTo>
                <a:lnTo>
                  <a:pt x="382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7"/>
                </a:lnTo>
                <a:lnTo>
                  <a:pt x="383" y="658"/>
                </a:lnTo>
                <a:lnTo>
                  <a:pt x="383" y="658"/>
                </a:lnTo>
                <a:lnTo>
                  <a:pt x="383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8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4" y="659"/>
                </a:lnTo>
                <a:lnTo>
                  <a:pt x="385" y="659"/>
                </a:lnTo>
                <a:lnTo>
                  <a:pt x="385" y="659"/>
                </a:lnTo>
                <a:lnTo>
                  <a:pt x="385" y="659"/>
                </a:lnTo>
                <a:lnTo>
                  <a:pt x="385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4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3" y="660"/>
                </a:lnTo>
                <a:lnTo>
                  <a:pt x="382" y="660"/>
                </a:lnTo>
                <a:lnTo>
                  <a:pt x="382" y="661"/>
                </a:lnTo>
                <a:lnTo>
                  <a:pt x="382" y="661"/>
                </a:lnTo>
                <a:lnTo>
                  <a:pt x="382" y="661"/>
                </a:lnTo>
                <a:lnTo>
                  <a:pt x="382" y="661"/>
                </a:lnTo>
                <a:lnTo>
                  <a:pt x="383" y="661"/>
                </a:lnTo>
                <a:lnTo>
                  <a:pt x="383" y="661"/>
                </a:lnTo>
                <a:lnTo>
                  <a:pt x="383" y="662"/>
                </a:lnTo>
                <a:lnTo>
                  <a:pt x="383" y="662"/>
                </a:lnTo>
                <a:lnTo>
                  <a:pt x="383" y="662"/>
                </a:lnTo>
                <a:lnTo>
                  <a:pt x="383" y="662"/>
                </a:lnTo>
                <a:lnTo>
                  <a:pt x="382" y="662"/>
                </a:lnTo>
                <a:lnTo>
                  <a:pt x="382" y="662"/>
                </a:lnTo>
                <a:lnTo>
                  <a:pt x="382" y="662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3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4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2" y="665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6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1" y="665"/>
                </a:lnTo>
                <a:lnTo>
                  <a:pt x="380" y="665"/>
                </a:lnTo>
                <a:lnTo>
                  <a:pt x="380" y="665"/>
                </a:lnTo>
                <a:lnTo>
                  <a:pt x="380" y="665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6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0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7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1" y="668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69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0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0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1" y="671"/>
                </a:lnTo>
                <a:lnTo>
                  <a:pt x="380" y="671"/>
                </a:lnTo>
                <a:lnTo>
                  <a:pt x="380" y="671"/>
                </a:lnTo>
                <a:lnTo>
                  <a:pt x="380" y="671"/>
                </a:lnTo>
                <a:lnTo>
                  <a:pt x="380" y="672"/>
                </a:lnTo>
                <a:lnTo>
                  <a:pt x="380" y="672"/>
                </a:lnTo>
                <a:lnTo>
                  <a:pt x="380" y="672"/>
                </a:lnTo>
                <a:lnTo>
                  <a:pt x="380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2"/>
                </a:lnTo>
                <a:lnTo>
                  <a:pt x="379" y="673"/>
                </a:lnTo>
                <a:lnTo>
                  <a:pt x="379" y="673"/>
                </a:lnTo>
                <a:lnTo>
                  <a:pt x="379" y="673"/>
                </a:lnTo>
                <a:lnTo>
                  <a:pt x="378" y="673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8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7" y="674"/>
                </a:lnTo>
                <a:lnTo>
                  <a:pt x="378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5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7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6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7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7"/>
                </a:lnTo>
                <a:lnTo>
                  <a:pt x="378" y="678"/>
                </a:lnTo>
                <a:lnTo>
                  <a:pt x="378" y="678"/>
                </a:lnTo>
                <a:lnTo>
                  <a:pt x="378" y="678"/>
                </a:lnTo>
                <a:lnTo>
                  <a:pt x="378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8"/>
                </a:lnTo>
                <a:lnTo>
                  <a:pt x="377" y="679"/>
                </a:lnTo>
                <a:lnTo>
                  <a:pt x="377" y="679"/>
                </a:lnTo>
                <a:lnTo>
                  <a:pt x="377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9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79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0"/>
                </a:lnTo>
                <a:lnTo>
                  <a:pt x="379" y="680"/>
                </a:lnTo>
                <a:lnTo>
                  <a:pt x="379" y="680"/>
                </a:lnTo>
                <a:lnTo>
                  <a:pt x="378" y="680"/>
                </a:lnTo>
                <a:lnTo>
                  <a:pt x="378" y="680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1"/>
                </a:lnTo>
                <a:lnTo>
                  <a:pt x="378" y="682"/>
                </a:lnTo>
                <a:lnTo>
                  <a:pt x="377" y="682"/>
                </a:lnTo>
                <a:lnTo>
                  <a:pt x="377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2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9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3"/>
                </a:lnTo>
                <a:lnTo>
                  <a:pt x="378" y="684"/>
                </a:lnTo>
                <a:lnTo>
                  <a:pt x="378" y="684"/>
                </a:lnTo>
                <a:lnTo>
                  <a:pt x="378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4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5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80" y="686"/>
                </a:lnTo>
                <a:lnTo>
                  <a:pt x="380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9" y="686"/>
                </a:lnTo>
                <a:lnTo>
                  <a:pt x="378" y="686"/>
                </a:lnTo>
                <a:lnTo>
                  <a:pt x="378" y="686"/>
                </a:lnTo>
                <a:lnTo>
                  <a:pt x="378" y="686"/>
                </a:lnTo>
                <a:lnTo>
                  <a:pt x="378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7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9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8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89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0"/>
                </a:lnTo>
                <a:lnTo>
                  <a:pt x="378" y="691"/>
                </a:lnTo>
                <a:lnTo>
                  <a:pt x="378" y="691"/>
                </a:lnTo>
                <a:lnTo>
                  <a:pt x="378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9" y="691"/>
                </a:lnTo>
                <a:lnTo>
                  <a:pt x="378" y="691"/>
                </a:lnTo>
                <a:lnTo>
                  <a:pt x="378" y="691"/>
                </a:lnTo>
                <a:lnTo>
                  <a:pt x="378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9" y="693"/>
                </a:lnTo>
                <a:lnTo>
                  <a:pt x="378" y="693"/>
                </a:lnTo>
                <a:lnTo>
                  <a:pt x="378" y="693"/>
                </a:lnTo>
                <a:lnTo>
                  <a:pt x="378" y="693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4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5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9" y="697"/>
                </a:lnTo>
                <a:lnTo>
                  <a:pt x="378" y="697"/>
                </a:lnTo>
                <a:lnTo>
                  <a:pt x="378" y="697"/>
                </a:lnTo>
                <a:lnTo>
                  <a:pt x="378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9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8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699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0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9" y="701"/>
                </a:lnTo>
                <a:lnTo>
                  <a:pt x="379" y="701"/>
                </a:lnTo>
                <a:lnTo>
                  <a:pt x="379" y="701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2"/>
                </a:lnTo>
                <a:lnTo>
                  <a:pt x="378" y="703"/>
                </a:lnTo>
                <a:lnTo>
                  <a:pt x="378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3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4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7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5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8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7" y="706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6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7"/>
                </a:lnTo>
                <a:lnTo>
                  <a:pt x="375" y="708"/>
                </a:lnTo>
                <a:lnTo>
                  <a:pt x="375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8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09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0"/>
                </a:lnTo>
                <a:lnTo>
                  <a:pt x="376" y="711"/>
                </a:lnTo>
                <a:lnTo>
                  <a:pt x="376" y="711"/>
                </a:lnTo>
                <a:lnTo>
                  <a:pt x="376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1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5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2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6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3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5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4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5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5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6" y="716"/>
                </a:lnTo>
                <a:lnTo>
                  <a:pt x="377" y="716"/>
                </a:lnTo>
                <a:lnTo>
                  <a:pt x="377" y="716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7"/>
                </a:lnTo>
                <a:lnTo>
                  <a:pt x="377" y="718"/>
                </a:lnTo>
                <a:lnTo>
                  <a:pt x="377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8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8" y="719"/>
                </a:lnTo>
                <a:lnTo>
                  <a:pt x="379" y="718"/>
                </a:lnTo>
                <a:lnTo>
                  <a:pt x="379" y="718"/>
                </a:lnTo>
                <a:lnTo>
                  <a:pt x="379" y="718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19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0"/>
                </a:lnTo>
                <a:lnTo>
                  <a:pt x="379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1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2"/>
                </a:lnTo>
                <a:lnTo>
                  <a:pt x="380" y="723"/>
                </a:lnTo>
                <a:lnTo>
                  <a:pt x="380" y="723"/>
                </a:lnTo>
                <a:lnTo>
                  <a:pt x="380" y="723"/>
                </a:lnTo>
                <a:lnTo>
                  <a:pt x="380" y="723"/>
                </a:lnTo>
                <a:lnTo>
                  <a:pt x="380" y="724"/>
                </a:lnTo>
                <a:lnTo>
                  <a:pt x="380" y="724"/>
                </a:lnTo>
                <a:lnTo>
                  <a:pt x="381" y="724"/>
                </a:lnTo>
                <a:lnTo>
                  <a:pt x="381" y="724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1" y="725"/>
                </a:lnTo>
                <a:lnTo>
                  <a:pt x="382" y="725"/>
                </a:lnTo>
                <a:lnTo>
                  <a:pt x="382" y="725"/>
                </a:lnTo>
                <a:lnTo>
                  <a:pt x="382" y="725"/>
                </a:lnTo>
                <a:lnTo>
                  <a:pt x="382" y="726"/>
                </a:lnTo>
                <a:lnTo>
                  <a:pt x="382" y="726"/>
                </a:lnTo>
                <a:lnTo>
                  <a:pt x="381" y="726"/>
                </a:lnTo>
                <a:lnTo>
                  <a:pt x="381" y="726"/>
                </a:lnTo>
                <a:lnTo>
                  <a:pt x="381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6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7"/>
                </a:lnTo>
                <a:lnTo>
                  <a:pt x="382" y="728"/>
                </a:lnTo>
                <a:lnTo>
                  <a:pt x="382" y="728"/>
                </a:lnTo>
                <a:lnTo>
                  <a:pt x="382" y="728"/>
                </a:lnTo>
                <a:lnTo>
                  <a:pt x="382" y="728"/>
                </a:lnTo>
                <a:lnTo>
                  <a:pt x="383" y="728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29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0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1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2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3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4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3" y="735"/>
                </a:lnTo>
                <a:lnTo>
                  <a:pt x="384" y="735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6"/>
                </a:lnTo>
                <a:lnTo>
                  <a:pt x="384" y="737"/>
                </a:lnTo>
                <a:lnTo>
                  <a:pt x="384" y="737"/>
                </a:lnTo>
                <a:lnTo>
                  <a:pt x="384" y="737"/>
                </a:lnTo>
                <a:lnTo>
                  <a:pt x="384" y="737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8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1"/>
                </a:lnTo>
                <a:lnTo>
                  <a:pt x="384" y="742"/>
                </a:lnTo>
                <a:lnTo>
                  <a:pt x="384" y="742"/>
                </a:lnTo>
                <a:lnTo>
                  <a:pt x="384" y="742"/>
                </a:lnTo>
                <a:lnTo>
                  <a:pt x="384" y="742"/>
                </a:lnTo>
                <a:lnTo>
                  <a:pt x="384" y="743"/>
                </a:lnTo>
                <a:lnTo>
                  <a:pt x="384" y="743"/>
                </a:lnTo>
                <a:lnTo>
                  <a:pt x="384" y="743"/>
                </a:lnTo>
                <a:lnTo>
                  <a:pt x="384" y="743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5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4" y="744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3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2" y="745"/>
                </a:lnTo>
                <a:lnTo>
                  <a:pt x="381" y="745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6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7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1" y="748"/>
                </a:lnTo>
                <a:lnTo>
                  <a:pt x="380" y="748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80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9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8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49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7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0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4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1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3" y="752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2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3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1" y="754"/>
                </a:lnTo>
                <a:lnTo>
                  <a:pt x="370" y="754"/>
                </a:lnTo>
                <a:lnTo>
                  <a:pt x="370" y="754"/>
                </a:lnTo>
                <a:lnTo>
                  <a:pt x="370" y="754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5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6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70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7"/>
                </a:lnTo>
                <a:lnTo>
                  <a:pt x="369" y="758"/>
                </a:lnTo>
                <a:lnTo>
                  <a:pt x="369" y="758"/>
                </a:lnTo>
                <a:lnTo>
                  <a:pt x="369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8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9"/>
                </a:lnTo>
                <a:lnTo>
                  <a:pt x="368" y="758"/>
                </a:lnTo>
                <a:lnTo>
                  <a:pt x="368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8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7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59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6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0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5" y="761"/>
                </a:lnTo>
                <a:lnTo>
                  <a:pt x="364" y="761"/>
                </a:lnTo>
                <a:lnTo>
                  <a:pt x="364" y="762"/>
                </a:lnTo>
                <a:lnTo>
                  <a:pt x="363" y="762"/>
                </a:lnTo>
                <a:lnTo>
                  <a:pt x="366" y="767"/>
                </a:lnTo>
                <a:lnTo>
                  <a:pt x="366" y="767"/>
                </a:lnTo>
                <a:lnTo>
                  <a:pt x="366" y="768"/>
                </a:lnTo>
                <a:lnTo>
                  <a:pt x="366" y="768"/>
                </a:lnTo>
                <a:lnTo>
                  <a:pt x="364" y="769"/>
                </a:lnTo>
                <a:lnTo>
                  <a:pt x="363" y="769"/>
                </a:lnTo>
                <a:lnTo>
                  <a:pt x="358" y="771"/>
                </a:lnTo>
                <a:lnTo>
                  <a:pt x="356" y="771"/>
                </a:lnTo>
                <a:lnTo>
                  <a:pt x="352" y="772"/>
                </a:lnTo>
                <a:lnTo>
                  <a:pt x="352" y="772"/>
                </a:lnTo>
                <a:lnTo>
                  <a:pt x="352" y="772"/>
                </a:lnTo>
                <a:lnTo>
                  <a:pt x="351" y="773"/>
                </a:lnTo>
                <a:lnTo>
                  <a:pt x="351" y="773"/>
                </a:lnTo>
                <a:lnTo>
                  <a:pt x="348" y="773"/>
                </a:lnTo>
                <a:lnTo>
                  <a:pt x="346" y="773"/>
                </a:lnTo>
                <a:lnTo>
                  <a:pt x="346" y="773"/>
                </a:lnTo>
                <a:lnTo>
                  <a:pt x="345" y="773"/>
                </a:lnTo>
                <a:lnTo>
                  <a:pt x="343" y="773"/>
                </a:lnTo>
                <a:lnTo>
                  <a:pt x="342" y="773"/>
                </a:lnTo>
                <a:lnTo>
                  <a:pt x="341" y="773"/>
                </a:lnTo>
                <a:lnTo>
                  <a:pt x="341" y="773"/>
                </a:lnTo>
                <a:lnTo>
                  <a:pt x="339" y="773"/>
                </a:lnTo>
                <a:lnTo>
                  <a:pt x="337" y="773"/>
                </a:lnTo>
                <a:lnTo>
                  <a:pt x="336" y="773"/>
                </a:lnTo>
                <a:lnTo>
                  <a:pt x="336" y="773"/>
                </a:lnTo>
                <a:lnTo>
                  <a:pt x="335" y="773"/>
                </a:lnTo>
                <a:lnTo>
                  <a:pt x="334" y="773"/>
                </a:lnTo>
                <a:lnTo>
                  <a:pt x="332" y="773"/>
                </a:lnTo>
                <a:lnTo>
                  <a:pt x="328" y="773"/>
                </a:lnTo>
                <a:lnTo>
                  <a:pt x="324" y="773"/>
                </a:lnTo>
                <a:lnTo>
                  <a:pt x="324" y="773"/>
                </a:lnTo>
                <a:lnTo>
                  <a:pt x="322" y="773"/>
                </a:lnTo>
                <a:lnTo>
                  <a:pt x="321" y="773"/>
                </a:lnTo>
                <a:lnTo>
                  <a:pt x="319" y="773"/>
                </a:lnTo>
                <a:lnTo>
                  <a:pt x="318" y="773"/>
                </a:lnTo>
                <a:lnTo>
                  <a:pt x="317" y="773"/>
                </a:lnTo>
                <a:lnTo>
                  <a:pt x="314" y="773"/>
                </a:lnTo>
                <a:lnTo>
                  <a:pt x="312" y="773"/>
                </a:lnTo>
                <a:lnTo>
                  <a:pt x="312" y="773"/>
                </a:lnTo>
                <a:lnTo>
                  <a:pt x="311" y="773"/>
                </a:lnTo>
                <a:lnTo>
                  <a:pt x="310" y="773"/>
                </a:lnTo>
                <a:lnTo>
                  <a:pt x="309" y="773"/>
                </a:lnTo>
                <a:lnTo>
                  <a:pt x="307" y="773"/>
                </a:lnTo>
                <a:lnTo>
                  <a:pt x="302" y="773"/>
                </a:lnTo>
                <a:lnTo>
                  <a:pt x="300" y="773"/>
                </a:lnTo>
                <a:lnTo>
                  <a:pt x="300" y="773"/>
                </a:lnTo>
                <a:lnTo>
                  <a:pt x="294" y="773"/>
                </a:lnTo>
                <a:lnTo>
                  <a:pt x="294" y="773"/>
                </a:lnTo>
                <a:lnTo>
                  <a:pt x="294" y="772"/>
                </a:lnTo>
                <a:lnTo>
                  <a:pt x="294" y="772"/>
                </a:lnTo>
                <a:lnTo>
                  <a:pt x="294" y="772"/>
                </a:lnTo>
                <a:lnTo>
                  <a:pt x="294" y="772"/>
                </a:lnTo>
                <a:lnTo>
                  <a:pt x="293" y="772"/>
                </a:lnTo>
                <a:lnTo>
                  <a:pt x="292" y="772"/>
                </a:lnTo>
                <a:lnTo>
                  <a:pt x="292" y="772"/>
                </a:lnTo>
                <a:lnTo>
                  <a:pt x="292" y="771"/>
                </a:lnTo>
                <a:lnTo>
                  <a:pt x="291" y="771"/>
                </a:lnTo>
                <a:lnTo>
                  <a:pt x="291" y="771"/>
                </a:lnTo>
                <a:lnTo>
                  <a:pt x="291" y="771"/>
                </a:lnTo>
                <a:lnTo>
                  <a:pt x="291" y="771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70"/>
                </a:lnTo>
                <a:lnTo>
                  <a:pt x="290" y="769"/>
                </a:lnTo>
                <a:lnTo>
                  <a:pt x="289" y="769"/>
                </a:lnTo>
                <a:lnTo>
                  <a:pt x="289" y="768"/>
                </a:lnTo>
                <a:lnTo>
                  <a:pt x="288" y="768"/>
                </a:lnTo>
                <a:lnTo>
                  <a:pt x="288" y="768"/>
                </a:lnTo>
                <a:lnTo>
                  <a:pt x="288" y="768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7"/>
                </a:lnTo>
                <a:lnTo>
                  <a:pt x="287" y="766"/>
                </a:lnTo>
                <a:lnTo>
                  <a:pt x="286" y="766"/>
                </a:lnTo>
                <a:lnTo>
                  <a:pt x="286" y="766"/>
                </a:lnTo>
                <a:lnTo>
                  <a:pt x="286" y="765"/>
                </a:lnTo>
                <a:lnTo>
                  <a:pt x="286" y="765"/>
                </a:lnTo>
                <a:lnTo>
                  <a:pt x="286" y="765"/>
                </a:lnTo>
                <a:lnTo>
                  <a:pt x="286" y="765"/>
                </a:lnTo>
                <a:lnTo>
                  <a:pt x="286" y="764"/>
                </a:lnTo>
                <a:lnTo>
                  <a:pt x="286" y="764"/>
                </a:lnTo>
                <a:lnTo>
                  <a:pt x="285" y="764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5" y="763"/>
                </a:lnTo>
                <a:lnTo>
                  <a:pt x="280" y="762"/>
                </a:lnTo>
                <a:lnTo>
                  <a:pt x="280" y="762"/>
                </a:lnTo>
                <a:lnTo>
                  <a:pt x="280" y="761"/>
                </a:lnTo>
                <a:lnTo>
                  <a:pt x="280" y="761"/>
                </a:lnTo>
                <a:lnTo>
                  <a:pt x="280" y="760"/>
                </a:lnTo>
                <a:lnTo>
                  <a:pt x="280" y="756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4"/>
                </a:lnTo>
                <a:lnTo>
                  <a:pt x="280" y="755"/>
                </a:lnTo>
                <a:lnTo>
                  <a:pt x="274" y="759"/>
                </a:lnTo>
                <a:lnTo>
                  <a:pt x="273" y="759"/>
                </a:lnTo>
                <a:lnTo>
                  <a:pt x="272" y="760"/>
                </a:lnTo>
                <a:lnTo>
                  <a:pt x="271" y="760"/>
                </a:lnTo>
                <a:lnTo>
                  <a:pt x="271" y="760"/>
                </a:lnTo>
                <a:lnTo>
                  <a:pt x="269" y="760"/>
                </a:lnTo>
                <a:lnTo>
                  <a:pt x="269" y="760"/>
                </a:lnTo>
                <a:lnTo>
                  <a:pt x="268" y="760"/>
                </a:lnTo>
                <a:lnTo>
                  <a:pt x="267" y="760"/>
                </a:lnTo>
                <a:lnTo>
                  <a:pt x="267" y="760"/>
                </a:lnTo>
                <a:lnTo>
                  <a:pt x="266" y="760"/>
                </a:lnTo>
                <a:lnTo>
                  <a:pt x="263" y="760"/>
                </a:lnTo>
                <a:lnTo>
                  <a:pt x="262" y="760"/>
                </a:lnTo>
                <a:lnTo>
                  <a:pt x="261" y="760"/>
                </a:lnTo>
                <a:lnTo>
                  <a:pt x="261" y="760"/>
                </a:lnTo>
                <a:lnTo>
                  <a:pt x="259" y="760"/>
                </a:lnTo>
                <a:lnTo>
                  <a:pt x="258" y="760"/>
                </a:lnTo>
                <a:lnTo>
                  <a:pt x="257" y="760"/>
                </a:lnTo>
                <a:lnTo>
                  <a:pt x="257" y="760"/>
                </a:lnTo>
                <a:lnTo>
                  <a:pt x="257" y="760"/>
                </a:lnTo>
                <a:lnTo>
                  <a:pt x="257" y="760"/>
                </a:lnTo>
                <a:lnTo>
                  <a:pt x="255" y="761"/>
                </a:lnTo>
                <a:lnTo>
                  <a:pt x="253" y="761"/>
                </a:lnTo>
                <a:lnTo>
                  <a:pt x="253" y="761"/>
                </a:lnTo>
                <a:lnTo>
                  <a:pt x="252" y="761"/>
                </a:lnTo>
                <a:lnTo>
                  <a:pt x="251" y="761"/>
                </a:lnTo>
                <a:lnTo>
                  <a:pt x="250" y="761"/>
                </a:lnTo>
                <a:lnTo>
                  <a:pt x="250" y="761"/>
                </a:lnTo>
                <a:lnTo>
                  <a:pt x="249" y="761"/>
                </a:lnTo>
                <a:lnTo>
                  <a:pt x="248" y="761"/>
                </a:lnTo>
                <a:lnTo>
                  <a:pt x="247" y="761"/>
                </a:lnTo>
                <a:lnTo>
                  <a:pt x="246" y="761"/>
                </a:lnTo>
                <a:lnTo>
                  <a:pt x="246" y="761"/>
                </a:lnTo>
                <a:lnTo>
                  <a:pt x="244" y="761"/>
                </a:lnTo>
                <a:lnTo>
                  <a:pt x="243" y="761"/>
                </a:lnTo>
                <a:lnTo>
                  <a:pt x="243" y="761"/>
                </a:lnTo>
                <a:lnTo>
                  <a:pt x="243" y="761"/>
                </a:lnTo>
                <a:lnTo>
                  <a:pt x="243" y="760"/>
                </a:lnTo>
                <a:lnTo>
                  <a:pt x="243" y="760"/>
                </a:lnTo>
                <a:lnTo>
                  <a:pt x="244" y="759"/>
                </a:lnTo>
                <a:lnTo>
                  <a:pt x="244" y="759"/>
                </a:lnTo>
                <a:lnTo>
                  <a:pt x="244" y="758"/>
                </a:lnTo>
                <a:lnTo>
                  <a:pt x="245" y="757"/>
                </a:lnTo>
                <a:lnTo>
                  <a:pt x="246" y="756"/>
                </a:lnTo>
                <a:lnTo>
                  <a:pt x="247" y="755"/>
                </a:lnTo>
                <a:lnTo>
                  <a:pt x="247" y="755"/>
                </a:lnTo>
                <a:lnTo>
                  <a:pt x="247" y="755"/>
                </a:lnTo>
                <a:lnTo>
                  <a:pt x="247" y="754"/>
                </a:lnTo>
                <a:lnTo>
                  <a:pt x="247" y="754"/>
                </a:lnTo>
                <a:lnTo>
                  <a:pt x="247" y="753"/>
                </a:lnTo>
                <a:lnTo>
                  <a:pt x="247" y="752"/>
                </a:lnTo>
                <a:lnTo>
                  <a:pt x="247" y="751"/>
                </a:lnTo>
                <a:lnTo>
                  <a:pt x="247" y="751"/>
                </a:lnTo>
                <a:lnTo>
                  <a:pt x="248" y="750"/>
                </a:lnTo>
                <a:lnTo>
                  <a:pt x="248" y="750"/>
                </a:lnTo>
                <a:lnTo>
                  <a:pt x="250" y="748"/>
                </a:lnTo>
                <a:lnTo>
                  <a:pt x="250" y="748"/>
                </a:lnTo>
                <a:lnTo>
                  <a:pt x="250" y="748"/>
                </a:lnTo>
                <a:lnTo>
                  <a:pt x="251" y="747"/>
                </a:lnTo>
                <a:lnTo>
                  <a:pt x="251" y="747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2" y="746"/>
                </a:lnTo>
                <a:lnTo>
                  <a:pt x="252" y="746"/>
                </a:lnTo>
                <a:lnTo>
                  <a:pt x="252" y="745"/>
                </a:lnTo>
                <a:lnTo>
                  <a:pt x="252" y="745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2" y="744"/>
                </a:lnTo>
                <a:lnTo>
                  <a:pt x="253" y="744"/>
                </a:lnTo>
                <a:lnTo>
                  <a:pt x="253" y="744"/>
                </a:lnTo>
                <a:lnTo>
                  <a:pt x="254" y="741"/>
                </a:lnTo>
                <a:lnTo>
                  <a:pt x="255" y="740"/>
                </a:lnTo>
                <a:lnTo>
                  <a:pt x="255" y="740"/>
                </a:lnTo>
                <a:lnTo>
                  <a:pt x="256" y="739"/>
                </a:lnTo>
                <a:lnTo>
                  <a:pt x="257" y="739"/>
                </a:lnTo>
                <a:lnTo>
                  <a:pt x="257" y="738"/>
                </a:lnTo>
                <a:lnTo>
                  <a:pt x="257" y="738"/>
                </a:lnTo>
                <a:lnTo>
                  <a:pt x="258" y="738"/>
                </a:lnTo>
                <a:lnTo>
                  <a:pt x="258" y="738"/>
                </a:lnTo>
                <a:lnTo>
                  <a:pt x="259" y="738"/>
                </a:lnTo>
                <a:lnTo>
                  <a:pt x="259" y="738"/>
                </a:lnTo>
                <a:lnTo>
                  <a:pt x="259" y="738"/>
                </a:lnTo>
                <a:lnTo>
                  <a:pt x="260" y="738"/>
                </a:lnTo>
                <a:lnTo>
                  <a:pt x="260" y="738"/>
                </a:lnTo>
                <a:lnTo>
                  <a:pt x="260" y="737"/>
                </a:lnTo>
                <a:lnTo>
                  <a:pt x="260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1" y="737"/>
                </a:lnTo>
                <a:lnTo>
                  <a:pt x="262" y="736"/>
                </a:lnTo>
                <a:lnTo>
                  <a:pt x="262" y="736"/>
                </a:lnTo>
                <a:lnTo>
                  <a:pt x="262" y="736"/>
                </a:lnTo>
                <a:lnTo>
                  <a:pt x="262" y="736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1" y="735"/>
                </a:lnTo>
                <a:lnTo>
                  <a:pt x="260" y="735"/>
                </a:lnTo>
                <a:lnTo>
                  <a:pt x="260" y="735"/>
                </a:lnTo>
                <a:lnTo>
                  <a:pt x="260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5"/>
                </a:lnTo>
                <a:lnTo>
                  <a:pt x="259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8" y="734"/>
                </a:lnTo>
                <a:lnTo>
                  <a:pt x="257" y="734"/>
                </a:lnTo>
                <a:lnTo>
                  <a:pt x="257" y="734"/>
                </a:lnTo>
                <a:lnTo>
                  <a:pt x="257" y="734"/>
                </a:lnTo>
                <a:lnTo>
                  <a:pt x="257" y="734"/>
                </a:lnTo>
                <a:lnTo>
                  <a:pt x="256" y="734"/>
                </a:lnTo>
                <a:lnTo>
                  <a:pt x="256" y="734"/>
                </a:lnTo>
                <a:lnTo>
                  <a:pt x="255" y="735"/>
                </a:lnTo>
                <a:lnTo>
                  <a:pt x="255" y="735"/>
                </a:lnTo>
                <a:lnTo>
                  <a:pt x="254" y="734"/>
                </a:lnTo>
                <a:lnTo>
                  <a:pt x="254" y="734"/>
                </a:lnTo>
                <a:lnTo>
                  <a:pt x="254" y="734"/>
                </a:lnTo>
                <a:lnTo>
                  <a:pt x="253" y="734"/>
                </a:lnTo>
                <a:lnTo>
                  <a:pt x="253" y="733"/>
                </a:lnTo>
                <a:lnTo>
                  <a:pt x="253" y="733"/>
                </a:lnTo>
                <a:lnTo>
                  <a:pt x="253" y="733"/>
                </a:lnTo>
                <a:lnTo>
                  <a:pt x="252" y="733"/>
                </a:lnTo>
                <a:lnTo>
                  <a:pt x="252" y="733"/>
                </a:lnTo>
                <a:lnTo>
                  <a:pt x="252" y="733"/>
                </a:lnTo>
                <a:lnTo>
                  <a:pt x="251" y="733"/>
                </a:lnTo>
                <a:lnTo>
                  <a:pt x="251" y="733"/>
                </a:lnTo>
                <a:lnTo>
                  <a:pt x="250" y="733"/>
                </a:lnTo>
                <a:lnTo>
                  <a:pt x="250" y="733"/>
                </a:lnTo>
                <a:lnTo>
                  <a:pt x="249" y="733"/>
                </a:lnTo>
                <a:lnTo>
                  <a:pt x="247" y="734"/>
                </a:lnTo>
                <a:lnTo>
                  <a:pt x="246" y="734"/>
                </a:lnTo>
                <a:lnTo>
                  <a:pt x="246" y="734"/>
                </a:lnTo>
                <a:lnTo>
                  <a:pt x="245" y="734"/>
                </a:lnTo>
                <a:lnTo>
                  <a:pt x="245" y="734"/>
                </a:lnTo>
                <a:lnTo>
                  <a:pt x="245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4" y="734"/>
                </a:lnTo>
                <a:lnTo>
                  <a:pt x="243" y="734"/>
                </a:lnTo>
                <a:lnTo>
                  <a:pt x="243" y="734"/>
                </a:lnTo>
                <a:lnTo>
                  <a:pt x="243" y="734"/>
                </a:lnTo>
                <a:lnTo>
                  <a:pt x="243" y="734"/>
                </a:lnTo>
                <a:lnTo>
                  <a:pt x="242" y="734"/>
                </a:lnTo>
                <a:lnTo>
                  <a:pt x="242" y="734"/>
                </a:lnTo>
                <a:lnTo>
                  <a:pt x="242" y="734"/>
                </a:lnTo>
                <a:lnTo>
                  <a:pt x="241" y="735"/>
                </a:lnTo>
                <a:lnTo>
                  <a:pt x="241" y="735"/>
                </a:lnTo>
                <a:lnTo>
                  <a:pt x="240" y="735"/>
                </a:lnTo>
                <a:lnTo>
                  <a:pt x="240" y="736"/>
                </a:lnTo>
                <a:lnTo>
                  <a:pt x="239" y="736"/>
                </a:lnTo>
                <a:lnTo>
                  <a:pt x="239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8" y="736"/>
                </a:lnTo>
                <a:lnTo>
                  <a:pt x="236" y="735"/>
                </a:lnTo>
                <a:lnTo>
                  <a:pt x="236" y="735"/>
                </a:lnTo>
                <a:lnTo>
                  <a:pt x="236" y="735"/>
                </a:lnTo>
                <a:lnTo>
                  <a:pt x="235" y="735"/>
                </a:lnTo>
                <a:lnTo>
                  <a:pt x="235" y="734"/>
                </a:lnTo>
                <a:lnTo>
                  <a:pt x="235" y="734"/>
                </a:lnTo>
                <a:lnTo>
                  <a:pt x="235" y="734"/>
                </a:lnTo>
                <a:lnTo>
                  <a:pt x="235" y="734"/>
                </a:lnTo>
                <a:lnTo>
                  <a:pt x="234" y="734"/>
                </a:lnTo>
                <a:lnTo>
                  <a:pt x="234" y="733"/>
                </a:lnTo>
                <a:lnTo>
                  <a:pt x="234" y="733"/>
                </a:lnTo>
                <a:lnTo>
                  <a:pt x="233" y="733"/>
                </a:lnTo>
                <a:lnTo>
                  <a:pt x="233" y="733"/>
                </a:lnTo>
                <a:lnTo>
                  <a:pt x="233" y="732"/>
                </a:lnTo>
                <a:lnTo>
                  <a:pt x="232" y="732"/>
                </a:lnTo>
                <a:lnTo>
                  <a:pt x="232" y="732"/>
                </a:lnTo>
                <a:lnTo>
                  <a:pt x="232" y="732"/>
                </a:lnTo>
                <a:lnTo>
                  <a:pt x="231" y="731"/>
                </a:lnTo>
                <a:lnTo>
                  <a:pt x="231" y="730"/>
                </a:lnTo>
                <a:lnTo>
                  <a:pt x="231" y="730"/>
                </a:lnTo>
                <a:lnTo>
                  <a:pt x="231" y="729"/>
                </a:lnTo>
                <a:lnTo>
                  <a:pt x="230" y="729"/>
                </a:lnTo>
                <a:lnTo>
                  <a:pt x="230" y="728"/>
                </a:lnTo>
                <a:lnTo>
                  <a:pt x="230" y="728"/>
                </a:lnTo>
                <a:lnTo>
                  <a:pt x="229" y="727"/>
                </a:lnTo>
                <a:lnTo>
                  <a:pt x="229" y="727"/>
                </a:lnTo>
                <a:lnTo>
                  <a:pt x="229" y="726"/>
                </a:lnTo>
                <a:lnTo>
                  <a:pt x="229" y="725"/>
                </a:lnTo>
                <a:lnTo>
                  <a:pt x="228" y="724"/>
                </a:lnTo>
                <a:lnTo>
                  <a:pt x="227" y="723"/>
                </a:lnTo>
                <a:lnTo>
                  <a:pt x="226" y="721"/>
                </a:lnTo>
                <a:lnTo>
                  <a:pt x="225" y="720"/>
                </a:lnTo>
                <a:lnTo>
                  <a:pt x="225" y="720"/>
                </a:lnTo>
                <a:lnTo>
                  <a:pt x="225" y="720"/>
                </a:lnTo>
                <a:lnTo>
                  <a:pt x="225" y="720"/>
                </a:lnTo>
                <a:lnTo>
                  <a:pt x="225" y="719"/>
                </a:lnTo>
                <a:lnTo>
                  <a:pt x="225" y="719"/>
                </a:lnTo>
                <a:lnTo>
                  <a:pt x="225" y="719"/>
                </a:lnTo>
                <a:lnTo>
                  <a:pt x="225" y="719"/>
                </a:lnTo>
                <a:lnTo>
                  <a:pt x="226" y="718"/>
                </a:lnTo>
                <a:lnTo>
                  <a:pt x="227" y="717"/>
                </a:lnTo>
                <a:lnTo>
                  <a:pt x="229" y="715"/>
                </a:lnTo>
                <a:lnTo>
                  <a:pt x="231" y="714"/>
                </a:lnTo>
                <a:lnTo>
                  <a:pt x="231" y="714"/>
                </a:lnTo>
                <a:lnTo>
                  <a:pt x="230" y="713"/>
                </a:lnTo>
                <a:lnTo>
                  <a:pt x="230" y="713"/>
                </a:lnTo>
                <a:lnTo>
                  <a:pt x="229" y="712"/>
                </a:lnTo>
                <a:lnTo>
                  <a:pt x="229" y="711"/>
                </a:lnTo>
                <a:lnTo>
                  <a:pt x="229" y="711"/>
                </a:lnTo>
                <a:lnTo>
                  <a:pt x="229" y="710"/>
                </a:lnTo>
                <a:lnTo>
                  <a:pt x="229" y="710"/>
                </a:lnTo>
                <a:lnTo>
                  <a:pt x="228" y="710"/>
                </a:lnTo>
                <a:lnTo>
                  <a:pt x="229" y="710"/>
                </a:lnTo>
                <a:lnTo>
                  <a:pt x="229" y="709"/>
                </a:lnTo>
                <a:lnTo>
                  <a:pt x="230" y="707"/>
                </a:lnTo>
                <a:lnTo>
                  <a:pt x="230" y="705"/>
                </a:lnTo>
                <a:lnTo>
                  <a:pt x="231" y="704"/>
                </a:lnTo>
                <a:lnTo>
                  <a:pt x="231" y="704"/>
                </a:lnTo>
                <a:lnTo>
                  <a:pt x="231" y="704"/>
                </a:lnTo>
                <a:lnTo>
                  <a:pt x="231" y="703"/>
                </a:lnTo>
                <a:lnTo>
                  <a:pt x="231" y="703"/>
                </a:lnTo>
                <a:lnTo>
                  <a:pt x="232" y="703"/>
                </a:lnTo>
                <a:lnTo>
                  <a:pt x="232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3"/>
                </a:lnTo>
                <a:lnTo>
                  <a:pt x="233" y="702"/>
                </a:lnTo>
                <a:lnTo>
                  <a:pt x="233" y="702"/>
                </a:lnTo>
                <a:lnTo>
                  <a:pt x="233" y="702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0"/>
                </a:lnTo>
                <a:lnTo>
                  <a:pt x="234" y="700"/>
                </a:lnTo>
                <a:lnTo>
                  <a:pt x="234" y="699"/>
                </a:lnTo>
                <a:lnTo>
                  <a:pt x="234" y="699"/>
                </a:lnTo>
                <a:lnTo>
                  <a:pt x="234" y="698"/>
                </a:lnTo>
                <a:lnTo>
                  <a:pt x="234" y="698"/>
                </a:lnTo>
                <a:lnTo>
                  <a:pt x="234" y="697"/>
                </a:lnTo>
                <a:lnTo>
                  <a:pt x="234" y="697"/>
                </a:lnTo>
                <a:lnTo>
                  <a:pt x="234" y="696"/>
                </a:lnTo>
                <a:lnTo>
                  <a:pt x="234" y="696"/>
                </a:lnTo>
                <a:lnTo>
                  <a:pt x="234" y="696"/>
                </a:lnTo>
                <a:lnTo>
                  <a:pt x="235" y="695"/>
                </a:lnTo>
                <a:lnTo>
                  <a:pt x="235" y="695"/>
                </a:lnTo>
                <a:lnTo>
                  <a:pt x="235" y="694"/>
                </a:lnTo>
                <a:lnTo>
                  <a:pt x="235" y="694"/>
                </a:lnTo>
                <a:lnTo>
                  <a:pt x="235" y="694"/>
                </a:lnTo>
                <a:lnTo>
                  <a:pt x="234" y="693"/>
                </a:lnTo>
                <a:lnTo>
                  <a:pt x="234" y="693"/>
                </a:lnTo>
                <a:lnTo>
                  <a:pt x="234" y="693"/>
                </a:lnTo>
                <a:lnTo>
                  <a:pt x="233" y="691"/>
                </a:lnTo>
                <a:lnTo>
                  <a:pt x="233" y="691"/>
                </a:lnTo>
                <a:lnTo>
                  <a:pt x="233" y="691"/>
                </a:lnTo>
                <a:lnTo>
                  <a:pt x="233" y="690"/>
                </a:lnTo>
                <a:lnTo>
                  <a:pt x="233" y="689"/>
                </a:lnTo>
                <a:lnTo>
                  <a:pt x="233" y="689"/>
                </a:lnTo>
                <a:lnTo>
                  <a:pt x="234" y="688"/>
                </a:lnTo>
                <a:lnTo>
                  <a:pt x="234" y="688"/>
                </a:lnTo>
                <a:lnTo>
                  <a:pt x="234" y="685"/>
                </a:lnTo>
                <a:lnTo>
                  <a:pt x="234" y="684"/>
                </a:lnTo>
                <a:lnTo>
                  <a:pt x="234" y="684"/>
                </a:lnTo>
                <a:lnTo>
                  <a:pt x="234" y="683"/>
                </a:lnTo>
                <a:lnTo>
                  <a:pt x="234" y="682"/>
                </a:lnTo>
                <a:lnTo>
                  <a:pt x="233" y="682"/>
                </a:lnTo>
                <a:lnTo>
                  <a:pt x="233" y="682"/>
                </a:lnTo>
                <a:lnTo>
                  <a:pt x="233" y="681"/>
                </a:lnTo>
                <a:lnTo>
                  <a:pt x="233" y="681"/>
                </a:lnTo>
                <a:lnTo>
                  <a:pt x="233" y="680"/>
                </a:lnTo>
                <a:lnTo>
                  <a:pt x="233" y="680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3" y="679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8"/>
                </a:lnTo>
                <a:lnTo>
                  <a:pt x="232" y="677"/>
                </a:lnTo>
                <a:lnTo>
                  <a:pt x="232" y="677"/>
                </a:lnTo>
                <a:lnTo>
                  <a:pt x="232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1" y="677"/>
                </a:lnTo>
                <a:lnTo>
                  <a:pt x="232" y="676"/>
                </a:lnTo>
                <a:lnTo>
                  <a:pt x="232" y="676"/>
                </a:lnTo>
                <a:lnTo>
                  <a:pt x="232" y="676"/>
                </a:lnTo>
                <a:lnTo>
                  <a:pt x="232" y="675"/>
                </a:lnTo>
                <a:lnTo>
                  <a:pt x="232" y="675"/>
                </a:lnTo>
                <a:lnTo>
                  <a:pt x="232" y="675"/>
                </a:lnTo>
                <a:lnTo>
                  <a:pt x="232" y="675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4"/>
                </a:lnTo>
                <a:lnTo>
                  <a:pt x="232" y="673"/>
                </a:lnTo>
                <a:lnTo>
                  <a:pt x="232" y="673"/>
                </a:lnTo>
                <a:lnTo>
                  <a:pt x="232" y="673"/>
                </a:lnTo>
                <a:lnTo>
                  <a:pt x="232" y="672"/>
                </a:lnTo>
                <a:lnTo>
                  <a:pt x="233" y="672"/>
                </a:lnTo>
                <a:lnTo>
                  <a:pt x="233" y="672"/>
                </a:lnTo>
                <a:lnTo>
                  <a:pt x="233" y="671"/>
                </a:lnTo>
                <a:lnTo>
                  <a:pt x="233" y="671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3" y="670"/>
                </a:lnTo>
                <a:lnTo>
                  <a:pt x="232" y="670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2" y="669"/>
                </a:lnTo>
                <a:lnTo>
                  <a:pt x="231" y="668"/>
                </a:lnTo>
                <a:lnTo>
                  <a:pt x="231" y="668"/>
                </a:lnTo>
                <a:lnTo>
                  <a:pt x="231" y="668"/>
                </a:lnTo>
                <a:lnTo>
                  <a:pt x="231" y="668"/>
                </a:lnTo>
                <a:lnTo>
                  <a:pt x="231" y="667"/>
                </a:lnTo>
                <a:lnTo>
                  <a:pt x="231" y="667"/>
                </a:lnTo>
                <a:lnTo>
                  <a:pt x="231" y="666"/>
                </a:lnTo>
                <a:lnTo>
                  <a:pt x="231" y="665"/>
                </a:lnTo>
                <a:lnTo>
                  <a:pt x="231" y="664"/>
                </a:lnTo>
                <a:lnTo>
                  <a:pt x="232" y="663"/>
                </a:lnTo>
                <a:lnTo>
                  <a:pt x="232" y="662"/>
                </a:lnTo>
                <a:lnTo>
                  <a:pt x="232" y="662"/>
                </a:lnTo>
                <a:lnTo>
                  <a:pt x="232" y="662"/>
                </a:lnTo>
                <a:lnTo>
                  <a:pt x="233" y="661"/>
                </a:lnTo>
                <a:lnTo>
                  <a:pt x="232" y="661"/>
                </a:lnTo>
                <a:lnTo>
                  <a:pt x="232" y="661"/>
                </a:lnTo>
                <a:lnTo>
                  <a:pt x="232" y="661"/>
                </a:lnTo>
                <a:lnTo>
                  <a:pt x="232" y="660"/>
                </a:lnTo>
                <a:lnTo>
                  <a:pt x="232" y="660"/>
                </a:lnTo>
                <a:lnTo>
                  <a:pt x="232" y="659"/>
                </a:lnTo>
                <a:lnTo>
                  <a:pt x="232" y="659"/>
                </a:lnTo>
                <a:lnTo>
                  <a:pt x="232" y="659"/>
                </a:lnTo>
                <a:lnTo>
                  <a:pt x="232" y="659"/>
                </a:lnTo>
                <a:lnTo>
                  <a:pt x="232" y="658"/>
                </a:lnTo>
                <a:lnTo>
                  <a:pt x="232" y="658"/>
                </a:lnTo>
                <a:lnTo>
                  <a:pt x="232" y="657"/>
                </a:lnTo>
                <a:lnTo>
                  <a:pt x="231" y="657"/>
                </a:lnTo>
                <a:lnTo>
                  <a:pt x="232" y="656"/>
                </a:lnTo>
                <a:lnTo>
                  <a:pt x="232" y="656"/>
                </a:lnTo>
                <a:lnTo>
                  <a:pt x="231" y="656"/>
                </a:lnTo>
                <a:lnTo>
                  <a:pt x="231" y="656"/>
                </a:lnTo>
                <a:lnTo>
                  <a:pt x="231" y="656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30" y="655"/>
                </a:lnTo>
                <a:lnTo>
                  <a:pt x="229" y="654"/>
                </a:lnTo>
                <a:lnTo>
                  <a:pt x="229" y="654"/>
                </a:lnTo>
                <a:lnTo>
                  <a:pt x="228" y="654"/>
                </a:lnTo>
                <a:lnTo>
                  <a:pt x="228" y="653"/>
                </a:lnTo>
                <a:lnTo>
                  <a:pt x="228" y="653"/>
                </a:lnTo>
                <a:lnTo>
                  <a:pt x="227" y="652"/>
                </a:lnTo>
                <a:lnTo>
                  <a:pt x="227" y="652"/>
                </a:lnTo>
                <a:lnTo>
                  <a:pt x="226" y="652"/>
                </a:lnTo>
                <a:lnTo>
                  <a:pt x="226" y="651"/>
                </a:lnTo>
                <a:lnTo>
                  <a:pt x="225" y="651"/>
                </a:lnTo>
                <a:lnTo>
                  <a:pt x="225" y="652"/>
                </a:lnTo>
                <a:lnTo>
                  <a:pt x="224" y="652"/>
                </a:lnTo>
                <a:lnTo>
                  <a:pt x="224" y="652"/>
                </a:lnTo>
                <a:lnTo>
                  <a:pt x="224" y="652"/>
                </a:lnTo>
                <a:lnTo>
                  <a:pt x="224" y="652"/>
                </a:lnTo>
                <a:lnTo>
                  <a:pt x="223" y="652"/>
                </a:lnTo>
                <a:lnTo>
                  <a:pt x="223" y="652"/>
                </a:lnTo>
                <a:lnTo>
                  <a:pt x="223" y="651"/>
                </a:lnTo>
                <a:lnTo>
                  <a:pt x="223" y="651"/>
                </a:lnTo>
                <a:lnTo>
                  <a:pt x="223" y="651"/>
                </a:lnTo>
                <a:lnTo>
                  <a:pt x="223" y="651"/>
                </a:lnTo>
                <a:lnTo>
                  <a:pt x="222" y="651"/>
                </a:lnTo>
                <a:lnTo>
                  <a:pt x="222" y="650"/>
                </a:lnTo>
                <a:lnTo>
                  <a:pt x="222" y="650"/>
                </a:lnTo>
                <a:lnTo>
                  <a:pt x="222" y="649"/>
                </a:lnTo>
                <a:lnTo>
                  <a:pt x="222" y="648"/>
                </a:lnTo>
                <a:lnTo>
                  <a:pt x="222" y="647"/>
                </a:lnTo>
                <a:lnTo>
                  <a:pt x="222" y="646"/>
                </a:lnTo>
                <a:lnTo>
                  <a:pt x="222" y="646"/>
                </a:lnTo>
                <a:lnTo>
                  <a:pt x="222" y="646"/>
                </a:lnTo>
                <a:lnTo>
                  <a:pt x="221" y="646"/>
                </a:lnTo>
                <a:lnTo>
                  <a:pt x="221" y="645"/>
                </a:lnTo>
                <a:lnTo>
                  <a:pt x="220" y="645"/>
                </a:lnTo>
                <a:lnTo>
                  <a:pt x="220" y="645"/>
                </a:lnTo>
                <a:lnTo>
                  <a:pt x="219" y="644"/>
                </a:lnTo>
                <a:lnTo>
                  <a:pt x="219" y="644"/>
                </a:lnTo>
                <a:lnTo>
                  <a:pt x="219" y="644"/>
                </a:lnTo>
                <a:lnTo>
                  <a:pt x="218" y="644"/>
                </a:lnTo>
                <a:lnTo>
                  <a:pt x="217" y="643"/>
                </a:lnTo>
                <a:lnTo>
                  <a:pt x="217" y="643"/>
                </a:lnTo>
                <a:lnTo>
                  <a:pt x="216" y="642"/>
                </a:lnTo>
                <a:lnTo>
                  <a:pt x="216" y="642"/>
                </a:lnTo>
                <a:lnTo>
                  <a:pt x="215" y="641"/>
                </a:lnTo>
                <a:lnTo>
                  <a:pt x="215" y="641"/>
                </a:lnTo>
                <a:lnTo>
                  <a:pt x="215" y="640"/>
                </a:lnTo>
                <a:lnTo>
                  <a:pt x="214" y="640"/>
                </a:lnTo>
                <a:lnTo>
                  <a:pt x="214" y="640"/>
                </a:lnTo>
                <a:lnTo>
                  <a:pt x="214" y="640"/>
                </a:lnTo>
                <a:lnTo>
                  <a:pt x="214" y="639"/>
                </a:lnTo>
                <a:lnTo>
                  <a:pt x="214" y="639"/>
                </a:lnTo>
                <a:lnTo>
                  <a:pt x="214" y="638"/>
                </a:lnTo>
                <a:lnTo>
                  <a:pt x="214" y="637"/>
                </a:lnTo>
                <a:lnTo>
                  <a:pt x="215" y="636"/>
                </a:lnTo>
                <a:lnTo>
                  <a:pt x="215" y="635"/>
                </a:lnTo>
                <a:lnTo>
                  <a:pt x="216" y="634"/>
                </a:lnTo>
                <a:lnTo>
                  <a:pt x="216" y="634"/>
                </a:lnTo>
                <a:lnTo>
                  <a:pt x="216" y="634"/>
                </a:lnTo>
                <a:lnTo>
                  <a:pt x="216" y="633"/>
                </a:lnTo>
                <a:lnTo>
                  <a:pt x="217" y="633"/>
                </a:lnTo>
                <a:lnTo>
                  <a:pt x="217" y="633"/>
                </a:lnTo>
                <a:lnTo>
                  <a:pt x="217" y="633"/>
                </a:lnTo>
                <a:lnTo>
                  <a:pt x="218" y="632"/>
                </a:lnTo>
                <a:lnTo>
                  <a:pt x="219" y="632"/>
                </a:lnTo>
                <a:lnTo>
                  <a:pt x="219" y="632"/>
                </a:lnTo>
                <a:lnTo>
                  <a:pt x="220" y="631"/>
                </a:lnTo>
                <a:lnTo>
                  <a:pt x="220" y="631"/>
                </a:lnTo>
                <a:lnTo>
                  <a:pt x="220" y="631"/>
                </a:lnTo>
                <a:lnTo>
                  <a:pt x="220" y="630"/>
                </a:lnTo>
                <a:lnTo>
                  <a:pt x="220" y="630"/>
                </a:lnTo>
                <a:lnTo>
                  <a:pt x="220" y="630"/>
                </a:lnTo>
                <a:lnTo>
                  <a:pt x="220" y="629"/>
                </a:lnTo>
                <a:lnTo>
                  <a:pt x="220" y="629"/>
                </a:lnTo>
                <a:lnTo>
                  <a:pt x="220" y="629"/>
                </a:lnTo>
                <a:lnTo>
                  <a:pt x="221" y="628"/>
                </a:lnTo>
                <a:lnTo>
                  <a:pt x="221" y="628"/>
                </a:lnTo>
                <a:lnTo>
                  <a:pt x="221" y="627"/>
                </a:lnTo>
                <a:lnTo>
                  <a:pt x="222" y="627"/>
                </a:lnTo>
                <a:lnTo>
                  <a:pt x="222" y="626"/>
                </a:lnTo>
                <a:lnTo>
                  <a:pt x="222" y="626"/>
                </a:lnTo>
                <a:lnTo>
                  <a:pt x="222" y="625"/>
                </a:lnTo>
                <a:lnTo>
                  <a:pt x="222" y="625"/>
                </a:lnTo>
                <a:lnTo>
                  <a:pt x="222" y="624"/>
                </a:lnTo>
                <a:lnTo>
                  <a:pt x="222" y="624"/>
                </a:lnTo>
                <a:lnTo>
                  <a:pt x="222" y="624"/>
                </a:lnTo>
                <a:lnTo>
                  <a:pt x="221" y="623"/>
                </a:lnTo>
                <a:lnTo>
                  <a:pt x="221" y="623"/>
                </a:lnTo>
                <a:lnTo>
                  <a:pt x="221" y="623"/>
                </a:lnTo>
                <a:lnTo>
                  <a:pt x="221" y="622"/>
                </a:lnTo>
                <a:lnTo>
                  <a:pt x="220" y="622"/>
                </a:lnTo>
                <a:lnTo>
                  <a:pt x="220" y="619"/>
                </a:lnTo>
                <a:lnTo>
                  <a:pt x="220" y="618"/>
                </a:lnTo>
                <a:lnTo>
                  <a:pt x="220" y="617"/>
                </a:lnTo>
                <a:lnTo>
                  <a:pt x="220" y="616"/>
                </a:lnTo>
                <a:lnTo>
                  <a:pt x="221" y="615"/>
                </a:lnTo>
                <a:lnTo>
                  <a:pt x="221" y="614"/>
                </a:lnTo>
                <a:lnTo>
                  <a:pt x="221" y="614"/>
                </a:lnTo>
                <a:lnTo>
                  <a:pt x="220" y="614"/>
                </a:lnTo>
                <a:lnTo>
                  <a:pt x="220" y="613"/>
                </a:lnTo>
                <a:lnTo>
                  <a:pt x="220" y="612"/>
                </a:lnTo>
                <a:lnTo>
                  <a:pt x="220" y="611"/>
                </a:lnTo>
                <a:lnTo>
                  <a:pt x="220" y="611"/>
                </a:lnTo>
                <a:lnTo>
                  <a:pt x="219" y="610"/>
                </a:lnTo>
                <a:lnTo>
                  <a:pt x="218" y="609"/>
                </a:lnTo>
                <a:lnTo>
                  <a:pt x="217" y="608"/>
                </a:lnTo>
                <a:lnTo>
                  <a:pt x="217" y="607"/>
                </a:lnTo>
                <a:lnTo>
                  <a:pt x="216" y="607"/>
                </a:lnTo>
                <a:lnTo>
                  <a:pt x="215" y="605"/>
                </a:lnTo>
                <a:lnTo>
                  <a:pt x="213" y="603"/>
                </a:lnTo>
                <a:lnTo>
                  <a:pt x="212" y="602"/>
                </a:lnTo>
                <a:lnTo>
                  <a:pt x="211" y="601"/>
                </a:lnTo>
                <a:lnTo>
                  <a:pt x="211" y="601"/>
                </a:lnTo>
                <a:lnTo>
                  <a:pt x="210" y="600"/>
                </a:lnTo>
                <a:lnTo>
                  <a:pt x="210" y="600"/>
                </a:lnTo>
                <a:lnTo>
                  <a:pt x="210" y="600"/>
                </a:lnTo>
                <a:lnTo>
                  <a:pt x="210" y="600"/>
                </a:lnTo>
                <a:lnTo>
                  <a:pt x="210" y="599"/>
                </a:lnTo>
                <a:lnTo>
                  <a:pt x="210" y="599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4"/>
                </a:lnTo>
                <a:lnTo>
                  <a:pt x="209" y="593"/>
                </a:lnTo>
                <a:lnTo>
                  <a:pt x="209" y="593"/>
                </a:lnTo>
                <a:lnTo>
                  <a:pt x="209" y="593"/>
                </a:lnTo>
                <a:lnTo>
                  <a:pt x="209" y="593"/>
                </a:lnTo>
                <a:lnTo>
                  <a:pt x="208" y="592"/>
                </a:lnTo>
                <a:lnTo>
                  <a:pt x="208" y="591"/>
                </a:lnTo>
                <a:lnTo>
                  <a:pt x="208" y="591"/>
                </a:lnTo>
                <a:lnTo>
                  <a:pt x="208" y="590"/>
                </a:lnTo>
                <a:lnTo>
                  <a:pt x="208" y="589"/>
                </a:lnTo>
                <a:lnTo>
                  <a:pt x="208" y="588"/>
                </a:lnTo>
                <a:lnTo>
                  <a:pt x="208" y="587"/>
                </a:lnTo>
                <a:lnTo>
                  <a:pt x="208" y="586"/>
                </a:lnTo>
                <a:lnTo>
                  <a:pt x="208" y="585"/>
                </a:lnTo>
                <a:lnTo>
                  <a:pt x="208" y="583"/>
                </a:lnTo>
                <a:lnTo>
                  <a:pt x="208" y="583"/>
                </a:lnTo>
                <a:lnTo>
                  <a:pt x="208" y="583"/>
                </a:lnTo>
                <a:lnTo>
                  <a:pt x="208" y="582"/>
                </a:lnTo>
                <a:lnTo>
                  <a:pt x="209" y="581"/>
                </a:lnTo>
                <a:lnTo>
                  <a:pt x="209" y="576"/>
                </a:lnTo>
                <a:lnTo>
                  <a:pt x="209" y="574"/>
                </a:lnTo>
                <a:lnTo>
                  <a:pt x="209" y="573"/>
                </a:lnTo>
                <a:lnTo>
                  <a:pt x="209" y="571"/>
                </a:lnTo>
                <a:lnTo>
                  <a:pt x="209" y="571"/>
                </a:lnTo>
                <a:lnTo>
                  <a:pt x="209" y="568"/>
                </a:lnTo>
                <a:lnTo>
                  <a:pt x="209" y="567"/>
                </a:lnTo>
                <a:lnTo>
                  <a:pt x="209" y="566"/>
                </a:lnTo>
                <a:lnTo>
                  <a:pt x="209" y="566"/>
                </a:lnTo>
                <a:lnTo>
                  <a:pt x="209" y="562"/>
                </a:lnTo>
                <a:lnTo>
                  <a:pt x="209" y="561"/>
                </a:lnTo>
                <a:lnTo>
                  <a:pt x="209" y="559"/>
                </a:lnTo>
                <a:lnTo>
                  <a:pt x="209" y="557"/>
                </a:lnTo>
                <a:lnTo>
                  <a:pt x="209" y="556"/>
                </a:lnTo>
                <a:lnTo>
                  <a:pt x="210" y="554"/>
                </a:lnTo>
                <a:lnTo>
                  <a:pt x="210" y="554"/>
                </a:lnTo>
                <a:lnTo>
                  <a:pt x="210" y="553"/>
                </a:lnTo>
                <a:lnTo>
                  <a:pt x="210" y="552"/>
                </a:lnTo>
                <a:lnTo>
                  <a:pt x="210" y="552"/>
                </a:lnTo>
                <a:lnTo>
                  <a:pt x="210" y="552"/>
                </a:lnTo>
                <a:lnTo>
                  <a:pt x="210" y="550"/>
                </a:lnTo>
                <a:lnTo>
                  <a:pt x="210" y="549"/>
                </a:lnTo>
                <a:lnTo>
                  <a:pt x="210" y="548"/>
                </a:lnTo>
                <a:lnTo>
                  <a:pt x="210" y="547"/>
                </a:lnTo>
                <a:lnTo>
                  <a:pt x="210" y="547"/>
                </a:lnTo>
                <a:lnTo>
                  <a:pt x="210" y="546"/>
                </a:lnTo>
                <a:lnTo>
                  <a:pt x="211" y="544"/>
                </a:lnTo>
                <a:lnTo>
                  <a:pt x="211" y="543"/>
                </a:lnTo>
                <a:lnTo>
                  <a:pt x="212" y="540"/>
                </a:lnTo>
                <a:lnTo>
                  <a:pt x="212" y="539"/>
                </a:lnTo>
                <a:lnTo>
                  <a:pt x="212" y="537"/>
                </a:lnTo>
                <a:lnTo>
                  <a:pt x="213" y="536"/>
                </a:lnTo>
                <a:lnTo>
                  <a:pt x="213" y="535"/>
                </a:lnTo>
                <a:lnTo>
                  <a:pt x="213" y="534"/>
                </a:lnTo>
                <a:lnTo>
                  <a:pt x="214" y="532"/>
                </a:lnTo>
                <a:lnTo>
                  <a:pt x="214" y="530"/>
                </a:lnTo>
                <a:lnTo>
                  <a:pt x="214" y="529"/>
                </a:lnTo>
                <a:lnTo>
                  <a:pt x="215" y="527"/>
                </a:lnTo>
                <a:lnTo>
                  <a:pt x="215" y="525"/>
                </a:lnTo>
                <a:lnTo>
                  <a:pt x="216" y="524"/>
                </a:lnTo>
                <a:lnTo>
                  <a:pt x="216" y="523"/>
                </a:lnTo>
                <a:lnTo>
                  <a:pt x="216" y="523"/>
                </a:lnTo>
                <a:lnTo>
                  <a:pt x="216" y="522"/>
                </a:lnTo>
                <a:lnTo>
                  <a:pt x="216" y="522"/>
                </a:lnTo>
                <a:lnTo>
                  <a:pt x="216" y="521"/>
                </a:lnTo>
                <a:lnTo>
                  <a:pt x="217" y="520"/>
                </a:lnTo>
                <a:lnTo>
                  <a:pt x="217" y="519"/>
                </a:lnTo>
                <a:lnTo>
                  <a:pt x="217" y="518"/>
                </a:lnTo>
                <a:lnTo>
                  <a:pt x="217" y="518"/>
                </a:lnTo>
                <a:lnTo>
                  <a:pt x="217" y="518"/>
                </a:lnTo>
                <a:lnTo>
                  <a:pt x="217" y="517"/>
                </a:lnTo>
                <a:lnTo>
                  <a:pt x="217" y="516"/>
                </a:lnTo>
                <a:lnTo>
                  <a:pt x="218" y="516"/>
                </a:lnTo>
                <a:lnTo>
                  <a:pt x="218" y="514"/>
                </a:lnTo>
                <a:lnTo>
                  <a:pt x="218" y="514"/>
                </a:lnTo>
                <a:lnTo>
                  <a:pt x="218" y="513"/>
                </a:lnTo>
                <a:lnTo>
                  <a:pt x="218" y="513"/>
                </a:lnTo>
                <a:lnTo>
                  <a:pt x="218" y="513"/>
                </a:lnTo>
                <a:lnTo>
                  <a:pt x="218" y="512"/>
                </a:lnTo>
                <a:lnTo>
                  <a:pt x="218" y="512"/>
                </a:lnTo>
                <a:lnTo>
                  <a:pt x="218" y="511"/>
                </a:lnTo>
                <a:lnTo>
                  <a:pt x="219" y="510"/>
                </a:lnTo>
                <a:lnTo>
                  <a:pt x="219" y="509"/>
                </a:lnTo>
                <a:lnTo>
                  <a:pt x="219" y="508"/>
                </a:lnTo>
                <a:lnTo>
                  <a:pt x="219" y="508"/>
                </a:lnTo>
                <a:lnTo>
                  <a:pt x="219" y="507"/>
                </a:lnTo>
                <a:lnTo>
                  <a:pt x="219" y="507"/>
                </a:lnTo>
                <a:lnTo>
                  <a:pt x="219" y="506"/>
                </a:lnTo>
                <a:lnTo>
                  <a:pt x="219" y="505"/>
                </a:lnTo>
                <a:lnTo>
                  <a:pt x="220" y="504"/>
                </a:lnTo>
                <a:lnTo>
                  <a:pt x="220" y="504"/>
                </a:lnTo>
                <a:lnTo>
                  <a:pt x="220" y="502"/>
                </a:lnTo>
                <a:lnTo>
                  <a:pt x="220" y="501"/>
                </a:lnTo>
                <a:lnTo>
                  <a:pt x="220" y="500"/>
                </a:lnTo>
                <a:lnTo>
                  <a:pt x="220" y="498"/>
                </a:lnTo>
                <a:lnTo>
                  <a:pt x="221" y="497"/>
                </a:lnTo>
                <a:lnTo>
                  <a:pt x="221" y="496"/>
                </a:lnTo>
                <a:lnTo>
                  <a:pt x="221" y="496"/>
                </a:lnTo>
                <a:lnTo>
                  <a:pt x="221" y="496"/>
                </a:lnTo>
                <a:lnTo>
                  <a:pt x="221" y="494"/>
                </a:lnTo>
                <a:lnTo>
                  <a:pt x="221" y="493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1" y="490"/>
                </a:lnTo>
                <a:lnTo>
                  <a:pt x="221" y="489"/>
                </a:lnTo>
                <a:lnTo>
                  <a:pt x="220" y="489"/>
                </a:lnTo>
                <a:lnTo>
                  <a:pt x="219" y="487"/>
                </a:lnTo>
                <a:lnTo>
                  <a:pt x="219" y="486"/>
                </a:lnTo>
                <a:lnTo>
                  <a:pt x="218" y="485"/>
                </a:lnTo>
                <a:lnTo>
                  <a:pt x="217" y="483"/>
                </a:lnTo>
                <a:lnTo>
                  <a:pt x="216" y="482"/>
                </a:lnTo>
                <a:lnTo>
                  <a:pt x="216" y="482"/>
                </a:lnTo>
                <a:lnTo>
                  <a:pt x="214" y="479"/>
                </a:lnTo>
                <a:lnTo>
                  <a:pt x="211" y="472"/>
                </a:lnTo>
                <a:lnTo>
                  <a:pt x="208" y="468"/>
                </a:lnTo>
                <a:lnTo>
                  <a:pt x="208" y="468"/>
                </a:lnTo>
                <a:lnTo>
                  <a:pt x="207" y="467"/>
                </a:lnTo>
                <a:lnTo>
                  <a:pt x="207" y="466"/>
                </a:lnTo>
                <a:lnTo>
                  <a:pt x="206" y="465"/>
                </a:lnTo>
                <a:lnTo>
                  <a:pt x="205" y="464"/>
                </a:lnTo>
                <a:lnTo>
                  <a:pt x="204" y="463"/>
                </a:lnTo>
                <a:lnTo>
                  <a:pt x="204" y="462"/>
                </a:lnTo>
                <a:lnTo>
                  <a:pt x="203" y="460"/>
                </a:lnTo>
                <a:lnTo>
                  <a:pt x="203" y="460"/>
                </a:lnTo>
                <a:lnTo>
                  <a:pt x="202" y="460"/>
                </a:lnTo>
                <a:lnTo>
                  <a:pt x="202" y="459"/>
                </a:lnTo>
                <a:lnTo>
                  <a:pt x="202" y="459"/>
                </a:lnTo>
                <a:lnTo>
                  <a:pt x="200" y="457"/>
                </a:lnTo>
                <a:lnTo>
                  <a:pt x="200" y="457"/>
                </a:lnTo>
                <a:lnTo>
                  <a:pt x="200" y="457"/>
                </a:lnTo>
                <a:lnTo>
                  <a:pt x="200" y="456"/>
                </a:lnTo>
                <a:lnTo>
                  <a:pt x="200" y="456"/>
                </a:lnTo>
                <a:lnTo>
                  <a:pt x="199" y="455"/>
                </a:lnTo>
                <a:lnTo>
                  <a:pt x="197" y="453"/>
                </a:lnTo>
                <a:lnTo>
                  <a:pt x="197" y="452"/>
                </a:lnTo>
                <a:lnTo>
                  <a:pt x="196" y="451"/>
                </a:lnTo>
                <a:lnTo>
                  <a:pt x="194" y="448"/>
                </a:lnTo>
                <a:lnTo>
                  <a:pt x="194" y="448"/>
                </a:lnTo>
                <a:lnTo>
                  <a:pt x="194" y="448"/>
                </a:lnTo>
                <a:lnTo>
                  <a:pt x="193" y="446"/>
                </a:lnTo>
                <a:lnTo>
                  <a:pt x="191" y="444"/>
                </a:lnTo>
                <a:lnTo>
                  <a:pt x="189" y="442"/>
                </a:lnTo>
                <a:lnTo>
                  <a:pt x="189" y="441"/>
                </a:lnTo>
                <a:lnTo>
                  <a:pt x="189" y="441"/>
                </a:lnTo>
                <a:lnTo>
                  <a:pt x="188" y="439"/>
                </a:lnTo>
                <a:lnTo>
                  <a:pt x="188" y="439"/>
                </a:lnTo>
                <a:lnTo>
                  <a:pt x="187" y="438"/>
                </a:lnTo>
                <a:lnTo>
                  <a:pt x="187" y="437"/>
                </a:lnTo>
                <a:lnTo>
                  <a:pt x="186" y="436"/>
                </a:lnTo>
                <a:lnTo>
                  <a:pt x="185" y="435"/>
                </a:lnTo>
                <a:lnTo>
                  <a:pt x="185" y="433"/>
                </a:lnTo>
                <a:lnTo>
                  <a:pt x="184" y="433"/>
                </a:lnTo>
                <a:lnTo>
                  <a:pt x="184" y="432"/>
                </a:lnTo>
                <a:lnTo>
                  <a:pt x="183" y="431"/>
                </a:lnTo>
                <a:lnTo>
                  <a:pt x="183" y="430"/>
                </a:lnTo>
                <a:lnTo>
                  <a:pt x="183" y="430"/>
                </a:lnTo>
                <a:lnTo>
                  <a:pt x="182" y="429"/>
                </a:lnTo>
                <a:lnTo>
                  <a:pt x="182" y="429"/>
                </a:lnTo>
                <a:lnTo>
                  <a:pt x="182" y="429"/>
                </a:lnTo>
                <a:lnTo>
                  <a:pt x="182" y="428"/>
                </a:lnTo>
                <a:lnTo>
                  <a:pt x="181" y="428"/>
                </a:lnTo>
                <a:lnTo>
                  <a:pt x="181" y="428"/>
                </a:lnTo>
                <a:lnTo>
                  <a:pt x="181" y="427"/>
                </a:lnTo>
                <a:lnTo>
                  <a:pt x="180" y="427"/>
                </a:lnTo>
                <a:lnTo>
                  <a:pt x="180" y="426"/>
                </a:lnTo>
                <a:lnTo>
                  <a:pt x="180" y="426"/>
                </a:lnTo>
                <a:lnTo>
                  <a:pt x="180" y="426"/>
                </a:lnTo>
                <a:lnTo>
                  <a:pt x="180" y="425"/>
                </a:lnTo>
                <a:lnTo>
                  <a:pt x="179" y="424"/>
                </a:lnTo>
                <a:lnTo>
                  <a:pt x="178" y="423"/>
                </a:lnTo>
                <a:lnTo>
                  <a:pt x="178" y="422"/>
                </a:lnTo>
                <a:lnTo>
                  <a:pt x="177" y="421"/>
                </a:lnTo>
                <a:lnTo>
                  <a:pt x="177" y="420"/>
                </a:lnTo>
                <a:lnTo>
                  <a:pt x="177" y="420"/>
                </a:lnTo>
                <a:lnTo>
                  <a:pt x="176" y="419"/>
                </a:lnTo>
                <a:lnTo>
                  <a:pt x="176" y="418"/>
                </a:lnTo>
                <a:lnTo>
                  <a:pt x="176" y="417"/>
                </a:lnTo>
                <a:lnTo>
                  <a:pt x="175" y="415"/>
                </a:lnTo>
                <a:lnTo>
                  <a:pt x="174" y="415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3"/>
                </a:lnTo>
                <a:lnTo>
                  <a:pt x="175" y="414"/>
                </a:lnTo>
                <a:lnTo>
                  <a:pt x="175" y="414"/>
                </a:lnTo>
                <a:lnTo>
                  <a:pt x="175" y="414"/>
                </a:lnTo>
                <a:lnTo>
                  <a:pt x="175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6" y="414"/>
                </a:lnTo>
                <a:lnTo>
                  <a:pt x="178" y="414"/>
                </a:lnTo>
                <a:lnTo>
                  <a:pt x="179" y="414"/>
                </a:lnTo>
                <a:lnTo>
                  <a:pt x="182" y="414"/>
                </a:lnTo>
                <a:lnTo>
                  <a:pt x="184" y="414"/>
                </a:lnTo>
                <a:lnTo>
                  <a:pt x="188" y="414"/>
                </a:lnTo>
                <a:lnTo>
                  <a:pt x="190" y="414"/>
                </a:lnTo>
                <a:lnTo>
                  <a:pt x="191" y="414"/>
                </a:lnTo>
                <a:lnTo>
                  <a:pt x="192" y="414"/>
                </a:lnTo>
                <a:lnTo>
                  <a:pt x="194" y="414"/>
                </a:lnTo>
                <a:lnTo>
                  <a:pt x="194" y="414"/>
                </a:lnTo>
                <a:lnTo>
                  <a:pt x="198" y="414"/>
                </a:lnTo>
                <a:lnTo>
                  <a:pt x="200" y="414"/>
                </a:lnTo>
                <a:lnTo>
                  <a:pt x="201" y="414"/>
                </a:lnTo>
                <a:lnTo>
                  <a:pt x="202" y="414"/>
                </a:lnTo>
                <a:lnTo>
                  <a:pt x="205" y="414"/>
                </a:lnTo>
                <a:lnTo>
                  <a:pt x="208" y="414"/>
                </a:lnTo>
                <a:lnTo>
                  <a:pt x="210" y="414"/>
                </a:lnTo>
                <a:lnTo>
                  <a:pt x="211" y="414"/>
                </a:lnTo>
                <a:lnTo>
                  <a:pt x="212" y="414"/>
                </a:lnTo>
                <a:lnTo>
                  <a:pt x="212" y="414"/>
                </a:lnTo>
                <a:lnTo>
                  <a:pt x="217" y="414"/>
                </a:lnTo>
                <a:lnTo>
                  <a:pt x="221" y="415"/>
                </a:lnTo>
                <a:lnTo>
                  <a:pt x="223" y="415"/>
                </a:lnTo>
                <a:lnTo>
                  <a:pt x="225" y="415"/>
                </a:lnTo>
                <a:lnTo>
                  <a:pt x="225" y="415"/>
                </a:lnTo>
                <a:lnTo>
                  <a:pt x="226" y="415"/>
                </a:lnTo>
                <a:lnTo>
                  <a:pt x="228" y="415"/>
                </a:lnTo>
                <a:lnTo>
                  <a:pt x="233" y="415"/>
                </a:lnTo>
                <a:lnTo>
                  <a:pt x="233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4" y="415"/>
                </a:lnTo>
                <a:lnTo>
                  <a:pt x="235" y="415"/>
                </a:lnTo>
                <a:lnTo>
                  <a:pt x="235" y="415"/>
                </a:lnTo>
                <a:lnTo>
                  <a:pt x="235" y="415"/>
                </a:lnTo>
                <a:lnTo>
                  <a:pt x="235" y="415"/>
                </a:lnTo>
                <a:lnTo>
                  <a:pt x="236" y="415"/>
                </a:lnTo>
                <a:lnTo>
                  <a:pt x="236" y="415"/>
                </a:lnTo>
                <a:lnTo>
                  <a:pt x="237" y="415"/>
                </a:lnTo>
                <a:lnTo>
                  <a:pt x="237" y="415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4"/>
                </a:lnTo>
                <a:lnTo>
                  <a:pt x="237" y="413"/>
                </a:lnTo>
                <a:lnTo>
                  <a:pt x="237" y="413"/>
                </a:lnTo>
                <a:lnTo>
                  <a:pt x="237" y="412"/>
                </a:lnTo>
                <a:lnTo>
                  <a:pt x="237" y="412"/>
                </a:lnTo>
                <a:lnTo>
                  <a:pt x="237" y="411"/>
                </a:lnTo>
                <a:lnTo>
                  <a:pt x="237" y="411"/>
                </a:lnTo>
                <a:lnTo>
                  <a:pt x="237" y="410"/>
                </a:lnTo>
                <a:lnTo>
                  <a:pt x="237" y="410"/>
                </a:lnTo>
                <a:lnTo>
                  <a:pt x="237" y="410"/>
                </a:lnTo>
                <a:lnTo>
                  <a:pt x="238" y="409"/>
                </a:lnTo>
                <a:lnTo>
                  <a:pt x="238" y="409"/>
                </a:lnTo>
                <a:lnTo>
                  <a:pt x="238" y="409"/>
                </a:lnTo>
                <a:lnTo>
                  <a:pt x="237" y="408"/>
                </a:lnTo>
                <a:lnTo>
                  <a:pt x="237" y="408"/>
                </a:lnTo>
                <a:lnTo>
                  <a:pt x="237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6" y="408"/>
                </a:lnTo>
                <a:lnTo>
                  <a:pt x="235" y="408"/>
                </a:lnTo>
                <a:lnTo>
                  <a:pt x="235" y="408"/>
                </a:lnTo>
                <a:lnTo>
                  <a:pt x="235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3" y="406"/>
                </a:lnTo>
                <a:lnTo>
                  <a:pt x="233" y="406"/>
                </a:lnTo>
                <a:lnTo>
                  <a:pt x="233" y="405"/>
                </a:lnTo>
                <a:lnTo>
                  <a:pt x="233" y="405"/>
                </a:lnTo>
                <a:lnTo>
                  <a:pt x="232" y="404"/>
                </a:lnTo>
                <a:lnTo>
                  <a:pt x="232" y="404"/>
                </a:lnTo>
                <a:lnTo>
                  <a:pt x="232" y="404"/>
                </a:lnTo>
                <a:lnTo>
                  <a:pt x="232" y="404"/>
                </a:lnTo>
                <a:lnTo>
                  <a:pt x="232" y="403"/>
                </a:lnTo>
                <a:lnTo>
                  <a:pt x="232" y="403"/>
                </a:lnTo>
                <a:lnTo>
                  <a:pt x="232" y="403"/>
                </a:lnTo>
                <a:lnTo>
                  <a:pt x="232" y="403"/>
                </a:lnTo>
                <a:lnTo>
                  <a:pt x="232" y="402"/>
                </a:lnTo>
                <a:lnTo>
                  <a:pt x="232" y="402"/>
                </a:lnTo>
                <a:lnTo>
                  <a:pt x="231" y="402"/>
                </a:lnTo>
                <a:lnTo>
                  <a:pt x="231" y="401"/>
                </a:lnTo>
                <a:lnTo>
                  <a:pt x="231" y="401"/>
                </a:lnTo>
                <a:lnTo>
                  <a:pt x="231" y="401"/>
                </a:lnTo>
                <a:lnTo>
                  <a:pt x="231" y="401"/>
                </a:lnTo>
                <a:lnTo>
                  <a:pt x="231" y="400"/>
                </a:lnTo>
                <a:lnTo>
                  <a:pt x="230" y="400"/>
                </a:lnTo>
                <a:lnTo>
                  <a:pt x="230" y="399"/>
                </a:lnTo>
                <a:lnTo>
                  <a:pt x="230" y="399"/>
                </a:lnTo>
                <a:lnTo>
                  <a:pt x="230" y="399"/>
                </a:lnTo>
                <a:lnTo>
                  <a:pt x="230" y="398"/>
                </a:lnTo>
                <a:lnTo>
                  <a:pt x="230" y="397"/>
                </a:lnTo>
                <a:lnTo>
                  <a:pt x="230" y="397"/>
                </a:lnTo>
                <a:lnTo>
                  <a:pt x="230" y="396"/>
                </a:lnTo>
                <a:lnTo>
                  <a:pt x="231" y="395"/>
                </a:lnTo>
                <a:lnTo>
                  <a:pt x="231" y="394"/>
                </a:lnTo>
                <a:lnTo>
                  <a:pt x="231" y="393"/>
                </a:lnTo>
                <a:lnTo>
                  <a:pt x="231" y="392"/>
                </a:lnTo>
                <a:lnTo>
                  <a:pt x="231" y="391"/>
                </a:lnTo>
                <a:lnTo>
                  <a:pt x="232" y="390"/>
                </a:lnTo>
                <a:lnTo>
                  <a:pt x="232" y="390"/>
                </a:lnTo>
                <a:lnTo>
                  <a:pt x="232" y="389"/>
                </a:lnTo>
                <a:lnTo>
                  <a:pt x="232" y="388"/>
                </a:lnTo>
                <a:lnTo>
                  <a:pt x="232" y="388"/>
                </a:lnTo>
                <a:lnTo>
                  <a:pt x="232" y="387"/>
                </a:lnTo>
                <a:lnTo>
                  <a:pt x="232" y="386"/>
                </a:lnTo>
                <a:lnTo>
                  <a:pt x="233" y="386"/>
                </a:lnTo>
                <a:lnTo>
                  <a:pt x="233" y="385"/>
                </a:lnTo>
                <a:lnTo>
                  <a:pt x="232" y="385"/>
                </a:lnTo>
                <a:lnTo>
                  <a:pt x="231" y="385"/>
                </a:lnTo>
                <a:lnTo>
                  <a:pt x="229" y="385"/>
                </a:lnTo>
                <a:lnTo>
                  <a:pt x="229" y="384"/>
                </a:lnTo>
                <a:lnTo>
                  <a:pt x="229" y="384"/>
                </a:lnTo>
                <a:lnTo>
                  <a:pt x="229" y="384"/>
                </a:lnTo>
                <a:lnTo>
                  <a:pt x="229" y="384"/>
                </a:lnTo>
                <a:lnTo>
                  <a:pt x="228" y="383"/>
                </a:lnTo>
                <a:lnTo>
                  <a:pt x="228" y="383"/>
                </a:lnTo>
                <a:lnTo>
                  <a:pt x="229" y="383"/>
                </a:lnTo>
                <a:lnTo>
                  <a:pt x="229" y="382"/>
                </a:lnTo>
                <a:lnTo>
                  <a:pt x="230" y="382"/>
                </a:lnTo>
                <a:lnTo>
                  <a:pt x="230" y="381"/>
                </a:lnTo>
                <a:lnTo>
                  <a:pt x="231" y="381"/>
                </a:lnTo>
                <a:lnTo>
                  <a:pt x="231" y="382"/>
                </a:lnTo>
                <a:lnTo>
                  <a:pt x="233" y="383"/>
                </a:lnTo>
                <a:lnTo>
                  <a:pt x="233" y="383"/>
                </a:lnTo>
                <a:lnTo>
                  <a:pt x="233" y="383"/>
                </a:lnTo>
                <a:lnTo>
                  <a:pt x="234" y="383"/>
                </a:lnTo>
                <a:lnTo>
                  <a:pt x="234" y="382"/>
                </a:lnTo>
                <a:lnTo>
                  <a:pt x="234" y="381"/>
                </a:lnTo>
                <a:lnTo>
                  <a:pt x="234" y="381"/>
                </a:lnTo>
                <a:lnTo>
                  <a:pt x="234" y="380"/>
                </a:lnTo>
                <a:lnTo>
                  <a:pt x="234" y="379"/>
                </a:lnTo>
                <a:lnTo>
                  <a:pt x="234" y="378"/>
                </a:lnTo>
                <a:lnTo>
                  <a:pt x="234" y="377"/>
                </a:lnTo>
                <a:lnTo>
                  <a:pt x="234" y="373"/>
                </a:lnTo>
                <a:lnTo>
                  <a:pt x="234" y="372"/>
                </a:lnTo>
                <a:lnTo>
                  <a:pt x="234" y="368"/>
                </a:lnTo>
                <a:lnTo>
                  <a:pt x="234" y="366"/>
                </a:lnTo>
                <a:lnTo>
                  <a:pt x="234" y="363"/>
                </a:lnTo>
                <a:lnTo>
                  <a:pt x="234" y="358"/>
                </a:lnTo>
                <a:lnTo>
                  <a:pt x="234" y="358"/>
                </a:lnTo>
                <a:lnTo>
                  <a:pt x="234" y="353"/>
                </a:lnTo>
                <a:lnTo>
                  <a:pt x="234" y="348"/>
                </a:lnTo>
                <a:lnTo>
                  <a:pt x="234" y="346"/>
                </a:lnTo>
                <a:lnTo>
                  <a:pt x="234" y="345"/>
                </a:lnTo>
                <a:lnTo>
                  <a:pt x="234" y="341"/>
                </a:lnTo>
                <a:lnTo>
                  <a:pt x="234" y="339"/>
                </a:lnTo>
                <a:lnTo>
                  <a:pt x="234" y="339"/>
                </a:lnTo>
                <a:lnTo>
                  <a:pt x="234" y="338"/>
                </a:lnTo>
                <a:lnTo>
                  <a:pt x="234" y="337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3" y="336"/>
                </a:lnTo>
                <a:lnTo>
                  <a:pt x="232" y="336"/>
                </a:lnTo>
                <a:lnTo>
                  <a:pt x="232" y="336"/>
                </a:lnTo>
                <a:lnTo>
                  <a:pt x="232" y="335"/>
                </a:lnTo>
                <a:lnTo>
                  <a:pt x="232" y="335"/>
                </a:lnTo>
                <a:lnTo>
                  <a:pt x="232" y="335"/>
                </a:lnTo>
                <a:lnTo>
                  <a:pt x="231" y="336"/>
                </a:lnTo>
                <a:lnTo>
                  <a:pt x="231" y="335"/>
                </a:lnTo>
                <a:lnTo>
                  <a:pt x="231" y="335"/>
                </a:lnTo>
                <a:lnTo>
                  <a:pt x="231" y="334"/>
                </a:lnTo>
                <a:lnTo>
                  <a:pt x="230" y="334"/>
                </a:lnTo>
                <a:lnTo>
                  <a:pt x="229" y="334"/>
                </a:lnTo>
                <a:lnTo>
                  <a:pt x="228" y="334"/>
                </a:lnTo>
                <a:lnTo>
                  <a:pt x="227" y="334"/>
                </a:lnTo>
                <a:lnTo>
                  <a:pt x="226" y="334"/>
                </a:lnTo>
                <a:lnTo>
                  <a:pt x="225" y="334"/>
                </a:lnTo>
                <a:lnTo>
                  <a:pt x="224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4"/>
                </a:lnTo>
                <a:lnTo>
                  <a:pt x="222" y="333"/>
                </a:lnTo>
                <a:lnTo>
                  <a:pt x="222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3"/>
                </a:lnTo>
                <a:lnTo>
                  <a:pt x="223" y="332"/>
                </a:lnTo>
                <a:lnTo>
                  <a:pt x="223" y="331"/>
                </a:lnTo>
                <a:lnTo>
                  <a:pt x="224" y="331"/>
                </a:lnTo>
                <a:lnTo>
                  <a:pt x="224" y="331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30"/>
                </a:lnTo>
                <a:lnTo>
                  <a:pt x="224" y="329"/>
                </a:lnTo>
                <a:lnTo>
                  <a:pt x="224" y="329"/>
                </a:lnTo>
                <a:lnTo>
                  <a:pt x="224" y="329"/>
                </a:lnTo>
                <a:lnTo>
                  <a:pt x="225" y="329"/>
                </a:lnTo>
                <a:lnTo>
                  <a:pt x="225" y="329"/>
                </a:lnTo>
                <a:lnTo>
                  <a:pt x="225" y="328"/>
                </a:lnTo>
                <a:lnTo>
                  <a:pt x="225" y="328"/>
                </a:lnTo>
                <a:lnTo>
                  <a:pt x="225" y="328"/>
                </a:lnTo>
                <a:lnTo>
                  <a:pt x="225" y="328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7"/>
                </a:lnTo>
                <a:lnTo>
                  <a:pt x="225" y="326"/>
                </a:lnTo>
                <a:lnTo>
                  <a:pt x="225" y="326"/>
                </a:lnTo>
                <a:lnTo>
                  <a:pt x="226" y="326"/>
                </a:lnTo>
                <a:lnTo>
                  <a:pt x="226" y="326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5"/>
                </a:lnTo>
                <a:lnTo>
                  <a:pt x="226" y="324"/>
                </a:lnTo>
                <a:lnTo>
                  <a:pt x="226" y="324"/>
                </a:lnTo>
                <a:lnTo>
                  <a:pt x="226" y="324"/>
                </a:lnTo>
                <a:lnTo>
                  <a:pt x="226" y="324"/>
                </a:lnTo>
                <a:lnTo>
                  <a:pt x="227" y="323"/>
                </a:lnTo>
                <a:lnTo>
                  <a:pt x="227" y="323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7" y="322"/>
                </a:lnTo>
                <a:lnTo>
                  <a:pt x="228" y="321"/>
                </a:lnTo>
                <a:lnTo>
                  <a:pt x="228" y="321"/>
                </a:lnTo>
                <a:lnTo>
                  <a:pt x="228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7" y="320"/>
                </a:lnTo>
                <a:lnTo>
                  <a:pt x="228" y="320"/>
                </a:lnTo>
                <a:lnTo>
                  <a:pt x="228" y="320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9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8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7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6"/>
                </a:lnTo>
                <a:lnTo>
                  <a:pt x="228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5"/>
                </a:lnTo>
                <a:lnTo>
                  <a:pt x="229" y="314"/>
                </a:lnTo>
                <a:lnTo>
                  <a:pt x="229" y="314"/>
                </a:lnTo>
                <a:lnTo>
                  <a:pt x="229" y="314"/>
                </a:lnTo>
                <a:lnTo>
                  <a:pt x="230" y="314"/>
                </a:lnTo>
                <a:lnTo>
                  <a:pt x="230" y="314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3"/>
                </a:lnTo>
                <a:lnTo>
                  <a:pt x="230" y="312"/>
                </a:lnTo>
                <a:lnTo>
                  <a:pt x="230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9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1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10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8"/>
                </a:lnTo>
                <a:lnTo>
                  <a:pt x="229" y="307"/>
                </a:lnTo>
                <a:lnTo>
                  <a:pt x="229" y="307"/>
                </a:lnTo>
                <a:lnTo>
                  <a:pt x="229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7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5"/>
                </a:lnTo>
                <a:lnTo>
                  <a:pt x="228" y="304"/>
                </a:lnTo>
                <a:lnTo>
                  <a:pt x="227" y="304"/>
                </a:lnTo>
                <a:lnTo>
                  <a:pt x="227" y="304"/>
                </a:lnTo>
                <a:lnTo>
                  <a:pt x="227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4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3"/>
                </a:lnTo>
                <a:lnTo>
                  <a:pt x="226" y="302"/>
                </a:lnTo>
                <a:lnTo>
                  <a:pt x="226" y="302"/>
                </a:lnTo>
                <a:lnTo>
                  <a:pt x="226" y="302"/>
                </a:lnTo>
                <a:lnTo>
                  <a:pt x="226" y="301"/>
                </a:lnTo>
                <a:lnTo>
                  <a:pt x="226" y="301"/>
                </a:lnTo>
                <a:lnTo>
                  <a:pt x="226" y="301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300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6" y="299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8"/>
                </a:lnTo>
                <a:lnTo>
                  <a:pt x="227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6" y="297"/>
                </a:lnTo>
                <a:lnTo>
                  <a:pt x="224" y="297"/>
                </a:lnTo>
                <a:lnTo>
                  <a:pt x="221" y="298"/>
                </a:lnTo>
                <a:lnTo>
                  <a:pt x="216" y="298"/>
                </a:lnTo>
                <a:lnTo>
                  <a:pt x="216" y="298"/>
                </a:lnTo>
                <a:lnTo>
                  <a:pt x="215" y="298"/>
                </a:lnTo>
                <a:lnTo>
                  <a:pt x="214" y="298"/>
                </a:lnTo>
                <a:lnTo>
                  <a:pt x="211" y="298"/>
                </a:lnTo>
                <a:lnTo>
                  <a:pt x="208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8"/>
                </a:lnTo>
                <a:lnTo>
                  <a:pt x="205" y="298"/>
                </a:lnTo>
                <a:lnTo>
                  <a:pt x="205" y="298"/>
                </a:lnTo>
                <a:lnTo>
                  <a:pt x="205" y="297"/>
                </a:lnTo>
                <a:lnTo>
                  <a:pt x="205" y="297"/>
                </a:lnTo>
                <a:lnTo>
                  <a:pt x="205" y="297"/>
                </a:lnTo>
                <a:lnTo>
                  <a:pt x="205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5"/>
                </a:lnTo>
                <a:lnTo>
                  <a:pt x="206" y="295"/>
                </a:lnTo>
                <a:lnTo>
                  <a:pt x="206" y="295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4"/>
                </a:lnTo>
                <a:lnTo>
                  <a:pt x="206" y="293"/>
                </a:lnTo>
                <a:lnTo>
                  <a:pt x="206" y="293"/>
                </a:lnTo>
                <a:lnTo>
                  <a:pt x="206" y="293"/>
                </a:lnTo>
                <a:lnTo>
                  <a:pt x="206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2"/>
                </a:lnTo>
                <a:lnTo>
                  <a:pt x="208" y="292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8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1"/>
                </a:lnTo>
                <a:lnTo>
                  <a:pt x="209" y="290"/>
                </a:lnTo>
                <a:lnTo>
                  <a:pt x="209" y="290"/>
                </a:lnTo>
                <a:lnTo>
                  <a:pt x="209" y="290"/>
                </a:lnTo>
                <a:lnTo>
                  <a:pt x="210" y="290"/>
                </a:lnTo>
                <a:lnTo>
                  <a:pt x="210" y="290"/>
                </a:lnTo>
                <a:lnTo>
                  <a:pt x="210" y="289"/>
                </a:lnTo>
                <a:lnTo>
                  <a:pt x="210" y="289"/>
                </a:lnTo>
                <a:lnTo>
                  <a:pt x="210" y="289"/>
                </a:lnTo>
                <a:lnTo>
                  <a:pt x="210" y="288"/>
                </a:lnTo>
                <a:lnTo>
                  <a:pt x="209" y="288"/>
                </a:lnTo>
                <a:lnTo>
                  <a:pt x="209" y="288"/>
                </a:lnTo>
                <a:lnTo>
                  <a:pt x="209" y="288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1" y="285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4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2" y="282"/>
                </a:lnTo>
                <a:lnTo>
                  <a:pt x="212" y="282"/>
                </a:lnTo>
                <a:lnTo>
                  <a:pt x="212" y="282"/>
                </a:lnTo>
                <a:lnTo>
                  <a:pt x="212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06" y="280"/>
                </a:lnTo>
                <a:lnTo>
                  <a:pt x="205" y="280"/>
                </a:lnTo>
                <a:lnTo>
                  <a:pt x="204" y="280"/>
                </a:lnTo>
                <a:lnTo>
                  <a:pt x="204" y="280"/>
                </a:lnTo>
                <a:lnTo>
                  <a:pt x="201" y="280"/>
                </a:lnTo>
                <a:lnTo>
                  <a:pt x="201" y="280"/>
                </a:lnTo>
                <a:lnTo>
                  <a:pt x="194" y="279"/>
                </a:lnTo>
                <a:lnTo>
                  <a:pt x="193" y="279"/>
                </a:lnTo>
                <a:lnTo>
                  <a:pt x="191" y="278"/>
                </a:lnTo>
                <a:lnTo>
                  <a:pt x="189" y="278"/>
                </a:lnTo>
                <a:lnTo>
                  <a:pt x="189" y="278"/>
                </a:lnTo>
                <a:lnTo>
                  <a:pt x="188" y="278"/>
                </a:lnTo>
                <a:lnTo>
                  <a:pt x="188" y="278"/>
                </a:lnTo>
                <a:lnTo>
                  <a:pt x="187" y="278"/>
                </a:lnTo>
                <a:lnTo>
                  <a:pt x="185" y="277"/>
                </a:lnTo>
                <a:lnTo>
                  <a:pt x="183" y="277"/>
                </a:lnTo>
                <a:lnTo>
                  <a:pt x="181" y="277"/>
                </a:lnTo>
                <a:lnTo>
                  <a:pt x="180" y="277"/>
                </a:lnTo>
                <a:lnTo>
                  <a:pt x="179" y="277"/>
                </a:lnTo>
                <a:lnTo>
                  <a:pt x="179" y="277"/>
                </a:lnTo>
                <a:lnTo>
                  <a:pt x="178" y="277"/>
                </a:lnTo>
                <a:lnTo>
                  <a:pt x="178" y="276"/>
                </a:lnTo>
                <a:lnTo>
                  <a:pt x="177" y="276"/>
                </a:lnTo>
                <a:lnTo>
                  <a:pt x="177" y="276"/>
                </a:lnTo>
                <a:lnTo>
                  <a:pt x="177" y="275"/>
                </a:lnTo>
                <a:lnTo>
                  <a:pt x="177" y="274"/>
                </a:lnTo>
                <a:lnTo>
                  <a:pt x="177" y="273"/>
                </a:lnTo>
                <a:lnTo>
                  <a:pt x="177" y="271"/>
                </a:lnTo>
                <a:lnTo>
                  <a:pt x="177" y="271"/>
                </a:lnTo>
                <a:lnTo>
                  <a:pt x="177" y="271"/>
                </a:lnTo>
                <a:lnTo>
                  <a:pt x="178" y="269"/>
                </a:lnTo>
                <a:lnTo>
                  <a:pt x="178" y="268"/>
                </a:lnTo>
                <a:lnTo>
                  <a:pt x="178" y="267"/>
                </a:lnTo>
                <a:lnTo>
                  <a:pt x="179" y="265"/>
                </a:lnTo>
                <a:lnTo>
                  <a:pt x="179" y="264"/>
                </a:lnTo>
                <a:lnTo>
                  <a:pt x="179" y="263"/>
                </a:lnTo>
                <a:lnTo>
                  <a:pt x="180" y="261"/>
                </a:lnTo>
                <a:lnTo>
                  <a:pt x="180" y="261"/>
                </a:lnTo>
                <a:lnTo>
                  <a:pt x="180" y="260"/>
                </a:lnTo>
                <a:lnTo>
                  <a:pt x="181" y="258"/>
                </a:lnTo>
                <a:lnTo>
                  <a:pt x="181" y="256"/>
                </a:lnTo>
                <a:lnTo>
                  <a:pt x="181" y="256"/>
                </a:lnTo>
                <a:lnTo>
                  <a:pt x="181" y="256"/>
                </a:lnTo>
                <a:lnTo>
                  <a:pt x="181" y="256"/>
                </a:lnTo>
                <a:lnTo>
                  <a:pt x="179" y="256"/>
                </a:lnTo>
                <a:lnTo>
                  <a:pt x="179" y="256"/>
                </a:lnTo>
                <a:lnTo>
                  <a:pt x="177" y="255"/>
                </a:lnTo>
                <a:lnTo>
                  <a:pt x="176" y="255"/>
                </a:lnTo>
                <a:lnTo>
                  <a:pt x="172" y="254"/>
                </a:lnTo>
                <a:lnTo>
                  <a:pt x="171" y="254"/>
                </a:lnTo>
                <a:lnTo>
                  <a:pt x="169" y="254"/>
                </a:lnTo>
                <a:lnTo>
                  <a:pt x="169" y="254"/>
                </a:lnTo>
                <a:lnTo>
                  <a:pt x="167" y="254"/>
                </a:lnTo>
                <a:lnTo>
                  <a:pt x="165" y="253"/>
                </a:lnTo>
                <a:lnTo>
                  <a:pt x="164" y="253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58" y="252"/>
                </a:lnTo>
                <a:lnTo>
                  <a:pt x="157" y="252"/>
                </a:lnTo>
                <a:lnTo>
                  <a:pt x="157" y="252"/>
                </a:lnTo>
                <a:lnTo>
                  <a:pt x="157" y="252"/>
                </a:lnTo>
                <a:lnTo>
                  <a:pt x="157" y="252"/>
                </a:lnTo>
                <a:lnTo>
                  <a:pt x="156" y="252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4"/>
                </a:lnTo>
                <a:lnTo>
                  <a:pt x="155" y="254"/>
                </a:lnTo>
                <a:lnTo>
                  <a:pt x="155" y="254"/>
                </a:lnTo>
                <a:lnTo>
                  <a:pt x="155" y="255"/>
                </a:lnTo>
                <a:lnTo>
                  <a:pt x="155" y="256"/>
                </a:lnTo>
                <a:lnTo>
                  <a:pt x="155" y="256"/>
                </a:lnTo>
                <a:lnTo>
                  <a:pt x="154" y="256"/>
                </a:lnTo>
                <a:lnTo>
                  <a:pt x="154" y="256"/>
                </a:lnTo>
                <a:lnTo>
                  <a:pt x="153" y="256"/>
                </a:lnTo>
                <a:lnTo>
                  <a:pt x="153" y="256"/>
                </a:lnTo>
                <a:lnTo>
                  <a:pt x="153" y="257"/>
                </a:lnTo>
                <a:lnTo>
                  <a:pt x="153" y="257"/>
                </a:lnTo>
                <a:lnTo>
                  <a:pt x="153" y="257"/>
                </a:lnTo>
                <a:lnTo>
                  <a:pt x="152" y="257"/>
                </a:lnTo>
                <a:lnTo>
                  <a:pt x="152" y="257"/>
                </a:lnTo>
                <a:lnTo>
                  <a:pt x="152" y="258"/>
                </a:lnTo>
                <a:lnTo>
                  <a:pt x="152" y="257"/>
                </a:lnTo>
                <a:lnTo>
                  <a:pt x="151" y="257"/>
                </a:lnTo>
                <a:lnTo>
                  <a:pt x="148" y="255"/>
                </a:lnTo>
                <a:lnTo>
                  <a:pt x="145" y="254"/>
                </a:lnTo>
                <a:lnTo>
                  <a:pt x="143" y="253"/>
                </a:lnTo>
                <a:lnTo>
                  <a:pt x="142" y="252"/>
                </a:lnTo>
                <a:lnTo>
                  <a:pt x="140" y="252"/>
                </a:lnTo>
                <a:lnTo>
                  <a:pt x="140" y="252"/>
                </a:lnTo>
                <a:lnTo>
                  <a:pt x="139" y="251"/>
                </a:lnTo>
                <a:lnTo>
                  <a:pt x="137" y="251"/>
                </a:lnTo>
                <a:lnTo>
                  <a:pt x="136" y="251"/>
                </a:lnTo>
                <a:lnTo>
                  <a:pt x="136" y="251"/>
                </a:lnTo>
                <a:lnTo>
                  <a:pt x="135" y="251"/>
                </a:lnTo>
                <a:lnTo>
                  <a:pt x="135" y="251"/>
                </a:lnTo>
                <a:lnTo>
                  <a:pt x="134" y="251"/>
                </a:lnTo>
                <a:lnTo>
                  <a:pt x="130" y="250"/>
                </a:lnTo>
                <a:lnTo>
                  <a:pt x="130" y="250"/>
                </a:lnTo>
                <a:lnTo>
                  <a:pt x="129" y="249"/>
                </a:lnTo>
                <a:lnTo>
                  <a:pt x="129" y="247"/>
                </a:lnTo>
                <a:lnTo>
                  <a:pt x="127" y="242"/>
                </a:lnTo>
                <a:lnTo>
                  <a:pt x="127" y="240"/>
                </a:lnTo>
                <a:lnTo>
                  <a:pt x="127" y="240"/>
                </a:lnTo>
                <a:lnTo>
                  <a:pt x="127" y="239"/>
                </a:lnTo>
                <a:lnTo>
                  <a:pt x="127" y="239"/>
                </a:lnTo>
                <a:lnTo>
                  <a:pt x="128" y="239"/>
                </a:lnTo>
                <a:lnTo>
                  <a:pt x="128" y="239"/>
                </a:lnTo>
                <a:lnTo>
                  <a:pt x="130" y="238"/>
                </a:lnTo>
                <a:lnTo>
                  <a:pt x="131" y="237"/>
                </a:lnTo>
                <a:lnTo>
                  <a:pt x="129" y="237"/>
                </a:lnTo>
                <a:lnTo>
                  <a:pt x="125" y="236"/>
                </a:lnTo>
                <a:lnTo>
                  <a:pt x="125" y="236"/>
                </a:lnTo>
                <a:lnTo>
                  <a:pt x="126" y="234"/>
                </a:lnTo>
                <a:lnTo>
                  <a:pt x="126" y="233"/>
                </a:lnTo>
                <a:lnTo>
                  <a:pt x="127" y="232"/>
                </a:lnTo>
                <a:lnTo>
                  <a:pt x="128" y="232"/>
                </a:lnTo>
                <a:lnTo>
                  <a:pt x="129" y="231"/>
                </a:lnTo>
                <a:lnTo>
                  <a:pt x="129" y="231"/>
                </a:lnTo>
                <a:lnTo>
                  <a:pt x="129" y="231"/>
                </a:lnTo>
                <a:lnTo>
                  <a:pt x="133" y="229"/>
                </a:lnTo>
                <a:lnTo>
                  <a:pt x="133" y="229"/>
                </a:lnTo>
                <a:lnTo>
                  <a:pt x="133" y="229"/>
                </a:lnTo>
                <a:lnTo>
                  <a:pt x="135" y="229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4" y="226"/>
                </a:lnTo>
                <a:lnTo>
                  <a:pt x="134" y="226"/>
                </a:lnTo>
                <a:lnTo>
                  <a:pt x="133" y="222"/>
                </a:lnTo>
                <a:lnTo>
                  <a:pt x="132" y="220"/>
                </a:lnTo>
                <a:lnTo>
                  <a:pt x="129" y="214"/>
                </a:lnTo>
                <a:lnTo>
                  <a:pt x="129" y="212"/>
                </a:lnTo>
                <a:lnTo>
                  <a:pt x="129" y="212"/>
                </a:lnTo>
                <a:lnTo>
                  <a:pt x="129" y="211"/>
                </a:lnTo>
                <a:lnTo>
                  <a:pt x="130" y="211"/>
                </a:lnTo>
                <a:lnTo>
                  <a:pt x="134" y="210"/>
                </a:lnTo>
                <a:lnTo>
                  <a:pt x="134" y="210"/>
                </a:lnTo>
                <a:lnTo>
                  <a:pt x="134" y="210"/>
                </a:lnTo>
                <a:lnTo>
                  <a:pt x="136" y="210"/>
                </a:lnTo>
                <a:lnTo>
                  <a:pt x="138" y="210"/>
                </a:lnTo>
                <a:lnTo>
                  <a:pt x="139" y="210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8"/>
                </a:lnTo>
                <a:lnTo>
                  <a:pt x="142" y="207"/>
                </a:lnTo>
                <a:lnTo>
                  <a:pt x="142" y="207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1" y="201"/>
                </a:lnTo>
                <a:lnTo>
                  <a:pt x="140" y="201"/>
                </a:lnTo>
                <a:lnTo>
                  <a:pt x="138" y="200"/>
                </a:lnTo>
                <a:lnTo>
                  <a:pt x="138" y="200"/>
                </a:lnTo>
                <a:lnTo>
                  <a:pt x="137" y="200"/>
                </a:lnTo>
                <a:lnTo>
                  <a:pt x="136" y="200"/>
                </a:lnTo>
                <a:lnTo>
                  <a:pt x="135" y="199"/>
                </a:lnTo>
                <a:lnTo>
                  <a:pt x="135" y="199"/>
                </a:lnTo>
                <a:lnTo>
                  <a:pt x="133" y="199"/>
                </a:lnTo>
                <a:lnTo>
                  <a:pt x="131" y="198"/>
                </a:lnTo>
                <a:lnTo>
                  <a:pt x="128" y="197"/>
                </a:lnTo>
                <a:lnTo>
                  <a:pt x="126" y="196"/>
                </a:lnTo>
                <a:lnTo>
                  <a:pt x="126" y="196"/>
                </a:lnTo>
                <a:lnTo>
                  <a:pt x="123" y="195"/>
                </a:lnTo>
                <a:lnTo>
                  <a:pt x="122" y="195"/>
                </a:lnTo>
                <a:lnTo>
                  <a:pt x="120" y="194"/>
                </a:lnTo>
                <a:lnTo>
                  <a:pt x="117" y="193"/>
                </a:lnTo>
                <a:lnTo>
                  <a:pt x="114" y="192"/>
                </a:lnTo>
                <a:lnTo>
                  <a:pt x="112" y="191"/>
                </a:lnTo>
                <a:lnTo>
                  <a:pt x="110" y="191"/>
                </a:lnTo>
                <a:lnTo>
                  <a:pt x="109" y="190"/>
                </a:lnTo>
                <a:lnTo>
                  <a:pt x="109" y="190"/>
                </a:lnTo>
                <a:lnTo>
                  <a:pt x="109" y="190"/>
                </a:lnTo>
                <a:lnTo>
                  <a:pt x="107" y="189"/>
                </a:lnTo>
                <a:lnTo>
                  <a:pt x="104" y="187"/>
                </a:lnTo>
                <a:lnTo>
                  <a:pt x="101" y="186"/>
                </a:lnTo>
                <a:lnTo>
                  <a:pt x="99" y="184"/>
                </a:lnTo>
                <a:lnTo>
                  <a:pt x="94" y="181"/>
                </a:lnTo>
                <a:lnTo>
                  <a:pt x="94" y="181"/>
                </a:lnTo>
                <a:lnTo>
                  <a:pt x="93" y="180"/>
                </a:lnTo>
                <a:lnTo>
                  <a:pt x="93" y="180"/>
                </a:lnTo>
                <a:lnTo>
                  <a:pt x="90" y="178"/>
                </a:lnTo>
                <a:lnTo>
                  <a:pt x="90" y="178"/>
                </a:lnTo>
                <a:lnTo>
                  <a:pt x="89" y="178"/>
                </a:lnTo>
                <a:lnTo>
                  <a:pt x="85" y="175"/>
                </a:lnTo>
                <a:lnTo>
                  <a:pt x="84" y="175"/>
                </a:lnTo>
                <a:lnTo>
                  <a:pt x="83" y="174"/>
                </a:lnTo>
                <a:lnTo>
                  <a:pt x="81" y="173"/>
                </a:lnTo>
                <a:lnTo>
                  <a:pt x="81" y="173"/>
                </a:lnTo>
                <a:lnTo>
                  <a:pt x="81" y="173"/>
                </a:lnTo>
                <a:lnTo>
                  <a:pt x="80" y="172"/>
                </a:lnTo>
                <a:lnTo>
                  <a:pt x="77" y="171"/>
                </a:lnTo>
                <a:lnTo>
                  <a:pt x="76" y="171"/>
                </a:lnTo>
                <a:lnTo>
                  <a:pt x="75" y="170"/>
                </a:lnTo>
                <a:lnTo>
                  <a:pt x="74" y="170"/>
                </a:lnTo>
                <a:lnTo>
                  <a:pt x="73" y="170"/>
                </a:lnTo>
                <a:lnTo>
                  <a:pt x="73" y="170"/>
                </a:lnTo>
                <a:lnTo>
                  <a:pt x="72" y="169"/>
                </a:lnTo>
                <a:lnTo>
                  <a:pt x="71" y="169"/>
                </a:lnTo>
                <a:lnTo>
                  <a:pt x="69" y="168"/>
                </a:lnTo>
                <a:lnTo>
                  <a:pt x="66" y="167"/>
                </a:lnTo>
                <a:lnTo>
                  <a:pt x="63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0" y="163"/>
                </a:lnTo>
                <a:lnTo>
                  <a:pt x="59" y="160"/>
                </a:lnTo>
                <a:lnTo>
                  <a:pt x="58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5" y="155"/>
                </a:lnTo>
                <a:lnTo>
                  <a:pt x="55" y="154"/>
                </a:lnTo>
                <a:lnTo>
                  <a:pt x="54" y="153"/>
                </a:lnTo>
                <a:lnTo>
                  <a:pt x="51" y="148"/>
                </a:lnTo>
                <a:lnTo>
                  <a:pt x="51" y="147"/>
                </a:lnTo>
                <a:lnTo>
                  <a:pt x="51" y="147"/>
                </a:lnTo>
                <a:lnTo>
                  <a:pt x="49" y="144"/>
                </a:lnTo>
                <a:lnTo>
                  <a:pt x="49" y="143"/>
                </a:lnTo>
                <a:lnTo>
                  <a:pt x="47" y="141"/>
                </a:lnTo>
                <a:lnTo>
                  <a:pt x="46" y="139"/>
                </a:lnTo>
                <a:lnTo>
                  <a:pt x="45" y="138"/>
                </a:lnTo>
                <a:lnTo>
                  <a:pt x="45" y="137"/>
                </a:lnTo>
                <a:lnTo>
                  <a:pt x="44" y="137"/>
                </a:lnTo>
                <a:lnTo>
                  <a:pt x="44" y="137"/>
                </a:lnTo>
                <a:lnTo>
                  <a:pt x="41" y="137"/>
                </a:lnTo>
                <a:lnTo>
                  <a:pt x="40" y="137"/>
                </a:lnTo>
                <a:lnTo>
                  <a:pt x="38" y="136"/>
                </a:lnTo>
                <a:lnTo>
                  <a:pt x="36" y="136"/>
                </a:lnTo>
                <a:lnTo>
                  <a:pt x="35" y="136"/>
                </a:lnTo>
                <a:lnTo>
                  <a:pt x="34" y="136"/>
                </a:lnTo>
                <a:lnTo>
                  <a:pt x="34" y="136"/>
                </a:lnTo>
                <a:lnTo>
                  <a:pt x="31" y="131"/>
                </a:lnTo>
                <a:lnTo>
                  <a:pt x="30" y="129"/>
                </a:lnTo>
                <a:lnTo>
                  <a:pt x="28" y="126"/>
                </a:lnTo>
                <a:lnTo>
                  <a:pt x="28" y="126"/>
                </a:lnTo>
                <a:lnTo>
                  <a:pt x="27" y="124"/>
                </a:lnTo>
                <a:lnTo>
                  <a:pt x="25" y="120"/>
                </a:lnTo>
                <a:lnTo>
                  <a:pt x="24" y="119"/>
                </a:lnTo>
                <a:lnTo>
                  <a:pt x="23" y="118"/>
                </a:lnTo>
                <a:lnTo>
                  <a:pt x="22" y="117"/>
                </a:lnTo>
                <a:lnTo>
                  <a:pt x="21" y="115"/>
                </a:lnTo>
                <a:lnTo>
                  <a:pt x="19" y="111"/>
                </a:lnTo>
                <a:lnTo>
                  <a:pt x="17" y="109"/>
                </a:lnTo>
                <a:lnTo>
                  <a:pt x="14" y="104"/>
                </a:lnTo>
                <a:lnTo>
                  <a:pt x="13" y="103"/>
                </a:lnTo>
                <a:lnTo>
                  <a:pt x="12" y="101"/>
                </a:lnTo>
                <a:lnTo>
                  <a:pt x="6" y="94"/>
                </a:lnTo>
                <a:lnTo>
                  <a:pt x="4" y="89"/>
                </a:lnTo>
                <a:lnTo>
                  <a:pt x="3" y="87"/>
                </a:lnTo>
                <a:lnTo>
                  <a:pt x="2" y="85"/>
                </a:lnTo>
                <a:lnTo>
                  <a:pt x="1" y="83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3" y="82"/>
                </a:lnTo>
                <a:lnTo>
                  <a:pt x="4" y="82"/>
                </a:lnTo>
                <a:lnTo>
                  <a:pt x="4" y="82"/>
                </a:lnTo>
                <a:lnTo>
                  <a:pt x="8" y="84"/>
                </a:lnTo>
                <a:lnTo>
                  <a:pt x="12" y="86"/>
                </a:lnTo>
                <a:lnTo>
                  <a:pt x="19" y="89"/>
                </a:lnTo>
                <a:lnTo>
                  <a:pt x="24" y="92"/>
                </a:lnTo>
                <a:lnTo>
                  <a:pt x="28" y="94"/>
                </a:lnTo>
                <a:lnTo>
                  <a:pt x="29" y="94"/>
                </a:lnTo>
                <a:lnTo>
                  <a:pt x="32" y="96"/>
                </a:lnTo>
                <a:lnTo>
                  <a:pt x="37" y="98"/>
                </a:lnTo>
                <a:lnTo>
                  <a:pt x="42" y="100"/>
                </a:lnTo>
                <a:lnTo>
                  <a:pt x="51" y="105"/>
                </a:lnTo>
                <a:lnTo>
                  <a:pt x="51" y="105"/>
                </a:lnTo>
                <a:lnTo>
                  <a:pt x="51" y="105"/>
                </a:lnTo>
                <a:lnTo>
                  <a:pt x="52" y="105"/>
                </a:lnTo>
                <a:lnTo>
                  <a:pt x="56" y="107"/>
                </a:lnTo>
                <a:lnTo>
                  <a:pt x="59" y="109"/>
                </a:lnTo>
                <a:lnTo>
                  <a:pt x="60" y="109"/>
                </a:lnTo>
                <a:lnTo>
                  <a:pt x="63" y="110"/>
                </a:lnTo>
                <a:lnTo>
                  <a:pt x="65" y="112"/>
                </a:lnTo>
                <a:lnTo>
                  <a:pt x="67" y="112"/>
                </a:lnTo>
                <a:lnTo>
                  <a:pt x="67" y="112"/>
                </a:lnTo>
                <a:lnTo>
                  <a:pt x="70" y="113"/>
                </a:lnTo>
                <a:lnTo>
                  <a:pt x="72" y="114"/>
                </a:lnTo>
                <a:lnTo>
                  <a:pt x="72" y="114"/>
                </a:lnTo>
                <a:lnTo>
                  <a:pt x="74" y="115"/>
                </a:lnTo>
                <a:lnTo>
                  <a:pt x="74" y="115"/>
                </a:lnTo>
                <a:lnTo>
                  <a:pt x="74" y="115"/>
                </a:lnTo>
                <a:lnTo>
                  <a:pt x="76" y="116"/>
                </a:lnTo>
                <a:lnTo>
                  <a:pt x="77" y="116"/>
                </a:lnTo>
                <a:lnTo>
                  <a:pt x="79" y="117"/>
                </a:lnTo>
                <a:lnTo>
                  <a:pt x="83" y="119"/>
                </a:lnTo>
                <a:lnTo>
                  <a:pt x="86" y="120"/>
                </a:lnTo>
                <a:lnTo>
                  <a:pt x="86" y="121"/>
                </a:lnTo>
                <a:lnTo>
                  <a:pt x="87" y="121"/>
                </a:lnTo>
                <a:lnTo>
                  <a:pt x="91" y="123"/>
                </a:lnTo>
                <a:lnTo>
                  <a:pt x="92" y="123"/>
                </a:lnTo>
                <a:lnTo>
                  <a:pt x="93" y="124"/>
                </a:lnTo>
                <a:lnTo>
                  <a:pt x="93" y="124"/>
                </a:lnTo>
                <a:lnTo>
                  <a:pt x="94" y="124"/>
                </a:lnTo>
                <a:lnTo>
                  <a:pt x="95" y="125"/>
                </a:lnTo>
                <a:lnTo>
                  <a:pt x="96" y="125"/>
                </a:lnTo>
                <a:lnTo>
                  <a:pt x="98" y="126"/>
                </a:lnTo>
                <a:lnTo>
                  <a:pt x="100" y="127"/>
                </a:lnTo>
                <a:lnTo>
                  <a:pt x="101" y="128"/>
                </a:lnTo>
                <a:lnTo>
                  <a:pt x="103" y="128"/>
                </a:lnTo>
                <a:lnTo>
                  <a:pt x="103" y="128"/>
                </a:lnTo>
                <a:lnTo>
                  <a:pt x="105" y="129"/>
                </a:lnTo>
                <a:lnTo>
                  <a:pt x="108" y="131"/>
                </a:lnTo>
                <a:lnTo>
                  <a:pt x="109" y="131"/>
                </a:lnTo>
                <a:lnTo>
                  <a:pt x="111" y="132"/>
                </a:lnTo>
                <a:lnTo>
                  <a:pt x="112" y="133"/>
                </a:lnTo>
                <a:lnTo>
                  <a:pt x="114" y="133"/>
                </a:lnTo>
                <a:lnTo>
                  <a:pt x="114" y="133"/>
                </a:lnTo>
                <a:lnTo>
                  <a:pt x="114" y="133"/>
                </a:lnTo>
                <a:lnTo>
                  <a:pt x="115" y="134"/>
                </a:lnTo>
                <a:lnTo>
                  <a:pt x="116" y="135"/>
                </a:lnTo>
                <a:lnTo>
                  <a:pt x="116" y="135"/>
                </a:lnTo>
                <a:lnTo>
                  <a:pt x="117" y="135"/>
                </a:lnTo>
                <a:lnTo>
                  <a:pt x="117" y="135"/>
                </a:lnTo>
                <a:lnTo>
                  <a:pt x="117" y="135"/>
                </a:lnTo>
                <a:lnTo>
                  <a:pt x="118" y="135"/>
                </a:lnTo>
                <a:lnTo>
                  <a:pt x="118" y="135"/>
                </a:lnTo>
                <a:lnTo>
                  <a:pt x="119" y="134"/>
                </a:lnTo>
                <a:lnTo>
                  <a:pt x="119" y="134"/>
                </a:lnTo>
                <a:lnTo>
                  <a:pt x="119" y="134"/>
                </a:lnTo>
                <a:lnTo>
                  <a:pt x="120" y="134"/>
                </a:lnTo>
                <a:lnTo>
                  <a:pt x="121" y="133"/>
                </a:lnTo>
                <a:lnTo>
                  <a:pt x="124" y="132"/>
                </a:lnTo>
                <a:lnTo>
                  <a:pt x="127" y="130"/>
                </a:lnTo>
                <a:lnTo>
                  <a:pt x="129" y="129"/>
                </a:lnTo>
                <a:lnTo>
                  <a:pt x="130" y="129"/>
                </a:lnTo>
                <a:lnTo>
                  <a:pt x="131" y="128"/>
                </a:lnTo>
                <a:lnTo>
                  <a:pt x="131" y="128"/>
                </a:lnTo>
                <a:lnTo>
                  <a:pt x="133" y="128"/>
                </a:lnTo>
                <a:lnTo>
                  <a:pt x="134" y="127"/>
                </a:lnTo>
                <a:lnTo>
                  <a:pt x="136" y="126"/>
                </a:lnTo>
                <a:lnTo>
                  <a:pt x="136" y="126"/>
                </a:lnTo>
                <a:lnTo>
                  <a:pt x="137" y="126"/>
                </a:lnTo>
                <a:lnTo>
                  <a:pt x="137" y="125"/>
                </a:lnTo>
                <a:lnTo>
                  <a:pt x="138" y="125"/>
                </a:lnTo>
                <a:lnTo>
                  <a:pt x="139" y="125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2" y="122"/>
                </a:lnTo>
                <a:lnTo>
                  <a:pt x="143" y="121"/>
                </a:lnTo>
                <a:lnTo>
                  <a:pt x="146" y="119"/>
                </a:lnTo>
                <a:lnTo>
                  <a:pt x="148" y="117"/>
                </a:lnTo>
                <a:lnTo>
                  <a:pt x="148" y="117"/>
                </a:lnTo>
                <a:lnTo>
                  <a:pt x="152" y="114"/>
                </a:lnTo>
                <a:lnTo>
                  <a:pt x="153" y="113"/>
                </a:lnTo>
                <a:lnTo>
                  <a:pt x="153" y="113"/>
                </a:lnTo>
                <a:lnTo>
                  <a:pt x="154" y="112"/>
                </a:lnTo>
                <a:lnTo>
                  <a:pt x="154" y="112"/>
                </a:lnTo>
                <a:lnTo>
                  <a:pt x="154" y="112"/>
                </a:lnTo>
                <a:lnTo>
                  <a:pt x="156" y="110"/>
                </a:lnTo>
                <a:lnTo>
                  <a:pt x="158" y="109"/>
                </a:lnTo>
                <a:lnTo>
                  <a:pt x="159" y="108"/>
                </a:lnTo>
                <a:lnTo>
                  <a:pt x="161" y="106"/>
                </a:lnTo>
                <a:lnTo>
                  <a:pt x="163" y="105"/>
                </a:lnTo>
                <a:lnTo>
                  <a:pt x="164" y="104"/>
                </a:lnTo>
                <a:lnTo>
                  <a:pt x="165" y="103"/>
                </a:lnTo>
                <a:lnTo>
                  <a:pt x="168" y="101"/>
                </a:lnTo>
                <a:lnTo>
                  <a:pt x="168" y="101"/>
                </a:lnTo>
                <a:lnTo>
                  <a:pt x="171" y="99"/>
                </a:lnTo>
                <a:lnTo>
                  <a:pt x="179" y="92"/>
                </a:lnTo>
                <a:lnTo>
                  <a:pt x="183" y="89"/>
                </a:lnTo>
                <a:lnTo>
                  <a:pt x="185" y="87"/>
                </a:lnTo>
                <a:lnTo>
                  <a:pt x="190" y="83"/>
                </a:lnTo>
                <a:lnTo>
                  <a:pt x="191" y="82"/>
                </a:lnTo>
                <a:lnTo>
                  <a:pt x="191" y="82"/>
                </a:lnTo>
                <a:lnTo>
                  <a:pt x="192" y="81"/>
                </a:lnTo>
                <a:lnTo>
                  <a:pt x="193" y="81"/>
                </a:lnTo>
                <a:lnTo>
                  <a:pt x="194" y="79"/>
                </a:lnTo>
                <a:lnTo>
                  <a:pt x="195" y="79"/>
                </a:lnTo>
                <a:lnTo>
                  <a:pt x="196" y="78"/>
                </a:lnTo>
                <a:lnTo>
                  <a:pt x="197" y="77"/>
                </a:lnTo>
                <a:lnTo>
                  <a:pt x="199" y="76"/>
                </a:lnTo>
                <a:lnTo>
                  <a:pt x="200" y="75"/>
                </a:lnTo>
                <a:lnTo>
                  <a:pt x="203" y="72"/>
                </a:lnTo>
                <a:lnTo>
                  <a:pt x="207" y="69"/>
                </a:lnTo>
                <a:lnTo>
                  <a:pt x="207" y="69"/>
                </a:lnTo>
                <a:lnTo>
                  <a:pt x="215" y="62"/>
                </a:lnTo>
                <a:lnTo>
                  <a:pt x="219" y="59"/>
                </a:lnTo>
                <a:lnTo>
                  <a:pt x="223" y="56"/>
                </a:lnTo>
                <a:lnTo>
                  <a:pt x="223" y="55"/>
                </a:lnTo>
                <a:lnTo>
                  <a:pt x="225" y="54"/>
                </a:lnTo>
                <a:lnTo>
                  <a:pt x="226" y="53"/>
                </a:lnTo>
                <a:lnTo>
                  <a:pt x="227" y="52"/>
                </a:lnTo>
                <a:lnTo>
                  <a:pt x="230" y="49"/>
                </a:lnTo>
                <a:lnTo>
                  <a:pt x="232" y="48"/>
                </a:lnTo>
                <a:lnTo>
                  <a:pt x="235" y="46"/>
                </a:lnTo>
                <a:lnTo>
                  <a:pt x="236" y="45"/>
                </a:lnTo>
                <a:lnTo>
                  <a:pt x="237" y="44"/>
                </a:lnTo>
                <a:lnTo>
                  <a:pt x="238" y="43"/>
                </a:lnTo>
                <a:lnTo>
                  <a:pt x="239" y="42"/>
                </a:lnTo>
                <a:lnTo>
                  <a:pt x="241" y="41"/>
                </a:lnTo>
                <a:lnTo>
                  <a:pt x="242" y="40"/>
                </a:lnTo>
                <a:lnTo>
                  <a:pt x="242" y="40"/>
                </a:lnTo>
                <a:lnTo>
                  <a:pt x="242" y="40"/>
                </a:lnTo>
                <a:lnTo>
                  <a:pt x="245" y="38"/>
                </a:lnTo>
                <a:lnTo>
                  <a:pt x="246" y="37"/>
                </a:lnTo>
                <a:lnTo>
                  <a:pt x="249" y="34"/>
                </a:lnTo>
                <a:lnTo>
                  <a:pt x="256" y="29"/>
                </a:lnTo>
                <a:lnTo>
                  <a:pt x="257" y="28"/>
                </a:lnTo>
                <a:lnTo>
                  <a:pt x="259" y="26"/>
                </a:lnTo>
                <a:lnTo>
                  <a:pt x="260" y="25"/>
                </a:lnTo>
                <a:lnTo>
                  <a:pt x="262" y="24"/>
                </a:lnTo>
                <a:lnTo>
                  <a:pt x="263" y="24"/>
                </a:lnTo>
                <a:lnTo>
                  <a:pt x="263" y="23"/>
                </a:lnTo>
                <a:lnTo>
                  <a:pt x="263" y="23"/>
                </a:lnTo>
                <a:lnTo>
                  <a:pt x="264" y="23"/>
                </a:lnTo>
                <a:lnTo>
                  <a:pt x="264" y="23"/>
                </a:lnTo>
                <a:lnTo>
                  <a:pt x="264" y="23"/>
                </a:lnTo>
                <a:lnTo>
                  <a:pt x="264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7" y="23"/>
                </a:lnTo>
                <a:lnTo>
                  <a:pt x="267" y="23"/>
                </a:lnTo>
                <a:lnTo>
                  <a:pt x="268" y="23"/>
                </a:lnTo>
                <a:lnTo>
                  <a:pt x="268" y="23"/>
                </a:lnTo>
                <a:lnTo>
                  <a:pt x="271" y="23"/>
                </a:lnTo>
                <a:lnTo>
                  <a:pt x="272" y="23"/>
                </a:lnTo>
                <a:lnTo>
                  <a:pt x="272" y="23"/>
                </a:lnTo>
                <a:lnTo>
                  <a:pt x="273" y="23"/>
                </a:lnTo>
                <a:lnTo>
                  <a:pt x="273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3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4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0"/>
                </a:lnTo>
                <a:lnTo>
                  <a:pt x="276" y="20"/>
                </a:lnTo>
                <a:lnTo>
                  <a:pt x="276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7" y="20"/>
                </a:lnTo>
                <a:lnTo>
                  <a:pt x="278" y="20"/>
                </a:lnTo>
                <a:lnTo>
                  <a:pt x="278" y="20"/>
                </a:lnTo>
                <a:lnTo>
                  <a:pt x="278" y="20"/>
                </a:lnTo>
                <a:lnTo>
                  <a:pt x="278" y="20"/>
                </a:lnTo>
                <a:lnTo>
                  <a:pt x="279" y="20"/>
                </a:lnTo>
                <a:lnTo>
                  <a:pt x="279" y="20"/>
                </a:lnTo>
                <a:lnTo>
                  <a:pt x="279" y="19"/>
                </a:lnTo>
                <a:lnTo>
                  <a:pt x="279" y="19"/>
                </a:lnTo>
                <a:lnTo>
                  <a:pt x="279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1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2" y="19"/>
                </a:lnTo>
                <a:lnTo>
                  <a:pt x="283" y="19"/>
                </a:lnTo>
                <a:lnTo>
                  <a:pt x="283" y="19"/>
                </a:lnTo>
                <a:lnTo>
                  <a:pt x="283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8" y="19"/>
                </a:lnTo>
                <a:lnTo>
                  <a:pt x="289" y="20"/>
                </a:lnTo>
                <a:lnTo>
                  <a:pt x="290" y="21"/>
                </a:lnTo>
                <a:lnTo>
                  <a:pt x="290" y="21"/>
                </a:lnTo>
                <a:lnTo>
                  <a:pt x="291" y="22"/>
                </a:lnTo>
                <a:lnTo>
                  <a:pt x="291" y="22"/>
                </a:lnTo>
                <a:lnTo>
                  <a:pt x="292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4"/>
                </a:lnTo>
                <a:lnTo>
                  <a:pt x="293" y="25"/>
                </a:lnTo>
                <a:lnTo>
                  <a:pt x="295" y="25"/>
                </a:lnTo>
                <a:lnTo>
                  <a:pt x="295" y="25"/>
                </a:lnTo>
                <a:lnTo>
                  <a:pt x="295" y="25"/>
                </a:lnTo>
                <a:lnTo>
                  <a:pt x="295" y="25"/>
                </a:lnTo>
                <a:lnTo>
                  <a:pt x="296" y="26"/>
                </a:lnTo>
                <a:lnTo>
                  <a:pt x="297" y="26"/>
                </a:lnTo>
                <a:lnTo>
                  <a:pt x="297" y="26"/>
                </a:lnTo>
                <a:lnTo>
                  <a:pt x="298" y="26"/>
                </a:lnTo>
                <a:lnTo>
                  <a:pt x="299" y="26"/>
                </a:lnTo>
                <a:lnTo>
                  <a:pt x="300" y="27"/>
                </a:lnTo>
                <a:lnTo>
                  <a:pt x="300" y="27"/>
                </a:lnTo>
                <a:lnTo>
                  <a:pt x="300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1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2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3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5" y="27"/>
                </a:lnTo>
                <a:lnTo>
                  <a:pt x="306" y="27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6" y="28"/>
                </a:lnTo>
                <a:lnTo>
                  <a:pt x="307" y="28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7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8" y="27"/>
                </a:lnTo>
                <a:lnTo>
                  <a:pt x="309" y="27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09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5"/>
                </a:lnTo>
                <a:lnTo>
                  <a:pt x="310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0"/>
                </a:lnTo>
                <a:lnTo>
                  <a:pt x="313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4" y="20"/>
                </a:lnTo>
                <a:lnTo>
                  <a:pt x="315" y="20"/>
                </a:lnTo>
                <a:lnTo>
                  <a:pt x="315" y="20"/>
                </a:lnTo>
                <a:lnTo>
                  <a:pt x="315" y="20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5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9"/>
                </a:lnTo>
                <a:lnTo>
                  <a:pt x="316" y="18"/>
                </a:lnTo>
                <a:lnTo>
                  <a:pt x="316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7" y="18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8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19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0" y="17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1" y="16"/>
                </a:lnTo>
                <a:lnTo>
                  <a:pt x="322" y="16"/>
                </a:lnTo>
                <a:lnTo>
                  <a:pt x="322" y="16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5"/>
                </a:lnTo>
                <a:lnTo>
                  <a:pt x="322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4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3" y="13"/>
                </a:lnTo>
                <a:lnTo>
                  <a:pt x="324" y="13"/>
                </a:lnTo>
                <a:lnTo>
                  <a:pt x="324" y="13"/>
                </a:lnTo>
                <a:lnTo>
                  <a:pt x="325" y="12"/>
                </a:lnTo>
                <a:lnTo>
                  <a:pt x="326" y="12"/>
                </a:lnTo>
                <a:lnTo>
                  <a:pt x="327" y="12"/>
                </a:lnTo>
                <a:lnTo>
                  <a:pt x="328" y="12"/>
                </a:lnTo>
                <a:lnTo>
                  <a:pt x="329" y="11"/>
                </a:lnTo>
                <a:lnTo>
                  <a:pt x="332" y="10"/>
                </a:lnTo>
                <a:lnTo>
                  <a:pt x="333" y="10"/>
                </a:lnTo>
                <a:lnTo>
                  <a:pt x="334" y="10"/>
                </a:lnTo>
                <a:lnTo>
                  <a:pt x="334" y="10"/>
                </a:lnTo>
                <a:lnTo>
                  <a:pt x="335" y="9"/>
                </a:lnTo>
                <a:lnTo>
                  <a:pt x="336" y="8"/>
                </a:lnTo>
                <a:lnTo>
                  <a:pt x="339" y="7"/>
                </a:lnTo>
                <a:lnTo>
                  <a:pt x="340" y="7"/>
                </a:lnTo>
                <a:lnTo>
                  <a:pt x="341" y="6"/>
                </a:lnTo>
                <a:lnTo>
                  <a:pt x="341" y="6"/>
                </a:lnTo>
                <a:lnTo>
                  <a:pt x="342" y="6"/>
                </a:lnTo>
                <a:lnTo>
                  <a:pt x="344" y="5"/>
                </a:lnTo>
                <a:lnTo>
                  <a:pt x="346" y="5"/>
                </a:lnTo>
                <a:lnTo>
                  <a:pt x="346" y="5"/>
                </a:lnTo>
                <a:lnTo>
                  <a:pt x="346" y="5"/>
                </a:lnTo>
                <a:lnTo>
                  <a:pt x="346" y="5"/>
                </a:lnTo>
                <a:lnTo>
                  <a:pt x="348" y="4"/>
                </a:lnTo>
                <a:lnTo>
                  <a:pt x="348" y="4"/>
                </a:lnTo>
                <a:lnTo>
                  <a:pt x="349" y="4"/>
                </a:lnTo>
                <a:lnTo>
                  <a:pt x="350" y="3"/>
                </a:lnTo>
                <a:lnTo>
                  <a:pt x="351" y="3"/>
                </a:lnTo>
                <a:lnTo>
                  <a:pt x="351" y="3"/>
                </a:lnTo>
                <a:lnTo>
                  <a:pt x="351" y="3"/>
                </a:lnTo>
                <a:lnTo>
                  <a:pt x="352" y="3"/>
                </a:lnTo>
                <a:lnTo>
                  <a:pt x="354" y="2"/>
                </a:lnTo>
                <a:lnTo>
                  <a:pt x="354" y="2"/>
                </a:lnTo>
                <a:lnTo>
                  <a:pt x="356" y="2"/>
                </a:lnTo>
                <a:lnTo>
                  <a:pt x="356" y="2"/>
                </a:lnTo>
                <a:lnTo>
                  <a:pt x="357" y="2"/>
                </a:lnTo>
                <a:lnTo>
                  <a:pt x="358" y="2"/>
                </a:lnTo>
                <a:lnTo>
                  <a:pt x="359" y="1"/>
                </a:lnTo>
                <a:lnTo>
                  <a:pt x="360" y="1"/>
                </a:lnTo>
                <a:lnTo>
                  <a:pt x="362" y="1"/>
                </a:lnTo>
                <a:lnTo>
                  <a:pt x="363" y="1"/>
                </a:lnTo>
                <a:lnTo>
                  <a:pt x="364" y="1"/>
                </a:lnTo>
                <a:lnTo>
                  <a:pt x="366" y="1"/>
                </a:lnTo>
                <a:lnTo>
                  <a:pt x="366" y="0"/>
                </a:lnTo>
                <a:lnTo>
                  <a:pt x="367" y="0"/>
                </a:lnTo>
                <a:lnTo>
                  <a:pt x="367" y="0"/>
                </a:lnTo>
                <a:lnTo>
                  <a:pt x="367" y="0"/>
                </a:lnTo>
                <a:lnTo>
                  <a:pt x="367" y="0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1"/>
                </a:lnTo>
                <a:lnTo>
                  <a:pt x="367" y="2"/>
                </a:lnTo>
                <a:lnTo>
                  <a:pt x="367" y="2"/>
                </a:lnTo>
                <a:lnTo>
                  <a:pt x="367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8" y="2"/>
                </a:lnTo>
                <a:lnTo>
                  <a:pt x="367" y="2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3"/>
                </a:lnTo>
                <a:lnTo>
                  <a:pt x="367" y="4"/>
                </a:lnTo>
                <a:lnTo>
                  <a:pt x="367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4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6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7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8"/>
                </a:lnTo>
                <a:lnTo>
                  <a:pt x="367" y="9"/>
                </a:lnTo>
                <a:lnTo>
                  <a:pt x="367" y="9"/>
                </a:lnTo>
                <a:lnTo>
                  <a:pt x="367" y="9"/>
                </a:lnTo>
                <a:lnTo>
                  <a:pt x="367" y="9"/>
                </a:lnTo>
                <a:lnTo>
                  <a:pt x="367" y="1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id="{595E94EF-1964-DD19-07D3-282ACC08B81E}"/>
              </a:ext>
            </a:extLst>
          </p:cNvPr>
          <p:cNvSpPr>
            <a:spLocks/>
          </p:cNvSpPr>
          <p:nvPr/>
        </p:nvSpPr>
        <p:spPr bwMode="auto">
          <a:xfrm>
            <a:off x="3803169" y="3937001"/>
            <a:ext cx="419100" cy="477838"/>
          </a:xfrm>
          <a:custGeom>
            <a:avLst/>
            <a:gdLst>
              <a:gd name="T0" fmla="*/ 205 w 450"/>
              <a:gd name="T1" fmla="*/ 489 h 515"/>
              <a:gd name="T2" fmla="*/ 172 w 450"/>
              <a:gd name="T3" fmla="*/ 514 h 515"/>
              <a:gd name="T4" fmla="*/ 139 w 450"/>
              <a:gd name="T5" fmla="*/ 487 h 515"/>
              <a:gd name="T6" fmla="*/ 106 w 450"/>
              <a:gd name="T7" fmla="*/ 479 h 515"/>
              <a:gd name="T8" fmla="*/ 79 w 450"/>
              <a:gd name="T9" fmla="*/ 471 h 515"/>
              <a:gd name="T10" fmla="*/ 52 w 450"/>
              <a:gd name="T11" fmla="*/ 464 h 515"/>
              <a:gd name="T12" fmla="*/ 30 w 450"/>
              <a:gd name="T13" fmla="*/ 448 h 515"/>
              <a:gd name="T14" fmla="*/ 6 w 450"/>
              <a:gd name="T15" fmla="*/ 425 h 515"/>
              <a:gd name="T16" fmla="*/ 94 w 450"/>
              <a:gd name="T17" fmla="*/ 402 h 515"/>
              <a:gd name="T18" fmla="*/ 141 w 450"/>
              <a:gd name="T19" fmla="*/ 387 h 515"/>
              <a:gd name="T20" fmla="*/ 150 w 450"/>
              <a:gd name="T21" fmla="*/ 383 h 515"/>
              <a:gd name="T22" fmla="*/ 142 w 450"/>
              <a:gd name="T23" fmla="*/ 370 h 515"/>
              <a:gd name="T24" fmla="*/ 141 w 450"/>
              <a:gd name="T25" fmla="*/ 352 h 515"/>
              <a:gd name="T26" fmla="*/ 139 w 450"/>
              <a:gd name="T27" fmla="*/ 333 h 515"/>
              <a:gd name="T28" fmla="*/ 147 w 450"/>
              <a:gd name="T29" fmla="*/ 318 h 515"/>
              <a:gd name="T30" fmla="*/ 142 w 450"/>
              <a:gd name="T31" fmla="*/ 301 h 515"/>
              <a:gd name="T32" fmla="*/ 143 w 450"/>
              <a:gd name="T33" fmla="*/ 287 h 515"/>
              <a:gd name="T34" fmla="*/ 135 w 450"/>
              <a:gd name="T35" fmla="*/ 272 h 515"/>
              <a:gd name="T36" fmla="*/ 131 w 450"/>
              <a:gd name="T37" fmla="*/ 270 h 515"/>
              <a:gd name="T38" fmla="*/ 127 w 450"/>
              <a:gd name="T39" fmla="*/ 268 h 515"/>
              <a:gd name="T40" fmla="*/ 121 w 450"/>
              <a:gd name="T41" fmla="*/ 264 h 515"/>
              <a:gd name="T42" fmla="*/ 121 w 450"/>
              <a:gd name="T43" fmla="*/ 259 h 515"/>
              <a:gd name="T44" fmla="*/ 115 w 450"/>
              <a:gd name="T45" fmla="*/ 250 h 515"/>
              <a:gd name="T46" fmla="*/ 107 w 450"/>
              <a:gd name="T47" fmla="*/ 227 h 515"/>
              <a:gd name="T48" fmla="*/ 109 w 450"/>
              <a:gd name="T49" fmla="*/ 212 h 515"/>
              <a:gd name="T50" fmla="*/ 105 w 450"/>
              <a:gd name="T51" fmla="*/ 198 h 515"/>
              <a:gd name="T52" fmla="*/ 106 w 450"/>
              <a:gd name="T53" fmla="*/ 182 h 515"/>
              <a:gd name="T54" fmla="*/ 222 w 450"/>
              <a:gd name="T55" fmla="*/ 156 h 515"/>
              <a:gd name="T56" fmla="*/ 262 w 450"/>
              <a:gd name="T57" fmla="*/ 180 h 515"/>
              <a:gd name="T58" fmla="*/ 299 w 450"/>
              <a:gd name="T59" fmla="*/ 198 h 515"/>
              <a:gd name="T60" fmla="*/ 346 w 450"/>
              <a:gd name="T61" fmla="*/ 200 h 515"/>
              <a:gd name="T62" fmla="*/ 369 w 450"/>
              <a:gd name="T63" fmla="*/ 186 h 515"/>
              <a:gd name="T64" fmla="*/ 379 w 450"/>
              <a:gd name="T65" fmla="*/ 172 h 515"/>
              <a:gd name="T66" fmla="*/ 395 w 450"/>
              <a:gd name="T67" fmla="*/ 160 h 515"/>
              <a:gd name="T68" fmla="*/ 405 w 450"/>
              <a:gd name="T69" fmla="*/ 146 h 515"/>
              <a:gd name="T70" fmla="*/ 416 w 450"/>
              <a:gd name="T71" fmla="*/ 130 h 515"/>
              <a:gd name="T72" fmla="*/ 420 w 450"/>
              <a:gd name="T73" fmla="*/ 147 h 515"/>
              <a:gd name="T74" fmla="*/ 421 w 450"/>
              <a:gd name="T75" fmla="*/ 164 h 515"/>
              <a:gd name="T76" fmla="*/ 431 w 450"/>
              <a:gd name="T77" fmla="*/ 178 h 515"/>
              <a:gd name="T78" fmla="*/ 450 w 450"/>
              <a:gd name="T79" fmla="*/ 187 h 515"/>
              <a:gd name="T80" fmla="*/ 449 w 450"/>
              <a:gd name="T81" fmla="*/ 190 h 515"/>
              <a:gd name="T82" fmla="*/ 448 w 450"/>
              <a:gd name="T83" fmla="*/ 194 h 515"/>
              <a:gd name="T84" fmla="*/ 446 w 450"/>
              <a:gd name="T85" fmla="*/ 199 h 515"/>
              <a:gd name="T86" fmla="*/ 444 w 450"/>
              <a:gd name="T87" fmla="*/ 202 h 515"/>
              <a:gd name="T88" fmla="*/ 442 w 450"/>
              <a:gd name="T89" fmla="*/ 204 h 515"/>
              <a:gd name="T90" fmla="*/ 439 w 450"/>
              <a:gd name="T91" fmla="*/ 207 h 515"/>
              <a:gd name="T92" fmla="*/ 436 w 450"/>
              <a:gd name="T93" fmla="*/ 211 h 515"/>
              <a:gd name="T94" fmla="*/ 434 w 450"/>
              <a:gd name="T95" fmla="*/ 214 h 515"/>
              <a:gd name="T96" fmla="*/ 432 w 450"/>
              <a:gd name="T97" fmla="*/ 220 h 515"/>
              <a:gd name="T98" fmla="*/ 424 w 450"/>
              <a:gd name="T99" fmla="*/ 237 h 515"/>
              <a:gd name="T100" fmla="*/ 421 w 450"/>
              <a:gd name="T101" fmla="*/ 242 h 515"/>
              <a:gd name="T102" fmla="*/ 419 w 450"/>
              <a:gd name="T103" fmla="*/ 245 h 515"/>
              <a:gd name="T104" fmla="*/ 417 w 450"/>
              <a:gd name="T105" fmla="*/ 276 h 515"/>
              <a:gd name="T106" fmla="*/ 440 w 450"/>
              <a:gd name="T107" fmla="*/ 318 h 515"/>
              <a:gd name="T108" fmla="*/ 432 w 450"/>
              <a:gd name="T109" fmla="*/ 327 h 515"/>
              <a:gd name="T110" fmla="*/ 425 w 450"/>
              <a:gd name="T111" fmla="*/ 331 h 515"/>
              <a:gd name="T112" fmla="*/ 421 w 450"/>
              <a:gd name="T113" fmla="*/ 337 h 515"/>
              <a:gd name="T114" fmla="*/ 423 w 450"/>
              <a:gd name="T115" fmla="*/ 349 h 515"/>
              <a:gd name="T116" fmla="*/ 426 w 450"/>
              <a:gd name="T117" fmla="*/ 369 h 515"/>
              <a:gd name="T118" fmla="*/ 421 w 450"/>
              <a:gd name="T119" fmla="*/ 422 h 515"/>
              <a:gd name="T120" fmla="*/ 380 w 450"/>
              <a:gd name="T121" fmla="*/ 444 h 515"/>
              <a:gd name="T122" fmla="*/ 336 w 450"/>
              <a:gd name="T123" fmla="*/ 452 h 515"/>
              <a:gd name="T124" fmla="*/ 300 w 450"/>
              <a:gd name="T125" fmla="*/ 423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0" h="515">
                <a:moveTo>
                  <a:pt x="258" y="467"/>
                </a:moveTo>
                <a:lnTo>
                  <a:pt x="258" y="467"/>
                </a:lnTo>
                <a:lnTo>
                  <a:pt x="257" y="467"/>
                </a:lnTo>
                <a:lnTo>
                  <a:pt x="256" y="467"/>
                </a:lnTo>
                <a:lnTo>
                  <a:pt x="256" y="466"/>
                </a:lnTo>
                <a:lnTo>
                  <a:pt x="255" y="466"/>
                </a:lnTo>
                <a:lnTo>
                  <a:pt x="255" y="465"/>
                </a:lnTo>
                <a:lnTo>
                  <a:pt x="254" y="465"/>
                </a:lnTo>
                <a:lnTo>
                  <a:pt x="254" y="466"/>
                </a:lnTo>
                <a:lnTo>
                  <a:pt x="253" y="466"/>
                </a:lnTo>
                <a:lnTo>
                  <a:pt x="252" y="467"/>
                </a:lnTo>
                <a:lnTo>
                  <a:pt x="251" y="467"/>
                </a:lnTo>
                <a:lnTo>
                  <a:pt x="250" y="467"/>
                </a:lnTo>
                <a:lnTo>
                  <a:pt x="250" y="467"/>
                </a:lnTo>
                <a:lnTo>
                  <a:pt x="249" y="467"/>
                </a:lnTo>
                <a:lnTo>
                  <a:pt x="249" y="466"/>
                </a:lnTo>
                <a:lnTo>
                  <a:pt x="249" y="465"/>
                </a:lnTo>
                <a:lnTo>
                  <a:pt x="248" y="465"/>
                </a:lnTo>
                <a:lnTo>
                  <a:pt x="248" y="464"/>
                </a:lnTo>
                <a:lnTo>
                  <a:pt x="248" y="464"/>
                </a:lnTo>
                <a:lnTo>
                  <a:pt x="247" y="463"/>
                </a:lnTo>
                <a:lnTo>
                  <a:pt x="247" y="463"/>
                </a:lnTo>
                <a:lnTo>
                  <a:pt x="246" y="463"/>
                </a:lnTo>
                <a:lnTo>
                  <a:pt x="246" y="463"/>
                </a:lnTo>
                <a:lnTo>
                  <a:pt x="245" y="463"/>
                </a:lnTo>
                <a:lnTo>
                  <a:pt x="244" y="463"/>
                </a:lnTo>
                <a:lnTo>
                  <a:pt x="244" y="463"/>
                </a:lnTo>
                <a:lnTo>
                  <a:pt x="243" y="464"/>
                </a:lnTo>
                <a:lnTo>
                  <a:pt x="243" y="464"/>
                </a:lnTo>
                <a:lnTo>
                  <a:pt x="243" y="465"/>
                </a:lnTo>
                <a:lnTo>
                  <a:pt x="243" y="465"/>
                </a:lnTo>
                <a:lnTo>
                  <a:pt x="243" y="465"/>
                </a:lnTo>
                <a:lnTo>
                  <a:pt x="243" y="466"/>
                </a:lnTo>
                <a:lnTo>
                  <a:pt x="242" y="467"/>
                </a:lnTo>
                <a:lnTo>
                  <a:pt x="242" y="467"/>
                </a:lnTo>
                <a:lnTo>
                  <a:pt x="242" y="469"/>
                </a:lnTo>
                <a:lnTo>
                  <a:pt x="242" y="469"/>
                </a:lnTo>
                <a:lnTo>
                  <a:pt x="243" y="470"/>
                </a:lnTo>
                <a:lnTo>
                  <a:pt x="243" y="470"/>
                </a:lnTo>
                <a:lnTo>
                  <a:pt x="242" y="471"/>
                </a:lnTo>
                <a:lnTo>
                  <a:pt x="242" y="471"/>
                </a:lnTo>
                <a:lnTo>
                  <a:pt x="242" y="472"/>
                </a:lnTo>
                <a:lnTo>
                  <a:pt x="242" y="472"/>
                </a:lnTo>
                <a:lnTo>
                  <a:pt x="241" y="472"/>
                </a:lnTo>
                <a:lnTo>
                  <a:pt x="240" y="472"/>
                </a:lnTo>
                <a:lnTo>
                  <a:pt x="240" y="472"/>
                </a:lnTo>
                <a:lnTo>
                  <a:pt x="239" y="472"/>
                </a:lnTo>
                <a:lnTo>
                  <a:pt x="238" y="472"/>
                </a:lnTo>
                <a:lnTo>
                  <a:pt x="237" y="471"/>
                </a:lnTo>
                <a:lnTo>
                  <a:pt x="236" y="471"/>
                </a:lnTo>
                <a:lnTo>
                  <a:pt x="236" y="471"/>
                </a:lnTo>
                <a:lnTo>
                  <a:pt x="235" y="472"/>
                </a:lnTo>
                <a:lnTo>
                  <a:pt x="235" y="472"/>
                </a:lnTo>
                <a:lnTo>
                  <a:pt x="235" y="473"/>
                </a:lnTo>
                <a:lnTo>
                  <a:pt x="235" y="473"/>
                </a:lnTo>
                <a:lnTo>
                  <a:pt x="235" y="473"/>
                </a:lnTo>
                <a:lnTo>
                  <a:pt x="234" y="474"/>
                </a:lnTo>
                <a:lnTo>
                  <a:pt x="233" y="474"/>
                </a:lnTo>
                <a:lnTo>
                  <a:pt x="232" y="474"/>
                </a:lnTo>
                <a:lnTo>
                  <a:pt x="231" y="474"/>
                </a:lnTo>
                <a:lnTo>
                  <a:pt x="230" y="474"/>
                </a:lnTo>
                <a:lnTo>
                  <a:pt x="230" y="474"/>
                </a:lnTo>
                <a:lnTo>
                  <a:pt x="229" y="474"/>
                </a:lnTo>
                <a:lnTo>
                  <a:pt x="229" y="474"/>
                </a:lnTo>
                <a:lnTo>
                  <a:pt x="229" y="474"/>
                </a:lnTo>
                <a:lnTo>
                  <a:pt x="228" y="474"/>
                </a:lnTo>
                <a:lnTo>
                  <a:pt x="228" y="474"/>
                </a:lnTo>
                <a:lnTo>
                  <a:pt x="227" y="474"/>
                </a:lnTo>
                <a:lnTo>
                  <a:pt x="227" y="474"/>
                </a:lnTo>
                <a:lnTo>
                  <a:pt x="226" y="474"/>
                </a:lnTo>
                <a:lnTo>
                  <a:pt x="226" y="475"/>
                </a:lnTo>
                <a:lnTo>
                  <a:pt x="226" y="475"/>
                </a:lnTo>
                <a:lnTo>
                  <a:pt x="226" y="476"/>
                </a:lnTo>
                <a:lnTo>
                  <a:pt x="226" y="476"/>
                </a:lnTo>
                <a:lnTo>
                  <a:pt x="226" y="477"/>
                </a:lnTo>
                <a:lnTo>
                  <a:pt x="226" y="478"/>
                </a:lnTo>
                <a:lnTo>
                  <a:pt x="226" y="478"/>
                </a:lnTo>
                <a:lnTo>
                  <a:pt x="225" y="478"/>
                </a:lnTo>
                <a:lnTo>
                  <a:pt x="225" y="478"/>
                </a:lnTo>
                <a:lnTo>
                  <a:pt x="225" y="479"/>
                </a:lnTo>
                <a:lnTo>
                  <a:pt x="224" y="479"/>
                </a:lnTo>
                <a:lnTo>
                  <a:pt x="224" y="479"/>
                </a:lnTo>
                <a:lnTo>
                  <a:pt x="223" y="478"/>
                </a:lnTo>
                <a:lnTo>
                  <a:pt x="223" y="478"/>
                </a:lnTo>
                <a:lnTo>
                  <a:pt x="222" y="478"/>
                </a:lnTo>
                <a:lnTo>
                  <a:pt x="221" y="478"/>
                </a:lnTo>
                <a:lnTo>
                  <a:pt x="219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9"/>
                </a:lnTo>
                <a:lnTo>
                  <a:pt x="216" y="480"/>
                </a:lnTo>
                <a:lnTo>
                  <a:pt x="215" y="481"/>
                </a:lnTo>
                <a:lnTo>
                  <a:pt x="215" y="481"/>
                </a:lnTo>
                <a:lnTo>
                  <a:pt x="215" y="481"/>
                </a:lnTo>
                <a:lnTo>
                  <a:pt x="215" y="481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5" y="482"/>
                </a:lnTo>
                <a:lnTo>
                  <a:pt x="216" y="482"/>
                </a:lnTo>
                <a:lnTo>
                  <a:pt x="216" y="482"/>
                </a:lnTo>
                <a:lnTo>
                  <a:pt x="217" y="483"/>
                </a:lnTo>
                <a:lnTo>
                  <a:pt x="218" y="483"/>
                </a:lnTo>
                <a:lnTo>
                  <a:pt x="218" y="484"/>
                </a:lnTo>
                <a:lnTo>
                  <a:pt x="218" y="484"/>
                </a:lnTo>
                <a:lnTo>
                  <a:pt x="218" y="485"/>
                </a:lnTo>
                <a:lnTo>
                  <a:pt x="218" y="485"/>
                </a:lnTo>
                <a:lnTo>
                  <a:pt x="217" y="485"/>
                </a:lnTo>
                <a:lnTo>
                  <a:pt x="217" y="485"/>
                </a:lnTo>
                <a:lnTo>
                  <a:pt x="216" y="486"/>
                </a:lnTo>
                <a:lnTo>
                  <a:pt x="216" y="487"/>
                </a:lnTo>
                <a:lnTo>
                  <a:pt x="216" y="487"/>
                </a:lnTo>
                <a:lnTo>
                  <a:pt x="215" y="487"/>
                </a:lnTo>
                <a:lnTo>
                  <a:pt x="215" y="488"/>
                </a:lnTo>
                <a:lnTo>
                  <a:pt x="216" y="488"/>
                </a:lnTo>
                <a:lnTo>
                  <a:pt x="216" y="489"/>
                </a:lnTo>
                <a:lnTo>
                  <a:pt x="216" y="489"/>
                </a:lnTo>
                <a:lnTo>
                  <a:pt x="216" y="489"/>
                </a:lnTo>
                <a:lnTo>
                  <a:pt x="216" y="489"/>
                </a:lnTo>
                <a:lnTo>
                  <a:pt x="215" y="490"/>
                </a:lnTo>
                <a:lnTo>
                  <a:pt x="215" y="490"/>
                </a:lnTo>
                <a:lnTo>
                  <a:pt x="215" y="490"/>
                </a:lnTo>
                <a:lnTo>
                  <a:pt x="214" y="490"/>
                </a:lnTo>
                <a:lnTo>
                  <a:pt x="213" y="489"/>
                </a:lnTo>
                <a:lnTo>
                  <a:pt x="211" y="489"/>
                </a:lnTo>
                <a:lnTo>
                  <a:pt x="210" y="489"/>
                </a:lnTo>
                <a:lnTo>
                  <a:pt x="210" y="489"/>
                </a:lnTo>
                <a:lnTo>
                  <a:pt x="209" y="489"/>
                </a:lnTo>
                <a:lnTo>
                  <a:pt x="208" y="489"/>
                </a:lnTo>
                <a:lnTo>
                  <a:pt x="207" y="489"/>
                </a:lnTo>
                <a:lnTo>
                  <a:pt x="206" y="489"/>
                </a:lnTo>
                <a:lnTo>
                  <a:pt x="206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5" y="489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4" y="490"/>
                </a:lnTo>
                <a:lnTo>
                  <a:pt x="203" y="490"/>
                </a:lnTo>
                <a:lnTo>
                  <a:pt x="203" y="490"/>
                </a:lnTo>
                <a:lnTo>
                  <a:pt x="202" y="490"/>
                </a:lnTo>
                <a:lnTo>
                  <a:pt x="202" y="490"/>
                </a:lnTo>
                <a:lnTo>
                  <a:pt x="202" y="490"/>
                </a:lnTo>
                <a:lnTo>
                  <a:pt x="202" y="490"/>
                </a:lnTo>
                <a:lnTo>
                  <a:pt x="201" y="491"/>
                </a:lnTo>
                <a:lnTo>
                  <a:pt x="201" y="491"/>
                </a:lnTo>
                <a:lnTo>
                  <a:pt x="201" y="491"/>
                </a:lnTo>
                <a:lnTo>
                  <a:pt x="201" y="491"/>
                </a:lnTo>
                <a:lnTo>
                  <a:pt x="200" y="491"/>
                </a:lnTo>
                <a:lnTo>
                  <a:pt x="200" y="491"/>
                </a:lnTo>
                <a:lnTo>
                  <a:pt x="200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8" y="489"/>
                </a:lnTo>
                <a:lnTo>
                  <a:pt x="198" y="489"/>
                </a:lnTo>
                <a:lnTo>
                  <a:pt x="198" y="488"/>
                </a:lnTo>
                <a:lnTo>
                  <a:pt x="198" y="488"/>
                </a:lnTo>
                <a:lnTo>
                  <a:pt x="198" y="488"/>
                </a:lnTo>
                <a:lnTo>
                  <a:pt x="198" y="487"/>
                </a:lnTo>
                <a:lnTo>
                  <a:pt x="197" y="487"/>
                </a:lnTo>
                <a:lnTo>
                  <a:pt x="197" y="487"/>
                </a:lnTo>
                <a:lnTo>
                  <a:pt x="197" y="487"/>
                </a:lnTo>
                <a:lnTo>
                  <a:pt x="196" y="487"/>
                </a:lnTo>
                <a:lnTo>
                  <a:pt x="196" y="487"/>
                </a:lnTo>
                <a:lnTo>
                  <a:pt x="196" y="488"/>
                </a:lnTo>
                <a:lnTo>
                  <a:pt x="196" y="488"/>
                </a:lnTo>
                <a:lnTo>
                  <a:pt x="195" y="488"/>
                </a:lnTo>
                <a:lnTo>
                  <a:pt x="195" y="488"/>
                </a:lnTo>
                <a:lnTo>
                  <a:pt x="195" y="489"/>
                </a:lnTo>
                <a:lnTo>
                  <a:pt x="195" y="489"/>
                </a:lnTo>
                <a:lnTo>
                  <a:pt x="195" y="490"/>
                </a:lnTo>
                <a:lnTo>
                  <a:pt x="194" y="490"/>
                </a:lnTo>
                <a:lnTo>
                  <a:pt x="194" y="490"/>
                </a:lnTo>
                <a:lnTo>
                  <a:pt x="194" y="490"/>
                </a:lnTo>
                <a:lnTo>
                  <a:pt x="193" y="490"/>
                </a:lnTo>
                <a:lnTo>
                  <a:pt x="193" y="490"/>
                </a:lnTo>
                <a:lnTo>
                  <a:pt x="193" y="491"/>
                </a:lnTo>
                <a:lnTo>
                  <a:pt x="192" y="491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91" y="493"/>
                </a:lnTo>
                <a:lnTo>
                  <a:pt x="191" y="493"/>
                </a:lnTo>
                <a:lnTo>
                  <a:pt x="191" y="494"/>
                </a:lnTo>
                <a:lnTo>
                  <a:pt x="191" y="494"/>
                </a:lnTo>
                <a:lnTo>
                  <a:pt x="190" y="494"/>
                </a:lnTo>
                <a:lnTo>
                  <a:pt x="190" y="494"/>
                </a:lnTo>
                <a:lnTo>
                  <a:pt x="190" y="494"/>
                </a:lnTo>
                <a:lnTo>
                  <a:pt x="189" y="493"/>
                </a:lnTo>
                <a:lnTo>
                  <a:pt x="189" y="493"/>
                </a:lnTo>
                <a:lnTo>
                  <a:pt x="189" y="493"/>
                </a:lnTo>
                <a:lnTo>
                  <a:pt x="189" y="493"/>
                </a:lnTo>
                <a:lnTo>
                  <a:pt x="188" y="492"/>
                </a:lnTo>
                <a:lnTo>
                  <a:pt x="188" y="492"/>
                </a:lnTo>
                <a:lnTo>
                  <a:pt x="188" y="492"/>
                </a:lnTo>
                <a:lnTo>
                  <a:pt x="188" y="492"/>
                </a:lnTo>
                <a:lnTo>
                  <a:pt x="187" y="492"/>
                </a:lnTo>
                <a:lnTo>
                  <a:pt x="187" y="492"/>
                </a:lnTo>
                <a:lnTo>
                  <a:pt x="187" y="493"/>
                </a:lnTo>
                <a:lnTo>
                  <a:pt x="186" y="493"/>
                </a:lnTo>
                <a:lnTo>
                  <a:pt x="186" y="493"/>
                </a:lnTo>
                <a:lnTo>
                  <a:pt x="186" y="494"/>
                </a:lnTo>
                <a:lnTo>
                  <a:pt x="186" y="495"/>
                </a:lnTo>
                <a:lnTo>
                  <a:pt x="186" y="495"/>
                </a:lnTo>
                <a:lnTo>
                  <a:pt x="186" y="495"/>
                </a:lnTo>
                <a:lnTo>
                  <a:pt x="185" y="495"/>
                </a:lnTo>
                <a:lnTo>
                  <a:pt x="185" y="496"/>
                </a:lnTo>
                <a:lnTo>
                  <a:pt x="185" y="496"/>
                </a:lnTo>
                <a:lnTo>
                  <a:pt x="184" y="496"/>
                </a:lnTo>
                <a:lnTo>
                  <a:pt x="183" y="496"/>
                </a:lnTo>
                <a:lnTo>
                  <a:pt x="183" y="496"/>
                </a:lnTo>
                <a:lnTo>
                  <a:pt x="182" y="496"/>
                </a:lnTo>
                <a:lnTo>
                  <a:pt x="182" y="497"/>
                </a:lnTo>
                <a:lnTo>
                  <a:pt x="181" y="497"/>
                </a:lnTo>
                <a:lnTo>
                  <a:pt x="181" y="497"/>
                </a:lnTo>
                <a:lnTo>
                  <a:pt x="181" y="498"/>
                </a:lnTo>
                <a:lnTo>
                  <a:pt x="181" y="498"/>
                </a:lnTo>
                <a:lnTo>
                  <a:pt x="181" y="499"/>
                </a:lnTo>
                <a:lnTo>
                  <a:pt x="180" y="499"/>
                </a:lnTo>
                <a:lnTo>
                  <a:pt x="180" y="500"/>
                </a:lnTo>
                <a:lnTo>
                  <a:pt x="180" y="500"/>
                </a:lnTo>
                <a:lnTo>
                  <a:pt x="179" y="500"/>
                </a:lnTo>
                <a:lnTo>
                  <a:pt x="179" y="501"/>
                </a:lnTo>
                <a:lnTo>
                  <a:pt x="179" y="501"/>
                </a:lnTo>
                <a:lnTo>
                  <a:pt x="178" y="501"/>
                </a:lnTo>
                <a:lnTo>
                  <a:pt x="178" y="501"/>
                </a:lnTo>
                <a:lnTo>
                  <a:pt x="178" y="502"/>
                </a:lnTo>
                <a:lnTo>
                  <a:pt x="179" y="502"/>
                </a:lnTo>
                <a:lnTo>
                  <a:pt x="179" y="502"/>
                </a:lnTo>
                <a:lnTo>
                  <a:pt x="179" y="502"/>
                </a:lnTo>
                <a:lnTo>
                  <a:pt x="179" y="503"/>
                </a:lnTo>
                <a:lnTo>
                  <a:pt x="179" y="503"/>
                </a:lnTo>
                <a:lnTo>
                  <a:pt x="179" y="503"/>
                </a:lnTo>
                <a:lnTo>
                  <a:pt x="179" y="504"/>
                </a:lnTo>
                <a:lnTo>
                  <a:pt x="179" y="504"/>
                </a:lnTo>
                <a:lnTo>
                  <a:pt x="179" y="505"/>
                </a:lnTo>
                <a:lnTo>
                  <a:pt x="179" y="505"/>
                </a:lnTo>
                <a:lnTo>
                  <a:pt x="179" y="505"/>
                </a:lnTo>
                <a:lnTo>
                  <a:pt x="179" y="506"/>
                </a:lnTo>
                <a:lnTo>
                  <a:pt x="180" y="506"/>
                </a:lnTo>
                <a:lnTo>
                  <a:pt x="180" y="506"/>
                </a:lnTo>
                <a:lnTo>
                  <a:pt x="180" y="507"/>
                </a:lnTo>
                <a:lnTo>
                  <a:pt x="180" y="507"/>
                </a:lnTo>
                <a:lnTo>
                  <a:pt x="180" y="507"/>
                </a:lnTo>
                <a:lnTo>
                  <a:pt x="180" y="508"/>
                </a:lnTo>
                <a:lnTo>
                  <a:pt x="180" y="508"/>
                </a:lnTo>
                <a:lnTo>
                  <a:pt x="181" y="508"/>
                </a:lnTo>
                <a:lnTo>
                  <a:pt x="181" y="509"/>
                </a:lnTo>
                <a:lnTo>
                  <a:pt x="181" y="509"/>
                </a:lnTo>
                <a:lnTo>
                  <a:pt x="180" y="509"/>
                </a:lnTo>
                <a:lnTo>
                  <a:pt x="180" y="509"/>
                </a:lnTo>
                <a:lnTo>
                  <a:pt x="180" y="510"/>
                </a:lnTo>
                <a:lnTo>
                  <a:pt x="180" y="510"/>
                </a:lnTo>
                <a:lnTo>
                  <a:pt x="179" y="510"/>
                </a:lnTo>
                <a:lnTo>
                  <a:pt x="179" y="511"/>
                </a:lnTo>
                <a:lnTo>
                  <a:pt x="179" y="511"/>
                </a:lnTo>
                <a:lnTo>
                  <a:pt x="179" y="511"/>
                </a:lnTo>
                <a:lnTo>
                  <a:pt x="179" y="512"/>
                </a:lnTo>
                <a:lnTo>
                  <a:pt x="179" y="512"/>
                </a:lnTo>
                <a:lnTo>
                  <a:pt x="179" y="512"/>
                </a:lnTo>
                <a:lnTo>
                  <a:pt x="178" y="513"/>
                </a:lnTo>
                <a:lnTo>
                  <a:pt x="178" y="513"/>
                </a:lnTo>
                <a:lnTo>
                  <a:pt x="177" y="513"/>
                </a:lnTo>
                <a:lnTo>
                  <a:pt x="176" y="513"/>
                </a:lnTo>
                <a:lnTo>
                  <a:pt x="175" y="514"/>
                </a:lnTo>
                <a:lnTo>
                  <a:pt x="175" y="514"/>
                </a:lnTo>
                <a:lnTo>
                  <a:pt x="174" y="514"/>
                </a:lnTo>
                <a:lnTo>
                  <a:pt x="173" y="514"/>
                </a:lnTo>
                <a:lnTo>
                  <a:pt x="172" y="514"/>
                </a:lnTo>
                <a:lnTo>
                  <a:pt x="172" y="514"/>
                </a:lnTo>
                <a:lnTo>
                  <a:pt x="171" y="515"/>
                </a:lnTo>
                <a:lnTo>
                  <a:pt x="170" y="515"/>
                </a:lnTo>
                <a:lnTo>
                  <a:pt x="169" y="515"/>
                </a:lnTo>
                <a:lnTo>
                  <a:pt x="169" y="515"/>
                </a:lnTo>
                <a:lnTo>
                  <a:pt x="168" y="515"/>
                </a:lnTo>
                <a:lnTo>
                  <a:pt x="168" y="514"/>
                </a:lnTo>
                <a:lnTo>
                  <a:pt x="168" y="514"/>
                </a:lnTo>
                <a:lnTo>
                  <a:pt x="168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3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2"/>
                </a:lnTo>
                <a:lnTo>
                  <a:pt x="167" y="511"/>
                </a:lnTo>
                <a:lnTo>
                  <a:pt x="167" y="511"/>
                </a:lnTo>
                <a:lnTo>
                  <a:pt x="167" y="511"/>
                </a:lnTo>
                <a:lnTo>
                  <a:pt x="168" y="511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09"/>
                </a:lnTo>
                <a:lnTo>
                  <a:pt x="167" y="509"/>
                </a:lnTo>
                <a:lnTo>
                  <a:pt x="167" y="508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6" y="506"/>
                </a:lnTo>
                <a:lnTo>
                  <a:pt x="166" y="505"/>
                </a:lnTo>
                <a:lnTo>
                  <a:pt x="165" y="505"/>
                </a:lnTo>
                <a:lnTo>
                  <a:pt x="165" y="505"/>
                </a:lnTo>
                <a:lnTo>
                  <a:pt x="164" y="505"/>
                </a:lnTo>
                <a:lnTo>
                  <a:pt x="163" y="505"/>
                </a:lnTo>
                <a:lnTo>
                  <a:pt x="162" y="505"/>
                </a:lnTo>
                <a:lnTo>
                  <a:pt x="162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4"/>
                </a:lnTo>
                <a:lnTo>
                  <a:pt x="160" y="504"/>
                </a:lnTo>
                <a:lnTo>
                  <a:pt x="159" y="504"/>
                </a:lnTo>
                <a:lnTo>
                  <a:pt x="159" y="504"/>
                </a:lnTo>
                <a:lnTo>
                  <a:pt x="158" y="504"/>
                </a:lnTo>
                <a:lnTo>
                  <a:pt x="158" y="504"/>
                </a:lnTo>
                <a:lnTo>
                  <a:pt x="157" y="504"/>
                </a:lnTo>
                <a:lnTo>
                  <a:pt x="157" y="504"/>
                </a:lnTo>
                <a:lnTo>
                  <a:pt x="155" y="505"/>
                </a:lnTo>
                <a:lnTo>
                  <a:pt x="155" y="505"/>
                </a:lnTo>
                <a:lnTo>
                  <a:pt x="155" y="506"/>
                </a:lnTo>
                <a:lnTo>
                  <a:pt x="155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4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3" y="506"/>
                </a:lnTo>
                <a:lnTo>
                  <a:pt x="152" y="505"/>
                </a:lnTo>
                <a:lnTo>
                  <a:pt x="152" y="505"/>
                </a:lnTo>
                <a:lnTo>
                  <a:pt x="151" y="504"/>
                </a:lnTo>
                <a:lnTo>
                  <a:pt x="151" y="504"/>
                </a:lnTo>
                <a:lnTo>
                  <a:pt x="150" y="503"/>
                </a:lnTo>
                <a:lnTo>
                  <a:pt x="149" y="503"/>
                </a:lnTo>
                <a:lnTo>
                  <a:pt x="148" y="503"/>
                </a:lnTo>
                <a:lnTo>
                  <a:pt x="148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7" y="503"/>
                </a:lnTo>
                <a:lnTo>
                  <a:pt x="146" y="502"/>
                </a:lnTo>
                <a:lnTo>
                  <a:pt x="146" y="502"/>
                </a:lnTo>
                <a:lnTo>
                  <a:pt x="146" y="501"/>
                </a:lnTo>
                <a:lnTo>
                  <a:pt x="146" y="501"/>
                </a:lnTo>
                <a:lnTo>
                  <a:pt x="146" y="500"/>
                </a:lnTo>
                <a:lnTo>
                  <a:pt x="146" y="500"/>
                </a:lnTo>
                <a:lnTo>
                  <a:pt x="146" y="500"/>
                </a:lnTo>
                <a:lnTo>
                  <a:pt x="145" y="500"/>
                </a:lnTo>
                <a:lnTo>
                  <a:pt x="145" y="499"/>
                </a:lnTo>
                <a:lnTo>
                  <a:pt x="144" y="499"/>
                </a:lnTo>
                <a:lnTo>
                  <a:pt x="143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2" y="499"/>
                </a:lnTo>
                <a:lnTo>
                  <a:pt x="141" y="498"/>
                </a:lnTo>
                <a:lnTo>
                  <a:pt x="141" y="498"/>
                </a:lnTo>
                <a:lnTo>
                  <a:pt x="141" y="498"/>
                </a:lnTo>
                <a:lnTo>
                  <a:pt x="141" y="498"/>
                </a:lnTo>
                <a:lnTo>
                  <a:pt x="140" y="497"/>
                </a:lnTo>
                <a:lnTo>
                  <a:pt x="140" y="496"/>
                </a:lnTo>
                <a:lnTo>
                  <a:pt x="140" y="496"/>
                </a:lnTo>
                <a:lnTo>
                  <a:pt x="140" y="495"/>
                </a:lnTo>
                <a:lnTo>
                  <a:pt x="140" y="495"/>
                </a:lnTo>
                <a:lnTo>
                  <a:pt x="140" y="495"/>
                </a:lnTo>
                <a:lnTo>
                  <a:pt x="140" y="495"/>
                </a:lnTo>
                <a:lnTo>
                  <a:pt x="139" y="495"/>
                </a:lnTo>
                <a:lnTo>
                  <a:pt x="139" y="495"/>
                </a:lnTo>
                <a:lnTo>
                  <a:pt x="138" y="495"/>
                </a:lnTo>
                <a:lnTo>
                  <a:pt x="138" y="495"/>
                </a:lnTo>
                <a:lnTo>
                  <a:pt x="138" y="494"/>
                </a:lnTo>
                <a:lnTo>
                  <a:pt x="138" y="494"/>
                </a:lnTo>
                <a:lnTo>
                  <a:pt x="138" y="494"/>
                </a:lnTo>
                <a:lnTo>
                  <a:pt x="137" y="494"/>
                </a:lnTo>
                <a:lnTo>
                  <a:pt x="137" y="493"/>
                </a:lnTo>
                <a:lnTo>
                  <a:pt x="138" y="493"/>
                </a:lnTo>
                <a:lnTo>
                  <a:pt x="138" y="493"/>
                </a:lnTo>
                <a:lnTo>
                  <a:pt x="138" y="493"/>
                </a:lnTo>
                <a:lnTo>
                  <a:pt x="138" y="492"/>
                </a:lnTo>
                <a:lnTo>
                  <a:pt x="138" y="492"/>
                </a:lnTo>
                <a:lnTo>
                  <a:pt x="139" y="492"/>
                </a:lnTo>
                <a:lnTo>
                  <a:pt x="139" y="492"/>
                </a:lnTo>
                <a:lnTo>
                  <a:pt x="139" y="491"/>
                </a:lnTo>
                <a:lnTo>
                  <a:pt x="139" y="491"/>
                </a:lnTo>
                <a:lnTo>
                  <a:pt x="139" y="490"/>
                </a:lnTo>
                <a:lnTo>
                  <a:pt x="139" y="490"/>
                </a:lnTo>
                <a:lnTo>
                  <a:pt x="139" y="489"/>
                </a:lnTo>
                <a:lnTo>
                  <a:pt x="139" y="489"/>
                </a:lnTo>
                <a:lnTo>
                  <a:pt x="139" y="488"/>
                </a:lnTo>
                <a:lnTo>
                  <a:pt x="139" y="488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9" y="487"/>
                </a:lnTo>
                <a:lnTo>
                  <a:pt x="138" y="487"/>
                </a:lnTo>
                <a:lnTo>
                  <a:pt x="138" y="487"/>
                </a:lnTo>
                <a:lnTo>
                  <a:pt x="138" y="487"/>
                </a:lnTo>
                <a:lnTo>
                  <a:pt x="138" y="487"/>
                </a:lnTo>
                <a:lnTo>
                  <a:pt x="137" y="487"/>
                </a:lnTo>
                <a:lnTo>
                  <a:pt x="136" y="487"/>
                </a:lnTo>
                <a:lnTo>
                  <a:pt x="136" y="487"/>
                </a:lnTo>
                <a:lnTo>
                  <a:pt x="136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6"/>
                </a:lnTo>
                <a:lnTo>
                  <a:pt x="135" y="485"/>
                </a:lnTo>
                <a:lnTo>
                  <a:pt x="134" y="485"/>
                </a:lnTo>
                <a:lnTo>
                  <a:pt x="134" y="485"/>
                </a:lnTo>
                <a:lnTo>
                  <a:pt x="134" y="485"/>
                </a:lnTo>
                <a:lnTo>
                  <a:pt x="133" y="485"/>
                </a:lnTo>
                <a:lnTo>
                  <a:pt x="133" y="486"/>
                </a:lnTo>
                <a:lnTo>
                  <a:pt x="133" y="486"/>
                </a:lnTo>
                <a:lnTo>
                  <a:pt x="132" y="486"/>
                </a:lnTo>
                <a:lnTo>
                  <a:pt x="132" y="486"/>
                </a:lnTo>
                <a:lnTo>
                  <a:pt x="132" y="487"/>
                </a:lnTo>
                <a:lnTo>
                  <a:pt x="131" y="487"/>
                </a:lnTo>
                <a:lnTo>
                  <a:pt x="131" y="487"/>
                </a:lnTo>
                <a:lnTo>
                  <a:pt x="131" y="487"/>
                </a:lnTo>
                <a:lnTo>
                  <a:pt x="130" y="486"/>
                </a:lnTo>
                <a:lnTo>
                  <a:pt x="130" y="485"/>
                </a:lnTo>
                <a:lnTo>
                  <a:pt x="130" y="484"/>
                </a:lnTo>
                <a:lnTo>
                  <a:pt x="129" y="484"/>
                </a:lnTo>
                <a:lnTo>
                  <a:pt x="129" y="484"/>
                </a:lnTo>
                <a:lnTo>
                  <a:pt x="129" y="484"/>
                </a:lnTo>
                <a:lnTo>
                  <a:pt x="129" y="483"/>
                </a:lnTo>
                <a:lnTo>
                  <a:pt x="129" y="483"/>
                </a:lnTo>
                <a:lnTo>
                  <a:pt x="129" y="483"/>
                </a:lnTo>
                <a:lnTo>
                  <a:pt x="128" y="483"/>
                </a:lnTo>
                <a:lnTo>
                  <a:pt x="128" y="483"/>
                </a:lnTo>
                <a:lnTo>
                  <a:pt x="128" y="483"/>
                </a:lnTo>
                <a:lnTo>
                  <a:pt x="127" y="484"/>
                </a:lnTo>
                <a:lnTo>
                  <a:pt x="127" y="484"/>
                </a:lnTo>
                <a:lnTo>
                  <a:pt x="127" y="484"/>
                </a:lnTo>
                <a:lnTo>
                  <a:pt x="127" y="484"/>
                </a:lnTo>
                <a:lnTo>
                  <a:pt x="126" y="484"/>
                </a:lnTo>
                <a:lnTo>
                  <a:pt x="126" y="484"/>
                </a:lnTo>
                <a:lnTo>
                  <a:pt x="126" y="484"/>
                </a:lnTo>
                <a:lnTo>
                  <a:pt x="126" y="484"/>
                </a:lnTo>
                <a:lnTo>
                  <a:pt x="125" y="484"/>
                </a:lnTo>
                <a:lnTo>
                  <a:pt x="125" y="484"/>
                </a:lnTo>
                <a:lnTo>
                  <a:pt x="125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4"/>
                </a:lnTo>
                <a:lnTo>
                  <a:pt x="124" y="483"/>
                </a:lnTo>
                <a:lnTo>
                  <a:pt x="123" y="483"/>
                </a:lnTo>
                <a:lnTo>
                  <a:pt x="123" y="483"/>
                </a:lnTo>
                <a:lnTo>
                  <a:pt x="123" y="483"/>
                </a:lnTo>
                <a:lnTo>
                  <a:pt x="123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2" y="483"/>
                </a:lnTo>
                <a:lnTo>
                  <a:pt x="121" y="483"/>
                </a:lnTo>
                <a:lnTo>
                  <a:pt x="121" y="483"/>
                </a:lnTo>
                <a:lnTo>
                  <a:pt x="121" y="483"/>
                </a:lnTo>
                <a:lnTo>
                  <a:pt x="120" y="483"/>
                </a:lnTo>
                <a:lnTo>
                  <a:pt x="120" y="482"/>
                </a:lnTo>
                <a:lnTo>
                  <a:pt x="120" y="482"/>
                </a:lnTo>
                <a:lnTo>
                  <a:pt x="119" y="481"/>
                </a:lnTo>
                <a:lnTo>
                  <a:pt x="119" y="480"/>
                </a:lnTo>
                <a:lnTo>
                  <a:pt x="119" y="480"/>
                </a:lnTo>
                <a:lnTo>
                  <a:pt x="119" y="479"/>
                </a:lnTo>
                <a:lnTo>
                  <a:pt x="119" y="479"/>
                </a:lnTo>
                <a:lnTo>
                  <a:pt x="119" y="478"/>
                </a:lnTo>
                <a:lnTo>
                  <a:pt x="119" y="478"/>
                </a:lnTo>
                <a:lnTo>
                  <a:pt x="119" y="478"/>
                </a:lnTo>
                <a:lnTo>
                  <a:pt x="118" y="478"/>
                </a:lnTo>
                <a:lnTo>
                  <a:pt x="118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7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6" y="478"/>
                </a:lnTo>
                <a:lnTo>
                  <a:pt x="115" y="478"/>
                </a:lnTo>
                <a:lnTo>
                  <a:pt x="115" y="478"/>
                </a:lnTo>
                <a:lnTo>
                  <a:pt x="115" y="478"/>
                </a:lnTo>
                <a:lnTo>
                  <a:pt x="115" y="478"/>
                </a:lnTo>
                <a:lnTo>
                  <a:pt x="114" y="478"/>
                </a:lnTo>
                <a:lnTo>
                  <a:pt x="114" y="478"/>
                </a:lnTo>
                <a:lnTo>
                  <a:pt x="114" y="478"/>
                </a:lnTo>
                <a:lnTo>
                  <a:pt x="113" y="478"/>
                </a:lnTo>
                <a:lnTo>
                  <a:pt x="113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2" y="478"/>
                </a:lnTo>
                <a:lnTo>
                  <a:pt x="111" y="478"/>
                </a:lnTo>
                <a:lnTo>
                  <a:pt x="111" y="478"/>
                </a:lnTo>
                <a:lnTo>
                  <a:pt x="111" y="478"/>
                </a:lnTo>
                <a:lnTo>
                  <a:pt x="111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8"/>
                </a:lnTo>
                <a:lnTo>
                  <a:pt x="110" y="479"/>
                </a:lnTo>
                <a:lnTo>
                  <a:pt x="110" y="479"/>
                </a:lnTo>
                <a:lnTo>
                  <a:pt x="110" y="479"/>
                </a:lnTo>
                <a:lnTo>
                  <a:pt x="109" y="479"/>
                </a:lnTo>
                <a:lnTo>
                  <a:pt x="109" y="479"/>
                </a:lnTo>
                <a:lnTo>
                  <a:pt x="109" y="480"/>
                </a:lnTo>
                <a:lnTo>
                  <a:pt x="109" y="480"/>
                </a:lnTo>
                <a:lnTo>
                  <a:pt x="109" y="480"/>
                </a:lnTo>
                <a:lnTo>
                  <a:pt x="108" y="480"/>
                </a:lnTo>
                <a:lnTo>
                  <a:pt x="108" y="481"/>
                </a:lnTo>
                <a:lnTo>
                  <a:pt x="108" y="481"/>
                </a:lnTo>
                <a:lnTo>
                  <a:pt x="108" y="481"/>
                </a:lnTo>
                <a:lnTo>
                  <a:pt x="108" y="481"/>
                </a:lnTo>
                <a:lnTo>
                  <a:pt x="107" y="481"/>
                </a:lnTo>
                <a:lnTo>
                  <a:pt x="107" y="480"/>
                </a:lnTo>
                <a:lnTo>
                  <a:pt x="107" y="480"/>
                </a:lnTo>
                <a:lnTo>
                  <a:pt x="107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80"/>
                </a:lnTo>
                <a:lnTo>
                  <a:pt x="106" y="479"/>
                </a:lnTo>
                <a:lnTo>
                  <a:pt x="106" y="479"/>
                </a:lnTo>
                <a:lnTo>
                  <a:pt x="106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9"/>
                </a:lnTo>
                <a:lnTo>
                  <a:pt x="105" y="478"/>
                </a:lnTo>
                <a:lnTo>
                  <a:pt x="104" y="478"/>
                </a:lnTo>
                <a:lnTo>
                  <a:pt x="104" y="478"/>
                </a:lnTo>
                <a:lnTo>
                  <a:pt x="104" y="478"/>
                </a:lnTo>
                <a:lnTo>
                  <a:pt x="104" y="478"/>
                </a:lnTo>
                <a:lnTo>
                  <a:pt x="103" y="478"/>
                </a:lnTo>
                <a:lnTo>
                  <a:pt x="103" y="478"/>
                </a:lnTo>
                <a:lnTo>
                  <a:pt x="103" y="478"/>
                </a:lnTo>
                <a:lnTo>
                  <a:pt x="102" y="478"/>
                </a:lnTo>
                <a:lnTo>
                  <a:pt x="102" y="477"/>
                </a:lnTo>
                <a:lnTo>
                  <a:pt x="102" y="477"/>
                </a:lnTo>
                <a:lnTo>
                  <a:pt x="101" y="477"/>
                </a:lnTo>
                <a:lnTo>
                  <a:pt x="101" y="477"/>
                </a:lnTo>
                <a:lnTo>
                  <a:pt x="101" y="477"/>
                </a:lnTo>
                <a:lnTo>
                  <a:pt x="100" y="477"/>
                </a:lnTo>
                <a:lnTo>
                  <a:pt x="100" y="477"/>
                </a:lnTo>
                <a:lnTo>
                  <a:pt x="100" y="477"/>
                </a:lnTo>
                <a:lnTo>
                  <a:pt x="99" y="477"/>
                </a:lnTo>
                <a:lnTo>
                  <a:pt x="99" y="477"/>
                </a:lnTo>
                <a:lnTo>
                  <a:pt x="99" y="477"/>
                </a:lnTo>
                <a:lnTo>
                  <a:pt x="98" y="477"/>
                </a:lnTo>
                <a:lnTo>
                  <a:pt x="98" y="477"/>
                </a:lnTo>
                <a:lnTo>
                  <a:pt x="98" y="477"/>
                </a:lnTo>
                <a:lnTo>
                  <a:pt x="98" y="477"/>
                </a:lnTo>
                <a:lnTo>
                  <a:pt x="97" y="477"/>
                </a:lnTo>
                <a:lnTo>
                  <a:pt x="97" y="476"/>
                </a:lnTo>
                <a:lnTo>
                  <a:pt x="97" y="476"/>
                </a:lnTo>
                <a:lnTo>
                  <a:pt x="97" y="476"/>
                </a:lnTo>
                <a:lnTo>
                  <a:pt x="97" y="476"/>
                </a:lnTo>
                <a:lnTo>
                  <a:pt x="97" y="475"/>
                </a:lnTo>
                <a:lnTo>
                  <a:pt x="97" y="475"/>
                </a:lnTo>
                <a:lnTo>
                  <a:pt x="97" y="475"/>
                </a:lnTo>
                <a:lnTo>
                  <a:pt x="97" y="475"/>
                </a:lnTo>
                <a:lnTo>
                  <a:pt x="97" y="474"/>
                </a:lnTo>
                <a:lnTo>
                  <a:pt x="98" y="474"/>
                </a:lnTo>
                <a:lnTo>
                  <a:pt x="98" y="474"/>
                </a:lnTo>
                <a:lnTo>
                  <a:pt x="98" y="473"/>
                </a:lnTo>
                <a:lnTo>
                  <a:pt x="98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3"/>
                </a:lnTo>
                <a:lnTo>
                  <a:pt x="99" y="472"/>
                </a:lnTo>
                <a:lnTo>
                  <a:pt x="99" y="472"/>
                </a:lnTo>
                <a:lnTo>
                  <a:pt x="100" y="472"/>
                </a:lnTo>
                <a:lnTo>
                  <a:pt x="100" y="472"/>
                </a:lnTo>
                <a:lnTo>
                  <a:pt x="99" y="472"/>
                </a:lnTo>
                <a:lnTo>
                  <a:pt x="99" y="472"/>
                </a:lnTo>
                <a:lnTo>
                  <a:pt x="99" y="471"/>
                </a:lnTo>
                <a:lnTo>
                  <a:pt x="99" y="470"/>
                </a:lnTo>
                <a:lnTo>
                  <a:pt x="99" y="470"/>
                </a:lnTo>
                <a:lnTo>
                  <a:pt x="98" y="470"/>
                </a:lnTo>
                <a:lnTo>
                  <a:pt x="98" y="470"/>
                </a:lnTo>
                <a:lnTo>
                  <a:pt x="98" y="470"/>
                </a:lnTo>
                <a:lnTo>
                  <a:pt x="98" y="470"/>
                </a:lnTo>
                <a:lnTo>
                  <a:pt x="97" y="469"/>
                </a:lnTo>
                <a:lnTo>
                  <a:pt x="96" y="469"/>
                </a:lnTo>
                <a:lnTo>
                  <a:pt x="96" y="469"/>
                </a:lnTo>
                <a:lnTo>
                  <a:pt x="96" y="469"/>
                </a:lnTo>
                <a:lnTo>
                  <a:pt x="96" y="469"/>
                </a:lnTo>
                <a:lnTo>
                  <a:pt x="95" y="470"/>
                </a:lnTo>
                <a:lnTo>
                  <a:pt x="95" y="470"/>
                </a:lnTo>
                <a:lnTo>
                  <a:pt x="95" y="470"/>
                </a:lnTo>
                <a:lnTo>
                  <a:pt x="95" y="470"/>
                </a:lnTo>
                <a:lnTo>
                  <a:pt x="94" y="470"/>
                </a:lnTo>
                <a:lnTo>
                  <a:pt x="94" y="470"/>
                </a:lnTo>
                <a:lnTo>
                  <a:pt x="93" y="470"/>
                </a:lnTo>
                <a:lnTo>
                  <a:pt x="92" y="470"/>
                </a:lnTo>
                <a:lnTo>
                  <a:pt x="92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1"/>
                </a:lnTo>
                <a:lnTo>
                  <a:pt x="92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1" y="471"/>
                </a:lnTo>
                <a:lnTo>
                  <a:pt x="90" y="472"/>
                </a:lnTo>
                <a:lnTo>
                  <a:pt x="90" y="472"/>
                </a:lnTo>
                <a:lnTo>
                  <a:pt x="90" y="473"/>
                </a:lnTo>
                <a:lnTo>
                  <a:pt x="89" y="473"/>
                </a:lnTo>
                <a:lnTo>
                  <a:pt x="89" y="473"/>
                </a:lnTo>
                <a:lnTo>
                  <a:pt x="89" y="473"/>
                </a:lnTo>
                <a:lnTo>
                  <a:pt x="89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8" y="474"/>
                </a:lnTo>
                <a:lnTo>
                  <a:pt x="87" y="474"/>
                </a:lnTo>
                <a:lnTo>
                  <a:pt x="87" y="473"/>
                </a:lnTo>
                <a:lnTo>
                  <a:pt x="87" y="473"/>
                </a:lnTo>
                <a:lnTo>
                  <a:pt x="86" y="473"/>
                </a:lnTo>
                <a:lnTo>
                  <a:pt x="86" y="473"/>
                </a:lnTo>
                <a:lnTo>
                  <a:pt x="86" y="473"/>
                </a:lnTo>
                <a:lnTo>
                  <a:pt x="85" y="473"/>
                </a:lnTo>
                <a:lnTo>
                  <a:pt x="85" y="473"/>
                </a:lnTo>
                <a:lnTo>
                  <a:pt x="85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4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3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2" y="473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1"/>
                </a:lnTo>
                <a:lnTo>
                  <a:pt x="81" y="471"/>
                </a:lnTo>
                <a:lnTo>
                  <a:pt x="80" y="471"/>
                </a:lnTo>
                <a:lnTo>
                  <a:pt x="80" y="471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2"/>
                </a:lnTo>
                <a:lnTo>
                  <a:pt x="78" y="473"/>
                </a:lnTo>
                <a:lnTo>
                  <a:pt x="78" y="473"/>
                </a:lnTo>
                <a:lnTo>
                  <a:pt x="77" y="473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7" y="474"/>
                </a:lnTo>
                <a:lnTo>
                  <a:pt x="76" y="475"/>
                </a:lnTo>
                <a:lnTo>
                  <a:pt x="76" y="475"/>
                </a:lnTo>
                <a:lnTo>
                  <a:pt x="76" y="474"/>
                </a:lnTo>
                <a:lnTo>
                  <a:pt x="75" y="474"/>
                </a:lnTo>
                <a:lnTo>
                  <a:pt x="75" y="474"/>
                </a:lnTo>
                <a:lnTo>
                  <a:pt x="74" y="474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3"/>
                </a:lnTo>
                <a:lnTo>
                  <a:pt x="74" y="472"/>
                </a:lnTo>
                <a:lnTo>
                  <a:pt x="74" y="472"/>
                </a:lnTo>
                <a:lnTo>
                  <a:pt x="74" y="472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1"/>
                </a:lnTo>
                <a:lnTo>
                  <a:pt x="74" y="470"/>
                </a:lnTo>
                <a:lnTo>
                  <a:pt x="74" y="470"/>
                </a:lnTo>
                <a:lnTo>
                  <a:pt x="74" y="470"/>
                </a:lnTo>
                <a:lnTo>
                  <a:pt x="74" y="470"/>
                </a:lnTo>
                <a:lnTo>
                  <a:pt x="73" y="470"/>
                </a:lnTo>
                <a:lnTo>
                  <a:pt x="73" y="469"/>
                </a:lnTo>
                <a:lnTo>
                  <a:pt x="73" y="469"/>
                </a:lnTo>
                <a:lnTo>
                  <a:pt x="73" y="469"/>
                </a:lnTo>
                <a:lnTo>
                  <a:pt x="72" y="469"/>
                </a:lnTo>
                <a:lnTo>
                  <a:pt x="72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1" y="469"/>
                </a:lnTo>
                <a:lnTo>
                  <a:pt x="70" y="469"/>
                </a:lnTo>
                <a:lnTo>
                  <a:pt x="70" y="469"/>
                </a:lnTo>
                <a:lnTo>
                  <a:pt x="69" y="469"/>
                </a:lnTo>
                <a:lnTo>
                  <a:pt x="69" y="469"/>
                </a:lnTo>
                <a:lnTo>
                  <a:pt x="69" y="469"/>
                </a:lnTo>
                <a:lnTo>
                  <a:pt x="69" y="468"/>
                </a:lnTo>
                <a:lnTo>
                  <a:pt x="68" y="468"/>
                </a:lnTo>
                <a:lnTo>
                  <a:pt x="68" y="468"/>
                </a:lnTo>
                <a:lnTo>
                  <a:pt x="68" y="468"/>
                </a:lnTo>
                <a:lnTo>
                  <a:pt x="68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8"/>
                </a:lnTo>
                <a:lnTo>
                  <a:pt x="67" y="467"/>
                </a:lnTo>
                <a:lnTo>
                  <a:pt x="66" y="467"/>
                </a:lnTo>
                <a:lnTo>
                  <a:pt x="66" y="467"/>
                </a:lnTo>
                <a:lnTo>
                  <a:pt x="66" y="467"/>
                </a:lnTo>
                <a:lnTo>
                  <a:pt x="66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5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4" y="466"/>
                </a:lnTo>
                <a:lnTo>
                  <a:pt x="63" y="466"/>
                </a:lnTo>
                <a:lnTo>
                  <a:pt x="63" y="466"/>
                </a:lnTo>
                <a:lnTo>
                  <a:pt x="63" y="465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1" y="465"/>
                </a:lnTo>
                <a:lnTo>
                  <a:pt x="61" y="465"/>
                </a:lnTo>
                <a:lnTo>
                  <a:pt x="61" y="465"/>
                </a:lnTo>
                <a:lnTo>
                  <a:pt x="61" y="465"/>
                </a:lnTo>
                <a:lnTo>
                  <a:pt x="60" y="465"/>
                </a:lnTo>
                <a:lnTo>
                  <a:pt x="60" y="465"/>
                </a:lnTo>
                <a:lnTo>
                  <a:pt x="60" y="465"/>
                </a:lnTo>
                <a:lnTo>
                  <a:pt x="60" y="465"/>
                </a:lnTo>
                <a:lnTo>
                  <a:pt x="59" y="465"/>
                </a:lnTo>
                <a:lnTo>
                  <a:pt x="59" y="465"/>
                </a:lnTo>
                <a:lnTo>
                  <a:pt x="59" y="465"/>
                </a:lnTo>
                <a:lnTo>
                  <a:pt x="59" y="465"/>
                </a:lnTo>
                <a:lnTo>
                  <a:pt x="58" y="465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4"/>
                </a:lnTo>
                <a:lnTo>
                  <a:pt x="56" y="464"/>
                </a:lnTo>
                <a:lnTo>
                  <a:pt x="56" y="464"/>
                </a:lnTo>
                <a:lnTo>
                  <a:pt x="56" y="464"/>
                </a:lnTo>
                <a:lnTo>
                  <a:pt x="55" y="464"/>
                </a:lnTo>
                <a:lnTo>
                  <a:pt x="55" y="464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6"/>
                </a:lnTo>
                <a:lnTo>
                  <a:pt x="54" y="466"/>
                </a:lnTo>
                <a:lnTo>
                  <a:pt x="54" y="466"/>
                </a:lnTo>
                <a:lnTo>
                  <a:pt x="54" y="466"/>
                </a:lnTo>
                <a:lnTo>
                  <a:pt x="53" y="466"/>
                </a:lnTo>
                <a:lnTo>
                  <a:pt x="53" y="465"/>
                </a:lnTo>
                <a:lnTo>
                  <a:pt x="53" y="465"/>
                </a:lnTo>
                <a:lnTo>
                  <a:pt x="53" y="465"/>
                </a:lnTo>
                <a:lnTo>
                  <a:pt x="52" y="465"/>
                </a:lnTo>
                <a:lnTo>
                  <a:pt x="52" y="465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0" y="465"/>
                </a:lnTo>
                <a:lnTo>
                  <a:pt x="50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5"/>
                </a:lnTo>
                <a:lnTo>
                  <a:pt x="49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7"/>
                </a:lnTo>
                <a:lnTo>
                  <a:pt x="48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6" y="467"/>
                </a:lnTo>
                <a:lnTo>
                  <a:pt x="46" y="466"/>
                </a:lnTo>
                <a:lnTo>
                  <a:pt x="46" y="466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5" y="465"/>
                </a:lnTo>
                <a:lnTo>
                  <a:pt x="44" y="465"/>
                </a:lnTo>
                <a:lnTo>
                  <a:pt x="44" y="465"/>
                </a:lnTo>
                <a:lnTo>
                  <a:pt x="44" y="465"/>
                </a:lnTo>
                <a:lnTo>
                  <a:pt x="44" y="465"/>
                </a:lnTo>
                <a:lnTo>
                  <a:pt x="43" y="465"/>
                </a:lnTo>
                <a:lnTo>
                  <a:pt x="43" y="465"/>
                </a:lnTo>
                <a:lnTo>
                  <a:pt x="43" y="465"/>
                </a:lnTo>
                <a:lnTo>
                  <a:pt x="43" y="466"/>
                </a:lnTo>
                <a:lnTo>
                  <a:pt x="43" y="466"/>
                </a:lnTo>
                <a:lnTo>
                  <a:pt x="42" y="466"/>
                </a:lnTo>
                <a:lnTo>
                  <a:pt x="42" y="466"/>
                </a:lnTo>
                <a:lnTo>
                  <a:pt x="42" y="465"/>
                </a:lnTo>
                <a:lnTo>
                  <a:pt x="42" y="465"/>
                </a:lnTo>
                <a:lnTo>
                  <a:pt x="41" y="465"/>
                </a:lnTo>
                <a:lnTo>
                  <a:pt x="41" y="465"/>
                </a:lnTo>
                <a:lnTo>
                  <a:pt x="41" y="465"/>
                </a:lnTo>
                <a:lnTo>
                  <a:pt x="40" y="465"/>
                </a:lnTo>
                <a:lnTo>
                  <a:pt x="40" y="465"/>
                </a:lnTo>
                <a:lnTo>
                  <a:pt x="40" y="464"/>
                </a:lnTo>
                <a:lnTo>
                  <a:pt x="39" y="464"/>
                </a:lnTo>
                <a:lnTo>
                  <a:pt x="39" y="464"/>
                </a:lnTo>
                <a:lnTo>
                  <a:pt x="38" y="463"/>
                </a:lnTo>
                <a:lnTo>
                  <a:pt x="38" y="463"/>
                </a:lnTo>
                <a:lnTo>
                  <a:pt x="38" y="463"/>
                </a:lnTo>
                <a:lnTo>
                  <a:pt x="38" y="463"/>
                </a:lnTo>
                <a:lnTo>
                  <a:pt x="38" y="462"/>
                </a:lnTo>
                <a:lnTo>
                  <a:pt x="38" y="462"/>
                </a:lnTo>
                <a:lnTo>
                  <a:pt x="38" y="462"/>
                </a:lnTo>
                <a:lnTo>
                  <a:pt x="38" y="462"/>
                </a:lnTo>
                <a:lnTo>
                  <a:pt x="39" y="462"/>
                </a:lnTo>
                <a:lnTo>
                  <a:pt x="39" y="462"/>
                </a:lnTo>
                <a:lnTo>
                  <a:pt x="39" y="461"/>
                </a:lnTo>
                <a:lnTo>
                  <a:pt x="39" y="461"/>
                </a:lnTo>
                <a:lnTo>
                  <a:pt x="39" y="461"/>
                </a:lnTo>
                <a:lnTo>
                  <a:pt x="40" y="461"/>
                </a:lnTo>
                <a:lnTo>
                  <a:pt x="40" y="461"/>
                </a:lnTo>
                <a:lnTo>
                  <a:pt x="40" y="461"/>
                </a:lnTo>
                <a:lnTo>
                  <a:pt x="40" y="460"/>
                </a:lnTo>
                <a:lnTo>
                  <a:pt x="40" y="460"/>
                </a:lnTo>
                <a:lnTo>
                  <a:pt x="40" y="460"/>
                </a:lnTo>
                <a:lnTo>
                  <a:pt x="40" y="460"/>
                </a:lnTo>
                <a:lnTo>
                  <a:pt x="39" y="459"/>
                </a:lnTo>
                <a:lnTo>
                  <a:pt x="39" y="459"/>
                </a:lnTo>
                <a:lnTo>
                  <a:pt x="39" y="459"/>
                </a:lnTo>
                <a:lnTo>
                  <a:pt x="39" y="459"/>
                </a:lnTo>
                <a:lnTo>
                  <a:pt x="38" y="459"/>
                </a:lnTo>
                <a:lnTo>
                  <a:pt x="38" y="459"/>
                </a:lnTo>
                <a:lnTo>
                  <a:pt x="38" y="460"/>
                </a:lnTo>
                <a:lnTo>
                  <a:pt x="38" y="460"/>
                </a:lnTo>
                <a:lnTo>
                  <a:pt x="37" y="460"/>
                </a:lnTo>
                <a:lnTo>
                  <a:pt x="37" y="460"/>
                </a:lnTo>
                <a:lnTo>
                  <a:pt x="37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6" y="460"/>
                </a:lnTo>
                <a:lnTo>
                  <a:pt x="35" y="460"/>
                </a:lnTo>
                <a:lnTo>
                  <a:pt x="35" y="459"/>
                </a:lnTo>
                <a:lnTo>
                  <a:pt x="35" y="459"/>
                </a:lnTo>
                <a:lnTo>
                  <a:pt x="35" y="459"/>
                </a:lnTo>
                <a:lnTo>
                  <a:pt x="35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7"/>
                </a:lnTo>
                <a:lnTo>
                  <a:pt x="34" y="457"/>
                </a:lnTo>
                <a:lnTo>
                  <a:pt x="33" y="456"/>
                </a:lnTo>
                <a:lnTo>
                  <a:pt x="33" y="456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4"/>
                </a:lnTo>
                <a:lnTo>
                  <a:pt x="33" y="453"/>
                </a:lnTo>
                <a:lnTo>
                  <a:pt x="33" y="453"/>
                </a:lnTo>
                <a:lnTo>
                  <a:pt x="33" y="453"/>
                </a:lnTo>
                <a:lnTo>
                  <a:pt x="32" y="452"/>
                </a:lnTo>
                <a:lnTo>
                  <a:pt x="32" y="452"/>
                </a:lnTo>
                <a:lnTo>
                  <a:pt x="32" y="452"/>
                </a:lnTo>
                <a:lnTo>
                  <a:pt x="32" y="452"/>
                </a:lnTo>
                <a:lnTo>
                  <a:pt x="31" y="452"/>
                </a:lnTo>
                <a:lnTo>
                  <a:pt x="31" y="452"/>
                </a:lnTo>
                <a:lnTo>
                  <a:pt x="31" y="452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1"/>
                </a:lnTo>
                <a:lnTo>
                  <a:pt x="31" y="450"/>
                </a:lnTo>
                <a:lnTo>
                  <a:pt x="31" y="450"/>
                </a:lnTo>
                <a:lnTo>
                  <a:pt x="31" y="450"/>
                </a:lnTo>
                <a:lnTo>
                  <a:pt x="31" y="449"/>
                </a:lnTo>
                <a:lnTo>
                  <a:pt x="31" y="449"/>
                </a:lnTo>
                <a:lnTo>
                  <a:pt x="31" y="449"/>
                </a:lnTo>
                <a:lnTo>
                  <a:pt x="31" y="449"/>
                </a:lnTo>
                <a:lnTo>
                  <a:pt x="31" y="448"/>
                </a:lnTo>
                <a:lnTo>
                  <a:pt x="31" y="448"/>
                </a:lnTo>
                <a:lnTo>
                  <a:pt x="31" y="448"/>
                </a:lnTo>
                <a:lnTo>
                  <a:pt x="30" y="448"/>
                </a:lnTo>
                <a:lnTo>
                  <a:pt x="30" y="448"/>
                </a:lnTo>
                <a:lnTo>
                  <a:pt x="30" y="448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9" y="446"/>
                </a:lnTo>
                <a:lnTo>
                  <a:pt x="28" y="446"/>
                </a:lnTo>
                <a:lnTo>
                  <a:pt x="28" y="446"/>
                </a:lnTo>
                <a:lnTo>
                  <a:pt x="28" y="446"/>
                </a:lnTo>
                <a:lnTo>
                  <a:pt x="26" y="445"/>
                </a:lnTo>
                <a:lnTo>
                  <a:pt x="26" y="445"/>
                </a:lnTo>
                <a:lnTo>
                  <a:pt x="26" y="445"/>
                </a:lnTo>
                <a:lnTo>
                  <a:pt x="26" y="445"/>
                </a:lnTo>
                <a:lnTo>
                  <a:pt x="26" y="444"/>
                </a:lnTo>
                <a:lnTo>
                  <a:pt x="25" y="444"/>
                </a:lnTo>
                <a:lnTo>
                  <a:pt x="24" y="444"/>
                </a:lnTo>
                <a:lnTo>
                  <a:pt x="25" y="442"/>
                </a:lnTo>
                <a:lnTo>
                  <a:pt x="25" y="440"/>
                </a:lnTo>
                <a:lnTo>
                  <a:pt x="26" y="437"/>
                </a:lnTo>
                <a:lnTo>
                  <a:pt x="26" y="437"/>
                </a:lnTo>
                <a:lnTo>
                  <a:pt x="26" y="437"/>
                </a:lnTo>
                <a:lnTo>
                  <a:pt x="26" y="437"/>
                </a:lnTo>
                <a:lnTo>
                  <a:pt x="26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5"/>
                </a:lnTo>
                <a:lnTo>
                  <a:pt x="24" y="435"/>
                </a:lnTo>
                <a:lnTo>
                  <a:pt x="24" y="435"/>
                </a:lnTo>
                <a:lnTo>
                  <a:pt x="24" y="435"/>
                </a:lnTo>
                <a:lnTo>
                  <a:pt x="24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5"/>
                </a:lnTo>
                <a:lnTo>
                  <a:pt x="23" y="434"/>
                </a:lnTo>
                <a:lnTo>
                  <a:pt x="23" y="434"/>
                </a:lnTo>
                <a:lnTo>
                  <a:pt x="22" y="434"/>
                </a:lnTo>
                <a:lnTo>
                  <a:pt x="22" y="433"/>
                </a:lnTo>
                <a:lnTo>
                  <a:pt x="22" y="433"/>
                </a:lnTo>
                <a:lnTo>
                  <a:pt x="22" y="433"/>
                </a:lnTo>
                <a:lnTo>
                  <a:pt x="22" y="433"/>
                </a:lnTo>
                <a:lnTo>
                  <a:pt x="21" y="432"/>
                </a:lnTo>
                <a:lnTo>
                  <a:pt x="21" y="432"/>
                </a:lnTo>
                <a:lnTo>
                  <a:pt x="21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9" y="432"/>
                </a:lnTo>
                <a:lnTo>
                  <a:pt x="18" y="432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8" y="431"/>
                </a:lnTo>
                <a:lnTo>
                  <a:pt x="17" y="430"/>
                </a:lnTo>
                <a:lnTo>
                  <a:pt x="17" y="430"/>
                </a:lnTo>
                <a:lnTo>
                  <a:pt x="17" y="430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6" y="429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5" y="428"/>
                </a:lnTo>
                <a:lnTo>
                  <a:pt x="15" y="427"/>
                </a:lnTo>
                <a:lnTo>
                  <a:pt x="15" y="427"/>
                </a:lnTo>
                <a:lnTo>
                  <a:pt x="15" y="427"/>
                </a:lnTo>
                <a:lnTo>
                  <a:pt x="15" y="427"/>
                </a:lnTo>
                <a:lnTo>
                  <a:pt x="15" y="426"/>
                </a:lnTo>
                <a:lnTo>
                  <a:pt x="14" y="426"/>
                </a:lnTo>
                <a:lnTo>
                  <a:pt x="14" y="426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5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3" y="424"/>
                </a:lnTo>
                <a:lnTo>
                  <a:pt x="12" y="424"/>
                </a:lnTo>
                <a:lnTo>
                  <a:pt x="12" y="424"/>
                </a:lnTo>
                <a:lnTo>
                  <a:pt x="12" y="424"/>
                </a:lnTo>
                <a:lnTo>
                  <a:pt x="12" y="424"/>
                </a:lnTo>
                <a:lnTo>
                  <a:pt x="11" y="424"/>
                </a:lnTo>
                <a:lnTo>
                  <a:pt x="11" y="424"/>
                </a:lnTo>
                <a:lnTo>
                  <a:pt x="11" y="424"/>
                </a:lnTo>
                <a:lnTo>
                  <a:pt x="11" y="425"/>
                </a:lnTo>
                <a:lnTo>
                  <a:pt x="11" y="425"/>
                </a:lnTo>
                <a:lnTo>
                  <a:pt x="11" y="425"/>
                </a:lnTo>
                <a:lnTo>
                  <a:pt x="11" y="425"/>
                </a:lnTo>
                <a:lnTo>
                  <a:pt x="10" y="425"/>
                </a:lnTo>
                <a:lnTo>
                  <a:pt x="10" y="425"/>
                </a:lnTo>
                <a:lnTo>
                  <a:pt x="10" y="425"/>
                </a:lnTo>
                <a:lnTo>
                  <a:pt x="9" y="425"/>
                </a:lnTo>
                <a:lnTo>
                  <a:pt x="9" y="425"/>
                </a:lnTo>
                <a:lnTo>
                  <a:pt x="8" y="425"/>
                </a:lnTo>
                <a:lnTo>
                  <a:pt x="8" y="425"/>
                </a:lnTo>
                <a:lnTo>
                  <a:pt x="8" y="425"/>
                </a:lnTo>
                <a:lnTo>
                  <a:pt x="8" y="425"/>
                </a:lnTo>
                <a:lnTo>
                  <a:pt x="7" y="425"/>
                </a:lnTo>
                <a:lnTo>
                  <a:pt x="7" y="425"/>
                </a:lnTo>
                <a:lnTo>
                  <a:pt x="7" y="425"/>
                </a:lnTo>
                <a:lnTo>
                  <a:pt x="7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5"/>
                </a:lnTo>
                <a:lnTo>
                  <a:pt x="6" y="426"/>
                </a:lnTo>
                <a:lnTo>
                  <a:pt x="5" y="426"/>
                </a:lnTo>
                <a:lnTo>
                  <a:pt x="4" y="426"/>
                </a:lnTo>
                <a:lnTo>
                  <a:pt x="3" y="427"/>
                </a:lnTo>
                <a:lnTo>
                  <a:pt x="3" y="427"/>
                </a:lnTo>
                <a:lnTo>
                  <a:pt x="2" y="427"/>
                </a:lnTo>
                <a:lnTo>
                  <a:pt x="2" y="427"/>
                </a:lnTo>
                <a:lnTo>
                  <a:pt x="1" y="427"/>
                </a:lnTo>
                <a:lnTo>
                  <a:pt x="1" y="427"/>
                </a:lnTo>
                <a:lnTo>
                  <a:pt x="0" y="427"/>
                </a:lnTo>
                <a:lnTo>
                  <a:pt x="1" y="427"/>
                </a:lnTo>
                <a:lnTo>
                  <a:pt x="1" y="427"/>
                </a:lnTo>
                <a:lnTo>
                  <a:pt x="1" y="426"/>
                </a:lnTo>
                <a:lnTo>
                  <a:pt x="1" y="425"/>
                </a:lnTo>
                <a:lnTo>
                  <a:pt x="1" y="424"/>
                </a:lnTo>
                <a:lnTo>
                  <a:pt x="0" y="423"/>
                </a:lnTo>
                <a:lnTo>
                  <a:pt x="0" y="422"/>
                </a:lnTo>
                <a:lnTo>
                  <a:pt x="4" y="412"/>
                </a:lnTo>
                <a:lnTo>
                  <a:pt x="5" y="411"/>
                </a:lnTo>
                <a:lnTo>
                  <a:pt x="5" y="409"/>
                </a:lnTo>
                <a:lnTo>
                  <a:pt x="6" y="406"/>
                </a:lnTo>
                <a:lnTo>
                  <a:pt x="7" y="406"/>
                </a:lnTo>
                <a:lnTo>
                  <a:pt x="6" y="406"/>
                </a:lnTo>
                <a:lnTo>
                  <a:pt x="6" y="406"/>
                </a:lnTo>
                <a:lnTo>
                  <a:pt x="6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6"/>
                </a:lnTo>
                <a:lnTo>
                  <a:pt x="8" y="406"/>
                </a:lnTo>
                <a:lnTo>
                  <a:pt x="8" y="406"/>
                </a:lnTo>
                <a:lnTo>
                  <a:pt x="8" y="406"/>
                </a:lnTo>
                <a:lnTo>
                  <a:pt x="9" y="406"/>
                </a:lnTo>
                <a:lnTo>
                  <a:pt x="9" y="406"/>
                </a:lnTo>
                <a:lnTo>
                  <a:pt x="10" y="406"/>
                </a:lnTo>
                <a:lnTo>
                  <a:pt x="10" y="406"/>
                </a:lnTo>
                <a:lnTo>
                  <a:pt x="10" y="406"/>
                </a:lnTo>
                <a:lnTo>
                  <a:pt x="10" y="406"/>
                </a:lnTo>
                <a:lnTo>
                  <a:pt x="11" y="406"/>
                </a:lnTo>
                <a:lnTo>
                  <a:pt x="11" y="406"/>
                </a:lnTo>
                <a:lnTo>
                  <a:pt x="12" y="406"/>
                </a:lnTo>
                <a:lnTo>
                  <a:pt x="14" y="406"/>
                </a:lnTo>
                <a:lnTo>
                  <a:pt x="16" y="406"/>
                </a:lnTo>
                <a:lnTo>
                  <a:pt x="17" y="406"/>
                </a:lnTo>
                <a:lnTo>
                  <a:pt x="19" y="406"/>
                </a:lnTo>
                <a:lnTo>
                  <a:pt x="19" y="406"/>
                </a:lnTo>
                <a:lnTo>
                  <a:pt x="20" y="406"/>
                </a:lnTo>
                <a:lnTo>
                  <a:pt x="20" y="405"/>
                </a:lnTo>
                <a:lnTo>
                  <a:pt x="22" y="405"/>
                </a:lnTo>
                <a:lnTo>
                  <a:pt x="22" y="405"/>
                </a:lnTo>
                <a:lnTo>
                  <a:pt x="23" y="404"/>
                </a:lnTo>
                <a:lnTo>
                  <a:pt x="24" y="404"/>
                </a:lnTo>
                <a:lnTo>
                  <a:pt x="24" y="403"/>
                </a:lnTo>
                <a:lnTo>
                  <a:pt x="25" y="403"/>
                </a:lnTo>
                <a:lnTo>
                  <a:pt x="25" y="403"/>
                </a:lnTo>
                <a:lnTo>
                  <a:pt x="26" y="403"/>
                </a:lnTo>
                <a:lnTo>
                  <a:pt x="27" y="402"/>
                </a:lnTo>
                <a:lnTo>
                  <a:pt x="30" y="402"/>
                </a:lnTo>
                <a:lnTo>
                  <a:pt x="30" y="402"/>
                </a:lnTo>
                <a:lnTo>
                  <a:pt x="32" y="402"/>
                </a:lnTo>
                <a:lnTo>
                  <a:pt x="33" y="403"/>
                </a:lnTo>
                <a:lnTo>
                  <a:pt x="33" y="403"/>
                </a:lnTo>
                <a:lnTo>
                  <a:pt x="33" y="404"/>
                </a:lnTo>
                <a:lnTo>
                  <a:pt x="33" y="407"/>
                </a:lnTo>
                <a:lnTo>
                  <a:pt x="34" y="408"/>
                </a:lnTo>
                <a:lnTo>
                  <a:pt x="34" y="409"/>
                </a:lnTo>
                <a:lnTo>
                  <a:pt x="35" y="410"/>
                </a:lnTo>
                <a:lnTo>
                  <a:pt x="36" y="410"/>
                </a:lnTo>
                <a:lnTo>
                  <a:pt x="37" y="411"/>
                </a:lnTo>
                <a:lnTo>
                  <a:pt x="39" y="413"/>
                </a:lnTo>
                <a:lnTo>
                  <a:pt x="40" y="414"/>
                </a:lnTo>
                <a:lnTo>
                  <a:pt x="42" y="414"/>
                </a:lnTo>
                <a:lnTo>
                  <a:pt x="47" y="416"/>
                </a:lnTo>
                <a:lnTo>
                  <a:pt x="52" y="418"/>
                </a:lnTo>
                <a:lnTo>
                  <a:pt x="53" y="419"/>
                </a:lnTo>
                <a:lnTo>
                  <a:pt x="54" y="419"/>
                </a:lnTo>
                <a:lnTo>
                  <a:pt x="54" y="419"/>
                </a:lnTo>
                <a:lnTo>
                  <a:pt x="55" y="419"/>
                </a:lnTo>
                <a:lnTo>
                  <a:pt x="56" y="418"/>
                </a:lnTo>
                <a:lnTo>
                  <a:pt x="61" y="417"/>
                </a:lnTo>
                <a:lnTo>
                  <a:pt x="61" y="417"/>
                </a:lnTo>
                <a:lnTo>
                  <a:pt x="61" y="417"/>
                </a:lnTo>
                <a:lnTo>
                  <a:pt x="61" y="416"/>
                </a:lnTo>
                <a:lnTo>
                  <a:pt x="62" y="413"/>
                </a:lnTo>
                <a:lnTo>
                  <a:pt x="62" y="411"/>
                </a:lnTo>
                <a:lnTo>
                  <a:pt x="62" y="411"/>
                </a:lnTo>
                <a:lnTo>
                  <a:pt x="62" y="411"/>
                </a:lnTo>
                <a:lnTo>
                  <a:pt x="62" y="411"/>
                </a:lnTo>
                <a:lnTo>
                  <a:pt x="63" y="412"/>
                </a:lnTo>
                <a:lnTo>
                  <a:pt x="63" y="412"/>
                </a:lnTo>
                <a:lnTo>
                  <a:pt x="63" y="412"/>
                </a:lnTo>
                <a:lnTo>
                  <a:pt x="64" y="412"/>
                </a:lnTo>
                <a:lnTo>
                  <a:pt x="64" y="412"/>
                </a:lnTo>
                <a:lnTo>
                  <a:pt x="64" y="412"/>
                </a:lnTo>
                <a:lnTo>
                  <a:pt x="65" y="412"/>
                </a:lnTo>
                <a:lnTo>
                  <a:pt x="65" y="412"/>
                </a:lnTo>
                <a:lnTo>
                  <a:pt x="65" y="412"/>
                </a:lnTo>
                <a:lnTo>
                  <a:pt x="65" y="411"/>
                </a:lnTo>
                <a:lnTo>
                  <a:pt x="66" y="411"/>
                </a:lnTo>
                <a:lnTo>
                  <a:pt x="66" y="411"/>
                </a:lnTo>
                <a:lnTo>
                  <a:pt x="66" y="411"/>
                </a:lnTo>
                <a:lnTo>
                  <a:pt x="66" y="411"/>
                </a:lnTo>
                <a:lnTo>
                  <a:pt x="67" y="411"/>
                </a:lnTo>
                <a:lnTo>
                  <a:pt x="67" y="412"/>
                </a:lnTo>
                <a:lnTo>
                  <a:pt x="67" y="412"/>
                </a:lnTo>
                <a:lnTo>
                  <a:pt x="68" y="412"/>
                </a:lnTo>
                <a:lnTo>
                  <a:pt x="68" y="412"/>
                </a:lnTo>
                <a:lnTo>
                  <a:pt x="69" y="412"/>
                </a:lnTo>
                <a:lnTo>
                  <a:pt x="69" y="412"/>
                </a:lnTo>
                <a:lnTo>
                  <a:pt x="69" y="413"/>
                </a:lnTo>
                <a:lnTo>
                  <a:pt x="70" y="412"/>
                </a:lnTo>
                <a:lnTo>
                  <a:pt x="70" y="413"/>
                </a:lnTo>
                <a:lnTo>
                  <a:pt x="70" y="413"/>
                </a:lnTo>
                <a:lnTo>
                  <a:pt x="70" y="413"/>
                </a:lnTo>
                <a:lnTo>
                  <a:pt x="70" y="413"/>
                </a:lnTo>
                <a:lnTo>
                  <a:pt x="71" y="412"/>
                </a:lnTo>
                <a:lnTo>
                  <a:pt x="72" y="411"/>
                </a:lnTo>
                <a:lnTo>
                  <a:pt x="74" y="411"/>
                </a:lnTo>
                <a:lnTo>
                  <a:pt x="76" y="409"/>
                </a:lnTo>
                <a:lnTo>
                  <a:pt x="77" y="408"/>
                </a:lnTo>
                <a:lnTo>
                  <a:pt x="77" y="408"/>
                </a:lnTo>
                <a:lnTo>
                  <a:pt x="80" y="406"/>
                </a:lnTo>
                <a:lnTo>
                  <a:pt x="81" y="406"/>
                </a:lnTo>
                <a:lnTo>
                  <a:pt x="82" y="406"/>
                </a:lnTo>
                <a:lnTo>
                  <a:pt x="83" y="405"/>
                </a:lnTo>
                <a:lnTo>
                  <a:pt x="84" y="405"/>
                </a:lnTo>
                <a:lnTo>
                  <a:pt x="84" y="405"/>
                </a:lnTo>
                <a:lnTo>
                  <a:pt x="85" y="405"/>
                </a:lnTo>
                <a:lnTo>
                  <a:pt x="86" y="405"/>
                </a:lnTo>
                <a:lnTo>
                  <a:pt x="87" y="405"/>
                </a:lnTo>
                <a:lnTo>
                  <a:pt x="87" y="404"/>
                </a:lnTo>
                <a:lnTo>
                  <a:pt x="89" y="404"/>
                </a:lnTo>
                <a:lnTo>
                  <a:pt x="90" y="403"/>
                </a:lnTo>
                <a:lnTo>
                  <a:pt x="92" y="403"/>
                </a:lnTo>
                <a:lnTo>
                  <a:pt x="93" y="403"/>
                </a:lnTo>
                <a:lnTo>
                  <a:pt x="93" y="402"/>
                </a:lnTo>
                <a:lnTo>
                  <a:pt x="94" y="402"/>
                </a:lnTo>
                <a:lnTo>
                  <a:pt x="94" y="402"/>
                </a:lnTo>
                <a:lnTo>
                  <a:pt x="95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8" y="402"/>
                </a:lnTo>
                <a:lnTo>
                  <a:pt x="102" y="402"/>
                </a:lnTo>
                <a:lnTo>
                  <a:pt x="103" y="402"/>
                </a:lnTo>
                <a:lnTo>
                  <a:pt x="103" y="402"/>
                </a:lnTo>
                <a:lnTo>
                  <a:pt x="104" y="402"/>
                </a:lnTo>
                <a:lnTo>
                  <a:pt x="104" y="402"/>
                </a:lnTo>
                <a:lnTo>
                  <a:pt x="104" y="402"/>
                </a:lnTo>
                <a:lnTo>
                  <a:pt x="106" y="401"/>
                </a:lnTo>
                <a:lnTo>
                  <a:pt x="107" y="400"/>
                </a:lnTo>
                <a:lnTo>
                  <a:pt x="109" y="398"/>
                </a:lnTo>
                <a:lnTo>
                  <a:pt x="113" y="396"/>
                </a:lnTo>
                <a:lnTo>
                  <a:pt x="116" y="393"/>
                </a:lnTo>
                <a:lnTo>
                  <a:pt x="119" y="391"/>
                </a:lnTo>
                <a:lnTo>
                  <a:pt x="122" y="391"/>
                </a:lnTo>
                <a:lnTo>
                  <a:pt x="126" y="392"/>
                </a:lnTo>
                <a:lnTo>
                  <a:pt x="130" y="392"/>
                </a:lnTo>
                <a:lnTo>
                  <a:pt x="131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2" y="391"/>
                </a:lnTo>
                <a:lnTo>
                  <a:pt x="132" y="391"/>
                </a:lnTo>
                <a:lnTo>
                  <a:pt x="132" y="391"/>
                </a:lnTo>
                <a:lnTo>
                  <a:pt x="132" y="391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9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4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8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7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7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8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6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39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0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1" y="387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2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8"/>
                </a:lnTo>
                <a:lnTo>
                  <a:pt x="143" y="389"/>
                </a:lnTo>
                <a:lnTo>
                  <a:pt x="143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4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5" y="389"/>
                </a:lnTo>
                <a:lnTo>
                  <a:pt x="146" y="389"/>
                </a:lnTo>
                <a:lnTo>
                  <a:pt x="146" y="389"/>
                </a:lnTo>
                <a:lnTo>
                  <a:pt x="146" y="389"/>
                </a:lnTo>
                <a:lnTo>
                  <a:pt x="146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89"/>
                </a:lnTo>
                <a:lnTo>
                  <a:pt x="148" y="389"/>
                </a:lnTo>
                <a:lnTo>
                  <a:pt x="148" y="389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8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49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1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0"/>
                </a:lnTo>
                <a:lnTo>
                  <a:pt x="153" y="391"/>
                </a:lnTo>
                <a:lnTo>
                  <a:pt x="153" y="391"/>
                </a:lnTo>
                <a:lnTo>
                  <a:pt x="154" y="391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90"/>
                </a:lnTo>
                <a:lnTo>
                  <a:pt x="154" y="389"/>
                </a:lnTo>
                <a:lnTo>
                  <a:pt x="154" y="389"/>
                </a:lnTo>
                <a:lnTo>
                  <a:pt x="154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88"/>
                </a:lnTo>
                <a:lnTo>
                  <a:pt x="153" y="388"/>
                </a:lnTo>
                <a:lnTo>
                  <a:pt x="153" y="388"/>
                </a:lnTo>
                <a:lnTo>
                  <a:pt x="153" y="388"/>
                </a:lnTo>
                <a:lnTo>
                  <a:pt x="152" y="388"/>
                </a:lnTo>
                <a:lnTo>
                  <a:pt x="152" y="388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7"/>
                </a:lnTo>
                <a:lnTo>
                  <a:pt x="152" y="386"/>
                </a:lnTo>
                <a:lnTo>
                  <a:pt x="152" y="386"/>
                </a:lnTo>
                <a:lnTo>
                  <a:pt x="152" y="386"/>
                </a:lnTo>
                <a:lnTo>
                  <a:pt x="152" y="385"/>
                </a:lnTo>
                <a:lnTo>
                  <a:pt x="152" y="385"/>
                </a:lnTo>
                <a:lnTo>
                  <a:pt x="152" y="385"/>
                </a:lnTo>
                <a:lnTo>
                  <a:pt x="152" y="385"/>
                </a:lnTo>
                <a:lnTo>
                  <a:pt x="151" y="385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1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4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49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3"/>
                </a:lnTo>
                <a:lnTo>
                  <a:pt x="150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9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8" y="381"/>
                </a:lnTo>
                <a:lnTo>
                  <a:pt x="147" y="381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2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5" y="381"/>
                </a:lnTo>
                <a:lnTo>
                  <a:pt x="145" y="381"/>
                </a:lnTo>
                <a:lnTo>
                  <a:pt x="145" y="381"/>
                </a:lnTo>
                <a:lnTo>
                  <a:pt x="145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80"/>
                </a:lnTo>
                <a:lnTo>
                  <a:pt x="146" y="379"/>
                </a:lnTo>
                <a:lnTo>
                  <a:pt x="146" y="379"/>
                </a:lnTo>
                <a:lnTo>
                  <a:pt x="146" y="379"/>
                </a:lnTo>
                <a:lnTo>
                  <a:pt x="146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5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4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3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9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8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7"/>
                </a:lnTo>
                <a:lnTo>
                  <a:pt x="142" y="376"/>
                </a:lnTo>
                <a:lnTo>
                  <a:pt x="142" y="376"/>
                </a:lnTo>
                <a:lnTo>
                  <a:pt x="142" y="376"/>
                </a:lnTo>
                <a:lnTo>
                  <a:pt x="141" y="376"/>
                </a:lnTo>
                <a:lnTo>
                  <a:pt x="141" y="375"/>
                </a:lnTo>
                <a:lnTo>
                  <a:pt x="141" y="375"/>
                </a:lnTo>
                <a:lnTo>
                  <a:pt x="141" y="375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4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3"/>
                </a:lnTo>
                <a:lnTo>
                  <a:pt x="141" y="373"/>
                </a:lnTo>
                <a:lnTo>
                  <a:pt x="142" y="373"/>
                </a:lnTo>
                <a:lnTo>
                  <a:pt x="142" y="373"/>
                </a:lnTo>
                <a:lnTo>
                  <a:pt x="142" y="372"/>
                </a:lnTo>
                <a:lnTo>
                  <a:pt x="142" y="372"/>
                </a:lnTo>
                <a:lnTo>
                  <a:pt x="142" y="372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1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70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3" y="368"/>
                </a:lnTo>
                <a:lnTo>
                  <a:pt x="143" y="368"/>
                </a:lnTo>
                <a:lnTo>
                  <a:pt x="143" y="368"/>
                </a:lnTo>
                <a:lnTo>
                  <a:pt x="143" y="367"/>
                </a:lnTo>
                <a:lnTo>
                  <a:pt x="143" y="367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6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5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4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2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1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1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8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7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6"/>
                </a:lnTo>
                <a:lnTo>
                  <a:pt x="139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0" y="355"/>
                </a:lnTo>
                <a:lnTo>
                  <a:pt x="141" y="355"/>
                </a:lnTo>
                <a:lnTo>
                  <a:pt x="141" y="355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4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3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1" y="350"/>
                </a:lnTo>
                <a:lnTo>
                  <a:pt x="142" y="350"/>
                </a:lnTo>
                <a:lnTo>
                  <a:pt x="142" y="350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9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1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0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0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3"/>
                </a:lnTo>
                <a:lnTo>
                  <a:pt x="140" y="342"/>
                </a:lnTo>
                <a:lnTo>
                  <a:pt x="140" y="342"/>
                </a:lnTo>
                <a:lnTo>
                  <a:pt x="140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2"/>
                </a:lnTo>
                <a:lnTo>
                  <a:pt x="139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1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39"/>
                </a:lnTo>
                <a:lnTo>
                  <a:pt x="139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9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8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7"/>
                </a:lnTo>
                <a:lnTo>
                  <a:pt x="138" y="336"/>
                </a:lnTo>
                <a:lnTo>
                  <a:pt x="138" y="336"/>
                </a:lnTo>
                <a:lnTo>
                  <a:pt x="138" y="336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5"/>
                </a:lnTo>
                <a:lnTo>
                  <a:pt x="138" y="334"/>
                </a:lnTo>
                <a:lnTo>
                  <a:pt x="138" y="334"/>
                </a:lnTo>
                <a:lnTo>
                  <a:pt x="138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4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3"/>
                </a:lnTo>
                <a:lnTo>
                  <a:pt x="139" y="332"/>
                </a:lnTo>
                <a:lnTo>
                  <a:pt x="139" y="332"/>
                </a:lnTo>
                <a:lnTo>
                  <a:pt x="140" y="332"/>
                </a:lnTo>
                <a:lnTo>
                  <a:pt x="140" y="332"/>
                </a:lnTo>
                <a:lnTo>
                  <a:pt x="140" y="332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0"/>
                </a:lnTo>
                <a:lnTo>
                  <a:pt x="140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1" y="330"/>
                </a:lnTo>
                <a:lnTo>
                  <a:pt x="142" y="330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9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7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2" y="326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5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4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3" y="323"/>
                </a:lnTo>
                <a:lnTo>
                  <a:pt x="142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2"/>
                </a:lnTo>
                <a:lnTo>
                  <a:pt x="143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4" y="321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3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20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4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5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6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7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6"/>
                </a:lnTo>
                <a:lnTo>
                  <a:pt x="148" y="315"/>
                </a:lnTo>
                <a:lnTo>
                  <a:pt x="148" y="315"/>
                </a:lnTo>
                <a:lnTo>
                  <a:pt x="148" y="314"/>
                </a:lnTo>
                <a:lnTo>
                  <a:pt x="148" y="314"/>
                </a:lnTo>
                <a:lnTo>
                  <a:pt x="148" y="314"/>
                </a:lnTo>
                <a:lnTo>
                  <a:pt x="148" y="314"/>
                </a:lnTo>
                <a:lnTo>
                  <a:pt x="148" y="313"/>
                </a:lnTo>
                <a:lnTo>
                  <a:pt x="148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8" y="312"/>
                </a:lnTo>
                <a:lnTo>
                  <a:pt x="148" y="312"/>
                </a:lnTo>
                <a:lnTo>
                  <a:pt x="148" y="311"/>
                </a:lnTo>
                <a:lnTo>
                  <a:pt x="148" y="311"/>
                </a:lnTo>
                <a:lnTo>
                  <a:pt x="148" y="311"/>
                </a:lnTo>
                <a:lnTo>
                  <a:pt x="148" y="311"/>
                </a:lnTo>
                <a:lnTo>
                  <a:pt x="148" y="310"/>
                </a:lnTo>
                <a:lnTo>
                  <a:pt x="148" y="310"/>
                </a:lnTo>
                <a:lnTo>
                  <a:pt x="148" y="310"/>
                </a:lnTo>
                <a:lnTo>
                  <a:pt x="148" y="310"/>
                </a:lnTo>
                <a:lnTo>
                  <a:pt x="148" y="309"/>
                </a:lnTo>
                <a:lnTo>
                  <a:pt x="148" y="309"/>
                </a:lnTo>
                <a:lnTo>
                  <a:pt x="148" y="309"/>
                </a:lnTo>
                <a:lnTo>
                  <a:pt x="148" y="309"/>
                </a:lnTo>
                <a:lnTo>
                  <a:pt x="147" y="309"/>
                </a:lnTo>
                <a:lnTo>
                  <a:pt x="147" y="309"/>
                </a:lnTo>
                <a:lnTo>
                  <a:pt x="147" y="309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7" y="308"/>
                </a:lnTo>
                <a:lnTo>
                  <a:pt x="146" y="308"/>
                </a:lnTo>
                <a:lnTo>
                  <a:pt x="146" y="308"/>
                </a:lnTo>
                <a:lnTo>
                  <a:pt x="146" y="308"/>
                </a:lnTo>
                <a:lnTo>
                  <a:pt x="146" y="308"/>
                </a:lnTo>
                <a:lnTo>
                  <a:pt x="147" y="308"/>
                </a:lnTo>
                <a:lnTo>
                  <a:pt x="147" y="308"/>
                </a:lnTo>
                <a:lnTo>
                  <a:pt x="146" y="308"/>
                </a:lnTo>
                <a:lnTo>
                  <a:pt x="147" y="308"/>
                </a:lnTo>
                <a:lnTo>
                  <a:pt x="146" y="307"/>
                </a:lnTo>
                <a:lnTo>
                  <a:pt x="146" y="307"/>
                </a:lnTo>
                <a:lnTo>
                  <a:pt x="146" y="307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6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5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5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3" y="303"/>
                </a:lnTo>
                <a:lnTo>
                  <a:pt x="144" y="303"/>
                </a:lnTo>
                <a:lnTo>
                  <a:pt x="143" y="303"/>
                </a:lnTo>
                <a:lnTo>
                  <a:pt x="143" y="303"/>
                </a:lnTo>
                <a:lnTo>
                  <a:pt x="143" y="304"/>
                </a:lnTo>
                <a:lnTo>
                  <a:pt x="142" y="304"/>
                </a:lnTo>
                <a:lnTo>
                  <a:pt x="142" y="304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3"/>
                </a:lnTo>
                <a:lnTo>
                  <a:pt x="142" y="303"/>
                </a:lnTo>
                <a:lnTo>
                  <a:pt x="142" y="303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2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2"/>
                </a:lnTo>
                <a:lnTo>
                  <a:pt x="141" y="301"/>
                </a:lnTo>
                <a:lnTo>
                  <a:pt x="141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300"/>
                </a:lnTo>
                <a:lnTo>
                  <a:pt x="143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2" y="296"/>
                </a:lnTo>
                <a:lnTo>
                  <a:pt x="143" y="296"/>
                </a:lnTo>
                <a:lnTo>
                  <a:pt x="143" y="296"/>
                </a:lnTo>
                <a:lnTo>
                  <a:pt x="143" y="296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3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4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6" y="294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3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2"/>
                </a:lnTo>
                <a:lnTo>
                  <a:pt x="146" y="291"/>
                </a:lnTo>
                <a:lnTo>
                  <a:pt x="146" y="291"/>
                </a:lnTo>
                <a:lnTo>
                  <a:pt x="146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0"/>
                </a:lnTo>
                <a:lnTo>
                  <a:pt x="147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90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9"/>
                </a:lnTo>
                <a:lnTo>
                  <a:pt x="146" y="288"/>
                </a:lnTo>
                <a:lnTo>
                  <a:pt x="146" y="288"/>
                </a:lnTo>
                <a:lnTo>
                  <a:pt x="146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5" y="288"/>
                </a:lnTo>
                <a:lnTo>
                  <a:pt x="144" y="288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4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7"/>
                </a:lnTo>
                <a:lnTo>
                  <a:pt x="143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4"/>
                </a:lnTo>
                <a:lnTo>
                  <a:pt x="142" y="283"/>
                </a:lnTo>
                <a:lnTo>
                  <a:pt x="141" y="283"/>
                </a:lnTo>
                <a:lnTo>
                  <a:pt x="141" y="283"/>
                </a:lnTo>
                <a:lnTo>
                  <a:pt x="141" y="283"/>
                </a:lnTo>
                <a:lnTo>
                  <a:pt x="140" y="282"/>
                </a:lnTo>
                <a:lnTo>
                  <a:pt x="140" y="282"/>
                </a:lnTo>
                <a:lnTo>
                  <a:pt x="140" y="282"/>
                </a:lnTo>
                <a:lnTo>
                  <a:pt x="140" y="281"/>
                </a:lnTo>
                <a:lnTo>
                  <a:pt x="140" y="281"/>
                </a:lnTo>
                <a:lnTo>
                  <a:pt x="140" y="281"/>
                </a:lnTo>
                <a:lnTo>
                  <a:pt x="140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1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1" y="280"/>
                </a:lnTo>
                <a:lnTo>
                  <a:pt x="140" y="279"/>
                </a:lnTo>
                <a:lnTo>
                  <a:pt x="140" y="279"/>
                </a:lnTo>
                <a:lnTo>
                  <a:pt x="140" y="279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8"/>
                </a:lnTo>
                <a:lnTo>
                  <a:pt x="140" y="277"/>
                </a:lnTo>
                <a:lnTo>
                  <a:pt x="140" y="277"/>
                </a:lnTo>
                <a:lnTo>
                  <a:pt x="140" y="276"/>
                </a:lnTo>
                <a:lnTo>
                  <a:pt x="140" y="276"/>
                </a:lnTo>
                <a:lnTo>
                  <a:pt x="139" y="275"/>
                </a:lnTo>
                <a:lnTo>
                  <a:pt x="139" y="275"/>
                </a:lnTo>
                <a:lnTo>
                  <a:pt x="139" y="275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9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4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3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7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6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5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4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3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2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2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1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70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9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1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30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9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8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7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6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8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5" y="267"/>
                </a:lnTo>
                <a:lnTo>
                  <a:pt x="124" y="267"/>
                </a:lnTo>
                <a:lnTo>
                  <a:pt x="124" y="267"/>
                </a:lnTo>
                <a:lnTo>
                  <a:pt x="124" y="267"/>
                </a:lnTo>
                <a:lnTo>
                  <a:pt x="124" y="268"/>
                </a:lnTo>
                <a:lnTo>
                  <a:pt x="124" y="267"/>
                </a:lnTo>
                <a:lnTo>
                  <a:pt x="124" y="267"/>
                </a:lnTo>
                <a:lnTo>
                  <a:pt x="124" y="267"/>
                </a:lnTo>
                <a:lnTo>
                  <a:pt x="123" y="267"/>
                </a:lnTo>
                <a:lnTo>
                  <a:pt x="123" y="267"/>
                </a:lnTo>
                <a:lnTo>
                  <a:pt x="123" y="267"/>
                </a:lnTo>
                <a:lnTo>
                  <a:pt x="123" y="266"/>
                </a:lnTo>
                <a:lnTo>
                  <a:pt x="123" y="266"/>
                </a:lnTo>
                <a:lnTo>
                  <a:pt x="123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1" y="265"/>
                </a:lnTo>
                <a:lnTo>
                  <a:pt x="121" y="265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1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3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2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1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60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1" y="259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0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7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6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4"/>
                </a:lnTo>
                <a:lnTo>
                  <a:pt x="119" y="253"/>
                </a:lnTo>
                <a:lnTo>
                  <a:pt x="119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8" y="253"/>
                </a:lnTo>
                <a:lnTo>
                  <a:pt x="117" y="253"/>
                </a:lnTo>
                <a:lnTo>
                  <a:pt x="117" y="253"/>
                </a:lnTo>
                <a:lnTo>
                  <a:pt x="117" y="253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7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2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1"/>
                </a:lnTo>
                <a:lnTo>
                  <a:pt x="116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4" y="249"/>
                </a:lnTo>
                <a:lnTo>
                  <a:pt x="113" y="249"/>
                </a:lnTo>
                <a:lnTo>
                  <a:pt x="113" y="249"/>
                </a:lnTo>
                <a:lnTo>
                  <a:pt x="112" y="249"/>
                </a:lnTo>
                <a:lnTo>
                  <a:pt x="112" y="248"/>
                </a:lnTo>
                <a:lnTo>
                  <a:pt x="112" y="248"/>
                </a:lnTo>
                <a:lnTo>
                  <a:pt x="112" y="248"/>
                </a:lnTo>
                <a:lnTo>
                  <a:pt x="111" y="247"/>
                </a:lnTo>
                <a:lnTo>
                  <a:pt x="111" y="247"/>
                </a:lnTo>
                <a:lnTo>
                  <a:pt x="111" y="246"/>
                </a:lnTo>
                <a:lnTo>
                  <a:pt x="111" y="246"/>
                </a:lnTo>
                <a:lnTo>
                  <a:pt x="111" y="246"/>
                </a:lnTo>
                <a:lnTo>
                  <a:pt x="111" y="246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3"/>
                </a:lnTo>
                <a:lnTo>
                  <a:pt x="109" y="243"/>
                </a:lnTo>
                <a:lnTo>
                  <a:pt x="109" y="243"/>
                </a:lnTo>
                <a:lnTo>
                  <a:pt x="109" y="242"/>
                </a:lnTo>
                <a:lnTo>
                  <a:pt x="109" y="242"/>
                </a:lnTo>
                <a:lnTo>
                  <a:pt x="109" y="242"/>
                </a:lnTo>
                <a:lnTo>
                  <a:pt x="109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1"/>
                </a:lnTo>
                <a:lnTo>
                  <a:pt x="108" y="241"/>
                </a:lnTo>
                <a:lnTo>
                  <a:pt x="108" y="241"/>
                </a:lnTo>
                <a:lnTo>
                  <a:pt x="108" y="240"/>
                </a:lnTo>
                <a:lnTo>
                  <a:pt x="107" y="240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9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8"/>
                </a:lnTo>
                <a:lnTo>
                  <a:pt x="106" y="238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6"/>
                </a:lnTo>
                <a:lnTo>
                  <a:pt x="107" y="236"/>
                </a:lnTo>
                <a:lnTo>
                  <a:pt x="107" y="235"/>
                </a:lnTo>
                <a:lnTo>
                  <a:pt x="107" y="235"/>
                </a:lnTo>
                <a:lnTo>
                  <a:pt x="107" y="235"/>
                </a:lnTo>
                <a:lnTo>
                  <a:pt x="107" y="235"/>
                </a:lnTo>
                <a:lnTo>
                  <a:pt x="107" y="234"/>
                </a:lnTo>
                <a:lnTo>
                  <a:pt x="107" y="234"/>
                </a:lnTo>
                <a:lnTo>
                  <a:pt x="107" y="234"/>
                </a:lnTo>
                <a:lnTo>
                  <a:pt x="107" y="234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8" y="233"/>
                </a:lnTo>
                <a:lnTo>
                  <a:pt x="108" y="233"/>
                </a:lnTo>
                <a:lnTo>
                  <a:pt x="108" y="233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2"/>
                </a:lnTo>
                <a:lnTo>
                  <a:pt x="110" y="231"/>
                </a:lnTo>
                <a:lnTo>
                  <a:pt x="110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9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7"/>
                </a:lnTo>
                <a:lnTo>
                  <a:pt x="107" y="226"/>
                </a:lnTo>
                <a:lnTo>
                  <a:pt x="107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6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4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6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3"/>
                </a:lnTo>
                <a:lnTo>
                  <a:pt x="105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2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1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6" y="219"/>
                </a:lnTo>
                <a:lnTo>
                  <a:pt x="106" y="219"/>
                </a:lnTo>
                <a:lnTo>
                  <a:pt x="106" y="219"/>
                </a:lnTo>
                <a:lnTo>
                  <a:pt x="106" y="220"/>
                </a:lnTo>
                <a:lnTo>
                  <a:pt x="106" y="220"/>
                </a:lnTo>
                <a:lnTo>
                  <a:pt x="106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9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7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6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5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4"/>
                </a:lnTo>
                <a:lnTo>
                  <a:pt x="107" y="213"/>
                </a:lnTo>
                <a:lnTo>
                  <a:pt x="107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9" y="212"/>
                </a:lnTo>
                <a:lnTo>
                  <a:pt x="109" y="212"/>
                </a:lnTo>
                <a:lnTo>
                  <a:pt x="109" y="211"/>
                </a:lnTo>
                <a:lnTo>
                  <a:pt x="109" y="211"/>
                </a:lnTo>
                <a:lnTo>
                  <a:pt x="109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10"/>
                </a:lnTo>
                <a:lnTo>
                  <a:pt x="107" y="209"/>
                </a:lnTo>
                <a:lnTo>
                  <a:pt x="107" y="209"/>
                </a:lnTo>
                <a:lnTo>
                  <a:pt x="107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9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7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6"/>
                </a:lnTo>
                <a:lnTo>
                  <a:pt x="108" y="205"/>
                </a:lnTo>
                <a:lnTo>
                  <a:pt x="108" y="205"/>
                </a:lnTo>
                <a:lnTo>
                  <a:pt x="108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5"/>
                </a:lnTo>
                <a:lnTo>
                  <a:pt x="107" y="204"/>
                </a:lnTo>
                <a:lnTo>
                  <a:pt x="107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2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1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200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7" y="199"/>
                </a:lnTo>
                <a:lnTo>
                  <a:pt x="106" y="199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6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5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6"/>
                </a:lnTo>
                <a:lnTo>
                  <a:pt x="104" y="195"/>
                </a:lnTo>
                <a:lnTo>
                  <a:pt x="104" y="195"/>
                </a:lnTo>
                <a:lnTo>
                  <a:pt x="104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5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4"/>
                </a:lnTo>
                <a:lnTo>
                  <a:pt x="106" y="194"/>
                </a:lnTo>
                <a:lnTo>
                  <a:pt x="106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4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4"/>
                </a:lnTo>
                <a:lnTo>
                  <a:pt x="106" y="194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3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2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6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90"/>
                </a:lnTo>
                <a:lnTo>
                  <a:pt x="107" y="190"/>
                </a:lnTo>
                <a:lnTo>
                  <a:pt x="107" y="190"/>
                </a:lnTo>
                <a:lnTo>
                  <a:pt x="107" y="190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8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6"/>
                </a:lnTo>
                <a:lnTo>
                  <a:pt x="107" y="186"/>
                </a:lnTo>
                <a:lnTo>
                  <a:pt x="106" y="186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5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6" y="183"/>
                </a:lnTo>
                <a:lnTo>
                  <a:pt x="106" y="183"/>
                </a:lnTo>
                <a:lnTo>
                  <a:pt x="106" y="183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6" y="182"/>
                </a:lnTo>
                <a:lnTo>
                  <a:pt x="105" y="182"/>
                </a:lnTo>
                <a:lnTo>
                  <a:pt x="106" y="181"/>
                </a:lnTo>
                <a:lnTo>
                  <a:pt x="106" y="181"/>
                </a:lnTo>
                <a:lnTo>
                  <a:pt x="105" y="181"/>
                </a:lnTo>
                <a:lnTo>
                  <a:pt x="72" y="104"/>
                </a:lnTo>
                <a:lnTo>
                  <a:pt x="28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28" y="0"/>
                </a:lnTo>
                <a:lnTo>
                  <a:pt x="75" y="40"/>
                </a:lnTo>
                <a:lnTo>
                  <a:pt x="103" y="65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1" y="141"/>
                </a:lnTo>
                <a:lnTo>
                  <a:pt x="191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6" y="143"/>
                </a:lnTo>
                <a:lnTo>
                  <a:pt x="196" y="143"/>
                </a:lnTo>
                <a:lnTo>
                  <a:pt x="196" y="143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8" y="145"/>
                </a:lnTo>
                <a:lnTo>
                  <a:pt x="199" y="145"/>
                </a:lnTo>
                <a:lnTo>
                  <a:pt x="199" y="145"/>
                </a:lnTo>
                <a:lnTo>
                  <a:pt x="200" y="145"/>
                </a:lnTo>
                <a:lnTo>
                  <a:pt x="200" y="145"/>
                </a:lnTo>
                <a:lnTo>
                  <a:pt x="200" y="144"/>
                </a:lnTo>
                <a:lnTo>
                  <a:pt x="200" y="144"/>
                </a:lnTo>
                <a:lnTo>
                  <a:pt x="201" y="144"/>
                </a:lnTo>
                <a:lnTo>
                  <a:pt x="201" y="144"/>
                </a:lnTo>
                <a:lnTo>
                  <a:pt x="201" y="144"/>
                </a:lnTo>
                <a:lnTo>
                  <a:pt x="201" y="144"/>
                </a:lnTo>
                <a:lnTo>
                  <a:pt x="202" y="143"/>
                </a:lnTo>
                <a:lnTo>
                  <a:pt x="202" y="143"/>
                </a:lnTo>
                <a:lnTo>
                  <a:pt x="202" y="143"/>
                </a:lnTo>
                <a:lnTo>
                  <a:pt x="202" y="143"/>
                </a:lnTo>
                <a:lnTo>
                  <a:pt x="202" y="144"/>
                </a:lnTo>
                <a:lnTo>
                  <a:pt x="203" y="144"/>
                </a:lnTo>
                <a:lnTo>
                  <a:pt x="203" y="144"/>
                </a:lnTo>
                <a:lnTo>
                  <a:pt x="203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7" y="146"/>
                </a:lnTo>
                <a:lnTo>
                  <a:pt x="207" y="147"/>
                </a:lnTo>
                <a:lnTo>
                  <a:pt x="208" y="147"/>
                </a:lnTo>
                <a:lnTo>
                  <a:pt x="208" y="147"/>
                </a:lnTo>
                <a:lnTo>
                  <a:pt x="208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7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1" y="148"/>
                </a:lnTo>
                <a:lnTo>
                  <a:pt x="211" y="148"/>
                </a:lnTo>
                <a:lnTo>
                  <a:pt x="211" y="147"/>
                </a:lnTo>
                <a:lnTo>
                  <a:pt x="212" y="147"/>
                </a:lnTo>
                <a:lnTo>
                  <a:pt x="212" y="147"/>
                </a:lnTo>
                <a:lnTo>
                  <a:pt x="213" y="148"/>
                </a:lnTo>
                <a:lnTo>
                  <a:pt x="213" y="148"/>
                </a:lnTo>
                <a:lnTo>
                  <a:pt x="214" y="148"/>
                </a:lnTo>
                <a:lnTo>
                  <a:pt x="214" y="148"/>
                </a:lnTo>
                <a:lnTo>
                  <a:pt x="214" y="149"/>
                </a:lnTo>
                <a:lnTo>
                  <a:pt x="214" y="149"/>
                </a:lnTo>
                <a:lnTo>
                  <a:pt x="214" y="149"/>
                </a:lnTo>
                <a:lnTo>
                  <a:pt x="214" y="150"/>
                </a:lnTo>
                <a:lnTo>
                  <a:pt x="214" y="150"/>
                </a:lnTo>
                <a:lnTo>
                  <a:pt x="214" y="150"/>
                </a:lnTo>
                <a:lnTo>
                  <a:pt x="215" y="151"/>
                </a:lnTo>
                <a:lnTo>
                  <a:pt x="215" y="151"/>
                </a:lnTo>
                <a:lnTo>
                  <a:pt x="215" y="151"/>
                </a:lnTo>
                <a:lnTo>
                  <a:pt x="216" y="151"/>
                </a:lnTo>
                <a:lnTo>
                  <a:pt x="216" y="151"/>
                </a:lnTo>
                <a:lnTo>
                  <a:pt x="216" y="151"/>
                </a:lnTo>
                <a:lnTo>
                  <a:pt x="216" y="152"/>
                </a:lnTo>
                <a:lnTo>
                  <a:pt x="216" y="152"/>
                </a:lnTo>
                <a:lnTo>
                  <a:pt x="217" y="152"/>
                </a:lnTo>
                <a:lnTo>
                  <a:pt x="217" y="152"/>
                </a:lnTo>
                <a:lnTo>
                  <a:pt x="217" y="152"/>
                </a:lnTo>
                <a:lnTo>
                  <a:pt x="218" y="153"/>
                </a:lnTo>
                <a:lnTo>
                  <a:pt x="218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3"/>
                </a:lnTo>
                <a:lnTo>
                  <a:pt x="219" y="154"/>
                </a:lnTo>
                <a:lnTo>
                  <a:pt x="219" y="154"/>
                </a:lnTo>
                <a:lnTo>
                  <a:pt x="219" y="154"/>
                </a:lnTo>
                <a:lnTo>
                  <a:pt x="219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4"/>
                </a:lnTo>
                <a:lnTo>
                  <a:pt x="220" y="155"/>
                </a:lnTo>
                <a:lnTo>
                  <a:pt x="221" y="155"/>
                </a:lnTo>
                <a:lnTo>
                  <a:pt x="221" y="155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3" y="156"/>
                </a:lnTo>
                <a:lnTo>
                  <a:pt x="223" y="157"/>
                </a:lnTo>
                <a:lnTo>
                  <a:pt x="223" y="157"/>
                </a:lnTo>
                <a:lnTo>
                  <a:pt x="223" y="157"/>
                </a:lnTo>
                <a:lnTo>
                  <a:pt x="224" y="157"/>
                </a:lnTo>
                <a:lnTo>
                  <a:pt x="224" y="157"/>
                </a:lnTo>
                <a:lnTo>
                  <a:pt x="225" y="158"/>
                </a:lnTo>
                <a:lnTo>
                  <a:pt x="225" y="158"/>
                </a:lnTo>
                <a:lnTo>
                  <a:pt x="226" y="157"/>
                </a:lnTo>
                <a:lnTo>
                  <a:pt x="227" y="157"/>
                </a:lnTo>
                <a:lnTo>
                  <a:pt x="227" y="158"/>
                </a:lnTo>
                <a:lnTo>
                  <a:pt x="227" y="158"/>
                </a:lnTo>
                <a:lnTo>
                  <a:pt x="228" y="158"/>
                </a:lnTo>
                <a:lnTo>
                  <a:pt x="229" y="158"/>
                </a:lnTo>
                <a:lnTo>
                  <a:pt x="229" y="158"/>
                </a:lnTo>
                <a:lnTo>
                  <a:pt x="229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2" y="157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58"/>
                </a:lnTo>
                <a:lnTo>
                  <a:pt x="233" y="159"/>
                </a:lnTo>
                <a:lnTo>
                  <a:pt x="233" y="159"/>
                </a:lnTo>
                <a:lnTo>
                  <a:pt x="233" y="160"/>
                </a:lnTo>
                <a:lnTo>
                  <a:pt x="233" y="160"/>
                </a:lnTo>
                <a:lnTo>
                  <a:pt x="233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4" y="160"/>
                </a:lnTo>
                <a:lnTo>
                  <a:pt x="235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7" y="161"/>
                </a:lnTo>
                <a:lnTo>
                  <a:pt x="237" y="161"/>
                </a:lnTo>
                <a:lnTo>
                  <a:pt x="238" y="161"/>
                </a:lnTo>
                <a:lnTo>
                  <a:pt x="238" y="161"/>
                </a:lnTo>
                <a:lnTo>
                  <a:pt x="238" y="161"/>
                </a:lnTo>
                <a:lnTo>
                  <a:pt x="238" y="161"/>
                </a:lnTo>
                <a:lnTo>
                  <a:pt x="239" y="161"/>
                </a:lnTo>
                <a:lnTo>
                  <a:pt x="239" y="161"/>
                </a:lnTo>
                <a:lnTo>
                  <a:pt x="239" y="162"/>
                </a:lnTo>
                <a:lnTo>
                  <a:pt x="240" y="161"/>
                </a:lnTo>
                <a:lnTo>
                  <a:pt x="240" y="162"/>
                </a:lnTo>
                <a:lnTo>
                  <a:pt x="241" y="162"/>
                </a:lnTo>
                <a:lnTo>
                  <a:pt x="241" y="162"/>
                </a:lnTo>
                <a:lnTo>
                  <a:pt x="242" y="162"/>
                </a:lnTo>
                <a:lnTo>
                  <a:pt x="242" y="162"/>
                </a:lnTo>
                <a:lnTo>
                  <a:pt x="242" y="162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3" y="161"/>
                </a:lnTo>
                <a:lnTo>
                  <a:pt x="244" y="161"/>
                </a:lnTo>
                <a:lnTo>
                  <a:pt x="245" y="161"/>
                </a:lnTo>
                <a:lnTo>
                  <a:pt x="245" y="162"/>
                </a:lnTo>
                <a:lnTo>
                  <a:pt x="245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6" y="163"/>
                </a:lnTo>
                <a:lnTo>
                  <a:pt x="247" y="163"/>
                </a:lnTo>
                <a:lnTo>
                  <a:pt x="247" y="164"/>
                </a:lnTo>
                <a:lnTo>
                  <a:pt x="248" y="164"/>
                </a:lnTo>
                <a:lnTo>
                  <a:pt x="248" y="164"/>
                </a:lnTo>
                <a:lnTo>
                  <a:pt x="248" y="164"/>
                </a:lnTo>
                <a:lnTo>
                  <a:pt x="249" y="165"/>
                </a:lnTo>
                <a:lnTo>
                  <a:pt x="249" y="165"/>
                </a:lnTo>
                <a:lnTo>
                  <a:pt x="249" y="165"/>
                </a:lnTo>
                <a:lnTo>
                  <a:pt x="249" y="166"/>
                </a:lnTo>
                <a:lnTo>
                  <a:pt x="249" y="166"/>
                </a:lnTo>
                <a:lnTo>
                  <a:pt x="249" y="166"/>
                </a:lnTo>
                <a:lnTo>
                  <a:pt x="249" y="167"/>
                </a:lnTo>
                <a:lnTo>
                  <a:pt x="249" y="167"/>
                </a:lnTo>
                <a:lnTo>
                  <a:pt x="249" y="167"/>
                </a:lnTo>
                <a:lnTo>
                  <a:pt x="249" y="168"/>
                </a:lnTo>
                <a:lnTo>
                  <a:pt x="249" y="168"/>
                </a:lnTo>
                <a:lnTo>
                  <a:pt x="249" y="169"/>
                </a:lnTo>
                <a:lnTo>
                  <a:pt x="250" y="169"/>
                </a:lnTo>
                <a:lnTo>
                  <a:pt x="250" y="169"/>
                </a:lnTo>
                <a:lnTo>
                  <a:pt x="250" y="170"/>
                </a:lnTo>
                <a:lnTo>
                  <a:pt x="251" y="170"/>
                </a:lnTo>
                <a:lnTo>
                  <a:pt x="251" y="171"/>
                </a:lnTo>
                <a:lnTo>
                  <a:pt x="252" y="171"/>
                </a:lnTo>
                <a:lnTo>
                  <a:pt x="252" y="171"/>
                </a:lnTo>
                <a:lnTo>
                  <a:pt x="253" y="172"/>
                </a:lnTo>
                <a:lnTo>
                  <a:pt x="253" y="172"/>
                </a:lnTo>
                <a:lnTo>
                  <a:pt x="253" y="172"/>
                </a:lnTo>
                <a:lnTo>
                  <a:pt x="253" y="173"/>
                </a:lnTo>
                <a:lnTo>
                  <a:pt x="254" y="173"/>
                </a:lnTo>
                <a:lnTo>
                  <a:pt x="254" y="174"/>
                </a:lnTo>
                <a:lnTo>
                  <a:pt x="254" y="174"/>
                </a:lnTo>
                <a:lnTo>
                  <a:pt x="255" y="174"/>
                </a:lnTo>
                <a:lnTo>
                  <a:pt x="255" y="174"/>
                </a:lnTo>
                <a:lnTo>
                  <a:pt x="256" y="174"/>
                </a:lnTo>
                <a:lnTo>
                  <a:pt x="256" y="175"/>
                </a:lnTo>
                <a:lnTo>
                  <a:pt x="257" y="175"/>
                </a:lnTo>
                <a:lnTo>
                  <a:pt x="257" y="175"/>
                </a:lnTo>
                <a:lnTo>
                  <a:pt x="257" y="176"/>
                </a:lnTo>
                <a:lnTo>
                  <a:pt x="258" y="176"/>
                </a:lnTo>
                <a:lnTo>
                  <a:pt x="258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7"/>
                </a:lnTo>
                <a:lnTo>
                  <a:pt x="260" y="178"/>
                </a:lnTo>
                <a:lnTo>
                  <a:pt x="260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9"/>
                </a:lnTo>
                <a:lnTo>
                  <a:pt x="262" y="179"/>
                </a:lnTo>
                <a:lnTo>
                  <a:pt x="262" y="179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2"/>
                </a:lnTo>
                <a:lnTo>
                  <a:pt x="264" y="182"/>
                </a:lnTo>
                <a:lnTo>
                  <a:pt x="264" y="182"/>
                </a:lnTo>
                <a:lnTo>
                  <a:pt x="264" y="183"/>
                </a:lnTo>
                <a:lnTo>
                  <a:pt x="264" y="183"/>
                </a:lnTo>
                <a:lnTo>
                  <a:pt x="264" y="183"/>
                </a:lnTo>
                <a:lnTo>
                  <a:pt x="265" y="183"/>
                </a:lnTo>
                <a:lnTo>
                  <a:pt x="265" y="183"/>
                </a:lnTo>
                <a:lnTo>
                  <a:pt x="266" y="183"/>
                </a:lnTo>
                <a:lnTo>
                  <a:pt x="266" y="183"/>
                </a:lnTo>
                <a:lnTo>
                  <a:pt x="266" y="184"/>
                </a:lnTo>
                <a:lnTo>
                  <a:pt x="267" y="184"/>
                </a:lnTo>
                <a:lnTo>
                  <a:pt x="267" y="184"/>
                </a:lnTo>
                <a:lnTo>
                  <a:pt x="267" y="183"/>
                </a:lnTo>
                <a:lnTo>
                  <a:pt x="267" y="183"/>
                </a:lnTo>
                <a:lnTo>
                  <a:pt x="267" y="183"/>
                </a:lnTo>
                <a:lnTo>
                  <a:pt x="268" y="183"/>
                </a:lnTo>
                <a:lnTo>
                  <a:pt x="268" y="183"/>
                </a:lnTo>
                <a:lnTo>
                  <a:pt x="268" y="183"/>
                </a:lnTo>
                <a:lnTo>
                  <a:pt x="268" y="184"/>
                </a:lnTo>
                <a:lnTo>
                  <a:pt x="269" y="184"/>
                </a:lnTo>
                <a:lnTo>
                  <a:pt x="269" y="184"/>
                </a:lnTo>
                <a:lnTo>
                  <a:pt x="269" y="184"/>
                </a:lnTo>
                <a:lnTo>
                  <a:pt x="270" y="185"/>
                </a:lnTo>
                <a:lnTo>
                  <a:pt x="270" y="185"/>
                </a:lnTo>
                <a:lnTo>
                  <a:pt x="270" y="186"/>
                </a:lnTo>
                <a:lnTo>
                  <a:pt x="271" y="186"/>
                </a:lnTo>
                <a:lnTo>
                  <a:pt x="271" y="186"/>
                </a:lnTo>
                <a:lnTo>
                  <a:pt x="271" y="186"/>
                </a:lnTo>
                <a:lnTo>
                  <a:pt x="271" y="185"/>
                </a:lnTo>
                <a:lnTo>
                  <a:pt x="272" y="185"/>
                </a:lnTo>
                <a:lnTo>
                  <a:pt x="272" y="185"/>
                </a:lnTo>
                <a:lnTo>
                  <a:pt x="272" y="185"/>
                </a:lnTo>
                <a:lnTo>
                  <a:pt x="273" y="185"/>
                </a:lnTo>
                <a:lnTo>
                  <a:pt x="273" y="186"/>
                </a:lnTo>
                <a:lnTo>
                  <a:pt x="273" y="186"/>
                </a:lnTo>
                <a:lnTo>
                  <a:pt x="274" y="186"/>
                </a:lnTo>
                <a:lnTo>
                  <a:pt x="274" y="186"/>
                </a:lnTo>
                <a:lnTo>
                  <a:pt x="274" y="186"/>
                </a:lnTo>
                <a:lnTo>
                  <a:pt x="275" y="186"/>
                </a:lnTo>
                <a:lnTo>
                  <a:pt x="275" y="186"/>
                </a:lnTo>
                <a:lnTo>
                  <a:pt x="275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7" y="186"/>
                </a:lnTo>
                <a:lnTo>
                  <a:pt x="277" y="186"/>
                </a:lnTo>
                <a:lnTo>
                  <a:pt x="277" y="186"/>
                </a:lnTo>
                <a:lnTo>
                  <a:pt x="278" y="186"/>
                </a:lnTo>
                <a:lnTo>
                  <a:pt x="278" y="186"/>
                </a:lnTo>
                <a:lnTo>
                  <a:pt x="278" y="187"/>
                </a:lnTo>
                <a:lnTo>
                  <a:pt x="279" y="187"/>
                </a:lnTo>
                <a:lnTo>
                  <a:pt x="279" y="187"/>
                </a:lnTo>
                <a:lnTo>
                  <a:pt x="279" y="187"/>
                </a:lnTo>
                <a:lnTo>
                  <a:pt x="279" y="187"/>
                </a:lnTo>
                <a:lnTo>
                  <a:pt x="280" y="187"/>
                </a:lnTo>
                <a:lnTo>
                  <a:pt x="280" y="187"/>
                </a:lnTo>
                <a:lnTo>
                  <a:pt x="280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0" y="188"/>
                </a:lnTo>
                <a:lnTo>
                  <a:pt x="281" y="189"/>
                </a:lnTo>
                <a:lnTo>
                  <a:pt x="281" y="189"/>
                </a:lnTo>
                <a:lnTo>
                  <a:pt x="282" y="189"/>
                </a:lnTo>
                <a:lnTo>
                  <a:pt x="282" y="189"/>
                </a:lnTo>
                <a:lnTo>
                  <a:pt x="282" y="189"/>
                </a:lnTo>
                <a:lnTo>
                  <a:pt x="283" y="189"/>
                </a:lnTo>
                <a:lnTo>
                  <a:pt x="283" y="189"/>
                </a:lnTo>
                <a:lnTo>
                  <a:pt x="283" y="189"/>
                </a:lnTo>
                <a:lnTo>
                  <a:pt x="283" y="190"/>
                </a:lnTo>
                <a:lnTo>
                  <a:pt x="283" y="190"/>
                </a:lnTo>
                <a:lnTo>
                  <a:pt x="283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0"/>
                </a:lnTo>
                <a:lnTo>
                  <a:pt x="284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5" y="192"/>
                </a:lnTo>
                <a:lnTo>
                  <a:pt x="285" y="192"/>
                </a:lnTo>
                <a:lnTo>
                  <a:pt x="286" y="192"/>
                </a:lnTo>
                <a:lnTo>
                  <a:pt x="286" y="193"/>
                </a:lnTo>
                <a:lnTo>
                  <a:pt x="286" y="193"/>
                </a:lnTo>
                <a:lnTo>
                  <a:pt x="286" y="193"/>
                </a:lnTo>
                <a:lnTo>
                  <a:pt x="286" y="194"/>
                </a:lnTo>
                <a:lnTo>
                  <a:pt x="287" y="194"/>
                </a:lnTo>
                <a:lnTo>
                  <a:pt x="287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4"/>
                </a:lnTo>
                <a:lnTo>
                  <a:pt x="290" y="194"/>
                </a:lnTo>
                <a:lnTo>
                  <a:pt x="290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5"/>
                </a:lnTo>
                <a:lnTo>
                  <a:pt x="292" y="195"/>
                </a:lnTo>
                <a:lnTo>
                  <a:pt x="292" y="195"/>
                </a:lnTo>
                <a:lnTo>
                  <a:pt x="292" y="196"/>
                </a:lnTo>
                <a:lnTo>
                  <a:pt x="293" y="196"/>
                </a:lnTo>
                <a:lnTo>
                  <a:pt x="293" y="197"/>
                </a:lnTo>
                <a:lnTo>
                  <a:pt x="293" y="197"/>
                </a:lnTo>
                <a:lnTo>
                  <a:pt x="293" y="197"/>
                </a:lnTo>
                <a:lnTo>
                  <a:pt x="293" y="197"/>
                </a:lnTo>
                <a:lnTo>
                  <a:pt x="293" y="198"/>
                </a:lnTo>
                <a:lnTo>
                  <a:pt x="293" y="197"/>
                </a:lnTo>
                <a:lnTo>
                  <a:pt x="294" y="197"/>
                </a:lnTo>
                <a:lnTo>
                  <a:pt x="294" y="197"/>
                </a:lnTo>
                <a:lnTo>
                  <a:pt x="295" y="198"/>
                </a:lnTo>
                <a:lnTo>
                  <a:pt x="295" y="198"/>
                </a:lnTo>
                <a:lnTo>
                  <a:pt x="295" y="198"/>
                </a:lnTo>
                <a:lnTo>
                  <a:pt x="296" y="198"/>
                </a:lnTo>
                <a:lnTo>
                  <a:pt x="296" y="197"/>
                </a:lnTo>
                <a:lnTo>
                  <a:pt x="296" y="197"/>
                </a:lnTo>
                <a:lnTo>
                  <a:pt x="296" y="198"/>
                </a:lnTo>
                <a:lnTo>
                  <a:pt x="297" y="197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9"/>
                </a:lnTo>
                <a:lnTo>
                  <a:pt x="301" y="199"/>
                </a:lnTo>
                <a:lnTo>
                  <a:pt x="301" y="199"/>
                </a:lnTo>
                <a:lnTo>
                  <a:pt x="302" y="199"/>
                </a:lnTo>
                <a:lnTo>
                  <a:pt x="302" y="200"/>
                </a:lnTo>
                <a:lnTo>
                  <a:pt x="303" y="201"/>
                </a:lnTo>
                <a:lnTo>
                  <a:pt x="303" y="201"/>
                </a:lnTo>
                <a:lnTo>
                  <a:pt x="303" y="201"/>
                </a:lnTo>
                <a:lnTo>
                  <a:pt x="303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2"/>
                </a:lnTo>
                <a:lnTo>
                  <a:pt x="304" y="203"/>
                </a:lnTo>
                <a:lnTo>
                  <a:pt x="305" y="203"/>
                </a:lnTo>
                <a:lnTo>
                  <a:pt x="305" y="203"/>
                </a:lnTo>
                <a:lnTo>
                  <a:pt x="306" y="203"/>
                </a:lnTo>
                <a:lnTo>
                  <a:pt x="306" y="203"/>
                </a:lnTo>
                <a:lnTo>
                  <a:pt x="306" y="202"/>
                </a:lnTo>
                <a:lnTo>
                  <a:pt x="307" y="202"/>
                </a:lnTo>
                <a:lnTo>
                  <a:pt x="307" y="203"/>
                </a:lnTo>
                <a:lnTo>
                  <a:pt x="307" y="203"/>
                </a:lnTo>
                <a:lnTo>
                  <a:pt x="308" y="203"/>
                </a:lnTo>
                <a:lnTo>
                  <a:pt x="308" y="203"/>
                </a:lnTo>
                <a:lnTo>
                  <a:pt x="308" y="203"/>
                </a:lnTo>
                <a:lnTo>
                  <a:pt x="308" y="203"/>
                </a:lnTo>
                <a:lnTo>
                  <a:pt x="309" y="203"/>
                </a:lnTo>
                <a:lnTo>
                  <a:pt x="309" y="203"/>
                </a:lnTo>
                <a:lnTo>
                  <a:pt x="309" y="203"/>
                </a:lnTo>
                <a:lnTo>
                  <a:pt x="309" y="203"/>
                </a:lnTo>
                <a:lnTo>
                  <a:pt x="310" y="203"/>
                </a:lnTo>
                <a:lnTo>
                  <a:pt x="310" y="203"/>
                </a:lnTo>
                <a:lnTo>
                  <a:pt x="311" y="202"/>
                </a:lnTo>
                <a:lnTo>
                  <a:pt x="311" y="203"/>
                </a:lnTo>
                <a:lnTo>
                  <a:pt x="312" y="203"/>
                </a:lnTo>
                <a:lnTo>
                  <a:pt x="312" y="203"/>
                </a:lnTo>
                <a:lnTo>
                  <a:pt x="313" y="203"/>
                </a:lnTo>
                <a:lnTo>
                  <a:pt x="313" y="202"/>
                </a:lnTo>
                <a:lnTo>
                  <a:pt x="313" y="202"/>
                </a:lnTo>
                <a:lnTo>
                  <a:pt x="313" y="202"/>
                </a:lnTo>
                <a:lnTo>
                  <a:pt x="313" y="201"/>
                </a:lnTo>
                <a:lnTo>
                  <a:pt x="313" y="201"/>
                </a:lnTo>
                <a:lnTo>
                  <a:pt x="314" y="201"/>
                </a:lnTo>
                <a:lnTo>
                  <a:pt x="314" y="201"/>
                </a:lnTo>
                <a:lnTo>
                  <a:pt x="314" y="200"/>
                </a:lnTo>
                <a:lnTo>
                  <a:pt x="314" y="200"/>
                </a:lnTo>
                <a:lnTo>
                  <a:pt x="314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6" y="200"/>
                </a:lnTo>
                <a:lnTo>
                  <a:pt x="316" y="200"/>
                </a:lnTo>
                <a:lnTo>
                  <a:pt x="319" y="199"/>
                </a:lnTo>
                <a:lnTo>
                  <a:pt x="320" y="199"/>
                </a:lnTo>
                <a:lnTo>
                  <a:pt x="321" y="199"/>
                </a:lnTo>
                <a:lnTo>
                  <a:pt x="323" y="199"/>
                </a:lnTo>
                <a:lnTo>
                  <a:pt x="324" y="199"/>
                </a:lnTo>
                <a:lnTo>
                  <a:pt x="325" y="199"/>
                </a:lnTo>
                <a:lnTo>
                  <a:pt x="325" y="199"/>
                </a:lnTo>
                <a:lnTo>
                  <a:pt x="325" y="199"/>
                </a:lnTo>
                <a:lnTo>
                  <a:pt x="325" y="199"/>
                </a:lnTo>
                <a:lnTo>
                  <a:pt x="326" y="199"/>
                </a:lnTo>
                <a:lnTo>
                  <a:pt x="327" y="199"/>
                </a:lnTo>
                <a:lnTo>
                  <a:pt x="327" y="200"/>
                </a:lnTo>
                <a:lnTo>
                  <a:pt x="327" y="200"/>
                </a:lnTo>
                <a:lnTo>
                  <a:pt x="327" y="200"/>
                </a:lnTo>
                <a:lnTo>
                  <a:pt x="327" y="200"/>
                </a:lnTo>
                <a:lnTo>
                  <a:pt x="328" y="200"/>
                </a:lnTo>
                <a:lnTo>
                  <a:pt x="328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0"/>
                </a:lnTo>
                <a:lnTo>
                  <a:pt x="329" y="201"/>
                </a:lnTo>
                <a:lnTo>
                  <a:pt x="329" y="201"/>
                </a:lnTo>
                <a:lnTo>
                  <a:pt x="330" y="201"/>
                </a:lnTo>
                <a:lnTo>
                  <a:pt x="330" y="201"/>
                </a:lnTo>
                <a:lnTo>
                  <a:pt x="330" y="202"/>
                </a:lnTo>
                <a:lnTo>
                  <a:pt x="330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1" y="202"/>
                </a:lnTo>
                <a:lnTo>
                  <a:pt x="332" y="202"/>
                </a:lnTo>
                <a:lnTo>
                  <a:pt x="332" y="202"/>
                </a:lnTo>
                <a:lnTo>
                  <a:pt x="333" y="201"/>
                </a:lnTo>
                <a:lnTo>
                  <a:pt x="334" y="201"/>
                </a:lnTo>
                <a:lnTo>
                  <a:pt x="335" y="201"/>
                </a:lnTo>
                <a:lnTo>
                  <a:pt x="336" y="201"/>
                </a:lnTo>
                <a:lnTo>
                  <a:pt x="336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7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8" y="201"/>
                </a:lnTo>
                <a:lnTo>
                  <a:pt x="339" y="201"/>
                </a:lnTo>
                <a:lnTo>
                  <a:pt x="339" y="201"/>
                </a:lnTo>
                <a:lnTo>
                  <a:pt x="339" y="201"/>
                </a:lnTo>
                <a:lnTo>
                  <a:pt x="340" y="201"/>
                </a:lnTo>
                <a:lnTo>
                  <a:pt x="340" y="201"/>
                </a:lnTo>
                <a:lnTo>
                  <a:pt x="340" y="201"/>
                </a:lnTo>
                <a:lnTo>
                  <a:pt x="340" y="200"/>
                </a:lnTo>
                <a:lnTo>
                  <a:pt x="341" y="200"/>
                </a:lnTo>
                <a:lnTo>
                  <a:pt x="341" y="200"/>
                </a:lnTo>
                <a:lnTo>
                  <a:pt x="341" y="200"/>
                </a:lnTo>
                <a:lnTo>
                  <a:pt x="342" y="200"/>
                </a:lnTo>
                <a:lnTo>
                  <a:pt x="342" y="200"/>
                </a:lnTo>
                <a:lnTo>
                  <a:pt x="342" y="200"/>
                </a:lnTo>
                <a:lnTo>
                  <a:pt x="342" y="200"/>
                </a:lnTo>
                <a:lnTo>
                  <a:pt x="343" y="200"/>
                </a:lnTo>
                <a:lnTo>
                  <a:pt x="343" y="200"/>
                </a:lnTo>
                <a:lnTo>
                  <a:pt x="344" y="200"/>
                </a:lnTo>
                <a:lnTo>
                  <a:pt x="344" y="199"/>
                </a:lnTo>
                <a:lnTo>
                  <a:pt x="344" y="199"/>
                </a:lnTo>
                <a:lnTo>
                  <a:pt x="344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6" y="199"/>
                </a:lnTo>
                <a:lnTo>
                  <a:pt x="346" y="199"/>
                </a:lnTo>
                <a:lnTo>
                  <a:pt x="346" y="199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8" y="200"/>
                </a:lnTo>
                <a:lnTo>
                  <a:pt x="348" y="200"/>
                </a:lnTo>
                <a:lnTo>
                  <a:pt x="348" y="200"/>
                </a:lnTo>
                <a:lnTo>
                  <a:pt x="348" y="200"/>
                </a:lnTo>
                <a:lnTo>
                  <a:pt x="349" y="199"/>
                </a:lnTo>
                <a:lnTo>
                  <a:pt x="349" y="199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9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8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7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3" y="197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4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5"/>
                </a:lnTo>
                <a:lnTo>
                  <a:pt x="355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6" y="195"/>
                </a:lnTo>
                <a:lnTo>
                  <a:pt x="357" y="194"/>
                </a:lnTo>
                <a:lnTo>
                  <a:pt x="357" y="194"/>
                </a:lnTo>
                <a:lnTo>
                  <a:pt x="358" y="194"/>
                </a:lnTo>
                <a:lnTo>
                  <a:pt x="358" y="193"/>
                </a:lnTo>
                <a:lnTo>
                  <a:pt x="358" y="193"/>
                </a:lnTo>
                <a:lnTo>
                  <a:pt x="358" y="193"/>
                </a:lnTo>
                <a:lnTo>
                  <a:pt x="358" y="193"/>
                </a:lnTo>
                <a:lnTo>
                  <a:pt x="359" y="193"/>
                </a:lnTo>
                <a:lnTo>
                  <a:pt x="359" y="194"/>
                </a:lnTo>
                <a:lnTo>
                  <a:pt x="359" y="194"/>
                </a:lnTo>
                <a:lnTo>
                  <a:pt x="359" y="193"/>
                </a:lnTo>
                <a:lnTo>
                  <a:pt x="360" y="193"/>
                </a:lnTo>
                <a:lnTo>
                  <a:pt x="359" y="193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89"/>
                </a:lnTo>
                <a:lnTo>
                  <a:pt x="363" y="189"/>
                </a:lnTo>
                <a:lnTo>
                  <a:pt x="363" y="188"/>
                </a:lnTo>
                <a:lnTo>
                  <a:pt x="363" y="188"/>
                </a:lnTo>
                <a:lnTo>
                  <a:pt x="364" y="188"/>
                </a:lnTo>
                <a:lnTo>
                  <a:pt x="364" y="188"/>
                </a:lnTo>
                <a:lnTo>
                  <a:pt x="364" y="188"/>
                </a:lnTo>
                <a:lnTo>
                  <a:pt x="364" y="189"/>
                </a:lnTo>
                <a:lnTo>
                  <a:pt x="364" y="189"/>
                </a:lnTo>
                <a:lnTo>
                  <a:pt x="365" y="189"/>
                </a:lnTo>
                <a:lnTo>
                  <a:pt x="365" y="189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7" y="187"/>
                </a:lnTo>
                <a:lnTo>
                  <a:pt x="368" y="187"/>
                </a:lnTo>
                <a:lnTo>
                  <a:pt x="368" y="187"/>
                </a:lnTo>
                <a:lnTo>
                  <a:pt x="368" y="187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6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5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1"/>
                </a:lnTo>
                <a:lnTo>
                  <a:pt x="371" y="181"/>
                </a:lnTo>
                <a:lnTo>
                  <a:pt x="371" y="180"/>
                </a:lnTo>
                <a:lnTo>
                  <a:pt x="371" y="180"/>
                </a:lnTo>
                <a:lnTo>
                  <a:pt x="371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80"/>
                </a:lnTo>
                <a:lnTo>
                  <a:pt x="372" y="179"/>
                </a:lnTo>
                <a:lnTo>
                  <a:pt x="372" y="179"/>
                </a:lnTo>
                <a:lnTo>
                  <a:pt x="372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3" y="180"/>
                </a:lnTo>
                <a:lnTo>
                  <a:pt x="374" y="180"/>
                </a:lnTo>
                <a:lnTo>
                  <a:pt x="374" y="180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9"/>
                </a:lnTo>
                <a:lnTo>
                  <a:pt x="374" y="178"/>
                </a:lnTo>
                <a:lnTo>
                  <a:pt x="375" y="178"/>
                </a:lnTo>
                <a:lnTo>
                  <a:pt x="375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6" y="178"/>
                </a:lnTo>
                <a:lnTo>
                  <a:pt x="375" y="178"/>
                </a:lnTo>
                <a:lnTo>
                  <a:pt x="375" y="178"/>
                </a:lnTo>
                <a:lnTo>
                  <a:pt x="375" y="178"/>
                </a:lnTo>
                <a:lnTo>
                  <a:pt x="375" y="177"/>
                </a:lnTo>
                <a:lnTo>
                  <a:pt x="375" y="177"/>
                </a:lnTo>
                <a:lnTo>
                  <a:pt x="376" y="177"/>
                </a:lnTo>
                <a:lnTo>
                  <a:pt x="376" y="177"/>
                </a:lnTo>
                <a:lnTo>
                  <a:pt x="376" y="177"/>
                </a:lnTo>
                <a:lnTo>
                  <a:pt x="376" y="178"/>
                </a:lnTo>
                <a:lnTo>
                  <a:pt x="376" y="178"/>
                </a:lnTo>
                <a:lnTo>
                  <a:pt x="377" y="178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7" y="177"/>
                </a:lnTo>
                <a:lnTo>
                  <a:pt x="378" y="177"/>
                </a:lnTo>
                <a:lnTo>
                  <a:pt x="378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7" y="176"/>
                </a:lnTo>
                <a:lnTo>
                  <a:pt x="376" y="176"/>
                </a:lnTo>
                <a:lnTo>
                  <a:pt x="376" y="175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6" y="174"/>
                </a:lnTo>
                <a:lnTo>
                  <a:pt x="377" y="174"/>
                </a:lnTo>
                <a:lnTo>
                  <a:pt x="377" y="174"/>
                </a:lnTo>
                <a:lnTo>
                  <a:pt x="377" y="174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3"/>
                </a:lnTo>
                <a:lnTo>
                  <a:pt x="379" y="173"/>
                </a:lnTo>
                <a:lnTo>
                  <a:pt x="379" y="173"/>
                </a:lnTo>
                <a:lnTo>
                  <a:pt x="380" y="173"/>
                </a:lnTo>
                <a:lnTo>
                  <a:pt x="380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79" y="172"/>
                </a:lnTo>
                <a:lnTo>
                  <a:pt x="380" y="171"/>
                </a:lnTo>
                <a:lnTo>
                  <a:pt x="381" y="171"/>
                </a:lnTo>
                <a:lnTo>
                  <a:pt x="381" y="171"/>
                </a:lnTo>
                <a:lnTo>
                  <a:pt x="381" y="171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2"/>
                </a:lnTo>
                <a:lnTo>
                  <a:pt x="382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1"/>
                </a:lnTo>
                <a:lnTo>
                  <a:pt x="383" y="172"/>
                </a:lnTo>
                <a:lnTo>
                  <a:pt x="383" y="172"/>
                </a:lnTo>
                <a:lnTo>
                  <a:pt x="383" y="172"/>
                </a:lnTo>
                <a:lnTo>
                  <a:pt x="384" y="172"/>
                </a:lnTo>
                <a:lnTo>
                  <a:pt x="384" y="172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1"/>
                </a:lnTo>
                <a:lnTo>
                  <a:pt x="385" y="172"/>
                </a:lnTo>
                <a:lnTo>
                  <a:pt x="385" y="172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1"/>
                </a:lnTo>
                <a:lnTo>
                  <a:pt x="386" y="170"/>
                </a:lnTo>
                <a:lnTo>
                  <a:pt x="386" y="170"/>
                </a:lnTo>
                <a:lnTo>
                  <a:pt x="386" y="170"/>
                </a:lnTo>
                <a:lnTo>
                  <a:pt x="387" y="171"/>
                </a:lnTo>
                <a:lnTo>
                  <a:pt x="387" y="171"/>
                </a:lnTo>
                <a:lnTo>
                  <a:pt x="387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8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9" y="170"/>
                </a:lnTo>
                <a:lnTo>
                  <a:pt x="388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8"/>
                </a:lnTo>
                <a:lnTo>
                  <a:pt x="390" y="167"/>
                </a:lnTo>
                <a:lnTo>
                  <a:pt x="391" y="167"/>
                </a:lnTo>
                <a:lnTo>
                  <a:pt x="390" y="167"/>
                </a:lnTo>
                <a:lnTo>
                  <a:pt x="390" y="166"/>
                </a:lnTo>
                <a:lnTo>
                  <a:pt x="390" y="166"/>
                </a:lnTo>
                <a:lnTo>
                  <a:pt x="390" y="166"/>
                </a:lnTo>
                <a:lnTo>
                  <a:pt x="390" y="166"/>
                </a:lnTo>
                <a:lnTo>
                  <a:pt x="391" y="166"/>
                </a:lnTo>
                <a:lnTo>
                  <a:pt x="391" y="166"/>
                </a:lnTo>
                <a:lnTo>
                  <a:pt x="391" y="166"/>
                </a:lnTo>
                <a:lnTo>
                  <a:pt x="391" y="166"/>
                </a:lnTo>
                <a:lnTo>
                  <a:pt x="392" y="166"/>
                </a:lnTo>
                <a:lnTo>
                  <a:pt x="392" y="165"/>
                </a:lnTo>
                <a:lnTo>
                  <a:pt x="392" y="165"/>
                </a:lnTo>
                <a:lnTo>
                  <a:pt x="392" y="165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4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3" y="162"/>
                </a:lnTo>
                <a:lnTo>
                  <a:pt x="393" y="162"/>
                </a:lnTo>
                <a:lnTo>
                  <a:pt x="393" y="162"/>
                </a:lnTo>
                <a:lnTo>
                  <a:pt x="393" y="162"/>
                </a:lnTo>
                <a:lnTo>
                  <a:pt x="393" y="161"/>
                </a:lnTo>
                <a:lnTo>
                  <a:pt x="394" y="161"/>
                </a:lnTo>
                <a:lnTo>
                  <a:pt x="394" y="161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5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1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6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7" y="160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60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8" y="159"/>
                </a:lnTo>
                <a:lnTo>
                  <a:pt x="399" y="159"/>
                </a:lnTo>
                <a:lnTo>
                  <a:pt x="399" y="159"/>
                </a:lnTo>
                <a:lnTo>
                  <a:pt x="399" y="158"/>
                </a:lnTo>
                <a:lnTo>
                  <a:pt x="399" y="158"/>
                </a:lnTo>
                <a:lnTo>
                  <a:pt x="399" y="158"/>
                </a:lnTo>
                <a:lnTo>
                  <a:pt x="399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0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1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3" y="157"/>
                </a:lnTo>
                <a:lnTo>
                  <a:pt x="403" y="157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6"/>
                </a:lnTo>
                <a:lnTo>
                  <a:pt x="403" y="155"/>
                </a:lnTo>
                <a:lnTo>
                  <a:pt x="403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50"/>
                </a:lnTo>
                <a:lnTo>
                  <a:pt x="402" y="150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8"/>
                </a:lnTo>
                <a:lnTo>
                  <a:pt x="402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3" y="147"/>
                </a:lnTo>
                <a:lnTo>
                  <a:pt x="404" y="147"/>
                </a:lnTo>
                <a:lnTo>
                  <a:pt x="404" y="147"/>
                </a:lnTo>
                <a:lnTo>
                  <a:pt x="404" y="146"/>
                </a:lnTo>
                <a:lnTo>
                  <a:pt x="404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6"/>
                </a:lnTo>
                <a:lnTo>
                  <a:pt x="405" y="145"/>
                </a:lnTo>
                <a:lnTo>
                  <a:pt x="405" y="145"/>
                </a:lnTo>
                <a:lnTo>
                  <a:pt x="405" y="145"/>
                </a:lnTo>
                <a:lnTo>
                  <a:pt x="405" y="145"/>
                </a:lnTo>
                <a:lnTo>
                  <a:pt x="406" y="145"/>
                </a:lnTo>
                <a:lnTo>
                  <a:pt x="406" y="145"/>
                </a:lnTo>
                <a:lnTo>
                  <a:pt x="406" y="145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6" y="144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6" y="142"/>
                </a:lnTo>
                <a:lnTo>
                  <a:pt x="406" y="142"/>
                </a:lnTo>
                <a:lnTo>
                  <a:pt x="406" y="142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6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40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9"/>
                </a:lnTo>
                <a:lnTo>
                  <a:pt x="407" y="138"/>
                </a:lnTo>
                <a:lnTo>
                  <a:pt x="407" y="138"/>
                </a:lnTo>
                <a:lnTo>
                  <a:pt x="407" y="138"/>
                </a:lnTo>
                <a:lnTo>
                  <a:pt x="407" y="138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7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7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6"/>
                </a:lnTo>
                <a:lnTo>
                  <a:pt x="408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5"/>
                </a:lnTo>
                <a:lnTo>
                  <a:pt x="407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8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0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1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2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3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3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4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2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1"/>
                </a:lnTo>
                <a:lnTo>
                  <a:pt x="415" y="130"/>
                </a:lnTo>
                <a:lnTo>
                  <a:pt x="415" y="130"/>
                </a:lnTo>
                <a:lnTo>
                  <a:pt x="415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6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8" y="131"/>
                </a:lnTo>
                <a:lnTo>
                  <a:pt x="418" y="131"/>
                </a:lnTo>
                <a:lnTo>
                  <a:pt x="418" y="132"/>
                </a:lnTo>
                <a:lnTo>
                  <a:pt x="418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2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3"/>
                </a:lnTo>
                <a:lnTo>
                  <a:pt x="419" y="134"/>
                </a:lnTo>
                <a:lnTo>
                  <a:pt x="419" y="134"/>
                </a:lnTo>
                <a:lnTo>
                  <a:pt x="419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4"/>
                </a:lnTo>
                <a:lnTo>
                  <a:pt x="420" y="135"/>
                </a:lnTo>
                <a:lnTo>
                  <a:pt x="420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5"/>
                </a:lnTo>
                <a:lnTo>
                  <a:pt x="421" y="136"/>
                </a:lnTo>
                <a:lnTo>
                  <a:pt x="421" y="136"/>
                </a:lnTo>
                <a:lnTo>
                  <a:pt x="422" y="136"/>
                </a:lnTo>
                <a:lnTo>
                  <a:pt x="422" y="136"/>
                </a:lnTo>
                <a:lnTo>
                  <a:pt x="422" y="136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7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2" y="138"/>
                </a:lnTo>
                <a:lnTo>
                  <a:pt x="421" y="138"/>
                </a:lnTo>
                <a:lnTo>
                  <a:pt x="421" y="138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39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0"/>
                </a:lnTo>
                <a:lnTo>
                  <a:pt x="421" y="141"/>
                </a:lnTo>
                <a:lnTo>
                  <a:pt x="421" y="141"/>
                </a:lnTo>
                <a:lnTo>
                  <a:pt x="421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1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2"/>
                </a:lnTo>
                <a:lnTo>
                  <a:pt x="419" y="142"/>
                </a:lnTo>
                <a:lnTo>
                  <a:pt x="419" y="142"/>
                </a:lnTo>
                <a:lnTo>
                  <a:pt x="419" y="142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9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3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4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8" y="145"/>
                </a:lnTo>
                <a:lnTo>
                  <a:pt x="419" y="145"/>
                </a:lnTo>
                <a:lnTo>
                  <a:pt x="419" y="145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19" y="146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0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1" y="147"/>
                </a:lnTo>
                <a:lnTo>
                  <a:pt x="422" y="147"/>
                </a:lnTo>
                <a:lnTo>
                  <a:pt x="422" y="147"/>
                </a:lnTo>
                <a:lnTo>
                  <a:pt x="422" y="147"/>
                </a:lnTo>
                <a:lnTo>
                  <a:pt x="422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8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49"/>
                </a:lnTo>
                <a:lnTo>
                  <a:pt x="423" y="150"/>
                </a:lnTo>
                <a:lnTo>
                  <a:pt x="423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0"/>
                </a:lnTo>
                <a:lnTo>
                  <a:pt x="422" y="151"/>
                </a:lnTo>
                <a:lnTo>
                  <a:pt x="422" y="151"/>
                </a:lnTo>
                <a:lnTo>
                  <a:pt x="422" y="151"/>
                </a:lnTo>
                <a:lnTo>
                  <a:pt x="422" y="151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2" y="152"/>
                </a:lnTo>
                <a:lnTo>
                  <a:pt x="423" y="152"/>
                </a:lnTo>
                <a:lnTo>
                  <a:pt x="423" y="152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3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3" y="154"/>
                </a:lnTo>
                <a:lnTo>
                  <a:pt x="422" y="154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2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1" y="155"/>
                </a:lnTo>
                <a:lnTo>
                  <a:pt x="420" y="155"/>
                </a:lnTo>
                <a:lnTo>
                  <a:pt x="420" y="155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19" y="157"/>
                </a:lnTo>
                <a:lnTo>
                  <a:pt x="419" y="157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19" y="158"/>
                </a:lnTo>
                <a:lnTo>
                  <a:pt x="420" y="159"/>
                </a:lnTo>
                <a:lnTo>
                  <a:pt x="420" y="159"/>
                </a:lnTo>
                <a:lnTo>
                  <a:pt x="420" y="159"/>
                </a:lnTo>
                <a:lnTo>
                  <a:pt x="420" y="159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20" y="160"/>
                </a:lnTo>
                <a:lnTo>
                  <a:pt x="419" y="160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9" y="161"/>
                </a:lnTo>
                <a:lnTo>
                  <a:pt x="418" y="161"/>
                </a:lnTo>
                <a:lnTo>
                  <a:pt x="418" y="161"/>
                </a:lnTo>
                <a:lnTo>
                  <a:pt x="418" y="161"/>
                </a:lnTo>
                <a:lnTo>
                  <a:pt x="418" y="162"/>
                </a:lnTo>
                <a:lnTo>
                  <a:pt x="418" y="162"/>
                </a:lnTo>
                <a:lnTo>
                  <a:pt x="418" y="162"/>
                </a:lnTo>
                <a:lnTo>
                  <a:pt x="418" y="163"/>
                </a:lnTo>
                <a:lnTo>
                  <a:pt x="418" y="163"/>
                </a:lnTo>
                <a:lnTo>
                  <a:pt x="418" y="163"/>
                </a:lnTo>
                <a:lnTo>
                  <a:pt x="418" y="163"/>
                </a:lnTo>
                <a:lnTo>
                  <a:pt x="419" y="163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19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0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1" y="164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2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3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4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5"/>
                </a:lnTo>
                <a:lnTo>
                  <a:pt x="425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6" y="166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7"/>
                </a:lnTo>
                <a:lnTo>
                  <a:pt x="427" y="168"/>
                </a:lnTo>
                <a:lnTo>
                  <a:pt x="427" y="168"/>
                </a:lnTo>
                <a:lnTo>
                  <a:pt x="427" y="168"/>
                </a:lnTo>
                <a:lnTo>
                  <a:pt x="427" y="168"/>
                </a:lnTo>
                <a:lnTo>
                  <a:pt x="427" y="169"/>
                </a:lnTo>
                <a:lnTo>
                  <a:pt x="427" y="169"/>
                </a:lnTo>
                <a:lnTo>
                  <a:pt x="426" y="169"/>
                </a:lnTo>
                <a:lnTo>
                  <a:pt x="426" y="169"/>
                </a:lnTo>
                <a:lnTo>
                  <a:pt x="426" y="170"/>
                </a:lnTo>
                <a:lnTo>
                  <a:pt x="426" y="170"/>
                </a:lnTo>
                <a:lnTo>
                  <a:pt x="426" y="170"/>
                </a:lnTo>
                <a:lnTo>
                  <a:pt x="426" y="170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1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6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7" y="172"/>
                </a:lnTo>
                <a:lnTo>
                  <a:pt x="428" y="172"/>
                </a:lnTo>
                <a:lnTo>
                  <a:pt x="428" y="172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8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29" y="173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0" y="174"/>
                </a:lnTo>
                <a:lnTo>
                  <a:pt x="431" y="174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5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6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7"/>
                </a:lnTo>
                <a:lnTo>
                  <a:pt x="431" y="178"/>
                </a:lnTo>
                <a:lnTo>
                  <a:pt x="432" y="178"/>
                </a:lnTo>
                <a:lnTo>
                  <a:pt x="432" y="178"/>
                </a:lnTo>
                <a:lnTo>
                  <a:pt x="432" y="178"/>
                </a:lnTo>
                <a:lnTo>
                  <a:pt x="432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3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4" y="178"/>
                </a:lnTo>
                <a:lnTo>
                  <a:pt x="435" y="178"/>
                </a:lnTo>
                <a:lnTo>
                  <a:pt x="435" y="178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6" y="177"/>
                </a:lnTo>
                <a:lnTo>
                  <a:pt x="437" y="177"/>
                </a:lnTo>
                <a:lnTo>
                  <a:pt x="437" y="177"/>
                </a:lnTo>
                <a:lnTo>
                  <a:pt x="437" y="177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7" y="178"/>
                </a:lnTo>
                <a:lnTo>
                  <a:pt x="438" y="178"/>
                </a:lnTo>
                <a:lnTo>
                  <a:pt x="438" y="178"/>
                </a:lnTo>
                <a:lnTo>
                  <a:pt x="438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39" y="178"/>
                </a:lnTo>
                <a:lnTo>
                  <a:pt x="440" y="178"/>
                </a:lnTo>
                <a:lnTo>
                  <a:pt x="440" y="178"/>
                </a:lnTo>
                <a:lnTo>
                  <a:pt x="440" y="178"/>
                </a:lnTo>
                <a:lnTo>
                  <a:pt x="440" y="178"/>
                </a:lnTo>
                <a:lnTo>
                  <a:pt x="441" y="178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1"/>
                </a:lnTo>
                <a:lnTo>
                  <a:pt x="440" y="181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40" y="184"/>
                </a:lnTo>
                <a:lnTo>
                  <a:pt x="440" y="185"/>
                </a:lnTo>
                <a:lnTo>
                  <a:pt x="440" y="185"/>
                </a:lnTo>
                <a:lnTo>
                  <a:pt x="441" y="185"/>
                </a:lnTo>
                <a:lnTo>
                  <a:pt x="441" y="185"/>
                </a:lnTo>
                <a:lnTo>
                  <a:pt x="441" y="185"/>
                </a:lnTo>
                <a:lnTo>
                  <a:pt x="442" y="186"/>
                </a:lnTo>
                <a:lnTo>
                  <a:pt x="442" y="186"/>
                </a:lnTo>
                <a:lnTo>
                  <a:pt x="442" y="186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6"/>
                </a:lnTo>
                <a:lnTo>
                  <a:pt x="445" y="186"/>
                </a:lnTo>
                <a:lnTo>
                  <a:pt x="445" y="186"/>
                </a:lnTo>
                <a:lnTo>
                  <a:pt x="445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6"/>
                </a:lnTo>
                <a:lnTo>
                  <a:pt x="447" y="186"/>
                </a:lnTo>
                <a:lnTo>
                  <a:pt x="447" y="186"/>
                </a:lnTo>
                <a:lnTo>
                  <a:pt x="448" y="186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8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50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7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8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89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0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1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2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9" y="193"/>
                </a:lnTo>
                <a:lnTo>
                  <a:pt x="448" y="193"/>
                </a:lnTo>
                <a:lnTo>
                  <a:pt x="448" y="193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4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8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5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6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7"/>
                </a:lnTo>
                <a:lnTo>
                  <a:pt x="447" y="198"/>
                </a:lnTo>
                <a:lnTo>
                  <a:pt x="447" y="198"/>
                </a:lnTo>
                <a:lnTo>
                  <a:pt x="447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0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5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1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4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2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3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3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4"/>
                </a:lnTo>
                <a:lnTo>
                  <a:pt x="442" y="205"/>
                </a:lnTo>
                <a:lnTo>
                  <a:pt x="442" y="205"/>
                </a:lnTo>
                <a:lnTo>
                  <a:pt x="442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5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6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40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7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8"/>
                </a:lnTo>
                <a:lnTo>
                  <a:pt x="439" y="209"/>
                </a:lnTo>
                <a:lnTo>
                  <a:pt x="439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8" y="209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7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0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6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1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2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5" y="213"/>
                </a:lnTo>
                <a:lnTo>
                  <a:pt x="434" y="213"/>
                </a:lnTo>
                <a:lnTo>
                  <a:pt x="434" y="213"/>
                </a:lnTo>
                <a:lnTo>
                  <a:pt x="434" y="213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4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5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4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6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7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3" y="218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19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2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0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1" y="222"/>
                </a:lnTo>
                <a:lnTo>
                  <a:pt x="430" y="224"/>
                </a:lnTo>
                <a:lnTo>
                  <a:pt x="430" y="225"/>
                </a:lnTo>
                <a:lnTo>
                  <a:pt x="429" y="225"/>
                </a:lnTo>
                <a:lnTo>
                  <a:pt x="429" y="226"/>
                </a:lnTo>
                <a:lnTo>
                  <a:pt x="429" y="227"/>
                </a:lnTo>
                <a:lnTo>
                  <a:pt x="429" y="227"/>
                </a:lnTo>
                <a:lnTo>
                  <a:pt x="428" y="228"/>
                </a:lnTo>
                <a:lnTo>
                  <a:pt x="427" y="231"/>
                </a:lnTo>
                <a:lnTo>
                  <a:pt x="426" y="231"/>
                </a:lnTo>
                <a:lnTo>
                  <a:pt x="426" y="232"/>
                </a:lnTo>
                <a:lnTo>
                  <a:pt x="425" y="233"/>
                </a:lnTo>
                <a:lnTo>
                  <a:pt x="425" y="235"/>
                </a:lnTo>
                <a:lnTo>
                  <a:pt x="425" y="235"/>
                </a:lnTo>
                <a:lnTo>
                  <a:pt x="424" y="236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7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4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0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2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1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1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2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4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20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5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9" y="246"/>
                </a:lnTo>
                <a:lnTo>
                  <a:pt x="418" y="247"/>
                </a:lnTo>
                <a:lnTo>
                  <a:pt x="418" y="248"/>
                </a:lnTo>
                <a:lnTo>
                  <a:pt x="418" y="248"/>
                </a:lnTo>
                <a:lnTo>
                  <a:pt x="417" y="249"/>
                </a:lnTo>
                <a:lnTo>
                  <a:pt x="417" y="250"/>
                </a:lnTo>
                <a:lnTo>
                  <a:pt x="417" y="251"/>
                </a:lnTo>
                <a:lnTo>
                  <a:pt x="417" y="251"/>
                </a:lnTo>
                <a:lnTo>
                  <a:pt x="416" y="252"/>
                </a:lnTo>
                <a:lnTo>
                  <a:pt x="416" y="253"/>
                </a:lnTo>
                <a:lnTo>
                  <a:pt x="416" y="253"/>
                </a:lnTo>
                <a:lnTo>
                  <a:pt x="415" y="254"/>
                </a:lnTo>
                <a:lnTo>
                  <a:pt x="415" y="254"/>
                </a:lnTo>
                <a:lnTo>
                  <a:pt x="415" y="254"/>
                </a:lnTo>
                <a:lnTo>
                  <a:pt x="415" y="255"/>
                </a:lnTo>
                <a:lnTo>
                  <a:pt x="415" y="255"/>
                </a:lnTo>
                <a:lnTo>
                  <a:pt x="415" y="255"/>
                </a:lnTo>
                <a:lnTo>
                  <a:pt x="415" y="256"/>
                </a:lnTo>
                <a:lnTo>
                  <a:pt x="415" y="256"/>
                </a:lnTo>
                <a:lnTo>
                  <a:pt x="414" y="257"/>
                </a:lnTo>
                <a:lnTo>
                  <a:pt x="414" y="257"/>
                </a:lnTo>
                <a:lnTo>
                  <a:pt x="414" y="257"/>
                </a:lnTo>
                <a:lnTo>
                  <a:pt x="414" y="258"/>
                </a:lnTo>
                <a:lnTo>
                  <a:pt x="414" y="259"/>
                </a:lnTo>
                <a:lnTo>
                  <a:pt x="414" y="259"/>
                </a:lnTo>
                <a:lnTo>
                  <a:pt x="413" y="259"/>
                </a:lnTo>
                <a:lnTo>
                  <a:pt x="413" y="259"/>
                </a:lnTo>
                <a:lnTo>
                  <a:pt x="414" y="260"/>
                </a:lnTo>
                <a:lnTo>
                  <a:pt x="414" y="261"/>
                </a:lnTo>
                <a:lnTo>
                  <a:pt x="414" y="261"/>
                </a:lnTo>
                <a:lnTo>
                  <a:pt x="414" y="261"/>
                </a:lnTo>
                <a:lnTo>
                  <a:pt x="414" y="261"/>
                </a:lnTo>
                <a:lnTo>
                  <a:pt x="414" y="262"/>
                </a:lnTo>
                <a:lnTo>
                  <a:pt x="414" y="262"/>
                </a:lnTo>
                <a:lnTo>
                  <a:pt x="414" y="263"/>
                </a:lnTo>
                <a:lnTo>
                  <a:pt x="414" y="264"/>
                </a:lnTo>
                <a:lnTo>
                  <a:pt x="415" y="264"/>
                </a:lnTo>
                <a:lnTo>
                  <a:pt x="415" y="264"/>
                </a:lnTo>
                <a:lnTo>
                  <a:pt x="415" y="265"/>
                </a:lnTo>
                <a:lnTo>
                  <a:pt x="415" y="265"/>
                </a:lnTo>
                <a:lnTo>
                  <a:pt x="415" y="266"/>
                </a:lnTo>
                <a:lnTo>
                  <a:pt x="415" y="266"/>
                </a:lnTo>
                <a:lnTo>
                  <a:pt x="415" y="266"/>
                </a:lnTo>
                <a:lnTo>
                  <a:pt x="415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6"/>
                </a:lnTo>
                <a:lnTo>
                  <a:pt x="416" y="267"/>
                </a:lnTo>
                <a:lnTo>
                  <a:pt x="416" y="268"/>
                </a:lnTo>
                <a:lnTo>
                  <a:pt x="417" y="270"/>
                </a:lnTo>
                <a:lnTo>
                  <a:pt x="417" y="271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2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3"/>
                </a:lnTo>
                <a:lnTo>
                  <a:pt x="417" y="274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5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6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7"/>
                </a:lnTo>
                <a:lnTo>
                  <a:pt x="417" y="278"/>
                </a:lnTo>
                <a:lnTo>
                  <a:pt x="417" y="279"/>
                </a:lnTo>
                <a:lnTo>
                  <a:pt x="417" y="279"/>
                </a:lnTo>
                <a:lnTo>
                  <a:pt x="416" y="283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5"/>
                </a:lnTo>
                <a:lnTo>
                  <a:pt x="415" y="286"/>
                </a:lnTo>
                <a:lnTo>
                  <a:pt x="415" y="286"/>
                </a:lnTo>
                <a:lnTo>
                  <a:pt x="414" y="290"/>
                </a:lnTo>
                <a:lnTo>
                  <a:pt x="414" y="291"/>
                </a:lnTo>
                <a:lnTo>
                  <a:pt x="415" y="292"/>
                </a:lnTo>
                <a:lnTo>
                  <a:pt x="415" y="292"/>
                </a:lnTo>
                <a:lnTo>
                  <a:pt x="416" y="292"/>
                </a:lnTo>
                <a:lnTo>
                  <a:pt x="416" y="292"/>
                </a:lnTo>
                <a:lnTo>
                  <a:pt x="416" y="292"/>
                </a:lnTo>
                <a:lnTo>
                  <a:pt x="416" y="292"/>
                </a:lnTo>
                <a:lnTo>
                  <a:pt x="417" y="293"/>
                </a:lnTo>
                <a:lnTo>
                  <a:pt x="417" y="293"/>
                </a:lnTo>
                <a:lnTo>
                  <a:pt x="417" y="293"/>
                </a:lnTo>
                <a:lnTo>
                  <a:pt x="418" y="294"/>
                </a:lnTo>
                <a:lnTo>
                  <a:pt x="418" y="294"/>
                </a:lnTo>
                <a:lnTo>
                  <a:pt x="419" y="295"/>
                </a:lnTo>
                <a:lnTo>
                  <a:pt x="420" y="295"/>
                </a:lnTo>
                <a:lnTo>
                  <a:pt x="420" y="295"/>
                </a:lnTo>
                <a:lnTo>
                  <a:pt x="421" y="296"/>
                </a:lnTo>
                <a:lnTo>
                  <a:pt x="421" y="296"/>
                </a:lnTo>
                <a:lnTo>
                  <a:pt x="421" y="297"/>
                </a:lnTo>
                <a:lnTo>
                  <a:pt x="422" y="297"/>
                </a:lnTo>
                <a:lnTo>
                  <a:pt x="423" y="298"/>
                </a:lnTo>
                <a:lnTo>
                  <a:pt x="423" y="298"/>
                </a:lnTo>
                <a:lnTo>
                  <a:pt x="424" y="298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9"/>
                </a:lnTo>
                <a:lnTo>
                  <a:pt x="425" y="299"/>
                </a:lnTo>
                <a:lnTo>
                  <a:pt x="426" y="299"/>
                </a:lnTo>
                <a:lnTo>
                  <a:pt x="426" y="300"/>
                </a:lnTo>
                <a:lnTo>
                  <a:pt x="427" y="300"/>
                </a:lnTo>
                <a:lnTo>
                  <a:pt x="427" y="300"/>
                </a:lnTo>
                <a:lnTo>
                  <a:pt x="427" y="301"/>
                </a:lnTo>
                <a:lnTo>
                  <a:pt x="427" y="301"/>
                </a:lnTo>
                <a:lnTo>
                  <a:pt x="427" y="302"/>
                </a:lnTo>
                <a:lnTo>
                  <a:pt x="427" y="302"/>
                </a:lnTo>
                <a:lnTo>
                  <a:pt x="426" y="303"/>
                </a:lnTo>
                <a:lnTo>
                  <a:pt x="426" y="303"/>
                </a:lnTo>
                <a:lnTo>
                  <a:pt x="427" y="304"/>
                </a:lnTo>
                <a:lnTo>
                  <a:pt x="427" y="304"/>
                </a:lnTo>
                <a:lnTo>
                  <a:pt x="428" y="305"/>
                </a:lnTo>
                <a:lnTo>
                  <a:pt x="429" y="306"/>
                </a:lnTo>
                <a:lnTo>
                  <a:pt x="430" y="307"/>
                </a:lnTo>
                <a:lnTo>
                  <a:pt x="431" y="308"/>
                </a:lnTo>
                <a:lnTo>
                  <a:pt x="432" y="309"/>
                </a:lnTo>
                <a:lnTo>
                  <a:pt x="433" y="311"/>
                </a:lnTo>
                <a:lnTo>
                  <a:pt x="434" y="312"/>
                </a:lnTo>
                <a:lnTo>
                  <a:pt x="434" y="312"/>
                </a:lnTo>
                <a:lnTo>
                  <a:pt x="436" y="314"/>
                </a:lnTo>
                <a:lnTo>
                  <a:pt x="437" y="315"/>
                </a:lnTo>
                <a:lnTo>
                  <a:pt x="438" y="317"/>
                </a:lnTo>
                <a:lnTo>
                  <a:pt x="439" y="317"/>
                </a:lnTo>
                <a:lnTo>
                  <a:pt x="439" y="317"/>
                </a:lnTo>
                <a:lnTo>
                  <a:pt x="440" y="318"/>
                </a:lnTo>
                <a:lnTo>
                  <a:pt x="440" y="318"/>
                </a:lnTo>
                <a:lnTo>
                  <a:pt x="441" y="318"/>
                </a:lnTo>
                <a:lnTo>
                  <a:pt x="441" y="319"/>
                </a:lnTo>
                <a:lnTo>
                  <a:pt x="441" y="319"/>
                </a:lnTo>
                <a:lnTo>
                  <a:pt x="441" y="319"/>
                </a:lnTo>
                <a:lnTo>
                  <a:pt x="440" y="319"/>
                </a:lnTo>
                <a:lnTo>
                  <a:pt x="440" y="320"/>
                </a:lnTo>
                <a:lnTo>
                  <a:pt x="440" y="320"/>
                </a:lnTo>
                <a:lnTo>
                  <a:pt x="439" y="321"/>
                </a:lnTo>
                <a:lnTo>
                  <a:pt x="439" y="321"/>
                </a:lnTo>
                <a:lnTo>
                  <a:pt x="439" y="321"/>
                </a:lnTo>
                <a:lnTo>
                  <a:pt x="439" y="322"/>
                </a:lnTo>
                <a:lnTo>
                  <a:pt x="438" y="322"/>
                </a:lnTo>
                <a:lnTo>
                  <a:pt x="438" y="322"/>
                </a:lnTo>
                <a:lnTo>
                  <a:pt x="438" y="322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7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4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5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5"/>
                </a:lnTo>
                <a:lnTo>
                  <a:pt x="434" y="326"/>
                </a:lnTo>
                <a:lnTo>
                  <a:pt x="433" y="326"/>
                </a:lnTo>
                <a:lnTo>
                  <a:pt x="433" y="326"/>
                </a:lnTo>
                <a:lnTo>
                  <a:pt x="433" y="326"/>
                </a:lnTo>
                <a:lnTo>
                  <a:pt x="432" y="326"/>
                </a:lnTo>
                <a:lnTo>
                  <a:pt x="432" y="326"/>
                </a:lnTo>
                <a:lnTo>
                  <a:pt x="432" y="326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2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7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0" y="328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30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29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9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8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0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7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6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1"/>
                </a:lnTo>
                <a:lnTo>
                  <a:pt x="425" y="332"/>
                </a:lnTo>
                <a:lnTo>
                  <a:pt x="425" y="332"/>
                </a:lnTo>
                <a:lnTo>
                  <a:pt x="425" y="332"/>
                </a:lnTo>
                <a:lnTo>
                  <a:pt x="425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4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3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2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2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3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4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5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6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7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8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39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0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1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2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1" y="343"/>
                </a:lnTo>
                <a:lnTo>
                  <a:pt x="422" y="343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4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6"/>
                </a:lnTo>
                <a:lnTo>
                  <a:pt x="422" y="347"/>
                </a:lnTo>
                <a:lnTo>
                  <a:pt x="422" y="347"/>
                </a:lnTo>
                <a:lnTo>
                  <a:pt x="422" y="347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49"/>
                </a:lnTo>
                <a:lnTo>
                  <a:pt x="423" y="350"/>
                </a:lnTo>
                <a:lnTo>
                  <a:pt x="423" y="350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3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1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2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2" y="353"/>
                </a:lnTo>
                <a:lnTo>
                  <a:pt x="423" y="353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4"/>
                </a:lnTo>
                <a:lnTo>
                  <a:pt x="423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2" y="355"/>
                </a:lnTo>
                <a:lnTo>
                  <a:pt x="423" y="355"/>
                </a:lnTo>
                <a:lnTo>
                  <a:pt x="423" y="355"/>
                </a:lnTo>
                <a:lnTo>
                  <a:pt x="423" y="355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6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2" y="357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8"/>
                </a:lnTo>
                <a:lnTo>
                  <a:pt x="423" y="359"/>
                </a:lnTo>
                <a:lnTo>
                  <a:pt x="423" y="359"/>
                </a:lnTo>
                <a:lnTo>
                  <a:pt x="423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4" y="359"/>
                </a:lnTo>
                <a:lnTo>
                  <a:pt x="425" y="359"/>
                </a:lnTo>
                <a:lnTo>
                  <a:pt x="425" y="359"/>
                </a:lnTo>
                <a:lnTo>
                  <a:pt x="426" y="359"/>
                </a:lnTo>
                <a:lnTo>
                  <a:pt x="426" y="359"/>
                </a:lnTo>
                <a:lnTo>
                  <a:pt x="427" y="359"/>
                </a:lnTo>
                <a:lnTo>
                  <a:pt x="428" y="359"/>
                </a:lnTo>
                <a:lnTo>
                  <a:pt x="428" y="360"/>
                </a:lnTo>
                <a:lnTo>
                  <a:pt x="428" y="360"/>
                </a:lnTo>
                <a:lnTo>
                  <a:pt x="428" y="360"/>
                </a:lnTo>
                <a:lnTo>
                  <a:pt x="428" y="361"/>
                </a:lnTo>
                <a:lnTo>
                  <a:pt x="428" y="361"/>
                </a:lnTo>
                <a:lnTo>
                  <a:pt x="428" y="361"/>
                </a:lnTo>
                <a:lnTo>
                  <a:pt x="428" y="362"/>
                </a:lnTo>
                <a:lnTo>
                  <a:pt x="427" y="362"/>
                </a:lnTo>
                <a:lnTo>
                  <a:pt x="427" y="363"/>
                </a:lnTo>
                <a:lnTo>
                  <a:pt x="427" y="364"/>
                </a:lnTo>
                <a:lnTo>
                  <a:pt x="426" y="366"/>
                </a:lnTo>
                <a:lnTo>
                  <a:pt x="426" y="367"/>
                </a:lnTo>
                <a:lnTo>
                  <a:pt x="426" y="368"/>
                </a:lnTo>
                <a:lnTo>
                  <a:pt x="426" y="369"/>
                </a:lnTo>
                <a:lnTo>
                  <a:pt x="425" y="370"/>
                </a:lnTo>
                <a:lnTo>
                  <a:pt x="425" y="370"/>
                </a:lnTo>
                <a:lnTo>
                  <a:pt x="425" y="371"/>
                </a:lnTo>
                <a:lnTo>
                  <a:pt x="425" y="371"/>
                </a:lnTo>
                <a:lnTo>
                  <a:pt x="425" y="371"/>
                </a:lnTo>
                <a:lnTo>
                  <a:pt x="425" y="372"/>
                </a:lnTo>
                <a:lnTo>
                  <a:pt x="425" y="372"/>
                </a:lnTo>
                <a:lnTo>
                  <a:pt x="425" y="373"/>
                </a:lnTo>
                <a:lnTo>
                  <a:pt x="425" y="373"/>
                </a:lnTo>
                <a:lnTo>
                  <a:pt x="425" y="375"/>
                </a:lnTo>
                <a:lnTo>
                  <a:pt x="426" y="375"/>
                </a:lnTo>
                <a:lnTo>
                  <a:pt x="426" y="376"/>
                </a:lnTo>
                <a:lnTo>
                  <a:pt x="426" y="376"/>
                </a:lnTo>
                <a:lnTo>
                  <a:pt x="427" y="376"/>
                </a:lnTo>
                <a:lnTo>
                  <a:pt x="428" y="376"/>
                </a:lnTo>
                <a:lnTo>
                  <a:pt x="429" y="376"/>
                </a:lnTo>
                <a:lnTo>
                  <a:pt x="429" y="376"/>
                </a:lnTo>
                <a:lnTo>
                  <a:pt x="430" y="376"/>
                </a:lnTo>
                <a:lnTo>
                  <a:pt x="430" y="377"/>
                </a:lnTo>
                <a:lnTo>
                  <a:pt x="431" y="377"/>
                </a:lnTo>
                <a:lnTo>
                  <a:pt x="431" y="377"/>
                </a:lnTo>
                <a:lnTo>
                  <a:pt x="432" y="377"/>
                </a:lnTo>
                <a:lnTo>
                  <a:pt x="432" y="376"/>
                </a:lnTo>
                <a:lnTo>
                  <a:pt x="432" y="375"/>
                </a:lnTo>
                <a:lnTo>
                  <a:pt x="432" y="375"/>
                </a:lnTo>
                <a:lnTo>
                  <a:pt x="432" y="375"/>
                </a:lnTo>
                <a:lnTo>
                  <a:pt x="433" y="375"/>
                </a:lnTo>
                <a:lnTo>
                  <a:pt x="433" y="375"/>
                </a:lnTo>
                <a:lnTo>
                  <a:pt x="433" y="375"/>
                </a:lnTo>
                <a:lnTo>
                  <a:pt x="433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8"/>
                </a:lnTo>
                <a:lnTo>
                  <a:pt x="434" y="379"/>
                </a:lnTo>
                <a:lnTo>
                  <a:pt x="434" y="380"/>
                </a:lnTo>
                <a:lnTo>
                  <a:pt x="434" y="381"/>
                </a:lnTo>
                <a:lnTo>
                  <a:pt x="435" y="382"/>
                </a:lnTo>
                <a:lnTo>
                  <a:pt x="435" y="384"/>
                </a:lnTo>
                <a:lnTo>
                  <a:pt x="435" y="385"/>
                </a:lnTo>
                <a:lnTo>
                  <a:pt x="435" y="386"/>
                </a:lnTo>
                <a:lnTo>
                  <a:pt x="435" y="387"/>
                </a:lnTo>
                <a:lnTo>
                  <a:pt x="436" y="388"/>
                </a:lnTo>
                <a:lnTo>
                  <a:pt x="436" y="388"/>
                </a:lnTo>
                <a:lnTo>
                  <a:pt x="436" y="389"/>
                </a:lnTo>
                <a:lnTo>
                  <a:pt x="436" y="389"/>
                </a:lnTo>
                <a:lnTo>
                  <a:pt x="436" y="390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4" y="393"/>
                </a:lnTo>
                <a:lnTo>
                  <a:pt x="434" y="394"/>
                </a:lnTo>
                <a:lnTo>
                  <a:pt x="434" y="394"/>
                </a:lnTo>
                <a:lnTo>
                  <a:pt x="435" y="395"/>
                </a:lnTo>
                <a:lnTo>
                  <a:pt x="435" y="395"/>
                </a:lnTo>
                <a:lnTo>
                  <a:pt x="435" y="395"/>
                </a:lnTo>
                <a:lnTo>
                  <a:pt x="435" y="396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7"/>
                </a:lnTo>
                <a:lnTo>
                  <a:pt x="434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398"/>
                </a:lnTo>
                <a:lnTo>
                  <a:pt x="433" y="400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1" y="402"/>
                </a:lnTo>
                <a:lnTo>
                  <a:pt x="431" y="402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4"/>
                </a:lnTo>
                <a:lnTo>
                  <a:pt x="431" y="404"/>
                </a:lnTo>
                <a:lnTo>
                  <a:pt x="430" y="404"/>
                </a:lnTo>
                <a:lnTo>
                  <a:pt x="430" y="404"/>
                </a:lnTo>
                <a:lnTo>
                  <a:pt x="430" y="405"/>
                </a:lnTo>
                <a:lnTo>
                  <a:pt x="430" y="405"/>
                </a:lnTo>
                <a:lnTo>
                  <a:pt x="430" y="405"/>
                </a:lnTo>
                <a:lnTo>
                  <a:pt x="429" y="405"/>
                </a:lnTo>
                <a:lnTo>
                  <a:pt x="429" y="406"/>
                </a:lnTo>
                <a:lnTo>
                  <a:pt x="429" y="407"/>
                </a:lnTo>
                <a:lnTo>
                  <a:pt x="429" y="407"/>
                </a:lnTo>
                <a:lnTo>
                  <a:pt x="429" y="408"/>
                </a:lnTo>
                <a:lnTo>
                  <a:pt x="428" y="409"/>
                </a:lnTo>
                <a:lnTo>
                  <a:pt x="428" y="409"/>
                </a:lnTo>
                <a:lnTo>
                  <a:pt x="428" y="409"/>
                </a:lnTo>
                <a:lnTo>
                  <a:pt x="427" y="410"/>
                </a:lnTo>
                <a:lnTo>
                  <a:pt x="427" y="410"/>
                </a:lnTo>
                <a:lnTo>
                  <a:pt x="427" y="410"/>
                </a:lnTo>
                <a:lnTo>
                  <a:pt x="427" y="411"/>
                </a:lnTo>
                <a:lnTo>
                  <a:pt x="427" y="411"/>
                </a:lnTo>
                <a:lnTo>
                  <a:pt x="426" y="411"/>
                </a:lnTo>
                <a:lnTo>
                  <a:pt x="426" y="411"/>
                </a:lnTo>
                <a:lnTo>
                  <a:pt x="426" y="411"/>
                </a:lnTo>
                <a:lnTo>
                  <a:pt x="424" y="412"/>
                </a:lnTo>
                <a:lnTo>
                  <a:pt x="424" y="412"/>
                </a:lnTo>
                <a:lnTo>
                  <a:pt x="424" y="413"/>
                </a:lnTo>
                <a:lnTo>
                  <a:pt x="423" y="413"/>
                </a:lnTo>
                <a:lnTo>
                  <a:pt x="423" y="413"/>
                </a:lnTo>
                <a:lnTo>
                  <a:pt x="422" y="413"/>
                </a:lnTo>
                <a:lnTo>
                  <a:pt x="422" y="414"/>
                </a:lnTo>
                <a:lnTo>
                  <a:pt x="422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0" y="415"/>
                </a:lnTo>
                <a:lnTo>
                  <a:pt x="420" y="415"/>
                </a:lnTo>
                <a:lnTo>
                  <a:pt x="420" y="415"/>
                </a:lnTo>
                <a:lnTo>
                  <a:pt x="420" y="415"/>
                </a:lnTo>
                <a:lnTo>
                  <a:pt x="420" y="416"/>
                </a:lnTo>
                <a:lnTo>
                  <a:pt x="420" y="417"/>
                </a:lnTo>
                <a:lnTo>
                  <a:pt x="421" y="418"/>
                </a:lnTo>
                <a:lnTo>
                  <a:pt x="421" y="419"/>
                </a:lnTo>
                <a:lnTo>
                  <a:pt x="421" y="420"/>
                </a:lnTo>
                <a:lnTo>
                  <a:pt x="421" y="421"/>
                </a:lnTo>
                <a:lnTo>
                  <a:pt x="421" y="422"/>
                </a:lnTo>
                <a:lnTo>
                  <a:pt x="421" y="422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1" y="423"/>
                </a:lnTo>
                <a:lnTo>
                  <a:pt x="420" y="423"/>
                </a:lnTo>
                <a:lnTo>
                  <a:pt x="420" y="423"/>
                </a:lnTo>
                <a:lnTo>
                  <a:pt x="419" y="424"/>
                </a:lnTo>
                <a:lnTo>
                  <a:pt x="419" y="424"/>
                </a:lnTo>
                <a:lnTo>
                  <a:pt x="417" y="424"/>
                </a:lnTo>
                <a:lnTo>
                  <a:pt x="416" y="424"/>
                </a:lnTo>
                <a:lnTo>
                  <a:pt x="416" y="425"/>
                </a:lnTo>
                <a:lnTo>
                  <a:pt x="416" y="425"/>
                </a:lnTo>
                <a:lnTo>
                  <a:pt x="415" y="425"/>
                </a:lnTo>
                <a:lnTo>
                  <a:pt x="415" y="425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7"/>
                </a:lnTo>
                <a:lnTo>
                  <a:pt x="415" y="429"/>
                </a:lnTo>
                <a:lnTo>
                  <a:pt x="414" y="430"/>
                </a:lnTo>
                <a:lnTo>
                  <a:pt x="413" y="432"/>
                </a:lnTo>
                <a:lnTo>
                  <a:pt x="413" y="432"/>
                </a:lnTo>
                <a:lnTo>
                  <a:pt x="413" y="432"/>
                </a:lnTo>
                <a:lnTo>
                  <a:pt x="413" y="432"/>
                </a:lnTo>
                <a:lnTo>
                  <a:pt x="413" y="433"/>
                </a:lnTo>
                <a:lnTo>
                  <a:pt x="413" y="434"/>
                </a:lnTo>
                <a:lnTo>
                  <a:pt x="413" y="435"/>
                </a:lnTo>
                <a:lnTo>
                  <a:pt x="413" y="435"/>
                </a:lnTo>
                <a:lnTo>
                  <a:pt x="413" y="435"/>
                </a:lnTo>
                <a:lnTo>
                  <a:pt x="413" y="436"/>
                </a:lnTo>
                <a:lnTo>
                  <a:pt x="414" y="436"/>
                </a:lnTo>
                <a:lnTo>
                  <a:pt x="414" y="437"/>
                </a:lnTo>
                <a:lnTo>
                  <a:pt x="414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7"/>
                </a:lnTo>
                <a:lnTo>
                  <a:pt x="415" y="438"/>
                </a:lnTo>
                <a:lnTo>
                  <a:pt x="416" y="439"/>
                </a:lnTo>
                <a:lnTo>
                  <a:pt x="416" y="439"/>
                </a:lnTo>
                <a:lnTo>
                  <a:pt x="416" y="440"/>
                </a:lnTo>
                <a:lnTo>
                  <a:pt x="415" y="440"/>
                </a:lnTo>
                <a:lnTo>
                  <a:pt x="415" y="440"/>
                </a:lnTo>
                <a:lnTo>
                  <a:pt x="414" y="441"/>
                </a:lnTo>
                <a:lnTo>
                  <a:pt x="414" y="441"/>
                </a:lnTo>
                <a:lnTo>
                  <a:pt x="413" y="441"/>
                </a:lnTo>
                <a:lnTo>
                  <a:pt x="413" y="441"/>
                </a:lnTo>
                <a:lnTo>
                  <a:pt x="412" y="441"/>
                </a:lnTo>
                <a:lnTo>
                  <a:pt x="411" y="441"/>
                </a:lnTo>
                <a:lnTo>
                  <a:pt x="410" y="442"/>
                </a:lnTo>
                <a:lnTo>
                  <a:pt x="409" y="443"/>
                </a:lnTo>
                <a:lnTo>
                  <a:pt x="409" y="443"/>
                </a:lnTo>
                <a:lnTo>
                  <a:pt x="409" y="443"/>
                </a:lnTo>
                <a:lnTo>
                  <a:pt x="408" y="443"/>
                </a:lnTo>
                <a:lnTo>
                  <a:pt x="408" y="444"/>
                </a:lnTo>
                <a:lnTo>
                  <a:pt x="407" y="444"/>
                </a:lnTo>
                <a:lnTo>
                  <a:pt x="407" y="444"/>
                </a:lnTo>
                <a:lnTo>
                  <a:pt x="407" y="444"/>
                </a:lnTo>
                <a:lnTo>
                  <a:pt x="406" y="444"/>
                </a:lnTo>
                <a:lnTo>
                  <a:pt x="406" y="444"/>
                </a:lnTo>
                <a:lnTo>
                  <a:pt x="406" y="444"/>
                </a:lnTo>
                <a:lnTo>
                  <a:pt x="405" y="444"/>
                </a:lnTo>
                <a:lnTo>
                  <a:pt x="405" y="444"/>
                </a:lnTo>
                <a:lnTo>
                  <a:pt x="404" y="443"/>
                </a:lnTo>
                <a:lnTo>
                  <a:pt x="403" y="443"/>
                </a:lnTo>
                <a:lnTo>
                  <a:pt x="402" y="444"/>
                </a:lnTo>
                <a:lnTo>
                  <a:pt x="401" y="444"/>
                </a:lnTo>
                <a:lnTo>
                  <a:pt x="401" y="444"/>
                </a:lnTo>
                <a:lnTo>
                  <a:pt x="400" y="445"/>
                </a:lnTo>
                <a:lnTo>
                  <a:pt x="400" y="445"/>
                </a:lnTo>
                <a:lnTo>
                  <a:pt x="399" y="445"/>
                </a:lnTo>
                <a:lnTo>
                  <a:pt x="398" y="444"/>
                </a:lnTo>
                <a:lnTo>
                  <a:pt x="398" y="444"/>
                </a:lnTo>
                <a:lnTo>
                  <a:pt x="397" y="444"/>
                </a:lnTo>
                <a:lnTo>
                  <a:pt x="397" y="444"/>
                </a:lnTo>
                <a:lnTo>
                  <a:pt x="397" y="444"/>
                </a:lnTo>
                <a:lnTo>
                  <a:pt x="396" y="443"/>
                </a:lnTo>
                <a:lnTo>
                  <a:pt x="396" y="444"/>
                </a:lnTo>
                <a:lnTo>
                  <a:pt x="395" y="444"/>
                </a:lnTo>
                <a:lnTo>
                  <a:pt x="395" y="444"/>
                </a:lnTo>
                <a:lnTo>
                  <a:pt x="394" y="444"/>
                </a:lnTo>
                <a:lnTo>
                  <a:pt x="393" y="444"/>
                </a:lnTo>
                <a:lnTo>
                  <a:pt x="392" y="444"/>
                </a:lnTo>
                <a:lnTo>
                  <a:pt x="391" y="444"/>
                </a:lnTo>
                <a:lnTo>
                  <a:pt x="391" y="444"/>
                </a:lnTo>
                <a:lnTo>
                  <a:pt x="390" y="444"/>
                </a:lnTo>
                <a:lnTo>
                  <a:pt x="390" y="444"/>
                </a:lnTo>
                <a:lnTo>
                  <a:pt x="389" y="444"/>
                </a:lnTo>
                <a:lnTo>
                  <a:pt x="389" y="444"/>
                </a:lnTo>
                <a:lnTo>
                  <a:pt x="389" y="444"/>
                </a:lnTo>
                <a:lnTo>
                  <a:pt x="388" y="444"/>
                </a:lnTo>
                <a:lnTo>
                  <a:pt x="388" y="444"/>
                </a:lnTo>
                <a:lnTo>
                  <a:pt x="388" y="444"/>
                </a:lnTo>
                <a:lnTo>
                  <a:pt x="387" y="444"/>
                </a:lnTo>
                <a:lnTo>
                  <a:pt x="387" y="444"/>
                </a:lnTo>
                <a:lnTo>
                  <a:pt x="387" y="444"/>
                </a:lnTo>
                <a:lnTo>
                  <a:pt x="387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6" y="444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5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3" y="445"/>
                </a:lnTo>
                <a:lnTo>
                  <a:pt x="383" y="445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2" y="446"/>
                </a:lnTo>
                <a:lnTo>
                  <a:pt x="382" y="446"/>
                </a:lnTo>
                <a:lnTo>
                  <a:pt x="382" y="446"/>
                </a:lnTo>
                <a:lnTo>
                  <a:pt x="382" y="446"/>
                </a:lnTo>
                <a:lnTo>
                  <a:pt x="381" y="446"/>
                </a:lnTo>
                <a:lnTo>
                  <a:pt x="381" y="446"/>
                </a:lnTo>
                <a:lnTo>
                  <a:pt x="381" y="446"/>
                </a:lnTo>
                <a:lnTo>
                  <a:pt x="381" y="446"/>
                </a:lnTo>
                <a:lnTo>
                  <a:pt x="380" y="446"/>
                </a:lnTo>
                <a:lnTo>
                  <a:pt x="380" y="445"/>
                </a:lnTo>
                <a:lnTo>
                  <a:pt x="380" y="445"/>
                </a:lnTo>
                <a:lnTo>
                  <a:pt x="380" y="445"/>
                </a:lnTo>
                <a:lnTo>
                  <a:pt x="380" y="444"/>
                </a:lnTo>
                <a:lnTo>
                  <a:pt x="380" y="444"/>
                </a:lnTo>
                <a:lnTo>
                  <a:pt x="380" y="444"/>
                </a:lnTo>
                <a:lnTo>
                  <a:pt x="379" y="443"/>
                </a:lnTo>
                <a:lnTo>
                  <a:pt x="379" y="443"/>
                </a:lnTo>
                <a:lnTo>
                  <a:pt x="379" y="442"/>
                </a:lnTo>
                <a:lnTo>
                  <a:pt x="379" y="442"/>
                </a:lnTo>
                <a:lnTo>
                  <a:pt x="379" y="442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8" y="441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0"/>
                </a:lnTo>
                <a:lnTo>
                  <a:pt x="377" y="441"/>
                </a:lnTo>
                <a:lnTo>
                  <a:pt x="376" y="441"/>
                </a:lnTo>
                <a:lnTo>
                  <a:pt x="375" y="441"/>
                </a:lnTo>
                <a:lnTo>
                  <a:pt x="374" y="440"/>
                </a:lnTo>
                <a:lnTo>
                  <a:pt x="374" y="440"/>
                </a:lnTo>
                <a:lnTo>
                  <a:pt x="374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3" y="440"/>
                </a:lnTo>
                <a:lnTo>
                  <a:pt x="372" y="440"/>
                </a:lnTo>
                <a:lnTo>
                  <a:pt x="372" y="440"/>
                </a:lnTo>
                <a:lnTo>
                  <a:pt x="372" y="440"/>
                </a:lnTo>
                <a:lnTo>
                  <a:pt x="371" y="440"/>
                </a:lnTo>
                <a:lnTo>
                  <a:pt x="371" y="440"/>
                </a:lnTo>
                <a:lnTo>
                  <a:pt x="371" y="440"/>
                </a:lnTo>
                <a:lnTo>
                  <a:pt x="371" y="441"/>
                </a:lnTo>
                <a:lnTo>
                  <a:pt x="370" y="441"/>
                </a:lnTo>
                <a:lnTo>
                  <a:pt x="370" y="441"/>
                </a:lnTo>
                <a:lnTo>
                  <a:pt x="370" y="442"/>
                </a:lnTo>
                <a:lnTo>
                  <a:pt x="369" y="442"/>
                </a:lnTo>
                <a:lnTo>
                  <a:pt x="369" y="442"/>
                </a:lnTo>
                <a:lnTo>
                  <a:pt x="369" y="442"/>
                </a:lnTo>
                <a:lnTo>
                  <a:pt x="369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8" y="442"/>
                </a:lnTo>
                <a:lnTo>
                  <a:pt x="367" y="442"/>
                </a:lnTo>
                <a:lnTo>
                  <a:pt x="367" y="442"/>
                </a:lnTo>
                <a:lnTo>
                  <a:pt x="367" y="442"/>
                </a:lnTo>
                <a:lnTo>
                  <a:pt x="366" y="442"/>
                </a:lnTo>
                <a:lnTo>
                  <a:pt x="366" y="442"/>
                </a:lnTo>
                <a:lnTo>
                  <a:pt x="366" y="442"/>
                </a:lnTo>
                <a:lnTo>
                  <a:pt x="366" y="442"/>
                </a:lnTo>
                <a:lnTo>
                  <a:pt x="365" y="442"/>
                </a:lnTo>
                <a:lnTo>
                  <a:pt x="365" y="442"/>
                </a:lnTo>
                <a:lnTo>
                  <a:pt x="365" y="442"/>
                </a:lnTo>
                <a:lnTo>
                  <a:pt x="364" y="442"/>
                </a:lnTo>
                <a:lnTo>
                  <a:pt x="364" y="442"/>
                </a:lnTo>
                <a:lnTo>
                  <a:pt x="363" y="442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0"/>
                </a:lnTo>
                <a:lnTo>
                  <a:pt x="363" y="440"/>
                </a:lnTo>
                <a:lnTo>
                  <a:pt x="363" y="439"/>
                </a:lnTo>
                <a:lnTo>
                  <a:pt x="362" y="439"/>
                </a:lnTo>
                <a:lnTo>
                  <a:pt x="362" y="439"/>
                </a:lnTo>
                <a:lnTo>
                  <a:pt x="362" y="439"/>
                </a:lnTo>
                <a:lnTo>
                  <a:pt x="362" y="439"/>
                </a:lnTo>
                <a:lnTo>
                  <a:pt x="361" y="439"/>
                </a:lnTo>
                <a:lnTo>
                  <a:pt x="361" y="439"/>
                </a:lnTo>
                <a:lnTo>
                  <a:pt x="361" y="440"/>
                </a:lnTo>
                <a:lnTo>
                  <a:pt x="360" y="440"/>
                </a:lnTo>
                <a:lnTo>
                  <a:pt x="360" y="441"/>
                </a:lnTo>
                <a:lnTo>
                  <a:pt x="360" y="442"/>
                </a:lnTo>
                <a:lnTo>
                  <a:pt x="359" y="442"/>
                </a:lnTo>
                <a:lnTo>
                  <a:pt x="359" y="442"/>
                </a:lnTo>
                <a:lnTo>
                  <a:pt x="359" y="443"/>
                </a:lnTo>
                <a:lnTo>
                  <a:pt x="358" y="444"/>
                </a:lnTo>
                <a:lnTo>
                  <a:pt x="358" y="444"/>
                </a:lnTo>
                <a:lnTo>
                  <a:pt x="358" y="444"/>
                </a:lnTo>
                <a:lnTo>
                  <a:pt x="357" y="445"/>
                </a:lnTo>
                <a:lnTo>
                  <a:pt x="357" y="445"/>
                </a:lnTo>
                <a:lnTo>
                  <a:pt x="356" y="446"/>
                </a:lnTo>
                <a:lnTo>
                  <a:pt x="356" y="447"/>
                </a:lnTo>
                <a:lnTo>
                  <a:pt x="356" y="448"/>
                </a:lnTo>
                <a:lnTo>
                  <a:pt x="355" y="448"/>
                </a:lnTo>
                <a:lnTo>
                  <a:pt x="353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50"/>
                </a:lnTo>
                <a:lnTo>
                  <a:pt x="351" y="450"/>
                </a:lnTo>
                <a:lnTo>
                  <a:pt x="351" y="451"/>
                </a:lnTo>
                <a:lnTo>
                  <a:pt x="351" y="451"/>
                </a:lnTo>
                <a:lnTo>
                  <a:pt x="351" y="452"/>
                </a:lnTo>
                <a:lnTo>
                  <a:pt x="351" y="452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8" y="452"/>
                </a:lnTo>
                <a:lnTo>
                  <a:pt x="348" y="452"/>
                </a:lnTo>
                <a:lnTo>
                  <a:pt x="348" y="452"/>
                </a:lnTo>
                <a:lnTo>
                  <a:pt x="348" y="452"/>
                </a:lnTo>
                <a:lnTo>
                  <a:pt x="347" y="453"/>
                </a:lnTo>
                <a:lnTo>
                  <a:pt x="347" y="453"/>
                </a:lnTo>
                <a:lnTo>
                  <a:pt x="346" y="454"/>
                </a:lnTo>
                <a:lnTo>
                  <a:pt x="346" y="454"/>
                </a:lnTo>
                <a:lnTo>
                  <a:pt x="346" y="454"/>
                </a:lnTo>
                <a:lnTo>
                  <a:pt x="345" y="454"/>
                </a:lnTo>
                <a:lnTo>
                  <a:pt x="345" y="454"/>
                </a:lnTo>
                <a:lnTo>
                  <a:pt x="345" y="454"/>
                </a:lnTo>
                <a:lnTo>
                  <a:pt x="344" y="454"/>
                </a:lnTo>
                <a:lnTo>
                  <a:pt x="344" y="454"/>
                </a:lnTo>
                <a:lnTo>
                  <a:pt x="344" y="453"/>
                </a:lnTo>
                <a:lnTo>
                  <a:pt x="344" y="453"/>
                </a:lnTo>
                <a:lnTo>
                  <a:pt x="343" y="453"/>
                </a:lnTo>
                <a:lnTo>
                  <a:pt x="343" y="452"/>
                </a:lnTo>
                <a:lnTo>
                  <a:pt x="343" y="452"/>
                </a:lnTo>
                <a:lnTo>
                  <a:pt x="342" y="452"/>
                </a:lnTo>
                <a:lnTo>
                  <a:pt x="341" y="452"/>
                </a:lnTo>
                <a:lnTo>
                  <a:pt x="341" y="452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39" y="451"/>
                </a:lnTo>
                <a:lnTo>
                  <a:pt x="339" y="451"/>
                </a:lnTo>
                <a:lnTo>
                  <a:pt x="339" y="451"/>
                </a:lnTo>
                <a:lnTo>
                  <a:pt x="338" y="451"/>
                </a:lnTo>
                <a:lnTo>
                  <a:pt x="338" y="451"/>
                </a:lnTo>
                <a:lnTo>
                  <a:pt x="337" y="451"/>
                </a:lnTo>
                <a:lnTo>
                  <a:pt x="337" y="451"/>
                </a:lnTo>
                <a:lnTo>
                  <a:pt x="337" y="451"/>
                </a:lnTo>
                <a:lnTo>
                  <a:pt x="337" y="452"/>
                </a:lnTo>
                <a:lnTo>
                  <a:pt x="336" y="452"/>
                </a:lnTo>
                <a:lnTo>
                  <a:pt x="336" y="452"/>
                </a:lnTo>
                <a:lnTo>
                  <a:pt x="336" y="452"/>
                </a:lnTo>
                <a:lnTo>
                  <a:pt x="336" y="452"/>
                </a:lnTo>
                <a:lnTo>
                  <a:pt x="335" y="452"/>
                </a:lnTo>
                <a:lnTo>
                  <a:pt x="335" y="452"/>
                </a:lnTo>
                <a:lnTo>
                  <a:pt x="335" y="452"/>
                </a:lnTo>
                <a:lnTo>
                  <a:pt x="334" y="452"/>
                </a:lnTo>
                <a:lnTo>
                  <a:pt x="334" y="452"/>
                </a:lnTo>
                <a:lnTo>
                  <a:pt x="334" y="452"/>
                </a:lnTo>
                <a:lnTo>
                  <a:pt x="334" y="452"/>
                </a:lnTo>
                <a:lnTo>
                  <a:pt x="333" y="452"/>
                </a:lnTo>
                <a:lnTo>
                  <a:pt x="333" y="452"/>
                </a:lnTo>
                <a:lnTo>
                  <a:pt x="332" y="452"/>
                </a:lnTo>
                <a:lnTo>
                  <a:pt x="332" y="452"/>
                </a:lnTo>
                <a:lnTo>
                  <a:pt x="331" y="452"/>
                </a:lnTo>
                <a:lnTo>
                  <a:pt x="331" y="452"/>
                </a:lnTo>
                <a:lnTo>
                  <a:pt x="331" y="452"/>
                </a:lnTo>
                <a:lnTo>
                  <a:pt x="330" y="452"/>
                </a:lnTo>
                <a:lnTo>
                  <a:pt x="330" y="452"/>
                </a:lnTo>
                <a:lnTo>
                  <a:pt x="330" y="452"/>
                </a:lnTo>
                <a:lnTo>
                  <a:pt x="330" y="451"/>
                </a:lnTo>
                <a:lnTo>
                  <a:pt x="330" y="451"/>
                </a:lnTo>
                <a:lnTo>
                  <a:pt x="330" y="450"/>
                </a:lnTo>
                <a:lnTo>
                  <a:pt x="330" y="450"/>
                </a:lnTo>
                <a:lnTo>
                  <a:pt x="330" y="450"/>
                </a:lnTo>
                <a:lnTo>
                  <a:pt x="330" y="450"/>
                </a:lnTo>
                <a:lnTo>
                  <a:pt x="330" y="449"/>
                </a:lnTo>
                <a:lnTo>
                  <a:pt x="330" y="449"/>
                </a:lnTo>
                <a:lnTo>
                  <a:pt x="330" y="449"/>
                </a:lnTo>
                <a:lnTo>
                  <a:pt x="329" y="449"/>
                </a:lnTo>
                <a:lnTo>
                  <a:pt x="329" y="448"/>
                </a:lnTo>
                <a:lnTo>
                  <a:pt x="329" y="448"/>
                </a:lnTo>
                <a:lnTo>
                  <a:pt x="328" y="448"/>
                </a:lnTo>
                <a:lnTo>
                  <a:pt x="328" y="447"/>
                </a:lnTo>
                <a:lnTo>
                  <a:pt x="328" y="447"/>
                </a:lnTo>
                <a:lnTo>
                  <a:pt x="328" y="447"/>
                </a:lnTo>
                <a:lnTo>
                  <a:pt x="328" y="446"/>
                </a:lnTo>
                <a:lnTo>
                  <a:pt x="329" y="446"/>
                </a:lnTo>
                <a:lnTo>
                  <a:pt x="329" y="446"/>
                </a:lnTo>
                <a:lnTo>
                  <a:pt x="329" y="446"/>
                </a:lnTo>
                <a:lnTo>
                  <a:pt x="329" y="445"/>
                </a:lnTo>
                <a:lnTo>
                  <a:pt x="329" y="445"/>
                </a:lnTo>
                <a:lnTo>
                  <a:pt x="328" y="445"/>
                </a:lnTo>
                <a:lnTo>
                  <a:pt x="328" y="445"/>
                </a:lnTo>
                <a:lnTo>
                  <a:pt x="328" y="445"/>
                </a:lnTo>
                <a:lnTo>
                  <a:pt x="328" y="444"/>
                </a:lnTo>
                <a:lnTo>
                  <a:pt x="328" y="444"/>
                </a:lnTo>
                <a:lnTo>
                  <a:pt x="328" y="444"/>
                </a:lnTo>
                <a:lnTo>
                  <a:pt x="328" y="444"/>
                </a:lnTo>
                <a:lnTo>
                  <a:pt x="327" y="444"/>
                </a:lnTo>
                <a:lnTo>
                  <a:pt x="327" y="443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2"/>
                </a:lnTo>
                <a:lnTo>
                  <a:pt x="327" y="441"/>
                </a:lnTo>
                <a:lnTo>
                  <a:pt x="326" y="441"/>
                </a:lnTo>
                <a:lnTo>
                  <a:pt x="326" y="441"/>
                </a:lnTo>
                <a:lnTo>
                  <a:pt x="326" y="440"/>
                </a:lnTo>
                <a:lnTo>
                  <a:pt x="326" y="440"/>
                </a:lnTo>
                <a:lnTo>
                  <a:pt x="325" y="440"/>
                </a:lnTo>
                <a:lnTo>
                  <a:pt x="325" y="440"/>
                </a:lnTo>
                <a:lnTo>
                  <a:pt x="325" y="439"/>
                </a:lnTo>
                <a:lnTo>
                  <a:pt x="325" y="439"/>
                </a:lnTo>
                <a:lnTo>
                  <a:pt x="325" y="439"/>
                </a:lnTo>
                <a:lnTo>
                  <a:pt x="325" y="438"/>
                </a:lnTo>
                <a:lnTo>
                  <a:pt x="325" y="438"/>
                </a:lnTo>
                <a:lnTo>
                  <a:pt x="325" y="437"/>
                </a:lnTo>
                <a:lnTo>
                  <a:pt x="324" y="436"/>
                </a:lnTo>
                <a:lnTo>
                  <a:pt x="324" y="436"/>
                </a:lnTo>
                <a:lnTo>
                  <a:pt x="324" y="435"/>
                </a:lnTo>
                <a:lnTo>
                  <a:pt x="324" y="435"/>
                </a:lnTo>
                <a:lnTo>
                  <a:pt x="324" y="435"/>
                </a:lnTo>
                <a:lnTo>
                  <a:pt x="324" y="434"/>
                </a:lnTo>
                <a:lnTo>
                  <a:pt x="324" y="434"/>
                </a:lnTo>
                <a:lnTo>
                  <a:pt x="323" y="433"/>
                </a:lnTo>
                <a:lnTo>
                  <a:pt x="323" y="433"/>
                </a:lnTo>
                <a:lnTo>
                  <a:pt x="323" y="432"/>
                </a:lnTo>
                <a:lnTo>
                  <a:pt x="323" y="432"/>
                </a:lnTo>
                <a:lnTo>
                  <a:pt x="323" y="431"/>
                </a:lnTo>
                <a:lnTo>
                  <a:pt x="323" y="431"/>
                </a:lnTo>
                <a:lnTo>
                  <a:pt x="323" y="430"/>
                </a:lnTo>
                <a:lnTo>
                  <a:pt x="323" y="430"/>
                </a:lnTo>
                <a:lnTo>
                  <a:pt x="323" y="429"/>
                </a:lnTo>
                <a:lnTo>
                  <a:pt x="323" y="429"/>
                </a:lnTo>
                <a:lnTo>
                  <a:pt x="323" y="428"/>
                </a:lnTo>
                <a:lnTo>
                  <a:pt x="323" y="428"/>
                </a:lnTo>
                <a:lnTo>
                  <a:pt x="323" y="427"/>
                </a:lnTo>
                <a:lnTo>
                  <a:pt x="322" y="426"/>
                </a:lnTo>
                <a:lnTo>
                  <a:pt x="322" y="425"/>
                </a:lnTo>
                <a:lnTo>
                  <a:pt x="321" y="424"/>
                </a:lnTo>
                <a:lnTo>
                  <a:pt x="321" y="423"/>
                </a:lnTo>
                <a:lnTo>
                  <a:pt x="320" y="423"/>
                </a:lnTo>
                <a:lnTo>
                  <a:pt x="320" y="422"/>
                </a:lnTo>
                <a:lnTo>
                  <a:pt x="319" y="422"/>
                </a:lnTo>
                <a:lnTo>
                  <a:pt x="319" y="422"/>
                </a:lnTo>
                <a:lnTo>
                  <a:pt x="318" y="421"/>
                </a:lnTo>
                <a:lnTo>
                  <a:pt x="318" y="421"/>
                </a:lnTo>
                <a:lnTo>
                  <a:pt x="317" y="421"/>
                </a:lnTo>
                <a:lnTo>
                  <a:pt x="317" y="421"/>
                </a:lnTo>
                <a:lnTo>
                  <a:pt x="316" y="420"/>
                </a:lnTo>
                <a:lnTo>
                  <a:pt x="316" y="420"/>
                </a:lnTo>
                <a:lnTo>
                  <a:pt x="315" y="420"/>
                </a:lnTo>
                <a:lnTo>
                  <a:pt x="315" y="420"/>
                </a:lnTo>
                <a:lnTo>
                  <a:pt x="314" y="420"/>
                </a:lnTo>
                <a:lnTo>
                  <a:pt x="314" y="420"/>
                </a:lnTo>
                <a:lnTo>
                  <a:pt x="313" y="420"/>
                </a:lnTo>
                <a:lnTo>
                  <a:pt x="313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1" y="420"/>
                </a:lnTo>
                <a:lnTo>
                  <a:pt x="310" y="422"/>
                </a:lnTo>
                <a:lnTo>
                  <a:pt x="310" y="422"/>
                </a:lnTo>
                <a:lnTo>
                  <a:pt x="309" y="422"/>
                </a:lnTo>
                <a:lnTo>
                  <a:pt x="309" y="423"/>
                </a:lnTo>
                <a:lnTo>
                  <a:pt x="308" y="423"/>
                </a:lnTo>
                <a:lnTo>
                  <a:pt x="307" y="424"/>
                </a:lnTo>
                <a:lnTo>
                  <a:pt x="307" y="424"/>
                </a:lnTo>
                <a:lnTo>
                  <a:pt x="307" y="424"/>
                </a:lnTo>
                <a:lnTo>
                  <a:pt x="306" y="424"/>
                </a:lnTo>
                <a:lnTo>
                  <a:pt x="306" y="424"/>
                </a:lnTo>
                <a:lnTo>
                  <a:pt x="306" y="423"/>
                </a:lnTo>
                <a:lnTo>
                  <a:pt x="306" y="423"/>
                </a:lnTo>
                <a:lnTo>
                  <a:pt x="305" y="423"/>
                </a:lnTo>
                <a:lnTo>
                  <a:pt x="305" y="423"/>
                </a:lnTo>
                <a:lnTo>
                  <a:pt x="305" y="423"/>
                </a:lnTo>
                <a:lnTo>
                  <a:pt x="304" y="423"/>
                </a:lnTo>
                <a:lnTo>
                  <a:pt x="304" y="423"/>
                </a:lnTo>
                <a:lnTo>
                  <a:pt x="304" y="423"/>
                </a:lnTo>
                <a:lnTo>
                  <a:pt x="303" y="423"/>
                </a:lnTo>
                <a:lnTo>
                  <a:pt x="303" y="423"/>
                </a:lnTo>
                <a:lnTo>
                  <a:pt x="303" y="423"/>
                </a:lnTo>
                <a:lnTo>
                  <a:pt x="302" y="424"/>
                </a:lnTo>
                <a:lnTo>
                  <a:pt x="302" y="423"/>
                </a:lnTo>
                <a:lnTo>
                  <a:pt x="301" y="423"/>
                </a:lnTo>
                <a:lnTo>
                  <a:pt x="301" y="423"/>
                </a:lnTo>
                <a:lnTo>
                  <a:pt x="301" y="423"/>
                </a:lnTo>
                <a:lnTo>
                  <a:pt x="300" y="423"/>
                </a:lnTo>
                <a:lnTo>
                  <a:pt x="300" y="423"/>
                </a:lnTo>
                <a:lnTo>
                  <a:pt x="299" y="423"/>
                </a:lnTo>
                <a:lnTo>
                  <a:pt x="299" y="423"/>
                </a:lnTo>
                <a:lnTo>
                  <a:pt x="299" y="424"/>
                </a:lnTo>
                <a:lnTo>
                  <a:pt x="298" y="424"/>
                </a:lnTo>
                <a:lnTo>
                  <a:pt x="298" y="424"/>
                </a:lnTo>
                <a:lnTo>
                  <a:pt x="298" y="424"/>
                </a:lnTo>
                <a:lnTo>
                  <a:pt x="297" y="424"/>
                </a:lnTo>
                <a:lnTo>
                  <a:pt x="297" y="424"/>
                </a:lnTo>
                <a:lnTo>
                  <a:pt x="296" y="424"/>
                </a:lnTo>
                <a:lnTo>
                  <a:pt x="296" y="424"/>
                </a:lnTo>
                <a:lnTo>
                  <a:pt x="296" y="424"/>
                </a:lnTo>
                <a:lnTo>
                  <a:pt x="296" y="424"/>
                </a:lnTo>
                <a:lnTo>
                  <a:pt x="295" y="424"/>
                </a:lnTo>
                <a:lnTo>
                  <a:pt x="295" y="425"/>
                </a:lnTo>
                <a:lnTo>
                  <a:pt x="295" y="425"/>
                </a:lnTo>
                <a:lnTo>
                  <a:pt x="295" y="425"/>
                </a:lnTo>
                <a:lnTo>
                  <a:pt x="294" y="425"/>
                </a:lnTo>
                <a:lnTo>
                  <a:pt x="293" y="425"/>
                </a:lnTo>
                <a:lnTo>
                  <a:pt x="292" y="426"/>
                </a:lnTo>
                <a:lnTo>
                  <a:pt x="292" y="426"/>
                </a:lnTo>
                <a:lnTo>
                  <a:pt x="291" y="426"/>
                </a:lnTo>
                <a:lnTo>
                  <a:pt x="290" y="427"/>
                </a:lnTo>
                <a:lnTo>
                  <a:pt x="290" y="427"/>
                </a:lnTo>
                <a:lnTo>
                  <a:pt x="290" y="428"/>
                </a:lnTo>
                <a:lnTo>
                  <a:pt x="290" y="428"/>
                </a:lnTo>
                <a:lnTo>
                  <a:pt x="290" y="429"/>
                </a:lnTo>
                <a:lnTo>
                  <a:pt x="290" y="429"/>
                </a:lnTo>
                <a:lnTo>
                  <a:pt x="290" y="429"/>
                </a:lnTo>
                <a:lnTo>
                  <a:pt x="290" y="429"/>
                </a:lnTo>
                <a:lnTo>
                  <a:pt x="290" y="430"/>
                </a:lnTo>
                <a:lnTo>
                  <a:pt x="289" y="430"/>
                </a:lnTo>
                <a:lnTo>
                  <a:pt x="289" y="430"/>
                </a:lnTo>
                <a:lnTo>
                  <a:pt x="288" y="431"/>
                </a:lnTo>
                <a:lnTo>
                  <a:pt x="287" y="431"/>
                </a:lnTo>
                <a:lnTo>
                  <a:pt x="287" y="431"/>
                </a:lnTo>
                <a:lnTo>
                  <a:pt x="287" y="431"/>
                </a:lnTo>
                <a:lnTo>
                  <a:pt x="287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2"/>
                </a:lnTo>
                <a:lnTo>
                  <a:pt x="286" y="432"/>
                </a:lnTo>
                <a:lnTo>
                  <a:pt x="286" y="433"/>
                </a:lnTo>
                <a:lnTo>
                  <a:pt x="286" y="433"/>
                </a:lnTo>
                <a:lnTo>
                  <a:pt x="286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4" y="435"/>
                </a:lnTo>
                <a:lnTo>
                  <a:pt x="284" y="435"/>
                </a:lnTo>
                <a:lnTo>
                  <a:pt x="284" y="434"/>
                </a:lnTo>
                <a:lnTo>
                  <a:pt x="283" y="434"/>
                </a:lnTo>
                <a:lnTo>
                  <a:pt x="283" y="434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3" y="433"/>
                </a:lnTo>
                <a:lnTo>
                  <a:pt x="282" y="433"/>
                </a:lnTo>
                <a:lnTo>
                  <a:pt x="282" y="433"/>
                </a:lnTo>
                <a:lnTo>
                  <a:pt x="282" y="433"/>
                </a:lnTo>
                <a:lnTo>
                  <a:pt x="281" y="433"/>
                </a:lnTo>
                <a:lnTo>
                  <a:pt x="281" y="433"/>
                </a:lnTo>
                <a:lnTo>
                  <a:pt x="281" y="433"/>
                </a:lnTo>
                <a:lnTo>
                  <a:pt x="280" y="433"/>
                </a:lnTo>
                <a:lnTo>
                  <a:pt x="280" y="433"/>
                </a:lnTo>
                <a:lnTo>
                  <a:pt x="280" y="433"/>
                </a:lnTo>
                <a:lnTo>
                  <a:pt x="280" y="433"/>
                </a:lnTo>
                <a:lnTo>
                  <a:pt x="279" y="434"/>
                </a:lnTo>
                <a:lnTo>
                  <a:pt x="279" y="434"/>
                </a:lnTo>
                <a:lnTo>
                  <a:pt x="278" y="435"/>
                </a:lnTo>
                <a:lnTo>
                  <a:pt x="278" y="436"/>
                </a:lnTo>
                <a:lnTo>
                  <a:pt x="278" y="436"/>
                </a:lnTo>
                <a:lnTo>
                  <a:pt x="278" y="438"/>
                </a:lnTo>
                <a:lnTo>
                  <a:pt x="278" y="439"/>
                </a:lnTo>
                <a:lnTo>
                  <a:pt x="279" y="440"/>
                </a:lnTo>
                <a:lnTo>
                  <a:pt x="279" y="440"/>
                </a:lnTo>
                <a:lnTo>
                  <a:pt x="279" y="441"/>
                </a:lnTo>
                <a:lnTo>
                  <a:pt x="279" y="442"/>
                </a:lnTo>
                <a:lnTo>
                  <a:pt x="278" y="444"/>
                </a:lnTo>
                <a:lnTo>
                  <a:pt x="278" y="445"/>
                </a:lnTo>
                <a:lnTo>
                  <a:pt x="278" y="445"/>
                </a:lnTo>
                <a:lnTo>
                  <a:pt x="278" y="447"/>
                </a:lnTo>
                <a:lnTo>
                  <a:pt x="278" y="449"/>
                </a:lnTo>
                <a:lnTo>
                  <a:pt x="278" y="449"/>
                </a:lnTo>
                <a:lnTo>
                  <a:pt x="278" y="450"/>
                </a:lnTo>
                <a:lnTo>
                  <a:pt x="278" y="451"/>
                </a:lnTo>
                <a:lnTo>
                  <a:pt x="277" y="452"/>
                </a:lnTo>
                <a:lnTo>
                  <a:pt x="277" y="453"/>
                </a:lnTo>
                <a:lnTo>
                  <a:pt x="277" y="453"/>
                </a:lnTo>
                <a:lnTo>
                  <a:pt x="276" y="454"/>
                </a:lnTo>
                <a:lnTo>
                  <a:pt x="275" y="456"/>
                </a:lnTo>
                <a:lnTo>
                  <a:pt x="274" y="457"/>
                </a:lnTo>
                <a:lnTo>
                  <a:pt x="273" y="458"/>
                </a:lnTo>
                <a:lnTo>
                  <a:pt x="273" y="458"/>
                </a:lnTo>
                <a:lnTo>
                  <a:pt x="273" y="460"/>
                </a:lnTo>
                <a:lnTo>
                  <a:pt x="273" y="461"/>
                </a:lnTo>
                <a:lnTo>
                  <a:pt x="272" y="462"/>
                </a:lnTo>
                <a:lnTo>
                  <a:pt x="272" y="463"/>
                </a:lnTo>
                <a:lnTo>
                  <a:pt x="272" y="464"/>
                </a:lnTo>
                <a:lnTo>
                  <a:pt x="271" y="464"/>
                </a:lnTo>
                <a:lnTo>
                  <a:pt x="270" y="465"/>
                </a:lnTo>
                <a:lnTo>
                  <a:pt x="269" y="465"/>
                </a:lnTo>
                <a:lnTo>
                  <a:pt x="268" y="466"/>
                </a:lnTo>
                <a:lnTo>
                  <a:pt x="268" y="466"/>
                </a:lnTo>
                <a:lnTo>
                  <a:pt x="268" y="467"/>
                </a:lnTo>
                <a:lnTo>
                  <a:pt x="268" y="467"/>
                </a:lnTo>
                <a:lnTo>
                  <a:pt x="267" y="468"/>
                </a:lnTo>
                <a:lnTo>
                  <a:pt x="266" y="468"/>
                </a:lnTo>
                <a:lnTo>
                  <a:pt x="265" y="468"/>
                </a:lnTo>
                <a:lnTo>
                  <a:pt x="265" y="468"/>
                </a:lnTo>
                <a:lnTo>
                  <a:pt x="264" y="469"/>
                </a:lnTo>
                <a:lnTo>
                  <a:pt x="263" y="469"/>
                </a:lnTo>
                <a:lnTo>
                  <a:pt x="262" y="469"/>
                </a:lnTo>
                <a:lnTo>
                  <a:pt x="261" y="468"/>
                </a:lnTo>
                <a:lnTo>
                  <a:pt x="260" y="468"/>
                </a:lnTo>
                <a:lnTo>
                  <a:pt x="259" y="467"/>
                </a:lnTo>
                <a:lnTo>
                  <a:pt x="258" y="467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2">
            <a:extLst>
              <a:ext uri="{FF2B5EF4-FFF2-40B4-BE49-F238E27FC236}">
                <a16:creationId xmlns:a16="http://schemas.microsoft.com/office/drawing/2014/main" id="{C0850D3B-2A13-886A-6885-61EED289CCEE}"/>
              </a:ext>
            </a:extLst>
          </p:cNvPr>
          <p:cNvSpPr>
            <a:spLocks/>
          </p:cNvSpPr>
          <p:nvPr/>
        </p:nvSpPr>
        <p:spPr bwMode="auto">
          <a:xfrm>
            <a:off x="4673119" y="3221038"/>
            <a:ext cx="1814512" cy="1892300"/>
          </a:xfrm>
          <a:custGeom>
            <a:avLst/>
            <a:gdLst>
              <a:gd name="T0" fmla="*/ 245 w 1143"/>
              <a:gd name="T1" fmla="*/ 41 h 1192"/>
              <a:gd name="T2" fmla="*/ 265 w 1143"/>
              <a:gd name="T3" fmla="*/ 24 h 1192"/>
              <a:gd name="T4" fmla="*/ 294 w 1143"/>
              <a:gd name="T5" fmla="*/ 8 h 1192"/>
              <a:gd name="T6" fmla="*/ 314 w 1143"/>
              <a:gd name="T7" fmla="*/ 1 h 1192"/>
              <a:gd name="T8" fmla="*/ 324 w 1143"/>
              <a:gd name="T9" fmla="*/ 5 h 1192"/>
              <a:gd name="T10" fmla="*/ 343 w 1143"/>
              <a:gd name="T11" fmla="*/ 50 h 1192"/>
              <a:gd name="T12" fmla="*/ 378 w 1143"/>
              <a:gd name="T13" fmla="*/ 123 h 1192"/>
              <a:gd name="T14" fmla="*/ 407 w 1143"/>
              <a:gd name="T15" fmla="*/ 164 h 1192"/>
              <a:gd name="T16" fmla="*/ 415 w 1143"/>
              <a:gd name="T17" fmla="*/ 172 h 1192"/>
              <a:gd name="T18" fmla="*/ 420 w 1143"/>
              <a:gd name="T19" fmla="*/ 177 h 1192"/>
              <a:gd name="T20" fmla="*/ 425 w 1143"/>
              <a:gd name="T21" fmla="*/ 185 h 1192"/>
              <a:gd name="T22" fmla="*/ 433 w 1143"/>
              <a:gd name="T23" fmla="*/ 189 h 1192"/>
              <a:gd name="T24" fmla="*/ 438 w 1143"/>
              <a:gd name="T25" fmla="*/ 192 h 1192"/>
              <a:gd name="T26" fmla="*/ 444 w 1143"/>
              <a:gd name="T27" fmla="*/ 198 h 1192"/>
              <a:gd name="T28" fmla="*/ 456 w 1143"/>
              <a:gd name="T29" fmla="*/ 201 h 1192"/>
              <a:gd name="T30" fmla="*/ 463 w 1143"/>
              <a:gd name="T31" fmla="*/ 202 h 1192"/>
              <a:gd name="T32" fmla="*/ 472 w 1143"/>
              <a:gd name="T33" fmla="*/ 206 h 1192"/>
              <a:gd name="T34" fmla="*/ 480 w 1143"/>
              <a:gd name="T35" fmla="*/ 211 h 1192"/>
              <a:gd name="T36" fmla="*/ 487 w 1143"/>
              <a:gd name="T37" fmla="*/ 209 h 1192"/>
              <a:gd name="T38" fmla="*/ 495 w 1143"/>
              <a:gd name="T39" fmla="*/ 212 h 1192"/>
              <a:gd name="T40" fmla="*/ 512 w 1143"/>
              <a:gd name="T41" fmla="*/ 226 h 1192"/>
              <a:gd name="T42" fmla="*/ 578 w 1143"/>
              <a:gd name="T43" fmla="*/ 256 h 1192"/>
              <a:gd name="T44" fmla="*/ 633 w 1143"/>
              <a:gd name="T45" fmla="*/ 299 h 1192"/>
              <a:gd name="T46" fmla="*/ 715 w 1143"/>
              <a:gd name="T47" fmla="*/ 318 h 1192"/>
              <a:gd name="T48" fmla="*/ 726 w 1143"/>
              <a:gd name="T49" fmla="*/ 314 h 1192"/>
              <a:gd name="T50" fmla="*/ 731 w 1143"/>
              <a:gd name="T51" fmla="*/ 308 h 1192"/>
              <a:gd name="T52" fmla="*/ 744 w 1143"/>
              <a:gd name="T53" fmla="*/ 302 h 1192"/>
              <a:gd name="T54" fmla="*/ 767 w 1143"/>
              <a:gd name="T55" fmla="*/ 303 h 1192"/>
              <a:gd name="T56" fmla="*/ 795 w 1143"/>
              <a:gd name="T57" fmla="*/ 293 h 1192"/>
              <a:gd name="T58" fmla="*/ 806 w 1143"/>
              <a:gd name="T59" fmla="*/ 275 h 1192"/>
              <a:gd name="T60" fmla="*/ 839 w 1143"/>
              <a:gd name="T61" fmla="*/ 251 h 1192"/>
              <a:gd name="T62" fmla="*/ 866 w 1143"/>
              <a:gd name="T63" fmla="*/ 244 h 1192"/>
              <a:gd name="T64" fmla="*/ 887 w 1143"/>
              <a:gd name="T65" fmla="*/ 228 h 1192"/>
              <a:gd name="T66" fmla="*/ 913 w 1143"/>
              <a:gd name="T67" fmla="*/ 213 h 1192"/>
              <a:gd name="T68" fmla="*/ 603 w 1143"/>
              <a:gd name="T69" fmla="*/ 1149 h 1192"/>
              <a:gd name="T70" fmla="*/ 583 w 1143"/>
              <a:gd name="T71" fmla="*/ 1030 h 1192"/>
              <a:gd name="T72" fmla="*/ 548 w 1143"/>
              <a:gd name="T73" fmla="*/ 878 h 1192"/>
              <a:gd name="T74" fmla="*/ 492 w 1143"/>
              <a:gd name="T75" fmla="*/ 737 h 1192"/>
              <a:gd name="T76" fmla="*/ 420 w 1143"/>
              <a:gd name="T77" fmla="*/ 601 h 1192"/>
              <a:gd name="T78" fmla="*/ 383 w 1143"/>
              <a:gd name="T79" fmla="*/ 572 h 1192"/>
              <a:gd name="T80" fmla="*/ 373 w 1143"/>
              <a:gd name="T81" fmla="*/ 550 h 1192"/>
              <a:gd name="T82" fmla="*/ 356 w 1143"/>
              <a:gd name="T83" fmla="*/ 522 h 1192"/>
              <a:gd name="T84" fmla="*/ 329 w 1143"/>
              <a:gd name="T85" fmla="*/ 491 h 1192"/>
              <a:gd name="T86" fmla="*/ 280 w 1143"/>
              <a:gd name="T87" fmla="*/ 459 h 1192"/>
              <a:gd name="T88" fmla="*/ 226 w 1143"/>
              <a:gd name="T89" fmla="*/ 446 h 1192"/>
              <a:gd name="T90" fmla="*/ 174 w 1143"/>
              <a:gd name="T91" fmla="*/ 426 h 1192"/>
              <a:gd name="T92" fmla="*/ 106 w 1143"/>
              <a:gd name="T93" fmla="*/ 431 h 1192"/>
              <a:gd name="T94" fmla="*/ 27 w 1143"/>
              <a:gd name="T95" fmla="*/ 399 h 1192"/>
              <a:gd name="T96" fmla="*/ 26 w 1143"/>
              <a:gd name="T97" fmla="*/ 269 h 1192"/>
              <a:gd name="T98" fmla="*/ 24 w 1143"/>
              <a:gd name="T99" fmla="*/ 261 h 1192"/>
              <a:gd name="T100" fmla="*/ 23 w 1143"/>
              <a:gd name="T101" fmla="*/ 254 h 1192"/>
              <a:gd name="T102" fmla="*/ 21 w 1143"/>
              <a:gd name="T103" fmla="*/ 247 h 1192"/>
              <a:gd name="T104" fmla="*/ 7 w 1143"/>
              <a:gd name="T105" fmla="*/ 200 h 1192"/>
              <a:gd name="T106" fmla="*/ 5 w 1143"/>
              <a:gd name="T107" fmla="*/ 190 h 1192"/>
              <a:gd name="T108" fmla="*/ 18 w 1143"/>
              <a:gd name="T109" fmla="*/ 191 h 1192"/>
              <a:gd name="T110" fmla="*/ 25 w 1143"/>
              <a:gd name="T111" fmla="*/ 189 h 1192"/>
              <a:gd name="T112" fmla="*/ 29 w 1143"/>
              <a:gd name="T113" fmla="*/ 186 h 1192"/>
              <a:gd name="T114" fmla="*/ 38 w 1143"/>
              <a:gd name="T115" fmla="*/ 186 h 1192"/>
              <a:gd name="T116" fmla="*/ 92 w 1143"/>
              <a:gd name="T117" fmla="*/ 157 h 1192"/>
              <a:gd name="T118" fmla="*/ 125 w 1143"/>
              <a:gd name="T119" fmla="*/ 146 h 1192"/>
              <a:gd name="T120" fmla="*/ 144 w 1143"/>
              <a:gd name="T121" fmla="*/ 129 h 1192"/>
              <a:gd name="T122" fmla="*/ 203 w 1143"/>
              <a:gd name="T123" fmla="*/ 96 h 1192"/>
              <a:gd name="T124" fmla="*/ 219 w 1143"/>
              <a:gd name="T125" fmla="*/ 75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43" h="1192">
                <a:moveTo>
                  <a:pt x="226" y="62"/>
                </a:moveTo>
                <a:lnTo>
                  <a:pt x="226" y="62"/>
                </a:lnTo>
                <a:lnTo>
                  <a:pt x="226" y="61"/>
                </a:lnTo>
                <a:lnTo>
                  <a:pt x="226" y="61"/>
                </a:lnTo>
                <a:lnTo>
                  <a:pt x="226" y="61"/>
                </a:lnTo>
                <a:lnTo>
                  <a:pt x="226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60"/>
                </a:lnTo>
                <a:lnTo>
                  <a:pt x="227" y="59"/>
                </a:lnTo>
                <a:lnTo>
                  <a:pt x="227" y="59"/>
                </a:lnTo>
                <a:lnTo>
                  <a:pt x="227" y="59"/>
                </a:lnTo>
                <a:lnTo>
                  <a:pt x="227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8"/>
                </a:lnTo>
                <a:lnTo>
                  <a:pt x="228" y="58"/>
                </a:lnTo>
                <a:lnTo>
                  <a:pt x="229" y="58"/>
                </a:lnTo>
                <a:lnTo>
                  <a:pt x="229" y="58"/>
                </a:lnTo>
                <a:lnTo>
                  <a:pt x="229" y="58"/>
                </a:lnTo>
                <a:lnTo>
                  <a:pt x="229" y="57"/>
                </a:lnTo>
                <a:lnTo>
                  <a:pt x="229" y="57"/>
                </a:lnTo>
                <a:lnTo>
                  <a:pt x="229" y="57"/>
                </a:lnTo>
                <a:lnTo>
                  <a:pt x="229" y="57"/>
                </a:lnTo>
                <a:lnTo>
                  <a:pt x="229" y="56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6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2" y="55"/>
                </a:lnTo>
                <a:lnTo>
                  <a:pt x="232" y="55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4"/>
                </a:lnTo>
                <a:lnTo>
                  <a:pt x="232" y="53"/>
                </a:lnTo>
                <a:lnTo>
                  <a:pt x="232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3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3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2"/>
                </a:lnTo>
                <a:lnTo>
                  <a:pt x="234" y="51"/>
                </a:lnTo>
                <a:lnTo>
                  <a:pt x="234" y="51"/>
                </a:lnTo>
                <a:lnTo>
                  <a:pt x="234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5" y="51"/>
                </a:lnTo>
                <a:lnTo>
                  <a:pt x="236" y="50"/>
                </a:lnTo>
                <a:lnTo>
                  <a:pt x="236" y="50"/>
                </a:lnTo>
                <a:lnTo>
                  <a:pt x="236" y="50"/>
                </a:lnTo>
                <a:lnTo>
                  <a:pt x="236" y="49"/>
                </a:lnTo>
                <a:lnTo>
                  <a:pt x="236" y="49"/>
                </a:lnTo>
                <a:lnTo>
                  <a:pt x="236" y="49"/>
                </a:lnTo>
                <a:lnTo>
                  <a:pt x="236" y="49"/>
                </a:lnTo>
                <a:lnTo>
                  <a:pt x="237" y="49"/>
                </a:lnTo>
                <a:lnTo>
                  <a:pt x="238" y="48"/>
                </a:lnTo>
                <a:lnTo>
                  <a:pt x="238" y="48"/>
                </a:lnTo>
                <a:lnTo>
                  <a:pt x="238" y="48"/>
                </a:lnTo>
                <a:lnTo>
                  <a:pt x="239" y="48"/>
                </a:lnTo>
                <a:lnTo>
                  <a:pt x="239" y="48"/>
                </a:lnTo>
                <a:lnTo>
                  <a:pt x="239" y="47"/>
                </a:lnTo>
                <a:lnTo>
                  <a:pt x="239" y="47"/>
                </a:lnTo>
                <a:lnTo>
                  <a:pt x="239" y="47"/>
                </a:lnTo>
                <a:lnTo>
                  <a:pt x="239" y="47"/>
                </a:lnTo>
                <a:lnTo>
                  <a:pt x="239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1" y="45"/>
                </a:lnTo>
                <a:lnTo>
                  <a:pt x="241" y="45"/>
                </a:lnTo>
                <a:lnTo>
                  <a:pt x="242" y="45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3" y="44"/>
                </a:lnTo>
                <a:lnTo>
                  <a:pt x="243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2"/>
                </a:lnTo>
                <a:lnTo>
                  <a:pt x="243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4" y="42"/>
                </a:lnTo>
                <a:lnTo>
                  <a:pt x="245" y="42"/>
                </a:lnTo>
                <a:lnTo>
                  <a:pt x="245" y="42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0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4"/>
                </a:lnTo>
                <a:lnTo>
                  <a:pt x="251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4" y="31"/>
                </a:lnTo>
                <a:lnTo>
                  <a:pt x="254" y="31"/>
                </a:lnTo>
                <a:lnTo>
                  <a:pt x="255" y="31"/>
                </a:lnTo>
                <a:lnTo>
                  <a:pt x="255" y="31"/>
                </a:lnTo>
                <a:lnTo>
                  <a:pt x="255" y="30"/>
                </a:lnTo>
                <a:lnTo>
                  <a:pt x="255" y="30"/>
                </a:lnTo>
                <a:lnTo>
                  <a:pt x="256" y="30"/>
                </a:lnTo>
                <a:lnTo>
                  <a:pt x="256" y="30"/>
                </a:lnTo>
                <a:lnTo>
                  <a:pt x="256" y="30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9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8"/>
                </a:lnTo>
                <a:lnTo>
                  <a:pt x="257" y="27"/>
                </a:lnTo>
                <a:lnTo>
                  <a:pt x="257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8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7"/>
                </a:lnTo>
                <a:lnTo>
                  <a:pt x="259" y="26"/>
                </a:lnTo>
                <a:lnTo>
                  <a:pt x="259" y="26"/>
                </a:lnTo>
                <a:lnTo>
                  <a:pt x="259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0" y="25"/>
                </a:lnTo>
                <a:lnTo>
                  <a:pt x="260" y="25"/>
                </a:lnTo>
                <a:lnTo>
                  <a:pt x="261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2" y="25"/>
                </a:lnTo>
                <a:lnTo>
                  <a:pt x="263" y="25"/>
                </a:lnTo>
                <a:lnTo>
                  <a:pt x="263" y="24"/>
                </a:lnTo>
                <a:lnTo>
                  <a:pt x="263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65" y="24"/>
                </a:lnTo>
                <a:lnTo>
                  <a:pt x="265" y="24"/>
                </a:lnTo>
                <a:lnTo>
                  <a:pt x="265" y="24"/>
                </a:lnTo>
                <a:lnTo>
                  <a:pt x="265" y="23"/>
                </a:lnTo>
                <a:lnTo>
                  <a:pt x="265" y="23"/>
                </a:lnTo>
                <a:lnTo>
                  <a:pt x="265" y="23"/>
                </a:lnTo>
                <a:lnTo>
                  <a:pt x="265" y="23"/>
                </a:lnTo>
                <a:lnTo>
                  <a:pt x="266" y="23"/>
                </a:lnTo>
                <a:lnTo>
                  <a:pt x="266" y="23"/>
                </a:lnTo>
                <a:lnTo>
                  <a:pt x="266" y="22"/>
                </a:lnTo>
                <a:lnTo>
                  <a:pt x="266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8" y="22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0" y="20"/>
                </a:lnTo>
                <a:lnTo>
                  <a:pt x="271" y="20"/>
                </a:lnTo>
                <a:lnTo>
                  <a:pt x="271" y="19"/>
                </a:lnTo>
                <a:lnTo>
                  <a:pt x="272" y="19"/>
                </a:lnTo>
                <a:lnTo>
                  <a:pt x="272" y="19"/>
                </a:lnTo>
                <a:lnTo>
                  <a:pt x="272" y="18"/>
                </a:lnTo>
                <a:lnTo>
                  <a:pt x="272" y="18"/>
                </a:lnTo>
                <a:lnTo>
                  <a:pt x="272" y="18"/>
                </a:lnTo>
                <a:lnTo>
                  <a:pt x="272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4" y="17"/>
                </a:lnTo>
                <a:lnTo>
                  <a:pt x="275" y="17"/>
                </a:lnTo>
                <a:lnTo>
                  <a:pt x="275" y="17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7" y="15"/>
                </a:lnTo>
                <a:lnTo>
                  <a:pt x="277" y="15"/>
                </a:lnTo>
                <a:lnTo>
                  <a:pt x="277" y="15"/>
                </a:lnTo>
                <a:lnTo>
                  <a:pt x="277" y="15"/>
                </a:lnTo>
                <a:lnTo>
                  <a:pt x="279" y="15"/>
                </a:lnTo>
                <a:lnTo>
                  <a:pt x="279" y="15"/>
                </a:lnTo>
                <a:lnTo>
                  <a:pt x="279" y="15"/>
                </a:lnTo>
                <a:lnTo>
                  <a:pt x="280" y="14"/>
                </a:lnTo>
                <a:lnTo>
                  <a:pt x="280" y="14"/>
                </a:lnTo>
                <a:lnTo>
                  <a:pt x="282" y="14"/>
                </a:lnTo>
                <a:lnTo>
                  <a:pt x="282" y="14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6" y="12"/>
                </a:lnTo>
                <a:lnTo>
                  <a:pt x="287" y="11"/>
                </a:lnTo>
                <a:lnTo>
                  <a:pt x="287" y="11"/>
                </a:lnTo>
                <a:lnTo>
                  <a:pt x="287" y="11"/>
                </a:lnTo>
                <a:lnTo>
                  <a:pt x="287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1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3" y="10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4" y="9"/>
                </a:lnTo>
                <a:lnTo>
                  <a:pt x="294" y="9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5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6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7" y="8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8" y="7"/>
                </a:lnTo>
                <a:lnTo>
                  <a:pt x="299" y="7"/>
                </a:lnTo>
                <a:lnTo>
                  <a:pt x="299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1" y="6"/>
                </a:lnTo>
                <a:lnTo>
                  <a:pt x="302" y="6"/>
                </a:lnTo>
                <a:lnTo>
                  <a:pt x="302" y="6"/>
                </a:lnTo>
                <a:lnTo>
                  <a:pt x="302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5" y="5"/>
                </a:lnTo>
                <a:lnTo>
                  <a:pt x="305" y="5"/>
                </a:lnTo>
                <a:lnTo>
                  <a:pt x="305" y="5"/>
                </a:lnTo>
                <a:lnTo>
                  <a:pt x="305" y="5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09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0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3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2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4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5" y="1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6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0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7" y="1"/>
                </a:lnTo>
                <a:lnTo>
                  <a:pt x="318" y="1"/>
                </a:lnTo>
                <a:lnTo>
                  <a:pt x="318" y="1"/>
                </a:lnTo>
                <a:lnTo>
                  <a:pt x="318" y="1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2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0" y="3"/>
                </a:lnTo>
                <a:lnTo>
                  <a:pt x="321" y="3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1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2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4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5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5" y="6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7" y="8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7" y="9"/>
                </a:lnTo>
                <a:lnTo>
                  <a:pt x="328" y="11"/>
                </a:lnTo>
                <a:lnTo>
                  <a:pt x="328" y="13"/>
                </a:lnTo>
                <a:lnTo>
                  <a:pt x="329" y="14"/>
                </a:lnTo>
                <a:lnTo>
                  <a:pt x="330" y="15"/>
                </a:lnTo>
                <a:lnTo>
                  <a:pt x="330" y="17"/>
                </a:lnTo>
                <a:lnTo>
                  <a:pt x="330" y="20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2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3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4"/>
                </a:lnTo>
                <a:lnTo>
                  <a:pt x="331" y="25"/>
                </a:lnTo>
                <a:lnTo>
                  <a:pt x="331" y="25"/>
                </a:lnTo>
                <a:lnTo>
                  <a:pt x="331" y="25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6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7"/>
                </a:lnTo>
                <a:lnTo>
                  <a:pt x="332" y="28"/>
                </a:lnTo>
                <a:lnTo>
                  <a:pt x="332" y="28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4" y="29"/>
                </a:lnTo>
                <a:lnTo>
                  <a:pt x="334" y="29"/>
                </a:lnTo>
                <a:lnTo>
                  <a:pt x="334" y="30"/>
                </a:lnTo>
                <a:lnTo>
                  <a:pt x="334" y="30"/>
                </a:lnTo>
                <a:lnTo>
                  <a:pt x="335" y="33"/>
                </a:lnTo>
                <a:lnTo>
                  <a:pt x="335" y="34"/>
                </a:lnTo>
                <a:lnTo>
                  <a:pt x="337" y="36"/>
                </a:lnTo>
                <a:lnTo>
                  <a:pt x="337" y="36"/>
                </a:lnTo>
                <a:lnTo>
                  <a:pt x="338" y="37"/>
                </a:lnTo>
                <a:lnTo>
                  <a:pt x="339" y="39"/>
                </a:lnTo>
                <a:lnTo>
                  <a:pt x="340" y="41"/>
                </a:lnTo>
                <a:lnTo>
                  <a:pt x="340" y="43"/>
                </a:lnTo>
                <a:lnTo>
                  <a:pt x="341" y="44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5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1" y="46"/>
                </a:lnTo>
                <a:lnTo>
                  <a:pt x="342" y="46"/>
                </a:lnTo>
                <a:lnTo>
                  <a:pt x="342" y="46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7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2" y="49"/>
                </a:lnTo>
                <a:lnTo>
                  <a:pt x="343" y="49"/>
                </a:lnTo>
                <a:lnTo>
                  <a:pt x="343" y="49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0"/>
                </a:lnTo>
                <a:lnTo>
                  <a:pt x="343" y="51"/>
                </a:lnTo>
                <a:lnTo>
                  <a:pt x="343" y="51"/>
                </a:lnTo>
                <a:lnTo>
                  <a:pt x="343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1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2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4" y="54"/>
                </a:lnTo>
                <a:lnTo>
                  <a:pt x="345" y="54"/>
                </a:lnTo>
                <a:lnTo>
                  <a:pt x="345" y="54"/>
                </a:lnTo>
                <a:lnTo>
                  <a:pt x="345" y="54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5"/>
                </a:lnTo>
                <a:lnTo>
                  <a:pt x="345" y="56"/>
                </a:lnTo>
                <a:lnTo>
                  <a:pt x="345" y="56"/>
                </a:lnTo>
                <a:lnTo>
                  <a:pt x="345" y="56"/>
                </a:lnTo>
                <a:lnTo>
                  <a:pt x="346" y="58"/>
                </a:lnTo>
                <a:lnTo>
                  <a:pt x="348" y="63"/>
                </a:lnTo>
                <a:lnTo>
                  <a:pt x="348" y="63"/>
                </a:lnTo>
                <a:lnTo>
                  <a:pt x="350" y="71"/>
                </a:lnTo>
                <a:lnTo>
                  <a:pt x="351" y="73"/>
                </a:lnTo>
                <a:lnTo>
                  <a:pt x="352" y="76"/>
                </a:lnTo>
                <a:lnTo>
                  <a:pt x="352" y="78"/>
                </a:lnTo>
                <a:lnTo>
                  <a:pt x="352" y="79"/>
                </a:lnTo>
                <a:lnTo>
                  <a:pt x="353" y="84"/>
                </a:lnTo>
                <a:lnTo>
                  <a:pt x="354" y="85"/>
                </a:lnTo>
                <a:lnTo>
                  <a:pt x="354" y="85"/>
                </a:lnTo>
                <a:lnTo>
                  <a:pt x="354" y="85"/>
                </a:lnTo>
                <a:lnTo>
                  <a:pt x="354" y="85"/>
                </a:lnTo>
                <a:lnTo>
                  <a:pt x="355" y="86"/>
                </a:lnTo>
                <a:lnTo>
                  <a:pt x="355" y="86"/>
                </a:lnTo>
                <a:lnTo>
                  <a:pt x="355" y="87"/>
                </a:lnTo>
                <a:lnTo>
                  <a:pt x="355" y="87"/>
                </a:lnTo>
                <a:lnTo>
                  <a:pt x="355" y="87"/>
                </a:lnTo>
                <a:lnTo>
                  <a:pt x="355" y="89"/>
                </a:lnTo>
                <a:lnTo>
                  <a:pt x="355" y="89"/>
                </a:lnTo>
                <a:lnTo>
                  <a:pt x="355" y="90"/>
                </a:lnTo>
                <a:lnTo>
                  <a:pt x="355" y="90"/>
                </a:lnTo>
                <a:lnTo>
                  <a:pt x="355" y="91"/>
                </a:lnTo>
                <a:lnTo>
                  <a:pt x="355" y="92"/>
                </a:lnTo>
                <a:lnTo>
                  <a:pt x="355" y="92"/>
                </a:lnTo>
                <a:lnTo>
                  <a:pt x="355" y="93"/>
                </a:lnTo>
                <a:lnTo>
                  <a:pt x="355" y="93"/>
                </a:lnTo>
                <a:lnTo>
                  <a:pt x="355" y="94"/>
                </a:lnTo>
                <a:lnTo>
                  <a:pt x="355" y="95"/>
                </a:lnTo>
                <a:lnTo>
                  <a:pt x="355" y="95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7"/>
                </a:lnTo>
                <a:lnTo>
                  <a:pt x="357" y="97"/>
                </a:lnTo>
                <a:lnTo>
                  <a:pt x="358" y="97"/>
                </a:lnTo>
                <a:lnTo>
                  <a:pt x="358" y="97"/>
                </a:lnTo>
                <a:lnTo>
                  <a:pt x="359" y="97"/>
                </a:lnTo>
                <a:lnTo>
                  <a:pt x="359" y="98"/>
                </a:lnTo>
                <a:lnTo>
                  <a:pt x="359" y="99"/>
                </a:lnTo>
                <a:lnTo>
                  <a:pt x="359" y="99"/>
                </a:lnTo>
                <a:lnTo>
                  <a:pt x="360" y="100"/>
                </a:lnTo>
                <a:lnTo>
                  <a:pt x="361" y="100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2" y="103"/>
                </a:lnTo>
                <a:lnTo>
                  <a:pt x="363" y="104"/>
                </a:lnTo>
                <a:lnTo>
                  <a:pt x="363" y="104"/>
                </a:lnTo>
                <a:lnTo>
                  <a:pt x="363" y="104"/>
                </a:lnTo>
                <a:lnTo>
                  <a:pt x="364" y="105"/>
                </a:lnTo>
                <a:lnTo>
                  <a:pt x="364" y="105"/>
                </a:lnTo>
                <a:lnTo>
                  <a:pt x="364" y="106"/>
                </a:lnTo>
                <a:lnTo>
                  <a:pt x="365" y="106"/>
                </a:lnTo>
                <a:lnTo>
                  <a:pt x="365" y="106"/>
                </a:lnTo>
                <a:lnTo>
                  <a:pt x="365" y="107"/>
                </a:lnTo>
                <a:lnTo>
                  <a:pt x="366" y="107"/>
                </a:lnTo>
                <a:lnTo>
                  <a:pt x="366" y="107"/>
                </a:lnTo>
                <a:lnTo>
                  <a:pt x="368" y="109"/>
                </a:lnTo>
                <a:lnTo>
                  <a:pt x="368" y="109"/>
                </a:lnTo>
                <a:lnTo>
                  <a:pt x="368" y="110"/>
                </a:lnTo>
                <a:lnTo>
                  <a:pt x="368" y="110"/>
                </a:lnTo>
                <a:lnTo>
                  <a:pt x="368" y="110"/>
                </a:lnTo>
                <a:lnTo>
                  <a:pt x="369" y="110"/>
                </a:lnTo>
                <a:lnTo>
                  <a:pt x="369" y="110"/>
                </a:lnTo>
                <a:lnTo>
                  <a:pt x="369" y="110"/>
                </a:lnTo>
                <a:lnTo>
                  <a:pt x="370" y="110"/>
                </a:lnTo>
                <a:lnTo>
                  <a:pt x="370" y="111"/>
                </a:lnTo>
                <a:lnTo>
                  <a:pt x="370" y="111"/>
                </a:lnTo>
                <a:lnTo>
                  <a:pt x="371" y="112"/>
                </a:lnTo>
                <a:lnTo>
                  <a:pt x="371" y="112"/>
                </a:lnTo>
                <a:lnTo>
                  <a:pt x="371" y="113"/>
                </a:lnTo>
                <a:lnTo>
                  <a:pt x="371" y="113"/>
                </a:lnTo>
                <a:lnTo>
                  <a:pt x="371" y="114"/>
                </a:lnTo>
                <a:lnTo>
                  <a:pt x="371" y="114"/>
                </a:lnTo>
                <a:lnTo>
                  <a:pt x="372" y="114"/>
                </a:lnTo>
                <a:lnTo>
                  <a:pt x="372" y="115"/>
                </a:lnTo>
                <a:lnTo>
                  <a:pt x="372" y="116"/>
                </a:lnTo>
                <a:lnTo>
                  <a:pt x="373" y="116"/>
                </a:lnTo>
                <a:lnTo>
                  <a:pt x="373" y="117"/>
                </a:lnTo>
                <a:lnTo>
                  <a:pt x="373" y="117"/>
                </a:lnTo>
                <a:lnTo>
                  <a:pt x="373" y="117"/>
                </a:lnTo>
                <a:lnTo>
                  <a:pt x="374" y="118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6" y="120"/>
                </a:lnTo>
                <a:lnTo>
                  <a:pt x="376" y="120"/>
                </a:lnTo>
                <a:lnTo>
                  <a:pt x="376" y="121"/>
                </a:lnTo>
                <a:lnTo>
                  <a:pt x="376" y="121"/>
                </a:lnTo>
                <a:lnTo>
                  <a:pt x="376" y="121"/>
                </a:lnTo>
                <a:lnTo>
                  <a:pt x="377" y="122"/>
                </a:lnTo>
                <a:lnTo>
                  <a:pt x="377" y="122"/>
                </a:lnTo>
                <a:lnTo>
                  <a:pt x="378" y="123"/>
                </a:lnTo>
                <a:lnTo>
                  <a:pt x="378" y="123"/>
                </a:lnTo>
                <a:lnTo>
                  <a:pt x="378" y="123"/>
                </a:lnTo>
                <a:lnTo>
                  <a:pt x="379" y="124"/>
                </a:lnTo>
                <a:lnTo>
                  <a:pt x="379" y="124"/>
                </a:lnTo>
                <a:lnTo>
                  <a:pt x="380" y="124"/>
                </a:lnTo>
                <a:lnTo>
                  <a:pt x="381" y="124"/>
                </a:lnTo>
                <a:lnTo>
                  <a:pt x="381" y="124"/>
                </a:lnTo>
                <a:lnTo>
                  <a:pt x="381" y="125"/>
                </a:lnTo>
                <a:lnTo>
                  <a:pt x="381" y="126"/>
                </a:lnTo>
                <a:lnTo>
                  <a:pt x="382" y="126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8"/>
                </a:lnTo>
                <a:lnTo>
                  <a:pt x="383" y="129"/>
                </a:lnTo>
                <a:lnTo>
                  <a:pt x="384" y="129"/>
                </a:lnTo>
                <a:lnTo>
                  <a:pt x="385" y="129"/>
                </a:lnTo>
                <a:lnTo>
                  <a:pt x="385" y="129"/>
                </a:lnTo>
                <a:lnTo>
                  <a:pt x="385" y="129"/>
                </a:lnTo>
                <a:lnTo>
                  <a:pt x="386" y="130"/>
                </a:lnTo>
                <a:lnTo>
                  <a:pt x="386" y="130"/>
                </a:lnTo>
                <a:lnTo>
                  <a:pt x="388" y="131"/>
                </a:lnTo>
                <a:lnTo>
                  <a:pt x="389" y="132"/>
                </a:lnTo>
                <a:lnTo>
                  <a:pt x="389" y="133"/>
                </a:lnTo>
                <a:lnTo>
                  <a:pt x="389" y="133"/>
                </a:lnTo>
                <a:lnTo>
                  <a:pt x="389" y="134"/>
                </a:lnTo>
                <a:lnTo>
                  <a:pt x="389" y="134"/>
                </a:lnTo>
                <a:lnTo>
                  <a:pt x="390" y="134"/>
                </a:lnTo>
                <a:lnTo>
                  <a:pt x="390" y="135"/>
                </a:lnTo>
                <a:lnTo>
                  <a:pt x="390" y="136"/>
                </a:lnTo>
                <a:lnTo>
                  <a:pt x="390" y="136"/>
                </a:lnTo>
                <a:lnTo>
                  <a:pt x="390" y="137"/>
                </a:lnTo>
                <a:lnTo>
                  <a:pt x="391" y="138"/>
                </a:lnTo>
                <a:lnTo>
                  <a:pt x="391" y="139"/>
                </a:lnTo>
                <a:lnTo>
                  <a:pt x="392" y="140"/>
                </a:lnTo>
                <a:lnTo>
                  <a:pt x="392" y="140"/>
                </a:lnTo>
                <a:lnTo>
                  <a:pt x="392" y="141"/>
                </a:lnTo>
                <a:lnTo>
                  <a:pt x="392" y="141"/>
                </a:lnTo>
                <a:lnTo>
                  <a:pt x="392" y="141"/>
                </a:lnTo>
                <a:lnTo>
                  <a:pt x="392" y="142"/>
                </a:lnTo>
                <a:lnTo>
                  <a:pt x="392" y="143"/>
                </a:lnTo>
                <a:lnTo>
                  <a:pt x="393" y="143"/>
                </a:lnTo>
                <a:lnTo>
                  <a:pt x="393" y="144"/>
                </a:lnTo>
                <a:lnTo>
                  <a:pt x="393" y="144"/>
                </a:lnTo>
                <a:lnTo>
                  <a:pt x="395" y="145"/>
                </a:lnTo>
                <a:lnTo>
                  <a:pt x="395" y="146"/>
                </a:lnTo>
                <a:lnTo>
                  <a:pt x="395" y="146"/>
                </a:lnTo>
                <a:lnTo>
                  <a:pt x="395" y="147"/>
                </a:lnTo>
                <a:lnTo>
                  <a:pt x="396" y="147"/>
                </a:lnTo>
                <a:lnTo>
                  <a:pt x="396" y="148"/>
                </a:lnTo>
                <a:lnTo>
                  <a:pt x="396" y="148"/>
                </a:lnTo>
                <a:lnTo>
                  <a:pt x="396" y="149"/>
                </a:lnTo>
                <a:lnTo>
                  <a:pt x="396" y="150"/>
                </a:lnTo>
                <a:lnTo>
                  <a:pt x="397" y="150"/>
                </a:lnTo>
                <a:lnTo>
                  <a:pt x="397" y="150"/>
                </a:lnTo>
                <a:lnTo>
                  <a:pt x="398" y="151"/>
                </a:lnTo>
                <a:lnTo>
                  <a:pt x="398" y="151"/>
                </a:lnTo>
                <a:lnTo>
                  <a:pt x="399" y="152"/>
                </a:lnTo>
                <a:lnTo>
                  <a:pt x="399" y="152"/>
                </a:lnTo>
                <a:lnTo>
                  <a:pt x="399" y="153"/>
                </a:lnTo>
                <a:lnTo>
                  <a:pt x="400" y="153"/>
                </a:lnTo>
                <a:lnTo>
                  <a:pt x="400" y="154"/>
                </a:lnTo>
                <a:lnTo>
                  <a:pt x="400" y="154"/>
                </a:lnTo>
                <a:lnTo>
                  <a:pt x="401" y="155"/>
                </a:lnTo>
                <a:lnTo>
                  <a:pt x="401" y="155"/>
                </a:lnTo>
                <a:lnTo>
                  <a:pt x="401" y="156"/>
                </a:lnTo>
                <a:lnTo>
                  <a:pt x="402" y="157"/>
                </a:lnTo>
                <a:lnTo>
                  <a:pt x="402" y="157"/>
                </a:lnTo>
                <a:lnTo>
                  <a:pt x="402" y="157"/>
                </a:lnTo>
                <a:lnTo>
                  <a:pt x="402" y="158"/>
                </a:lnTo>
                <a:lnTo>
                  <a:pt x="403" y="158"/>
                </a:lnTo>
                <a:lnTo>
                  <a:pt x="403" y="159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1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2"/>
                </a:lnTo>
                <a:lnTo>
                  <a:pt x="406" y="163"/>
                </a:lnTo>
                <a:lnTo>
                  <a:pt x="406" y="163"/>
                </a:lnTo>
                <a:lnTo>
                  <a:pt x="406" y="163"/>
                </a:lnTo>
                <a:lnTo>
                  <a:pt x="406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3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7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8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4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09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5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6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7"/>
                </a:lnTo>
                <a:lnTo>
                  <a:pt x="410" y="168"/>
                </a:lnTo>
                <a:lnTo>
                  <a:pt x="410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1" y="168"/>
                </a:lnTo>
                <a:lnTo>
                  <a:pt x="412" y="168"/>
                </a:lnTo>
                <a:lnTo>
                  <a:pt x="412" y="168"/>
                </a:lnTo>
                <a:lnTo>
                  <a:pt x="412" y="168"/>
                </a:lnTo>
                <a:lnTo>
                  <a:pt x="412" y="169"/>
                </a:lnTo>
                <a:lnTo>
                  <a:pt x="412" y="169"/>
                </a:lnTo>
                <a:lnTo>
                  <a:pt x="412" y="169"/>
                </a:lnTo>
                <a:lnTo>
                  <a:pt x="412" y="169"/>
                </a:lnTo>
                <a:lnTo>
                  <a:pt x="412" y="170"/>
                </a:lnTo>
                <a:lnTo>
                  <a:pt x="412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0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3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4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1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5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2"/>
                </a:lnTo>
                <a:lnTo>
                  <a:pt x="416" y="173"/>
                </a:lnTo>
                <a:lnTo>
                  <a:pt x="416" y="173"/>
                </a:lnTo>
                <a:lnTo>
                  <a:pt x="416" y="174"/>
                </a:lnTo>
                <a:lnTo>
                  <a:pt x="416" y="174"/>
                </a:lnTo>
                <a:lnTo>
                  <a:pt x="416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4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5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6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7" y="177"/>
                </a:lnTo>
                <a:lnTo>
                  <a:pt x="418" y="177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8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6"/>
                </a:lnTo>
                <a:lnTo>
                  <a:pt x="419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7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0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8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1" y="179"/>
                </a:lnTo>
                <a:lnTo>
                  <a:pt x="422" y="179"/>
                </a:lnTo>
                <a:lnTo>
                  <a:pt x="422" y="179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0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1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2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3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4"/>
                </a:lnTo>
                <a:lnTo>
                  <a:pt x="423" y="185"/>
                </a:lnTo>
                <a:lnTo>
                  <a:pt x="423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4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5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6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5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7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0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2" y="188"/>
                </a:lnTo>
                <a:lnTo>
                  <a:pt x="433" y="188"/>
                </a:lnTo>
                <a:lnTo>
                  <a:pt x="433" y="188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4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89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1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6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7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2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8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3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39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4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5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0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1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6"/>
                </a:lnTo>
                <a:lnTo>
                  <a:pt x="442" y="197"/>
                </a:lnTo>
                <a:lnTo>
                  <a:pt x="442" y="197"/>
                </a:lnTo>
                <a:lnTo>
                  <a:pt x="442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7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5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8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200"/>
                </a:lnTo>
                <a:lnTo>
                  <a:pt x="448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0"/>
                </a:lnTo>
                <a:lnTo>
                  <a:pt x="449" y="201"/>
                </a:lnTo>
                <a:lnTo>
                  <a:pt x="449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0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1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2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3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4" y="201"/>
                </a:lnTo>
                <a:lnTo>
                  <a:pt x="455" y="201"/>
                </a:lnTo>
                <a:lnTo>
                  <a:pt x="455" y="201"/>
                </a:lnTo>
                <a:lnTo>
                  <a:pt x="455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6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7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1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8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59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2"/>
                </a:lnTo>
                <a:lnTo>
                  <a:pt x="460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3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1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3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4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2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7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8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69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0" y="203"/>
                </a:lnTo>
                <a:lnTo>
                  <a:pt x="471" y="203"/>
                </a:lnTo>
                <a:lnTo>
                  <a:pt x="471" y="203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4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1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5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2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6"/>
                </a:lnTo>
                <a:lnTo>
                  <a:pt x="473" y="207"/>
                </a:lnTo>
                <a:lnTo>
                  <a:pt x="473" y="207"/>
                </a:lnTo>
                <a:lnTo>
                  <a:pt x="473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7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4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5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6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8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09"/>
                </a:lnTo>
                <a:lnTo>
                  <a:pt x="477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1"/>
                </a:lnTo>
                <a:lnTo>
                  <a:pt x="478" y="211"/>
                </a:lnTo>
                <a:lnTo>
                  <a:pt x="478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0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1" y="211"/>
                </a:lnTo>
                <a:lnTo>
                  <a:pt x="482" y="211"/>
                </a:lnTo>
                <a:lnTo>
                  <a:pt x="482" y="211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2" y="209"/>
                </a:lnTo>
                <a:lnTo>
                  <a:pt x="483" y="209"/>
                </a:lnTo>
                <a:lnTo>
                  <a:pt x="483" y="209"/>
                </a:lnTo>
                <a:lnTo>
                  <a:pt x="483" y="209"/>
                </a:lnTo>
                <a:lnTo>
                  <a:pt x="483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4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5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6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8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89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0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1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09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0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1"/>
                </a:lnTo>
                <a:lnTo>
                  <a:pt x="494" y="212"/>
                </a:lnTo>
                <a:lnTo>
                  <a:pt x="494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2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5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6" y="213"/>
                </a:lnTo>
                <a:lnTo>
                  <a:pt x="497" y="213"/>
                </a:lnTo>
                <a:lnTo>
                  <a:pt x="497" y="213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4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7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5"/>
                </a:lnTo>
                <a:lnTo>
                  <a:pt x="498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499" y="216"/>
                </a:lnTo>
                <a:lnTo>
                  <a:pt x="500" y="217"/>
                </a:lnTo>
                <a:lnTo>
                  <a:pt x="500" y="217"/>
                </a:lnTo>
                <a:lnTo>
                  <a:pt x="500" y="217"/>
                </a:lnTo>
                <a:lnTo>
                  <a:pt x="501" y="217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1" y="218"/>
                </a:lnTo>
                <a:lnTo>
                  <a:pt x="502" y="218"/>
                </a:lnTo>
                <a:lnTo>
                  <a:pt x="502" y="218"/>
                </a:lnTo>
                <a:lnTo>
                  <a:pt x="502" y="218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2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3" y="219"/>
                </a:lnTo>
                <a:lnTo>
                  <a:pt x="504" y="219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4" y="220"/>
                </a:lnTo>
                <a:lnTo>
                  <a:pt x="505" y="220"/>
                </a:lnTo>
                <a:lnTo>
                  <a:pt x="505" y="220"/>
                </a:lnTo>
                <a:lnTo>
                  <a:pt x="505" y="220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5" y="221"/>
                </a:lnTo>
                <a:lnTo>
                  <a:pt x="506" y="221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6" y="222"/>
                </a:lnTo>
                <a:lnTo>
                  <a:pt x="507" y="222"/>
                </a:lnTo>
                <a:lnTo>
                  <a:pt x="507" y="222"/>
                </a:lnTo>
                <a:lnTo>
                  <a:pt x="507" y="222"/>
                </a:lnTo>
                <a:lnTo>
                  <a:pt x="507" y="222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8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3"/>
                </a:lnTo>
                <a:lnTo>
                  <a:pt x="509" y="224"/>
                </a:lnTo>
                <a:lnTo>
                  <a:pt x="510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1" y="225"/>
                </a:lnTo>
                <a:lnTo>
                  <a:pt x="512" y="225"/>
                </a:lnTo>
                <a:lnTo>
                  <a:pt x="512" y="225"/>
                </a:lnTo>
                <a:lnTo>
                  <a:pt x="512" y="226"/>
                </a:lnTo>
                <a:lnTo>
                  <a:pt x="512" y="226"/>
                </a:lnTo>
                <a:lnTo>
                  <a:pt x="512" y="226"/>
                </a:lnTo>
                <a:lnTo>
                  <a:pt x="512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3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8"/>
                </a:lnTo>
                <a:lnTo>
                  <a:pt x="516" y="229"/>
                </a:lnTo>
                <a:lnTo>
                  <a:pt x="518" y="229"/>
                </a:lnTo>
                <a:lnTo>
                  <a:pt x="519" y="230"/>
                </a:lnTo>
                <a:lnTo>
                  <a:pt x="521" y="230"/>
                </a:lnTo>
                <a:lnTo>
                  <a:pt x="521" y="230"/>
                </a:lnTo>
                <a:lnTo>
                  <a:pt x="522" y="231"/>
                </a:lnTo>
                <a:lnTo>
                  <a:pt x="523" y="232"/>
                </a:lnTo>
                <a:lnTo>
                  <a:pt x="523" y="232"/>
                </a:lnTo>
                <a:lnTo>
                  <a:pt x="524" y="232"/>
                </a:lnTo>
                <a:lnTo>
                  <a:pt x="525" y="232"/>
                </a:lnTo>
                <a:lnTo>
                  <a:pt x="526" y="232"/>
                </a:lnTo>
                <a:lnTo>
                  <a:pt x="527" y="233"/>
                </a:lnTo>
                <a:lnTo>
                  <a:pt x="528" y="233"/>
                </a:lnTo>
                <a:lnTo>
                  <a:pt x="529" y="233"/>
                </a:lnTo>
                <a:lnTo>
                  <a:pt x="530" y="234"/>
                </a:lnTo>
                <a:lnTo>
                  <a:pt x="531" y="234"/>
                </a:lnTo>
                <a:lnTo>
                  <a:pt x="532" y="234"/>
                </a:lnTo>
                <a:lnTo>
                  <a:pt x="533" y="235"/>
                </a:lnTo>
                <a:lnTo>
                  <a:pt x="535" y="235"/>
                </a:lnTo>
                <a:lnTo>
                  <a:pt x="535" y="235"/>
                </a:lnTo>
                <a:lnTo>
                  <a:pt x="536" y="235"/>
                </a:lnTo>
                <a:lnTo>
                  <a:pt x="538" y="235"/>
                </a:lnTo>
                <a:lnTo>
                  <a:pt x="539" y="235"/>
                </a:lnTo>
                <a:lnTo>
                  <a:pt x="539" y="235"/>
                </a:lnTo>
                <a:lnTo>
                  <a:pt x="540" y="235"/>
                </a:lnTo>
                <a:lnTo>
                  <a:pt x="542" y="235"/>
                </a:lnTo>
                <a:lnTo>
                  <a:pt x="543" y="235"/>
                </a:lnTo>
                <a:lnTo>
                  <a:pt x="545" y="235"/>
                </a:lnTo>
                <a:lnTo>
                  <a:pt x="546" y="236"/>
                </a:lnTo>
                <a:lnTo>
                  <a:pt x="548" y="236"/>
                </a:lnTo>
                <a:lnTo>
                  <a:pt x="548" y="236"/>
                </a:lnTo>
                <a:lnTo>
                  <a:pt x="549" y="236"/>
                </a:lnTo>
                <a:lnTo>
                  <a:pt x="550" y="236"/>
                </a:lnTo>
                <a:lnTo>
                  <a:pt x="552" y="237"/>
                </a:lnTo>
                <a:lnTo>
                  <a:pt x="552" y="237"/>
                </a:lnTo>
                <a:lnTo>
                  <a:pt x="552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3" y="237"/>
                </a:lnTo>
                <a:lnTo>
                  <a:pt x="554" y="237"/>
                </a:lnTo>
                <a:lnTo>
                  <a:pt x="554" y="238"/>
                </a:lnTo>
                <a:lnTo>
                  <a:pt x="554" y="238"/>
                </a:lnTo>
                <a:lnTo>
                  <a:pt x="554" y="238"/>
                </a:lnTo>
                <a:lnTo>
                  <a:pt x="555" y="238"/>
                </a:lnTo>
                <a:lnTo>
                  <a:pt x="555" y="239"/>
                </a:lnTo>
                <a:lnTo>
                  <a:pt x="555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1"/>
                </a:lnTo>
                <a:lnTo>
                  <a:pt x="558" y="241"/>
                </a:lnTo>
                <a:lnTo>
                  <a:pt x="558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3"/>
                </a:lnTo>
                <a:lnTo>
                  <a:pt x="560" y="243"/>
                </a:lnTo>
                <a:lnTo>
                  <a:pt x="561" y="243"/>
                </a:lnTo>
                <a:lnTo>
                  <a:pt x="561" y="243"/>
                </a:lnTo>
                <a:lnTo>
                  <a:pt x="562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3" y="244"/>
                </a:lnTo>
                <a:lnTo>
                  <a:pt x="564" y="244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5"/>
                </a:lnTo>
                <a:lnTo>
                  <a:pt x="564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5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6"/>
                </a:lnTo>
                <a:lnTo>
                  <a:pt x="566" y="247"/>
                </a:lnTo>
                <a:lnTo>
                  <a:pt x="567" y="247"/>
                </a:lnTo>
                <a:lnTo>
                  <a:pt x="567" y="247"/>
                </a:lnTo>
                <a:lnTo>
                  <a:pt x="569" y="248"/>
                </a:lnTo>
                <a:lnTo>
                  <a:pt x="569" y="249"/>
                </a:lnTo>
                <a:lnTo>
                  <a:pt x="570" y="250"/>
                </a:lnTo>
                <a:lnTo>
                  <a:pt x="571" y="250"/>
                </a:lnTo>
                <a:lnTo>
                  <a:pt x="572" y="251"/>
                </a:lnTo>
                <a:lnTo>
                  <a:pt x="572" y="251"/>
                </a:lnTo>
                <a:lnTo>
                  <a:pt x="573" y="252"/>
                </a:lnTo>
                <a:lnTo>
                  <a:pt x="574" y="253"/>
                </a:lnTo>
                <a:lnTo>
                  <a:pt x="575" y="253"/>
                </a:lnTo>
                <a:lnTo>
                  <a:pt x="576" y="254"/>
                </a:lnTo>
                <a:lnTo>
                  <a:pt x="577" y="254"/>
                </a:lnTo>
                <a:lnTo>
                  <a:pt x="577" y="256"/>
                </a:lnTo>
                <a:lnTo>
                  <a:pt x="578" y="256"/>
                </a:lnTo>
                <a:lnTo>
                  <a:pt x="579" y="256"/>
                </a:lnTo>
                <a:lnTo>
                  <a:pt x="580" y="257"/>
                </a:lnTo>
                <a:lnTo>
                  <a:pt x="580" y="257"/>
                </a:lnTo>
                <a:lnTo>
                  <a:pt x="581" y="257"/>
                </a:lnTo>
                <a:lnTo>
                  <a:pt x="581" y="258"/>
                </a:lnTo>
                <a:lnTo>
                  <a:pt x="583" y="259"/>
                </a:lnTo>
                <a:lnTo>
                  <a:pt x="583" y="259"/>
                </a:lnTo>
                <a:lnTo>
                  <a:pt x="584" y="259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90" y="261"/>
                </a:lnTo>
                <a:lnTo>
                  <a:pt x="590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2"/>
                </a:lnTo>
                <a:lnTo>
                  <a:pt x="591" y="263"/>
                </a:lnTo>
                <a:lnTo>
                  <a:pt x="591" y="263"/>
                </a:lnTo>
                <a:lnTo>
                  <a:pt x="591" y="263"/>
                </a:lnTo>
                <a:lnTo>
                  <a:pt x="593" y="263"/>
                </a:lnTo>
                <a:lnTo>
                  <a:pt x="594" y="264"/>
                </a:lnTo>
                <a:lnTo>
                  <a:pt x="594" y="265"/>
                </a:lnTo>
                <a:lnTo>
                  <a:pt x="594" y="265"/>
                </a:lnTo>
                <a:lnTo>
                  <a:pt x="595" y="266"/>
                </a:lnTo>
                <a:lnTo>
                  <a:pt x="596" y="266"/>
                </a:lnTo>
                <a:lnTo>
                  <a:pt x="596" y="267"/>
                </a:lnTo>
                <a:lnTo>
                  <a:pt x="597" y="268"/>
                </a:lnTo>
                <a:lnTo>
                  <a:pt x="598" y="269"/>
                </a:lnTo>
                <a:lnTo>
                  <a:pt x="598" y="269"/>
                </a:lnTo>
                <a:lnTo>
                  <a:pt x="599" y="270"/>
                </a:lnTo>
                <a:lnTo>
                  <a:pt x="600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3"/>
                </a:lnTo>
                <a:lnTo>
                  <a:pt x="603" y="273"/>
                </a:lnTo>
                <a:lnTo>
                  <a:pt x="603" y="274"/>
                </a:lnTo>
                <a:lnTo>
                  <a:pt x="603" y="274"/>
                </a:lnTo>
                <a:lnTo>
                  <a:pt x="603" y="274"/>
                </a:lnTo>
                <a:lnTo>
                  <a:pt x="604" y="274"/>
                </a:lnTo>
                <a:lnTo>
                  <a:pt x="604" y="276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6" y="277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8"/>
                </a:lnTo>
                <a:lnTo>
                  <a:pt x="607" y="279"/>
                </a:lnTo>
                <a:lnTo>
                  <a:pt x="608" y="279"/>
                </a:lnTo>
                <a:lnTo>
                  <a:pt x="608" y="280"/>
                </a:lnTo>
                <a:lnTo>
                  <a:pt x="608" y="280"/>
                </a:lnTo>
                <a:lnTo>
                  <a:pt x="608" y="280"/>
                </a:lnTo>
                <a:lnTo>
                  <a:pt x="609" y="281"/>
                </a:lnTo>
                <a:lnTo>
                  <a:pt x="609" y="281"/>
                </a:lnTo>
                <a:lnTo>
                  <a:pt x="609" y="281"/>
                </a:lnTo>
                <a:lnTo>
                  <a:pt x="609" y="281"/>
                </a:lnTo>
                <a:lnTo>
                  <a:pt x="610" y="281"/>
                </a:lnTo>
                <a:lnTo>
                  <a:pt x="610" y="281"/>
                </a:lnTo>
                <a:lnTo>
                  <a:pt x="610" y="281"/>
                </a:lnTo>
                <a:lnTo>
                  <a:pt x="610" y="282"/>
                </a:lnTo>
                <a:lnTo>
                  <a:pt x="610" y="282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3"/>
                </a:lnTo>
                <a:lnTo>
                  <a:pt x="611" y="284"/>
                </a:lnTo>
                <a:lnTo>
                  <a:pt x="611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2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3" y="285"/>
                </a:lnTo>
                <a:lnTo>
                  <a:pt x="614" y="285"/>
                </a:lnTo>
                <a:lnTo>
                  <a:pt x="614" y="286"/>
                </a:lnTo>
                <a:lnTo>
                  <a:pt x="614" y="286"/>
                </a:lnTo>
                <a:lnTo>
                  <a:pt x="614" y="286"/>
                </a:lnTo>
                <a:lnTo>
                  <a:pt x="614" y="286"/>
                </a:lnTo>
                <a:lnTo>
                  <a:pt x="614" y="287"/>
                </a:lnTo>
                <a:lnTo>
                  <a:pt x="615" y="288"/>
                </a:lnTo>
                <a:lnTo>
                  <a:pt x="617" y="288"/>
                </a:lnTo>
                <a:lnTo>
                  <a:pt x="617" y="289"/>
                </a:lnTo>
                <a:lnTo>
                  <a:pt x="618" y="290"/>
                </a:lnTo>
                <a:lnTo>
                  <a:pt x="620" y="291"/>
                </a:lnTo>
                <a:lnTo>
                  <a:pt x="621" y="292"/>
                </a:lnTo>
                <a:lnTo>
                  <a:pt x="622" y="293"/>
                </a:lnTo>
                <a:lnTo>
                  <a:pt x="623" y="294"/>
                </a:lnTo>
                <a:lnTo>
                  <a:pt x="625" y="295"/>
                </a:lnTo>
                <a:lnTo>
                  <a:pt x="626" y="295"/>
                </a:lnTo>
                <a:lnTo>
                  <a:pt x="627" y="296"/>
                </a:lnTo>
                <a:lnTo>
                  <a:pt x="628" y="297"/>
                </a:lnTo>
                <a:lnTo>
                  <a:pt x="628" y="297"/>
                </a:lnTo>
                <a:lnTo>
                  <a:pt x="629" y="297"/>
                </a:lnTo>
                <a:lnTo>
                  <a:pt x="630" y="297"/>
                </a:lnTo>
                <a:lnTo>
                  <a:pt x="631" y="298"/>
                </a:lnTo>
                <a:lnTo>
                  <a:pt x="632" y="298"/>
                </a:lnTo>
                <a:lnTo>
                  <a:pt x="632" y="299"/>
                </a:lnTo>
                <a:lnTo>
                  <a:pt x="632" y="299"/>
                </a:lnTo>
                <a:lnTo>
                  <a:pt x="632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3" y="299"/>
                </a:lnTo>
                <a:lnTo>
                  <a:pt x="634" y="299"/>
                </a:lnTo>
                <a:lnTo>
                  <a:pt x="634" y="299"/>
                </a:lnTo>
                <a:lnTo>
                  <a:pt x="634" y="299"/>
                </a:lnTo>
                <a:lnTo>
                  <a:pt x="634" y="300"/>
                </a:lnTo>
                <a:lnTo>
                  <a:pt x="634" y="300"/>
                </a:lnTo>
                <a:lnTo>
                  <a:pt x="634" y="300"/>
                </a:lnTo>
                <a:lnTo>
                  <a:pt x="635" y="300"/>
                </a:lnTo>
                <a:lnTo>
                  <a:pt x="636" y="300"/>
                </a:lnTo>
                <a:lnTo>
                  <a:pt x="637" y="301"/>
                </a:lnTo>
                <a:lnTo>
                  <a:pt x="638" y="301"/>
                </a:lnTo>
                <a:lnTo>
                  <a:pt x="639" y="301"/>
                </a:lnTo>
                <a:lnTo>
                  <a:pt x="641" y="302"/>
                </a:lnTo>
                <a:lnTo>
                  <a:pt x="642" y="302"/>
                </a:lnTo>
                <a:lnTo>
                  <a:pt x="644" y="304"/>
                </a:lnTo>
                <a:lnTo>
                  <a:pt x="645" y="304"/>
                </a:lnTo>
                <a:lnTo>
                  <a:pt x="646" y="305"/>
                </a:lnTo>
                <a:lnTo>
                  <a:pt x="647" y="305"/>
                </a:lnTo>
                <a:lnTo>
                  <a:pt x="649" y="306"/>
                </a:lnTo>
                <a:lnTo>
                  <a:pt x="649" y="306"/>
                </a:lnTo>
                <a:lnTo>
                  <a:pt x="650" y="307"/>
                </a:lnTo>
                <a:lnTo>
                  <a:pt x="652" y="308"/>
                </a:lnTo>
                <a:lnTo>
                  <a:pt x="654" y="310"/>
                </a:lnTo>
                <a:lnTo>
                  <a:pt x="655" y="310"/>
                </a:lnTo>
                <a:lnTo>
                  <a:pt x="656" y="311"/>
                </a:lnTo>
                <a:lnTo>
                  <a:pt x="657" y="312"/>
                </a:lnTo>
                <a:lnTo>
                  <a:pt x="658" y="312"/>
                </a:lnTo>
                <a:lnTo>
                  <a:pt x="659" y="313"/>
                </a:lnTo>
                <a:lnTo>
                  <a:pt x="660" y="313"/>
                </a:lnTo>
                <a:lnTo>
                  <a:pt x="661" y="314"/>
                </a:lnTo>
                <a:lnTo>
                  <a:pt x="662" y="314"/>
                </a:lnTo>
                <a:lnTo>
                  <a:pt x="662" y="314"/>
                </a:lnTo>
                <a:lnTo>
                  <a:pt x="663" y="314"/>
                </a:lnTo>
                <a:lnTo>
                  <a:pt x="664" y="314"/>
                </a:lnTo>
                <a:lnTo>
                  <a:pt x="664" y="314"/>
                </a:lnTo>
                <a:lnTo>
                  <a:pt x="666" y="314"/>
                </a:lnTo>
                <a:lnTo>
                  <a:pt x="668" y="314"/>
                </a:lnTo>
                <a:lnTo>
                  <a:pt x="669" y="314"/>
                </a:lnTo>
                <a:lnTo>
                  <a:pt x="671" y="314"/>
                </a:lnTo>
                <a:lnTo>
                  <a:pt x="672" y="314"/>
                </a:lnTo>
                <a:lnTo>
                  <a:pt x="674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5" y="314"/>
                </a:lnTo>
                <a:lnTo>
                  <a:pt x="676" y="314"/>
                </a:lnTo>
                <a:lnTo>
                  <a:pt x="676" y="314"/>
                </a:lnTo>
                <a:lnTo>
                  <a:pt x="677" y="314"/>
                </a:lnTo>
                <a:lnTo>
                  <a:pt x="678" y="315"/>
                </a:lnTo>
                <a:lnTo>
                  <a:pt x="679" y="315"/>
                </a:lnTo>
                <a:lnTo>
                  <a:pt x="681" y="315"/>
                </a:lnTo>
                <a:lnTo>
                  <a:pt x="681" y="317"/>
                </a:lnTo>
                <a:lnTo>
                  <a:pt x="682" y="317"/>
                </a:lnTo>
                <a:lnTo>
                  <a:pt x="683" y="318"/>
                </a:lnTo>
                <a:lnTo>
                  <a:pt x="683" y="318"/>
                </a:lnTo>
                <a:lnTo>
                  <a:pt x="685" y="318"/>
                </a:lnTo>
                <a:lnTo>
                  <a:pt x="686" y="319"/>
                </a:lnTo>
                <a:lnTo>
                  <a:pt x="686" y="319"/>
                </a:lnTo>
                <a:lnTo>
                  <a:pt x="688" y="319"/>
                </a:lnTo>
                <a:lnTo>
                  <a:pt x="688" y="319"/>
                </a:lnTo>
                <a:lnTo>
                  <a:pt x="689" y="319"/>
                </a:lnTo>
                <a:lnTo>
                  <a:pt x="690" y="319"/>
                </a:lnTo>
                <a:lnTo>
                  <a:pt x="691" y="319"/>
                </a:lnTo>
                <a:lnTo>
                  <a:pt x="692" y="318"/>
                </a:lnTo>
                <a:lnTo>
                  <a:pt x="692" y="318"/>
                </a:lnTo>
                <a:lnTo>
                  <a:pt x="693" y="318"/>
                </a:lnTo>
                <a:lnTo>
                  <a:pt x="694" y="317"/>
                </a:lnTo>
                <a:lnTo>
                  <a:pt x="695" y="317"/>
                </a:lnTo>
                <a:lnTo>
                  <a:pt x="696" y="317"/>
                </a:lnTo>
                <a:lnTo>
                  <a:pt x="697" y="317"/>
                </a:lnTo>
                <a:lnTo>
                  <a:pt x="699" y="317"/>
                </a:lnTo>
                <a:lnTo>
                  <a:pt x="699" y="317"/>
                </a:lnTo>
                <a:lnTo>
                  <a:pt x="700" y="318"/>
                </a:lnTo>
                <a:lnTo>
                  <a:pt x="702" y="318"/>
                </a:lnTo>
                <a:lnTo>
                  <a:pt x="703" y="318"/>
                </a:lnTo>
                <a:lnTo>
                  <a:pt x="704" y="318"/>
                </a:lnTo>
                <a:lnTo>
                  <a:pt x="705" y="319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6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7" y="318"/>
                </a:lnTo>
                <a:lnTo>
                  <a:pt x="708" y="318"/>
                </a:lnTo>
                <a:lnTo>
                  <a:pt x="708" y="318"/>
                </a:lnTo>
                <a:lnTo>
                  <a:pt x="708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09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0" y="318"/>
                </a:lnTo>
                <a:lnTo>
                  <a:pt x="711" y="318"/>
                </a:lnTo>
                <a:lnTo>
                  <a:pt x="711" y="318"/>
                </a:lnTo>
                <a:lnTo>
                  <a:pt x="711" y="318"/>
                </a:lnTo>
                <a:lnTo>
                  <a:pt x="711" y="318"/>
                </a:lnTo>
                <a:lnTo>
                  <a:pt x="712" y="318"/>
                </a:lnTo>
                <a:lnTo>
                  <a:pt x="712" y="318"/>
                </a:lnTo>
                <a:lnTo>
                  <a:pt x="712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3" y="318"/>
                </a:lnTo>
                <a:lnTo>
                  <a:pt x="714" y="318"/>
                </a:lnTo>
                <a:lnTo>
                  <a:pt x="714" y="318"/>
                </a:lnTo>
                <a:lnTo>
                  <a:pt x="714" y="318"/>
                </a:lnTo>
                <a:lnTo>
                  <a:pt x="714" y="318"/>
                </a:lnTo>
                <a:lnTo>
                  <a:pt x="715" y="318"/>
                </a:lnTo>
                <a:lnTo>
                  <a:pt x="715" y="318"/>
                </a:lnTo>
                <a:lnTo>
                  <a:pt x="715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6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7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8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8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19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0" y="317"/>
                </a:lnTo>
                <a:lnTo>
                  <a:pt x="721" y="317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1" y="316"/>
                </a:lnTo>
                <a:lnTo>
                  <a:pt x="722" y="316"/>
                </a:lnTo>
                <a:lnTo>
                  <a:pt x="722" y="316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5"/>
                </a:lnTo>
                <a:lnTo>
                  <a:pt x="722" y="314"/>
                </a:lnTo>
                <a:lnTo>
                  <a:pt x="722" y="314"/>
                </a:lnTo>
                <a:lnTo>
                  <a:pt x="722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3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4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5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4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6" y="315"/>
                </a:lnTo>
                <a:lnTo>
                  <a:pt x="727" y="315"/>
                </a:lnTo>
                <a:lnTo>
                  <a:pt x="727" y="316"/>
                </a:lnTo>
                <a:lnTo>
                  <a:pt x="727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6"/>
                </a:lnTo>
                <a:lnTo>
                  <a:pt x="728" y="315"/>
                </a:lnTo>
                <a:lnTo>
                  <a:pt x="728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5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29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4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3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2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1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1" y="310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9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1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2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8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3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7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6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5"/>
                </a:lnTo>
                <a:lnTo>
                  <a:pt x="734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5" y="304"/>
                </a:lnTo>
                <a:lnTo>
                  <a:pt x="736" y="304"/>
                </a:lnTo>
                <a:lnTo>
                  <a:pt x="736" y="304"/>
                </a:lnTo>
                <a:lnTo>
                  <a:pt x="736" y="304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6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3"/>
                </a:lnTo>
                <a:lnTo>
                  <a:pt x="737" y="302"/>
                </a:lnTo>
                <a:lnTo>
                  <a:pt x="737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8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2"/>
                </a:lnTo>
                <a:lnTo>
                  <a:pt x="739" y="301"/>
                </a:lnTo>
                <a:lnTo>
                  <a:pt x="739" y="301"/>
                </a:lnTo>
                <a:lnTo>
                  <a:pt x="740" y="301"/>
                </a:lnTo>
                <a:lnTo>
                  <a:pt x="740" y="301"/>
                </a:lnTo>
                <a:lnTo>
                  <a:pt x="740" y="301"/>
                </a:lnTo>
                <a:lnTo>
                  <a:pt x="741" y="301"/>
                </a:lnTo>
                <a:lnTo>
                  <a:pt x="741" y="301"/>
                </a:lnTo>
                <a:lnTo>
                  <a:pt x="741" y="301"/>
                </a:lnTo>
                <a:lnTo>
                  <a:pt x="743" y="301"/>
                </a:lnTo>
                <a:lnTo>
                  <a:pt x="743" y="301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4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5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2"/>
                </a:lnTo>
                <a:lnTo>
                  <a:pt x="746" y="303"/>
                </a:lnTo>
                <a:lnTo>
                  <a:pt x="746" y="303"/>
                </a:lnTo>
                <a:lnTo>
                  <a:pt x="747" y="304"/>
                </a:lnTo>
                <a:lnTo>
                  <a:pt x="748" y="304"/>
                </a:lnTo>
                <a:lnTo>
                  <a:pt x="748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4"/>
                </a:lnTo>
                <a:lnTo>
                  <a:pt x="749" y="305"/>
                </a:lnTo>
                <a:lnTo>
                  <a:pt x="749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5"/>
                </a:lnTo>
                <a:lnTo>
                  <a:pt x="750" y="306"/>
                </a:lnTo>
                <a:lnTo>
                  <a:pt x="750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6"/>
                </a:lnTo>
                <a:lnTo>
                  <a:pt x="751" y="307"/>
                </a:lnTo>
                <a:lnTo>
                  <a:pt x="751" y="307"/>
                </a:lnTo>
                <a:lnTo>
                  <a:pt x="751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2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7"/>
                </a:lnTo>
                <a:lnTo>
                  <a:pt x="753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4" y="306"/>
                </a:lnTo>
                <a:lnTo>
                  <a:pt x="755" y="306"/>
                </a:lnTo>
                <a:lnTo>
                  <a:pt x="755" y="306"/>
                </a:lnTo>
                <a:lnTo>
                  <a:pt x="756" y="306"/>
                </a:lnTo>
                <a:lnTo>
                  <a:pt x="757" y="306"/>
                </a:lnTo>
                <a:lnTo>
                  <a:pt x="757" y="306"/>
                </a:lnTo>
                <a:lnTo>
                  <a:pt x="758" y="306"/>
                </a:lnTo>
                <a:lnTo>
                  <a:pt x="758" y="307"/>
                </a:lnTo>
                <a:lnTo>
                  <a:pt x="758" y="307"/>
                </a:lnTo>
                <a:lnTo>
                  <a:pt x="759" y="307"/>
                </a:lnTo>
                <a:lnTo>
                  <a:pt x="760" y="307"/>
                </a:lnTo>
                <a:lnTo>
                  <a:pt x="760" y="307"/>
                </a:lnTo>
                <a:lnTo>
                  <a:pt x="761" y="307"/>
                </a:lnTo>
                <a:lnTo>
                  <a:pt x="761" y="305"/>
                </a:lnTo>
                <a:lnTo>
                  <a:pt x="761" y="305"/>
                </a:lnTo>
                <a:lnTo>
                  <a:pt x="762" y="304"/>
                </a:lnTo>
                <a:lnTo>
                  <a:pt x="763" y="304"/>
                </a:lnTo>
                <a:lnTo>
                  <a:pt x="763" y="304"/>
                </a:lnTo>
                <a:lnTo>
                  <a:pt x="763" y="302"/>
                </a:lnTo>
                <a:lnTo>
                  <a:pt x="764" y="302"/>
                </a:lnTo>
                <a:lnTo>
                  <a:pt x="765" y="302"/>
                </a:lnTo>
                <a:lnTo>
                  <a:pt x="765" y="302"/>
                </a:lnTo>
                <a:lnTo>
                  <a:pt x="766" y="303"/>
                </a:lnTo>
                <a:lnTo>
                  <a:pt x="766" y="303"/>
                </a:lnTo>
                <a:lnTo>
                  <a:pt x="766" y="303"/>
                </a:lnTo>
                <a:lnTo>
                  <a:pt x="766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3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7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1"/>
                </a:lnTo>
                <a:lnTo>
                  <a:pt x="769" y="301"/>
                </a:lnTo>
                <a:lnTo>
                  <a:pt x="770" y="300"/>
                </a:lnTo>
                <a:lnTo>
                  <a:pt x="770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1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4" y="300"/>
                </a:lnTo>
                <a:lnTo>
                  <a:pt x="774" y="300"/>
                </a:lnTo>
                <a:lnTo>
                  <a:pt x="775" y="300"/>
                </a:lnTo>
                <a:lnTo>
                  <a:pt x="776" y="300"/>
                </a:lnTo>
                <a:lnTo>
                  <a:pt x="777" y="300"/>
                </a:lnTo>
                <a:lnTo>
                  <a:pt x="777" y="300"/>
                </a:lnTo>
                <a:lnTo>
                  <a:pt x="778" y="300"/>
                </a:lnTo>
                <a:lnTo>
                  <a:pt x="778" y="300"/>
                </a:lnTo>
                <a:lnTo>
                  <a:pt x="778" y="300"/>
                </a:lnTo>
                <a:lnTo>
                  <a:pt x="779" y="300"/>
                </a:lnTo>
                <a:lnTo>
                  <a:pt x="780" y="300"/>
                </a:lnTo>
                <a:lnTo>
                  <a:pt x="780" y="300"/>
                </a:lnTo>
                <a:lnTo>
                  <a:pt x="781" y="300"/>
                </a:lnTo>
                <a:lnTo>
                  <a:pt x="782" y="301"/>
                </a:lnTo>
                <a:lnTo>
                  <a:pt x="782" y="301"/>
                </a:lnTo>
                <a:lnTo>
                  <a:pt x="784" y="300"/>
                </a:lnTo>
                <a:lnTo>
                  <a:pt x="784" y="300"/>
                </a:lnTo>
                <a:lnTo>
                  <a:pt x="785" y="300"/>
                </a:lnTo>
                <a:lnTo>
                  <a:pt x="785" y="300"/>
                </a:lnTo>
                <a:lnTo>
                  <a:pt x="785" y="299"/>
                </a:lnTo>
                <a:lnTo>
                  <a:pt x="785" y="299"/>
                </a:lnTo>
                <a:lnTo>
                  <a:pt x="786" y="298"/>
                </a:lnTo>
                <a:lnTo>
                  <a:pt x="787" y="298"/>
                </a:lnTo>
                <a:lnTo>
                  <a:pt x="787" y="298"/>
                </a:lnTo>
                <a:lnTo>
                  <a:pt x="788" y="297"/>
                </a:lnTo>
                <a:lnTo>
                  <a:pt x="789" y="297"/>
                </a:lnTo>
                <a:lnTo>
                  <a:pt x="790" y="296"/>
                </a:lnTo>
                <a:lnTo>
                  <a:pt x="790" y="295"/>
                </a:lnTo>
                <a:lnTo>
                  <a:pt x="790" y="295"/>
                </a:lnTo>
                <a:lnTo>
                  <a:pt x="790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1" y="295"/>
                </a:lnTo>
                <a:lnTo>
                  <a:pt x="792" y="295"/>
                </a:lnTo>
                <a:lnTo>
                  <a:pt x="792" y="295"/>
                </a:lnTo>
                <a:lnTo>
                  <a:pt x="792" y="294"/>
                </a:lnTo>
                <a:lnTo>
                  <a:pt x="793" y="294"/>
                </a:lnTo>
                <a:lnTo>
                  <a:pt x="793" y="294"/>
                </a:lnTo>
                <a:lnTo>
                  <a:pt x="793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4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3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5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2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6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1"/>
                </a:lnTo>
                <a:lnTo>
                  <a:pt x="797" y="290"/>
                </a:lnTo>
                <a:lnTo>
                  <a:pt x="797" y="290"/>
                </a:lnTo>
                <a:lnTo>
                  <a:pt x="798" y="290"/>
                </a:lnTo>
                <a:lnTo>
                  <a:pt x="798" y="289"/>
                </a:lnTo>
                <a:lnTo>
                  <a:pt x="798" y="288"/>
                </a:lnTo>
                <a:lnTo>
                  <a:pt x="798" y="288"/>
                </a:lnTo>
                <a:lnTo>
                  <a:pt x="798" y="287"/>
                </a:lnTo>
                <a:lnTo>
                  <a:pt x="798" y="287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5"/>
                </a:lnTo>
                <a:lnTo>
                  <a:pt x="798" y="284"/>
                </a:lnTo>
                <a:lnTo>
                  <a:pt x="799" y="284"/>
                </a:lnTo>
                <a:lnTo>
                  <a:pt x="800" y="284"/>
                </a:lnTo>
                <a:lnTo>
                  <a:pt x="800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1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2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3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1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4" y="280"/>
                </a:lnTo>
                <a:lnTo>
                  <a:pt x="805" y="279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8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5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7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6"/>
                </a:lnTo>
                <a:lnTo>
                  <a:pt x="806" y="275"/>
                </a:lnTo>
                <a:lnTo>
                  <a:pt x="807" y="274"/>
                </a:lnTo>
                <a:lnTo>
                  <a:pt x="807" y="274"/>
                </a:lnTo>
                <a:lnTo>
                  <a:pt x="808" y="273"/>
                </a:lnTo>
                <a:lnTo>
                  <a:pt x="808" y="271"/>
                </a:lnTo>
                <a:lnTo>
                  <a:pt x="808" y="271"/>
                </a:lnTo>
                <a:lnTo>
                  <a:pt x="808" y="271"/>
                </a:lnTo>
                <a:lnTo>
                  <a:pt x="808" y="270"/>
                </a:lnTo>
                <a:lnTo>
                  <a:pt x="808" y="270"/>
                </a:lnTo>
                <a:lnTo>
                  <a:pt x="809" y="269"/>
                </a:lnTo>
                <a:lnTo>
                  <a:pt x="809" y="268"/>
                </a:lnTo>
                <a:lnTo>
                  <a:pt x="809" y="267"/>
                </a:lnTo>
                <a:lnTo>
                  <a:pt x="809" y="267"/>
                </a:lnTo>
                <a:lnTo>
                  <a:pt x="809" y="267"/>
                </a:lnTo>
                <a:lnTo>
                  <a:pt x="809" y="267"/>
                </a:lnTo>
                <a:lnTo>
                  <a:pt x="810" y="266"/>
                </a:lnTo>
                <a:lnTo>
                  <a:pt x="810" y="266"/>
                </a:lnTo>
                <a:lnTo>
                  <a:pt x="810" y="266"/>
                </a:lnTo>
                <a:lnTo>
                  <a:pt x="810" y="266"/>
                </a:lnTo>
                <a:lnTo>
                  <a:pt x="811" y="266"/>
                </a:lnTo>
                <a:lnTo>
                  <a:pt x="812" y="265"/>
                </a:lnTo>
                <a:lnTo>
                  <a:pt x="812" y="264"/>
                </a:lnTo>
                <a:lnTo>
                  <a:pt x="814" y="264"/>
                </a:lnTo>
                <a:lnTo>
                  <a:pt x="814" y="264"/>
                </a:lnTo>
                <a:lnTo>
                  <a:pt x="814" y="264"/>
                </a:lnTo>
                <a:lnTo>
                  <a:pt x="815" y="264"/>
                </a:lnTo>
                <a:lnTo>
                  <a:pt x="815" y="264"/>
                </a:lnTo>
                <a:lnTo>
                  <a:pt x="816" y="264"/>
                </a:lnTo>
                <a:lnTo>
                  <a:pt x="817" y="264"/>
                </a:lnTo>
                <a:lnTo>
                  <a:pt x="818" y="263"/>
                </a:lnTo>
                <a:lnTo>
                  <a:pt x="819" y="263"/>
                </a:lnTo>
                <a:lnTo>
                  <a:pt x="820" y="262"/>
                </a:lnTo>
                <a:lnTo>
                  <a:pt x="821" y="261"/>
                </a:lnTo>
                <a:lnTo>
                  <a:pt x="821" y="261"/>
                </a:lnTo>
                <a:lnTo>
                  <a:pt x="822" y="260"/>
                </a:lnTo>
                <a:lnTo>
                  <a:pt x="822" y="259"/>
                </a:lnTo>
                <a:lnTo>
                  <a:pt x="823" y="258"/>
                </a:lnTo>
                <a:lnTo>
                  <a:pt x="824" y="257"/>
                </a:lnTo>
                <a:lnTo>
                  <a:pt x="825" y="256"/>
                </a:lnTo>
                <a:lnTo>
                  <a:pt x="826" y="256"/>
                </a:lnTo>
                <a:lnTo>
                  <a:pt x="826" y="255"/>
                </a:lnTo>
                <a:lnTo>
                  <a:pt x="826" y="255"/>
                </a:lnTo>
                <a:lnTo>
                  <a:pt x="827" y="255"/>
                </a:lnTo>
                <a:lnTo>
                  <a:pt x="828" y="254"/>
                </a:lnTo>
                <a:lnTo>
                  <a:pt x="829" y="253"/>
                </a:lnTo>
                <a:lnTo>
                  <a:pt x="830" y="253"/>
                </a:lnTo>
                <a:lnTo>
                  <a:pt x="830" y="253"/>
                </a:lnTo>
                <a:lnTo>
                  <a:pt x="832" y="253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3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4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5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6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2"/>
                </a:lnTo>
                <a:lnTo>
                  <a:pt x="837" y="251"/>
                </a:lnTo>
                <a:lnTo>
                  <a:pt x="837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8" y="251"/>
                </a:lnTo>
                <a:lnTo>
                  <a:pt x="839" y="251"/>
                </a:lnTo>
                <a:lnTo>
                  <a:pt x="839" y="251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39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0" y="250"/>
                </a:lnTo>
                <a:lnTo>
                  <a:pt x="841" y="250"/>
                </a:lnTo>
                <a:lnTo>
                  <a:pt x="841" y="250"/>
                </a:lnTo>
                <a:lnTo>
                  <a:pt x="841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2" y="250"/>
                </a:lnTo>
                <a:lnTo>
                  <a:pt x="843" y="250"/>
                </a:lnTo>
                <a:lnTo>
                  <a:pt x="843" y="250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3" y="249"/>
                </a:lnTo>
                <a:lnTo>
                  <a:pt x="844" y="249"/>
                </a:lnTo>
                <a:lnTo>
                  <a:pt x="844" y="249"/>
                </a:lnTo>
                <a:lnTo>
                  <a:pt x="844" y="249"/>
                </a:lnTo>
                <a:lnTo>
                  <a:pt x="844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5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6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7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9"/>
                </a:lnTo>
                <a:lnTo>
                  <a:pt x="848" y="248"/>
                </a:lnTo>
                <a:lnTo>
                  <a:pt x="848" y="248"/>
                </a:lnTo>
                <a:lnTo>
                  <a:pt x="848" y="248"/>
                </a:lnTo>
                <a:lnTo>
                  <a:pt x="848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49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8"/>
                </a:lnTo>
                <a:lnTo>
                  <a:pt x="850" y="247"/>
                </a:lnTo>
                <a:lnTo>
                  <a:pt x="850" y="247"/>
                </a:lnTo>
                <a:lnTo>
                  <a:pt x="850" y="247"/>
                </a:lnTo>
                <a:lnTo>
                  <a:pt x="851" y="247"/>
                </a:lnTo>
                <a:lnTo>
                  <a:pt x="851" y="247"/>
                </a:lnTo>
                <a:lnTo>
                  <a:pt x="851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2" y="247"/>
                </a:lnTo>
                <a:lnTo>
                  <a:pt x="853" y="247"/>
                </a:lnTo>
                <a:lnTo>
                  <a:pt x="855" y="246"/>
                </a:lnTo>
                <a:lnTo>
                  <a:pt x="855" y="246"/>
                </a:lnTo>
                <a:lnTo>
                  <a:pt x="855" y="246"/>
                </a:lnTo>
                <a:lnTo>
                  <a:pt x="856" y="246"/>
                </a:lnTo>
                <a:lnTo>
                  <a:pt x="859" y="246"/>
                </a:lnTo>
                <a:lnTo>
                  <a:pt x="859" y="246"/>
                </a:lnTo>
                <a:lnTo>
                  <a:pt x="860" y="245"/>
                </a:lnTo>
                <a:lnTo>
                  <a:pt x="863" y="244"/>
                </a:lnTo>
                <a:lnTo>
                  <a:pt x="863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4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4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6" y="243"/>
                </a:lnTo>
                <a:lnTo>
                  <a:pt x="867" y="243"/>
                </a:lnTo>
                <a:lnTo>
                  <a:pt x="867" y="243"/>
                </a:lnTo>
                <a:lnTo>
                  <a:pt x="867" y="243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1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1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2" y="240"/>
                </a:lnTo>
                <a:lnTo>
                  <a:pt x="873" y="240"/>
                </a:lnTo>
                <a:lnTo>
                  <a:pt x="873" y="240"/>
                </a:lnTo>
                <a:lnTo>
                  <a:pt x="874" y="239"/>
                </a:lnTo>
                <a:lnTo>
                  <a:pt x="875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8"/>
                </a:lnTo>
                <a:lnTo>
                  <a:pt x="876" y="238"/>
                </a:lnTo>
                <a:lnTo>
                  <a:pt x="876" y="238"/>
                </a:lnTo>
                <a:lnTo>
                  <a:pt x="876" y="238"/>
                </a:lnTo>
                <a:lnTo>
                  <a:pt x="877" y="238"/>
                </a:lnTo>
                <a:lnTo>
                  <a:pt x="877" y="238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7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8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7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79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6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0" y="235"/>
                </a:lnTo>
                <a:lnTo>
                  <a:pt x="881" y="235"/>
                </a:lnTo>
                <a:lnTo>
                  <a:pt x="881" y="235"/>
                </a:lnTo>
                <a:lnTo>
                  <a:pt x="881" y="235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4"/>
                </a:lnTo>
                <a:lnTo>
                  <a:pt x="881" y="233"/>
                </a:lnTo>
                <a:lnTo>
                  <a:pt x="882" y="233"/>
                </a:lnTo>
                <a:lnTo>
                  <a:pt x="882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3"/>
                </a:lnTo>
                <a:lnTo>
                  <a:pt x="883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2"/>
                </a:lnTo>
                <a:lnTo>
                  <a:pt x="884" y="231"/>
                </a:lnTo>
                <a:lnTo>
                  <a:pt x="884" y="231"/>
                </a:lnTo>
                <a:lnTo>
                  <a:pt x="885" y="231"/>
                </a:lnTo>
                <a:lnTo>
                  <a:pt x="885" y="231"/>
                </a:lnTo>
                <a:lnTo>
                  <a:pt x="885" y="230"/>
                </a:lnTo>
                <a:lnTo>
                  <a:pt x="885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30"/>
                </a:lnTo>
                <a:lnTo>
                  <a:pt x="886" y="229"/>
                </a:lnTo>
                <a:lnTo>
                  <a:pt x="886" y="229"/>
                </a:lnTo>
                <a:lnTo>
                  <a:pt x="886" y="229"/>
                </a:lnTo>
                <a:lnTo>
                  <a:pt x="886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9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7" y="228"/>
                </a:lnTo>
                <a:lnTo>
                  <a:pt x="888" y="227"/>
                </a:lnTo>
                <a:lnTo>
                  <a:pt x="890" y="226"/>
                </a:lnTo>
                <a:lnTo>
                  <a:pt x="891" y="225"/>
                </a:lnTo>
                <a:lnTo>
                  <a:pt x="892" y="224"/>
                </a:lnTo>
                <a:lnTo>
                  <a:pt x="891" y="224"/>
                </a:lnTo>
                <a:lnTo>
                  <a:pt x="892" y="224"/>
                </a:lnTo>
                <a:lnTo>
                  <a:pt x="892" y="224"/>
                </a:lnTo>
                <a:lnTo>
                  <a:pt x="892" y="224"/>
                </a:lnTo>
                <a:lnTo>
                  <a:pt x="892" y="224"/>
                </a:lnTo>
                <a:lnTo>
                  <a:pt x="893" y="223"/>
                </a:lnTo>
                <a:lnTo>
                  <a:pt x="894" y="223"/>
                </a:lnTo>
                <a:lnTo>
                  <a:pt x="894" y="222"/>
                </a:lnTo>
                <a:lnTo>
                  <a:pt x="896" y="222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7" y="221"/>
                </a:lnTo>
                <a:lnTo>
                  <a:pt x="898" y="221"/>
                </a:lnTo>
                <a:lnTo>
                  <a:pt x="898" y="220"/>
                </a:lnTo>
                <a:lnTo>
                  <a:pt x="898" y="220"/>
                </a:lnTo>
                <a:lnTo>
                  <a:pt x="899" y="220"/>
                </a:lnTo>
                <a:lnTo>
                  <a:pt x="899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0" y="220"/>
                </a:lnTo>
                <a:lnTo>
                  <a:pt x="901" y="220"/>
                </a:lnTo>
                <a:lnTo>
                  <a:pt x="901" y="220"/>
                </a:lnTo>
                <a:lnTo>
                  <a:pt x="901" y="220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1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2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9"/>
                </a:lnTo>
                <a:lnTo>
                  <a:pt x="903" y="218"/>
                </a:lnTo>
                <a:lnTo>
                  <a:pt x="903" y="218"/>
                </a:lnTo>
                <a:lnTo>
                  <a:pt x="903" y="218"/>
                </a:lnTo>
                <a:lnTo>
                  <a:pt x="903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4" y="218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7"/>
                </a:lnTo>
                <a:lnTo>
                  <a:pt x="905" y="216"/>
                </a:lnTo>
                <a:lnTo>
                  <a:pt x="906" y="216"/>
                </a:lnTo>
                <a:lnTo>
                  <a:pt x="906" y="216"/>
                </a:lnTo>
                <a:lnTo>
                  <a:pt x="906" y="216"/>
                </a:lnTo>
                <a:lnTo>
                  <a:pt x="906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6"/>
                </a:lnTo>
                <a:lnTo>
                  <a:pt x="907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8" y="215"/>
                </a:lnTo>
                <a:lnTo>
                  <a:pt x="909" y="215"/>
                </a:lnTo>
                <a:lnTo>
                  <a:pt x="909" y="215"/>
                </a:lnTo>
                <a:lnTo>
                  <a:pt x="909" y="215"/>
                </a:lnTo>
                <a:lnTo>
                  <a:pt x="910" y="215"/>
                </a:lnTo>
                <a:lnTo>
                  <a:pt x="910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1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2" y="214"/>
                </a:lnTo>
                <a:lnTo>
                  <a:pt x="913" y="214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3" y="213"/>
                </a:lnTo>
                <a:lnTo>
                  <a:pt x="914" y="213"/>
                </a:lnTo>
                <a:lnTo>
                  <a:pt x="914" y="213"/>
                </a:lnTo>
                <a:lnTo>
                  <a:pt x="918" y="212"/>
                </a:lnTo>
                <a:lnTo>
                  <a:pt x="918" y="231"/>
                </a:lnTo>
                <a:lnTo>
                  <a:pt x="918" y="259"/>
                </a:lnTo>
                <a:lnTo>
                  <a:pt x="918" y="325"/>
                </a:lnTo>
                <a:lnTo>
                  <a:pt x="918" y="390"/>
                </a:lnTo>
                <a:lnTo>
                  <a:pt x="920" y="529"/>
                </a:lnTo>
                <a:lnTo>
                  <a:pt x="921" y="712"/>
                </a:lnTo>
                <a:lnTo>
                  <a:pt x="922" y="721"/>
                </a:lnTo>
                <a:lnTo>
                  <a:pt x="922" y="732"/>
                </a:lnTo>
                <a:lnTo>
                  <a:pt x="922" y="732"/>
                </a:lnTo>
                <a:lnTo>
                  <a:pt x="926" y="737"/>
                </a:lnTo>
                <a:lnTo>
                  <a:pt x="930" y="742"/>
                </a:lnTo>
                <a:lnTo>
                  <a:pt x="934" y="748"/>
                </a:lnTo>
                <a:lnTo>
                  <a:pt x="938" y="753"/>
                </a:lnTo>
                <a:lnTo>
                  <a:pt x="942" y="758"/>
                </a:lnTo>
                <a:lnTo>
                  <a:pt x="947" y="763"/>
                </a:lnTo>
                <a:lnTo>
                  <a:pt x="950" y="769"/>
                </a:lnTo>
                <a:lnTo>
                  <a:pt x="954" y="774"/>
                </a:lnTo>
                <a:lnTo>
                  <a:pt x="959" y="779"/>
                </a:lnTo>
                <a:lnTo>
                  <a:pt x="962" y="785"/>
                </a:lnTo>
                <a:lnTo>
                  <a:pt x="962" y="785"/>
                </a:lnTo>
                <a:lnTo>
                  <a:pt x="963" y="785"/>
                </a:lnTo>
                <a:lnTo>
                  <a:pt x="966" y="790"/>
                </a:lnTo>
                <a:lnTo>
                  <a:pt x="971" y="795"/>
                </a:lnTo>
                <a:lnTo>
                  <a:pt x="975" y="801"/>
                </a:lnTo>
                <a:lnTo>
                  <a:pt x="979" y="806"/>
                </a:lnTo>
                <a:lnTo>
                  <a:pt x="983" y="811"/>
                </a:lnTo>
                <a:lnTo>
                  <a:pt x="987" y="817"/>
                </a:lnTo>
                <a:lnTo>
                  <a:pt x="991" y="821"/>
                </a:lnTo>
                <a:lnTo>
                  <a:pt x="995" y="827"/>
                </a:lnTo>
                <a:lnTo>
                  <a:pt x="999" y="833"/>
                </a:lnTo>
                <a:lnTo>
                  <a:pt x="1003" y="838"/>
                </a:lnTo>
                <a:lnTo>
                  <a:pt x="1005" y="840"/>
                </a:lnTo>
                <a:lnTo>
                  <a:pt x="1007" y="843"/>
                </a:lnTo>
                <a:lnTo>
                  <a:pt x="1012" y="848"/>
                </a:lnTo>
                <a:lnTo>
                  <a:pt x="1016" y="854"/>
                </a:lnTo>
                <a:lnTo>
                  <a:pt x="1020" y="859"/>
                </a:lnTo>
                <a:lnTo>
                  <a:pt x="1024" y="864"/>
                </a:lnTo>
                <a:lnTo>
                  <a:pt x="1028" y="870"/>
                </a:lnTo>
                <a:lnTo>
                  <a:pt x="1032" y="875"/>
                </a:lnTo>
                <a:lnTo>
                  <a:pt x="1036" y="881"/>
                </a:lnTo>
                <a:lnTo>
                  <a:pt x="1040" y="886"/>
                </a:lnTo>
                <a:lnTo>
                  <a:pt x="1044" y="891"/>
                </a:lnTo>
                <a:lnTo>
                  <a:pt x="1048" y="896"/>
                </a:lnTo>
                <a:lnTo>
                  <a:pt x="1053" y="902"/>
                </a:lnTo>
                <a:lnTo>
                  <a:pt x="1056" y="907"/>
                </a:lnTo>
                <a:lnTo>
                  <a:pt x="1060" y="912"/>
                </a:lnTo>
                <a:lnTo>
                  <a:pt x="1064" y="918"/>
                </a:lnTo>
                <a:lnTo>
                  <a:pt x="1066" y="920"/>
                </a:lnTo>
                <a:lnTo>
                  <a:pt x="1068" y="923"/>
                </a:lnTo>
                <a:lnTo>
                  <a:pt x="1072" y="928"/>
                </a:lnTo>
                <a:lnTo>
                  <a:pt x="1077" y="933"/>
                </a:lnTo>
                <a:lnTo>
                  <a:pt x="1081" y="939"/>
                </a:lnTo>
                <a:lnTo>
                  <a:pt x="1085" y="944"/>
                </a:lnTo>
                <a:lnTo>
                  <a:pt x="1089" y="949"/>
                </a:lnTo>
                <a:lnTo>
                  <a:pt x="1093" y="955"/>
                </a:lnTo>
                <a:lnTo>
                  <a:pt x="1097" y="960"/>
                </a:lnTo>
                <a:lnTo>
                  <a:pt x="1101" y="965"/>
                </a:lnTo>
                <a:lnTo>
                  <a:pt x="1105" y="971"/>
                </a:lnTo>
                <a:lnTo>
                  <a:pt x="1109" y="976"/>
                </a:lnTo>
                <a:lnTo>
                  <a:pt x="1113" y="981"/>
                </a:lnTo>
                <a:lnTo>
                  <a:pt x="1117" y="987"/>
                </a:lnTo>
                <a:lnTo>
                  <a:pt x="1122" y="992"/>
                </a:lnTo>
                <a:lnTo>
                  <a:pt x="1125" y="997"/>
                </a:lnTo>
                <a:lnTo>
                  <a:pt x="1129" y="1003"/>
                </a:lnTo>
                <a:lnTo>
                  <a:pt x="1133" y="1008"/>
                </a:lnTo>
                <a:lnTo>
                  <a:pt x="1138" y="1013"/>
                </a:lnTo>
                <a:lnTo>
                  <a:pt x="1143" y="1020"/>
                </a:lnTo>
                <a:lnTo>
                  <a:pt x="1143" y="1042"/>
                </a:lnTo>
                <a:lnTo>
                  <a:pt x="1117" y="1044"/>
                </a:lnTo>
                <a:lnTo>
                  <a:pt x="1084" y="1047"/>
                </a:lnTo>
                <a:lnTo>
                  <a:pt x="1061" y="1049"/>
                </a:lnTo>
                <a:lnTo>
                  <a:pt x="1037" y="1051"/>
                </a:lnTo>
                <a:lnTo>
                  <a:pt x="1031" y="1051"/>
                </a:lnTo>
                <a:lnTo>
                  <a:pt x="1002" y="1055"/>
                </a:lnTo>
                <a:lnTo>
                  <a:pt x="986" y="1056"/>
                </a:lnTo>
                <a:lnTo>
                  <a:pt x="968" y="1058"/>
                </a:lnTo>
                <a:lnTo>
                  <a:pt x="913" y="1062"/>
                </a:lnTo>
                <a:lnTo>
                  <a:pt x="890" y="1065"/>
                </a:lnTo>
                <a:lnTo>
                  <a:pt x="890" y="1065"/>
                </a:lnTo>
                <a:lnTo>
                  <a:pt x="885" y="1065"/>
                </a:lnTo>
                <a:lnTo>
                  <a:pt x="865" y="1075"/>
                </a:lnTo>
                <a:lnTo>
                  <a:pt x="864" y="1075"/>
                </a:lnTo>
                <a:lnTo>
                  <a:pt x="863" y="1075"/>
                </a:lnTo>
                <a:lnTo>
                  <a:pt x="814" y="1099"/>
                </a:lnTo>
                <a:lnTo>
                  <a:pt x="786" y="1112"/>
                </a:lnTo>
                <a:lnTo>
                  <a:pt x="768" y="1120"/>
                </a:lnTo>
                <a:lnTo>
                  <a:pt x="729" y="1138"/>
                </a:lnTo>
                <a:lnTo>
                  <a:pt x="729" y="1138"/>
                </a:lnTo>
                <a:lnTo>
                  <a:pt x="720" y="1143"/>
                </a:lnTo>
                <a:lnTo>
                  <a:pt x="699" y="1152"/>
                </a:lnTo>
                <a:lnTo>
                  <a:pt x="689" y="1157"/>
                </a:lnTo>
                <a:lnTo>
                  <a:pt x="671" y="1165"/>
                </a:lnTo>
                <a:lnTo>
                  <a:pt x="654" y="1174"/>
                </a:lnTo>
                <a:lnTo>
                  <a:pt x="647" y="1177"/>
                </a:lnTo>
                <a:lnTo>
                  <a:pt x="642" y="1179"/>
                </a:lnTo>
                <a:lnTo>
                  <a:pt x="641" y="1180"/>
                </a:lnTo>
                <a:lnTo>
                  <a:pt x="634" y="1182"/>
                </a:lnTo>
                <a:lnTo>
                  <a:pt x="632" y="1183"/>
                </a:lnTo>
                <a:lnTo>
                  <a:pt x="628" y="1185"/>
                </a:lnTo>
                <a:lnTo>
                  <a:pt x="626" y="1186"/>
                </a:lnTo>
                <a:lnTo>
                  <a:pt x="612" y="1192"/>
                </a:lnTo>
                <a:lnTo>
                  <a:pt x="612" y="1192"/>
                </a:lnTo>
                <a:lnTo>
                  <a:pt x="611" y="1189"/>
                </a:lnTo>
                <a:lnTo>
                  <a:pt x="611" y="1188"/>
                </a:lnTo>
                <a:lnTo>
                  <a:pt x="610" y="1186"/>
                </a:lnTo>
                <a:lnTo>
                  <a:pt x="610" y="1185"/>
                </a:lnTo>
                <a:lnTo>
                  <a:pt x="608" y="1183"/>
                </a:lnTo>
                <a:lnTo>
                  <a:pt x="607" y="1180"/>
                </a:lnTo>
                <a:lnTo>
                  <a:pt x="607" y="1180"/>
                </a:lnTo>
                <a:lnTo>
                  <a:pt x="607" y="1180"/>
                </a:lnTo>
                <a:lnTo>
                  <a:pt x="606" y="1179"/>
                </a:lnTo>
                <a:lnTo>
                  <a:pt x="606" y="1177"/>
                </a:lnTo>
                <a:lnTo>
                  <a:pt x="606" y="1176"/>
                </a:lnTo>
                <a:lnTo>
                  <a:pt x="607" y="1174"/>
                </a:lnTo>
                <a:lnTo>
                  <a:pt x="607" y="1172"/>
                </a:lnTo>
                <a:lnTo>
                  <a:pt x="606" y="1171"/>
                </a:lnTo>
                <a:lnTo>
                  <a:pt x="606" y="1171"/>
                </a:lnTo>
                <a:lnTo>
                  <a:pt x="606" y="1169"/>
                </a:lnTo>
                <a:lnTo>
                  <a:pt x="603" y="1167"/>
                </a:lnTo>
                <a:lnTo>
                  <a:pt x="603" y="1165"/>
                </a:lnTo>
                <a:lnTo>
                  <a:pt x="602" y="1163"/>
                </a:lnTo>
                <a:lnTo>
                  <a:pt x="602" y="1162"/>
                </a:lnTo>
                <a:lnTo>
                  <a:pt x="602" y="1162"/>
                </a:lnTo>
                <a:lnTo>
                  <a:pt x="601" y="1162"/>
                </a:lnTo>
                <a:lnTo>
                  <a:pt x="601" y="1161"/>
                </a:lnTo>
                <a:lnTo>
                  <a:pt x="602" y="1160"/>
                </a:lnTo>
                <a:lnTo>
                  <a:pt x="602" y="1159"/>
                </a:lnTo>
                <a:lnTo>
                  <a:pt x="603" y="1158"/>
                </a:lnTo>
                <a:lnTo>
                  <a:pt x="603" y="1156"/>
                </a:lnTo>
                <a:lnTo>
                  <a:pt x="603" y="1154"/>
                </a:lnTo>
                <a:lnTo>
                  <a:pt x="603" y="1154"/>
                </a:lnTo>
                <a:lnTo>
                  <a:pt x="603" y="1154"/>
                </a:lnTo>
                <a:lnTo>
                  <a:pt x="603" y="1153"/>
                </a:lnTo>
                <a:lnTo>
                  <a:pt x="603" y="1152"/>
                </a:lnTo>
                <a:lnTo>
                  <a:pt x="603" y="1150"/>
                </a:lnTo>
                <a:lnTo>
                  <a:pt x="603" y="1149"/>
                </a:lnTo>
                <a:lnTo>
                  <a:pt x="603" y="1148"/>
                </a:lnTo>
                <a:lnTo>
                  <a:pt x="603" y="1146"/>
                </a:lnTo>
                <a:lnTo>
                  <a:pt x="602" y="1144"/>
                </a:lnTo>
                <a:lnTo>
                  <a:pt x="602" y="1142"/>
                </a:lnTo>
                <a:lnTo>
                  <a:pt x="602" y="1140"/>
                </a:lnTo>
                <a:lnTo>
                  <a:pt x="602" y="1139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8"/>
                </a:lnTo>
                <a:lnTo>
                  <a:pt x="602" y="1137"/>
                </a:lnTo>
                <a:lnTo>
                  <a:pt x="602" y="1134"/>
                </a:lnTo>
                <a:lnTo>
                  <a:pt x="602" y="1133"/>
                </a:lnTo>
                <a:lnTo>
                  <a:pt x="602" y="1133"/>
                </a:lnTo>
                <a:lnTo>
                  <a:pt x="602" y="1131"/>
                </a:lnTo>
                <a:lnTo>
                  <a:pt x="602" y="1130"/>
                </a:lnTo>
                <a:lnTo>
                  <a:pt x="602" y="1129"/>
                </a:lnTo>
                <a:lnTo>
                  <a:pt x="602" y="1129"/>
                </a:lnTo>
                <a:lnTo>
                  <a:pt x="602" y="1128"/>
                </a:lnTo>
                <a:lnTo>
                  <a:pt x="602" y="1127"/>
                </a:lnTo>
                <a:lnTo>
                  <a:pt x="602" y="1127"/>
                </a:lnTo>
                <a:lnTo>
                  <a:pt x="602" y="1126"/>
                </a:lnTo>
                <a:lnTo>
                  <a:pt x="601" y="1125"/>
                </a:lnTo>
                <a:lnTo>
                  <a:pt x="601" y="1125"/>
                </a:lnTo>
                <a:lnTo>
                  <a:pt x="601" y="1125"/>
                </a:lnTo>
                <a:lnTo>
                  <a:pt x="601" y="1124"/>
                </a:lnTo>
                <a:lnTo>
                  <a:pt x="601" y="1123"/>
                </a:lnTo>
                <a:lnTo>
                  <a:pt x="601" y="1123"/>
                </a:lnTo>
                <a:lnTo>
                  <a:pt x="600" y="1120"/>
                </a:lnTo>
                <a:lnTo>
                  <a:pt x="600" y="1120"/>
                </a:lnTo>
                <a:lnTo>
                  <a:pt x="598" y="1119"/>
                </a:lnTo>
                <a:lnTo>
                  <a:pt x="598" y="1118"/>
                </a:lnTo>
                <a:lnTo>
                  <a:pt x="597" y="1117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6" y="1116"/>
                </a:lnTo>
                <a:lnTo>
                  <a:pt x="595" y="1115"/>
                </a:lnTo>
                <a:lnTo>
                  <a:pt x="595" y="1114"/>
                </a:lnTo>
                <a:lnTo>
                  <a:pt x="595" y="1114"/>
                </a:lnTo>
                <a:lnTo>
                  <a:pt x="594" y="1114"/>
                </a:lnTo>
                <a:lnTo>
                  <a:pt x="594" y="1113"/>
                </a:lnTo>
                <a:lnTo>
                  <a:pt x="593" y="1113"/>
                </a:lnTo>
                <a:lnTo>
                  <a:pt x="593" y="1112"/>
                </a:lnTo>
                <a:lnTo>
                  <a:pt x="593" y="1111"/>
                </a:lnTo>
                <a:lnTo>
                  <a:pt x="593" y="1110"/>
                </a:lnTo>
                <a:lnTo>
                  <a:pt x="592" y="1109"/>
                </a:lnTo>
                <a:lnTo>
                  <a:pt x="592" y="1108"/>
                </a:lnTo>
                <a:lnTo>
                  <a:pt x="592" y="1107"/>
                </a:lnTo>
                <a:lnTo>
                  <a:pt x="592" y="1107"/>
                </a:lnTo>
                <a:lnTo>
                  <a:pt x="592" y="1107"/>
                </a:lnTo>
                <a:lnTo>
                  <a:pt x="592" y="1106"/>
                </a:lnTo>
                <a:lnTo>
                  <a:pt x="592" y="1106"/>
                </a:lnTo>
                <a:lnTo>
                  <a:pt x="592" y="1104"/>
                </a:lnTo>
                <a:lnTo>
                  <a:pt x="592" y="1103"/>
                </a:lnTo>
                <a:lnTo>
                  <a:pt x="592" y="1103"/>
                </a:lnTo>
                <a:lnTo>
                  <a:pt x="592" y="1102"/>
                </a:lnTo>
                <a:lnTo>
                  <a:pt x="592" y="1101"/>
                </a:lnTo>
                <a:lnTo>
                  <a:pt x="592" y="1101"/>
                </a:lnTo>
                <a:lnTo>
                  <a:pt x="592" y="1101"/>
                </a:lnTo>
                <a:lnTo>
                  <a:pt x="591" y="1100"/>
                </a:lnTo>
                <a:lnTo>
                  <a:pt x="591" y="1099"/>
                </a:lnTo>
                <a:lnTo>
                  <a:pt x="591" y="1097"/>
                </a:lnTo>
                <a:lnTo>
                  <a:pt x="591" y="1097"/>
                </a:lnTo>
                <a:lnTo>
                  <a:pt x="591" y="1095"/>
                </a:lnTo>
                <a:lnTo>
                  <a:pt x="591" y="1094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1" y="1092"/>
                </a:lnTo>
                <a:lnTo>
                  <a:pt x="591" y="1090"/>
                </a:lnTo>
                <a:lnTo>
                  <a:pt x="591" y="1089"/>
                </a:lnTo>
                <a:lnTo>
                  <a:pt x="591" y="1087"/>
                </a:lnTo>
                <a:lnTo>
                  <a:pt x="591" y="1086"/>
                </a:lnTo>
                <a:lnTo>
                  <a:pt x="591" y="1086"/>
                </a:lnTo>
                <a:lnTo>
                  <a:pt x="591" y="1086"/>
                </a:lnTo>
                <a:lnTo>
                  <a:pt x="591" y="1085"/>
                </a:lnTo>
                <a:lnTo>
                  <a:pt x="591" y="1085"/>
                </a:lnTo>
                <a:lnTo>
                  <a:pt x="591" y="1083"/>
                </a:lnTo>
                <a:lnTo>
                  <a:pt x="591" y="1083"/>
                </a:lnTo>
                <a:lnTo>
                  <a:pt x="592" y="1081"/>
                </a:lnTo>
                <a:lnTo>
                  <a:pt x="592" y="1080"/>
                </a:lnTo>
                <a:lnTo>
                  <a:pt x="593" y="1079"/>
                </a:lnTo>
                <a:lnTo>
                  <a:pt x="593" y="1077"/>
                </a:lnTo>
                <a:lnTo>
                  <a:pt x="594" y="1076"/>
                </a:lnTo>
                <a:lnTo>
                  <a:pt x="594" y="1075"/>
                </a:lnTo>
                <a:lnTo>
                  <a:pt x="594" y="1075"/>
                </a:lnTo>
                <a:lnTo>
                  <a:pt x="594" y="1075"/>
                </a:lnTo>
                <a:lnTo>
                  <a:pt x="595" y="1075"/>
                </a:lnTo>
                <a:lnTo>
                  <a:pt x="595" y="1075"/>
                </a:lnTo>
                <a:lnTo>
                  <a:pt x="596" y="1073"/>
                </a:lnTo>
                <a:lnTo>
                  <a:pt x="596" y="1073"/>
                </a:lnTo>
                <a:lnTo>
                  <a:pt x="596" y="1072"/>
                </a:lnTo>
                <a:lnTo>
                  <a:pt x="596" y="1072"/>
                </a:lnTo>
                <a:lnTo>
                  <a:pt x="596" y="1072"/>
                </a:lnTo>
                <a:lnTo>
                  <a:pt x="596" y="1071"/>
                </a:lnTo>
                <a:lnTo>
                  <a:pt x="596" y="1071"/>
                </a:lnTo>
                <a:lnTo>
                  <a:pt x="596" y="1070"/>
                </a:lnTo>
                <a:lnTo>
                  <a:pt x="595" y="1070"/>
                </a:lnTo>
                <a:lnTo>
                  <a:pt x="595" y="1069"/>
                </a:lnTo>
                <a:lnTo>
                  <a:pt x="594" y="1068"/>
                </a:lnTo>
                <a:lnTo>
                  <a:pt x="594" y="1066"/>
                </a:lnTo>
                <a:lnTo>
                  <a:pt x="593" y="1065"/>
                </a:lnTo>
                <a:lnTo>
                  <a:pt x="593" y="1065"/>
                </a:lnTo>
                <a:lnTo>
                  <a:pt x="592" y="1063"/>
                </a:lnTo>
                <a:lnTo>
                  <a:pt x="591" y="1062"/>
                </a:lnTo>
                <a:lnTo>
                  <a:pt x="591" y="1060"/>
                </a:lnTo>
                <a:lnTo>
                  <a:pt x="590" y="1059"/>
                </a:lnTo>
                <a:lnTo>
                  <a:pt x="591" y="1059"/>
                </a:lnTo>
                <a:lnTo>
                  <a:pt x="590" y="1058"/>
                </a:lnTo>
                <a:lnTo>
                  <a:pt x="590" y="1057"/>
                </a:lnTo>
                <a:lnTo>
                  <a:pt x="590" y="1055"/>
                </a:lnTo>
                <a:lnTo>
                  <a:pt x="590" y="1055"/>
                </a:lnTo>
                <a:lnTo>
                  <a:pt x="590" y="1055"/>
                </a:lnTo>
                <a:lnTo>
                  <a:pt x="590" y="1054"/>
                </a:lnTo>
                <a:lnTo>
                  <a:pt x="590" y="1054"/>
                </a:lnTo>
                <a:lnTo>
                  <a:pt x="590" y="1054"/>
                </a:lnTo>
                <a:lnTo>
                  <a:pt x="590" y="1052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9"/>
                </a:lnTo>
                <a:lnTo>
                  <a:pt x="590" y="1048"/>
                </a:lnTo>
                <a:lnTo>
                  <a:pt x="590" y="1047"/>
                </a:lnTo>
                <a:lnTo>
                  <a:pt x="590" y="1046"/>
                </a:lnTo>
                <a:lnTo>
                  <a:pt x="590" y="1045"/>
                </a:lnTo>
                <a:lnTo>
                  <a:pt x="589" y="1042"/>
                </a:lnTo>
                <a:lnTo>
                  <a:pt x="589" y="1042"/>
                </a:lnTo>
                <a:lnTo>
                  <a:pt x="588" y="1042"/>
                </a:lnTo>
                <a:lnTo>
                  <a:pt x="588" y="1042"/>
                </a:lnTo>
                <a:lnTo>
                  <a:pt x="588" y="1041"/>
                </a:lnTo>
                <a:lnTo>
                  <a:pt x="587" y="1041"/>
                </a:lnTo>
                <a:lnTo>
                  <a:pt x="587" y="1039"/>
                </a:lnTo>
                <a:lnTo>
                  <a:pt x="587" y="1039"/>
                </a:lnTo>
                <a:lnTo>
                  <a:pt x="586" y="1038"/>
                </a:lnTo>
                <a:lnTo>
                  <a:pt x="586" y="1036"/>
                </a:lnTo>
                <a:lnTo>
                  <a:pt x="584" y="1034"/>
                </a:lnTo>
                <a:lnTo>
                  <a:pt x="584" y="1033"/>
                </a:lnTo>
                <a:lnTo>
                  <a:pt x="584" y="1031"/>
                </a:lnTo>
                <a:lnTo>
                  <a:pt x="583" y="1031"/>
                </a:lnTo>
                <a:lnTo>
                  <a:pt x="583" y="1030"/>
                </a:lnTo>
                <a:lnTo>
                  <a:pt x="583" y="1029"/>
                </a:lnTo>
                <a:lnTo>
                  <a:pt x="583" y="1029"/>
                </a:lnTo>
                <a:lnTo>
                  <a:pt x="583" y="1028"/>
                </a:lnTo>
                <a:lnTo>
                  <a:pt x="582" y="1027"/>
                </a:lnTo>
                <a:lnTo>
                  <a:pt x="582" y="1027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5"/>
                </a:lnTo>
                <a:lnTo>
                  <a:pt x="581" y="1023"/>
                </a:lnTo>
                <a:lnTo>
                  <a:pt x="580" y="1022"/>
                </a:lnTo>
                <a:lnTo>
                  <a:pt x="580" y="1021"/>
                </a:lnTo>
                <a:lnTo>
                  <a:pt x="580" y="1021"/>
                </a:lnTo>
                <a:lnTo>
                  <a:pt x="580" y="1019"/>
                </a:lnTo>
                <a:lnTo>
                  <a:pt x="579" y="1017"/>
                </a:lnTo>
                <a:lnTo>
                  <a:pt x="579" y="1016"/>
                </a:lnTo>
                <a:lnTo>
                  <a:pt x="577" y="1011"/>
                </a:lnTo>
                <a:lnTo>
                  <a:pt x="576" y="1008"/>
                </a:lnTo>
                <a:lnTo>
                  <a:pt x="576" y="1008"/>
                </a:lnTo>
                <a:lnTo>
                  <a:pt x="575" y="1008"/>
                </a:lnTo>
                <a:lnTo>
                  <a:pt x="575" y="1007"/>
                </a:lnTo>
                <a:lnTo>
                  <a:pt x="575" y="1007"/>
                </a:lnTo>
                <a:lnTo>
                  <a:pt x="575" y="1007"/>
                </a:lnTo>
                <a:lnTo>
                  <a:pt x="574" y="1005"/>
                </a:lnTo>
                <a:lnTo>
                  <a:pt x="574" y="1004"/>
                </a:lnTo>
                <a:lnTo>
                  <a:pt x="574" y="1004"/>
                </a:lnTo>
                <a:lnTo>
                  <a:pt x="574" y="1004"/>
                </a:lnTo>
                <a:lnTo>
                  <a:pt x="574" y="1004"/>
                </a:lnTo>
                <a:lnTo>
                  <a:pt x="573" y="1003"/>
                </a:lnTo>
                <a:lnTo>
                  <a:pt x="573" y="1001"/>
                </a:lnTo>
                <a:lnTo>
                  <a:pt x="573" y="1000"/>
                </a:lnTo>
                <a:lnTo>
                  <a:pt x="572" y="998"/>
                </a:lnTo>
                <a:lnTo>
                  <a:pt x="572" y="998"/>
                </a:lnTo>
                <a:lnTo>
                  <a:pt x="572" y="997"/>
                </a:lnTo>
                <a:lnTo>
                  <a:pt x="572" y="997"/>
                </a:lnTo>
                <a:lnTo>
                  <a:pt x="572" y="997"/>
                </a:lnTo>
                <a:lnTo>
                  <a:pt x="572" y="997"/>
                </a:lnTo>
                <a:lnTo>
                  <a:pt x="572" y="995"/>
                </a:lnTo>
                <a:lnTo>
                  <a:pt x="572" y="993"/>
                </a:lnTo>
                <a:lnTo>
                  <a:pt x="571" y="991"/>
                </a:lnTo>
                <a:lnTo>
                  <a:pt x="571" y="991"/>
                </a:lnTo>
                <a:lnTo>
                  <a:pt x="571" y="991"/>
                </a:lnTo>
                <a:lnTo>
                  <a:pt x="571" y="991"/>
                </a:lnTo>
                <a:lnTo>
                  <a:pt x="571" y="990"/>
                </a:lnTo>
                <a:lnTo>
                  <a:pt x="571" y="990"/>
                </a:lnTo>
                <a:lnTo>
                  <a:pt x="570" y="989"/>
                </a:lnTo>
                <a:lnTo>
                  <a:pt x="570" y="987"/>
                </a:lnTo>
                <a:lnTo>
                  <a:pt x="570" y="986"/>
                </a:lnTo>
                <a:lnTo>
                  <a:pt x="570" y="986"/>
                </a:lnTo>
                <a:lnTo>
                  <a:pt x="569" y="983"/>
                </a:lnTo>
                <a:lnTo>
                  <a:pt x="567" y="981"/>
                </a:lnTo>
                <a:lnTo>
                  <a:pt x="566" y="979"/>
                </a:lnTo>
                <a:lnTo>
                  <a:pt x="566" y="979"/>
                </a:lnTo>
                <a:lnTo>
                  <a:pt x="566" y="979"/>
                </a:lnTo>
                <a:lnTo>
                  <a:pt x="566" y="978"/>
                </a:lnTo>
                <a:lnTo>
                  <a:pt x="565" y="977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4" y="976"/>
                </a:lnTo>
                <a:lnTo>
                  <a:pt x="563" y="974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3"/>
                </a:lnTo>
                <a:lnTo>
                  <a:pt x="563" y="970"/>
                </a:lnTo>
                <a:lnTo>
                  <a:pt x="563" y="970"/>
                </a:lnTo>
                <a:lnTo>
                  <a:pt x="563" y="969"/>
                </a:lnTo>
                <a:lnTo>
                  <a:pt x="563" y="968"/>
                </a:lnTo>
                <a:lnTo>
                  <a:pt x="563" y="967"/>
                </a:lnTo>
                <a:lnTo>
                  <a:pt x="563" y="966"/>
                </a:lnTo>
                <a:lnTo>
                  <a:pt x="562" y="965"/>
                </a:lnTo>
                <a:lnTo>
                  <a:pt x="562" y="964"/>
                </a:lnTo>
                <a:lnTo>
                  <a:pt x="562" y="964"/>
                </a:lnTo>
                <a:lnTo>
                  <a:pt x="562" y="964"/>
                </a:lnTo>
                <a:lnTo>
                  <a:pt x="562" y="963"/>
                </a:lnTo>
                <a:lnTo>
                  <a:pt x="562" y="963"/>
                </a:lnTo>
                <a:lnTo>
                  <a:pt x="562" y="961"/>
                </a:lnTo>
                <a:lnTo>
                  <a:pt x="562" y="960"/>
                </a:lnTo>
                <a:lnTo>
                  <a:pt x="562" y="960"/>
                </a:lnTo>
                <a:lnTo>
                  <a:pt x="561" y="957"/>
                </a:lnTo>
                <a:lnTo>
                  <a:pt x="561" y="956"/>
                </a:lnTo>
                <a:lnTo>
                  <a:pt x="560" y="954"/>
                </a:lnTo>
                <a:lnTo>
                  <a:pt x="560" y="954"/>
                </a:lnTo>
                <a:lnTo>
                  <a:pt x="560" y="954"/>
                </a:lnTo>
                <a:lnTo>
                  <a:pt x="558" y="946"/>
                </a:lnTo>
                <a:lnTo>
                  <a:pt x="558" y="946"/>
                </a:lnTo>
                <a:lnTo>
                  <a:pt x="558" y="946"/>
                </a:lnTo>
                <a:lnTo>
                  <a:pt x="557" y="940"/>
                </a:lnTo>
                <a:lnTo>
                  <a:pt x="557" y="939"/>
                </a:lnTo>
                <a:lnTo>
                  <a:pt x="557" y="939"/>
                </a:lnTo>
                <a:lnTo>
                  <a:pt x="556" y="937"/>
                </a:lnTo>
                <a:lnTo>
                  <a:pt x="556" y="935"/>
                </a:lnTo>
                <a:lnTo>
                  <a:pt x="555" y="932"/>
                </a:lnTo>
                <a:lnTo>
                  <a:pt x="555" y="932"/>
                </a:lnTo>
                <a:lnTo>
                  <a:pt x="555" y="932"/>
                </a:lnTo>
                <a:lnTo>
                  <a:pt x="555" y="929"/>
                </a:lnTo>
                <a:lnTo>
                  <a:pt x="553" y="925"/>
                </a:lnTo>
                <a:lnTo>
                  <a:pt x="553" y="925"/>
                </a:lnTo>
                <a:lnTo>
                  <a:pt x="553" y="924"/>
                </a:lnTo>
                <a:lnTo>
                  <a:pt x="553" y="922"/>
                </a:lnTo>
                <a:lnTo>
                  <a:pt x="553" y="922"/>
                </a:lnTo>
                <a:lnTo>
                  <a:pt x="553" y="921"/>
                </a:lnTo>
                <a:lnTo>
                  <a:pt x="553" y="919"/>
                </a:lnTo>
                <a:lnTo>
                  <a:pt x="553" y="918"/>
                </a:lnTo>
                <a:lnTo>
                  <a:pt x="552" y="917"/>
                </a:lnTo>
                <a:lnTo>
                  <a:pt x="552" y="916"/>
                </a:lnTo>
                <a:lnTo>
                  <a:pt x="550" y="914"/>
                </a:lnTo>
                <a:lnTo>
                  <a:pt x="550" y="913"/>
                </a:lnTo>
                <a:lnTo>
                  <a:pt x="549" y="912"/>
                </a:lnTo>
                <a:lnTo>
                  <a:pt x="549" y="911"/>
                </a:lnTo>
                <a:lnTo>
                  <a:pt x="549" y="911"/>
                </a:lnTo>
                <a:lnTo>
                  <a:pt x="549" y="911"/>
                </a:lnTo>
                <a:lnTo>
                  <a:pt x="548" y="910"/>
                </a:lnTo>
                <a:lnTo>
                  <a:pt x="548" y="909"/>
                </a:lnTo>
                <a:lnTo>
                  <a:pt x="548" y="909"/>
                </a:lnTo>
                <a:lnTo>
                  <a:pt x="548" y="908"/>
                </a:lnTo>
                <a:lnTo>
                  <a:pt x="548" y="907"/>
                </a:lnTo>
                <a:lnTo>
                  <a:pt x="548" y="906"/>
                </a:lnTo>
                <a:lnTo>
                  <a:pt x="548" y="905"/>
                </a:lnTo>
                <a:lnTo>
                  <a:pt x="548" y="905"/>
                </a:lnTo>
                <a:lnTo>
                  <a:pt x="548" y="904"/>
                </a:lnTo>
                <a:lnTo>
                  <a:pt x="548" y="904"/>
                </a:lnTo>
                <a:lnTo>
                  <a:pt x="549" y="902"/>
                </a:lnTo>
                <a:lnTo>
                  <a:pt x="549" y="901"/>
                </a:lnTo>
                <a:lnTo>
                  <a:pt x="549" y="900"/>
                </a:lnTo>
                <a:lnTo>
                  <a:pt x="549" y="898"/>
                </a:lnTo>
                <a:lnTo>
                  <a:pt x="549" y="898"/>
                </a:lnTo>
                <a:lnTo>
                  <a:pt x="550" y="895"/>
                </a:lnTo>
                <a:lnTo>
                  <a:pt x="551" y="893"/>
                </a:lnTo>
                <a:lnTo>
                  <a:pt x="551" y="893"/>
                </a:lnTo>
                <a:lnTo>
                  <a:pt x="551" y="892"/>
                </a:lnTo>
                <a:lnTo>
                  <a:pt x="551" y="890"/>
                </a:lnTo>
                <a:lnTo>
                  <a:pt x="551" y="888"/>
                </a:lnTo>
                <a:lnTo>
                  <a:pt x="552" y="888"/>
                </a:lnTo>
                <a:lnTo>
                  <a:pt x="552" y="888"/>
                </a:lnTo>
                <a:lnTo>
                  <a:pt x="551" y="885"/>
                </a:lnTo>
                <a:lnTo>
                  <a:pt x="551" y="884"/>
                </a:lnTo>
                <a:lnTo>
                  <a:pt x="551" y="884"/>
                </a:lnTo>
                <a:lnTo>
                  <a:pt x="549" y="884"/>
                </a:lnTo>
                <a:lnTo>
                  <a:pt x="549" y="882"/>
                </a:lnTo>
                <a:lnTo>
                  <a:pt x="549" y="879"/>
                </a:lnTo>
                <a:lnTo>
                  <a:pt x="548" y="878"/>
                </a:lnTo>
                <a:lnTo>
                  <a:pt x="548" y="875"/>
                </a:lnTo>
                <a:lnTo>
                  <a:pt x="547" y="874"/>
                </a:lnTo>
                <a:lnTo>
                  <a:pt x="546" y="871"/>
                </a:lnTo>
                <a:lnTo>
                  <a:pt x="546" y="871"/>
                </a:lnTo>
                <a:lnTo>
                  <a:pt x="545" y="867"/>
                </a:lnTo>
                <a:lnTo>
                  <a:pt x="544" y="865"/>
                </a:lnTo>
                <a:lnTo>
                  <a:pt x="543" y="863"/>
                </a:lnTo>
                <a:lnTo>
                  <a:pt x="543" y="863"/>
                </a:lnTo>
                <a:lnTo>
                  <a:pt x="542" y="862"/>
                </a:lnTo>
                <a:lnTo>
                  <a:pt x="542" y="861"/>
                </a:lnTo>
                <a:lnTo>
                  <a:pt x="540" y="858"/>
                </a:lnTo>
                <a:lnTo>
                  <a:pt x="539" y="857"/>
                </a:lnTo>
                <a:lnTo>
                  <a:pt x="538" y="855"/>
                </a:lnTo>
                <a:lnTo>
                  <a:pt x="536" y="852"/>
                </a:lnTo>
                <a:lnTo>
                  <a:pt x="536" y="852"/>
                </a:lnTo>
                <a:lnTo>
                  <a:pt x="535" y="850"/>
                </a:lnTo>
                <a:lnTo>
                  <a:pt x="535" y="848"/>
                </a:lnTo>
                <a:lnTo>
                  <a:pt x="534" y="847"/>
                </a:lnTo>
                <a:lnTo>
                  <a:pt x="533" y="846"/>
                </a:lnTo>
                <a:lnTo>
                  <a:pt x="533" y="846"/>
                </a:lnTo>
                <a:lnTo>
                  <a:pt x="532" y="843"/>
                </a:lnTo>
                <a:lnTo>
                  <a:pt x="531" y="843"/>
                </a:lnTo>
                <a:lnTo>
                  <a:pt x="531" y="841"/>
                </a:lnTo>
                <a:lnTo>
                  <a:pt x="530" y="841"/>
                </a:lnTo>
                <a:lnTo>
                  <a:pt x="529" y="840"/>
                </a:lnTo>
                <a:lnTo>
                  <a:pt x="529" y="837"/>
                </a:lnTo>
                <a:lnTo>
                  <a:pt x="529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6"/>
                </a:lnTo>
                <a:lnTo>
                  <a:pt x="528" y="835"/>
                </a:lnTo>
                <a:lnTo>
                  <a:pt x="528" y="834"/>
                </a:lnTo>
                <a:lnTo>
                  <a:pt x="528" y="834"/>
                </a:lnTo>
                <a:lnTo>
                  <a:pt x="527" y="833"/>
                </a:lnTo>
                <a:lnTo>
                  <a:pt x="526" y="831"/>
                </a:lnTo>
                <a:lnTo>
                  <a:pt x="526" y="831"/>
                </a:lnTo>
                <a:lnTo>
                  <a:pt x="526" y="831"/>
                </a:lnTo>
                <a:lnTo>
                  <a:pt x="525" y="830"/>
                </a:lnTo>
                <a:lnTo>
                  <a:pt x="525" y="829"/>
                </a:lnTo>
                <a:lnTo>
                  <a:pt x="524" y="827"/>
                </a:lnTo>
                <a:lnTo>
                  <a:pt x="524" y="826"/>
                </a:lnTo>
                <a:lnTo>
                  <a:pt x="524" y="826"/>
                </a:lnTo>
                <a:lnTo>
                  <a:pt x="524" y="826"/>
                </a:lnTo>
                <a:lnTo>
                  <a:pt x="523" y="824"/>
                </a:lnTo>
                <a:lnTo>
                  <a:pt x="522" y="823"/>
                </a:lnTo>
                <a:lnTo>
                  <a:pt x="522" y="823"/>
                </a:lnTo>
                <a:lnTo>
                  <a:pt x="521" y="821"/>
                </a:lnTo>
                <a:lnTo>
                  <a:pt x="520" y="819"/>
                </a:lnTo>
                <a:lnTo>
                  <a:pt x="519" y="818"/>
                </a:lnTo>
                <a:lnTo>
                  <a:pt x="519" y="817"/>
                </a:lnTo>
                <a:lnTo>
                  <a:pt x="518" y="816"/>
                </a:lnTo>
                <a:lnTo>
                  <a:pt x="516" y="813"/>
                </a:lnTo>
                <a:lnTo>
                  <a:pt x="515" y="810"/>
                </a:lnTo>
                <a:lnTo>
                  <a:pt x="514" y="807"/>
                </a:lnTo>
                <a:lnTo>
                  <a:pt x="514" y="807"/>
                </a:lnTo>
                <a:lnTo>
                  <a:pt x="513" y="806"/>
                </a:lnTo>
                <a:lnTo>
                  <a:pt x="513" y="805"/>
                </a:lnTo>
                <a:lnTo>
                  <a:pt x="512" y="802"/>
                </a:lnTo>
                <a:lnTo>
                  <a:pt x="511" y="802"/>
                </a:lnTo>
                <a:lnTo>
                  <a:pt x="511" y="800"/>
                </a:lnTo>
                <a:lnTo>
                  <a:pt x="511" y="800"/>
                </a:lnTo>
                <a:lnTo>
                  <a:pt x="510" y="799"/>
                </a:lnTo>
                <a:lnTo>
                  <a:pt x="509" y="798"/>
                </a:lnTo>
                <a:lnTo>
                  <a:pt x="509" y="798"/>
                </a:lnTo>
                <a:lnTo>
                  <a:pt x="509" y="797"/>
                </a:lnTo>
                <a:lnTo>
                  <a:pt x="508" y="795"/>
                </a:lnTo>
                <a:lnTo>
                  <a:pt x="508" y="794"/>
                </a:lnTo>
                <a:lnTo>
                  <a:pt x="508" y="793"/>
                </a:lnTo>
                <a:lnTo>
                  <a:pt x="506" y="792"/>
                </a:lnTo>
                <a:lnTo>
                  <a:pt x="506" y="792"/>
                </a:lnTo>
                <a:lnTo>
                  <a:pt x="506" y="792"/>
                </a:lnTo>
                <a:lnTo>
                  <a:pt x="505" y="791"/>
                </a:lnTo>
                <a:lnTo>
                  <a:pt x="505" y="790"/>
                </a:lnTo>
                <a:lnTo>
                  <a:pt x="505" y="790"/>
                </a:lnTo>
                <a:lnTo>
                  <a:pt x="504" y="789"/>
                </a:lnTo>
                <a:lnTo>
                  <a:pt x="504" y="789"/>
                </a:lnTo>
                <a:lnTo>
                  <a:pt x="504" y="788"/>
                </a:lnTo>
                <a:lnTo>
                  <a:pt x="504" y="788"/>
                </a:lnTo>
                <a:lnTo>
                  <a:pt x="503" y="787"/>
                </a:lnTo>
                <a:lnTo>
                  <a:pt x="503" y="786"/>
                </a:lnTo>
                <a:lnTo>
                  <a:pt x="503" y="786"/>
                </a:lnTo>
                <a:lnTo>
                  <a:pt x="503" y="786"/>
                </a:lnTo>
                <a:lnTo>
                  <a:pt x="503" y="785"/>
                </a:lnTo>
                <a:lnTo>
                  <a:pt x="504" y="783"/>
                </a:lnTo>
                <a:lnTo>
                  <a:pt x="504" y="782"/>
                </a:lnTo>
                <a:lnTo>
                  <a:pt x="504" y="780"/>
                </a:lnTo>
                <a:lnTo>
                  <a:pt x="505" y="779"/>
                </a:lnTo>
                <a:lnTo>
                  <a:pt x="505" y="777"/>
                </a:lnTo>
                <a:lnTo>
                  <a:pt x="505" y="776"/>
                </a:lnTo>
                <a:lnTo>
                  <a:pt x="505" y="776"/>
                </a:lnTo>
                <a:lnTo>
                  <a:pt x="505" y="775"/>
                </a:lnTo>
                <a:lnTo>
                  <a:pt x="505" y="774"/>
                </a:lnTo>
                <a:lnTo>
                  <a:pt x="504" y="773"/>
                </a:lnTo>
                <a:lnTo>
                  <a:pt x="504" y="772"/>
                </a:lnTo>
                <a:lnTo>
                  <a:pt x="504" y="771"/>
                </a:lnTo>
                <a:lnTo>
                  <a:pt x="504" y="770"/>
                </a:lnTo>
                <a:lnTo>
                  <a:pt x="504" y="770"/>
                </a:lnTo>
                <a:lnTo>
                  <a:pt x="504" y="770"/>
                </a:lnTo>
                <a:lnTo>
                  <a:pt x="504" y="770"/>
                </a:lnTo>
                <a:lnTo>
                  <a:pt x="504" y="769"/>
                </a:lnTo>
                <a:lnTo>
                  <a:pt x="503" y="768"/>
                </a:lnTo>
                <a:lnTo>
                  <a:pt x="503" y="768"/>
                </a:lnTo>
                <a:lnTo>
                  <a:pt x="503" y="767"/>
                </a:lnTo>
                <a:lnTo>
                  <a:pt x="502" y="766"/>
                </a:lnTo>
                <a:lnTo>
                  <a:pt x="502" y="765"/>
                </a:lnTo>
                <a:lnTo>
                  <a:pt x="502" y="765"/>
                </a:lnTo>
                <a:lnTo>
                  <a:pt x="501" y="765"/>
                </a:lnTo>
                <a:lnTo>
                  <a:pt x="501" y="764"/>
                </a:lnTo>
                <a:lnTo>
                  <a:pt x="501" y="763"/>
                </a:lnTo>
                <a:lnTo>
                  <a:pt x="500" y="763"/>
                </a:lnTo>
                <a:lnTo>
                  <a:pt x="500" y="762"/>
                </a:lnTo>
                <a:lnTo>
                  <a:pt x="499" y="762"/>
                </a:lnTo>
                <a:lnTo>
                  <a:pt x="499" y="761"/>
                </a:lnTo>
                <a:lnTo>
                  <a:pt x="499" y="760"/>
                </a:lnTo>
                <a:lnTo>
                  <a:pt x="499" y="758"/>
                </a:lnTo>
                <a:lnTo>
                  <a:pt x="499" y="758"/>
                </a:lnTo>
                <a:lnTo>
                  <a:pt x="498" y="757"/>
                </a:lnTo>
                <a:lnTo>
                  <a:pt x="498" y="756"/>
                </a:lnTo>
                <a:lnTo>
                  <a:pt x="498" y="755"/>
                </a:lnTo>
                <a:lnTo>
                  <a:pt x="498" y="754"/>
                </a:lnTo>
                <a:lnTo>
                  <a:pt x="498" y="754"/>
                </a:lnTo>
                <a:lnTo>
                  <a:pt x="497" y="752"/>
                </a:lnTo>
                <a:lnTo>
                  <a:pt x="496" y="751"/>
                </a:lnTo>
                <a:lnTo>
                  <a:pt x="496" y="751"/>
                </a:lnTo>
                <a:lnTo>
                  <a:pt x="495" y="749"/>
                </a:lnTo>
                <a:lnTo>
                  <a:pt x="495" y="748"/>
                </a:lnTo>
                <a:lnTo>
                  <a:pt x="494" y="748"/>
                </a:lnTo>
                <a:lnTo>
                  <a:pt x="493" y="747"/>
                </a:lnTo>
                <a:lnTo>
                  <a:pt x="492" y="747"/>
                </a:lnTo>
                <a:lnTo>
                  <a:pt x="492" y="746"/>
                </a:lnTo>
                <a:lnTo>
                  <a:pt x="492" y="746"/>
                </a:lnTo>
                <a:lnTo>
                  <a:pt x="492" y="746"/>
                </a:lnTo>
                <a:lnTo>
                  <a:pt x="491" y="745"/>
                </a:lnTo>
                <a:lnTo>
                  <a:pt x="491" y="745"/>
                </a:lnTo>
                <a:lnTo>
                  <a:pt x="491" y="744"/>
                </a:lnTo>
                <a:lnTo>
                  <a:pt x="491" y="744"/>
                </a:lnTo>
                <a:lnTo>
                  <a:pt x="491" y="742"/>
                </a:lnTo>
                <a:lnTo>
                  <a:pt x="491" y="742"/>
                </a:lnTo>
                <a:lnTo>
                  <a:pt x="491" y="741"/>
                </a:lnTo>
                <a:lnTo>
                  <a:pt x="491" y="741"/>
                </a:lnTo>
                <a:lnTo>
                  <a:pt x="491" y="741"/>
                </a:lnTo>
                <a:lnTo>
                  <a:pt x="491" y="741"/>
                </a:lnTo>
                <a:lnTo>
                  <a:pt x="491" y="739"/>
                </a:lnTo>
                <a:lnTo>
                  <a:pt x="492" y="739"/>
                </a:lnTo>
                <a:lnTo>
                  <a:pt x="492" y="738"/>
                </a:lnTo>
                <a:lnTo>
                  <a:pt x="492" y="737"/>
                </a:lnTo>
                <a:lnTo>
                  <a:pt x="492" y="737"/>
                </a:lnTo>
                <a:lnTo>
                  <a:pt x="491" y="736"/>
                </a:lnTo>
                <a:lnTo>
                  <a:pt x="491" y="735"/>
                </a:lnTo>
                <a:lnTo>
                  <a:pt x="491" y="733"/>
                </a:lnTo>
                <a:lnTo>
                  <a:pt x="491" y="732"/>
                </a:lnTo>
                <a:lnTo>
                  <a:pt x="491" y="731"/>
                </a:lnTo>
                <a:lnTo>
                  <a:pt x="491" y="730"/>
                </a:lnTo>
                <a:lnTo>
                  <a:pt x="491" y="730"/>
                </a:lnTo>
                <a:lnTo>
                  <a:pt x="491" y="729"/>
                </a:lnTo>
                <a:lnTo>
                  <a:pt x="491" y="727"/>
                </a:lnTo>
                <a:lnTo>
                  <a:pt x="491" y="725"/>
                </a:lnTo>
                <a:lnTo>
                  <a:pt x="491" y="725"/>
                </a:lnTo>
                <a:lnTo>
                  <a:pt x="491" y="723"/>
                </a:lnTo>
                <a:lnTo>
                  <a:pt x="490" y="721"/>
                </a:lnTo>
                <a:lnTo>
                  <a:pt x="490" y="721"/>
                </a:lnTo>
                <a:lnTo>
                  <a:pt x="490" y="720"/>
                </a:lnTo>
                <a:lnTo>
                  <a:pt x="489" y="719"/>
                </a:lnTo>
                <a:lnTo>
                  <a:pt x="489" y="719"/>
                </a:lnTo>
                <a:lnTo>
                  <a:pt x="489" y="717"/>
                </a:lnTo>
                <a:lnTo>
                  <a:pt x="488" y="717"/>
                </a:lnTo>
                <a:lnTo>
                  <a:pt x="488" y="717"/>
                </a:lnTo>
                <a:lnTo>
                  <a:pt x="488" y="716"/>
                </a:lnTo>
                <a:lnTo>
                  <a:pt x="488" y="716"/>
                </a:lnTo>
                <a:lnTo>
                  <a:pt x="487" y="715"/>
                </a:lnTo>
                <a:lnTo>
                  <a:pt x="486" y="714"/>
                </a:lnTo>
                <a:lnTo>
                  <a:pt x="485" y="713"/>
                </a:lnTo>
                <a:lnTo>
                  <a:pt x="485" y="711"/>
                </a:lnTo>
                <a:lnTo>
                  <a:pt x="484" y="710"/>
                </a:lnTo>
                <a:lnTo>
                  <a:pt x="484" y="709"/>
                </a:lnTo>
                <a:lnTo>
                  <a:pt x="484" y="708"/>
                </a:lnTo>
                <a:lnTo>
                  <a:pt x="484" y="707"/>
                </a:lnTo>
                <a:lnTo>
                  <a:pt x="483" y="704"/>
                </a:lnTo>
                <a:lnTo>
                  <a:pt x="482" y="703"/>
                </a:lnTo>
                <a:lnTo>
                  <a:pt x="482" y="701"/>
                </a:lnTo>
                <a:lnTo>
                  <a:pt x="481" y="700"/>
                </a:lnTo>
                <a:lnTo>
                  <a:pt x="481" y="699"/>
                </a:lnTo>
                <a:lnTo>
                  <a:pt x="481" y="699"/>
                </a:lnTo>
                <a:lnTo>
                  <a:pt x="481" y="699"/>
                </a:lnTo>
                <a:lnTo>
                  <a:pt x="480" y="697"/>
                </a:lnTo>
                <a:lnTo>
                  <a:pt x="478" y="697"/>
                </a:lnTo>
                <a:lnTo>
                  <a:pt x="478" y="696"/>
                </a:lnTo>
                <a:lnTo>
                  <a:pt x="477" y="695"/>
                </a:lnTo>
                <a:lnTo>
                  <a:pt x="477" y="693"/>
                </a:lnTo>
                <a:lnTo>
                  <a:pt x="477" y="693"/>
                </a:lnTo>
                <a:lnTo>
                  <a:pt x="476" y="693"/>
                </a:lnTo>
                <a:lnTo>
                  <a:pt x="475" y="692"/>
                </a:lnTo>
                <a:lnTo>
                  <a:pt x="475" y="691"/>
                </a:lnTo>
                <a:lnTo>
                  <a:pt x="475" y="688"/>
                </a:lnTo>
                <a:lnTo>
                  <a:pt x="475" y="687"/>
                </a:lnTo>
                <a:lnTo>
                  <a:pt x="476" y="686"/>
                </a:lnTo>
                <a:lnTo>
                  <a:pt x="477" y="684"/>
                </a:lnTo>
                <a:lnTo>
                  <a:pt x="477" y="684"/>
                </a:lnTo>
                <a:lnTo>
                  <a:pt x="477" y="682"/>
                </a:lnTo>
                <a:lnTo>
                  <a:pt x="477" y="681"/>
                </a:lnTo>
                <a:lnTo>
                  <a:pt x="477" y="680"/>
                </a:lnTo>
                <a:lnTo>
                  <a:pt x="476" y="680"/>
                </a:lnTo>
                <a:lnTo>
                  <a:pt x="475" y="678"/>
                </a:lnTo>
                <a:lnTo>
                  <a:pt x="474" y="676"/>
                </a:lnTo>
                <a:lnTo>
                  <a:pt x="474" y="676"/>
                </a:lnTo>
                <a:lnTo>
                  <a:pt x="473" y="675"/>
                </a:lnTo>
                <a:lnTo>
                  <a:pt x="473" y="674"/>
                </a:lnTo>
                <a:lnTo>
                  <a:pt x="473" y="672"/>
                </a:lnTo>
                <a:lnTo>
                  <a:pt x="473" y="671"/>
                </a:lnTo>
                <a:lnTo>
                  <a:pt x="473" y="669"/>
                </a:lnTo>
                <a:lnTo>
                  <a:pt x="473" y="666"/>
                </a:lnTo>
                <a:lnTo>
                  <a:pt x="472" y="663"/>
                </a:lnTo>
                <a:lnTo>
                  <a:pt x="471" y="662"/>
                </a:lnTo>
                <a:lnTo>
                  <a:pt x="469" y="660"/>
                </a:lnTo>
                <a:lnTo>
                  <a:pt x="468" y="659"/>
                </a:lnTo>
                <a:lnTo>
                  <a:pt x="468" y="659"/>
                </a:lnTo>
                <a:lnTo>
                  <a:pt x="467" y="656"/>
                </a:lnTo>
                <a:lnTo>
                  <a:pt x="467" y="655"/>
                </a:lnTo>
                <a:lnTo>
                  <a:pt x="467" y="654"/>
                </a:lnTo>
                <a:lnTo>
                  <a:pt x="467" y="654"/>
                </a:lnTo>
                <a:lnTo>
                  <a:pt x="467" y="652"/>
                </a:lnTo>
                <a:lnTo>
                  <a:pt x="467" y="652"/>
                </a:lnTo>
                <a:lnTo>
                  <a:pt x="467" y="649"/>
                </a:lnTo>
                <a:lnTo>
                  <a:pt x="465" y="648"/>
                </a:lnTo>
                <a:lnTo>
                  <a:pt x="465" y="647"/>
                </a:lnTo>
                <a:lnTo>
                  <a:pt x="464" y="645"/>
                </a:lnTo>
                <a:lnTo>
                  <a:pt x="463" y="644"/>
                </a:lnTo>
                <a:lnTo>
                  <a:pt x="462" y="643"/>
                </a:lnTo>
                <a:lnTo>
                  <a:pt x="461" y="642"/>
                </a:lnTo>
                <a:lnTo>
                  <a:pt x="460" y="640"/>
                </a:lnTo>
                <a:lnTo>
                  <a:pt x="459" y="640"/>
                </a:lnTo>
                <a:lnTo>
                  <a:pt x="458" y="639"/>
                </a:lnTo>
                <a:lnTo>
                  <a:pt x="458" y="639"/>
                </a:lnTo>
                <a:lnTo>
                  <a:pt x="458" y="639"/>
                </a:lnTo>
                <a:lnTo>
                  <a:pt x="458" y="637"/>
                </a:lnTo>
                <a:lnTo>
                  <a:pt x="458" y="636"/>
                </a:lnTo>
                <a:lnTo>
                  <a:pt x="458" y="635"/>
                </a:lnTo>
                <a:lnTo>
                  <a:pt x="458" y="633"/>
                </a:lnTo>
                <a:lnTo>
                  <a:pt x="458" y="632"/>
                </a:lnTo>
                <a:lnTo>
                  <a:pt x="458" y="632"/>
                </a:lnTo>
                <a:lnTo>
                  <a:pt x="458" y="632"/>
                </a:lnTo>
                <a:lnTo>
                  <a:pt x="458" y="629"/>
                </a:lnTo>
                <a:lnTo>
                  <a:pt x="458" y="628"/>
                </a:lnTo>
                <a:lnTo>
                  <a:pt x="457" y="626"/>
                </a:lnTo>
                <a:lnTo>
                  <a:pt x="457" y="625"/>
                </a:lnTo>
                <a:lnTo>
                  <a:pt x="456" y="624"/>
                </a:lnTo>
                <a:lnTo>
                  <a:pt x="456" y="624"/>
                </a:lnTo>
                <a:lnTo>
                  <a:pt x="456" y="623"/>
                </a:lnTo>
                <a:lnTo>
                  <a:pt x="455" y="622"/>
                </a:lnTo>
                <a:lnTo>
                  <a:pt x="454" y="621"/>
                </a:lnTo>
                <a:lnTo>
                  <a:pt x="454" y="621"/>
                </a:lnTo>
                <a:lnTo>
                  <a:pt x="454" y="621"/>
                </a:lnTo>
                <a:lnTo>
                  <a:pt x="453" y="621"/>
                </a:lnTo>
                <a:lnTo>
                  <a:pt x="452" y="620"/>
                </a:lnTo>
                <a:lnTo>
                  <a:pt x="452" y="619"/>
                </a:lnTo>
                <a:lnTo>
                  <a:pt x="448" y="618"/>
                </a:lnTo>
                <a:lnTo>
                  <a:pt x="446" y="616"/>
                </a:lnTo>
                <a:lnTo>
                  <a:pt x="443" y="614"/>
                </a:lnTo>
                <a:lnTo>
                  <a:pt x="443" y="614"/>
                </a:lnTo>
                <a:lnTo>
                  <a:pt x="440" y="612"/>
                </a:lnTo>
                <a:lnTo>
                  <a:pt x="440" y="612"/>
                </a:lnTo>
                <a:lnTo>
                  <a:pt x="439" y="611"/>
                </a:lnTo>
                <a:lnTo>
                  <a:pt x="437" y="610"/>
                </a:lnTo>
                <a:lnTo>
                  <a:pt x="437" y="610"/>
                </a:lnTo>
                <a:lnTo>
                  <a:pt x="436" y="609"/>
                </a:lnTo>
                <a:lnTo>
                  <a:pt x="435" y="608"/>
                </a:lnTo>
                <a:lnTo>
                  <a:pt x="435" y="608"/>
                </a:lnTo>
                <a:lnTo>
                  <a:pt x="434" y="607"/>
                </a:lnTo>
                <a:lnTo>
                  <a:pt x="433" y="607"/>
                </a:lnTo>
                <a:lnTo>
                  <a:pt x="432" y="607"/>
                </a:lnTo>
                <a:lnTo>
                  <a:pt x="431" y="606"/>
                </a:lnTo>
                <a:lnTo>
                  <a:pt x="430" y="606"/>
                </a:lnTo>
                <a:lnTo>
                  <a:pt x="430" y="606"/>
                </a:lnTo>
                <a:lnTo>
                  <a:pt x="430" y="606"/>
                </a:lnTo>
                <a:lnTo>
                  <a:pt x="429" y="605"/>
                </a:lnTo>
                <a:lnTo>
                  <a:pt x="429" y="605"/>
                </a:lnTo>
                <a:lnTo>
                  <a:pt x="428" y="605"/>
                </a:lnTo>
                <a:lnTo>
                  <a:pt x="427" y="605"/>
                </a:lnTo>
                <a:lnTo>
                  <a:pt x="426" y="606"/>
                </a:lnTo>
                <a:lnTo>
                  <a:pt x="426" y="606"/>
                </a:lnTo>
                <a:lnTo>
                  <a:pt x="425" y="606"/>
                </a:lnTo>
                <a:lnTo>
                  <a:pt x="424" y="606"/>
                </a:lnTo>
                <a:lnTo>
                  <a:pt x="423" y="607"/>
                </a:lnTo>
                <a:lnTo>
                  <a:pt x="422" y="607"/>
                </a:lnTo>
                <a:lnTo>
                  <a:pt x="422" y="607"/>
                </a:lnTo>
                <a:lnTo>
                  <a:pt x="421" y="607"/>
                </a:lnTo>
                <a:lnTo>
                  <a:pt x="420" y="606"/>
                </a:lnTo>
                <a:lnTo>
                  <a:pt x="420" y="606"/>
                </a:lnTo>
                <a:lnTo>
                  <a:pt x="420" y="604"/>
                </a:lnTo>
                <a:lnTo>
                  <a:pt x="421" y="604"/>
                </a:lnTo>
                <a:lnTo>
                  <a:pt x="421" y="602"/>
                </a:lnTo>
                <a:lnTo>
                  <a:pt x="421" y="602"/>
                </a:lnTo>
                <a:lnTo>
                  <a:pt x="420" y="601"/>
                </a:lnTo>
                <a:lnTo>
                  <a:pt x="420" y="599"/>
                </a:lnTo>
                <a:lnTo>
                  <a:pt x="420" y="599"/>
                </a:lnTo>
                <a:lnTo>
                  <a:pt x="419" y="598"/>
                </a:lnTo>
                <a:lnTo>
                  <a:pt x="419" y="598"/>
                </a:lnTo>
                <a:lnTo>
                  <a:pt x="418" y="597"/>
                </a:lnTo>
                <a:lnTo>
                  <a:pt x="418" y="597"/>
                </a:lnTo>
                <a:lnTo>
                  <a:pt x="418" y="597"/>
                </a:lnTo>
                <a:lnTo>
                  <a:pt x="417" y="596"/>
                </a:lnTo>
                <a:lnTo>
                  <a:pt x="416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5"/>
                </a:lnTo>
                <a:lnTo>
                  <a:pt x="415" y="594"/>
                </a:lnTo>
                <a:lnTo>
                  <a:pt x="413" y="594"/>
                </a:lnTo>
                <a:lnTo>
                  <a:pt x="413" y="592"/>
                </a:lnTo>
                <a:lnTo>
                  <a:pt x="413" y="592"/>
                </a:lnTo>
                <a:lnTo>
                  <a:pt x="412" y="591"/>
                </a:lnTo>
                <a:lnTo>
                  <a:pt x="412" y="590"/>
                </a:lnTo>
                <a:lnTo>
                  <a:pt x="412" y="590"/>
                </a:lnTo>
                <a:lnTo>
                  <a:pt x="411" y="589"/>
                </a:lnTo>
                <a:lnTo>
                  <a:pt x="410" y="588"/>
                </a:lnTo>
                <a:lnTo>
                  <a:pt x="408" y="585"/>
                </a:lnTo>
                <a:lnTo>
                  <a:pt x="405" y="586"/>
                </a:lnTo>
                <a:lnTo>
                  <a:pt x="403" y="587"/>
                </a:lnTo>
                <a:lnTo>
                  <a:pt x="403" y="587"/>
                </a:lnTo>
                <a:lnTo>
                  <a:pt x="400" y="588"/>
                </a:lnTo>
                <a:lnTo>
                  <a:pt x="398" y="590"/>
                </a:lnTo>
                <a:lnTo>
                  <a:pt x="396" y="590"/>
                </a:lnTo>
                <a:lnTo>
                  <a:pt x="395" y="591"/>
                </a:lnTo>
                <a:lnTo>
                  <a:pt x="393" y="591"/>
                </a:lnTo>
                <a:lnTo>
                  <a:pt x="392" y="592"/>
                </a:lnTo>
                <a:lnTo>
                  <a:pt x="389" y="593"/>
                </a:lnTo>
                <a:lnTo>
                  <a:pt x="389" y="593"/>
                </a:lnTo>
                <a:lnTo>
                  <a:pt x="389" y="594"/>
                </a:lnTo>
                <a:lnTo>
                  <a:pt x="389" y="593"/>
                </a:lnTo>
                <a:lnTo>
                  <a:pt x="388" y="594"/>
                </a:lnTo>
                <a:lnTo>
                  <a:pt x="388" y="594"/>
                </a:lnTo>
                <a:lnTo>
                  <a:pt x="388" y="594"/>
                </a:lnTo>
                <a:lnTo>
                  <a:pt x="388" y="594"/>
                </a:lnTo>
                <a:lnTo>
                  <a:pt x="387" y="594"/>
                </a:lnTo>
                <a:lnTo>
                  <a:pt x="386" y="594"/>
                </a:lnTo>
                <a:lnTo>
                  <a:pt x="386" y="593"/>
                </a:lnTo>
                <a:lnTo>
                  <a:pt x="386" y="593"/>
                </a:lnTo>
                <a:lnTo>
                  <a:pt x="386" y="592"/>
                </a:lnTo>
                <a:lnTo>
                  <a:pt x="386" y="592"/>
                </a:lnTo>
                <a:lnTo>
                  <a:pt x="385" y="592"/>
                </a:lnTo>
                <a:lnTo>
                  <a:pt x="385" y="592"/>
                </a:lnTo>
                <a:lnTo>
                  <a:pt x="385" y="592"/>
                </a:lnTo>
                <a:lnTo>
                  <a:pt x="386" y="591"/>
                </a:lnTo>
                <a:lnTo>
                  <a:pt x="387" y="590"/>
                </a:lnTo>
                <a:lnTo>
                  <a:pt x="388" y="590"/>
                </a:lnTo>
                <a:lnTo>
                  <a:pt x="388" y="589"/>
                </a:lnTo>
                <a:lnTo>
                  <a:pt x="388" y="588"/>
                </a:lnTo>
                <a:lnTo>
                  <a:pt x="388" y="588"/>
                </a:lnTo>
                <a:lnTo>
                  <a:pt x="388" y="588"/>
                </a:lnTo>
                <a:lnTo>
                  <a:pt x="387" y="588"/>
                </a:lnTo>
                <a:lnTo>
                  <a:pt x="386" y="588"/>
                </a:lnTo>
                <a:lnTo>
                  <a:pt x="386" y="588"/>
                </a:lnTo>
                <a:lnTo>
                  <a:pt x="386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5" y="588"/>
                </a:lnTo>
                <a:lnTo>
                  <a:pt x="384" y="587"/>
                </a:lnTo>
                <a:lnTo>
                  <a:pt x="384" y="587"/>
                </a:lnTo>
                <a:lnTo>
                  <a:pt x="384" y="587"/>
                </a:lnTo>
                <a:lnTo>
                  <a:pt x="383" y="587"/>
                </a:lnTo>
                <a:lnTo>
                  <a:pt x="383" y="586"/>
                </a:lnTo>
                <a:lnTo>
                  <a:pt x="383" y="586"/>
                </a:lnTo>
                <a:lnTo>
                  <a:pt x="383" y="586"/>
                </a:lnTo>
                <a:lnTo>
                  <a:pt x="383" y="585"/>
                </a:lnTo>
                <a:lnTo>
                  <a:pt x="382" y="585"/>
                </a:lnTo>
                <a:lnTo>
                  <a:pt x="382" y="584"/>
                </a:lnTo>
                <a:lnTo>
                  <a:pt x="382" y="584"/>
                </a:lnTo>
                <a:lnTo>
                  <a:pt x="382" y="584"/>
                </a:lnTo>
                <a:lnTo>
                  <a:pt x="383" y="583"/>
                </a:lnTo>
                <a:lnTo>
                  <a:pt x="383" y="583"/>
                </a:lnTo>
                <a:lnTo>
                  <a:pt x="382" y="583"/>
                </a:lnTo>
                <a:lnTo>
                  <a:pt x="382" y="583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2"/>
                </a:lnTo>
                <a:lnTo>
                  <a:pt x="383" y="581"/>
                </a:lnTo>
                <a:lnTo>
                  <a:pt x="383" y="581"/>
                </a:lnTo>
                <a:lnTo>
                  <a:pt x="383" y="581"/>
                </a:lnTo>
                <a:lnTo>
                  <a:pt x="383" y="580"/>
                </a:lnTo>
                <a:lnTo>
                  <a:pt x="382" y="580"/>
                </a:lnTo>
                <a:lnTo>
                  <a:pt x="382" y="579"/>
                </a:lnTo>
                <a:lnTo>
                  <a:pt x="382" y="579"/>
                </a:lnTo>
                <a:lnTo>
                  <a:pt x="382" y="578"/>
                </a:lnTo>
                <a:lnTo>
                  <a:pt x="382" y="578"/>
                </a:lnTo>
                <a:lnTo>
                  <a:pt x="382" y="577"/>
                </a:lnTo>
                <a:lnTo>
                  <a:pt x="382" y="577"/>
                </a:lnTo>
                <a:lnTo>
                  <a:pt x="382" y="577"/>
                </a:lnTo>
                <a:lnTo>
                  <a:pt x="382" y="577"/>
                </a:lnTo>
                <a:lnTo>
                  <a:pt x="382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6"/>
                </a:lnTo>
                <a:lnTo>
                  <a:pt x="383" y="575"/>
                </a:lnTo>
                <a:lnTo>
                  <a:pt x="383" y="575"/>
                </a:lnTo>
                <a:lnTo>
                  <a:pt x="383" y="575"/>
                </a:lnTo>
                <a:lnTo>
                  <a:pt x="384" y="575"/>
                </a:lnTo>
                <a:lnTo>
                  <a:pt x="384" y="575"/>
                </a:lnTo>
                <a:lnTo>
                  <a:pt x="384" y="575"/>
                </a:lnTo>
                <a:lnTo>
                  <a:pt x="384" y="575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4"/>
                </a:lnTo>
                <a:lnTo>
                  <a:pt x="385" y="573"/>
                </a:lnTo>
                <a:lnTo>
                  <a:pt x="385" y="573"/>
                </a:lnTo>
                <a:lnTo>
                  <a:pt x="385" y="573"/>
                </a:lnTo>
                <a:lnTo>
                  <a:pt x="385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4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3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3" y="572"/>
                </a:lnTo>
                <a:lnTo>
                  <a:pt x="382" y="572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1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2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1" y="570"/>
                </a:lnTo>
                <a:lnTo>
                  <a:pt x="380" y="570"/>
                </a:lnTo>
                <a:lnTo>
                  <a:pt x="380" y="571"/>
                </a:lnTo>
                <a:lnTo>
                  <a:pt x="380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9" y="571"/>
                </a:lnTo>
                <a:lnTo>
                  <a:pt x="378" y="571"/>
                </a:lnTo>
                <a:lnTo>
                  <a:pt x="378" y="570"/>
                </a:lnTo>
                <a:lnTo>
                  <a:pt x="378" y="570"/>
                </a:lnTo>
                <a:lnTo>
                  <a:pt x="378" y="570"/>
                </a:lnTo>
                <a:lnTo>
                  <a:pt x="378" y="570"/>
                </a:lnTo>
                <a:lnTo>
                  <a:pt x="378" y="569"/>
                </a:lnTo>
                <a:lnTo>
                  <a:pt x="378" y="569"/>
                </a:lnTo>
                <a:lnTo>
                  <a:pt x="379" y="568"/>
                </a:lnTo>
                <a:lnTo>
                  <a:pt x="379" y="568"/>
                </a:lnTo>
                <a:lnTo>
                  <a:pt x="379" y="568"/>
                </a:lnTo>
                <a:lnTo>
                  <a:pt x="379" y="568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9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8" y="567"/>
                </a:lnTo>
                <a:lnTo>
                  <a:pt x="377" y="567"/>
                </a:lnTo>
                <a:lnTo>
                  <a:pt x="377" y="567"/>
                </a:lnTo>
                <a:lnTo>
                  <a:pt x="376" y="567"/>
                </a:lnTo>
                <a:lnTo>
                  <a:pt x="376" y="567"/>
                </a:lnTo>
                <a:lnTo>
                  <a:pt x="376" y="567"/>
                </a:lnTo>
                <a:lnTo>
                  <a:pt x="376" y="567"/>
                </a:lnTo>
                <a:lnTo>
                  <a:pt x="375" y="567"/>
                </a:lnTo>
                <a:lnTo>
                  <a:pt x="375" y="567"/>
                </a:lnTo>
                <a:lnTo>
                  <a:pt x="375" y="566"/>
                </a:lnTo>
                <a:lnTo>
                  <a:pt x="375" y="566"/>
                </a:lnTo>
                <a:lnTo>
                  <a:pt x="375" y="566"/>
                </a:lnTo>
                <a:lnTo>
                  <a:pt x="375" y="566"/>
                </a:lnTo>
                <a:lnTo>
                  <a:pt x="375" y="565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4"/>
                </a:lnTo>
                <a:lnTo>
                  <a:pt x="375" y="563"/>
                </a:lnTo>
                <a:lnTo>
                  <a:pt x="375" y="563"/>
                </a:lnTo>
                <a:lnTo>
                  <a:pt x="375" y="563"/>
                </a:lnTo>
                <a:lnTo>
                  <a:pt x="375" y="563"/>
                </a:lnTo>
                <a:lnTo>
                  <a:pt x="376" y="562"/>
                </a:lnTo>
                <a:lnTo>
                  <a:pt x="376" y="562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1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8"/>
                </a:lnTo>
                <a:lnTo>
                  <a:pt x="376" y="558"/>
                </a:lnTo>
                <a:lnTo>
                  <a:pt x="376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7"/>
                </a:lnTo>
                <a:lnTo>
                  <a:pt x="375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6"/>
                </a:lnTo>
                <a:lnTo>
                  <a:pt x="376" y="555"/>
                </a:lnTo>
                <a:lnTo>
                  <a:pt x="377" y="555"/>
                </a:lnTo>
                <a:lnTo>
                  <a:pt x="377" y="555"/>
                </a:lnTo>
                <a:lnTo>
                  <a:pt x="377" y="554"/>
                </a:lnTo>
                <a:lnTo>
                  <a:pt x="378" y="554"/>
                </a:lnTo>
                <a:lnTo>
                  <a:pt x="378" y="554"/>
                </a:lnTo>
                <a:lnTo>
                  <a:pt x="378" y="553"/>
                </a:lnTo>
                <a:lnTo>
                  <a:pt x="377" y="553"/>
                </a:lnTo>
                <a:lnTo>
                  <a:pt x="377" y="553"/>
                </a:lnTo>
                <a:lnTo>
                  <a:pt x="377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6" y="553"/>
                </a:lnTo>
                <a:lnTo>
                  <a:pt x="375" y="553"/>
                </a:lnTo>
                <a:lnTo>
                  <a:pt x="375" y="553"/>
                </a:lnTo>
                <a:lnTo>
                  <a:pt x="375" y="553"/>
                </a:lnTo>
                <a:lnTo>
                  <a:pt x="375" y="553"/>
                </a:lnTo>
                <a:lnTo>
                  <a:pt x="374" y="553"/>
                </a:lnTo>
                <a:lnTo>
                  <a:pt x="374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3" y="550"/>
                </a:lnTo>
                <a:lnTo>
                  <a:pt x="374" y="550"/>
                </a:lnTo>
                <a:lnTo>
                  <a:pt x="374" y="549"/>
                </a:lnTo>
                <a:lnTo>
                  <a:pt x="374" y="549"/>
                </a:lnTo>
                <a:lnTo>
                  <a:pt x="374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9"/>
                </a:lnTo>
                <a:lnTo>
                  <a:pt x="373" y="548"/>
                </a:lnTo>
                <a:lnTo>
                  <a:pt x="373" y="548"/>
                </a:lnTo>
                <a:lnTo>
                  <a:pt x="373" y="548"/>
                </a:lnTo>
                <a:lnTo>
                  <a:pt x="373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1" y="548"/>
                </a:lnTo>
                <a:lnTo>
                  <a:pt x="371" y="548"/>
                </a:lnTo>
                <a:lnTo>
                  <a:pt x="371" y="548"/>
                </a:lnTo>
                <a:lnTo>
                  <a:pt x="371" y="547"/>
                </a:lnTo>
                <a:lnTo>
                  <a:pt x="371" y="547"/>
                </a:lnTo>
                <a:lnTo>
                  <a:pt x="371" y="546"/>
                </a:lnTo>
                <a:lnTo>
                  <a:pt x="371" y="546"/>
                </a:lnTo>
                <a:lnTo>
                  <a:pt x="370" y="546"/>
                </a:lnTo>
                <a:lnTo>
                  <a:pt x="370" y="546"/>
                </a:lnTo>
                <a:lnTo>
                  <a:pt x="371" y="545"/>
                </a:lnTo>
                <a:lnTo>
                  <a:pt x="371" y="545"/>
                </a:lnTo>
                <a:lnTo>
                  <a:pt x="371" y="545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4"/>
                </a:lnTo>
                <a:lnTo>
                  <a:pt x="371" y="543"/>
                </a:lnTo>
                <a:lnTo>
                  <a:pt x="371" y="543"/>
                </a:lnTo>
                <a:lnTo>
                  <a:pt x="371" y="543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1" y="542"/>
                </a:lnTo>
                <a:lnTo>
                  <a:pt x="370" y="542"/>
                </a:lnTo>
                <a:lnTo>
                  <a:pt x="370" y="541"/>
                </a:lnTo>
                <a:lnTo>
                  <a:pt x="370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9" y="541"/>
                </a:lnTo>
                <a:lnTo>
                  <a:pt x="368" y="541"/>
                </a:lnTo>
                <a:lnTo>
                  <a:pt x="368" y="540"/>
                </a:lnTo>
                <a:lnTo>
                  <a:pt x="368" y="540"/>
                </a:lnTo>
                <a:lnTo>
                  <a:pt x="369" y="539"/>
                </a:lnTo>
                <a:lnTo>
                  <a:pt x="369" y="539"/>
                </a:lnTo>
                <a:lnTo>
                  <a:pt x="369" y="539"/>
                </a:lnTo>
                <a:lnTo>
                  <a:pt x="369" y="539"/>
                </a:lnTo>
                <a:lnTo>
                  <a:pt x="370" y="539"/>
                </a:lnTo>
                <a:lnTo>
                  <a:pt x="370" y="539"/>
                </a:lnTo>
                <a:lnTo>
                  <a:pt x="371" y="539"/>
                </a:lnTo>
                <a:lnTo>
                  <a:pt x="371" y="539"/>
                </a:lnTo>
                <a:lnTo>
                  <a:pt x="371" y="539"/>
                </a:lnTo>
                <a:lnTo>
                  <a:pt x="371" y="538"/>
                </a:lnTo>
                <a:lnTo>
                  <a:pt x="371" y="538"/>
                </a:lnTo>
                <a:lnTo>
                  <a:pt x="371" y="537"/>
                </a:lnTo>
                <a:lnTo>
                  <a:pt x="371" y="537"/>
                </a:lnTo>
                <a:lnTo>
                  <a:pt x="370" y="537"/>
                </a:lnTo>
                <a:lnTo>
                  <a:pt x="369" y="537"/>
                </a:lnTo>
                <a:lnTo>
                  <a:pt x="369" y="537"/>
                </a:lnTo>
                <a:lnTo>
                  <a:pt x="368" y="536"/>
                </a:lnTo>
                <a:lnTo>
                  <a:pt x="369" y="536"/>
                </a:lnTo>
                <a:lnTo>
                  <a:pt x="369" y="536"/>
                </a:lnTo>
                <a:lnTo>
                  <a:pt x="369" y="535"/>
                </a:lnTo>
                <a:lnTo>
                  <a:pt x="370" y="534"/>
                </a:lnTo>
                <a:lnTo>
                  <a:pt x="371" y="534"/>
                </a:lnTo>
                <a:lnTo>
                  <a:pt x="371" y="534"/>
                </a:lnTo>
                <a:lnTo>
                  <a:pt x="370" y="533"/>
                </a:lnTo>
                <a:lnTo>
                  <a:pt x="370" y="533"/>
                </a:lnTo>
                <a:lnTo>
                  <a:pt x="369" y="533"/>
                </a:lnTo>
                <a:lnTo>
                  <a:pt x="369" y="533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9" y="532"/>
                </a:lnTo>
                <a:lnTo>
                  <a:pt x="368" y="532"/>
                </a:lnTo>
                <a:lnTo>
                  <a:pt x="368" y="532"/>
                </a:lnTo>
                <a:lnTo>
                  <a:pt x="367" y="532"/>
                </a:lnTo>
                <a:lnTo>
                  <a:pt x="366" y="531"/>
                </a:lnTo>
                <a:lnTo>
                  <a:pt x="366" y="530"/>
                </a:lnTo>
                <a:lnTo>
                  <a:pt x="366" y="529"/>
                </a:lnTo>
                <a:lnTo>
                  <a:pt x="366" y="529"/>
                </a:lnTo>
                <a:lnTo>
                  <a:pt x="366" y="529"/>
                </a:lnTo>
                <a:lnTo>
                  <a:pt x="366" y="529"/>
                </a:lnTo>
                <a:lnTo>
                  <a:pt x="366" y="528"/>
                </a:lnTo>
                <a:lnTo>
                  <a:pt x="367" y="528"/>
                </a:lnTo>
                <a:lnTo>
                  <a:pt x="367" y="528"/>
                </a:lnTo>
                <a:lnTo>
                  <a:pt x="367" y="527"/>
                </a:lnTo>
                <a:lnTo>
                  <a:pt x="367" y="527"/>
                </a:lnTo>
                <a:lnTo>
                  <a:pt x="367" y="527"/>
                </a:lnTo>
                <a:lnTo>
                  <a:pt x="366" y="527"/>
                </a:lnTo>
                <a:lnTo>
                  <a:pt x="366" y="527"/>
                </a:lnTo>
                <a:lnTo>
                  <a:pt x="366" y="527"/>
                </a:lnTo>
                <a:lnTo>
                  <a:pt x="366" y="527"/>
                </a:lnTo>
                <a:lnTo>
                  <a:pt x="365" y="528"/>
                </a:lnTo>
                <a:lnTo>
                  <a:pt x="365" y="529"/>
                </a:lnTo>
                <a:lnTo>
                  <a:pt x="365" y="529"/>
                </a:lnTo>
                <a:lnTo>
                  <a:pt x="364" y="529"/>
                </a:lnTo>
                <a:lnTo>
                  <a:pt x="364" y="529"/>
                </a:lnTo>
                <a:lnTo>
                  <a:pt x="364" y="529"/>
                </a:lnTo>
                <a:lnTo>
                  <a:pt x="363" y="528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7"/>
                </a:lnTo>
                <a:lnTo>
                  <a:pt x="363" y="526"/>
                </a:lnTo>
                <a:lnTo>
                  <a:pt x="363" y="526"/>
                </a:lnTo>
                <a:lnTo>
                  <a:pt x="363" y="526"/>
                </a:lnTo>
                <a:lnTo>
                  <a:pt x="362" y="526"/>
                </a:lnTo>
                <a:lnTo>
                  <a:pt x="362" y="525"/>
                </a:lnTo>
                <a:lnTo>
                  <a:pt x="362" y="525"/>
                </a:lnTo>
                <a:lnTo>
                  <a:pt x="361" y="524"/>
                </a:lnTo>
                <a:lnTo>
                  <a:pt x="361" y="524"/>
                </a:lnTo>
                <a:lnTo>
                  <a:pt x="360" y="524"/>
                </a:lnTo>
                <a:lnTo>
                  <a:pt x="359" y="523"/>
                </a:lnTo>
                <a:lnTo>
                  <a:pt x="359" y="523"/>
                </a:lnTo>
                <a:lnTo>
                  <a:pt x="359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3"/>
                </a:lnTo>
                <a:lnTo>
                  <a:pt x="357" y="523"/>
                </a:lnTo>
                <a:lnTo>
                  <a:pt x="356" y="523"/>
                </a:lnTo>
                <a:lnTo>
                  <a:pt x="356" y="522"/>
                </a:lnTo>
                <a:lnTo>
                  <a:pt x="356" y="522"/>
                </a:lnTo>
                <a:lnTo>
                  <a:pt x="355" y="522"/>
                </a:lnTo>
                <a:lnTo>
                  <a:pt x="355" y="522"/>
                </a:lnTo>
                <a:lnTo>
                  <a:pt x="355" y="521"/>
                </a:lnTo>
                <a:lnTo>
                  <a:pt x="355" y="520"/>
                </a:lnTo>
                <a:lnTo>
                  <a:pt x="355" y="520"/>
                </a:lnTo>
                <a:lnTo>
                  <a:pt x="355" y="520"/>
                </a:lnTo>
                <a:lnTo>
                  <a:pt x="355" y="520"/>
                </a:lnTo>
                <a:lnTo>
                  <a:pt x="355" y="519"/>
                </a:lnTo>
                <a:lnTo>
                  <a:pt x="355" y="519"/>
                </a:lnTo>
                <a:lnTo>
                  <a:pt x="355" y="519"/>
                </a:lnTo>
                <a:lnTo>
                  <a:pt x="355" y="519"/>
                </a:lnTo>
                <a:lnTo>
                  <a:pt x="354" y="519"/>
                </a:lnTo>
                <a:lnTo>
                  <a:pt x="354" y="519"/>
                </a:lnTo>
                <a:lnTo>
                  <a:pt x="353" y="519"/>
                </a:lnTo>
                <a:lnTo>
                  <a:pt x="352" y="519"/>
                </a:lnTo>
                <a:lnTo>
                  <a:pt x="352" y="519"/>
                </a:lnTo>
                <a:lnTo>
                  <a:pt x="352" y="518"/>
                </a:lnTo>
                <a:lnTo>
                  <a:pt x="352" y="517"/>
                </a:lnTo>
                <a:lnTo>
                  <a:pt x="352" y="517"/>
                </a:lnTo>
                <a:lnTo>
                  <a:pt x="352" y="517"/>
                </a:lnTo>
                <a:lnTo>
                  <a:pt x="353" y="516"/>
                </a:lnTo>
                <a:lnTo>
                  <a:pt x="354" y="516"/>
                </a:lnTo>
                <a:lnTo>
                  <a:pt x="354" y="516"/>
                </a:lnTo>
                <a:lnTo>
                  <a:pt x="354" y="516"/>
                </a:lnTo>
                <a:lnTo>
                  <a:pt x="355" y="516"/>
                </a:lnTo>
                <a:lnTo>
                  <a:pt x="355" y="516"/>
                </a:lnTo>
                <a:lnTo>
                  <a:pt x="354" y="516"/>
                </a:lnTo>
                <a:lnTo>
                  <a:pt x="354" y="515"/>
                </a:lnTo>
                <a:lnTo>
                  <a:pt x="354" y="515"/>
                </a:lnTo>
                <a:lnTo>
                  <a:pt x="352" y="515"/>
                </a:lnTo>
                <a:lnTo>
                  <a:pt x="352" y="515"/>
                </a:lnTo>
                <a:lnTo>
                  <a:pt x="352" y="515"/>
                </a:lnTo>
                <a:lnTo>
                  <a:pt x="352" y="513"/>
                </a:lnTo>
                <a:lnTo>
                  <a:pt x="352" y="513"/>
                </a:lnTo>
                <a:lnTo>
                  <a:pt x="352" y="513"/>
                </a:lnTo>
                <a:lnTo>
                  <a:pt x="352" y="513"/>
                </a:lnTo>
                <a:lnTo>
                  <a:pt x="352" y="512"/>
                </a:lnTo>
                <a:lnTo>
                  <a:pt x="352" y="512"/>
                </a:lnTo>
                <a:lnTo>
                  <a:pt x="352" y="512"/>
                </a:lnTo>
                <a:lnTo>
                  <a:pt x="352" y="511"/>
                </a:lnTo>
                <a:lnTo>
                  <a:pt x="352" y="510"/>
                </a:lnTo>
                <a:lnTo>
                  <a:pt x="351" y="510"/>
                </a:lnTo>
                <a:lnTo>
                  <a:pt x="351" y="510"/>
                </a:lnTo>
                <a:lnTo>
                  <a:pt x="350" y="509"/>
                </a:lnTo>
                <a:lnTo>
                  <a:pt x="349" y="508"/>
                </a:lnTo>
                <a:lnTo>
                  <a:pt x="349" y="507"/>
                </a:lnTo>
                <a:lnTo>
                  <a:pt x="348" y="507"/>
                </a:lnTo>
                <a:lnTo>
                  <a:pt x="348" y="507"/>
                </a:lnTo>
                <a:lnTo>
                  <a:pt x="348" y="507"/>
                </a:lnTo>
                <a:lnTo>
                  <a:pt x="348" y="507"/>
                </a:lnTo>
                <a:lnTo>
                  <a:pt x="347" y="508"/>
                </a:lnTo>
                <a:lnTo>
                  <a:pt x="347" y="508"/>
                </a:lnTo>
                <a:lnTo>
                  <a:pt x="346" y="509"/>
                </a:lnTo>
                <a:lnTo>
                  <a:pt x="345" y="509"/>
                </a:lnTo>
                <a:lnTo>
                  <a:pt x="345" y="508"/>
                </a:lnTo>
                <a:lnTo>
                  <a:pt x="344" y="507"/>
                </a:lnTo>
                <a:lnTo>
                  <a:pt x="344" y="506"/>
                </a:lnTo>
                <a:lnTo>
                  <a:pt x="344" y="506"/>
                </a:lnTo>
                <a:lnTo>
                  <a:pt x="343" y="505"/>
                </a:lnTo>
                <a:lnTo>
                  <a:pt x="343" y="505"/>
                </a:lnTo>
                <a:lnTo>
                  <a:pt x="342" y="505"/>
                </a:lnTo>
                <a:lnTo>
                  <a:pt x="342" y="505"/>
                </a:lnTo>
                <a:lnTo>
                  <a:pt x="342" y="505"/>
                </a:lnTo>
                <a:lnTo>
                  <a:pt x="342" y="506"/>
                </a:lnTo>
                <a:lnTo>
                  <a:pt x="341" y="506"/>
                </a:lnTo>
                <a:lnTo>
                  <a:pt x="341" y="508"/>
                </a:lnTo>
                <a:lnTo>
                  <a:pt x="341" y="508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09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8"/>
                </a:lnTo>
                <a:lnTo>
                  <a:pt x="337" y="507"/>
                </a:lnTo>
                <a:lnTo>
                  <a:pt x="337" y="506"/>
                </a:lnTo>
                <a:lnTo>
                  <a:pt x="337" y="506"/>
                </a:lnTo>
                <a:lnTo>
                  <a:pt x="338" y="506"/>
                </a:lnTo>
                <a:lnTo>
                  <a:pt x="338" y="505"/>
                </a:lnTo>
                <a:lnTo>
                  <a:pt x="338" y="505"/>
                </a:lnTo>
                <a:lnTo>
                  <a:pt x="338" y="505"/>
                </a:lnTo>
                <a:lnTo>
                  <a:pt x="338" y="505"/>
                </a:lnTo>
                <a:lnTo>
                  <a:pt x="338" y="504"/>
                </a:lnTo>
                <a:lnTo>
                  <a:pt x="339" y="504"/>
                </a:lnTo>
                <a:lnTo>
                  <a:pt x="339" y="503"/>
                </a:lnTo>
                <a:lnTo>
                  <a:pt x="339" y="503"/>
                </a:lnTo>
                <a:lnTo>
                  <a:pt x="339" y="503"/>
                </a:lnTo>
                <a:lnTo>
                  <a:pt x="339" y="503"/>
                </a:lnTo>
                <a:lnTo>
                  <a:pt x="339" y="502"/>
                </a:lnTo>
                <a:lnTo>
                  <a:pt x="339" y="502"/>
                </a:lnTo>
                <a:lnTo>
                  <a:pt x="339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0"/>
                </a:lnTo>
                <a:lnTo>
                  <a:pt x="336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499"/>
                </a:lnTo>
                <a:lnTo>
                  <a:pt x="337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6" y="499"/>
                </a:lnTo>
                <a:lnTo>
                  <a:pt x="337" y="499"/>
                </a:lnTo>
                <a:lnTo>
                  <a:pt x="337" y="499"/>
                </a:lnTo>
                <a:lnTo>
                  <a:pt x="337" y="499"/>
                </a:lnTo>
                <a:lnTo>
                  <a:pt x="337" y="499"/>
                </a:lnTo>
                <a:lnTo>
                  <a:pt x="336" y="499"/>
                </a:lnTo>
                <a:lnTo>
                  <a:pt x="336" y="498"/>
                </a:lnTo>
                <a:lnTo>
                  <a:pt x="335" y="498"/>
                </a:lnTo>
                <a:lnTo>
                  <a:pt x="335" y="498"/>
                </a:lnTo>
                <a:lnTo>
                  <a:pt x="334" y="497"/>
                </a:lnTo>
                <a:lnTo>
                  <a:pt x="334" y="496"/>
                </a:lnTo>
                <a:lnTo>
                  <a:pt x="334" y="496"/>
                </a:lnTo>
                <a:lnTo>
                  <a:pt x="334" y="495"/>
                </a:lnTo>
                <a:lnTo>
                  <a:pt x="334" y="495"/>
                </a:lnTo>
                <a:lnTo>
                  <a:pt x="334" y="495"/>
                </a:lnTo>
                <a:lnTo>
                  <a:pt x="334" y="494"/>
                </a:lnTo>
                <a:lnTo>
                  <a:pt x="334" y="494"/>
                </a:lnTo>
                <a:lnTo>
                  <a:pt x="334" y="494"/>
                </a:lnTo>
                <a:lnTo>
                  <a:pt x="334" y="494"/>
                </a:lnTo>
                <a:lnTo>
                  <a:pt x="334" y="493"/>
                </a:lnTo>
                <a:lnTo>
                  <a:pt x="333" y="493"/>
                </a:lnTo>
                <a:lnTo>
                  <a:pt x="333" y="493"/>
                </a:lnTo>
                <a:lnTo>
                  <a:pt x="333" y="492"/>
                </a:lnTo>
                <a:lnTo>
                  <a:pt x="332" y="492"/>
                </a:lnTo>
                <a:lnTo>
                  <a:pt x="332" y="491"/>
                </a:lnTo>
                <a:lnTo>
                  <a:pt x="331" y="490"/>
                </a:lnTo>
                <a:lnTo>
                  <a:pt x="331" y="490"/>
                </a:lnTo>
                <a:lnTo>
                  <a:pt x="331" y="490"/>
                </a:lnTo>
                <a:lnTo>
                  <a:pt x="331" y="490"/>
                </a:lnTo>
                <a:lnTo>
                  <a:pt x="330" y="490"/>
                </a:lnTo>
                <a:lnTo>
                  <a:pt x="330" y="491"/>
                </a:lnTo>
                <a:lnTo>
                  <a:pt x="330" y="491"/>
                </a:lnTo>
                <a:lnTo>
                  <a:pt x="329" y="491"/>
                </a:lnTo>
                <a:lnTo>
                  <a:pt x="329" y="491"/>
                </a:lnTo>
                <a:lnTo>
                  <a:pt x="328" y="491"/>
                </a:lnTo>
                <a:lnTo>
                  <a:pt x="328" y="490"/>
                </a:lnTo>
                <a:lnTo>
                  <a:pt x="328" y="490"/>
                </a:lnTo>
                <a:lnTo>
                  <a:pt x="328" y="489"/>
                </a:lnTo>
                <a:lnTo>
                  <a:pt x="328" y="489"/>
                </a:lnTo>
                <a:lnTo>
                  <a:pt x="327" y="488"/>
                </a:lnTo>
                <a:lnTo>
                  <a:pt x="327" y="488"/>
                </a:lnTo>
                <a:lnTo>
                  <a:pt x="327" y="488"/>
                </a:lnTo>
                <a:lnTo>
                  <a:pt x="326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4" y="488"/>
                </a:lnTo>
                <a:lnTo>
                  <a:pt x="324" y="488"/>
                </a:lnTo>
                <a:lnTo>
                  <a:pt x="323" y="488"/>
                </a:lnTo>
                <a:lnTo>
                  <a:pt x="323" y="488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6"/>
                </a:lnTo>
                <a:lnTo>
                  <a:pt x="322" y="485"/>
                </a:lnTo>
                <a:lnTo>
                  <a:pt x="321" y="485"/>
                </a:lnTo>
                <a:lnTo>
                  <a:pt x="321" y="483"/>
                </a:lnTo>
                <a:lnTo>
                  <a:pt x="321" y="483"/>
                </a:lnTo>
                <a:lnTo>
                  <a:pt x="321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1"/>
                </a:lnTo>
                <a:lnTo>
                  <a:pt x="320" y="481"/>
                </a:lnTo>
                <a:lnTo>
                  <a:pt x="320" y="481"/>
                </a:lnTo>
                <a:lnTo>
                  <a:pt x="320" y="481"/>
                </a:lnTo>
                <a:lnTo>
                  <a:pt x="320" y="480"/>
                </a:lnTo>
                <a:lnTo>
                  <a:pt x="320" y="479"/>
                </a:lnTo>
                <a:lnTo>
                  <a:pt x="320" y="479"/>
                </a:lnTo>
                <a:lnTo>
                  <a:pt x="320" y="479"/>
                </a:lnTo>
                <a:lnTo>
                  <a:pt x="320" y="479"/>
                </a:lnTo>
                <a:lnTo>
                  <a:pt x="319" y="479"/>
                </a:lnTo>
                <a:lnTo>
                  <a:pt x="318" y="479"/>
                </a:lnTo>
                <a:lnTo>
                  <a:pt x="318" y="479"/>
                </a:lnTo>
                <a:lnTo>
                  <a:pt x="317" y="479"/>
                </a:lnTo>
                <a:lnTo>
                  <a:pt x="317" y="479"/>
                </a:lnTo>
                <a:lnTo>
                  <a:pt x="317" y="479"/>
                </a:lnTo>
                <a:lnTo>
                  <a:pt x="316" y="479"/>
                </a:lnTo>
                <a:lnTo>
                  <a:pt x="315" y="478"/>
                </a:lnTo>
                <a:lnTo>
                  <a:pt x="315" y="478"/>
                </a:lnTo>
                <a:lnTo>
                  <a:pt x="315" y="478"/>
                </a:lnTo>
                <a:lnTo>
                  <a:pt x="315" y="477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6"/>
                </a:lnTo>
                <a:lnTo>
                  <a:pt x="315" y="475"/>
                </a:lnTo>
                <a:lnTo>
                  <a:pt x="315" y="475"/>
                </a:lnTo>
                <a:lnTo>
                  <a:pt x="315" y="475"/>
                </a:lnTo>
                <a:lnTo>
                  <a:pt x="314" y="475"/>
                </a:lnTo>
                <a:lnTo>
                  <a:pt x="314" y="475"/>
                </a:lnTo>
                <a:lnTo>
                  <a:pt x="314" y="475"/>
                </a:lnTo>
                <a:lnTo>
                  <a:pt x="313" y="475"/>
                </a:lnTo>
                <a:lnTo>
                  <a:pt x="313" y="475"/>
                </a:lnTo>
                <a:lnTo>
                  <a:pt x="313" y="475"/>
                </a:lnTo>
                <a:lnTo>
                  <a:pt x="312" y="476"/>
                </a:lnTo>
                <a:lnTo>
                  <a:pt x="311" y="476"/>
                </a:lnTo>
                <a:lnTo>
                  <a:pt x="311" y="476"/>
                </a:lnTo>
                <a:lnTo>
                  <a:pt x="311" y="476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10" y="475"/>
                </a:lnTo>
                <a:lnTo>
                  <a:pt x="309" y="474"/>
                </a:lnTo>
                <a:lnTo>
                  <a:pt x="309" y="474"/>
                </a:lnTo>
                <a:lnTo>
                  <a:pt x="309" y="474"/>
                </a:lnTo>
                <a:lnTo>
                  <a:pt x="309" y="473"/>
                </a:lnTo>
                <a:lnTo>
                  <a:pt x="308" y="473"/>
                </a:lnTo>
                <a:lnTo>
                  <a:pt x="308" y="472"/>
                </a:lnTo>
                <a:lnTo>
                  <a:pt x="308" y="472"/>
                </a:lnTo>
                <a:lnTo>
                  <a:pt x="307" y="471"/>
                </a:lnTo>
                <a:lnTo>
                  <a:pt x="307" y="471"/>
                </a:lnTo>
                <a:lnTo>
                  <a:pt x="306" y="470"/>
                </a:lnTo>
                <a:lnTo>
                  <a:pt x="306" y="469"/>
                </a:lnTo>
                <a:lnTo>
                  <a:pt x="305" y="469"/>
                </a:lnTo>
                <a:lnTo>
                  <a:pt x="305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7"/>
                </a:lnTo>
                <a:lnTo>
                  <a:pt x="303" y="467"/>
                </a:lnTo>
                <a:lnTo>
                  <a:pt x="303" y="467"/>
                </a:lnTo>
                <a:lnTo>
                  <a:pt x="302" y="466"/>
                </a:lnTo>
                <a:lnTo>
                  <a:pt x="301" y="466"/>
                </a:lnTo>
                <a:lnTo>
                  <a:pt x="301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299" y="466"/>
                </a:lnTo>
                <a:lnTo>
                  <a:pt x="298" y="467"/>
                </a:lnTo>
                <a:lnTo>
                  <a:pt x="298" y="467"/>
                </a:lnTo>
                <a:lnTo>
                  <a:pt x="297" y="467"/>
                </a:lnTo>
                <a:lnTo>
                  <a:pt x="297" y="467"/>
                </a:lnTo>
                <a:lnTo>
                  <a:pt x="297" y="467"/>
                </a:lnTo>
                <a:lnTo>
                  <a:pt x="297" y="468"/>
                </a:lnTo>
                <a:lnTo>
                  <a:pt x="297" y="468"/>
                </a:lnTo>
                <a:lnTo>
                  <a:pt x="296" y="468"/>
                </a:lnTo>
                <a:lnTo>
                  <a:pt x="296" y="468"/>
                </a:lnTo>
                <a:lnTo>
                  <a:pt x="296" y="468"/>
                </a:lnTo>
                <a:lnTo>
                  <a:pt x="295" y="467"/>
                </a:lnTo>
                <a:lnTo>
                  <a:pt x="294" y="467"/>
                </a:lnTo>
                <a:lnTo>
                  <a:pt x="294" y="467"/>
                </a:lnTo>
                <a:lnTo>
                  <a:pt x="293" y="466"/>
                </a:lnTo>
                <a:lnTo>
                  <a:pt x="293" y="466"/>
                </a:lnTo>
                <a:lnTo>
                  <a:pt x="293" y="466"/>
                </a:lnTo>
                <a:lnTo>
                  <a:pt x="292" y="466"/>
                </a:lnTo>
                <a:lnTo>
                  <a:pt x="292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5"/>
                </a:lnTo>
                <a:lnTo>
                  <a:pt x="291" y="466"/>
                </a:lnTo>
                <a:lnTo>
                  <a:pt x="290" y="467"/>
                </a:lnTo>
                <a:lnTo>
                  <a:pt x="290" y="467"/>
                </a:lnTo>
                <a:lnTo>
                  <a:pt x="290" y="468"/>
                </a:lnTo>
                <a:lnTo>
                  <a:pt x="290" y="468"/>
                </a:lnTo>
                <a:lnTo>
                  <a:pt x="289" y="468"/>
                </a:lnTo>
                <a:lnTo>
                  <a:pt x="289" y="468"/>
                </a:lnTo>
                <a:lnTo>
                  <a:pt x="287" y="468"/>
                </a:lnTo>
                <a:lnTo>
                  <a:pt x="286" y="467"/>
                </a:lnTo>
                <a:lnTo>
                  <a:pt x="285" y="466"/>
                </a:lnTo>
                <a:lnTo>
                  <a:pt x="285" y="465"/>
                </a:lnTo>
                <a:lnTo>
                  <a:pt x="285" y="464"/>
                </a:lnTo>
                <a:lnTo>
                  <a:pt x="284" y="464"/>
                </a:lnTo>
                <a:lnTo>
                  <a:pt x="283" y="463"/>
                </a:lnTo>
                <a:lnTo>
                  <a:pt x="283" y="462"/>
                </a:lnTo>
                <a:lnTo>
                  <a:pt x="282" y="462"/>
                </a:lnTo>
                <a:lnTo>
                  <a:pt x="282" y="462"/>
                </a:lnTo>
                <a:lnTo>
                  <a:pt x="282" y="461"/>
                </a:lnTo>
                <a:lnTo>
                  <a:pt x="281" y="460"/>
                </a:lnTo>
                <a:lnTo>
                  <a:pt x="280" y="460"/>
                </a:lnTo>
                <a:lnTo>
                  <a:pt x="280" y="459"/>
                </a:lnTo>
                <a:lnTo>
                  <a:pt x="280" y="459"/>
                </a:lnTo>
                <a:lnTo>
                  <a:pt x="279" y="458"/>
                </a:lnTo>
                <a:lnTo>
                  <a:pt x="279" y="458"/>
                </a:lnTo>
                <a:lnTo>
                  <a:pt x="279" y="458"/>
                </a:lnTo>
                <a:lnTo>
                  <a:pt x="278" y="457"/>
                </a:lnTo>
                <a:lnTo>
                  <a:pt x="277" y="457"/>
                </a:lnTo>
                <a:lnTo>
                  <a:pt x="277" y="457"/>
                </a:lnTo>
                <a:lnTo>
                  <a:pt x="276" y="455"/>
                </a:lnTo>
                <a:lnTo>
                  <a:pt x="276" y="455"/>
                </a:lnTo>
                <a:lnTo>
                  <a:pt x="275" y="454"/>
                </a:lnTo>
                <a:lnTo>
                  <a:pt x="275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4" y="454"/>
                </a:lnTo>
                <a:lnTo>
                  <a:pt x="273" y="455"/>
                </a:lnTo>
                <a:lnTo>
                  <a:pt x="273" y="455"/>
                </a:lnTo>
                <a:lnTo>
                  <a:pt x="273" y="456"/>
                </a:lnTo>
                <a:lnTo>
                  <a:pt x="272" y="457"/>
                </a:lnTo>
                <a:lnTo>
                  <a:pt x="271" y="458"/>
                </a:lnTo>
                <a:lnTo>
                  <a:pt x="271" y="458"/>
                </a:lnTo>
                <a:lnTo>
                  <a:pt x="270" y="458"/>
                </a:lnTo>
                <a:lnTo>
                  <a:pt x="270" y="458"/>
                </a:lnTo>
                <a:lnTo>
                  <a:pt x="269" y="458"/>
                </a:lnTo>
                <a:lnTo>
                  <a:pt x="269" y="457"/>
                </a:lnTo>
                <a:lnTo>
                  <a:pt x="269" y="457"/>
                </a:lnTo>
                <a:lnTo>
                  <a:pt x="269" y="456"/>
                </a:lnTo>
                <a:lnTo>
                  <a:pt x="269" y="455"/>
                </a:lnTo>
                <a:lnTo>
                  <a:pt x="269" y="455"/>
                </a:lnTo>
                <a:lnTo>
                  <a:pt x="268" y="455"/>
                </a:lnTo>
                <a:lnTo>
                  <a:pt x="267" y="455"/>
                </a:lnTo>
                <a:lnTo>
                  <a:pt x="267" y="455"/>
                </a:lnTo>
                <a:lnTo>
                  <a:pt x="267" y="456"/>
                </a:lnTo>
                <a:lnTo>
                  <a:pt x="266" y="456"/>
                </a:lnTo>
                <a:lnTo>
                  <a:pt x="266" y="456"/>
                </a:lnTo>
                <a:lnTo>
                  <a:pt x="266" y="456"/>
                </a:lnTo>
                <a:lnTo>
                  <a:pt x="266" y="456"/>
                </a:lnTo>
                <a:lnTo>
                  <a:pt x="265" y="455"/>
                </a:lnTo>
                <a:lnTo>
                  <a:pt x="265" y="455"/>
                </a:lnTo>
                <a:lnTo>
                  <a:pt x="265" y="455"/>
                </a:lnTo>
                <a:lnTo>
                  <a:pt x="265" y="455"/>
                </a:lnTo>
                <a:lnTo>
                  <a:pt x="265" y="454"/>
                </a:lnTo>
                <a:lnTo>
                  <a:pt x="265" y="454"/>
                </a:lnTo>
                <a:lnTo>
                  <a:pt x="265" y="452"/>
                </a:lnTo>
                <a:lnTo>
                  <a:pt x="265" y="452"/>
                </a:lnTo>
                <a:lnTo>
                  <a:pt x="265" y="452"/>
                </a:lnTo>
                <a:lnTo>
                  <a:pt x="265" y="452"/>
                </a:lnTo>
                <a:lnTo>
                  <a:pt x="265" y="451"/>
                </a:lnTo>
                <a:lnTo>
                  <a:pt x="265" y="451"/>
                </a:lnTo>
                <a:lnTo>
                  <a:pt x="265" y="450"/>
                </a:lnTo>
                <a:lnTo>
                  <a:pt x="264" y="450"/>
                </a:lnTo>
                <a:lnTo>
                  <a:pt x="263" y="449"/>
                </a:lnTo>
                <a:lnTo>
                  <a:pt x="263" y="449"/>
                </a:lnTo>
                <a:lnTo>
                  <a:pt x="262" y="448"/>
                </a:lnTo>
                <a:lnTo>
                  <a:pt x="261" y="448"/>
                </a:lnTo>
                <a:lnTo>
                  <a:pt x="261" y="447"/>
                </a:lnTo>
                <a:lnTo>
                  <a:pt x="261" y="447"/>
                </a:lnTo>
                <a:lnTo>
                  <a:pt x="260" y="446"/>
                </a:lnTo>
                <a:lnTo>
                  <a:pt x="260" y="446"/>
                </a:lnTo>
                <a:lnTo>
                  <a:pt x="260" y="446"/>
                </a:lnTo>
                <a:lnTo>
                  <a:pt x="259" y="446"/>
                </a:lnTo>
                <a:lnTo>
                  <a:pt x="259" y="447"/>
                </a:lnTo>
                <a:lnTo>
                  <a:pt x="258" y="447"/>
                </a:lnTo>
                <a:lnTo>
                  <a:pt x="257" y="448"/>
                </a:lnTo>
                <a:lnTo>
                  <a:pt x="257" y="448"/>
                </a:lnTo>
                <a:lnTo>
                  <a:pt x="257" y="448"/>
                </a:lnTo>
                <a:lnTo>
                  <a:pt x="256" y="448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6"/>
                </a:lnTo>
                <a:lnTo>
                  <a:pt x="255" y="446"/>
                </a:lnTo>
                <a:lnTo>
                  <a:pt x="255" y="445"/>
                </a:lnTo>
                <a:lnTo>
                  <a:pt x="254" y="445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2" y="446"/>
                </a:lnTo>
                <a:lnTo>
                  <a:pt x="252" y="447"/>
                </a:lnTo>
                <a:lnTo>
                  <a:pt x="252" y="447"/>
                </a:lnTo>
                <a:lnTo>
                  <a:pt x="252" y="447"/>
                </a:lnTo>
                <a:lnTo>
                  <a:pt x="252" y="448"/>
                </a:lnTo>
                <a:lnTo>
                  <a:pt x="251" y="448"/>
                </a:lnTo>
                <a:lnTo>
                  <a:pt x="250" y="448"/>
                </a:lnTo>
                <a:lnTo>
                  <a:pt x="250" y="448"/>
                </a:lnTo>
                <a:lnTo>
                  <a:pt x="250" y="447"/>
                </a:lnTo>
                <a:lnTo>
                  <a:pt x="249" y="447"/>
                </a:lnTo>
                <a:lnTo>
                  <a:pt x="249" y="447"/>
                </a:lnTo>
                <a:lnTo>
                  <a:pt x="249" y="447"/>
                </a:lnTo>
                <a:lnTo>
                  <a:pt x="249" y="447"/>
                </a:lnTo>
                <a:lnTo>
                  <a:pt x="248" y="447"/>
                </a:lnTo>
                <a:lnTo>
                  <a:pt x="248" y="447"/>
                </a:lnTo>
                <a:lnTo>
                  <a:pt x="248" y="447"/>
                </a:lnTo>
                <a:lnTo>
                  <a:pt x="248" y="447"/>
                </a:lnTo>
                <a:lnTo>
                  <a:pt x="247" y="447"/>
                </a:lnTo>
                <a:lnTo>
                  <a:pt x="247" y="447"/>
                </a:lnTo>
                <a:lnTo>
                  <a:pt x="247" y="447"/>
                </a:lnTo>
                <a:lnTo>
                  <a:pt x="246" y="447"/>
                </a:lnTo>
                <a:lnTo>
                  <a:pt x="246" y="447"/>
                </a:lnTo>
                <a:lnTo>
                  <a:pt x="246" y="447"/>
                </a:lnTo>
                <a:lnTo>
                  <a:pt x="245" y="447"/>
                </a:lnTo>
                <a:lnTo>
                  <a:pt x="245" y="447"/>
                </a:lnTo>
                <a:lnTo>
                  <a:pt x="244" y="447"/>
                </a:lnTo>
                <a:lnTo>
                  <a:pt x="244" y="447"/>
                </a:lnTo>
                <a:lnTo>
                  <a:pt x="243" y="447"/>
                </a:lnTo>
                <a:lnTo>
                  <a:pt x="243" y="448"/>
                </a:lnTo>
                <a:lnTo>
                  <a:pt x="243" y="448"/>
                </a:lnTo>
                <a:lnTo>
                  <a:pt x="242" y="448"/>
                </a:lnTo>
                <a:lnTo>
                  <a:pt x="242" y="448"/>
                </a:lnTo>
                <a:lnTo>
                  <a:pt x="241" y="448"/>
                </a:lnTo>
                <a:lnTo>
                  <a:pt x="240" y="448"/>
                </a:lnTo>
                <a:lnTo>
                  <a:pt x="239" y="448"/>
                </a:lnTo>
                <a:lnTo>
                  <a:pt x="239" y="449"/>
                </a:lnTo>
                <a:lnTo>
                  <a:pt x="239" y="449"/>
                </a:lnTo>
                <a:lnTo>
                  <a:pt x="239" y="449"/>
                </a:lnTo>
                <a:lnTo>
                  <a:pt x="239" y="449"/>
                </a:lnTo>
                <a:lnTo>
                  <a:pt x="238" y="449"/>
                </a:lnTo>
                <a:lnTo>
                  <a:pt x="238" y="449"/>
                </a:lnTo>
                <a:lnTo>
                  <a:pt x="237" y="449"/>
                </a:lnTo>
                <a:lnTo>
                  <a:pt x="237" y="449"/>
                </a:lnTo>
                <a:lnTo>
                  <a:pt x="237" y="449"/>
                </a:lnTo>
                <a:lnTo>
                  <a:pt x="236" y="448"/>
                </a:lnTo>
                <a:lnTo>
                  <a:pt x="236" y="448"/>
                </a:lnTo>
                <a:lnTo>
                  <a:pt x="236" y="448"/>
                </a:lnTo>
                <a:lnTo>
                  <a:pt x="235" y="447"/>
                </a:lnTo>
                <a:lnTo>
                  <a:pt x="235" y="447"/>
                </a:lnTo>
                <a:lnTo>
                  <a:pt x="235" y="448"/>
                </a:lnTo>
                <a:lnTo>
                  <a:pt x="235" y="448"/>
                </a:lnTo>
                <a:lnTo>
                  <a:pt x="234" y="448"/>
                </a:lnTo>
                <a:lnTo>
                  <a:pt x="233" y="448"/>
                </a:lnTo>
                <a:lnTo>
                  <a:pt x="233" y="448"/>
                </a:lnTo>
                <a:lnTo>
                  <a:pt x="232" y="448"/>
                </a:lnTo>
                <a:lnTo>
                  <a:pt x="232" y="447"/>
                </a:lnTo>
                <a:lnTo>
                  <a:pt x="232" y="447"/>
                </a:lnTo>
                <a:lnTo>
                  <a:pt x="232" y="447"/>
                </a:lnTo>
                <a:lnTo>
                  <a:pt x="231" y="447"/>
                </a:lnTo>
                <a:lnTo>
                  <a:pt x="230" y="447"/>
                </a:lnTo>
                <a:lnTo>
                  <a:pt x="229" y="447"/>
                </a:lnTo>
                <a:lnTo>
                  <a:pt x="229" y="447"/>
                </a:lnTo>
                <a:lnTo>
                  <a:pt x="228" y="447"/>
                </a:lnTo>
                <a:lnTo>
                  <a:pt x="228" y="447"/>
                </a:lnTo>
                <a:lnTo>
                  <a:pt x="228" y="447"/>
                </a:lnTo>
                <a:lnTo>
                  <a:pt x="228" y="447"/>
                </a:lnTo>
                <a:lnTo>
                  <a:pt x="227" y="446"/>
                </a:lnTo>
                <a:lnTo>
                  <a:pt x="226" y="446"/>
                </a:lnTo>
                <a:lnTo>
                  <a:pt x="226" y="445"/>
                </a:lnTo>
                <a:lnTo>
                  <a:pt x="225" y="445"/>
                </a:lnTo>
                <a:lnTo>
                  <a:pt x="225" y="445"/>
                </a:lnTo>
                <a:lnTo>
                  <a:pt x="225" y="445"/>
                </a:lnTo>
                <a:lnTo>
                  <a:pt x="224" y="445"/>
                </a:lnTo>
                <a:lnTo>
                  <a:pt x="223" y="444"/>
                </a:lnTo>
                <a:lnTo>
                  <a:pt x="223" y="443"/>
                </a:lnTo>
                <a:lnTo>
                  <a:pt x="223" y="443"/>
                </a:lnTo>
                <a:lnTo>
                  <a:pt x="222" y="442"/>
                </a:lnTo>
                <a:lnTo>
                  <a:pt x="222" y="442"/>
                </a:lnTo>
                <a:lnTo>
                  <a:pt x="221" y="443"/>
                </a:lnTo>
                <a:lnTo>
                  <a:pt x="221" y="443"/>
                </a:lnTo>
                <a:lnTo>
                  <a:pt x="221" y="444"/>
                </a:lnTo>
                <a:lnTo>
                  <a:pt x="220" y="444"/>
                </a:lnTo>
                <a:lnTo>
                  <a:pt x="220" y="445"/>
                </a:lnTo>
                <a:lnTo>
                  <a:pt x="219" y="445"/>
                </a:lnTo>
                <a:lnTo>
                  <a:pt x="219" y="447"/>
                </a:lnTo>
                <a:lnTo>
                  <a:pt x="219" y="447"/>
                </a:lnTo>
                <a:lnTo>
                  <a:pt x="219" y="447"/>
                </a:lnTo>
                <a:lnTo>
                  <a:pt x="218" y="447"/>
                </a:lnTo>
                <a:lnTo>
                  <a:pt x="218" y="447"/>
                </a:lnTo>
                <a:lnTo>
                  <a:pt x="218" y="447"/>
                </a:lnTo>
                <a:lnTo>
                  <a:pt x="217" y="448"/>
                </a:lnTo>
                <a:lnTo>
                  <a:pt x="217" y="448"/>
                </a:lnTo>
                <a:lnTo>
                  <a:pt x="216" y="448"/>
                </a:lnTo>
                <a:lnTo>
                  <a:pt x="216" y="447"/>
                </a:lnTo>
                <a:lnTo>
                  <a:pt x="215" y="447"/>
                </a:lnTo>
                <a:lnTo>
                  <a:pt x="215" y="447"/>
                </a:lnTo>
                <a:lnTo>
                  <a:pt x="215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4" y="447"/>
                </a:lnTo>
                <a:lnTo>
                  <a:pt x="213" y="447"/>
                </a:lnTo>
                <a:lnTo>
                  <a:pt x="212" y="447"/>
                </a:lnTo>
                <a:lnTo>
                  <a:pt x="212" y="448"/>
                </a:lnTo>
                <a:lnTo>
                  <a:pt x="211" y="447"/>
                </a:lnTo>
                <a:lnTo>
                  <a:pt x="211" y="447"/>
                </a:lnTo>
                <a:lnTo>
                  <a:pt x="210" y="447"/>
                </a:lnTo>
                <a:lnTo>
                  <a:pt x="209" y="446"/>
                </a:lnTo>
                <a:lnTo>
                  <a:pt x="209" y="446"/>
                </a:lnTo>
                <a:lnTo>
                  <a:pt x="208" y="445"/>
                </a:lnTo>
                <a:lnTo>
                  <a:pt x="208" y="445"/>
                </a:lnTo>
                <a:lnTo>
                  <a:pt x="208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5"/>
                </a:lnTo>
                <a:lnTo>
                  <a:pt x="207" y="445"/>
                </a:lnTo>
                <a:lnTo>
                  <a:pt x="206" y="445"/>
                </a:lnTo>
                <a:lnTo>
                  <a:pt x="205" y="445"/>
                </a:lnTo>
                <a:lnTo>
                  <a:pt x="205" y="445"/>
                </a:lnTo>
                <a:lnTo>
                  <a:pt x="204" y="445"/>
                </a:lnTo>
                <a:lnTo>
                  <a:pt x="204" y="445"/>
                </a:lnTo>
                <a:lnTo>
                  <a:pt x="204" y="444"/>
                </a:lnTo>
                <a:lnTo>
                  <a:pt x="204" y="444"/>
                </a:lnTo>
                <a:lnTo>
                  <a:pt x="204" y="444"/>
                </a:lnTo>
                <a:lnTo>
                  <a:pt x="203" y="443"/>
                </a:lnTo>
                <a:lnTo>
                  <a:pt x="202" y="443"/>
                </a:lnTo>
                <a:lnTo>
                  <a:pt x="202" y="443"/>
                </a:lnTo>
                <a:lnTo>
                  <a:pt x="202" y="442"/>
                </a:lnTo>
                <a:lnTo>
                  <a:pt x="202" y="442"/>
                </a:lnTo>
                <a:lnTo>
                  <a:pt x="201" y="442"/>
                </a:lnTo>
                <a:lnTo>
                  <a:pt x="201" y="442"/>
                </a:lnTo>
                <a:lnTo>
                  <a:pt x="201" y="442"/>
                </a:lnTo>
                <a:lnTo>
                  <a:pt x="200" y="442"/>
                </a:lnTo>
                <a:lnTo>
                  <a:pt x="199" y="442"/>
                </a:lnTo>
                <a:lnTo>
                  <a:pt x="199" y="442"/>
                </a:lnTo>
                <a:lnTo>
                  <a:pt x="199" y="442"/>
                </a:lnTo>
                <a:lnTo>
                  <a:pt x="199" y="442"/>
                </a:lnTo>
                <a:lnTo>
                  <a:pt x="198" y="442"/>
                </a:lnTo>
                <a:lnTo>
                  <a:pt x="198" y="442"/>
                </a:lnTo>
                <a:lnTo>
                  <a:pt x="198" y="442"/>
                </a:lnTo>
                <a:lnTo>
                  <a:pt x="197" y="442"/>
                </a:lnTo>
                <a:lnTo>
                  <a:pt x="197" y="442"/>
                </a:lnTo>
                <a:lnTo>
                  <a:pt x="197" y="442"/>
                </a:lnTo>
                <a:lnTo>
                  <a:pt x="196" y="442"/>
                </a:lnTo>
                <a:lnTo>
                  <a:pt x="195" y="442"/>
                </a:lnTo>
                <a:lnTo>
                  <a:pt x="195" y="442"/>
                </a:lnTo>
                <a:lnTo>
                  <a:pt x="195" y="443"/>
                </a:lnTo>
                <a:lnTo>
                  <a:pt x="194" y="443"/>
                </a:lnTo>
                <a:lnTo>
                  <a:pt x="194" y="443"/>
                </a:lnTo>
                <a:lnTo>
                  <a:pt x="193" y="444"/>
                </a:lnTo>
                <a:lnTo>
                  <a:pt x="193" y="444"/>
                </a:lnTo>
                <a:lnTo>
                  <a:pt x="193" y="444"/>
                </a:lnTo>
                <a:lnTo>
                  <a:pt x="193" y="445"/>
                </a:lnTo>
                <a:lnTo>
                  <a:pt x="192" y="445"/>
                </a:lnTo>
                <a:lnTo>
                  <a:pt x="192" y="446"/>
                </a:lnTo>
                <a:lnTo>
                  <a:pt x="191" y="446"/>
                </a:lnTo>
                <a:lnTo>
                  <a:pt x="191" y="446"/>
                </a:lnTo>
                <a:lnTo>
                  <a:pt x="191" y="446"/>
                </a:lnTo>
                <a:lnTo>
                  <a:pt x="190" y="446"/>
                </a:lnTo>
                <a:lnTo>
                  <a:pt x="190" y="446"/>
                </a:lnTo>
                <a:lnTo>
                  <a:pt x="190" y="445"/>
                </a:lnTo>
                <a:lnTo>
                  <a:pt x="190" y="445"/>
                </a:lnTo>
                <a:lnTo>
                  <a:pt x="190" y="445"/>
                </a:lnTo>
                <a:lnTo>
                  <a:pt x="190" y="445"/>
                </a:lnTo>
                <a:lnTo>
                  <a:pt x="188" y="445"/>
                </a:lnTo>
                <a:lnTo>
                  <a:pt x="188" y="444"/>
                </a:lnTo>
                <a:lnTo>
                  <a:pt x="188" y="444"/>
                </a:lnTo>
                <a:lnTo>
                  <a:pt x="188" y="443"/>
                </a:lnTo>
                <a:lnTo>
                  <a:pt x="188" y="442"/>
                </a:lnTo>
                <a:lnTo>
                  <a:pt x="188" y="441"/>
                </a:lnTo>
                <a:lnTo>
                  <a:pt x="189" y="441"/>
                </a:lnTo>
                <a:lnTo>
                  <a:pt x="189" y="440"/>
                </a:lnTo>
                <a:lnTo>
                  <a:pt x="188" y="439"/>
                </a:lnTo>
                <a:lnTo>
                  <a:pt x="188" y="438"/>
                </a:lnTo>
                <a:lnTo>
                  <a:pt x="187" y="438"/>
                </a:lnTo>
                <a:lnTo>
                  <a:pt x="186" y="438"/>
                </a:lnTo>
                <a:lnTo>
                  <a:pt x="185" y="439"/>
                </a:lnTo>
                <a:lnTo>
                  <a:pt x="185" y="440"/>
                </a:lnTo>
                <a:lnTo>
                  <a:pt x="184" y="440"/>
                </a:lnTo>
                <a:lnTo>
                  <a:pt x="184" y="440"/>
                </a:lnTo>
                <a:lnTo>
                  <a:pt x="183" y="440"/>
                </a:lnTo>
                <a:lnTo>
                  <a:pt x="183" y="439"/>
                </a:lnTo>
                <a:lnTo>
                  <a:pt x="183" y="438"/>
                </a:lnTo>
                <a:lnTo>
                  <a:pt x="184" y="438"/>
                </a:lnTo>
                <a:lnTo>
                  <a:pt x="184" y="437"/>
                </a:lnTo>
                <a:lnTo>
                  <a:pt x="184" y="437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4" y="436"/>
                </a:lnTo>
                <a:lnTo>
                  <a:pt x="183" y="436"/>
                </a:lnTo>
                <a:lnTo>
                  <a:pt x="183" y="435"/>
                </a:lnTo>
                <a:lnTo>
                  <a:pt x="182" y="435"/>
                </a:lnTo>
                <a:lnTo>
                  <a:pt x="182" y="435"/>
                </a:lnTo>
                <a:lnTo>
                  <a:pt x="181" y="434"/>
                </a:lnTo>
                <a:lnTo>
                  <a:pt x="181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80" y="434"/>
                </a:lnTo>
                <a:lnTo>
                  <a:pt x="179" y="433"/>
                </a:lnTo>
                <a:lnTo>
                  <a:pt x="178" y="433"/>
                </a:lnTo>
                <a:lnTo>
                  <a:pt x="177" y="432"/>
                </a:lnTo>
                <a:lnTo>
                  <a:pt x="177" y="431"/>
                </a:lnTo>
                <a:lnTo>
                  <a:pt x="177" y="430"/>
                </a:lnTo>
                <a:lnTo>
                  <a:pt x="176" y="430"/>
                </a:lnTo>
                <a:lnTo>
                  <a:pt x="175" y="430"/>
                </a:lnTo>
                <a:lnTo>
                  <a:pt x="175" y="428"/>
                </a:lnTo>
                <a:lnTo>
                  <a:pt x="175" y="427"/>
                </a:lnTo>
                <a:lnTo>
                  <a:pt x="174" y="427"/>
                </a:lnTo>
                <a:lnTo>
                  <a:pt x="174" y="426"/>
                </a:lnTo>
                <a:lnTo>
                  <a:pt x="173" y="425"/>
                </a:lnTo>
                <a:lnTo>
                  <a:pt x="173" y="425"/>
                </a:lnTo>
                <a:lnTo>
                  <a:pt x="172" y="424"/>
                </a:lnTo>
                <a:lnTo>
                  <a:pt x="171" y="424"/>
                </a:lnTo>
                <a:lnTo>
                  <a:pt x="170" y="424"/>
                </a:lnTo>
                <a:lnTo>
                  <a:pt x="170" y="423"/>
                </a:lnTo>
                <a:lnTo>
                  <a:pt x="170" y="423"/>
                </a:lnTo>
                <a:lnTo>
                  <a:pt x="169" y="422"/>
                </a:lnTo>
                <a:lnTo>
                  <a:pt x="168" y="421"/>
                </a:lnTo>
                <a:lnTo>
                  <a:pt x="168" y="420"/>
                </a:lnTo>
                <a:lnTo>
                  <a:pt x="168" y="419"/>
                </a:lnTo>
                <a:lnTo>
                  <a:pt x="167" y="418"/>
                </a:lnTo>
                <a:lnTo>
                  <a:pt x="166" y="418"/>
                </a:lnTo>
                <a:lnTo>
                  <a:pt x="165" y="417"/>
                </a:lnTo>
                <a:lnTo>
                  <a:pt x="165" y="417"/>
                </a:lnTo>
                <a:lnTo>
                  <a:pt x="165" y="417"/>
                </a:lnTo>
                <a:lnTo>
                  <a:pt x="165" y="417"/>
                </a:lnTo>
                <a:lnTo>
                  <a:pt x="164" y="417"/>
                </a:lnTo>
                <a:lnTo>
                  <a:pt x="164" y="417"/>
                </a:lnTo>
                <a:lnTo>
                  <a:pt x="164" y="416"/>
                </a:lnTo>
                <a:lnTo>
                  <a:pt x="164" y="416"/>
                </a:lnTo>
                <a:lnTo>
                  <a:pt x="163" y="416"/>
                </a:lnTo>
                <a:lnTo>
                  <a:pt x="163" y="415"/>
                </a:lnTo>
                <a:lnTo>
                  <a:pt x="163" y="414"/>
                </a:lnTo>
                <a:lnTo>
                  <a:pt x="163" y="414"/>
                </a:lnTo>
                <a:lnTo>
                  <a:pt x="163" y="414"/>
                </a:lnTo>
                <a:lnTo>
                  <a:pt x="163" y="413"/>
                </a:lnTo>
                <a:lnTo>
                  <a:pt x="162" y="412"/>
                </a:lnTo>
                <a:lnTo>
                  <a:pt x="162" y="412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1"/>
                </a:lnTo>
                <a:lnTo>
                  <a:pt x="160" y="411"/>
                </a:lnTo>
                <a:lnTo>
                  <a:pt x="159" y="411"/>
                </a:lnTo>
                <a:lnTo>
                  <a:pt x="158" y="411"/>
                </a:lnTo>
                <a:lnTo>
                  <a:pt x="158" y="411"/>
                </a:lnTo>
                <a:lnTo>
                  <a:pt x="157" y="411"/>
                </a:lnTo>
                <a:lnTo>
                  <a:pt x="156" y="411"/>
                </a:lnTo>
                <a:lnTo>
                  <a:pt x="155" y="411"/>
                </a:lnTo>
                <a:lnTo>
                  <a:pt x="153" y="412"/>
                </a:lnTo>
                <a:lnTo>
                  <a:pt x="153" y="412"/>
                </a:lnTo>
                <a:lnTo>
                  <a:pt x="152" y="413"/>
                </a:lnTo>
                <a:lnTo>
                  <a:pt x="151" y="413"/>
                </a:lnTo>
                <a:lnTo>
                  <a:pt x="150" y="413"/>
                </a:lnTo>
                <a:lnTo>
                  <a:pt x="150" y="413"/>
                </a:lnTo>
                <a:lnTo>
                  <a:pt x="148" y="412"/>
                </a:lnTo>
                <a:lnTo>
                  <a:pt x="147" y="411"/>
                </a:lnTo>
                <a:lnTo>
                  <a:pt x="147" y="411"/>
                </a:lnTo>
                <a:lnTo>
                  <a:pt x="146" y="410"/>
                </a:lnTo>
                <a:lnTo>
                  <a:pt x="146" y="409"/>
                </a:lnTo>
                <a:lnTo>
                  <a:pt x="145" y="409"/>
                </a:lnTo>
                <a:lnTo>
                  <a:pt x="144" y="408"/>
                </a:lnTo>
                <a:lnTo>
                  <a:pt x="144" y="408"/>
                </a:lnTo>
                <a:lnTo>
                  <a:pt x="143" y="407"/>
                </a:lnTo>
                <a:lnTo>
                  <a:pt x="143" y="407"/>
                </a:lnTo>
                <a:lnTo>
                  <a:pt x="143" y="407"/>
                </a:lnTo>
                <a:lnTo>
                  <a:pt x="143" y="408"/>
                </a:lnTo>
                <a:lnTo>
                  <a:pt x="142" y="408"/>
                </a:lnTo>
                <a:lnTo>
                  <a:pt x="141" y="409"/>
                </a:lnTo>
                <a:lnTo>
                  <a:pt x="141" y="410"/>
                </a:lnTo>
                <a:lnTo>
                  <a:pt x="141" y="410"/>
                </a:lnTo>
                <a:lnTo>
                  <a:pt x="141" y="411"/>
                </a:lnTo>
                <a:lnTo>
                  <a:pt x="140" y="411"/>
                </a:lnTo>
                <a:lnTo>
                  <a:pt x="140" y="411"/>
                </a:lnTo>
                <a:lnTo>
                  <a:pt x="140" y="411"/>
                </a:lnTo>
                <a:lnTo>
                  <a:pt x="140" y="411"/>
                </a:lnTo>
                <a:lnTo>
                  <a:pt x="139" y="411"/>
                </a:lnTo>
                <a:lnTo>
                  <a:pt x="139" y="412"/>
                </a:lnTo>
                <a:lnTo>
                  <a:pt x="139" y="413"/>
                </a:lnTo>
                <a:lnTo>
                  <a:pt x="138" y="413"/>
                </a:lnTo>
                <a:lnTo>
                  <a:pt x="138" y="413"/>
                </a:lnTo>
                <a:lnTo>
                  <a:pt x="137" y="413"/>
                </a:lnTo>
                <a:lnTo>
                  <a:pt x="137" y="414"/>
                </a:lnTo>
                <a:lnTo>
                  <a:pt x="137" y="413"/>
                </a:lnTo>
                <a:lnTo>
                  <a:pt x="137" y="413"/>
                </a:lnTo>
                <a:lnTo>
                  <a:pt x="137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3"/>
                </a:lnTo>
                <a:lnTo>
                  <a:pt x="134" y="413"/>
                </a:lnTo>
                <a:lnTo>
                  <a:pt x="134" y="413"/>
                </a:lnTo>
                <a:lnTo>
                  <a:pt x="134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1" y="413"/>
                </a:lnTo>
                <a:lnTo>
                  <a:pt x="131" y="414"/>
                </a:lnTo>
                <a:lnTo>
                  <a:pt x="130" y="414"/>
                </a:lnTo>
                <a:lnTo>
                  <a:pt x="129" y="415"/>
                </a:lnTo>
                <a:lnTo>
                  <a:pt x="129" y="416"/>
                </a:lnTo>
                <a:lnTo>
                  <a:pt x="128" y="416"/>
                </a:lnTo>
                <a:lnTo>
                  <a:pt x="128" y="416"/>
                </a:lnTo>
                <a:lnTo>
                  <a:pt x="127" y="416"/>
                </a:lnTo>
                <a:lnTo>
                  <a:pt x="126" y="416"/>
                </a:lnTo>
                <a:lnTo>
                  <a:pt x="126" y="417"/>
                </a:lnTo>
                <a:lnTo>
                  <a:pt x="126" y="417"/>
                </a:lnTo>
                <a:lnTo>
                  <a:pt x="126" y="418"/>
                </a:lnTo>
                <a:lnTo>
                  <a:pt x="126" y="419"/>
                </a:lnTo>
                <a:lnTo>
                  <a:pt x="125" y="420"/>
                </a:lnTo>
                <a:lnTo>
                  <a:pt x="126" y="421"/>
                </a:lnTo>
                <a:lnTo>
                  <a:pt x="126" y="421"/>
                </a:lnTo>
                <a:lnTo>
                  <a:pt x="126" y="421"/>
                </a:lnTo>
                <a:lnTo>
                  <a:pt x="126" y="422"/>
                </a:lnTo>
                <a:lnTo>
                  <a:pt x="129" y="423"/>
                </a:lnTo>
                <a:lnTo>
                  <a:pt x="128" y="424"/>
                </a:lnTo>
                <a:lnTo>
                  <a:pt x="128" y="424"/>
                </a:lnTo>
                <a:lnTo>
                  <a:pt x="127" y="424"/>
                </a:lnTo>
                <a:lnTo>
                  <a:pt x="127" y="424"/>
                </a:lnTo>
                <a:lnTo>
                  <a:pt x="126" y="424"/>
                </a:lnTo>
                <a:lnTo>
                  <a:pt x="126" y="424"/>
                </a:lnTo>
                <a:lnTo>
                  <a:pt x="125" y="424"/>
                </a:lnTo>
                <a:lnTo>
                  <a:pt x="125" y="424"/>
                </a:lnTo>
                <a:lnTo>
                  <a:pt x="124" y="423"/>
                </a:lnTo>
                <a:lnTo>
                  <a:pt x="123" y="423"/>
                </a:lnTo>
                <a:lnTo>
                  <a:pt x="123" y="423"/>
                </a:lnTo>
                <a:lnTo>
                  <a:pt x="123" y="423"/>
                </a:lnTo>
                <a:lnTo>
                  <a:pt x="123" y="424"/>
                </a:lnTo>
                <a:lnTo>
                  <a:pt x="122" y="424"/>
                </a:lnTo>
                <a:lnTo>
                  <a:pt x="122" y="424"/>
                </a:lnTo>
                <a:lnTo>
                  <a:pt x="121" y="424"/>
                </a:lnTo>
                <a:lnTo>
                  <a:pt x="120" y="424"/>
                </a:lnTo>
                <a:lnTo>
                  <a:pt x="120" y="425"/>
                </a:lnTo>
                <a:lnTo>
                  <a:pt x="119" y="425"/>
                </a:lnTo>
                <a:lnTo>
                  <a:pt x="119" y="426"/>
                </a:lnTo>
                <a:lnTo>
                  <a:pt x="118" y="427"/>
                </a:lnTo>
                <a:lnTo>
                  <a:pt x="117" y="427"/>
                </a:lnTo>
                <a:lnTo>
                  <a:pt x="116" y="428"/>
                </a:lnTo>
                <a:lnTo>
                  <a:pt x="115" y="428"/>
                </a:lnTo>
                <a:lnTo>
                  <a:pt x="115" y="428"/>
                </a:lnTo>
                <a:lnTo>
                  <a:pt x="113" y="428"/>
                </a:lnTo>
                <a:lnTo>
                  <a:pt x="112" y="430"/>
                </a:lnTo>
                <a:lnTo>
                  <a:pt x="111" y="431"/>
                </a:lnTo>
                <a:lnTo>
                  <a:pt x="110" y="431"/>
                </a:lnTo>
                <a:lnTo>
                  <a:pt x="109" y="431"/>
                </a:lnTo>
                <a:lnTo>
                  <a:pt x="109" y="431"/>
                </a:lnTo>
                <a:lnTo>
                  <a:pt x="109" y="431"/>
                </a:lnTo>
                <a:lnTo>
                  <a:pt x="107" y="431"/>
                </a:lnTo>
                <a:lnTo>
                  <a:pt x="106" y="431"/>
                </a:lnTo>
                <a:lnTo>
                  <a:pt x="106" y="430"/>
                </a:lnTo>
                <a:lnTo>
                  <a:pt x="105" y="430"/>
                </a:lnTo>
                <a:lnTo>
                  <a:pt x="105" y="430"/>
                </a:lnTo>
                <a:lnTo>
                  <a:pt x="105" y="430"/>
                </a:lnTo>
                <a:lnTo>
                  <a:pt x="104" y="428"/>
                </a:lnTo>
                <a:lnTo>
                  <a:pt x="103" y="427"/>
                </a:lnTo>
                <a:lnTo>
                  <a:pt x="103" y="427"/>
                </a:lnTo>
                <a:lnTo>
                  <a:pt x="103" y="426"/>
                </a:lnTo>
                <a:lnTo>
                  <a:pt x="102" y="425"/>
                </a:lnTo>
                <a:lnTo>
                  <a:pt x="102" y="425"/>
                </a:lnTo>
                <a:lnTo>
                  <a:pt x="101" y="425"/>
                </a:lnTo>
                <a:lnTo>
                  <a:pt x="100" y="427"/>
                </a:lnTo>
                <a:lnTo>
                  <a:pt x="99" y="427"/>
                </a:lnTo>
                <a:lnTo>
                  <a:pt x="98" y="428"/>
                </a:lnTo>
                <a:lnTo>
                  <a:pt x="97" y="428"/>
                </a:lnTo>
                <a:lnTo>
                  <a:pt x="96" y="429"/>
                </a:lnTo>
                <a:lnTo>
                  <a:pt x="95" y="429"/>
                </a:lnTo>
                <a:lnTo>
                  <a:pt x="94" y="430"/>
                </a:lnTo>
                <a:lnTo>
                  <a:pt x="93" y="430"/>
                </a:lnTo>
                <a:lnTo>
                  <a:pt x="92" y="430"/>
                </a:lnTo>
                <a:lnTo>
                  <a:pt x="92" y="430"/>
                </a:lnTo>
                <a:lnTo>
                  <a:pt x="90" y="430"/>
                </a:lnTo>
                <a:lnTo>
                  <a:pt x="90" y="430"/>
                </a:lnTo>
                <a:lnTo>
                  <a:pt x="89" y="430"/>
                </a:lnTo>
                <a:lnTo>
                  <a:pt x="88" y="430"/>
                </a:lnTo>
                <a:lnTo>
                  <a:pt x="88" y="430"/>
                </a:lnTo>
                <a:lnTo>
                  <a:pt x="87" y="430"/>
                </a:lnTo>
                <a:lnTo>
                  <a:pt x="86" y="430"/>
                </a:lnTo>
                <a:lnTo>
                  <a:pt x="86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0"/>
                </a:lnTo>
                <a:lnTo>
                  <a:pt x="82" y="430"/>
                </a:lnTo>
                <a:lnTo>
                  <a:pt x="82" y="429"/>
                </a:lnTo>
                <a:lnTo>
                  <a:pt x="81" y="429"/>
                </a:lnTo>
                <a:lnTo>
                  <a:pt x="81" y="428"/>
                </a:lnTo>
                <a:lnTo>
                  <a:pt x="80" y="428"/>
                </a:lnTo>
                <a:lnTo>
                  <a:pt x="79" y="428"/>
                </a:lnTo>
                <a:lnTo>
                  <a:pt x="79" y="428"/>
                </a:lnTo>
                <a:lnTo>
                  <a:pt x="79" y="428"/>
                </a:lnTo>
                <a:lnTo>
                  <a:pt x="78" y="428"/>
                </a:lnTo>
                <a:lnTo>
                  <a:pt x="78" y="428"/>
                </a:lnTo>
                <a:lnTo>
                  <a:pt x="78" y="428"/>
                </a:lnTo>
                <a:lnTo>
                  <a:pt x="76" y="429"/>
                </a:lnTo>
                <a:lnTo>
                  <a:pt x="76" y="429"/>
                </a:lnTo>
                <a:lnTo>
                  <a:pt x="75" y="429"/>
                </a:lnTo>
                <a:lnTo>
                  <a:pt x="75" y="430"/>
                </a:lnTo>
                <a:lnTo>
                  <a:pt x="75" y="430"/>
                </a:lnTo>
                <a:lnTo>
                  <a:pt x="75" y="430"/>
                </a:lnTo>
                <a:lnTo>
                  <a:pt x="74" y="430"/>
                </a:lnTo>
                <a:lnTo>
                  <a:pt x="74" y="430"/>
                </a:lnTo>
                <a:lnTo>
                  <a:pt x="73" y="430"/>
                </a:lnTo>
                <a:lnTo>
                  <a:pt x="72" y="430"/>
                </a:lnTo>
                <a:lnTo>
                  <a:pt x="72" y="430"/>
                </a:lnTo>
                <a:lnTo>
                  <a:pt x="71" y="430"/>
                </a:lnTo>
                <a:lnTo>
                  <a:pt x="70" y="429"/>
                </a:lnTo>
                <a:lnTo>
                  <a:pt x="69" y="429"/>
                </a:lnTo>
                <a:lnTo>
                  <a:pt x="68" y="429"/>
                </a:lnTo>
                <a:lnTo>
                  <a:pt x="68" y="430"/>
                </a:lnTo>
                <a:lnTo>
                  <a:pt x="67" y="429"/>
                </a:lnTo>
                <a:lnTo>
                  <a:pt x="66" y="428"/>
                </a:lnTo>
                <a:lnTo>
                  <a:pt x="65" y="428"/>
                </a:lnTo>
                <a:lnTo>
                  <a:pt x="64" y="428"/>
                </a:lnTo>
                <a:lnTo>
                  <a:pt x="64" y="428"/>
                </a:lnTo>
                <a:lnTo>
                  <a:pt x="64" y="428"/>
                </a:lnTo>
                <a:lnTo>
                  <a:pt x="63" y="427"/>
                </a:lnTo>
                <a:lnTo>
                  <a:pt x="62" y="427"/>
                </a:lnTo>
                <a:lnTo>
                  <a:pt x="61" y="427"/>
                </a:lnTo>
                <a:lnTo>
                  <a:pt x="61" y="426"/>
                </a:lnTo>
                <a:lnTo>
                  <a:pt x="60" y="426"/>
                </a:lnTo>
                <a:lnTo>
                  <a:pt x="59" y="425"/>
                </a:lnTo>
                <a:lnTo>
                  <a:pt x="59" y="425"/>
                </a:lnTo>
                <a:lnTo>
                  <a:pt x="58" y="425"/>
                </a:lnTo>
                <a:lnTo>
                  <a:pt x="57" y="425"/>
                </a:lnTo>
                <a:lnTo>
                  <a:pt x="57" y="425"/>
                </a:lnTo>
                <a:lnTo>
                  <a:pt x="55" y="425"/>
                </a:lnTo>
                <a:lnTo>
                  <a:pt x="54" y="424"/>
                </a:lnTo>
                <a:lnTo>
                  <a:pt x="53" y="424"/>
                </a:lnTo>
                <a:lnTo>
                  <a:pt x="52" y="424"/>
                </a:lnTo>
                <a:lnTo>
                  <a:pt x="52" y="424"/>
                </a:lnTo>
                <a:lnTo>
                  <a:pt x="51" y="424"/>
                </a:lnTo>
                <a:lnTo>
                  <a:pt x="50" y="424"/>
                </a:lnTo>
                <a:lnTo>
                  <a:pt x="49" y="423"/>
                </a:lnTo>
                <a:lnTo>
                  <a:pt x="49" y="423"/>
                </a:lnTo>
                <a:lnTo>
                  <a:pt x="48" y="423"/>
                </a:lnTo>
                <a:lnTo>
                  <a:pt x="48" y="422"/>
                </a:lnTo>
                <a:lnTo>
                  <a:pt x="47" y="422"/>
                </a:lnTo>
                <a:lnTo>
                  <a:pt x="47" y="421"/>
                </a:lnTo>
                <a:lnTo>
                  <a:pt x="47" y="421"/>
                </a:lnTo>
                <a:lnTo>
                  <a:pt x="46" y="421"/>
                </a:lnTo>
                <a:lnTo>
                  <a:pt x="45" y="421"/>
                </a:lnTo>
                <a:lnTo>
                  <a:pt x="45" y="420"/>
                </a:lnTo>
                <a:lnTo>
                  <a:pt x="45" y="420"/>
                </a:lnTo>
                <a:lnTo>
                  <a:pt x="44" y="420"/>
                </a:lnTo>
                <a:lnTo>
                  <a:pt x="44" y="420"/>
                </a:lnTo>
                <a:lnTo>
                  <a:pt x="43" y="419"/>
                </a:lnTo>
                <a:lnTo>
                  <a:pt x="42" y="420"/>
                </a:lnTo>
                <a:lnTo>
                  <a:pt x="42" y="420"/>
                </a:lnTo>
                <a:lnTo>
                  <a:pt x="42" y="420"/>
                </a:lnTo>
                <a:lnTo>
                  <a:pt x="41" y="420"/>
                </a:lnTo>
                <a:lnTo>
                  <a:pt x="41" y="420"/>
                </a:lnTo>
                <a:lnTo>
                  <a:pt x="40" y="420"/>
                </a:lnTo>
                <a:lnTo>
                  <a:pt x="40" y="420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39" y="421"/>
                </a:lnTo>
                <a:lnTo>
                  <a:pt x="38" y="421"/>
                </a:lnTo>
                <a:lnTo>
                  <a:pt x="38" y="421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6" y="420"/>
                </a:lnTo>
                <a:lnTo>
                  <a:pt x="36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5" y="420"/>
                </a:lnTo>
                <a:lnTo>
                  <a:pt x="34" y="420"/>
                </a:lnTo>
                <a:lnTo>
                  <a:pt x="34" y="419"/>
                </a:lnTo>
                <a:lnTo>
                  <a:pt x="34" y="420"/>
                </a:lnTo>
                <a:lnTo>
                  <a:pt x="33" y="420"/>
                </a:lnTo>
                <a:lnTo>
                  <a:pt x="33" y="420"/>
                </a:lnTo>
                <a:lnTo>
                  <a:pt x="32" y="420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19"/>
                </a:lnTo>
                <a:lnTo>
                  <a:pt x="30" y="418"/>
                </a:lnTo>
                <a:lnTo>
                  <a:pt x="29" y="418"/>
                </a:lnTo>
                <a:lnTo>
                  <a:pt x="28" y="417"/>
                </a:lnTo>
                <a:lnTo>
                  <a:pt x="28" y="417"/>
                </a:lnTo>
                <a:lnTo>
                  <a:pt x="28" y="417"/>
                </a:lnTo>
                <a:lnTo>
                  <a:pt x="28" y="417"/>
                </a:lnTo>
                <a:lnTo>
                  <a:pt x="27" y="417"/>
                </a:lnTo>
                <a:lnTo>
                  <a:pt x="27" y="417"/>
                </a:lnTo>
                <a:lnTo>
                  <a:pt x="27" y="417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30" y="404"/>
                </a:lnTo>
                <a:lnTo>
                  <a:pt x="27" y="399"/>
                </a:lnTo>
                <a:lnTo>
                  <a:pt x="27" y="399"/>
                </a:lnTo>
                <a:lnTo>
                  <a:pt x="28" y="398"/>
                </a:lnTo>
                <a:lnTo>
                  <a:pt x="28" y="396"/>
                </a:lnTo>
                <a:lnTo>
                  <a:pt x="28" y="396"/>
                </a:lnTo>
                <a:lnTo>
                  <a:pt x="28" y="395"/>
                </a:lnTo>
                <a:lnTo>
                  <a:pt x="29" y="394"/>
                </a:lnTo>
                <a:lnTo>
                  <a:pt x="29" y="393"/>
                </a:lnTo>
                <a:lnTo>
                  <a:pt x="29" y="391"/>
                </a:lnTo>
                <a:lnTo>
                  <a:pt x="30" y="390"/>
                </a:lnTo>
                <a:lnTo>
                  <a:pt x="31" y="389"/>
                </a:lnTo>
                <a:lnTo>
                  <a:pt x="31" y="388"/>
                </a:lnTo>
                <a:lnTo>
                  <a:pt x="31" y="387"/>
                </a:lnTo>
                <a:lnTo>
                  <a:pt x="31" y="387"/>
                </a:lnTo>
                <a:lnTo>
                  <a:pt x="32" y="387"/>
                </a:lnTo>
                <a:lnTo>
                  <a:pt x="32" y="385"/>
                </a:lnTo>
                <a:lnTo>
                  <a:pt x="32" y="384"/>
                </a:lnTo>
                <a:lnTo>
                  <a:pt x="31" y="382"/>
                </a:lnTo>
                <a:lnTo>
                  <a:pt x="31" y="382"/>
                </a:lnTo>
                <a:lnTo>
                  <a:pt x="31" y="382"/>
                </a:lnTo>
                <a:lnTo>
                  <a:pt x="31" y="381"/>
                </a:lnTo>
                <a:lnTo>
                  <a:pt x="31" y="380"/>
                </a:lnTo>
                <a:lnTo>
                  <a:pt x="30" y="380"/>
                </a:lnTo>
                <a:lnTo>
                  <a:pt x="30" y="380"/>
                </a:lnTo>
                <a:lnTo>
                  <a:pt x="30" y="379"/>
                </a:lnTo>
                <a:lnTo>
                  <a:pt x="30" y="379"/>
                </a:lnTo>
                <a:lnTo>
                  <a:pt x="30" y="378"/>
                </a:lnTo>
                <a:lnTo>
                  <a:pt x="30" y="378"/>
                </a:lnTo>
                <a:lnTo>
                  <a:pt x="30" y="377"/>
                </a:lnTo>
                <a:lnTo>
                  <a:pt x="30" y="377"/>
                </a:lnTo>
                <a:lnTo>
                  <a:pt x="30" y="377"/>
                </a:lnTo>
                <a:lnTo>
                  <a:pt x="29" y="377"/>
                </a:lnTo>
                <a:lnTo>
                  <a:pt x="29" y="376"/>
                </a:lnTo>
                <a:lnTo>
                  <a:pt x="29" y="376"/>
                </a:lnTo>
                <a:lnTo>
                  <a:pt x="28" y="375"/>
                </a:lnTo>
                <a:lnTo>
                  <a:pt x="28" y="375"/>
                </a:lnTo>
                <a:lnTo>
                  <a:pt x="29" y="375"/>
                </a:lnTo>
                <a:lnTo>
                  <a:pt x="29" y="375"/>
                </a:lnTo>
                <a:lnTo>
                  <a:pt x="29" y="374"/>
                </a:lnTo>
                <a:lnTo>
                  <a:pt x="29" y="373"/>
                </a:lnTo>
                <a:lnTo>
                  <a:pt x="29" y="373"/>
                </a:lnTo>
                <a:lnTo>
                  <a:pt x="29" y="373"/>
                </a:lnTo>
                <a:lnTo>
                  <a:pt x="28" y="372"/>
                </a:lnTo>
                <a:lnTo>
                  <a:pt x="28" y="372"/>
                </a:lnTo>
                <a:lnTo>
                  <a:pt x="28" y="371"/>
                </a:lnTo>
                <a:lnTo>
                  <a:pt x="28" y="370"/>
                </a:lnTo>
                <a:lnTo>
                  <a:pt x="28" y="370"/>
                </a:lnTo>
                <a:lnTo>
                  <a:pt x="28" y="369"/>
                </a:lnTo>
                <a:lnTo>
                  <a:pt x="28" y="369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7"/>
                </a:lnTo>
                <a:lnTo>
                  <a:pt x="28" y="367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5"/>
                </a:lnTo>
                <a:lnTo>
                  <a:pt x="27" y="364"/>
                </a:lnTo>
                <a:lnTo>
                  <a:pt x="28" y="363"/>
                </a:lnTo>
                <a:lnTo>
                  <a:pt x="28" y="363"/>
                </a:lnTo>
                <a:lnTo>
                  <a:pt x="28" y="362"/>
                </a:lnTo>
                <a:lnTo>
                  <a:pt x="28" y="362"/>
                </a:lnTo>
                <a:lnTo>
                  <a:pt x="28" y="360"/>
                </a:lnTo>
                <a:lnTo>
                  <a:pt x="28" y="360"/>
                </a:lnTo>
                <a:lnTo>
                  <a:pt x="28" y="359"/>
                </a:lnTo>
                <a:lnTo>
                  <a:pt x="27" y="359"/>
                </a:lnTo>
                <a:lnTo>
                  <a:pt x="27" y="358"/>
                </a:lnTo>
                <a:lnTo>
                  <a:pt x="27" y="358"/>
                </a:lnTo>
                <a:lnTo>
                  <a:pt x="27" y="357"/>
                </a:lnTo>
                <a:lnTo>
                  <a:pt x="28" y="356"/>
                </a:lnTo>
                <a:lnTo>
                  <a:pt x="28" y="355"/>
                </a:lnTo>
                <a:lnTo>
                  <a:pt x="29" y="355"/>
                </a:lnTo>
                <a:lnTo>
                  <a:pt x="29" y="354"/>
                </a:lnTo>
                <a:lnTo>
                  <a:pt x="29" y="353"/>
                </a:lnTo>
                <a:lnTo>
                  <a:pt x="29" y="353"/>
                </a:lnTo>
                <a:lnTo>
                  <a:pt x="29" y="352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28" y="348"/>
                </a:lnTo>
                <a:lnTo>
                  <a:pt x="28" y="347"/>
                </a:lnTo>
                <a:lnTo>
                  <a:pt x="28" y="346"/>
                </a:lnTo>
                <a:lnTo>
                  <a:pt x="28" y="345"/>
                </a:lnTo>
                <a:lnTo>
                  <a:pt x="28" y="344"/>
                </a:lnTo>
                <a:lnTo>
                  <a:pt x="28" y="343"/>
                </a:lnTo>
                <a:lnTo>
                  <a:pt x="28" y="343"/>
                </a:lnTo>
                <a:lnTo>
                  <a:pt x="28" y="342"/>
                </a:lnTo>
                <a:lnTo>
                  <a:pt x="29" y="342"/>
                </a:lnTo>
                <a:lnTo>
                  <a:pt x="29" y="342"/>
                </a:lnTo>
                <a:lnTo>
                  <a:pt x="29" y="341"/>
                </a:lnTo>
                <a:lnTo>
                  <a:pt x="29" y="339"/>
                </a:lnTo>
                <a:lnTo>
                  <a:pt x="29" y="338"/>
                </a:lnTo>
                <a:lnTo>
                  <a:pt x="29" y="338"/>
                </a:lnTo>
                <a:lnTo>
                  <a:pt x="29" y="337"/>
                </a:lnTo>
                <a:lnTo>
                  <a:pt x="29" y="336"/>
                </a:lnTo>
                <a:lnTo>
                  <a:pt x="30" y="335"/>
                </a:lnTo>
                <a:lnTo>
                  <a:pt x="30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1"/>
                </a:lnTo>
                <a:lnTo>
                  <a:pt x="33" y="329"/>
                </a:lnTo>
                <a:lnTo>
                  <a:pt x="35" y="328"/>
                </a:lnTo>
                <a:lnTo>
                  <a:pt x="37" y="326"/>
                </a:lnTo>
                <a:lnTo>
                  <a:pt x="38" y="325"/>
                </a:lnTo>
                <a:lnTo>
                  <a:pt x="38" y="324"/>
                </a:lnTo>
                <a:lnTo>
                  <a:pt x="38" y="322"/>
                </a:lnTo>
                <a:lnTo>
                  <a:pt x="38" y="320"/>
                </a:lnTo>
                <a:lnTo>
                  <a:pt x="38" y="317"/>
                </a:lnTo>
                <a:lnTo>
                  <a:pt x="38" y="315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8" y="313"/>
                </a:lnTo>
                <a:lnTo>
                  <a:pt x="34" y="301"/>
                </a:lnTo>
                <a:lnTo>
                  <a:pt x="29" y="280"/>
                </a:lnTo>
                <a:lnTo>
                  <a:pt x="27" y="271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7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70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9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6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7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6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5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5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3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1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60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4" y="259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8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7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6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5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3" y="254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1" y="252"/>
                </a:lnTo>
                <a:lnTo>
                  <a:pt x="21" y="252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50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9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8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7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6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4"/>
                </a:lnTo>
                <a:lnTo>
                  <a:pt x="20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2"/>
                </a:lnTo>
                <a:lnTo>
                  <a:pt x="18" y="242"/>
                </a:lnTo>
                <a:lnTo>
                  <a:pt x="18" y="239"/>
                </a:lnTo>
                <a:lnTo>
                  <a:pt x="18" y="237"/>
                </a:lnTo>
                <a:lnTo>
                  <a:pt x="17" y="236"/>
                </a:lnTo>
                <a:lnTo>
                  <a:pt x="16" y="232"/>
                </a:lnTo>
                <a:lnTo>
                  <a:pt x="16" y="232"/>
                </a:lnTo>
                <a:lnTo>
                  <a:pt x="16" y="231"/>
                </a:lnTo>
                <a:lnTo>
                  <a:pt x="14" y="225"/>
                </a:lnTo>
                <a:lnTo>
                  <a:pt x="14" y="223"/>
                </a:lnTo>
                <a:lnTo>
                  <a:pt x="14" y="223"/>
                </a:lnTo>
                <a:lnTo>
                  <a:pt x="13" y="220"/>
                </a:lnTo>
                <a:lnTo>
                  <a:pt x="13" y="216"/>
                </a:lnTo>
                <a:lnTo>
                  <a:pt x="13" y="216"/>
                </a:lnTo>
                <a:lnTo>
                  <a:pt x="13" y="215"/>
                </a:lnTo>
                <a:lnTo>
                  <a:pt x="12" y="215"/>
                </a:lnTo>
                <a:lnTo>
                  <a:pt x="12" y="214"/>
                </a:lnTo>
                <a:lnTo>
                  <a:pt x="12" y="214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2" y="213"/>
                </a:lnTo>
                <a:lnTo>
                  <a:pt x="11" y="213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1"/>
                </a:lnTo>
                <a:lnTo>
                  <a:pt x="11" y="211"/>
                </a:lnTo>
                <a:lnTo>
                  <a:pt x="11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0" y="210"/>
                </a:lnTo>
                <a:lnTo>
                  <a:pt x="10" y="209"/>
                </a:lnTo>
                <a:lnTo>
                  <a:pt x="10" y="209"/>
                </a:lnTo>
                <a:lnTo>
                  <a:pt x="10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5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4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8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3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2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1"/>
                </a:lnTo>
                <a:lnTo>
                  <a:pt x="7" y="200"/>
                </a:lnTo>
                <a:lnTo>
                  <a:pt x="7" y="200"/>
                </a:lnTo>
                <a:lnTo>
                  <a:pt x="7" y="200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9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7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6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7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5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6" y="194"/>
                </a:lnTo>
                <a:lnTo>
                  <a:pt x="5" y="194"/>
                </a:lnTo>
                <a:lnTo>
                  <a:pt x="4" y="194"/>
                </a:lnTo>
                <a:lnTo>
                  <a:pt x="4" y="194"/>
                </a:lnTo>
                <a:lnTo>
                  <a:pt x="4" y="194"/>
                </a:lnTo>
                <a:lnTo>
                  <a:pt x="4" y="194"/>
                </a:lnTo>
                <a:lnTo>
                  <a:pt x="3" y="194"/>
                </a:lnTo>
                <a:lnTo>
                  <a:pt x="3" y="194"/>
                </a:lnTo>
                <a:lnTo>
                  <a:pt x="3" y="194"/>
                </a:lnTo>
                <a:lnTo>
                  <a:pt x="2" y="193"/>
                </a:lnTo>
                <a:lnTo>
                  <a:pt x="2" y="193"/>
                </a:lnTo>
                <a:lnTo>
                  <a:pt x="1" y="192"/>
                </a:lnTo>
                <a:lnTo>
                  <a:pt x="1" y="192"/>
                </a:lnTo>
                <a:lnTo>
                  <a:pt x="1" y="192"/>
                </a:lnTo>
                <a:lnTo>
                  <a:pt x="1" y="192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1" y="191"/>
                </a:lnTo>
                <a:lnTo>
                  <a:pt x="0" y="191"/>
                </a:lnTo>
                <a:lnTo>
                  <a:pt x="0" y="191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1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2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0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3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1"/>
                </a:lnTo>
                <a:lnTo>
                  <a:pt x="4" y="190"/>
                </a:lnTo>
                <a:lnTo>
                  <a:pt x="4" y="190"/>
                </a:lnTo>
                <a:lnTo>
                  <a:pt x="4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6" y="190"/>
                </a:lnTo>
                <a:lnTo>
                  <a:pt x="6" y="190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6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7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0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1" y="190"/>
                </a:lnTo>
                <a:lnTo>
                  <a:pt x="12" y="190"/>
                </a:lnTo>
                <a:lnTo>
                  <a:pt x="12" y="190"/>
                </a:lnTo>
                <a:lnTo>
                  <a:pt x="12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3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8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0"/>
                </a:lnTo>
                <a:lnTo>
                  <a:pt x="19" y="190"/>
                </a:lnTo>
                <a:lnTo>
                  <a:pt x="19" y="190"/>
                </a:lnTo>
                <a:lnTo>
                  <a:pt x="19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0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1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2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3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4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9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7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6" y="184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6"/>
                </a:lnTo>
                <a:lnTo>
                  <a:pt x="32" y="186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2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3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6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5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6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7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9" y="188"/>
                </a:lnTo>
                <a:lnTo>
                  <a:pt x="39" y="188"/>
                </a:lnTo>
                <a:lnTo>
                  <a:pt x="40" y="188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0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2" y="189"/>
                </a:lnTo>
                <a:lnTo>
                  <a:pt x="43" y="189"/>
                </a:lnTo>
                <a:lnTo>
                  <a:pt x="44" y="188"/>
                </a:lnTo>
                <a:lnTo>
                  <a:pt x="44" y="188"/>
                </a:lnTo>
                <a:lnTo>
                  <a:pt x="45" y="188"/>
                </a:lnTo>
                <a:lnTo>
                  <a:pt x="47" y="187"/>
                </a:lnTo>
                <a:lnTo>
                  <a:pt x="47" y="186"/>
                </a:lnTo>
                <a:lnTo>
                  <a:pt x="48" y="186"/>
                </a:lnTo>
                <a:lnTo>
                  <a:pt x="49" y="185"/>
                </a:lnTo>
                <a:lnTo>
                  <a:pt x="49" y="185"/>
                </a:lnTo>
                <a:lnTo>
                  <a:pt x="51" y="182"/>
                </a:lnTo>
                <a:lnTo>
                  <a:pt x="51" y="182"/>
                </a:lnTo>
                <a:lnTo>
                  <a:pt x="52" y="181"/>
                </a:lnTo>
                <a:lnTo>
                  <a:pt x="52" y="180"/>
                </a:lnTo>
                <a:lnTo>
                  <a:pt x="53" y="179"/>
                </a:lnTo>
                <a:lnTo>
                  <a:pt x="53" y="179"/>
                </a:lnTo>
                <a:lnTo>
                  <a:pt x="53" y="179"/>
                </a:lnTo>
                <a:lnTo>
                  <a:pt x="54" y="178"/>
                </a:lnTo>
                <a:lnTo>
                  <a:pt x="55" y="178"/>
                </a:lnTo>
                <a:lnTo>
                  <a:pt x="55" y="178"/>
                </a:lnTo>
                <a:lnTo>
                  <a:pt x="56" y="177"/>
                </a:lnTo>
                <a:lnTo>
                  <a:pt x="57" y="177"/>
                </a:lnTo>
                <a:lnTo>
                  <a:pt x="57" y="175"/>
                </a:lnTo>
                <a:lnTo>
                  <a:pt x="58" y="175"/>
                </a:lnTo>
                <a:lnTo>
                  <a:pt x="59" y="174"/>
                </a:lnTo>
                <a:lnTo>
                  <a:pt x="59" y="172"/>
                </a:lnTo>
                <a:lnTo>
                  <a:pt x="60" y="172"/>
                </a:lnTo>
                <a:lnTo>
                  <a:pt x="60" y="171"/>
                </a:lnTo>
                <a:lnTo>
                  <a:pt x="60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2" y="169"/>
                </a:lnTo>
                <a:lnTo>
                  <a:pt x="62" y="168"/>
                </a:lnTo>
                <a:lnTo>
                  <a:pt x="63" y="168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6"/>
                </a:lnTo>
                <a:lnTo>
                  <a:pt x="64" y="166"/>
                </a:lnTo>
                <a:lnTo>
                  <a:pt x="65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7" y="162"/>
                </a:lnTo>
                <a:lnTo>
                  <a:pt x="68" y="161"/>
                </a:lnTo>
                <a:lnTo>
                  <a:pt x="69" y="161"/>
                </a:lnTo>
                <a:lnTo>
                  <a:pt x="71" y="161"/>
                </a:lnTo>
                <a:lnTo>
                  <a:pt x="71" y="161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3" y="159"/>
                </a:lnTo>
                <a:lnTo>
                  <a:pt x="74" y="159"/>
                </a:lnTo>
                <a:lnTo>
                  <a:pt x="75" y="158"/>
                </a:lnTo>
                <a:lnTo>
                  <a:pt x="76" y="158"/>
                </a:lnTo>
                <a:lnTo>
                  <a:pt x="76" y="157"/>
                </a:lnTo>
                <a:lnTo>
                  <a:pt x="76" y="157"/>
                </a:lnTo>
                <a:lnTo>
                  <a:pt x="77" y="157"/>
                </a:lnTo>
                <a:lnTo>
                  <a:pt x="78" y="156"/>
                </a:lnTo>
                <a:lnTo>
                  <a:pt x="78" y="156"/>
                </a:lnTo>
                <a:lnTo>
                  <a:pt x="79" y="155"/>
                </a:lnTo>
                <a:lnTo>
                  <a:pt x="79" y="155"/>
                </a:lnTo>
                <a:lnTo>
                  <a:pt x="79" y="155"/>
                </a:lnTo>
                <a:lnTo>
                  <a:pt x="81" y="155"/>
                </a:lnTo>
                <a:lnTo>
                  <a:pt x="81" y="154"/>
                </a:lnTo>
                <a:lnTo>
                  <a:pt x="83" y="154"/>
                </a:lnTo>
                <a:lnTo>
                  <a:pt x="83" y="154"/>
                </a:lnTo>
                <a:lnTo>
                  <a:pt x="83" y="154"/>
                </a:lnTo>
                <a:lnTo>
                  <a:pt x="84" y="154"/>
                </a:lnTo>
                <a:lnTo>
                  <a:pt x="85" y="155"/>
                </a:lnTo>
                <a:lnTo>
                  <a:pt x="85" y="155"/>
                </a:lnTo>
                <a:lnTo>
                  <a:pt x="85" y="156"/>
                </a:lnTo>
                <a:lnTo>
                  <a:pt x="85" y="157"/>
                </a:lnTo>
                <a:lnTo>
                  <a:pt x="85" y="157"/>
                </a:lnTo>
                <a:lnTo>
                  <a:pt x="86" y="157"/>
                </a:lnTo>
                <a:lnTo>
                  <a:pt x="86" y="157"/>
                </a:lnTo>
                <a:lnTo>
                  <a:pt x="86" y="157"/>
                </a:lnTo>
                <a:lnTo>
                  <a:pt x="88" y="157"/>
                </a:lnTo>
                <a:lnTo>
                  <a:pt x="88" y="157"/>
                </a:lnTo>
                <a:lnTo>
                  <a:pt x="90" y="157"/>
                </a:lnTo>
                <a:lnTo>
                  <a:pt x="90" y="157"/>
                </a:lnTo>
                <a:lnTo>
                  <a:pt x="92" y="157"/>
                </a:lnTo>
                <a:lnTo>
                  <a:pt x="92" y="157"/>
                </a:lnTo>
                <a:lnTo>
                  <a:pt x="92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6"/>
                </a:lnTo>
                <a:lnTo>
                  <a:pt x="93" y="156"/>
                </a:lnTo>
                <a:lnTo>
                  <a:pt x="94" y="156"/>
                </a:lnTo>
                <a:lnTo>
                  <a:pt x="94" y="156"/>
                </a:lnTo>
                <a:lnTo>
                  <a:pt x="95" y="156"/>
                </a:lnTo>
                <a:lnTo>
                  <a:pt x="96" y="157"/>
                </a:lnTo>
                <a:lnTo>
                  <a:pt x="96" y="156"/>
                </a:lnTo>
                <a:lnTo>
                  <a:pt x="98" y="155"/>
                </a:lnTo>
                <a:lnTo>
                  <a:pt x="99" y="155"/>
                </a:lnTo>
                <a:lnTo>
                  <a:pt x="99" y="155"/>
                </a:lnTo>
                <a:lnTo>
                  <a:pt x="99" y="155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4"/>
                </a:lnTo>
                <a:lnTo>
                  <a:pt x="102" y="154"/>
                </a:lnTo>
                <a:lnTo>
                  <a:pt x="103" y="154"/>
                </a:lnTo>
                <a:lnTo>
                  <a:pt x="104" y="154"/>
                </a:lnTo>
                <a:lnTo>
                  <a:pt x="105" y="153"/>
                </a:lnTo>
                <a:lnTo>
                  <a:pt x="105" y="152"/>
                </a:lnTo>
                <a:lnTo>
                  <a:pt x="105" y="152"/>
                </a:lnTo>
                <a:lnTo>
                  <a:pt x="106" y="151"/>
                </a:lnTo>
                <a:lnTo>
                  <a:pt x="106" y="151"/>
                </a:lnTo>
                <a:lnTo>
                  <a:pt x="107" y="150"/>
                </a:lnTo>
                <a:lnTo>
                  <a:pt x="109" y="146"/>
                </a:lnTo>
                <a:lnTo>
                  <a:pt x="109" y="146"/>
                </a:lnTo>
                <a:lnTo>
                  <a:pt x="109" y="145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0" y="144"/>
                </a:lnTo>
                <a:lnTo>
                  <a:pt x="111" y="144"/>
                </a:lnTo>
                <a:lnTo>
                  <a:pt x="111" y="144"/>
                </a:lnTo>
                <a:lnTo>
                  <a:pt x="111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2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4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7" y="144"/>
                </a:lnTo>
                <a:lnTo>
                  <a:pt x="117" y="145"/>
                </a:lnTo>
                <a:lnTo>
                  <a:pt x="117" y="145"/>
                </a:lnTo>
                <a:lnTo>
                  <a:pt x="117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0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2" y="145"/>
                </a:lnTo>
                <a:lnTo>
                  <a:pt x="123" y="145"/>
                </a:lnTo>
                <a:lnTo>
                  <a:pt x="123" y="145"/>
                </a:lnTo>
                <a:lnTo>
                  <a:pt x="124" y="145"/>
                </a:lnTo>
                <a:lnTo>
                  <a:pt x="124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6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6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8" y="145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29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0" y="144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3" y="145"/>
                </a:ln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36" y="145"/>
                </a:lnTo>
                <a:lnTo>
                  <a:pt x="137" y="145"/>
                </a:ln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9" y="144"/>
                </a:lnTo>
                <a:lnTo>
                  <a:pt x="139" y="143"/>
                </a:lnTo>
                <a:lnTo>
                  <a:pt x="139" y="143"/>
                </a:lnTo>
                <a:lnTo>
                  <a:pt x="140" y="143"/>
                </a:lnTo>
                <a:lnTo>
                  <a:pt x="139" y="142"/>
                </a:lnTo>
                <a:lnTo>
                  <a:pt x="139" y="141"/>
                </a:lnTo>
                <a:lnTo>
                  <a:pt x="139" y="141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39"/>
                </a:lnTo>
                <a:lnTo>
                  <a:pt x="140" y="138"/>
                </a:lnTo>
                <a:lnTo>
                  <a:pt x="140" y="138"/>
                </a:lnTo>
                <a:lnTo>
                  <a:pt x="141" y="138"/>
                </a:lnTo>
                <a:lnTo>
                  <a:pt x="141" y="138"/>
                </a:lnTo>
                <a:lnTo>
                  <a:pt x="143" y="138"/>
                </a:lnTo>
                <a:lnTo>
                  <a:pt x="143" y="137"/>
                </a:lnTo>
                <a:lnTo>
                  <a:pt x="143" y="138"/>
                </a:lnTo>
                <a:lnTo>
                  <a:pt x="143" y="137"/>
                </a:lnTo>
                <a:lnTo>
                  <a:pt x="143" y="137"/>
                </a:lnTo>
                <a:lnTo>
                  <a:pt x="143" y="137"/>
                </a:lnTo>
                <a:lnTo>
                  <a:pt x="144" y="137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5"/>
                </a:lnTo>
                <a:lnTo>
                  <a:pt x="144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3"/>
                </a:lnTo>
                <a:lnTo>
                  <a:pt x="143" y="133"/>
                </a:lnTo>
                <a:lnTo>
                  <a:pt x="143" y="133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0"/>
                </a:lnTo>
                <a:lnTo>
                  <a:pt x="144" y="130"/>
                </a:lnTo>
                <a:lnTo>
                  <a:pt x="144" y="129"/>
                </a:lnTo>
                <a:lnTo>
                  <a:pt x="144" y="129"/>
                </a:lnTo>
                <a:lnTo>
                  <a:pt x="144" y="129"/>
                </a:lnTo>
                <a:lnTo>
                  <a:pt x="146" y="129"/>
                </a:lnTo>
                <a:lnTo>
                  <a:pt x="147" y="129"/>
                </a:lnTo>
                <a:lnTo>
                  <a:pt x="147" y="129"/>
                </a:lnTo>
                <a:lnTo>
                  <a:pt x="148" y="129"/>
                </a:lnTo>
                <a:lnTo>
                  <a:pt x="148" y="129"/>
                </a:lnTo>
                <a:lnTo>
                  <a:pt x="148" y="129"/>
                </a:lnTo>
                <a:lnTo>
                  <a:pt x="148" y="129"/>
                </a:lnTo>
                <a:lnTo>
                  <a:pt x="149" y="128"/>
                </a:lnTo>
                <a:lnTo>
                  <a:pt x="149" y="127"/>
                </a:lnTo>
                <a:lnTo>
                  <a:pt x="149" y="127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1" y="126"/>
                </a:lnTo>
                <a:lnTo>
                  <a:pt x="151" y="125"/>
                </a:lnTo>
                <a:lnTo>
                  <a:pt x="151" y="125"/>
                </a:lnTo>
                <a:lnTo>
                  <a:pt x="151" y="124"/>
                </a:lnTo>
                <a:lnTo>
                  <a:pt x="151" y="124"/>
                </a:lnTo>
                <a:lnTo>
                  <a:pt x="152" y="124"/>
                </a:lnTo>
                <a:lnTo>
                  <a:pt x="152" y="124"/>
                </a:lnTo>
                <a:lnTo>
                  <a:pt x="153" y="124"/>
                </a:lnTo>
                <a:lnTo>
                  <a:pt x="153" y="124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2"/>
                </a:lnTo>
                <a:lnTo>
                  <a:pt x="153" y="121"/>
                </a:lnTo>
                <a:lnTo>
                  <a:pt x="154" y="121"/>
                </a:lnTo>
                <a:lnTo>
                  <a:pt x="154" y="121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9" y="121"/>
                </a:lnTo>
                <a:lnTo>
                  <a:pt x="160" y="122"/>
                </a:lnTo>
                <a:lnTo>
                  <a:pt x="162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5" y="124"/>
                </a:lnTo>
                <a:lnTo>
                  <a:pt x="167" y="124"/>
                </a:lnTo>
                <a:lnTo>
                  <a:pt x="168" y="124"/>
                </a:lnTo>
                <a:lnTo>
                  <a:pt x="168" y="124"/>
                </a:lnTo>
                <a:lnTo>
                  <a:pt x="168" y="124"/>
                </a:lnTo>
                <a:lnTo>
                  <a:pt x="169" y="124"/>
                </a:lnTo>
                <a:lnTo>
                  <a:pt x="169" y="124"/>
                </a:lnTo>
                <a:lnTo>
                  <a:pt x="170" y="124"/>
                </a:lnTo>
                <a:lnTo>
                  <a:pt x="171" y="124"/>
                </a:lnTo>
                <a:lnTo>
                  <a:pt x="171" y="124"/>
                </a:lnTo>
                <a:lnTo>
                  <a:pt x="173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5" y="119"/>
                </a:lnTo>
                <a:lnTo>
                  <a:pt x="175" y="119"/>
                </a:lnTo>
                <a:lnTo>
                  <a:pt x="177" y="119"/>
                </a:lnTo>
                <a:lnTo>
                  <a:pt x="177" y="119"/>
                </a:lnTo>
                <a:lnTo>
                  <a:pt x="178" y="119"/>
                </a:lnTo>
                <a:lnTo>
                  <a:pt x="180" y="119"/>
                </a:lnTo>
                <a:lnTo>
                  <a:pt x="181" y="119"/>
                </a:lnTo>
                <a:lnTo>
                  <a:pt x="181" y="119"/>
                </a:lnTo>
                <a:lnTo>
                  <a:pt x="182" y="119"/>
                </a:lnTo>
                <a:lnTo>
                  <a:pt x="184" y="119"/>
                </a:lnTo>
                <a:lnTo>
                  <a:pt x="184" y="119"/>
                </a:lnTo>
                <a:lnTo>
                  <a:pt x="184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5" y="119"/>
                </a:lnTo>
                <a:lnTo>
                  <a:pt x="187" y="120"/>
                </a:lnTo>
                <a:lnTo>
                  <a:pt x="188" y="119"/>
                </a:lnTo>
                <a:lnTo>
                  <a:pt x="189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6"/>
                </a:lnTo>
                <a:lnTo>
                  <a:pt x="191" y="115"/>
                </a:lnTo>
                <a:lnTo>
                  <a:pt x="192" y="114"/>
                </a:lnTo>
                <a:lnTo>
                  <a:pt x="192" y="113"/>
                </a:lnTo>
                <a:lnTo>
                  <a:pt x="192" y="113"/>
                </a:lnTo>
                <a:lnTo>
                  <a:pt x="193" y="112"/>
                </a:lnTo>
                <a:lnTo>
                  <a:pt x="193" y="112"/>
                </a:lnTo>
                <a:lnTo>
                  <a:pt x="194" y="112"/>
                </a:lnTo>
                <a:lnTo>
                  <a:pt x="194" y="112"/>
                </a:lnTo>
                <a:lnTo>
                  <a:pt x="195" y="112"/>
                </a:lnTo>
                <a:lnTo>
                  <a:pt x="195" y="112"/>
                </a:lnTo>
                <a:lnTo>
                  <a:pt x="195" y="112"/>
                </a:lnTo>
                <a:lnTo>
                  <a:pt x="195" y="111"/>
                </a:lnTo>
                <a:lnTo>
                  <a:pt x="197" y="110"/>
                </a:lnTo>
                <a:lnTo>
                  <a:pt x="197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8" y="110"/>
                </a:ln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200" y="108"/>
                </a:lnTo>
                <a:lnTo>
                  <a:pt x="202" y="107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6"/>
                </a:lnTo>
                <a:lnTo>
                  <a:pt x="202" y="105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2" y="104"/>
                </a:lnTo>
                <a:lnTo>
                  <a:pt x="203" y="104"/>
                </a:lnTo>
                <a:lnTo>
                  <a:pt x="202" y="103"/>
                </a:lnTo>
                <a:lnTo>
                  <a:pt x="202" y="102"/>
                </a:lnTo>
                <a:lnTo>
                  <a:pt x="202" y="102"/>
                </a:lnTo>
                <a:lnTo>
                  <a:pt x="201" y="101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2" y="98"/>
                </a:lnTo>
                <a:lnTo>
                  <a:pt x="203" y="98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6"/>
                </a:lnTo>
                <a:lnTo>
                  <a:pt x="202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5"/>
                </a:lnTo>
                <a:lnTo>
                  <a:pt x="204" y="95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3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2"/>
                </a:lnTo>
                <a:lnTo>
                  <a:pt x="208" y="91"/>
                </a:lnTo>
                <a:lnTo>
                  <a:pt x="208" y="91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8"/>
                </a:lnTo>
                <a:lnTo>
                  <a:pt x="209" y="87"/>
                </a:lnTo>
                <a:lnTo>
                  <a:pt x="209" y="87"/>
                </a:lnTo>
                <a:lnTo>
                  <a:pt x="209" y="87"/>
                </a:lnTo>
                <a:lnTo>
                  <a:pt x="209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1" y="86"/>
                </a:lnTo>
                <a:lnTo>
                  <a:pt x="211" y="86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5"/>
                </a:lnTo>
                <a:lnTo>
                  <a:pt x="211" y="84"/>
                </a:lnTo>
                <a:lnTo>
                  <a:pt x="211" y="84"/>
                </a:lnTo>
                <a:lnTo>
                  <a:pt x="211" y="84"/>
                </a:lnTo>
                <a:lnTo>
                  <a:pt x="211" y="83"/>
                </a:lnTo>
                <a:lnTo>
                  <a:pt x="211" y="83"/>
                </a:lnTo>
                <a:lnTo>
                  <a:pt x="212" y="83"/>
                </a:lnTo>
                <a:lnTo>
                  <a:pt x="212" y="83"/>
                </a:lnTo>
                <a:lnTo>
                  <a:pt x="212" y="83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2" y="82"/>
                </a:lnTo>
                <a:lnTo>
                  <a:pt x="213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0"/>
                </a:lnTo>
                <a:lnTo>
                  <a:pt x="213" y="80"/>
                </a:lnTo>
                <a:lnTo>
                  <a:pt x="213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4" y="79"/>
                </a:lnTo>
                <a:lnTo>
                  <a:pt x="215" y="79"/>
                </a:lnTo>
                <a:lnTo>
                  <a:pt x="215" y="79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5" y="78"/>
                </a:lnTo>
                <a:lnTo>
                  <a:pt x="216" y="78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7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6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20" y="73"/>
                </a:lnTo>
                <a:lnTo>
                  <a:pt x="220" y="73"/>
                </a:lnTo>
                <a:lnTo>
                  <a:pt x="220" y="73"/>
                </a:lnTo>
                <a:lnTo>
                  <a:pt x="221" y="73"/>
                </a:lnTo>
                <a:lnTo>
                  <a:pt x="221" y="72"/>
                </a:lnTo>
                <a:lnTo>
                  <a:pt x="221" y="72"/>
                </a:lnTo>
                <a:lnTo>
                  <a:pt x="221" y="72"/>
                </a:lnTo>
                <a:lnTo>
                  <a:pt x="221" y="72"/>
                </a:lnTo>
                <a:lnTo>
                  <a:pt x="221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1"/>
                </a:lnTo>
                <a:lnTo>
                  <a:pt x="222" y="70"/>
                </a:lnTo>
                <a:lnTo>
                  <a:pt x="222" y="70"/>
                </a:lnTo>
                <a:lnTo>
                  <a:pt x="222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9"/>
                </a:lnTo>
                <a:lnTo>
                  <a:pt x="223" y="68"/>
                </a:lnTo>
                <a:lnTo>
                  <a:pt x="223" y="68"/>
                </a:lnTo>
                <a:lnTo>
                  <a:pt x="223" y="68"/>
                </a:lnTo>
                <a:lnTo>
                  <a:pt x="223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8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7"/>
                </a:lnTo>
                <a:lnTo>
                  <a:pt x="225" y="67"/>
                </a:lnTo>
                <a:lnTo>
                  <a:pt x="225" y="67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6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5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4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5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2"/>
                </a:lnTo>
                <a:lnTo>
                  <a:pt x="226" y="62"/>
                </a:lnTo>
                <a:lnTo>
                  <a:pt x="226" y="62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>
            <a:extLst>
              <a:ext uri="{FF2B5EF4-FFF2-40B4-BE49-F238E27FC236}">
                <a16:creationId xmlns:a16="http://schemas.microsoft.com/office/drawing/2014/main" id="{28BE27C7-BEED-CC9E-3862-EC3672303F11}"/>
              </a:ext>
            </a:extLst>
          </p:cNvPr>
          <p:cNvSpPr>
            <a:spLocks noEditPoints="1"/>
          </p:cNvSpPr>
          <p:nvPr/>
        </p:nvSpPr>
        <p:spPr bwMode="auto">
          <a:xfrm>
            <a:off x="1714019" y="4022726"/>
            <a:ext cx="684212" cy="361950"/>
          </a:xfrm>
          <a:custGeom>
            <a:avLst/>
            <a:gdLst>
              <a:gd name="T0" fmla="*/ 14 w 735"/>
              <a:gd name="T1" fmla="*/ 131 h 389"/>
              <a:gd name="T2" fmla="*/ 3 w 735"/>
              <a:gd name="T3" fmla="*/ 110 h 389"/>
              <a:gd name="T4" fmla="*/ 94 w 735"/>
              <a:gd name="T5" fmla="*/ 122 h 389"/>
              <a:gd name="T6" fmla="*/ 39 w 735"/>
              <a:gd name="T7" fmla="*/ 128 h 389"/>
              <a:gd name="T8" fmla="*/ 17 w 735"/>
              <a:gd name="T9" fmla="*/ 109 h 389"/>
              <a:gd name="T10" fmla="*/ 54 w 735"/>
              <a:gd name="T11" fmla="*/ 98 h 389"/>
              <a:gd name="T12" fmla="*/ 563 w 735"/>
              <a:gd name="T13" fmla="*/ 11 h 389"/>
              <a:gd name="T14" fmla="*/ 567 w 735"/>
              <a:gd name="T15" fmla="*/ 16 h 389"/>
              <a:gd name="T16" fmla="*/ 576 w 735"/>
              <a:gd name="T17" fmla="*/ 23 h 389"/>
              <a:gd name="T18" fmla="*/ 578 w 735"/>
              <a:gd name="T19" fmla="*/ 36 h 389"/>
              <a:gd name="T20" fmla="*/ 586 w 735"/>
              <a:gd name="T21" fmla="*/ 43 h 389"/>
              <a:gd name="T22" fmla="*/ 596 w 735"/>
              <a:gd name="T23" fmla="*/ 48 h 389"/>
              <a:gd name="T24" fmla="*/ 603 w 735"/>
              <a:gd name="T25" fmla="*/ 64 h 389"/>
              <a:gd name="T26" fmla="*/ 614 w 735"/>
              <a:gd name="T27" fmla="*/ 68 h 389"/>
              <a:gd name="T28" fmla="*/ 626 w 735"/>
              <a:gd name="T29" fmla="*/ 71 h 389"/>
              <a:gd name="T30" fmla="*/ 638 w 735"/>
              <a:gd name="T31" fmla="*/ 72 h 389"/>
              <a:gd name="T32" fmla="*/ 653 w 735"/>
              <a:gd name="T33" fmla="*/ 68 h 389"/>
              <a:gd name="T34" fmla="*/ 665 w 735"/>
              <a:gd name="T35" fmla="*/ 76 h 389"/>
              <a:gd name="T36" fmla="*/ 675 w 735"/>
              <a:gd name="T37" fmla="*/ 82 h 389"/>
              <a:gd name="T38" fmla="*/ 690 w 735"/>
              <a:gd name="T39" fmla="*/ 84 h 389"/>
              <a:gd name="T40" fmla="*/ 709 w 735"/>
              <a:gd name="T41" fmla="*/ 83 h 389"/>
              <a:gd name="T42" fmla="*/ 727 w 735"/>
              <a:gd name="T43" fmla="*/ 68 h 389"/>
              <a:gd name="T44" fmla="*/ 699 w 735"/>
              <a:gd name="T45" fmla="*/ 102 h 389"/>
              <a:gd name="T46" fmla="*/ 611 w 735"/>
              <a:gd name="T47" fmla="*/ 151 h 389"/>
              <a:gd name="T48" fmla="*/ 496 w 735"/>
              <a:gd name="T49" fmla="*/ 211 h 389"/>
              <a:gd name="T50" fmla="*/ 437 w 735"/>
              <a:gd name="T51" fmla="*/ 249 h 389"/>
              <a:gd name="T52" fmla="*/ 429 w 735"/>
              <a:gd name="T53" fmla="*/ 252 h 389"/>
              <a:gd name="T54" fmla="*/ 422 w 735"/>
              <a:gd name="T55" fmla="*/ 254 h 389"/>
              <a:gd name="T56" fmla="*/ 409 w 735"/>
              <a:gd name="T57" fmla="*/ 296 h 389"/>
              <a:gd name="T58" fmla="*/ 389 w 735"/>
              <a:gd name="T59" fmla="*/ 321 h 389"/>
              <a:gd name="T60" fmla="*/ 379 w 735"/>
              <a:gd name="T61" fmla="*/ 345 h 389"/>
              <a:gd name="T62" fmla="*/ 359 w 735"/>
              <a:gd name="T63" fmla="*/ 387 h 389"/>
              <a:gd name="T64" fmla="*/ 308 w 735"/>
              <a:gd name="T65" fmla="*/ 358 h 389"/>
              <a:gd name="T66" fmla="*/ 310 w 735"/>
              <a:gd name="T67" fmla="*/ 366 h 389"/>
              <a:gd name="T68" fmla="*/ 306 w 735"/>
              <a:gd name="T69" fmla="*/ 373 h 389"/>
              <a:gd name="T70" fmla="*/ 297 w 735"/>
              <a:gd name="T71" fmla="*/ 376 h 389"/>
              <a:gd name="T72" fmla="*/ 244 w 735"/>
              <a:gd name="T73" fmla="*/ 365 h 389"/>
              <a:gd name="T74" fmla="*/ 198 w 735"/>
              <a:gd name="T75" fmla="*/ 326 h 389"/>
              <a:gd name="T76" fmla="*/ 97 w 735"/>
              <a:gd name="T77" fmla="*/ 337 h 389"/>
              <a:gd name="T78" fmla="*/ 71 w 735"/>
              <a:gd name="T79" fmla="*/ 300 h 389"/>
              <a:gd name="T80" fmla="*/ 81 w 735"/>
              <a:gd name="T81" fmla="*/ 251 h 389"/>
              <a:gd name="T82" fmla="*/ 99 w 735"/>
              <a:gd name="T83" fmla="*/ 196 h 389"/>
              <a:gd name="T84" fmla="*/ 148 w 735"/>
              <a:gd name="T85" fmla="*/ 169 h 389"/>
              <a:gd name="T86" fmla="*/ 183 w 735"/>
              <a:gd name="T87" fmla="*/ 99 h 389"/>
              <a:gd name="T88" fmla="*/ 164 w 735"/>
              <a:gd name="T89" fmla="*/ 95 h 389"/>
              <a:gd name="T90" fmla="*/ 144 w 735"/>
              <a:gd name="T91" fmla="*/ 79 h 389"/>
              <a:gd name="T92" fmla="*/ 180 w 735"/>
              <a:gd name="T93" fmla="*/ 66 h 389"/>
              <a:gd name="T94" fmla="*/ 195 w 735"/>
              <a:gd name="T95" fmla="*/ 59 h 389"/>
              <a:gd name="T96" fmla="*/ 188 w 735"/>
              <a:gd name="T97" fmla="*/ 87 h 389"/>
              <a:gd name="T98" fmla="*/ 191 w 735"/>
              <a:gd name="T99" fmla="*/ 95 h 389"/>
              <a:gd name="T100" fmla="*/ 236 w 735"/>
              <a:gd name="T101" fmla="*/ 110 h 389"/>
              <a:gd name="T102" fmla="*/ 261 w 735"/>
              <a:gd name="T103" fmla="*/ 111 h 389"/>
              <a:gd name="T104" fmla="*/ 285 w 735"/>
              <a:gd name="T105" fmla="*/ 128 h 389"/>
              <a:gd name="T106" fmla="*/ 314 w 735"/>
              <a:gd name="T107" fmla="*/ 111 h 389"/>
              <a:gd name="T108" fmla="*/ 347 w 735"/>
              <a:gd name="T109" fmla="*/ 157 h 389"/>
              <a:gd name="T110" fmla="*/ 359 w 735"/>
              <a:gd name="T111" fmla="*/ 153 h 389"/>
              <a:gd name="T112" fmla="*/ 383 w 735"/>
              <a:gd name="T113" fmla="*/ 111 h 389"/>
              <a:gd name="T114" fmla="*/ 355 w 735"/>
              <a:gd name="T115" fmla="*/ 53 h 389"/>
              <a:gd name="T116" fmla="*/ 397 w 735"/>
              <a:gd name="T117" fmla="*/ 26 h 389"/>
              <a:gd name="T118" fmla="*/ 449 w 735"/>
              <a:gd name="T119" fmla="*/ 36 h 389"/>
              <a:gd name="T120" fmla="*/ 474 w 735"/>
              <a:gd name="T121" fmla="*/ 38 h 389"/>
              <a:gd name="T122" fmla="*/ 510 w 735"/>
              <a:gd name="T123" fmla="*/ 39 h 389"/>
              <a:gd name="T124" fmla="*/ 555 w 735"/>
              <a:gd name="T125" fmla="*/ 4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389">
                <a:moveTo>
                  <a:pt x="72" y="307"/>
                </a:moveTo>
                <a:lnTo>
                  <a:pt x="71" y="307"/>
                </a:lnTo>
                <a:lnTo>
                  <a:pt x="71" y="307"/>
                </a:lnTo>
                <a:lnTo>
                  <a:pt x="71" y="308"/>
                </a:lnTo>
                <a:lnTo>
                  <a:pt x="71" y="308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0"/>
                </a:lnTo>
                <a:lnTo>
                  <a:pt x="71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1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2"/>
                </a:lnTo>
                <a:lnTo>
                  <a:pt x="70" y="313"/>
                </a:lnTo>
                <a:lnTo>
                  <a:pt x="70" y="313"/>
                </a:lnTo>
                <a:lnTo>
                  <a:pt x="69" y="313"/>
                </a:lnTo>
                <a:lnTo>
                  <a:pt x="69" y="313"/>
                </a:lnTo>
                <a:lnTo>
                  <a:pt x="69" y="314"/>
                </a:lnTo>
                <a:lnTo>
                  <a:pt x="69" y="314"/>
                </a:lnTo>
                <a:lnTo>
                  <a:pt x="69" y="314"/>
                </a:lnTo>
                <a:lnTo>
                  <a:pt x="69" y="314"/>
                </a:lnTo>
                <a:lnTo>
                  <a:pt x="68" y="314"/>
                </a:lnTo>
                <a:lnTo>
                  <a:pt x="68" y="315"/>
                </a:lnTo>
                <a:lnTo>
                  <a:pt x="68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7" y="315"/>
                </a:lnTo>
                <a:lnTo>
                  <a:pt x="66" y="315"/>
                </a:lnTo>
                <a:lnTo>
                  <a:pt x="66" y="315"/>
                </a:lnTo>
                <a:lnTo>
                  <a:pt x="66" y="316"/>
                </a:lnTo>
                <a:lnTo>
                  <a:pt x="66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6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5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3"/>
                </a:lnTo>
                <a:lnTo>
                  <a:pt x="66" y="313"/>
                </a:lnTo>
                <a:lnTo>
                  <a:pt x="66" y="313"/>
                </a:lnTo>
                <a:lnTo>
                  <a:pt x="66" y="313"/>
                </a:lnTo>
                <a:lnTo>
                  <a:pt x="66" y="313"/>
                </a:lnTo>
                <a:lnTo>
                  <a:pt x="67" y="313"/>
                </a:lnTo>
                <a:lnTo>
                  <a:pt x="67" y="312"/>
                </a:lnTo>
                <a:lnTo>
                  <a:pt x="67" y="312"/>
                </a:lnTo>
                <a:lnTo>
                  <a:pt x="67" y="312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0"/>
                </a:lnTo>
                <a:lnTo>
                  <a:pt x="67" y="310"/>
                </a:lnTo>
                <a:lnTo>
                  <a:pt x="66" y="310"/>
                </a:lnTo>
                <a:lnTo>
                  <a:pt x="66" y="310"/>
                </a:lnTo>
                <a:lnTo>
                  <a:pt x="66" y="309"/>
                </a:lnTo>
                <a:lnTo>
                  <a:pt x="67" y="309"/>
                </a:lnTo>
                <a:lnTo>
                  <a:pt x="67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9"/>
                </a:lnTo>
                <a:lnTo>
                  <a:pt x="66" y="308"/>
                </a:lnTo>
                <a:lnTo>
                  <a:pt x="66" y="308"/>
                </a:lnTo>
                <a:lnTo>
                  <a:pt x="66" y="308"/>
                </a:lnTo>
                <a:lnTo>
                  <a:pt x="66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7"/>
                </a:lnTo>
                <a:lnTo>
                  <a:pt x="67" y="307"/>
                </a:lnTo>
                <a:lnTo>
                  <a:pt x="67" y="307"/>
                </a:lnTo>
                <a:lnTo>
                  <a:pt x="68" y="307"/>
                </a:lnTo>
                <a:lnTo>
                  <a:pt x="68" y="307"/>
                </a:lnTo>
                <a:lnTo>
                  <a:pt x="68" y="307"/>
                </a:lnTo>
                <a:lnTo>
                  <a:pt x="68" y="307"/>
                </a:lnTo>
                <a:lnTo>
                  <a:pt x="69" y="307"/>
                </a:lnTo>
                <a:lnTo>
                  <a:pt x="69" y="307"/>
                </a:lnTo>
                <a:lnTo>
                  <a:pt x="69" y="306"/>
                </a:lnTo>
                <a:lnTo>
                  <a:pt x="70" y="306"/>
                </a:lnTo>
                <a:lnTo>
                  <a:pt x="70" y="306"/>
                </a:lnTo>
                <a:lnTo>
                  <a:pt x="70" y="306"/>
                </a:lnTo>
                <a:lnTo>
                  <a:pt x="70" y="306"/>
                </a:lnTo>
                <a:lnTo>
                  <a:pt x="71" y="305"/>
                </a:lnTo>
                <a:lnTo>
                  <a:pt x="71" y="305"/>
                </a:lnTo>
                <a:lnTo>
                  <a:pt x="71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3" y="305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7"/>
                </a:lnTo>
                <a:close/>
                <a:moveTo>
                  <a:pt x="107" y="153"/>
                </a:moveTo>
                <a:lnTo>
                  <a:pt x="107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3"/>
                </a:lnTo>
                <a:lnTo>
                  <a:pt x="108" y="154"/>
                </a:lnTo>
                <a:lnTo>
                  <a:pt x="109" y="154"/>
                </a:lnTo>
                <a:lnTo>
                  <a:pt x="109" y="154"/>
                </a:lnTo>
                <a:lnTo>
                  <a:pt x="110" y="155"/>
                </a:lnTo>
                <a:lnTo>
                  <a:pt x="110" y="155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7"/>
                </a:lnTo>
                <a:lnTo>
                  <a:pt x="111" y="157"/>
                </a:lnTo>
                <a:lnTo>
                  <a:pt x="111" y="157"/>
                </a:lnTo>
                <a:lnTo>
                  <a:pt x="111" y="158"/>
                </a:lnTo>
                <a:lnTo>
                  <a:pt x="111" y="158"/>
                </a:lnTo>
                <a:lnTo>
                  <a:pt x="111" y="158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2"/>
                </a:lnTo>
                <a:lnTo>
                  <a:pt x="111" y="162"/>
                </a:lnTo>
                <a:lnTo>
                  <a:pt x="111" y="162"/>
                </a:lnTo>
                <a:lnTo>
                  <a:pt x="111" y="162"/>
                </a:lnTo>
                <a:lnTo>
                  <a:pt x="111" y="162"/>
                </a:lnTo>
                <a:lnTo>
                  <a:pt x="110" y="162"/>
                </a:lnTo>
                <a:lnTo>
                  <a:pt x="110" y="162"/>
                </a:lnTo>
                <a:lnTo>
                  <a:pt x="110" y="162"/>
                </a:lnTo>
                <a:lnTo>
                  <a:pt x="110" y="163"/>
                </a:lnTo>
                <a:lnTo>
                  <a:pt x="109" y="163"/>
                </a:lnTo>
                <a:lnTo>
                  <a:pt x="109" y="163"/>
                </a:lnTo>
                <a:lnTo>
                  <a:pt x="108" y="163"/>
                </a:lnTo>
                <a:lnTo>
                  <a:pt x="108" y="163"/>
                </a:lnTo>
                <a:lnTo>
                  <a:pt x="107" y="163"/>
                </a:lnTo>
                <a:lnTo>
                  <a:pt x="107" y="163"/>
                </a:lnTo>
                <a:lnTo>
                  <a:pt x="107" y="163"/>
                </a:lnTo>
                <a:lnTo>
                  <a:pt x="106" y="163"/>
                </a:lnTo>
                <a:lnTo>
                  <a:pt x="106" y="163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2"/>
                </a:lnTo>
                <a:lnTo>
                  <a:pt x="105" y="161"/>
                </a:lnTo>
                <a:lnTo>
                  <a:pt x="105" y="161"/>
                </a:lnTo>
                <a:lnTo>
                  <a:pt x="105" y="160"/>
                </a:lnTo>
                <a:lnTo>
                  <a:pt x="105" y="160"/>
                </a:lnTo>
                <a:lnTo>
                  <a:pt x="105" y="159"/>
                </a:lnTo>
                <a:lnTo>
                  <a:pt x="105" y="158"/>
                </a:lnTo>
                <a:lnTo>
                  <a:pt x="105" y="158"/>
                </a:lnTo>
                <a:lnTo>
                  <a:pt x="105" y="158"/>
                </a:lnTo>
                <a:lnTo>
                  <a:pt x="105" y="157"/>
                </a:lnTo>
                <a:lnTo>
                  <a:pt x="105" y="157"/>
                </a:lnTo>
                <a:lnTo>
                  <a:pt x="105" y="156"/>
                </a:lnTo>
                <a:lnTo>
                  <a:pt x="105" y="156"/>
                </a:lnTo>
                <a:lnTo>
                  <a:pt x="105" y="156"/>
                </a:lnTo>
                <a:lnTo>
                  <a:pt x="105" y="155"/>
                </a:lnTo>
                <a:lnTo>
                  <a:pt x="104" y="155"/>
                </a:lnTo>
                <a:lnTo>
                  <a:pt x="104" y="154"/>
                </a:lnTo>
                <a:lnTo>
                  <a:pt x="104" y="154"/>
                </a:lnTo>
                <a:lnTo>
                  <a:pt x="104" y="154"/>
                </a:lnTo>
                <a:lnTo>
                  <a:pt x="104" y="154"/>
                </a:lnTo>
                <a:lnTo>
                  <a:pt x="104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5" y="153"/>
                </a:lnTo>
                <a:lnTo>
                  <a:pt x="106" y="153"/>
                </a:lnTo>
                <a:lnTo>
                  <a:pt x="106" y="153"/>
                </a:lnTo>
                <a:lnTo>
                  <a:pt x="106" y="152"/>
                </a:lnTo>
                <a:lnTo>
                  <a:pt x="106" y="152"/>
                </a:lnTo>
                <a:lnTo>
                  <a:pt x="106" y="153"/>
                </a:lnTo>
                <a:lnTo>
                  <a:pt x="107" y="153"/>
                </a:lnTo>
                <a:close/>
                <a:moveTo>
                  <a:pt x="13" y="133"/>
                </a:moveTo>
                <a:lnTo>
                  <a:pt x="13" y="133"/>
                </a:lnTo>
                <a:lnTo>
                  <a:pt x="13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2" y="130"/>
                </a:lnTo>
                <a:lnTo>
                  <a:pt x="13" y="130"/>
                </a:lnTo>
                <a:lnTo>
                  <a:pt x="13" y="130"/>
                </a:lnTo>
                <a:lnTo>
                  <a:pt x="14" y="130"/>
                </a:lnTo>
                <a:lnTo>
                  <a:pt x="14" y="130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4" y="131"/>
                </a:lnTo>
                <a:lnTo>
                  <a:pt x="14" y="132"/>
                </a:lnTo>
                <a:lnTo>
                  <a:pt x="14" y="132"/>
                </a:lnTo>
                <a:lnTo>
                  <a:pt x="14" y="132"/>
                </a:lnTo>
                <a:lnTo>
                  <a:pt x="13" y="133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3" y="119"/>
                </a:lnTo>
                <a:lnTo>
                  <a:pt x="114" y="119"/>
                </a:lnTo>
                <a:lnTo>
                  <a:pt x="114" y="119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1"/>
                </a:lnTo>
                <a:lnTo>
                  <a:pt x="114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1"/>
                </a:lnTo>
                <a:lnTo>
                  <a:pt x="113" y="122"/>
                </a:lnTo>
                <a:lnTo>
                  <a:pt x="113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1" y="123"/>
                </a:lnTo>
                <a:lnTo>
                  <a:pt x="110" y="123"/>
                </a:lnTo>
                <a:lnTo>
                  <a:pt x="110" y="124"/>
                </a:lnTo>
                <a:lnTo>
                  <a:pt x="110" y="124"/>
                </a:lnTo>
                <a:lnTo>
                  <a:pt x="110" y="124"/>
                </a:lnTo>
                <a:lnTo>
                  <a:pt x="110" y="125"/>
                </a:lnTo>
                <a:lnTo>
                  <a:pt x="110" y="125"/>
                </a:lnTo>
                <a:lnTo>
                  <a:pt x="109" y="125"/>
                </a:lnTo>
                <a:lnTo>
                  <a:pt x="109" y="125"/>
                </a:lnTo>
                <a:lnTo>
                  <a:pt x="109" y="125"/>
                </a:lnTo>
                <a:lnTo>
                  <a:pt x="109" y="125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7"/>
                </a:lnTo>
                <a:lnTo>
                  <a:pt x="106" y="128"/>
                </a:lnTo>
                <a:lnTo>
                  <a:pt x="106" y="128"/>
                </a:lnTo>
                <a:lnTo>
                  <a:pt x="105" y="128"/>
                </a:lnTo>
                <a:lnTo>
                  <a:pt x="105" y="128"/>
                </a:lnTo>
                <a:lnTo>
                  <a:pt x="105" y="128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29"/>
                </a:lnTo>
                <a:lnTo>
                  <a:pt x="104" y="130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1"/>
                </a:lnTo>
                <a:lnTo>
                  <a:pt x="102" y="131"/>
                </a:lnTo>
                <a:lnTo>
                  <a:pt x="102" y="131"/>
                </a:lnTo>
                <a:lnTo>
                  <a:pt x="102" y="131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100" y="129"/>
                </a:lnTo>
                <a:lnTo>
                  <a:pt x="100" y="130"/>
                </a:lnTo>
                <a:lnTo>
                  <a:pt x="100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1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9"/>
                </a:lnTo>
                <a:lnTo>
                  <a:pt x="102" y="128"/>
                </a:lnTo>
                <a:lnTo>
                  <a:pt x="102" y="128"/>
                </a:lnTo>
                <a:lnTo>
                  <a:pt x="102" y="128"/>
                </a:lnTo>
                <a:lnTo>
                  <a:pt x="103" y="128"/>
                </a:lnTo>
                <a:lnTo>
                  <a:pt x="103" y="127"/>
                </a:lnTo>
                <a:lnTo>
                  <a:pt x="103" y="127"/>
                </a:ln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3" y="125"/>
                </a:lnTo>
                <a:lnTo>
                  <a:pt x="103" y="125"/>
                </a:lnTo>
                <a:lnTo>
                  <a:pt x="103" y="125"/>
                </a:lnTo>
                <a:lnTo>
                  <a:pt x="103" y="125"/>
                </a:lnTo>
                <a:lnTo>
                  <a:pt x="103" y="124"/>
                </a:lnTo>
                <a:lnTo>
                  <a:pt x="103" y="124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6" y="121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7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8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10" y="121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3" y="119"/>
                </a:lnTo>
                <a:close/>
                <a:moveTo>
                  <a:pt x="1" y="110"/>
                </a:move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3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1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3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2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3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0" y="112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close/>
                <a:moveTo>
                  <a:pt x="300" y="99"/>
                </a:moveTo>
                <a:lnTo>
                  <a:pt x="299" y="99"/>
                </a:lnTo>
                <a:lnTo>
                  <a:pt x="299" y="99"/>
                </a:lnTo>
                <a:lnTo>
                  <a:pt x="298" y="99"/>
                </a:lnTo>
                <a:lnTo>
                  <a:pt x="298" y="99"/>
                </a:lnTo>
                <a:lnTo>
                  <a:pt x="298" y="99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8" y="98"/>
                </a:lnTo>
                <a:lnTo>
                  <a:pt x="299" y="97"/>
                </a:lnTo>
                <a:lnTo>
                  <a:pt x="299" y="97"/>
                </a:lnTo>
                <a:lnTo>
                  <a:pt x="299" y="97"/>
                </a:lnTo>
                <a:lnTo>
                  <a:pt x="299" y="97"/>
                </a:lnTo>
                <a:lnTo>
                  <a:pt x="300" y="97"/>
                </a:lnTo>
                <a:lnTo>
                  <a:pt x="300" y="97"/>
                </a:lnTo>
                <a:lnTo>
                  <a:pt x="300" y="97"/>
                </a:lnTo>
                <a:lnTo>
                  <a:pt x="300" y="98"/>
                </a:lnTo>
                <a:lnTo>
                  <a:pt x="300" y="98"/>
                </a:lnTo>
                <a:lnTo>
                  <a:pt x="300" y="98"/>
                </a:lnTo>
                <a:lnTo>
                  <a:pt x="300" y="99"/>
                </a:lnTo>
                <a:lnTo>
                  <a:pt x="300" y="99"/>
                </a:lnTo>
                <a:lnTo>
                  <a:pt x="300" y="99"/>
                </a:lnTo>
                <a:close/>
                <a:moveTo>
                  <a:pt x="68" y="88"/>
                </a:move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90"/>
                </a:lnTo>
                <a:lnTo>
                  <a:pt x="70" y="90"/>
                </a:lnTo>
                <a:lnTo>
                  <a:pt x="70" y="91"/>
                </a:lnTo>
                <a:lnTo>
                  <a:pt x="71" y="91"/>
                </a:lnTo>
                <a:lnTo>
                  <a:pt x="71" y="91"/>
                </a:lnTo>
                <a:lnTo>
                  <a:pt x="71" y="91"/>
                </a:lnTo>
                <a:lnTo>
                  <a:pt x="72" y="92"/>
                </a:lnTo>
                <a:lnTo>
                  <a:pt x="72" y="92"/>
                </a:lnTo>
                <a:lnTo>
                  <a:pt x="72" y="92"/>
                </a:lnTo>
                <a:lnTo>
                  <a:pt x="72" y="93"/>
                </a:lnTo>
                <a:lnTo>
                  <a:pt x="73" y="93"/>
                </a:lnTo>
                <a:lnTo>
                  <a:pt x="73" y="94"/>
                </a:lnTo>
                <a:lnTo>
                  <a:pt x="73" y="94"/>
                </a:lnTo>
                <a:lnTo>
                  <a:pt x="73" y="94"/>
                </a:lnTo>
                <a:lnTo>
                  <a:pt x="73" y="94"/>
                </a:lnTo>
                <a:lnTo>
                  <a:pt x="73" y="95"/>
                </a:lnTo>
                <a:lnTo>
                  <a:pt x="74" y="95"/>
                </a:lnTo>
                <a:lnTo>
                  <a:pt x="74" y="95"/>
                </a:lnTo>
                <a:lnTo>
                  <a:pt x="74" y="95"/>
                </a:lnTo>
                <a:lnTo>
                  <a:pt x="74" y="96"/>
                </a:lnTo>
                <a:lnTo>
                  <a:pt x="74" y="96"/>
                </a:lnTo>
                <a:lnTo>
                  <a:pt x="75" y="96"/>
                </a:lnTo>
                <a:lnTo>
                  <a:pt x="75" y="97"/>
                </a:lnTo>
                <a:lnTo>
                  <a:pt x="75" y="97"/>
                </a:lnTo>
                <a:lnTo>
                  <a:pt x="75" y="97"/>
                </a:lnTo>
                <a:lnTo>
                  <a:pt x="76" y="97"/>
                </a:lnTo>
                <a:lnTo>
                  <a:pt x="76" y="97"/>
                </a:lnTo>
                <a:lnTo>
                  <a:pt x="76" y="98"/>
                </a:lnTo>
                <a:lnTo>
                  <a:pt x="76" y="98"/>
                </a:lnTo>
                <a:lnTo>
                  <a:pt x="76" y="98"/>
                </a:lnTo>
                <a:lnTo>
                  <a:pt x="76" y="99"/>
                </a:lnTo>
                <a:lnTo>
                  <a:pt x="76" y="99"/>
                </a:lnTo>
                <a:lnTo>
                  <a:pt x="76" y="99"/>
                </a:lnTo>
                <a:lnTo>
                  <a:pt x="77" y="99"/>
                </a:lnTo>
                <a:lnTo>
                  <a:pt x="77" y="100"/>
                </a:lnTo>
                <a:lnTo>
                  <a:pt x="77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101"/>
                </a:lnTo>
                <a:lnTo>
                  <a:pt x="78" y="101"/>
                </a:lnTo>
                <a:lnTo>
                  <a:pt x="79" y="101"/>
                </a:lnTo>
                <a:lnTo>
                  <a:pt x="79" y="102"/>
                </a:lnTo>
                <a:lnTo>
                  <a:pt x="80" y="102"/>
                </a:lnTo>
                <a:lnTo>
                  <a:pt x="80" y="103"/>
                </a:lnTo>
                <a:lnTo>
                  <a:pt x="80" y="103"/>
                </a:lnTo>
                <a:lnTo>
                  <a:pt x="81" y="103"/>
                </a:lnTo>
                <a:lnTo>
                  <a:pt x="81" y="103"/>
                </a:lnTo>
                <a:lnTo>
                  <a:pt x="81" y="103"/>
                </a:lnTo>
                <a:lnTo>
                  <a:pt x="82" y="103"/>
                </a:lnTo>
                <a:lnTo>
                  <a:pt x="82" y="104"/>
                </a:lnTo>
                <a:lnTo>
                  <a:pt x="82" y="104"/>
                </a:lnTo>
                <a:lnTo>
                  <a:pt x="82" y="104"/>
                </a:lnTo>
                <a:lnTo>
                  <a:pt x="83" y="105"/>
                </a:lnTo>
                <a:lnTo>
                  <a:pt x="83" y="105"/>
                </a:lnTo>
                <a:lnTo>
                  <a:pt x="83" y="105"/>
                </a:lnTo>
                <a:lnTo>
                  <a:pt x="84" y="105"/>
                </a:lnTo>
                <a:lnTo>
                  <a:pt x="84" y="105"/>
                </a:lnTo>
                <a:lnTo>
                  <a:pt x="85" y="106"/>
                </a:lnTo>
                <a:lnTo>
                  <a:pt x="85" y="106"/>
                </a:lnTo>
                <a:lnTo>
                  <a:pt x="85" y="106"/>
                </a:lnTo>
                <a:lnTo>
                  <a:pt x="86" y="106"/>
                </a:lnTo>
                <a:lnTo>
                  <a:pt x="86" y="106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8" y="108"/>
                </a:lnTo>
                <a:lnTo>
                  <a:pt x="88" y="109"/>
                </a:lnTo>
                <a:lnTo>
                  <a:pt x="88" y="110"/>
                </a:lnTo>
                <a:lnTo>
                  <a:pt x="88" y="110"/>
                </a:lnTo>
                <a:lnTo>
                  <a:pt x="88" y="111"/>
                </a:lnTo>
                <a:lnTo>
                  <a:pt x="88" y="111"/>
                </a:lnTo>
                <a:lnTo>
                  <a:pt x="89" y="111"/>
                </a:lnTo>
                <a:lnTo>
                  <a:pt x="89" y="111"/>
                </a:lnTo>
                <a:lnTo>
                  <a:pt x="89" y="112"/>
                </a:lnTo>
                <a:lnTo>
                  <a:pt x="89" y="112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3"/>
                </a:lnTo>
                <a:lnTo>
                  <a:pt x="89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5"/>
                </a:lnTo>
                <a:lnTo>
                  <a:pt x="90" y="115"/>
                </a:lnTo>
                <a:lnTo>
                  <a:pt x="90" y="115"/>
                </a:lnTo>
                <a:lnTo>
                  <a:pt x="90" y="116"/>
                </a:lnTo>
                <a:lnTo>
                  <a:pt x="90" y="116"/>
                </a:lnTo>
                <a:lnTo>
                  <a:pt x="90" y="117"/>
                </a:lnTo>
                <a:lnTo>
                  <a:pt x="90" y="117"/>
                </a:lnTo>
                <a:lnTo>
                  <a:pt x="91" y="117"/>
                </a:lnTo>
                <a:lnTo>
                  <a:pt x="91" y="118"/>
                </a:lnTo>
                <a:lnTo>
                  <a:pt x="91" y="118"/>
                </a:lnTo>
                <a:lnTo>
                  <a:pt x="91" y="118"/>
                </a:lnTo>
                <a:lnTo>
                  <a:pt x="91" y="119"/>
                </a:lnTo>
                <a:lnTo>
                  <a:pt x="91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19"/>
                </a:lnTo>
                <a:lnTo>
                  <a:pt x="92" y="120"/>
                </a:lnTo>
                <a:lnTo>
                  <a:pt x="92" y="120"/>
                </a:lnTo>
                <a:lnTo>
                  <a:pt x="93" y="121"/>
                </a:lnTo>
                <a:lnTo>
                  <a:pt x="93" y="121"/>
                </a:lnTo>
                <a:lnTo>
                  <a:pt x="94" y="121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3" y="124"/>
                </a:lnTo>
                <a:lnTo>
                  <a:pt x="92" y="125"/>
                </a:lnTo>
                <a:lnTo>
                  <a:pt x="92" y="125"/>
                </a:lnTo>
                <a:lnTo>
                  <a:pt x="92" y="125"/>
                </a:lnTo>
                <a:lnTo>
                  <a:pt x="92" y="126"/>
                </a:lnTo>
                <a:lnTo>
                  <a:pt x="92" y="127"/>
                </a:lnTo>
                <a:lnTo>
                  <a:pt x="91" y="127"/>
                </a:lnTo>
                <a:lnTo>
                  <a:pt x="91" y="127"/>
                </a:lnTo>
                <a:lnTo>
                  <a:pt x="91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9"/>
                </a:lnTo>
                <a:lnTo>
                  <a:pt x="90" y="129"/>
                </a:lnTo>
                <a:lnTo>
                  <a:pt x="89" y="129"/>
                </a:lnTo>
                <a:lnTo>
                  <a:pt x="89" y="129"/>
                </a:lnTo>
                <a:lnTo>
                  <a:pt x="89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8" y="130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2" y="131"/>
                </a:lnTo>
                <a:lnTo>
                  <a:pt x="82" y="132"/>
                </a:lnTo>
                <a:lnTo>
                  <a:pt x="82" y="132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8" y="133"/>
                </a:lnTo>
                <a:lnTo>
                  <a:pt x="78" y="134"/>
                </a:lnTo>
                <a:lnTo>
                  <a:pt x="77" y="134"/>
                </a:lnTo>
                <a:lnTo>
                  <a:pt x="77" y="134"/>
                </a:lnTo>
                <a:lnTo>
                  <a:pt x="77" y="134"/>
                </a:lnTo>
                <a:lnTo>
                  <a:pt x="77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6" y="134"/>
                </a:lnTo>
                <a:lnTo>
                  <a:pt x="75" y="134"/>
                </a:lnTo>
                <a:lnTo>
                  <a:pt x="75" y="134"/>
                </a:lnTo>
                <a:lnTo>
                  <a:pt x="75" y="135"/>
                </a:lnTo>
                <a:lnTo>
                  <a:pt x="74" y="135"/>
                </a:lnTo>
                <a:lnTo>
                  <a:pt x="74" y="135"/>
                </a:lnTo>
                <a:lnTo>
                  <a:pt x="74" y="135"/>
                </a:lnTo>
                <a:lnTo>
                  <a:pt x="74" y="135"/>
                </a:lnTo>
                <a:lnTo>
                  <a:pt x="73" y="135"/>
                </a:lnTo>
                <a:lnTo>
                  <a:pt x="73" y="135"/>
                </a:lnTo>
                <a:lnTo>
                  <a:pt x="73" y="135"/>
                </a:lnTo>
                <a:lnTo>
                  <a:pt x="73" y="135"/>
                </a:lnTo>
                <a:lnTo>
                  <a:pt x="72" y="135"/>
                </a:lnTo>
                <a:lnTo>
                  <a:pt x="72" y="135"/>
                </a:lnTo>
                <a:lnTo>
                  <a:pt x="72" y="135"/>
                </a:lnTo>
                <a:lnTo>
                  <a:pt x="72" y="135"/>
                </a:lnTo>
                <a:lnTo>
                  <a:pt x="71" y="135"/>
                </a:lnTo>
                <a:lnTo>
                  <a:pt x="71" y="135"/>
                </a:lnTo>
                <a:lnTo>
                  <a:pt x="71" y="135"/>
                </a:lnTo>
                <a:lnTo>
                  <a:pt x="70" y="135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9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7" y="136"/>
                </a:lnTo>
                <a:lnTo>
                  <a:pt x="67" y="136"/>
                </a:lnTo>
                <a:lnTo>
                  <a:pt x="67" y="136"/>
                </a:lnTo>
                <a:lnTo>
                  <a:pt x="67" y="136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4" y="137"/>
                </a:lnTo>
                <a:lnTo>
                  <a:pt x="64" y="137"/>
                </a:lnTo>
                <a:lnTo>
                  <a:pt x="64" y="137"/>
                </a:lnTo>
                <a:lnTo>
                  <a:pt x="63" y="138"/>
                </a:lnTo>
                <a:lnTo>
                  <a:pt x="63" y="138"/>
                </a:lnTo>
                <a:lnTo>
                  <a:pt x="63" y="138"/>
                </a:lnTo>
                <a:lnTo>
                  <a:pt x="62" y="138"/>
                </a:lnTo>
                <a:lnTo>
                  <a:pt x="62" y="138"/>
                </a:lnTo>
                <a:lnTo>
                  <a:pt x="61" y="137"/>
                </a:lnTo>
                <a:lnTo>
                  <a:pt x="61" y="137"/>
                </a:lnTo>
                <a:lnTo>
                  <a:pt x="61" y="137"/>
                </a:lnTo>
                <a:lnTo>
                  <a:pt x="60" y="137"/>
                </a:lnTo>
                <a:lnTo>
                  <a:pt x="60" y="137"/>
                </a:lnTo>
                <a:lnTo>
                  <a:pt x="60" y="137"/>
                </a:lnTo>
                <a:lnTo>
                  <a:pt x="59" y="137"/>
                </a:lnTo>
                <a:lnTo>
                  <a:pt x="59" y="138"/>
                </a:lnTo>
                <a:lnTo>
                  <a:pt x="58" y="138"/>
                </a:lnTo>
                <a:lnTo>
                  <a:pt x="58" y="138"/>
                </a:lnTo>
                <a:lnTo>
                  <a:pt x="58" y="138"/>
                </a:lnTo>
                <a:lnTo>
                  <a:pt x="57" y="138"/>
                </a:lnTo>
                <a:lnTo>
                  <a:pt x="57" y="138"/>
                </a:lnTo>
                <a:lnTo>
                  <a:pt x="57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1" y="138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8"/>
                </a:lnTo>
                <a:lnTo>
                  <a:pt x="49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7" y="138"/>
                </a:lnTo>
                <a:lnTo>
                  <a:pt x="47" y="138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6"/>
                </a:lnTo>
                <a:lnTo>
                  <a:pt x="46" y="136"/>
                </a:lnTo>
                <a:lnTo>
                  <a:pt x="45" y="136"/>
                </a:lnTo>
                <a:lnTo>
                  <a:pt x="46" y="136"/>
                </a:lnTo>
                <a:lnTo>
                  <a:pt x="46" y="136"/>
                </a:lnTo>
                <a:lnTo>
                  <a:pt x="46" y="135"/>
                </a:lnTo>
                <a:lnTo>
                  <a:pt x="45" y="135"/>
                </a:lnTo>
                <a:lnTo>
                  <a:pt x="45" y="135"/>
                </a:lnTo>
                <a:lnTo>
                  <a:pt x="45" y="135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4" y="134"/>
                </a:lnTo>
                <a:lnTo>
                  <a:pt x="44" y="134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0"/>
                </a:lnTo>
                <a:lnTo>
                  <a:pt x="41" y="130"/>
                </a:lnTo>
                <a:lnTo>
                  <a:pt x="40" y="130"/>
                </a:lnTo>
                <a:lnTo>
                  <a:pt x="40" y="130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29"/>
                </a:lnTo>
                <a:lnTo>
                  <a:pt x="39" y="128"/>
                </a:lnTo>
                <a:lnTo>
                  <a:pt x="39" y="128"/>
                </a:lnTo>
                <a:lnTo>
                  <a:pt x="39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5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3" y="128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8"/>
                </a:lnTo>
                <a:lnTo>
                  <a:pt x="31" y="128"/>
                </a:lnTo>
                <a:lnTo>
                  <a:pt x="31" y="128"/>
                </a:lnTo>
                <a:lnTo>
                  <a:pt x="30" y="128"/>
                </a:lnTo>
                <a:lnTo>
                  <a:pt x="30" y="128"/>
                </a:lnTo>
                <a:lnTo>
                  <a:pt x="30" y="128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5"/>
                </a:lnTo>
                <a:lnTo>
                  <a:pt x="30" y="125"/>
                </a:lnTo>
                <a:lnTo>
                  <a:pt x="29" y="125"/>
                </a:lnTo>
                <a:lnTo>
                  <a:pt x="29" y="125"/>
                </a:lnTo>
                <a:lnTo>
                  <a:pt x="29" y="125"/>
                </a:lnTo>
                <a:lnTo>
                  <a:pt x="29" y="124"/>
                </a:lnTo>
                <a:lnTo>
                  <a:pt x="29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6" y="124"/>
                </a:lnTo>
                <a:lnTo>
                  <a:pt x="26" y="124"/>
                </a:lnTo>
                <a:lnTo>
                  <a:pt x="26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5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2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21" y="121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19" y="123"/>
                </a:lnTo>
                <a:lnTo>
                  <a:pt x="19" y="123"/>
                </a:lnTo>
                <a:lnTo>
                  <a:pt x="18" y="123"/>
                </a:lnTo>
                <a:lnTo>
                  <a:pt x="18" y="123"/>
                </a:lnTo>
                <a:lnTo>
                  <a:pt x="18" y="123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7" y="122"/>
                </a:lnTo>
                <a:lnTo>
                  <a:pt x="16" y="122"/>
                </a:lnTo>
                <a:lnTo>
                  <a:pt x="16" y="122"/>
                </a:lnTo>
                <a:lnTo>
                  <a:pt x="15" y="122"/>
                </a:lnTo>
                <a:lnTo>
                  <a:pt x="15" y="122"/>
                </a:lnTo>
                <a:lnTo>
                  <a:pt x="15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2" y="122"/>
                </a:lnTo>
                <a:lnTo>
                  <a:pt x="12" y="122"/>
                </a:lnTo>
                <a:lnTo>
                  <a:pt x="12" y="122"/>
                </a:lnTo>
                <a:lnTo>
                  <a:pt x="11" y="122"/>
                </a:lnTo>
                <a:lnTo>
                  <a:pt x="11" y="122"/>
                </a:lnTo>
                <a:lnTo>
                  <a:pt x="11" y="122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2" y="121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1"/>
                </a:lnTo>
                <a:lnTo>
                  <a:pt x="14" y="121"/>
                </a:lnTo>
                <a:lnTo>
                  <a:pt x="14" y="120"/>
                </a:lnTo>
                <a:lnTo>
                  <a:pt x="14" y="120"/>
                </a:lnTo>
                <a:lnTo>
                  <a:pt x="14" y="120"/>
                </a:lnTo>
                <a:lnTo>
                  <a:pt x="14" y="120"/>
                </a:lnTo>
                <a:lnTo>
                  <a:pt x="15" y="120"/>
                </a:lnTo>
                <a:lnTo>
                  <a:pt x="15" y="120"/>
                </a:lnTo>
                <a:lnTo>
                  <a:pt x="15" y="119"/>
                </a:lnTo>
                <a:lnTo>
                  <a:pt x="15" y="119"/>
                </a:lnTo>
                <a:lnTo>
                  <a:pt x="15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6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7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9" y="115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3"/>
                </a:lnTo>
                <a:lnTo>
                  <a:pt x="18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2"/>
                </a:lnTo>
                <a:lnTo>
                  <a:pt x="17" y="112"/>
                </a:lnTo>
                <a:lnTo>
                  <a:pt x="17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7" y="110"/>
                </a:lnTo>
                <a:lnTo>
                  <a:pt x="17" y="110"/>
                </a:lnTo>
                <a:lnTo>
                  <a:pt x="17" y="110"/>
                </a:lnTo>
                <a:lnTo>
                  <a:pt x="17" y="109"/>
                </a:lnTo>
                <a:lnTo>
                  <a:pt x="17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6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9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4" y="109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4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8"/>
                </a:lnTo>
                <a:lnTo>
                  <a:pt x="16" y="107"/>
                </a:lnTo>
                <a:lnTo>
                  <a:pt x="16" y="107"/>
                </a:lnTo>
                <a:lnTo>
                  <a:pt x="16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8" y="107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1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8"/>
                </a:lnTo>
                <a:lnTo>
                  <a:pt x="22" y="108"/>
                </a:lnTo>
                <a:lnTo>
                  <a:pt x="22" y="108"/>
                </a:lnTo>
                <a:lnTo>
                  <a:pt x="22" y="108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3" y="107"/>
                </a:lnTo>
                <a:lnTo>
                  <a:pt x="22" y="107"/>
                </a:lnTo>
                <a:lnTo>
                  <a:pt x="22" y="107"/>
                </a:lnTo>
                <a:lnTo>
                  <a:pt x="22" y="107"/>
                </a:lnTo>
                <a:lnTo>
                  <a:pt x="22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5"/>
                </a:lnTo>
                <a:lnTo>
                  <a:pt x="22" y="105"/>
                </a:lnTo>
                <a:lnTo>
                  <a:pt x="22" y="105"/>
                </a:lnTo>
                <a:lnTo>
                  <a:pt x="22" y="105"/>
                </a:lnTo>
                <a:lnTo>
                  <a:pt x="22" y="104"/>
                </a:lnTo>
                <a:lnTo>
                  <a:pt x="22" y="104"/>
                </a:lnTo>
                <a:lnTo>
                  <a:pt x="22" y="104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3"/>
                </a:lnTo>
                <a:lnTo>
                  <a:pt x="24" y="103"/>
                </a:lnTo>
                <a:lnTo>
                  <a:pt x="24" y="103"/>
                </a:lnTo>
                <a:lnTo>
                  <a:pt x="24" y="103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6" y="100"/>
                </a:lnTo>
                <a:lnTo>
                  <a:pt x="26" y="100"/>
                </a:lnTo>
                <a:lnTo>
                  <a:pt x="27" y="100"/>
                </a:lnTo>
                <a:lnTo>
                  <a:pt x="27" y="100"/>
                </a:lnTo>
                <a:lnTo>
                  <a:pt x="28" y="101"/>
                </a:lnTo>
                <a:lnTo>
                  <a:pt x="28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1" y="102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4"/>
                </a:lnTo>
                <a:lnTo>
                  <a:pt x="31" y="104"/>
                </a:lnTo>
                <a:lnTo>
                  <a:pt x="31" y="105"/>
                </a:lnTo>
                <a:lnTo>
                  <a:pt x="31" y="105"/>
                </a:lnTo>
                <a:lnTo>
                  <a:pt x="31" y="105"/>
                </a:lnTo>
                <a:lnTo>
                  <a:pt x="31" y="106"/>
                </a:lnTo>
                <a:lnTo>
                  <a:pt x="31" y="106"/>
                </a:lnTo>
                <a:lnTo>
                  <a:pt x="32" y="106"/>
                </a:lnTo>
                <a:lnTo>
                  <a:pt x="32" y="106"/>
                </a:lnTo>
                <a:lnTo>
                  <a:pt x="32" y="106"/>
                </a:lnTo>
                <a:lnTo>
                  <a:pt x="32" y="106"/>
                </a:lnTo>
                <a:lnTo>
                  <a:pt x="33" y="106"/>
                </a:lnTo>
                <a:lnTo>
                  <a:pt x="33" y="106"/>
                </a:lnTo>
                <a:lnTo>
                  <a:pt x="33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5" y="107"/>
                </a:lnTo>
                <a:lnTo>
                  <a:pt x="35" y="107"/>
                </a:lnTo>
                <a:lnTo>
                  <a:pt x="35" y="107"/>
                </a:lnTo>
                <a:lnTo>
                  <a:pt x="35" y="107"/>
                </a:lnTo>
                <a:lnTo>
                  <a:pt x="36" y="107"/>
                </a:lnTo>
                <a:lnTo>
                  <a:pt x="36" y="107"/>
                </a:lnTo>
                <a:lnTo>
                  <a:pt x="36" y="107"/>
                </a:lnTo>
                <a:lnTo>
                  <a:pt x="36" y="106"/>
                </a:lnTo>
                <a:lnTo>
                  <a:pt x="37" y="106"/>
                </a:lnTo>
                <a:lnTo>
                  <a:pt x="37" y="106"/>
                </a:lnTo>
                <a:lnTo>
                  <a:pt x="37" y="106"/>
                </a:lnTo>
                <a:lnTo>
                  <a:pt x="37" y="106"/>
                </a:lnTo>
                <a:lnTo>
                  <a:pt x="38" y="106"/>
                </a:lnTo>
                <a:lnTo>
                  <a:pt x="38" y="106"/>
                </a:lnTo>
                <a:lnTo>
                  <a:pt x="38" y="106"/>
                </a:lnTo>
                <a:lnTo>
                  <a:pt x="39" y="106"/>
                </a:lnTo>
                <a:lnTo>
                  <a:pt x="39" y="106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40" y="103"/>
                </a:lnTo>
                <a:lnTo>
                  <a:pt x="40" y="103"/>
                </a:lnTo>
                <a:lnTo>
                  <a:pt x="40" y="103"/>
                </a:lnTo>
                <a:lnTo>
                  <a:pt x="41" y="102"/>
                </a:lnTo>
                <a:lnTo>
                  <a:pt x="41" y="102"/>
                </a:lnTo>
                <a:lnTo>
                  <a:pt x="41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3" y="102"/>
                </a:lnTo>
                <a:lnTo>
                  <a:pt x="43" y="102"/>
                </a:lnTo>
                <a:lnTo>
                  <a:pt x="44" y="101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101"/>
                </a:lnTo>
                <a:lnTo>
                  <a:pt x="46" y="100"/>
                </a:lnTo>
                <a:lnTo>
                  <a:pt x="46" y="100"/>
                </a:lnTo>
                <a:lnTo>
                  <a:pt x="46" y="100"/>
                </a:lnTo>
                <a:lnTo>
                  <a:pt x="46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100"/>
                </a:lnTo>
                <a:lnTo>
                  <a:pt x="47" y="99"/>
                </a:lnTo>
                <a:lnTo>
                  <a:pt x="47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9" y="99"/>
                </a:lnTo>
                <a:lnTo>
                  <a:pt x="49" y="99"/>
                </a:lnTo>
                <a:lnTo>
                  <a:pt x="49" y="99"/>
                </a:lnTo>
                <a:lnTo>
                  <a:pt x="49" y="99"/>
                </a:lnTo>
                <a:lnTo>
                  <a:pt x="50" y="99"/>
                </a:lnTo>
                <a:lnTo>
                  <a:pt x="51" y="99"/>
                </a:lnTo>
                <a:lnTo>
                  <a:pt x="51" y="99"/>
                </a:lnTo>
                <a:lnTo>
                  <a:pt x="51" y="99"/>
                </a:lnTo>
                <a:lnTo>
                  <a:pt x="51" y="98"/>
                </a:lnTo>
                <a:lnTo>
                  <a:pt x="51" y="98"/>
                </a:lnTo>
                <a:lnTo>
                  <a:pt x="52" y="99"/>
                </a:lnTo>
                <a:lnTo>
                  <a:pt x="52" y="99"/>
                </a:lnTo>
                <a:lnTo>
                  <a:pt x="52" y="99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4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8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6"/>
                </a:lnTo>
                <a:lnTo>
                  <a:pt x="59" y="96"/>
                </a:lnTo>
                <a:lnTo>
                  <a:pt x="60" y="96"/>
                </a:lnTo>
                <a:lnTo>
                  <a:pt x="60" y="96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3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8" y="88"/>
                </a:lnTo>
                <a:close/>
                <a:moveTo>
                  <a:pt x="176" y="37"/>
                </a:moveTo>
                <a:lnTo>
                  <a:pt x="176" y="37"/>
                </a:lnTo>
                <a:lnTo>
                  <a:pt x="176" y="37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9"/>
                </a:lnTo>
                <a:lnTo>
                  <a:pt x="176" y="39"/>
                </a:lnTo>
                <a:lnTo>
                  <a:pt x="176" y="39"/>
                </a:lnTo>
                <a:lnTo>
                  <a:pt x="176" y="39"/>
                </a:lnTo>
                <a:lnTo>
                  <a:pt x="176" y="40"/>
                </a:lnTo>
                <a:lnTo>
                  <a:pt x="176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1"/>
                </a:lnTo>
                <a:lnTo>
                  <a:pt x="177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4"/>
                </a:lnTo>
                <a:lnTo>
                  <a:pt x="178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5"/>
                </a:lnTo>
                <a:lnTo>
                  <a:pt x="177" y="45"/>
                </a:lnTo>
                <a:lnTo>
                  <a:pt x="177" y="45"/>
                </a:lnTo>
                <a:lnTo>
                  <a:pt x="177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7"/>
                </a:lnTo>
                <a:lnTo>
                  <a:pt x="176" y="47"/>
                </a:lnTo>
                <a:lnTo>
                  <a:pt x="176" y="47"/>
                </a:lnTo>
                <a:lnTo>
                  <a:pt x="176" y="47"/>
                </a:lnTo>
                <a:lnTo>
                  <a:pt x="175" y="47"/>
                </a:lnTo>
                <a:lnTo>
                  <a:pt x="175" y="48"/>
                </a:lnTo>
                <a:lnTo>
                  <a:pt x="175" y="48"/>
                </a:lnTo>
                <a:lnTo>
                  <a:pt x="175" y="48"/>
                </a:lnTo>
                <a:lnTo>
                  <a:pt x="175" y="47"/>
                </a:lnTo>
                <a:lnTo>
                  <a:pt x="175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7"/>
                </a:lnTo>
                <a:lnTo>
                  <a:pt x="173" y="47"/>
                </a:lnTo>
                <a:lnTo>
                  <a:pt x="172" y="47"/>
                </a:lnTo>
                <a:lnTo>
                  <a:pt x="172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3" y="45"/>
                </a:lnTo>
                <a:lnTo>
                  <a:pt x="173" y="45"/>
                </a:lnTo>
                <a:lnTo>
                  <a:pt x="173" y="45"/>
                </a:lnTo>
                <a:lnTo>
                  <a:pt x="173" y="45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4" y="43"/>
                </a:lnTo>
                <a:lnTo>
                  <a:pt x="174" y="43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8"/>
                </a:lnTo>
                <a:lnTo>
                  <a:pt x="174" y="37"/>
                </a:lnTo>
                <a:lnTo>
                  <a:pt x="174" y="37"/>
                </a:lnTo>
                <a:lnTo>
                  <a:pt x="174" y="37"/>
                </a:ln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5" y="37"/>
                </a:lnTo>
                <a:lnTo>
                  <a:pt x="176" y="37"/>
                </a:lnTo>
                <a:close/>
                <a:moveTo>
                  <a:pt x="557" y="1"/>
                </a:moveTo>
                <a:lnTo>
                  <a:pt x="558" y="1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1"/>
                </a:lnTo>
                <a:lnTo>
                  <a:pt x="564" y="2"/>
                </a:lnTo>
                <a:lnTo>
                  <a:pt x="565" y="2"/>
                </a:lnTo>
                <a:lnTo>
                  <a:pt x="566" y="3"/>
                </a:lnTo>
                <a:lnTo>
                  <a:pt x="567" y="3"/>
                </a:lnTo>
                <a:lnTo>
                  <a:pt x="568" y="3"/>
                </a:lnTo>
                <a:lnTo>
                  <a:pt x="569" y="3"/>
                </a:lnTo>
                <a:lnTo>
                  <a:pt x="570" y="3"/>
                </a:lnTo>
                <a:lnTo>
                  <a:pt x="571" y="3"/>
                </a:lnTo>
                <a:lnTo>
                  <a:pt x="571" y="4"/>
                </a:lnTo>
                <a:lnTo>
                  <a:pt x="570" y="6"/>
                </a:lnTo>
                <a:lnTo>
                  <a:pt x="569" y="7"/>
                </a:lnTo>
                <a:lnTo>
                  <a:pt x="567" y="8"/>
                </a:lnTo>
                <a:lnTo>
                  <a:pt x="567" y="8"/>
                </a:lnTo>
                <a:lnTo>
                  <a:pt x="566" y="9"/>
                </a:lnTo>
                <a:lnTo>
                  <a:pt x="565" y="8"/>
                </a:lnTo>
                <a:lnTo>
                  <a:pt x="565" y="8"/>
                </a:lnTo>
                <a:lnTo>
                  <a:pt x="565" y="7"/>
                </a:lnTo>
                <a:lnTo>
                  <a:pt x="564" y="8"/>
                </a:lnTo>
                <a:lnTo>
                  <a:pt x="563" y="8"/>
                </a:lnTo>
                <a:lnTo>
                  <a:pt x="563" y="9"/>
                </a:lnTo>
                <a:lnTo>
                  <a:pt x="563" y="9"/>
                </a:lnTo>
                <a:lnTo>
                  <a:pt x="562" y="10"/>
                </a:lnTo>
                <a:lnTo>
                  <a:pt x="562" y="11"/>
                </a:lnTo>
                <a:lnTo>
                  <a:pt x="562" y="11"/>
                </a:lnTo>
                <a:lnTo>
                  <a:pt x="562" y="10"/>
                </a:lnTo>
                <a:lnTo>
                  <a:pt x="561" y="10"/>
                </a:lnTo>
                <a:lnTo>
                  <a:pt x="560" y="11"/>
                </a:lnTo>
                <a:lnTo>
                  <a:pt x="560" y="11"/>
                </a:lnTo>
                <a:lnTo>
                  <a:pt x="560" y="12"/>
                </a:lnTo>
                <a:lnTo>
                  <a:pt x="561" y="12"/>
                </a:lnTo>
                <a:lnTo>
                  <a:pt x="562" y="11"/>
                </a:lnTo>
                <a:lnTo>
                  <a:pt x="562" y="12"/>
                </a:lnTo>
                <a:lnTo>
                  <a:pt x="563" y="11"/>
                </a:lnTo>
                <a:lnTo>
                  <a:pt x="564" y="11"/>
                </a:lnTo>
                <a:lnTo>
                  <a:pt x="565" y="11"/>
                </a:lnTo>
                <a:lnTo>
                  <a:pt x="565" y="12"/>
                </a:lnTo>
                <a:lnTo>
                  <a:pt x="566" y="12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2"/>
                </a:lnTo>
                <a:lnTo>
                  <a:pt x="564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3" y="12"/>
                </a:lnTo>
                <a:lnTo>
                  <a:pt x="562" y="12"/>
                </a:lnTo>
                <a:lnTo>
                  <a:pt x="562" y="12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2" y="13"/>
                </a:lnTo>
                <a:lnTo>
                  <a:pt x="561" y="13"/>
                </a:lnTo>
                <a:lnTo>
                  <a:pt x="561" y="13"/>
                </a:lnTo>
                <a:lnTo>
                  <a:pt x="561" y="14"/>
                </a:lnTo>
                <a:lnTo>
                  <a:pt x="561" y="14"/>
                </a:lnTo>
                <a:lnTo>
                  <a:pt x="561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4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6"/>
                </a:lnTo>
                <a:lnTo>
                  <a:pt x="562" y="16"/>
                </a:lnTo>
                <a:lnTo>
                  <a:pt x="562" y="16"/>
                </a:lnTo>
                <a:lnTo>
                  <a:pt x="562" y="16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5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4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5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5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6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7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6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7"/>
                </a:lnTo>
                <a:lnTo>
                  <a:pt x="568" y="18"/>
                </a:lnTo>
                <a:lnTo>
                  <a:pt x="568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69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8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19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2" y="20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3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2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3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1"/>
                </a:lnTo>
                <a:lnTo>
                  <a:pt x="574" y="20"/>
                </a:lnTo>
                <a:lnTo>
                  <a:pt x="574" y="20"/>
                </a:lnTo>
                <a:lnTo>
                  <a:pt x="574" y="20"/>
                </a:lnTo>
                <a:lnTo>
                  <a:pt x="574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5" y="21"/>
                </a:lnTo>
                <a:lnTo>
                  <a:pt x="576" y="21"/>
                </a:lnTo>
                <a:lnTo>
                  <a:pt x="576" y="21"/>
                </a:lnTo>
                <a:lnTo>
                  <a:pt x="576" y="21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6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2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6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7" y="24"/>
                </a:lnTo>
                <a:lnTo>
                  <a:pt x="578" y="24"/>
                </a:lnTo>
                <a:lnTo>
                  <a:pt x="578" y="24"/>
                </a:lnTo>
                <a:lnTo>
                  <a:pt x="578" y="25"/>
                </a:lnTo>
                <a:lnTo>
                  <a:pt x="578" y="25"/>
                </a:lnTo>
                <a:lnTo>
                  <a:pt x="578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5"/>
                </a:lnTo>
                <a:lnTo>
                  <a:pt x="577" y="26"/>
                </a:lnTo>
                <a:lnTo>
                  <a:pt x="577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6"/>
                </a:lnTo>
                <a:lnTo>
                  <a:pt x="578" y="27"/>
                </a:lnTo>
                <a:lnTo>
                  <a:pt x="578" y="27"/>
                </a:lnTo>
                <a:lnTo>
                  <a:pt x="578" y="27"/>
                </a:lnTo>
                <a:lnTo>
                  <a:pt x="578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7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9" y="28"/>
                </a:lnTo>
                <a:lnTo>
                  <a:pt x="578" y="28"/>
                </a:lnTo>
                <a:lnTo>
                  <a:pt x="578" y="28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8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9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7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6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8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5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29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4" y="30"/>
                </a:lnTo>
                <a:lnTo>
                  <a:pt x="575" y="30"/>
                </a:lnTo>
                <a:lnTo>
                  <a:pt x="575" y="30"/>
                </a:lnTo>
                <a:lnTo>
                  <a:pt x="575" y="30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5" y="31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2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3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4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6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7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6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8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79" y="35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0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4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5"/>
                </a:lnTo>
                <a:lnTo>
                  <a:pt x="581" y="36"/>
                </a:lnTo>
                <a:lnTo>
                  <a:pt x="581" y="36"/>
                </a:lnTo>
                <a:lnTo>
                  <a:pt x="581" y="36"/>
                </a:lnTo>
                <a:lnTo>
                  <a:pt x="581" y="36"/>
                </a:lnTo>
                <a:lnTo>
                  <a:pt x="581" y="37"/>
                </a:lnTo>
                <a:lnTo>
                  <a:pt x="581" y="37"/>
                </a:lnTo>
                <a:lnTo>
                  <a:pt x="581" y="37"/>
                </a:lnTo>
                <a:lnTo>
                  <a:pt x="581" y="37"/>
                </a:lnTo>
                <a:lnTo>
                  <a:pt x="580" y="37"/>
                </a:lnTo>
                <a:lnTo>
                  <a:pt x="580" y="37"/>
                </a:lnTo>
                <a:lnTo>
                  <a:pt x="580" y="38"/>
                </a:lnTo>
                <a:lnTo>
                  <a:pt x="580" y="38"/>
                </a:lnTo>
                <a:lnTo>
                  <a:pt x="580" y="38"/>
                </a:lnTo>
                <a:lnTo>
                  <a:pt x="580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8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79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39"/>
                </a:lnTo>
                <a:lnTo>
                  <a:pt x="580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1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2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0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3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1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2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4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5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6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7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8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89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0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3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1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2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2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4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3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5"/>
                </a:lnTo>
                <a:lnTo>
                  <a:pt x="594" y="46"/>
                </a:lnTo>
                <a:lnTo>
                  <a:pt x="594" y="46"/>
                </a:lnTo>
                <a:lnTo>
                  <a:pt x="594" y="46"/>
                </a:lnTo>
                <a:lnTo>
                  <a:pt x="594" y="46"/>
                </a:lnTo>
                <a:lnTo>
                  <a:pt x="595" y="46"/>
                </a:lnTo>
                <a:lnTo>
                  <a:pt x="595" y="47"/>
                </a:lnTo>
                <a:lnTo>
                  <a:pt x="595" y="47"/>
                </a:lnTo>
                <a:lnTo>
                  <a:pt x="595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7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6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7" y="49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2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3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0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5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7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1" y="60"/>
                </a:lnTo>
                <a:lnTo>
                  <a:pt x="601" y="60"/>
                </a:lnTo>
                <a:lnTo>
                  <a:pt x="601" y="60"/>
                </a:lnTo>
                <a:lnTo>
                  <a:pt x="601" y="61"/>
                </a:lnTo>
                <a:lnTo>
                  <a:pt x="602" y="61"/>
                </a:lnTo>
                <a:lnTo>
                  <a:pt x="602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1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3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3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4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1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3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4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5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7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6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8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2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3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9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4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5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6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8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7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8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9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19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8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0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1" y="69"/>
                </a:lnTo>
                <a:lnTo>
                  <a:pt x="622" y="69"/>
                </a:lnTo>
                <a:lnTo>
                  <a:pt x="622" y="69"/>
                </a:lnTo>
                <a:lnTo>
                  <a:pt x="622" y="69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2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3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4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8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9"/>
                </a:lnTo>
                <a:lnTo>
                  <a:pt x="625" y="68"/>
                </a:lnTo>
                <a:lnTo>
                  <a:pt x="625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8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69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6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0"/>
                </a:lnTo>
                <a:lnTo>
                  <a:pt x="625" y="71"/>
                </a:lnTo>
                <a:lnTo>
                  <a:pt x="625" y="71"/>
                </a:lnTo>
                <a:lnTo>
                  <a:pt x="625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6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1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7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8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2"/>
                </a:lnTo>
                <a:lnTo>
                  <a:pt x="629" y="71"/>
                </a:lnTo>
                <a:lnTo>
                  <a:pt x="629" y="71"/>
                </a:lnTo>
                <a:lnTo>
                  <a:pt x="629" y="71"/>
                </a:lnTo>
                <a:lnTo>
                  <a:pt x="629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1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0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1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2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3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0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4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1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7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2"/>
                </a:lnTo>
                <a:lnTo>
                  <a:pt x="638" y="71"/>
                </a:lnTo>
                <a:lnTo>
                  <a:pt x="638" y="71"/>
                </a:lnTo>
                <a:lnTo>
                  <a:pt x="638" y="71"/>
                </a:lnTo>
                <a:lnTo>
                  <a:pt x="638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39" y="71"/>
                </a:lnTo>
                <a:lnTo>
                  <a:pt x="640" y="71"/>
                </a:lnTo>
                <a:lnTo>
                  <a:pt x="640" y="71"/>
                </a:lnTo>
                <a:lnTo>
                  <a:pt x="640" y="71"/>
                </a:lnTo>
                <a:lnTo>
                  <a:pt x="640" y="71"/>
                </a:lnTo>
                <a:lnTo>
                  <a:pt x="641" y="71"/>
                </a:lnTo>
                <a:lnTo>
                  <a:pt x="641" y="71"/>
                </a:lnTo>
                <a:lnTo>
                  <a:pt x="641" y="71"/>
                </a:lnTo>
                <a:lnTo>
                  <a:pt x="641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2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4" y="71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4" y="72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4"/>
                </a:lnTo>
                <a:lnTo>
                  <a:pt x="645" y="75"/>
                </a:lnTo>
                <a:lnTo>
                  <a:pt x="645" y="75"/>
                </a:lnTo>
                <a:lnTo>
                  <a:pt x="645" y="75"/>
                </a:lnTo>
                <a:lnTo>
                  <a:pt x="646" y="75"/>
                </a:lnTo>
                <a:lnTo>
                  <a:pt x="646" y="75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2"/>
                </a:lnTo>
                <a:lnTo>
                  <a:pt x="646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8" y="72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1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70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49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69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1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2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8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6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7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8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7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59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6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0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5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1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2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3" y="64"/>
                </a:lnTo>
                <a:lnTo>
                  <a:pt x="664" y="64"/>
                </a:lnTo>
                <a:lnTo>
                  <a:pt x="664" y="64"/>
                </a:lnTo>
                <a:lnTo>
                  <a:pt x="664" y="64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5"/>
                </a:lnTo>
                <a:lnTo>
                  <a:pt x="664" y="66"/>
                </a:lnTo>
                <a:lnTo>
                  <a:pt x="664" y="66"/>
                </a:lnTo>
                <a:lnTo>
                  <a:pt x="664" y="66"/>
                </a:lnTo>
                <a:lnTo>
                  <a:pt x="664" y="67"/>
                </a:lnTo>
                <a:lnTo>
                  <a:pt x="664" y="67"/>
                </a:lnTo>
                <a:lnTo>
                  <a:pt x="664" y="67"/>
                </a:lnTo>
                <a:lnTo>
                  <a:pt x="664" y="68"/>
                </a:lnTo>
                <a:lnTo>
                  <a:pt x="664" y="68"/>
                </a:lnTo>
                <a:lnTo>
                  <a:pt x="664" y="68"/>
                </a:lnTo>
                <a:lnTo>
                  <a:pt x="664" y="68"/>
                </a:lnTo>
                <a:lnTo>
                  <a:pt x="664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0"/>
                </a:lnTo>
                <a:lnTo>
                  <a:pt x="663" y="70"/>
                </a:lnTo>
                <a:lnTo>
                  <a:pt x="664" y="70"/>
                </a:lnTo>
                <a:lnTo>
                  <a:pt x="664" y="70"/>
                </a:lnTo>
                <a:lnTo>
                  <a:pt x="664" y="70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4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3" y="71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2" y="72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3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4"/>
                </a:lnTo>
                <a:lnTo>
                  <a:pt x="663" y="75"/>
                </a:lnTo>
                <a:lnTo>
                  <a:pt x="663" y="75"/>
                </a:lnTo>
                <a:lnTo>
                  <a:pt x="663" y="75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3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4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5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6" y="76"/>
                </a:lnTo>
                <a:lnTo>
                  <a:pt x="667" y="76"/>
                </a:lnTo>
                <a:lnTo>
                  <a:pt x="667" y="76"/>
                </a:lnTo>
                <a:lnTo>
                  <a:pt x="667" y="76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7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7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8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69" y="76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0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5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1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2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6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7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8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79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0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1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3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4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5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2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6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7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1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8" y="82"/>
                </a:lnTo>
                <a:lnTo>
                  <a:pt x="679" y="82"/>
                </a:lnTo>
                <a:lnTo>
                  <a:pt x="679" y="82"/>
                </a:lnTo>
                <a:lnTo>
                  <a:pt x="679" y="82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2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3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3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5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4"/>
                </a:lnTo>
                <a:lnTo>
                  <a:pt x="686" y="85"/>
                </a:lnTo>
                <a:lnTo>
                  <a:pt x="686" y="85"/>
                </a:lnTo>
                <a:lnTo>
                  <a:pt x="686" y="85"/>
                </a:lnTo>
                <a:lnTo>
                  <a:pt x="686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7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8" y="85"/>
                </a:lnTo>
                <a:lnTo>
                  <a:pt x="689" y="85"/>
                </a:lnTo>
                <a:lnTo>
                  <a:pt x="689" y="85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89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1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2" y="84"/>
                </a:lnTo>
                <a:lnTo>
                  <a:pt x="693" y="84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3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5"/>
                </a:lnTo>
                <a:lnTo>
                  <a:pt x="694" y="84"/>
                </a:lnTo>
                <a:lnTo>
                  <a:pt x="694" y="84"/>
                </a:lnTo>
                <a:lnTo>
                  <a:pt x="694" y="84"/>
                </a:lnTo>
                <a:lnTo>
                  <a:pt x="694" y="84"/>
                </a:lnTo>
                <a:lnTo>
                  <a:pt x="695" y="84"/>
                </a:lnTo>
                <a:lnTo>
                  <a:pt x="695" y="84"/>
                </a:lnTo>
                <a:lnTo>
                  <a:pt x="695" y="84"/>
                </a:lnTo>
                <a:lnTo>
                  <a:pt x="695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6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699" y="83"/>
                </a:lnTo>
                <a:lnTo>
                  <a:pt x="700" y="83"/>
                </a:lnTo>
                <a:lnTo>
                  <a:pt x="700" y="82"/>
                </a:lnTo>
                <a:lnTo>
                  <a:pt x="700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2" y="81"/>
                </a:lnTo>
                <a:lnTo>
                  <a:pt x="702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1"/>
                </a:lnTo>
                <a:lnTo>
                  <a:pt x="703" y="80"/>
                </a:lnTo>
                <a:lnTo>
                  <a:pt x="704" y="80"/>
                </a:lnTo>
                <a:lnTo>
                  <a:pt x="704" y="80"/>
                </a:lnTo>
                <a:lnTo>
                  <a:pt x="704" y="80"/>
                </a:lnTo>
                <a:lnTo>
                  <a:pt x="704" y="81"/>
                </a:lnTo>
                <a:lnTo>
                  <a:pt x="704" y="81"/>
                </a:lnTo>
                <a:lnTo>
                  <a:pt x="704" y="81"/>
                </a:lnTo>
                <a:lnTo>
                  <a:pt x="704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5" y="81"/>
                </a:lnTo>
                <a:lnTo>
                  <a:pt x="706" y="81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6" y="82"/>
                </a:lnTo>
                <a:lnTo>
                  <a:pt x="707" y="82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7" y="83"/>
                </a:lnTo>
                <a:lnTo>
                  <a:pt x="708" y="83"/>
                </a:lnTo>
                <a:lnTo>
                  <a:pt x="708" y="83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09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0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1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3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2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1"/>
                </a:lnTo>
                <a:lnTo>
                  <a:pt x="712" y="80"/>
                </a:lnTo>
                <a:lnTo>
                  <a:pt x="712" y="80"/>
                </a:lnTo>
                <a:lnTo>
                  <a:pt x="713" y="80"/>
                </a:lnTo>
                <a:lnTo>
                  <a:pt x="713" y="80"/>
                </a:lnTo>
                <a:lnTo>
                  <a:pt x="713" y="80"/>
                </a:lnTo>
                <a:lnTo>
                  <a:pt x="713" y="80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4" y="79"/>
                </a:lnTo>
                <a:lnTo>
                  <a:pt x="715" y="79"/>
                </a:lnTo>
                <a:lnTo>
                  <a:pt x="715" y="79"/>
                </a:lnTo>
                <a:lnTo>
                  <a:pt x="715" y="79"/>
                </a:lnTo>
                <a:lnTo>
                  <a:pt x="715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6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9"/>
                </a:lnTo>
                <a:lnTo>
                  <a:pt x="717" y="78"/>
                </a:lnTo>
                <a:lnTo>
                  <a:pt x="717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8" y="78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7"/>
                </a:lnTo>
                <a:lnTo>
                  <a:pt x="720" y="78"/>
                </a:lnTo>
                <a:lnTo>
                  <a:pt x="720" y="78"/>
                </a:lnTo>
                <a:lnTo>
                  <a:pt x="720" y="78"/>
                </a:lnTo>
                <a:lnTo>
                  <a:pt x="721" y="78"/>
                </a:lnTo>
                <a:lnTo>
                  <a:pt x="721" y="78"/>
                </a:lnTo>
                <a:lnTo>
                  <a:pt x="721" y="78"/>
                </a:lnTo>
                <a:lnTo>
                  <a:pt x="721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8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2" y="77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6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5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3" y="74"/>
                </a:lnTo>
                <a:lnTo>
                  <a:pt x="724" y="74"/>
                </a:lnTo>
                <a:lnTo>
                  <a:pt x="724" y="73"/>
                </a:lnTo>
                <a:lnTo>
                  <a:pt x="724" y="73"/>
                </a:lnTo>
                <a:lnTo>
                  <a:pt x="724" y="73"/>
                </a:lnTo>
                <a:lnTo>
                  <a:pt x="724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3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1"/>
                </a:lnTo>
                <a:lnTo>
                  <a:pt x="725" y="70"/>
                </a:lnTo>
                <a:lnTo>
                  <a:pt x="725" y="70"/>
                </a:lnTo>
                <a:lnTo>
                  <a:pt x="725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6" y="70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9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7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7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8"/>
                </a:lnTo>
                <a:lnTo>
                  <a:pt x="728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29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69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0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0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1" y="71"/>
                </a:lnTo>
                <a:lnTo>
                  <a:pt x="732" y="71"/>
                </a:lnTo>
                <a:lnTo>
                  <a:pt x="732" y="71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2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3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4"/>
                </a:lnTo>
                <a:lnTo>
                  <a:pt x="732" y="75"/>
                </a:lnTo>
                <a:lnTo>
                  <a:pt x="732" y="75"/>
                </a:lnTo>
                <a:lnTo>
                  <a:pt x="732" y="75"/>
                </a:lnTo>
                <a:lnTo>
                  <a:pt x="732" y="75"/>
                </a:lnTo>
                <a:lnTo>
                  <a:pt x="733" y="76"/>
                </a:lnTo>
                <a:lnTo>
                  <a:pt x="733" y="76"/>
                </a:lnTo>
                <a:lnTo>
                  <a:pt x="733" y="76"/>
                </a:lnTo>
                <a:lnTo>
                  <a:pt x="733" y="76"/>
                </a:lnTo>
                <a:lnTo>
                  <a:pt x="734" y="77"/>
                </a:lnTo>
                <a:lnTo>
                  <a:pt x="734" y="77"/>
                </a:lnTo>
                <a:lnTo>
                  <a:pt x="734" y="77"/>
                </a:lnTo>
                <a:lnTo>
                  <a:pt x="735" y="77"/>
                </a:lnTo>
                <a:lnTo>
                  <a:pt x="735" y="77"/>
                </a:lnTo>
                <a:lnTo>
                  <a:pt x="735" y="78"/>
                </a:lnTo>
                <a:lnTo>
                  <a:pt x="735" y="78"/>
                </a:lnTo>
                <a:lnTo>
                  <a:pt x="734" y="79"/>
                </a:lnTo>
                <a:lnTo>
                  <a:pt x="734" y="79"/>
                </a:lnTo>
                <a:lnTo>
                  <a:pt x="734" y="80"/>
                </a:lnTo>
                <a:lnTo>
                  <a:pt x="734" y="80"/>
                </a:lnTo>
                <a:lnTo>
                  <a:pt x="734" y="80"/>
                </a:lnTo>
                <a:lnTo>
                  <a:pt x="734" y="81"/>
                </a:lnTo>
                <a:lnTo>
                  <a:pt x="734" y="81"/>
                </a:lnTo>
                <a:lnTo>
                  <a:pt x="734" y="81"/>
                </a:lnTo>
                <a:lnTo>
                  <a:pt x="734" y="81"/>
                </a:lnTo>
                <a:lnTo>
                  <a:pt x="734" y="82"/>
                </a:lnTo>
                <a:lnTo>
                  <a:pt x="734" y="82"/>
                </a:lnTo>
                <a:lnTo>
                  <a:pt x="733" y="82"/>
                </a:lnTo>
                <a:lnTo>
                  <a:pt x="733" y="82"/>
                </a:lnTo>
                <a:lnTo>
                  <a:pt x="733" y="83"/>
                </a:lnTo>
                <a:lnTo>
                  <a:pt x="733" y="83"/>
                </a:lnTo>
                <a:lnTo>
                  <a:pt x="733" y="83"/>
                </a:lnTo>
                <a:lnTo>
                  <a:pt x="732" y="83"/>
                </a:lnTo>
                <a:lnTo>
                  <a:pt x="732" y="83"/>
                </a:lnTo>
                <a:lnTo>
                  <a:pt x="732" y="83"/>
                </a:lnTo>
                <a:lnTo>
                  <a:pt x="732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4"/>
                </a:lnTo>
                <a:lnTo>
                  <a:pt x="731" y="85"/>
                </a:lnTo>
                <a:lnTo>
                  <a:pt x="730" y="85"/>
                </a:lnTo>
                <a:lnTo>
                  <a:pt x="730" y="85"/>
                </a:lnTo>
                <a:lnTo>
                  <a:pt x="730" y="85"/>
                </a:lnTo>
                <a:lnTo>
                  <a:pt x="730" y="86"/>
                </a:lnTo>
                <a:lnTo>
                  <a:pt x="729" y="86"/>
                </a:lnTo>
                <a:lnTo>
                  <a:pt x="729" y="86"/>
                </a:lnTo>
                <a:lnTo>
                  <a:pt x="729" y="86"/>
                </a:lnTo>
                <a:lnTo>
                  <a:pt x="728" y="87"/>
                </a:lnTo>
                <a:lnTo>
                  <a:pt x="728" y="87"/>
                </a:lnTo>
                <a:lnTo>
                  <a:pt x="728" y="87"/>
                </a:lnTo>
                <a:lnTo>
                  <a:pt x="728" y="87"/>
                </a:lnTo>
                <a:lnTo>
                  <a:pt x="727" y="87"/>
                </a:lnTo>
                <a:lnTo>
                  <a:pt x="727" y="88"/>
                </a:lnTo>
                <a:lnTo>
                  <a:pt x="727" y="88"/>
                </a:lnTo>
                <a:lnTo>
                  <a:pt x="727" y="88"/>
                </a:lnTo>
                <a:lnTo>
                  <a:pt x="723" y="91"/>
                </a:lnTo>
                <a:lnTo>
                  <a:pt x="723" y="91"/>
                </a:lnTo>
                <a:lnTo>
                  <a:pt x="722" y="92"/>
                </a:lnTo>
                <a:lnTo>
                  <a:pt x="721" y="92"/>
                </a:lnTo>
                <a:lnTo>
                  <a:pt x="721" y="92"/>
                </a:lnTo>
                <a:lnTo>
                  <a:pt x="721" y="92"/>
                </a:lnTo>
                <a:lnTo>
                  <a:pt x="721" y="93"/>
                </a:lnTo>
                <a:lnTo>
                  <a:pt x="720" y="93"/>
                </a:lnTo>
                <a:lnTo>
                  <a:pt x="719" y="94"/>
                </a:lnTo>
                <a:lnTo>
                  <a:pt x="719" y="94"/>
                </a:lnTo>
                <a:lnTo>
                  <a:pt x="718" y="94"/>
                </a:lnTo>
                <a:lnTo>
                  <a:pt x="718" y="94"/>
                </a:lnTo>
                <a:lnTo>
                  <a:pt x="718" y="94"/>
                </a:lnTo>
                <a:lnTo>
                  <a:pt x="718" y="94"/>
                </a:lnTo>
                <a:lnTo>
                  <a:pt x="717" y="94"/>
                </a:lnTo>
                <a:lnTo>
                  <a:pt x="717" y="95"/>
                </a:lnTo>
                <a:lnTo>
                  <a:pt x="717" y="95"/>
                </a:lnTo>
                <a:lnTo>
                  <a:pt x="717" y="95"/>
                </a:lnTo>
                <a:lnTo>
                  <a:pt x="717" y="95"/>
                </a:lnTo>
                <a:lnTo>
                  <a:pt x="716" y="95"/>
                </a:lnTo>
                <a:lnTo>
                  <a:pt x="716" y="95"/>
                </a:lnTo>
                <a:lnTo>
                  <a:pt x="716" y="95"/>
                </a:lnTo>
                <a:lnTo>
                  <a:pt x="715" y="95"/>
                </a:lnTo>
                <a:lnTo>
                  <a:pt x="715" y="95"/>
                </a:lnTo>
                <a:lnTo>
                  <a:pt x="714" y="96"/>
                </a:lnTo>
                <a:lnTo>
                  <a:pt x="714" y="96"/>
                </a:lnTo>
                <a:lnTo>
                  <a:pt x="713" y="96"/>
                </a:lnTo>
                <a:lnTo>
                  <a:pt x="713" y="96"/>
                </a:lnTo>
                <a:lnTo>
                  <a:pt x="712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1" y="97"/>
                </a:lnTo>
                <a:lnTo>
                  <a:pt x="710" y="97"/>
                </a:lnTo>
                <a:lnTo>
                  <a:pt x="710" y="97"/>
                </a:lnTo>
                <a:lnTo>
                  <a:pt x="710" y="97"/>
                </a:lnTo>
                <a:lnTo>
                  <a:pt x="710" y="97"/>
                </a:lnTo>
                <a:lnTo>
                  <a:pt x="709" y="98"/>
                </a:lnTo>
                <a:lnTo>
                  <a:pt x="709" y="98"/>
                </a:lnTo>
                <a:lnTo>
                  <a:pt x="708" y="98"/>
                </a:lnTo>
                <a:lnTo>
                  <a:pt x="706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3" y="100"/>
                </a:lnTo>
                <a:lnTo>
                  <a:pt x="703" y="100"/>
                </a:lnTo>
                <a:lnTo>
                  <a:pt x="703" y="100"/>
                </a:lnTo>
                <a:lnTo>
                  <a:pt x="703" y="100"/>
                </a:lnTo>
                <a:lnTo>
                  <a:pt x="702" y="100"/>
                </a:lnTo>
                <a:lnTo>
                  <a:pt x="702" y="100"/>
                </a:lnTo>
                <a:lnTo>
                  <a:pt x="702" y="101"/>
                </a:lnTo>
                <a:lnTo>
                  <a:pt x="702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9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2"/>
                </a:lnTo>
                <a:lnTo>
                  <a:pt x="698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7" y="103"/>
                </a:lnTo>
                <a:lnTo>
                  <a:pt x="696" y="103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6" y="104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5" y="105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4" y="106"/>
                </a:lnTo>
                <a:lnTo>
                  <a:pt x="693" y="106"/>
                </a:lnTo>
                <a:lnTo>
                  <a:pt x="693" y="106"/>
                </a:lnTo>
                <a:lnTo>
                  <a:pt x="693" y="107"/>
                </a:lnTo>
                <a:lnTo>
                  <a:pt x="693" y="107"/>
                </a:lnTo>
                <a:lnTo>
                  <a:pt x="693" y="107"/>
                </a:lnTo>
                <a:lnTo>
                  <a:pt x="692" y="107"/>
                </a:lnTo>
                <a:lnTo>
                  <a:pt x="692" y="107"/>
                </a:lnTo>
                <a:lnTo>
                  <a:pt x="692" y="107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2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8"/>
                </a:lnTo>
                <a:lnTo>
                  <a:pt x="691" y="109"/>
                </a:lnTo>
                <a:lnTo>
                  <a:pt x="690" y="109"/>
                </a:lnTo>
                <a:lnTo>
                  <a:pt x="690" y="109"/>
                </a:lnTo>
                <a:lnTo>
                  <a:pt x="690" y="109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9" y="110"/>
                </a:lnTo>
                <a:lnTo>
                  <a:pt x="688" y="110"/>
                </a:lnTo>
                <a:lnTo>
                  <a:pt x="687" y="111"/>
                </a:lnTo>
                <a:lnTo>
                  <a:pt x="686" y="112"/>
                </a:lnTo>
                <a:lnTo>
                  <a:pt x="686" y="113"/>
                </a:lnTo>
                <a:lnTo>
                  <a:pt x="685" y="113"/>
                </a:lnTo>
                <a:lnTo>
                  <a:pt x="684" y="114"/>
                </a:lnTo>
                <a:lnTo>
                  <a:pt x="683" y="115"/>
                </a:lnTo>
                <a:lnTo>
                  <a:pt x="683" y="115"/>
                </a:lnTo>
                <a:lnTo>
                  <a:pt x="682" y="116"/>
                </a:lnTo>
                <a:lnTo>
                  <a:pt x="682" y="116"/>
                </a:lnTo>
                <a:lnTo>
                  <a:pt x="682" y="116"/>
                </a:lnTo>
                <a:lnTo>
                  <a:pt x="681" y="116"/>
                </a:lnTo>
                <a:lnTo>
                  <a:pt x="681" y="116"/>
                </a:lnTo>
                <a:lnTo>
                  <a:pt x="680" y="117"/>
                </a:lnTo>
                <a:lnTo>
                  <a:pt x="680" y="117"/>
                </a:lnTo>
                <a:lnTo>
                  <a:pt x="680" y="117"/>
                </a:lnTo>
                <a:lnTo>
                  <a:pt x="680" y="117"/>
                </a:lnTo>
                <a:lnTo>
                  <a:pt x="680" y="118"/>
                </a:lnTo>
                <a:lnTo>
                  <a:pt x="680" y="118"/>
                </a:lnTo>
                <a:lnTo>
                  <a:pt x="679" y="118"/>
                </a:lnTo>
                <a:lnTo>
                  <a:pt x="679" y="118"/>
                </a:lnTo>
                <a:lnTo>
                  <a:pt x="679" y="118"/>
                </a:lnTo>
                <a:lnTo>
                  <a:pt x="678" y="119"/>
                </a:lnTo>
                <a:lnTo>
                  <a:pt x="678" y="119"/>
                </a:lnTo>
                <a:lnTo>
                  <a:pt x="676" y="120"/>
                </a:lnTo>
                <a:lnTo>
                  <a:pt x="674" y="120"/>
                </a:lnTo>
                <a:lnTo>
                  <a:pt x="674" y="121"/>
                </a:lnTo>
                <a:lnTo>
                  <a:pt x="673" y="121"/>
                </a:lnTo>
                <a:lnTo>
                  <a:pt x="673" y="121"/>
                </a:lnTo>
                <a:lnTo>
                  <a:pt x="673" y="121"/>
                </a:lnTo>
                <a:lnTo>
                  <a:pt x="673" y="121"/>
                </a:lnTo>
                <a:lnTo>
                  <a:pt x="672" y="121"/>
                </a:lnTo>
                <a:lnTo>
                  <a:pt x="672" y="122"/>
                </a:lnTo>
                <a:lnTo>
                  <a:pt x="670" y="122"/>
                </a:lnTo>
                <a:lnTo>
                  <a:pt x="669" y="123"/>
                </a:lnTo>
                <a:lnTo>
                  <a:pt x="669" y="123"/>
                </a:lnTo>
                <a:lnTo>
                  <a:pt x="668" y="123"/>
                </a:lnTo>
                <a:lnTo>
                  <a:pt x="667" y="124"/>
                </a:lnTo>
                <a:lnTo>
                  <a:pt x="665" y="125"/>
                </a:lnTo>
                <a:lnTo>
                  <a:pt x="665" y="125"/>
                </a:lnTo>
                <a:lnTo>
                  <a:pt x="663" y="126"/>
                </a:lnTo>
                <a:lnTo>
                  <a:pt x="662" y="126"/>
                </a:lnTo>
                <a:lnTo>
                  <a:pt x="662" y="126"/>
                </a:lnTo>
                <a:lnTo>
                  <a:pt x="661" y="127"/>
                </a:lnTo>
                <a:lnTo>
                  <a:pt x="660" y="127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8" y="129"/>
                </a:lnTo>
                <a:lnTo>
                  <a:pt x="658" y="128"/>
                </a:lnTo>
                <a:lnTo>
                  <a:pt x="658" y="129"/>
                </a:lnTo>
                <a:lnTo>
                  <a:pt x="657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5" y="130"/>
                </a:lnTo>
                <a:lnTo>
                  <a:pt x="655" y="130"/>
                </a:lnTo>
                <a:lnTo>
                  <a:pt x="653" y="130"/>
                </a:lnTo>
                <a:lnTo>
                  <a:pt x="652" y="130"/>
                </a:lnTo>
                <a:lnTo>
                  <a:pt x="651" y="131"/>
                </a:lnTo>
                <a:lnTo>
                  <a:pt x="649" y="131"/>
                </a:lnTo>
                <a:lnTo>
                  <a:pt x="648" y="131"/>
                </a:lnTo>
                <a:lnTo>
                  <a:pt x="648" y="131"/>
                </a:lnTo>
                <a:lnTo>
                  <a:pt x="648" y="131"/>
                </a:lnTo>
                <a:lnTo>
                  <a:pt x="648" y="131"/>
                </a:lnTo>
                <a:lnTo>
                  <a:pt x="647" y="131"/>
                </a:lnTo>
                <a:lnTo>
                  <a:pt x="647" y="132"/>
                </a:lnTo>
                <a:lnTo>
                  <a:pt x="646" y="132"/>
                </a:lnTo>
                <a:lnTo>
                  <a:pt x="646" y="132"/>
                </a:lnTo>
                <a:lnTo>
                  <a:pt x="645" y="132"/>
                </a:lnTo>
                <a:lnTo>
                  <a:pt x="645" y="132"/>
                </a:lnTo>
                <a:lnTo>
                  <a:pt x="645" y="132"/>
                </a:lnTo>
                <a:lnTo>
                  <a:pt x="645" y="132"/>
                </a:lnTo>
                <a:lnTo>
                  <a:pt x="644" y="132"/>
                </a:lnTo>
                <a:lnTo>
                  <a:pt x="644" y="132"/>
                </a:lnTo>
                <a:lnTo>
                  <a:pt x="644" y="132"/>
                </a:lnTo>
                <a:lnTo>
                  <a:pt x="643" y="132"/>
                </a:lnTo>
                <a:lnTo>
                  <a:pt x="643" y="133"/>
                </a:lnTo>
                <a:lnTo>
                  <a:pt x="643" y="133"/>
                </a:lnTo>
                <a:lnTo>
                  <a:pt x="643" y="133"/>
                </a:lnTo>
                <a:lnTo>
                  <a:pt x="642" y="133"/>
                </a:lnTo>
                <a:lnTo>
                  <a:pt x="642" y="133"/>
                </a:lnTo>
                <a:lnTo>
                  <a:pt x="642" y="133"/>
                </a:lnTo>
                <a:lnTo>
                  <a:pt x="641" y="133"/>
                </a:lnTo>
                <a:lnTo>
                  <a:pt x="641" y="133"/>
                </a:lnTo>
                <a:lnTo>
                  <a:pt x="641" y="133"/>
                </a:lnTo>
                <a:lnTo>
                  <a:pt x="640" y="133"/>
                </a:lnTo>
                <a:lnTo>
                  <a:pt x="640" y="133"/>
                </a:lnTo>
                <a:lnTo>
                  <a:pt x="640" y="133"/>
                </a:lnTo>
                <a:lnTo>
                  <a:pt x="639" y="133"/>
                </a:lnTo>
                <a:lnTo>
                  <a:pt x="639" y="134"/>
                </a:lnTo>
                <a:lnTo>
                  <a:pt x="639" y="134"/>
                </a:lnTo>
                <a:lnTo>
                  <a:pt x="639" y="134"/>
                </a:lnTo>
                <a:lnTo>
                  <a:pt x="638" y="134"/>
                </a:lnTo>
                <a:lnTo>
                  <a:pt x="638" y="134"/>
                </a:lnTo>
                <a:lnTo>
                  <a:pt x="638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5"/>
                </a:lnTo>
                <a:lnTo>
                  <a:pt x="637" y="136"/>
                </a:lnTo>
                <a:lnTo>
                  <a:pt x="636" y="136"/>
                </a:lnTo>
                <a:lnTo>
                  <a:pt x="636" y="136"/>
                </a:lnTo>
                <a:lnTo>
                  <a:pt x="636" y="136"/>
                </a:lnTo>
                <a:lnTo>
                  <a:pt x="636" y="136"/>
                </a:lnTo>
                <a:lnTo>
                  <a:pt x="635" y="137"/>
                </a:lnTo>
                <a:lnTo>
                  <a:pt x="635" y="137"/>
                </a:lnTo>
                <a:lnTo>
                  <a:pt x="635" y="137"/>
                </a:lnTo>
                <a:lnTo>
                  <a:pt x="635" y="137"/>
                </a:lnTo>
                <a:lnTo>
                  <a:pt x="634" y="137"/>
                </a:lnTo>
                <a:lnTo>
                  <a:pt x="634" y="138"/>
                </a:lnTo>
                <a:lnTo>
                  <a:pt x="633" y="138"/>
                </a:lnTo>
                <a:lnTo>
                  <a:pt x="633" y="139"/>
                </a:lnTo>
                <a:lnTo>
                  <a:pt x="632" y="139"/>
                </a:lnTo>
                <a:lnTo>
                  <a:pt x="631" y="140"/>
                </a:lnTo>
                <a:lnTo>
                  <a:pt x="631" y="140"/>
                </a:lnTo>
                <a:lnTo>
                  <a:pt x="630" y="140"/>
                </a:lnTo>
                <a:lnTo>
                  <a:pt x="630" y="141"/>
                </a:lnTo>
                <a:lnTo>
                  <a:pt x="629" y="141"/>
                </a:lnTo>
                <a:lnTo>
                  <a:pt x="629" y="142"/>
                </a:lnTo>
                <a:lnTo>
                  <a:pt x="629" y="142"/>
                </a:lnTo>
                <a:lnTo>
                  <a:pt x="629" y="142"/>
                </a:lnTo>
                <a:lnTo>
                  <a:pt x="629" y="142"/>
                </a:lnTo>
                <a:lnTo>
                  <a:pt x="628" y="142"/>
                </a:lnTo>
                <a:lnTo>
                  <a:pt x="627" y="142"/>
                </a:lnTo>
                <a:lnTo>
                  <a:pt x="627" y="142"/>
                </a:lnTo>
                <a:lnTo>
                  <a:pt x="627" y="143"/>
                </a:lnTo>
                <a:lnTo>
                  <a:pt x="627" y="143"/>
                </a:lnTo>
                <a:lnTo>
                  <a:pt x="625" y="144"/>
                </a:lnTo>
                <a:lnTo>
                  <a:pt x="623" y="146"/>
                </a:lnTo>
                <a:lnTo>
                  <a:pt x="623" y="146"/>
                </a:lnTo>
                <a:lnTo>
                  <a:pt x="621" y="147"/>
                </a:lnTo>
                <a:lnTo>
                  <a:pt x="620" y="147"/>
                </a:lnTo>
                <a:lnTo>
                  <a:pt x="619" y="148"/>
                </a:lnTo>
                <a:lnTo>
                  <a:pt x="620" y="148"/>
                </a:lnTo>
                <a:lnTo>
                  <a:pt x="620" y="148"/>
                </a:lnTo>
                <a:lnTo>
                  <a:pt x="619" y="148"/>
                </a:lnTo>
                <a:lnTo>
                  <a:pt x="618" y="149"/>
                </a:lnTo>
                <a:lnTo>
                  <a:pt x="618" y="149"/>
                </a:lnTo>
                <a:lnTo>
                  <a:pt x="617" y="149"/>
                </a:lnTo>
                <a:lnTo>
                  <a:pt x="617" y="150"/>
                </a:lnTo>
                <a:lnTo>
                  <a:pt x="616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5" y="150"/>
                </a:lnTo>
                <a:lnTo>
                  <a:pt x="614" y="150"/>
                </a:lnTo>
                <a:lnTo>
                  <a:pt x="613" y="151"/>
                </a:lnTo>
                <a:lnTo>
                  <a:pt x="613" y="151"/>
                </a:lnTo>
                <a:lnTo>
                  <a:pt x="611" y="151"/>
                </a:lnTo>
                <a:lnTo>
                  <a:pt x="611" y="151"/>
                </a:lnTo>
                <a:lnTo>
                  <a:pt x="608" y="152"/>
                </a:lnTo>
                <a:lnTo>
                  <a:pt x="606" y="153"/>
                </a:lnTo>
                <a:lnTo>
                  <a:pt x="606" y="153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1" y="154"/>
                </a:lnTo>
                <a:lnTo>
                  <a:pt x="601" y="154"/>
                </a:lnTo>
                <a:lnTo>
                  <a:pt x="601" y="154"/>
                </a:lnTo>
                <a:lnTo>
                  <a:pt x="598" y="155"/>
                </a:lnTo>
                <a:lnTo>
                  <a:pt x="597" y="156"/>
                </a:lnTo>
                <a:lnTo>
                  <a:pt x="597" y="156"/>
                </a:lnTo>
                <a:lnTo>
                  <a:pt x="596" y="156"/>
                </a:lnTo>
                <a:lnTo>
                  <a:pt x="595" y="156"/>
                </a:lnTo>
                <a:lnTo>
                  <a:pt x="595" y="156"/>
                </a:lnTo>
                <a:lnTo>
                  <a:pt x="594" y="157"/>
                </a:lnTo>
                <a:lnTo>
                  <a:pt x="593" y="157"/>
                </a:lnTo>
                <a:lnTo>
                  <a:pt x="593" y="157"/>
                </a:lnTo>
                <a:lnTo>
                  <a:pt x="592" y="157"/>
                </a:lnTo>
                <a:lnTo>
                  <a:pt x="591" y="158"/>
                </a:lnTo>
                <a:lnTo>
                  <a:pt x="591" y="158"/>
                </a:lnTo>
                <a:lnTo>
                  <a:pt x="589" y="159"/>
                </a:lnTo>
                <a:lnTo>
                  <a:pt x="587" y="160"/>
                </a:lnTo>
                <a:lnTo>
                  <a:pt x="587" y="160"/>
                </a:lnTo>
                <a:lnTo>
                  <a:pt x="585" y="161"/>
                </a:lnTo>
                <a:lnTo>
                  <a:pt x="585" y="161"/>
                </a:lnTo>
                <a:lnTo>
                  <a:pt x="583" y="162"/>
                </a:lnTo>
                <a:lnTo>
                  <a:pt x="582" y="162"/>
                </a:lnTo>
                <a:lnTo>
                  <a:pt x="581" y="163"/>
                </a:lnTo>
                <a:lnTo>
                  <a:pt x="581" y="163"/>
                </a:lnTo>
                <a:lnTo>
                  <a:pt x="580" y="163"/>
                </a:lnTo>
                <a:lnTo>
                  <a:pt x="580" y="163"/>
                </a:lnTo>
                <a:lnTo>
                  <a:pt x="580" y="163"/>
                </a:lnTo>
                <a:lnTo>
                  <a:pt x="579" y="164"/>
                </a:lnTo>
                <a:lnTo>
                  <a:pt x="576" y="166"/>
                </a:lnTo>
                <a:lnTo>
                  <a:pt x="575" y="166"/>
                </a:lnTo>
                <a:lnTo>
                  <a:pt x="575" y="166"/>
                </a:lnTo>
                <a:lnTo>
                  <a:pt x="574" y="166"/>
                </a:lnTo>
                <a:lnTo>
                  <a:pt x="574" y="166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2" y="167"/>
                </a:lnTo>
                <a:lnTo>
                  <a:pt x="571" y="168"/>
                </a:lnTo>
                <a:lnTo>
                  <a:pt x="570" y="169"/>
                </a:lnTo>
                <a:lnTo>
                  <a:pt x="570" y="169"/>
                </a:lnTo>
                <a:lnTo>
                  <a:pt x="570" y="169"/>
                </a:lnTo>
                <a:lnTo>
                  <a:pt x="568" y="169"/>
                </a:lnTo>
                <a:lnTo>
                  <a:pt x="566" y="171"/>
                </a:lnTo>
                <a:lnTo>
                  <a:pt x="566" y="171"/>
                </a:lnTo>
                <a:lnTo>
                  <a:pt x="565" y="171"/>
                </a:lnTo>
                <a:lnTo>
                  <a:pt x="564" y="172"/>
                </a:lnTo>
                <a:lnTo>
                  <a:pt x="563" y="172"/>
                </a:lnTo>
                <a:lnTo>
                  <a:pt x="562" y="173"/>
                </a:lnTo>
                <a:lnTo>
                  <a:pt x="561" y="173"/>
                </a:lnTo>
                <a:lnTo>
                  <a:pt x="560" y="174"/>
                </a:lnTo>
                <a:lnTo>
                  <a:pt x="560" y="174"/>
                </a:lnTo>
                <a:lnTo>
                  <a:pt x="559" y="176"/>
                </a:lnTo>
                <a:lnTo>
                  <a:pt x="558" y="176"/>
                </a:lnTo>
                <a:lnTo>
                  <a:pt x="557" y="177"/>
                </a:lnTo>
                <a:lnTo>
                  <a:pt x="557" y="177"/>
                </a:lnTo>
                <a:lnTo>
                  <a:pt x="556" y="178"/>
                </a:lnTo>
                <a:lnTo>
                  <a:pt x="556" y="178"/>
                </a:lnTo>
                <a:lnTo>
                  <a:pt x="554" y="180"/>
                </a:lnTo>
                <a:lnTo>
                  <a:pt x="554" y="180"/>
                </a:lnTo>
                <a:lnTo>
                  <a:pt x="554" y="180"/>
                </a:lnTo>
                <a:lnTo>
                  <a:pt x="553" y="180"/>
                </a:lnTo>
                <a:lnTo>
                  <a:pt x="553" y="180"/>
                </a:lnTo>
                <a:lnTo>
                  <a:pt x="552" y="181"/>
                </a:lnTo>
                <a:lnTo>
                  <a:pt x="552" y="181"/>
                </a:lnTo>
                <a:lnTo>
                  <a:pt x="552" y="181"/>
                </a:lnTo>
                <a:lnTo>
                  <a:pt x="552" y="182"/>
                </a:lnTo>
                <a:lnTo>
                  <a:pt x="551" y="182"/>
                </a:lnTo>
                <a:lnTo>
                  <a:pt x="551" y="182"/>
                </a:lnTo>
                <a:lnTo>
                  <a:pt x="551" y="182"/>
                </a:lnTo>
                <a:lnTo>
                  <a:pt x="550" y="182"/>
                </a:lnTo>
                <a:lnTo>
                  <a:pt x="550" y="182"/>
                </a:lnTo>
                <a:lnTo>
                  <a:pt x="550" y="182"/>
                </a:lnTo>
                <a:lnTo>
                  <a:pt x="549" y="182"/>
                </a:lnTo>
                <a:lnTo>
                  <a:pt x="549" y="182"/>
                </a:lnTo>
                <a:lnTo>
                  <a:pt x="548" y="181"/>
                </a:lnTo>
                <a:lnTo>
                  <a:pt x="548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7" y="181"/>
                </a:lnTo>
                <a:lnTo>
                  <a:pt x="546" y="181"/>
                </a:lnTo>
                <a:lnTo>
                  <a:pt x="545" y="180"/>
                </a:lnTo>
                <a:lnTo>
                  <a:pt x="545" y="180"/>
                </a:lnTo>
                <a:lnTo>
                  <a:pt x="544" y="180"/>
                </a:lnTo>
                <a:lnTo>
                  <a:pt x="543" y="180"/>
                </a:lnTo>
                <a:lnTo>
                  <a:pt x="543" y="180"/>
                </a:lnTo>
                <a:lnTo>
                  <a:pt x="543" y="180"/>
                </a:lnTo>
                <a:lnTo>
                  <a:pt x="543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2" y="180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40" y="179"/>
                </a:lnTo>
                <a:lnTo>
                  <a:pt x="539" y="179"/>
                </a:lnTo>
                <a:lnTo>
                  <a:pt x="539" y="179"/>
                </a:lnTo>
                <a:lnTo>
                  <a:pt x="539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79"/>
                </a:lnTo>
                <a:lnTo>
                  <a:pt x="538" y="180"/>
                </a:lnTo>
                <a:lnTo>
                  <a:pt x="538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7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6" y="180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4" y="182"/>
                </a:lnTo>
                <a:lnTo>
                  <a:pt x="534" y="182"/>
                </a:lnTo>
                <a:lnTo>
                  <a:pt x="534" y="182"/>
                </a:lnTo>
                <a:lnTo>
                  <a:pt x="534" y="182"/>
                </a:lnTo>
                <a:lnTo>
                  <a:pt x="533" y="181"/>
                </a:lnTo>
                <a:lnTo>
                  <a:pt x="533" y="181"/>
                </a:lnTo>
                <a:lnTo>
                  <a:pt x="532" y="181"/>
                </a:lnTo>
                <a:lnTo>
                  <a:pt x="532" y="181"/>
                </a:lnTo>
                <a:lnTo>
                  <a:pt x="531" y="181"/>
                </a:lnTo>
                <a:lnTo>
                  <a:pt x="531" y="181"/>
                </a:lnTo>
                <a:lnTo>
                  <a:pt x="531" y="181"/>
                </a:lnTo>
                <a:lnTo>
                  <a:pt x="530" y="182"/>
                </a:lnTo>
                <a:lnTo>
                  <a:pt x="530" y="182"/>
                </a:lnTo>
                <a:lnTo>
                  <a:pt x="530" y="181"/>
                </a:lnTo>
                <a:lnTo>
                  <a:pt x="529" y="181"/>
                </a:lnTo>
                <a:lnTo>
                  <a:pt x="529" y="181"/>
                </a:lnTo>
                <a:lnTo>
                  <a:pt x="529" y="181"/>
                </a:lnTo>
                <a:lnTo>
                  <a:pt x="528" y="181"/>
                </a:lnTo>
                <a:lnTo>
                  <a:pt x="528" y="181"/>
                </a:lnTo>
                <a:lnTo>
                  <a:pt x="527" y="181"/>
                </a:lnTo>
                <a:lnTo>
                  <a:pt x="526" y="181"/>
                </a:lnTo>
                <a:lnTo>
                  <a:pt x="526" y="181"/>
                </a:lnTo>
                <a:lnTo>
                  <a:pt x="526" y="181"/>
                </a:lnTo>
                <a:lnTo>
                  <a:pt x="526" y="184"/>
                </a:lnTo>
                <a:lnTo>
                  <a:pt x="525" y="186"/>
                </a:lnTo>
                <a:lnTo>
                  <a:pt x="525" y="186"/>
                </a:lnTo>
                <a:lnTo>
                  <a:pt x="525" y="188"/>
                </a:lnTo>
                <a:lnTo>
                  <a:pt x="525" y="189"/>
                </a:lnTo>
                <a:lnTo>
                  <a:pt x="525" y="189"/>
                </a:lnTo>
                <a:lnTo>
                  <a:pt x="525" y="189"/>
                </a:lnTo>
                <a:lnTo>
                  <a:pt x="525" y="190"/>
                </a:lnTo>
                <a:lnTo>
                  <a:pt x="525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0"/>
                </a:lnTo>
                <a:lnTo>
                  <a:pt x="526" y="191"/>
                </a:lnTo>
                <a:lnTo>
                  <a:pt x="526" y="191"/>
                </a:lnTo>
                <a:lnTo>
                  <a:pt x="525" y="191"/>
                </a:lnTo>
                <a:lnTo>
                  <a:pt x="523" y="192"/>
                </a:lnTo>
                <a:lnTo>
                  <a:pt x="523" y="192"/>
                </a:lnTo>
                <a:lnTo>
                  <a:pt x="523" y="192"/>
                </a:lnTo>
                <a:lnTo>
                  <a:pt x="521" y="193"/>
                </a:lnTo>
                <a:lnTo>
                  <a:pt x="521" y="193"/>
                </a:lnTo>
                <a:lnTo>
                  <a:pt x="521" y="193"/>
                </a:lnTo>
                <a:lnTo>
                  <a:pt x="521" y="193"/>
                </a:lnTo>
                <a:lnTo>
                  <a:pt x="520" y="194"/>
                </a:lnTo>
                <a:lnTo>
                  <a:pt x="519" y="196"/>
                </a:lnTo>
                <a:lnTo>
                  <a:pt x="519" y="196"/>
                </a:lnTo>
                <a:lnTo>
                  <a:pt x="516" y="200"/>
                </a:lnTo>
                <a:lnTo>
                  <a:pt x="515" y="201"/>
                </a:lnTo>
                <a:lnTo>
                  <a:pt x="515" y="201"/>
                </a:lnTo>
                <a:lnTo>
                  <a:pt x="513" y="204"/>
                </a:lnTo>
                <a:lnTo>
                  <a:pt x="512" y="205"/>
                </a:lnTo>
                <a:lnTo>
                  <a:pt x="512" y="206"/>
                </a:lnTo>
                <a:lnTo>
                  <a:pt x="511" y="206"/>
                </a:lnTo>
                <a:lnTo>
                  <a:pt x="510" y="207"/>
                </a:lnTo>
                <a:lnTo>
                  <a:pt x="510" y="208"/>
                </a:lnTo>
                <a:lnTo>
                  <a:pt x="509" y="210"/>
                </a:lnTo>
                <a:lnTo>
                  <a:pt x="508" y="210"/>
                </a:lnTo>
                <a:lnTo>
                  <a:pt x="507" y="210"/>
                </a:lnTo>
                <a:lnTo>
                  <a:pt x="504" y="211"/>
                </a:lnTo>
                <a:lnTo>
                  <a:pt x="504" y="211"/>
                </a:lnTo>
                <a:lnTo>
                  <a:pt x="500" y="211"/>
                </a:lnTo>
                <a:lnTo>
                  <a:pt x="500" y="211"/>
                </a:lnTo>
                <a:lnTo>
                  <a:pt x="500" y="211"/>
                </a:lnTo>
                <a:lnTo>
                  <a:pt x="499" y="211"/>
                </a:lnTo>
                <a:lnTo>
                  <a:pt x="496" y="211"/>
                </a:lnTo>
                <a:lnTo>
                  <a:pt x="493" y="211"/>
                </a:lnTo>
                <a:lnTo>
                  <a:pt x="492" y="212"/>
                </a:lnTo>
                <a:lnTo>
                  <a:pt x="492" y="212"/>
                </a:lnTo>
                <a:lnTo>
                  <a:pt x="490" y="214"/>
                </a:lnTo>
                <a:lnTo>
                  <a:pt x="490" y="215"/>
                </a:lnTo>
                <a:lnTo>
                  <a:pt x="490" y="215"/>
                </a:lnTo>
                <a:lnTo>
                  <a:pt x="490" y="215"/>
                </a:lnTo>
                <a:lnTo>
                  <a:pt x="490" y="215"/>
                </a:lnTo>
                <a:lnTo>
                  <a:pt x="489" y="217"/>
                </a:lnTo>
                <a:lnTo>
                  <a:pt x="488" y="218"/>
                </a:lnTo>
                <a:lnTo>
                  <a:pt x="487" y="219"/>
                </a:lnTo>
                <a:lnTo>
                  <a:pt x="486" y="222"/>
                </a:lnTo>
                <a:lnTo>
                  <a:pt x="484" y="224"/>
                </a:lnTo>
                <a:lnTo>
                  <a:pt x="484" y="224"/>
                </a:lnTo>
                <a:lnTo>
                  <a:pt x="483" y="226"/>
                </a:lnTo>
                <a:lnTo>
                  <a:pt x="482" y="228"/>
                </a:lnTo>
                <a:lnTo>
                  <a:pt x="481" y="228"/>
                </a:lnTo>
                <a:lnTo>
                  <a:pt x="481" y="229"/>
                </a:lnTo>
                <a:lnTo>
                  <a:pt x="481" y="229"/>
                </a:lnTo>
                <a:lnTo>
                  <a:pt x="481" y="229"/>
                </a:lnTo>
                <a:lnTo>
                  <a:pt x="481" y="230"/>
                </a:lnTo>
                <a:lnTo>
                  <a:pt x="480" y="230"/>
                </a:lnTo>
                <a:lnTo>
                  <a:pt x="480" y="231"/>
                </a:lnTo>
                <a:lnTo>
                  <a:pt x="480" y="232"/>
                </a:lnTo>
                <a:lnTo>
                  <a:pt x="480" y="232"/>
                </a:lnTo>
                <a:lnTo>
                  <a:pt x="479" y="233"/>
                </a:lnTo>
                <a:lnTo>
                  <a:pt x="479" y="234"/>
                </a:lnTo>
                <a:lnTo>
                  <a:pt x="479" y="234"/>
                </a:lnTo>
                <a:lnTo>
                  <a:pt x="479" y="235"/>
                </a:lnTo>
                <a:lnTo>
                  <a:pt x="479" y="236"/>
                </a:lnTo>
                <a:lnTo>
                  <a:pt x="479" y="237"/>
                </a:lnTo>
                <a:lnTo>
                  <a:pt x="479" y="238"/>
                </a:lnTo>
                <a:lnTo>
                  <a:pt x="478" y="238"/>
                </a:lnTo>
                <a:lnTo>
                  <a:pt x="478" y="240"/>
                </a:lnTo>
                <a:lnTo>
                  <a:pt x="478" y="241"/>
                </a:lnTo>
                <a:lnTo>
                  <a:pt x="478" y="242"/>
                </a:lnTo>
                <a:lnTo>
                  <a:pt x="478" y="242"/>
                </a:lnTo>
                <a:lnTo>
                  <a:pt x="478" y="242"/>
                </a:lnTo>
                <a:lnTo>
                  <a:pt x="477" y="244"/>
                </a:lnTo>
                <a:lnTo>
                  <a:pt x="477" y="246"/>
                </a:lnTo>
                <a:lnTo>
                  <a:pt x="476" y="248"/>
                </a:lnTo>
                <a:lnTo>
                  <a:pt x="476" y="250"/>
                </a:lnTo>
                <a:lnTo>
                  <a:pt x="476" y="250"/>
                </a:lnTo>
                <a:lnTo>
                  <a:pt x="476" y="251"/>
                </a:lnTo>
                <a:lnTo>
                  <a:pt x="476" y="251"/>
                </a:lnTo>
                <a:lnTo>
                  <a:pt x="476" y="251"/>
                </a:lnTo>
                <a:lnTo>
                  <a:pt x="475" y="251"/>
                </a:lnTo>
                <a:lnTo>
                  <a:pt x="475" y="250"/>
                </a:lnTo>
                <a:lnTo>
                  <a:pt x="475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3" y="250"/>
                </a:lnTo>
                <a:lnTo>
                  <a:pt x="473" y="250"/>
                </a:lnTo>
                <a:lnTo>
                  <a:pt x="472" y="250"/>
                </a:lnTo>
                <a:lnTo>
                  <a:pt x="472" y="249"/>
                </a:lnTo>
                <a:lnTo>
                  <a:pt x="471" y="249"/>
                </a:lnTo>
                <a:lnTo>
                  <a:pt x="471" y="248"/>
                </a:lnTo>
                <a:lnTo>
                  <a:pt x="470" y="248"/>
                </a:lnTo>
                <a:lnTo>
                  <a:pt x="470" y="248"/>
                </a:lnTo>
                <a:lnTo>
                  <a:pt x="470" y="247"/>
                </a:lnTo>
                <a:lnTo>
                  <a:pt x="470" y="247"/>
                </a:lnTo>
                <a:lnTo>
                  <a:pt x="469" y="247"/>
                </a:lnTo>
                <a:lnTo>
                  <a:pt x="469" y="246"/>
                </a:lnTo>
                <a:lnTo>
                  <a:pt x="469" y="246"/>
                </a:lnTo>
                <a:lnTo>
                  <a:pt x="468" y="246"/>
                </a:lnTo>
                <a:lnTo>
                  <a:pt x="468" y="246"/>
                </a:lnTo>
                <a:lnTo>
                  <a:pt x="467" y="246"/>
                </a:lnTo>
                <a:lnTo>
                  <a:pt x="467" y="246"/>
                </a:lnTo>
                <a:lnTo>
                  <a:pt x="467" y="246"/>
                </a:lnTo>
                <a:lnTo>
                  <a:pt x="466" y="246"/>
                </a:lnTo>
                <a:lnTo>
                  <a:pt x="466" y="246"/>
                </a:lnTo>
                <a:lnTo>
                  <a:pt x="466" y="246"/>
                </a:lnTo>
                <a:lnTo>
                  <a:pt x="466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5" y="246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4" y="245"/>
                </a:lnTo>
                <a:lnTo>
                  <a:pt x="463" y="245"/>
                </a:lnTo>
                <a:lnTo>
                  <a:pt x="463" y="245"/>
                </a:lnTo>
                <a:lnTo>
                  <a:pt x="463" y="244"/>
                </a:lnTo>
                <a:lnTo>
                  <a:pt x="463" y="244"/>
                </a:lnTo>
                <a:lnTo>
                  <a:pt x="463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2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1" y="244"/>
                </a:lnTo>
                <a:lnTo>
                  <a:pt x="460" y="243"/>
                </a:lnTo>
                <a:lnTo>
                  <a:pt x="460" y="243"/>
                </a:lnTo>
                <a:lnTo>
                  <a:pt x="460" y="243"/>
                </a:lnTo>
                <a:lnTo>
                  <a:pt x="460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9" y="243"/>
                </a:lnTo>
                <a:lnTo>
                  <a:pt x="458" y="243"/>
                </a:lnTo>
                <a:lnTo>
                  <a:pt x="458" y="243"/>
                </a:lnTo>
                <a:lnTo>
                  <a:pt x="458" y="243"/>
                </a:lnTo>
                <a:lnTo>
                  <a:pt x="458" y="243"/>
                </a:lnTo>
                <a:lnTo>
                  <a:pt x="457" y="243"/>
                </a:lnTo>
                <a:lnTo>
                  <a:pt x="457" y="243"/>
                </a:lnTo>
                <a:lnTo>
                  <a:pt x="456" y="243"/>
                </a:lnTo>
                <a:lnTo>
                  <a:pt x="455" y="242"/>
                </a:lnTo>
                <a:lnTo>
                  <a:pt x="455" y="242"/>
                </a:lnTo>
                <a:lnTo>
                  <a:pt x="454" y="242"/>
                </a:lnTo>
                <a:lnTo>
                  <a:pt x="452" y="242"/>
                </a:lnTo>
                <a:lnTo>
                  <a:pt x="451" y="242"/>
                </a:lnTo>
                <a:lnTo>
                  <a:pt x="450" y="242"/>
                </a:lnTo>
                <a:lnTo>
                  <a:pt x="449" y="242"/>
                </a:lnTo>
                <a:lnTo>
                  <a:pt x="449" y="242"/>
                </a:lnTo>
                <a:lnTo>
                  <a:pt x="449" y="242"/>
                </a:lnTo>
                <a:lnTo>
                  <a:pt x="449" y="242"/>
                </a:lnTo>
                <a:lnTo>
                  <a:pt x="447" y="242"/>
                </a:lnTo>
                <a:lnTo>
                  <a:pt x="447" y="242"/>
                </a:lnTo>
                <a:lnTo>
                  <a:pt x="445" y="242"/>
                </a:lnTo>
                <a:lnTo>
                  <a:pt x="445" y="242"/>
                </a:lnTo>
                <a:lnTo>
                  <a:pt x="444" y="242"/>
                </a:lnTo>
                <a:lnTo>
                  <a:pt x="443" y="242"/>
                </a:lnTo>
                <a:lnTo>
                  <a:pt x="443" y="242"/>
                </a:lnTo>
                <a:lnTo>
                  <a:pt x="442" y="242"/>
                </a:lnTo>
                <a:lnTo>
                  <a:pt x="442" y="244"/>
                </a:lnTo>
                <a:lnTo>
                  <a:pt x="441" y="246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1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40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8"/>
                </a:lnTo>
                <a:lnTo>
                  <a:pt x="439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8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7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5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4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3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2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1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0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30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1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9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7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3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3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3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4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2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2" y="255"/>
                </a:lnTo>
                <a:lnTo>
                  <a:pt x="422" y="256"/>
                </a:lnTo>
                <a:lnTo>
                  <a:pt x="423" y="257"/>
                </a:lnTo>
                <a:lnTo>
                  <a:pt x="423" y="258"/>
                </a:lnTo>
                <a:lnTo>
                  <a:pt x="423" y="258"/>
                </a:lnTo>
                <a:lnTo>
                  <a:pt x="423" y="258"/>
                </a:lnTo>
                <a:lnTo>
                  <a:pt x="423" y="259"/>
                </a:lnTo>
                <a:lnTo>
                  <a:pt x="423" y="259"/>
                </a:lnTo>
                <a:lnTo>
                  <a:pt x="423" y="259"/>
                </a:lnTo>
                <a:lnTo>
                  <a:pt x="422" y="260"/>
                </a:lnTo>
                <a:lnTo>
                  <a:pt x="422" y="261"/>
                </a:lnTo>
                <a:lnTo>
                  <a:pt x="421" y="261"/>
                </a:lnTo>
                <a:lnTo>
                  <a:pt x="420" y="262"/>
                </a:lnTo>
                <a:lnTo>
                  <a:pt x="420" y="262"/>
                </a:lnTo>
                <a:lnTo>
                  <a:pt x="420" y="263"/>
                </a:lnTo>
                <a:lnTo>
                  <a:pt x="419" y="263"/>
                </a:lnTo>
                <a:lnTo>
                  <a:pt x="419" y="265"/>
                </a:lnTo>
                <a:lnTo>
                  <a:pt x="418" y="266"/>
                </a:lnTo>
                <a:lnTo>
                  <a:pt x="418" y="266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7" y="268"/>
                </a:lnTo>
                <a:lnTo>
                  <a:pt x="417" y="268"/>
                </a:lnTo>
                <a:lnTo>
                  <a:pt x="417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6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5" y="268"/>
                </a:lnTo>
                <a:lnTo>
                  <a:pt x="414" y="269"/>
                </a:lnTo>
                <a:lnTo>
                  <a:pt x="414" y="269"/>
                </a:lnTo>
                <a:lnTo>
                  <a:pt x="414" y="269"/>
                </a:lnTo>
                <a:lnTo>
                  <a:pt x="413" y="270"/>
                </a:lnTo>
                <a:lnTo>
                  <a:pt x="413" y="270"/>
                </a:lnTo>
                <a:lnTo>
                  <a:pt x="412" y="271"/>
                </a:lnTo>
                <a:lnTo>
                  <a:pt x="412" y="272"/>
                </a:lnTo>
                <a:lnTo>
                  <a:pt x="412" y="273"/>
                </a:lnTo>
                <a:lnTo>
                  <a:pt x="412" y="273"/>
                </a:lnTo>
                <a:lnTo>
                  <a:pt x="412" y="273"/>
                </a:lnTo>
                <a:lnTo>
                  <a:pt x="412" y="274"/>
                </a:lnTo>
                <a:lnTo>
                  <a:pt x="411" y="275"/>
                </a:lnTo>
                <a:lnTo>
                  <a:pt x="411" y="277"/>
                </a:lnTo>
                <a:lnTo>
                  <a:pt x="410" y="278"/>
                </a:lnTo>
                <a:lnTo>
                  <a:pt x="410" y="278"/>
                </a:lnTo>
                <a:lnTo>
                  <a:pt x="410" y="279"/>
                </a:lnTo>
                <a:lnTo>
                  <a:pt x="410" y="280"/>
                </a:lnTo>
                <a:lnTo>
                  <a:pt x="410" y="280"/>
                </a:lnTo>
                <a:lnTo>
                  <a:pt x="410" y="281"/>
                </a:lnTo>
                <a:lnTo>
                  <a:pt x="410" y="284"/>
                </a:lnTo>
                <a:lnTo>
                  <a:pt x="410" y="284"/>
                </a:lnTo>
                <a:lnTo>
                  <a:pt x="410" y="287"/>
                </a:lnTo>
                <a:lnTo>
                  <a:pt x="409" y="288"/>
                </a:lnTo>
                <a:lnTo>
                  <a:pt x="409" y="288"/>
                </a:lnTo>
                <a:lnTo>
                  <a:pt x="409" y="290"/>
                </a:lnTo>
                <a:lnTo>
                  <a:pt x="409" y="292"/>
                </a:lnTo>
                <a:lnTo>
                  <a:pt x="409" y="292"/>
                </a:lnTo>
                <a:lnTo>
                  <a:pt x="409" y="293"/>
                </a:lnTo>
                <a:lnTo>
                  <a:pt x="408" y="296"/>
                </a:lnTo>
                <a:lnTo>
                  <a:pt x="408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6"/>
                </a:lnTo>
                <a:lnTo>
                  <a:pt x="409" y="297"/>
                </a:lnTo>
                <a:lnTo>
                  <a:pt x="409" y="299"/>
                </a:lnTo>
                <a:lnTo>
                  <a:pt x="408" y="301"/>
                </a:lnTo>
                <a:lnTo>
                  <a:pt x="407" y="303"/>
                </a:lnTo>
                <a:lnTo>
                  <a:pt x="407" y="303"/>
                </a:lnTo>
                <a:lnTo>
                  <a:pt x="406" y="305"/>
                </a:lnTo>
                <a:lnTo>
                  <a:pt x="406" y="306"/>
                </a:lnTo>
                <a:lnTo>
                  <a:pt x="406" y="306"/>
                </a:lnTo>
                <a:lnTo>
                  <a:pt x="405" y="307"/>
                </a:lnTo>
                <a:lnTo>
                  <a:pt x="405" y="309"/>
                </a:lnTo>
                <a:lnTo>
                  <a:pt x="404" y="309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4" y="310"/>
                </a:lnTo>
                <a:lnTo>
                  <a:pt x="403" y="311"/>
                </a:lnTo>
                <a:lnTo>
                  <a:pt x="403" y="311"/>
                </a:lnTo>
                <a:lnTo>
                  <a:pt x="403" y="311"/>
                </a:lnTo>
                <a:lnTo>
                  <a:pt x="403" y="312"/>
                </a:lnTo>
                <a:lnTo>
                  <a:pt x="403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3"/>
                </a:lnTo>
                <a:lnTo>
                  <a:pt x="402" y="313"/>
                </a:lnTo>
                <a:lnTo>
                  <a:pt x="402" y="313"/>
                </a:lnTo>
                <a:lnTo>
                  <a:pt x="402" y="314"/>
                </a:lnTo>
                <a:lnTo>
                  <a:pt x="401" y="314"/>
                </a:lnTo>
                <a:lnTo>
                  <a:pt x="401" y="314"/>
                </a:lnTo>
                <a:lnTo>
                  <a:pt x="401" y="314"/>
                </a:lnTo>
                <a:lnTo>
                  <a:pt x="401" y="315"/>
                </a:lnTo>
                <a:lnTo>
                  <a:pt x="401" y="315"/>
                </a:lnTo>
                <a:lnTo>
                  <a:pt x="400" y="315"/>
                </a:lnTo>
                <a:lnTo>
                  <a:pt x="400" y="315"/>
                </a:lnTo>
                <a:lnTo>
                  <a:pt x="400" y="315"/>
                </a:lnTo>
                <a:lnTo>
                  <a:pt x="399" y="315"/>
                </a:lnTo>
                <a:lnTo>
                  <a:pt x="399" y="315"/>
                </a:lnTo>
                <a:lnTo>
                  <a:pt x="399" y="315"/>
                </a:lnTo>
                <a:lnTo>
                  <a:pt x="398" y="315"/>
                </a:lnTo>
                <a:lnTo>
                  <a:pt x="398" y="315"/>
                </a:lnTo>
                <a:lnTo>
                  <a:pt x="397" y="315"/>
                </a:lnTo>
                <a:lnTo>
                  <a:pt x="396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5" y="315"/>
                </a:lnTo>
                <a:lnTo>
                  <a:pt x="394" y="316"/>
                </a:lnTo>
                <a:lnTo>
                  <a:pt x="394" y="316"/>
                </a:lnTo>
                <a:lnTo>
                  <a:pt x="393" y="316"/>
                </a:lnTo>
                <a:lnTo>
                  <a:pt x="393" y="316"/>
                </a:lnTo>
                <a:lnTo>
                  <a:pt x="393" y="316"/>
                </a:lnTo>
                <a:lnTo>
                  <a:pt x="392" y="315"/>
                </a:lnTo>
                <a:lnTo>
                  <a:pt x="392" y="315"/>
                </a:lnTo>
                <a:lnTo>
                  <a:pt x="392" y="316"/>
                </a:lnTo>
                <a:lnTo>
                  <a:pt x="392" y="316"/>
                </a:lnTo>
                <a:lnTo>
                  <a:pt x="391" y="316"/>
                </a:lnTo>
                <a:lnTo>
                  <a:pt x="391" y="316"/>
                </a:lnTo>
                <a:lnTo>
                  <a:pt x="391" y="316"/>
                </a:lnTo>
                <a:lnTo>
                  <a:pt x="391" y="316"/>
                </a:lnTo>
                <a:lnTo>
                  <a:pt x="390" y="316"/>
                </a:lnTo>
                <a:lnTo>
                  <a:pt x="390" y="316"/>
                </a:lnTo>
                <a:lnTo>
                  <a:pt x="390" y="316"/>
                </a:lnTo>
                <a:lnTo>
                  <a:pt x="390" y="317"/>
                </a:lnTo>
                <a:lnTo>
                  <a:pt x="389" y="316"/>
                </a:lnTo>
                <a:lnTo>
                  <a:pt x="389" y="316"/>
                </a:lnTo>
                <a:lnTo>
                  <a:pt x="389" y="316"/>
                </a:lnTo>
                <a:lnTo>
                  <a:pt x="389" y="317"/>
                </a:lnTo>
                <a:lnTo>
                  <a:pt x="388" y="317"/>
                </a:lnTo>
                <a:lnTo>
                  <a:pt x="388" y="317"/>
                </a:lnTo>
                <a:lnTo>
                  <a:pt x="388" y="317"/>
                </a:lnTo>
                <a:lnTo>
                  <a:pt x="388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8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7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8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19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89" y="321"/>
                </a:lnTo>
                <a:lnTo>
                  <a:pt x="390" y="322"/>
                </a:lnTo>
                <a:lnTo>
                  <a:pt x="390" y="322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1"/>
                </a:lnTo>
                <a:lnTo>
                  <a:pt x="390" y="322"/>
                </a:lnTo>
                <a:lnTo>
                  <a:pt x="390" y="322"/>
                </a:lnTo>
                <a:lnTo>
                  <a:pt x="390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1" y="322"/>
                </a:lnTo>
                <a:lnTo>
                  <a:pt x="390" y="322"/>
                </a:lnTo>
                <a:lnTo>
                  <a:pt x="390" y="323"/>
                </a:lnTo>
                <a:lnTo>
                  <a:pt x="389" y="323"/>
                </a:lnTo>
                <a:lnTo>
                  <a:pt x="389" y="324"/>
                </a:lnTo>
                <a:lnTo>
                  <a:pt x="388" y="324"/>
                </a:lnTo>
                <a:lnTo>
                  <a:pt x="388" y="324"/>
                </a:lnTo>
                <a:lnTo>
                  <a:pt x="388" y="324"/>
                </a:lnTo>
                <a:lnTo>
                  <a:pt x="387" y="325"/>
                </a:lnTo>
                <a:lnTo>
                  <a:pt x="385" y="327"/>
                </a:lnTo>
                <a:lnTo>
                  <a:pt x="384" y="328"/>
                </a:lnTo>
                <a:lnTo>
                  <a:pt x="383" y="329"/>
                </a:lnTo>
                <a:lnTo>
                  <a:pt x="382" y="330"/>
                </a:lnTo>
                <a:lnTo>
                  <a:pt x="380" y="332"/>
                </a:lnTo>
                <a:lnTo>
                  <a:pt x="380" y="332"/>
                </a:lnTo>
                <a:lnTo>
                  <a:pt x="380" y="332"/>
                </a:lnTo>
                <a:lnTo>
                  <a:pt x="380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3"/>
                </a:lnTo>
                <a:lnTo>
                  <a:pt x="378" y="333"/>
                </a:lnTo>
                <a:lnTo>
                  <a:pt x="377" y="333"/>
                </a:lnTo>
                <a:lnTo>
                  <a:pt x="377" y="333"/>
                </a:lnTo>
                <a:lnTo>
                  <a:pt x="376" y="333"/>
                </a:lnTo>
                <a:lnTo>
                  <a:pt x="376" y="333"/>
                </a:lnTo>
                <a:lnTo>
                  <a:pt x="375" y="334"/>
                </a:lnTo>
                <a:lnTo>
                  <a:pt x="374" y="335"/>
                </a:lnTo>
                <a:lnTo>
                  <a:pt x="374" y="335"/>
                </a:lnTo>
                <a:lnTo>
                  <a:pt x="374" y="336"/>
                </a:lnTo>
                <a:lnTo>
                  <a:pt x="374" y="336"/>
                </a:lnTo>
                <a:lnTo>
                  <a:pt x="375" y="338"/>
                </a:lnTo>
                <a:lnTo>
                  <a:pt x="375" y="338"/>
                </a:lnTo>
                <a:lnTo>
                  <a:pt x="375" y="339"/>
                </a:lnTo>
                <a:lnTo>
                  <a:pt x="375" y="339"/>
                </a:lnTo>
                <a:lnTo>
                  <a:pt x="375" y="339"/>
                </a:lnTo>
                <a:lnTo>
                  <a:pt x="375" y="339"/>
                </a:lnTo>
                <a:lnTo>
                  <a:pt x="374" y="340"/>
                </a:lnTo>
                <a:lnTo>
                  <a:pt x="374" y="340"/>
                </a:lnTo>
                <a:lnTo>
                  <a:pt x="374" y="340"/>
                </a:lnTo>
                <a:lnTo>
                  <a:pt x="373" y="340"/>
                </a:lnTo>
                <a:lnTo>
                  <a:pt x="372" y="340"/>
                </a:lnTo>
                <a:lnTo>
                  <a:pt x="372" y="340"/>
                </a:lnTo>
                <a:lnTo>
                  <a:pt x="372" y="340"/>
                </a:lnTo>
                <a:lnTo>
                  <a:pt x="371" y="340"/>
                </a:lnTo>
                <a:lnTo>
                  <a:pt x="371" y="340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1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1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2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3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4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2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5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6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7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3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8" y="344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79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0" y="346"/>
                </a:lnTo>
                <a:lnTo>
                  <a:pt x="381" y="346"/>
                </a:lnTo>
                <a:lnTo>
                  <a:pt x="381" y="346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1" y="347"/>
                </a:lnTo>
                <a:lnTo>
                  <a:pt x="382" y="347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8"/>
                </a:lnTo>
                <a:lnTo>
                  <a:pt x="382" y="349"/>
                </a:lnTo>
                <a:lnTo>
                  <a:pt x="381" y="349"/>
                </a:lnTo>
                <a:lnTo>
                  <a:pt x="381" y="349"/>
                </a:lnTo>
                <a:lnTo>
                  <a:pt x="381" y="349"/>
                </a:lnTo>
                <a:lnTo>
                  <a:pt x="381" y="349"/>
                </a:lnTo>
                <a:lnTo>
                  <a:pt x="382" y="349"/>
                </a:lnTo>
                <a:lnTo>
                  <a:pt x="381" y="349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1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0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1"/>
                </a:lnTo>
                <a:lnTo>
                  <a:pt x="382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1" y="352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79" y="353"/>
                </a:lnTo>
                <a:lnTo>
                  <a:pt x="379" y="353"/>
                </a:lnTo>
                <a:lnTo>
                  <a:pt x="379" y="354"/>
                </a:lnTo>
                <a:lnTo>
                  <a:pt x="379" y="354"/>
                </a:lnTo>
                <a:lnTo>
                  <a:pt x="378" y="354"/>
                </a:lnTo>
                <a:lnTo>
                  <a:pt x="378" y="354"/>
                </a:lnTo>
                <a:lnTo>
                  <a:pt x="378" y="354"/>
                </a:lnTo>
                <a:lnTo>
                  <a:pt x="377" y="355"/>
                </a:lnTo>
                <a:lnTo>
                  <a:pt x="377" y="355"/>
                </a:lnTo>
                <a:lnTo>
                  <a:pt x="377" y="356"/>
                </a:lnTo>
                <a:lnTo>
                  <a:pt x="376" y="356"/>
                </a:lnTo>
                <a:lnTo>
                  <a:pt x="376" y="356"/>
                </a:lnTo>
                <a:lnTo>
                  <a:pt x="375" y="357"/>
                </a:lnTo>
                <a:lnTo>
                  <a:pt x="375" y="357"/>
                </a:lnTo>
                <a:lnTo>
                  <a:pt x="375" y="358"/>
                </a:lnTo>
                <a:lnTo>
                  <a:pt x="374" y="358"/>
                </a:lnTo>
                <a:lnTo>
                  <a:pt x="374" y="358"/>
                </a:lnTo>
                <a:lnTo>
                  <a:pt x="374" y="359"/>
                </a:lnTo>
                <a:lnTo>
                  <a:pt x="373" y="360"/>
                </a:lnTo>
                <a:lnTo>
                  <a:pt x="373" y="360"/>
                </a:lnTo>
                <a:lnTo>
                  <a:pt x="373" y="360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2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1"/>
                </a:lnTo>
                <a:lnTo>
                  <a:pt x="371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70" y="362"/>
                </a:lnTo>
                <a:lnTo>
                  <a:pt x="369" y="363"/>
                </a:lnTo>
                <a:lnTo>
                  <a:pt x="369" y="363"/>
                </a:lnTo>
                <a:lnTo>
                  <a:pt x="368" y="364"/>
                </a:lnTo>
                <a:lnTo>
                  <a:pt x="368" y="364"/>
                </a:lnTo>
                <a:lnTo>
                  <a:pt x="368" y="364"/>
                </a:lnTo>
                <a:lnTo>
                  <a:pt x="368" y="365"/>
                </a:lnTo>
                <a:lnTo>
                  <a:pt x="368" y="365"/>
                </a:lnTo>
                <a:lnTo>
                  <a:pt x="368" y="366"/>
                </a:lnTo>
                <a:lnTo>
                  <a:pt x="368" y="367"/>
                </a:lnTo>
                <a:lnTo>
                  <a:pt x="368" y="367"/>
                </a:lnTo>
                <a:lnTo>
                  <a:pt x="367" y="368"/>
                </a:lnTo>
                <a:lnTo>
                  <a:pt x="367" y="368"/>
                </a:lnTo>
                <a:lnTo>
                  <a:pt x="367" y="369"/>
                </a:lnTo>
                <a:lnTo>
                  <a:pt x="367" y="369"/>
                </a:lnTo>
                <a:lnTo>
                  <a:pt x="367" y="369"/>
                </a:lnTo>
                <a:lnTo>
                  <a:pt x="367" y="370"/>
                </a:lnTo>
                <a:lnTo>
                  <a:pt x="367" y="371"/>
                </a:lnTo>
                <a:lnTo>
                  <a:pt x="367" y="371"/>
                </a:lnTo>
                <a:lnTo>
                  <a:pt x="367" y="372"/>
                </a:lnTo>
                <a:lnTo>
                  <a:pt x="368" y="372"/>
                </a:lnTo>
                <a:lnTo>
                  <a:pt x="368" y="373"/>
                </a:lnTo>
                <a:lnTo>
                  <a:pt x="368" y="373"/>
                </a:lnTo>
                <a:lnTo>
                  <a:pt x="368" y="374"/>
                </a:lnTo>
                <a:lnTo>
                  <a:pt x="368" y="374"/>
                </a:lnTo>
                <a:lnTo>
                  <a:pt x="368" y="374"/>
                </a:lnTo>
                <a:lnTo>
                  <a:pt x="368" y="376"/>
                </a:lnTo>
                <a:lnTo>
                  <a:pt x="367" y="377"/>
                </a:lnTo>
                <a:lnTo>
                  <a:pt x="366" y="378"/>
                </a:lnTo>
                <a:lnTo>
                  <a:pt x="364" y="381"/>
                </a:lnTo>
                <a:lnTo>
                  <a:pt x="363" y="383"/>
                </a:lnTo>
                <a:lnTo>
                  <a:pt x="362" y="384"/>
                </a:lnTo>
                <a:lnTo>
                  <a:pt x="362" y="385"/>
                </a:lnTo>
                <a:lnTo>
                  <a:pt x="361" y="386"/>
                </a:lnTo>
                <a:lnTo>
                  <a:pt x="361" y="386"/>
                </a:lnTo>
                <a:lnTo>
                  <a:pt x="361" y="388"/>
                </a:lnTo>
                <a:lnTo>
                  <a:pt x="361" y="388"/>
                </a:lnTo>
                <a:lnTo>
                  <a:pt x="361" y="389"/>
                </a:lnTo>
                <a:lnTo>
                  <a:pt x="360" y="388"/>
                </a:lnTo>
                <a:lnTo>
                  <a:pt x="359" y="388"/>
                </a:lnTo>
                <a:lnTo>
                  <a:pt x="359" y="387"/>
                </a:lnTo>
                <a:lnTo>
                  <a:pt x="359" y="387"/>
                </a:lnTo>
                <a:lnTo>
                  <a:pt x="357" y="386"/>
                </a:lnTo>
                <a:lnTo>
                  <a:pt x="356" y="386"/>
                </a:lnTo>
                <a:lnTo>
                  <a:pt x="355" y="385"/>
                </a:lnTo>
                <a:lnTo>
                  <a:pt x="354" y="384"/>
                </a:lnTo>
                <a:lnTo>
                  <a:pt x="353" y="383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1" y="380"/>
                </a:lnTo>
                <a:lnTo>
                  <a:pt x="349" y="380"/>
                </a:lnTo>
                <a:lnTo>
                  <a:pt x="347" y="378"/>
                </a:lnTo>
                <a:lnTo>
                  <a:pt x="347" y="378"/>
                </a:lnTo>
                <a:lnTo>
                  <a:pt x="344" y="377"/>
                </a:lnTo>
                <a:lnTo>
                  <a:pt x="344" y="377"/>
                </a:lnTo>
                <a:lnTo>
                  <a:pt x="344" y="377"/>
                </a:lnTo>
                <a:lnTo>
                  <a:pt x="344" y="377"/>
                </a:lnTo>
                <a:lnTo>
                  <a:pt x="343" y="376"/>
                </a:lnTo>
                <a:lnTo>
                  <a:pt x="343" y="376"/>
                </a:lnTo>
                <a:lnTo>
                  <a:pt x="343" y="376"/>
                </a:lnTo>
                <a:lnTo>
                  <a:pt x="342" y="376"/>
                </a:lnTo>
                <a:lnTo>
                  <a:pt x="341" y="375"/>
                </a:lnTo>
                <a:lnTo>
                  <a:pt x="341" y="375"/>
                </a:lnTo>
                <a:lnTo>
                  <a:pt x="339" y="374"/>
                </a:lnTo>
                <a:lnTo>
                  <a:pt x="339" y="374"/>
                </a:lnTo>
                <a:lnTo>
                  <a:pt x="339" y="374"/>
                </a:lnTo>
                <a:lnTo>
                  <a:pt x="338" y="373"/>
                </a:lnTo>
                <a:lnTo>
                  <a:pt x="337" y="372"/>
                </a:lnTo>
                <a:lnTo>
                  <a:pt x="337" y="372"/>
                </a:lnTo>
                <a:lnTo>
                  <a:pt x="337" y="372"/>
                </a:lnTo>
                <a:lnTo>
                  <a:pt x="336" y="371"/>
                </a:lnTo>
                <a:lnTo>
                  <a:pt x="336" y="371"/>
                </a:lnTo>
                <a:lnTo>
                  <a:pt x="335" y="370"/>
                </a:lnTo>
                <a:lnTo>
                  <a:pt x="335" y="369"/>
                </a:lnTo>
                <a:lnTo>
                  <a:pt x="334" y="368"/>
                </a:lnTo>
                <a:lnTo>
                  <a:pt x="334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0" y="365"/>
                </a:lnTo>
                <a:lnTo>
                  <a:pt x="330" y="365"/>
                </a:lnTo>
                <a:lnTo>
                  <a:pt x="329" y="364"/>
                </a:lnTo>
                <a:lnTo>
                  <a:pt x="327" y="363"/>
                </a:lnTo>
                <a:lnTo>
                  <a:pt x="326" y="362"/>
                </a:lnTo>
                <a:lnTo>
                  <a:pt x="324" y="361"/>
                </a:lnTo>
                <a:lnTo>
                  <a:pt x="323" y="361"/>
                </a:lnTo>
                <a:lnTo>
                  <a:pt x="322" y="360"/>
                </a:lnTo>
                <a:lnTo>
                  <a:pt x="322" y="360"/>
                </a:lnTo>
                <a:lnTo>
                  <a:pt x="321" y="359"/>
                </a:lnTo>
                <a:lnTo>
                  <a:pt x="320" y="359"/>
                </a:lnTo>
                <a:lnTo>
                  <a:pt x="320" y="359"/>
                </a:lnTo>
                <a:lnTo>
                  <a:pt x="319" y="359"/>
                </a:lnTo>
                <a:lnTo>
                  <a:pt x="319" y="358"/>
                </a:lnTo>
                <a:lnTo>
                  <a:pt x="319" y="358"/>
                </a:lnTo>
                <a:lnTo>
                  <a:pt x="317" y="357"/>
                </a:lnTo>
                <a:lnTo>
                  <a:pt x="316" y="357"/>
                </a:lnTo>
                <a:lnTo>
                  <a:pt x="316" y="357"/>
                </a:lnTo>
                <a:lnTo>
                  <a:pt x="316" y="357"/>
                </a:lnTo>
                <a:lnTo>
                  <a:pt x="315" y="356"/>
                </a:lnTo>
                <a:lnTo>
                  <a:pt x="314" y="356"/>
                </a:lnTo>
                <a:lnTo>
                  <a:pt x="313" y="355"/>
                </a:lnTo>
                <a:lnTo>
                  <a:pt x="313" y="355"/>
                </a:lnTo>
                <a:lnTo>
                  <a:pt x="311" y="354"/>
                </a:lnTo>
                <a:lnTo>
                  <a:pt x="311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10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4"/>
                </a:lnTo>
                <a:lnTo>
                  <a:pt x="309" y="355"/>
                </a:lnTo>
                <a:lnTo>
                  <a:pt x="308" y="355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4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5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6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8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7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9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8"/>
                </a:lnTo>
                <a:lnTo>
                  <a:pt x="308" y="359"/>
                </a:lnTo>
                <a:lnTo>
                  <a:pt x="308" y="359"/>
                </a:lnTo>
                <a:lnTo>
                  <a:pt x="308" y="359"/>
                </a:lnTo>
                <a:lnTo>
                  <a:pt x="308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59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0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0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1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1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2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3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3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4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2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5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1" y="364"/>
                </a:lnTo>
                <a:lnTo>
                  <a:pt x="310" y="364"/>
                </a:lnTo>
                <a:lnTo>
                  <a:pt x="310" y="364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5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10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6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7"/>
                </a:lnTo>
                <a:lnTo>
                  <a:pt x="309" y="368"/>
                </a:lnTo>
                <a:lnTo>
                  <a:pt x="309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8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69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8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1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3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6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4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5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2" y="373"/>
                </a:lnTo>
                <a:lnTo>
                  <a:pt x="302" y="373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2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300" y="375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4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9" y="375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4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5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8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6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7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7" y="378"/>
                </a:lnTo>
                <a:lnTo>
                  <a:pt x="296" y="378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79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6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5" y="380"/>
                </a:lnTo>
                <a:lnTo>
                  <a:pt x="294" y="380"/>
                </a:lnTo>
                <a:lnTo>
                  <a:pt x="294" y="380"/>
                </a:lnTo>
                <a:lnTo>
                  <a:pt x="294" y="380"/>
                </a:lnTo>
                <a:lnTo>
                  <a:pt x="293" y="380"/>
                </a:lnTo>
                <a:lnTo>
                  <a:pt x="292" y="379"/>
                </a:lnTo>
                <a:lnTo>
                  <a:pt x="291" y="379"/>
                </a:lnTo>
                <a:lnTo>
                  <a:pt x="291" y="379"/>
                </a:lnTo>
                <a:lnTo>
                  <a:pt x="290" y="379"/>
                </a:lnTo>
                <a:lnTo>
                  <a:pt x="290" y="379"/>
                </a:lnTo>
                <a:lnTo>
                  <a:pt x="290" y="379"/>
                </a:lnTo>
                <a:lnTo>
                  <a:pt x="289" y="379"/>
                </a:lnTo>
                <a:lnTo>
                  <a:pt x="289" y="378"/>
                </a:lnTo>
                <a:lnTo>
                  <a:pt x="288" y="378"/>
                </a:lnTo>
                <a:lnTo>
                  <a:pt x="287" y="378"/>
                </a:lnTo>
                <a:lnTo>
                  <a:pt x="287" y="378"/>
                </a:lnTo>
                <a:lnTo>
                  <a:pt x="287" y="378"/>
                </a:lnTo>
                <a:lnTo>
                  <a:pt x="286" y="378"/>
                </a:lnTo>
                <a:lnTo>
                  <a:pt x="286" y="377"/>
                </a:lnTo>
                <a:lnTo>
                  <a:pt x="285" y="377"/>
                </a:lnTo>
                <a:lnTo>
                  <a:pt x="285" y="377"/>
                </a:lnTo>
                <a:lnTo>
                  <a:pt x="285" y="377"/>
                </a:lnTo>
                <a:lnTo>
                  <a:pt x="284" y="377"/>
                </a:lnTo>
                <a:lnTo>
                  <a:pt x="284" y="377"/>
                </a:lnTo>
                <a:lnTo>
                  <a:pt x="284" y="377"/>
                </a:lnTo>
                <a:lnTo>
                  <a:pt x="283" y="377"/>
                </a:lnTo>
                <a:lnTo>
                  <a:pt x="282" y="378"/>
                </a:lnTo>
                <a:lnTo>
                  <a:pt x="281" y="378"/>
                </a:lnTo>
                <a:lnTo>
                  <a:pt x="280" y="378"/>
                </a:lnTo>
                <a:lnTo>
                  <a:pt x="280" y="378"/>
                </a:lnTo>
                <a:lnTo>
                  <a:pt x="279" y="378"/>
                </a:lnTo>
                <a:lnTo>
                  <a:pt x="278" y="378"/>
                </a:lnTo>
                <a:lnTo>
                  <a:pt x="277" y="379"/>
                </a:lnTo>
                <a:lnTo>
                  <a:pt x="276" y="379"/>
                </a:lnTo>
                <a:lnTo>
                  <a:pt x="275" y="379"/>
                </a:lnTo>
                <a:lnTo>
                  <a:pt x="274" y="379"/>
                </a:lnTo>
                <a:lnTo>
                  <a:pt x="274" y="379"/>
                </a:lnTo>
                <a:lnTo>
                  <a:pt x="274" y="380"/>
                </a:lnTo>
                <a:lnTo>
                  <a:pt x="273" y="380"/>
                </a:lnTo>
                <a:lnTo>
                  <a:pt x="273" y="380"/>
                </a:lnTo>
                <a:lnTo>
                  <a:pt x="272" y="380"/>
                </a:lnTo>
                <a:lnTo>
                  <a:pt x="272" y="380"/>
                </a:lnTo>
                <a:lnTo>
                  <a:pt x="270" y="381"/>
                </a:lnTo>
                <a:lnTo>
                  <a:pt x="268" y="382"/>
                </a:lnTo>
                <a:lnTo>
                  <a:pt x="266" y="383"/>
                </a:lnTo>
                <a:lnTo>
                  <a:pt x="265" y="384"/>
                </a:lnTo>
                <a:lnTo>
                  <a:pt x="265" y="384"/>
                </a:lnTo>
                <a:lnTo>
                  <a:pt x="265" y="384"/>
                </a:lnTo>
                <a:lnTo>
                  <a:pt x="265" y="385"/>
                </a:lnTo>
                <a:lnTo>
                  <a:pt x="265" y="386"/>
                </a:lnTo>
                <a:lnTo>
                  <a:pt x="266" y="387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5" y="388"/>
                </a:lnTo>
                <a:lnTo>
                  <a:pt x="264" y="388"/>
                </a:lnTo>
                <a:lnTo>
                  <a:pt x="264" y="388"/>
                </a:lnTo>
                <a:lnTo>
                  <a:pt x="264" y="388"/>
                </a:lnTo>
                <a:lnTo>
                  <a:pt x="264" y="388"/>
                </a:lnTo>
                <a:lnTo>
                  <a:pt x="261" y="385"/>
                </a:lnTo>
                <a:lnTo>
                  <a:pt x="260" y="384"/>
                </a:lnTo>
                <a:lnTo>
                  <a:pt x="259" y="384"/>
                </a:lnTo>
                <a:lnTo>
                  <a:pt x="259" y="383"/>
                </a:lnTo>
                <a:lnTo>
                  <a:pt x="258" y="383"/>
                </a:lnTo>
                <a:lnTo>
                  <a:pt x="257" y="381"/>
                </a:lnTo>
                <a:lnTo>
                  <a:pt x="257" y="381"/>
                </a:lnTo>
                <a:lnTo>
                  <a:pt x="254" y="377"/>
                </a:lnTo>
                <a:lnTo>
                  <a:pt x="253" y="376"/>
                </a:lnTo>
                <a:lnTo>
                  <a:pt x="253" y="376"/>
                </a:lnTo>
                <a:lnTo>
                  <a:pt x="253" y="376"/>
                </a:lnTo>
                <a:lnTo>
                  <a:pt x="253" y="375"/>
                </a:lnTo>
                <a:lnTo>
                  <a:pt x="253" y="375"/>
                </a:lnTo>
                <a:lnTo>
                  <a:pt x="252" y="375"/>
                </a:lnTo>
                <a:lnTo>
                  <a:pt x="252" y="374"/>
                </a:lnTo>
                <a:lnTo>
                  <a:pt x="252" y="374"/>
                </a:lnTo>
                <a:lnTo>
                  <a:pt x="252" y="374"/>
                </a:lnTo>
                <a:lnTo>
                  <a:pt x="252" y="374"/>
                </a:lnTo>
                <a:lnTo>
                  <a:pt x="251" y="373"/>
                </a:lnTo>
                <a:lnTo>
                  <a:pt x="251" y="373"/>
                </a:lnTo>
                <a:lnTo>
                  <a:pt x="250" y="371"/>
                </a:lnTo>
                <a:lnTo>
                  <a:pt x="250" y="371"/>
                </a:lnTo>
                <a:lnTo>
                  <a:pt x="249" y="370"/>
                </a:lnTo>
                <a:lnTo>
                  <a:pt x="249" y="370"/>
                </a:lnTo>
                <a:lnTo>
                  <a:pt x="249" y="369"/>
                </a:lnTo>
                <a:lnTo>
                  <a:pt x="249" y="369"/>
                </a:lnTo>
                <a:lnTo>
                  <a:pt x="248" y="369"/>
                </a:lnTo>
                <a:lnTo>
                  <a:pt x="248" y="369"/>
                </a:lnTo>
                <a:lnTo>
                  <a:pt x="247" y="369"/>
                </a:lnTo>
                <a:lnTo>
                  <a:pt x="247" y="368"/>
                </a:lnTo>
                <a:lnTo>
                  <a:pt x="246" y="368"/>
                </a:lnTo>
                <a:lnTo>
                  <a:pt x="246" y="368"/>
                </a:lnTo>
                <a:lnTo>
                  <a:pt x="246" y="368"/>
                </a:lnTo>
                <a:lnTo>
                  <a:pt x="246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7"/>
                </a:lnTo>
                <a:lnTo>
                  <a:pt x="245" y="367"/>
                </a:lnTo>
                <a:lnTo>
                  <a:pt x="245" y="367"/>
                </a:lnTo>
                <a:lnTo>
                  <a:pt x="245" y="367"/>
                </a:lnTo>
                <a:lnTo>
                  <a:pt x="245" y="366"/>
                </a:lnTo>
                <a:lnTo>
                  <a:pt x="245" y="366"/>
                </a:lnTo>
                <a:lnTo>
                  <a:pt x="244" y="366"/>
                </a:lnTo>
                <a:lnTo>
                  <a:pt x="244" y="365"/>
                </a:lnTo>
                <a:lnTo>
                  <a:pt x="244" y="365"/>
                </a:lnTo>
                <a:lnTo>
                  <a:pt x="243" y="365"/>
                </a:lnTo>
                <a:lnTo>
                  <a:pt x="243" y="365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3"/>
                </a:lnTo>
                <a:lnTo>
                  <a:pt x="241" y="362"/>
                </a:lnTo>
                <a:lnTo>
                  <a:pt x="240" y="361"/>
                </a:lnTo>
                <a:lnTo>
                  <a:pt x="240" y="361"/>
                </a:lnTo>
                <a:lnTo>
                  <a:pt x="240" y="361"/>
                </a:lnTo>
                <a:lnTo>
                  <a:pt x="239" y="361"/>
                </a:lnTo>
                <a:lnTo>
                  <a:pt x="238" y="361"/>
                </a:lnTo>
                <a:lnTo>
                  <a:pt x="236" y="360"/>
                </a:lnTo>
                <a:lnTo>
                  <a:pt x="235" y="360"/>
                </a:lnTo>
                <a:lnTo>
                  <a:pt x="234" y="359"/>
                </a:lnTo>
                <a:lnTo>
                  <a:pt x="234" y="359"/>
                </a:lnTo>
                <a:lnTo>
                  <a:pt x="232" y="358"/>
                </a:lnTo>
                <a:lnTo>
                  <a:pt x="232" y="358"/>
                </a:lnTo>
                <a:lnTo>
                  <a:pt x="232" y="357"/>
                </a:lnTo>
                <a:lnTo>
                  <a:pt x="231" y="357"/>
                </a:lnTo>
                <a:lnTo>
                  <a:pt x="231" y="357"/>
                </a:lnTo>
                <a:lnTo>
                  <a:pt x="231" y="356"/>
                </a:lnTo>
                <a:lnTo>
                  <a:pt x="230" y="356"/>
                </a:lnTo>
                <a:lnTo>
                  <a:pt x="229" y="355"/>
                </a:lnTo>
                <a:lnTo>
                  <a:pt x="229" y="355"/>
                </a:lnTo>
                <a:lnTo>
                  <a:pt x="229" y="354"/>
                </a:lnTo>
                <a:lnTo>
                  <a:pt x="228" y="354"/>
                </a:lnTo>
                <a:lnTo>
                  <a:pt x="227" y="353"/>
                </a:lnTo>
                <a:lnTo>
                  <a:pt x="226" y="353"/>
                </a:lnTo>
                <a:lnTo>
                  <a:pt x="225" y="353"/>
                </a:lnTo>
                <a:lnTo>
                  <a:pt x="223" y="352"/>
                </a:lnTo>
                <a:lnTo>
                  <a:pt x="221" y="352"/>
                </a:lnTo>
                <a:lnTo>
                  <a:pt x="220" y="351"/>
                </a:lnTo>
                <a:lnTo>
                  <a:pt x="219" y="351"/>
                </a:lnTo>
                <a:lnTo>
                  <a:pt x="218" y="351"/>
                </a:lnTo>
                <a:lnTo>
                  <a:pt x="218" y="350"/>
                </a:lnTo>
                <a:lnTo>
                  <a:pt x="217" y="350"/>
                </a:lnTo>
                <a:lnTo>
                  <a:pt x="217" y="350"/>
                </a:lnTo>
                <a:lnTo>
                  <a:pt x="217" y="350"/>
                </a:ln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5" y="350"/>
                </a:lnTo>
                <a:lnTo>
                  <a:pt x="215" y="350"/>
                </a:lnTo>
                <a:lnTo>
                  <a:pt x="215" y="349"/>
                </a:lnTo>
                <a:lnTo>
                  <a:pt x="214" y="349"/>
                </a:lnTo>
                <a:lnTo>
                  <a:pt x="214" y="349"/>
                </a:lnTo>
                <a:lnTo>
                  <a:pt x="214" y="348"/>
                </a:lnTo>
                <a:lnTo>
                  <a:pt x="214" y="348"/>
                </a:lnTo>
                <a:lnTo>
                  <a:pt x="214" y="348"/>
                </a:lnTo>
                <a:lnTo>
                  <a:pt x="213" y="347"/>
                </a:lnTo>
                <a:lnTo>
                  <a:pt x="213" y="347"/>
                </a:lnTo>
                <a:lnTo>
                  <a:pt x="213" y="346"/>
                </a:lnTo>
                <a:lnTo>
                  <a:pt x="213" y="346"/>
                </a:lnTo>
                <a:lnTo>
                  <a:pt x="213" y="346"/>
                </a:lnTo>
                <a:lnTo>
                  <a:pt x="213" y="345"/>
                </a:lnTo>
                <a:lnTo>
                  <a:pt x="213" y="345"/>
                </a:lnTo>
                <a:lnTo>
                  <a:pt x="213" y="345"/>
                </a:lnTo>
                <a:lnTo>
                  <a:pt x="213" y="345"/>
                </a:lnTo>
                <a:lnTo>
                  <a:pt x="212" y="345"/>
                </a:lnTo>
                <a:lnTo>
                  <a:pt x="212" y="345"/>
                </a:lnTo>
                <a:lnTo>
                  <a:pt x="212" y="345"/>
                </a:lnTo>
                <a:lnTo>
                  <a:pt x="212" y="345"/>
                </a:lnTo>
                <a:lnTo>
                  <a:pt x="211" y="345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0" y="344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3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9" y="341"/>
                </a:lnTo>
                <a:lnTo>
                  <a:pt x="208" y="341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9"/>
                </a:lnTo>
                <a:lnTo>
                  <a:pt x="208" y="338"/>
                </a:lnTo>
                <a:lnTo>
                  <a:pt x="208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38"/>
                </a:lnTo>
                <a:lnTo>
                  <a:pt x="206" y="338"/>
                </a:lnTo>
                <a:lnTo>
                  <a:pt x="206" y="337"/>
                </a:lnTo>
                <a:lnTo>
                  <a:pt x="206" y="337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6"/>
                </a:lnTo>
                <a:lnTo>
                  <a:pt x="206" y="335"/>
                </a:lnTo>
                <a:lnTo>
                  <a:pt x="206" y="335"/>
                </a:lnTo>
                <a:lnTo>
                  <a:pt x="206" y="335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6" y="334"/>
                </a:lnTo>
                <a:lnTo>
                  <a:pt x="205" y="334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3"/>
                </a:lnTo>
                <a:lnTo>
                  <a:pt x="205" y="332"/>
                </a:lnTo>
                <a:lnTo>
                  <a:pt x="205" y="332"/>
                </a:lnTo>
                <a:lnTo>
                  <a:pt x="204" y="332"/>
                </a:lnTo>
                <a:lnTo>
                  <a:pt x="204" y="332"/>
                </a:lnTo>
                <a:lnTo>
                  <a:pt x="204" y="332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4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3" y="331"/>
                </a:lnTo>
                <a:lnTo>
                  <a:pt x="202" y="331"/>
                </a:lnTo>
                <a:lnTo>
                  <a:pt x="202" y="330"/>
                </a:lnTo>
                <a:lnTo>
                  <a:pt x="202" y="330"/>
                </a:lnTo>
                <a:lnTo>
                  <a:pt x="202" y="330"/>
                </a:lnTo>
                <a:lnTo>
                  <a:pt x="202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1" y="330"/>
                </a:lnTo>
                <a:lnTo>
                  <a:pt x="200" y="330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200" y="329"/>
                </a:lnTo>
                <a:lnTo>
                  <a:pt x="199" y="329"/>
                </a:lnTo>
                <a:lnTo>
                  <a:pt x="199" y="329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200" y="328"/>
                </a:lnTo>
                <a:lnTo>
                  <a:pt x="200" y="328"/>
                </a:lnTo>
                <a:lnTo>
                  <a:pt x="200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8"/>
                </a:lnTo>
                <a:lnTo>
                  <a:pt x="199" y="327"/>
                </a:lnTo>
                <a:lnTo>
                  <a:pt x="199" y="327"/>
                </a:lnTo>
                <a:lnTo>
                  <a:pt x="199" y="327"/>
                </a:lnTo>
                <a:lnTo>
                  <a:pt x="199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7"/>
                </a:lnTo>
                <a:lnTo>
                  <a:pt x="198" y="326"/>
                </a:lnTo>
                <a:lnTo>
                  <a:pt x="198" y="326"/>
                </a:lnTo>
                <a:lnTo>
                  <a:pt x="198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6"/>
                </a:lnTo>
                <a:lnTo>
                  <a:pt x="197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5" y="324"/>
                </a:lnTo>
                <a:lnTo>
                  <a:pt x="195" y="324"/>
                </a:lnTo>
                <a:lnTo>
                  <a:pt x="194" y="324"/>
                </a:lnTo>
                <a:lnTo>
                  <a:pt x="194" y="324"/>
                </a:lnTo>
                <a:lnTo>
                  <a:pt x="194" y="323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2" y="323"/>
                </a:lnTo>
                <a:lnTo>
                  <a:pt x="192" y="323"/>
                </a:lnTo>
                <a:lnTo>
                  <a:pt x="192" y="322"/>
                </a:lnTo>
                <a:lnTo>
                  <a:pt x="192" y="322"/>
                </a:lnTo>
                <a:lnTo>
                  <a:pt x="191" y="322"/>
                </a:lnTo>
                <a:lnTo>
                  <a:pt x="191" y="322"/>
                </a:lnTo>
                <a:lnTo>
                  <a:pt x="191" y="322"/>
                </a:lnTo>
                <a:lnTo>
                  <a:pt x="191" y="321"/>
                </a:lnTo>
                <a:lnTo>
                  <a:pt x="191" y="321"/>
                </a:lnTo>
                <a:lnTo>
                  <a:pt x="191" y="321"/>
                </a:lnTo>
                <a:lnTo>
                  <a:pt x="191" y="321"/>
                </a:lnTo>
                <a:lnTo>
                  <a:pt x="190" y="320"/>
                </a:lnTo>
                <a:lnTo>
                  <a:pt x="191" y="319"/>
                </a:lnTo>
                <a:lnTo>
                  <a:pt x="191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7"/>
                </a:lnTo>
                <a:lnTo>
                  <a:pt x="190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6"/>
                </a:lnTo>
                <a:lnTo>
                  <a:pt x="189" y="316"/>
                </a:lnTo>
                <a:lnTo>
                  <a:pt x="189" y="316"/>
                </a:lnTo>
                <a:lnTo>
                  <a:pt x="189" y="316"/>
                </a:lnTo>
                <a:lnTo>
                  <a:pt x="188" y="315"/>
                </a:lnTo>
                <a:lnTo>
                  <a:pt x="188" y="315"/>
                </a:lnTo>
                <a:lnTo>
                  <a:pt x="188" y="315"/>
                </a:lnTo>
                <a:lnTo>
                  <a:pt x="187" y="314"/>
                </a:lnTo>
                <a:lnTo>
                  <a:pt x="187" y="314"/>
                </a:lnTo>
                <a:lnTo>
                  <a:pt x="186" y="314"/>
                </a:lnTo>
                <a:lnTo>
                  <a:pt x="186" y="313"/>
                </a:lnTo>
                <a:lnTo>
                  <a:pt x="186" y="313"/>
                </a:lnTo>
                <a:lnTo>
                  <a:pt x="186" y="313"/>
                </a:lnTo>
                <a:lnTo>
                  <a:pt x="186" y="313"/>
                </a:lnTo>
                <a:lnTo>
                  <a:pt x="184" y="312"/>
                </a:lnTo>
                <a:lnTo>
                  <a:pt x="184" y="312"/>
                </a:lnTo>
                <a:lnTo>
                  <a:pt x="184" y="311"/>
                </a:lnTo>
                <a:lnTo>
                  <a:pt x="183" y="312"/>
                </a:lnTo>
                <a:lnTo>
                  <a:pt x="182" y="313"/>
                </a:lnTo>
                <a:lnTo>
                  <a:pt x="181" y="314"/>
                </a:lnTo>
                <a:lnTo>
                  <a:pt x="181" y="315"/>
                </a:lnTo>
                <a:lnTo>
                  <a:pt x="180" y="317"/>
                </a:lnTo>
                <a:lnTo>
                  <a:pt x="180" y="317"/>
                </a:lnTo>
                <a:lnTo>
                  <a:pt x="179" y="319"/>
                </a:lnTo>
                <a:lnTo>
                  <a:pt x="178" y="319"/>
                </a:lnTo>
                <a:lnTo>
                  <a:pt x="176" y="320"/>
                </a:lnTo>
                <a:lnTo>
                  <a:pt x="176" y="320"/>
                </a:lnTo>
                <a:lnTo>
                  <a:pt x="176" y="320"/>
                </a:lnTo>
                <a:lnTo>
                  <a:pt x="175" y="320"/>
                </a:lnTo>
                <a:lnTo>
                  <a:pt x="174" y="320"/>
                </a:lnTo>
                <a:lnTo>
                  <a:pt x="173" y="319"/>
                </a:lnTo>
                <a:lnTo>
                  <a:pt x="173" y="319"/>
                </a:lnTo>
                <a:lnTo>
                  <a:pt x="173" y="319"/>
                </a:lnTo>
                <a:lnTo>
                  <a:pt x="172" y="319"/>
                </a:lnTo>
                <a:lnTo>
                  <a:pt x="171" y="319"/>
                </a:lnTo>
                <a:lnTo>
                  <a:pt x="170" y="318"/>
                </a:lnTo>
                <a:lnTo>
                  <a:pt x="170" y="318"/>
                </a:lnTo>
                <a:lnTo>
                  <a:pt x="170" y="318"/>
                </a:lnTo>
                <a:lnTo>
                  <a:pt x="169" y="317"/>
                </a:lnTo>
                <a:lnTo>
                  <a:pt x="169" y="317"/>
                </a:lnTo>
                <a:lnTo>
                  <a:pt x="168" y="316"/>
                </a:lnTo>
                <a:lnTo>
                  <a:pt x="168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7"/>
                </a:lnTo>
                <a:lnTo>
                  <a:pt x="166" y="317"/>
                </a:lnTo>
                <a:lnTo>
                  <a:pt x="166" y="318"/>
                </a:lnTo>
                <a:lnTo>
                  <a:pt x="166" y="319"/>
                </a:lnTo>
                <a:lnTo>
                  <a:pt x="166" y="320"/>
                </a:lnTo>
                <a:lnTo>
                  <a:pt x="166" y="321"/>
                </a:lnTo>
                <a:lnTo>
                  <a:pt x="165" y="321"/>
                </a:lnTo>
                <a:lnTo>
                  <a:pt x="165" y="322"/>
                </a:lnTo>
                <a:lnTo>
                  <a:pt x="165" y="323"/>
                </a:lnTo>
                <a:lnTo>
                  <a:pt x="164" y="323"/>
                </a:lnTo>
                <a:lnTo>
                  <a:pt x="163" y="324"/>
                </a:lnTo>
                <a:lnTo>
                  <a:pt x="162" y="324"/>
                </a:lnTo>
                <a:lnTo>
                  <a:pt x="161" y="325"/>
                </a:lnTo>
                <a:lnTo>
                  <a:pt x="160" y="325"/>
                </a:lnTo>
                <a:lnTo>
                  <a:pt x="160" y="325"/>
                </a:lnTo>
                <a:lnTo>
                  <a:pt x="158" y="324"/>
                </a:lnTo>
                <a:lnTo>
                  <a:pt x="158" y="324"/>
                </a:lnTo>
                <a:lnTo>
                  <a:pt x="156" y="323"/>
                </a:lnTo>
                <a:lnTo>
                  <a:pt x="156" y="323"/>
                </a:lnTo>
                <a:lnTo>
                  <a:pt x="155" y="322"/>
                </a:lnTo>
                <a:lnTo>
                  <a:pt x="155" y="322"/>
                </a:lnTo>
                <a:lnTo>
                  <a:pt x="154" y="321"/>
                </a:lnTo>
                <a:lnTo>
                  <a:pt x="153" y="321"/>
                </a:lnTo>
                <a:lnTo>
                  <a:pt x="152" y="320"/>
                </a:lnTo>
                <a:lnTo>
                  <a:pt x="150" y="320"/>
                </a:lnTo>
                <a:lnTo>
                  <a:pt x="150" y="321"/>
                </a:lnTo>
                <a:lnTo>
                  <a:pt x="149" y="321"/>
                </a:lnTo>
                <a:lnTo>
                  <a:pt x="148" y="322"/>
                </a:lnTo>
                <a:lnTo>
                  <a:pt x="148" y="323"/>
                </a:lnTo>
                <a:lnTo>
                  <a:pt x="147" y="324"/>
                </a:lnTo>
                <a:lnTo>
                  <a:pt x="147" y="325"/>
                </a:lnTo>
                <a:lnTo>
                  <a:pt x="146" y="325"/>
                </a:lnTo>
                <a:lnTo>
                  <a:pt x="145" y="327"/>
                </a:lnTo>
                <a:lnTo>
                  <a:pt x="145" y="328"/>
                </a:lnTo>
                <a:lnTo>
                  <a:pt x="144" y="328"/>
                </a:lnTo>
                <a:lnTo>
                  <a:pt x="144" y="329"/>
                </a:lnTo>
                <a:lnTo>
                  <a:pt x="143" y="330"/>
                </a:lnTo>
                <a:lnTo>
                  <a:pt x="142" y="330"/>
                </a:lnTo>
                <a:lnTo>
                  <a:pt x="142" y="330"/>
                </a:lnTo>
                <a:lnTo>
                  <a:pt x="142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0" y="329"/>
                </a:lnTo>
                <a:lnTo>
                  <a:pt x="140" y="329"/>
                </a:lnTo>
                <a:lnTo>
                  <a:pt x="139" y="329"/>
                </a:lnTo>
                <a:lnTo>
                  <a:pt x="138" y="329"/>
                </a:lnTo>
                <a:lnTo>
                  <a:pt x="137" y="330"/>
                </a:lnTo>
                <a:lnTo>
                  <a:pt x="135" y="330"/>
                </a:lnTo>
                <a:lnTo>
                  <a:pt x="134" y="330"/>
                </a:lnTo>
                <a:lnTo>
                  <a:pt x="132" y="331"/>
                </a:lnTo>
                <a:lnTo>
                  <a:pt x="131" y="331"/>
                </a:lnTo>
                <a:lnTo>
                  <a:pt x="131" y="331"/>
                </a:lnTo>
                <a:lnTo>
                  <a:pt x="130" y="331"/>
                </a:lnTo>
                <a:lnTo>
                  <a:pt x="129" y="332"/>
                </a:lnTo>
                <a:lnTo>
                  <a:pt x="129" y="331"/>
                </a:lnTo>
                <a:lnTo>
                  <a:pt x="128" y="331"/>
                </a:lnTo>
                <a:lnTo>
                  <a:pt x="128" y="330"/>
                </a:lnTo>
                <a:lnTo>
                  <a:pt x="127" y="330"/>
                </a:lnTo>
                <a:lnTo>
                  <a:pt x="127" y="330"/>
                </a:lnTo>
                <a:lnTo>
                  <a:pt x="127" y="329"/>
                </a:lnTo>
                <a:lnTo>
                  <a:pt x="126" y="329"/>
                </a:lnTo>
                <a:lnTo>
                  <a:pt x="126" y="329"/>
                </a:lnTo>
                <a:lnTo>
                  <a:pt x="125" y="330"/>
                </a:lnTo>
                <a:lnTo>
                  <a:pt x="125" y="330"/>
                </a:lnTo>
                <a:lnTo>
                  <a:pt x="123" y="331"/>
                </a:lnTo>
                <a:lnTo>
                  <a:pt x="123" y="331"/>
                </a:lnTo>
                <a:lnTo>
                  <a:pt x="122" y="331"/>
                </a:lnTo>
                <a:lnTo>
                  <a:pt x="121" y="332"/>
                </a:lnTo>
                <a:lnTo>
                  <a:pt x="120" y="332"/>
                </a:lnTo>
                <a:lnTo>
                  <a:pt x="118" y="332"/>
                </a:lnTo>
                <a:lnTo>
                  <a:pt x="117" y="332"/>
                </a:lnTo>
                <a:lnTo>
                  <a:pt x="117" y="332"/>
                </a:lnTo>
                <a:lnTo>
                  <a:pt x="117" y="332"/>
                </a:lnTo>
                <a:lnTo>
                  <a:pt x="116" y="332"/>
                </a:lnTo>
                <a:lnTo>
                  <a:pt x="116" y="332"/>
                </a:lnTo>
                <a:lnTo>
                  <a:pt x="115" y="332"/>
                </a:lnTo>
                <a:lnTo>
                  <a:pt x="115" y="332"/>
                </a:lnTo>
                <a:lnTo>
                  <a:pt x="114" y="332"/>
                </a:lnTo>
                <a:lnTo>
                  <a:pt x="114" y="332"/>
                </a:lnTo>
                <a:lnTo>
                  <a:pt x="113" y="333"/>
                </a:lnTo>
                <a:lnTo>
                  <a:pt x="113" y="333"/>
                </a:lnTo>
                <a:lnTo>
                  <a:pt x="110" y="336"/>
                </a:lnTo>
                <a:lnTo>
                  <a:pt x="110" y="337"/>
                </a:lnTo>
                <a:lnTo>
                  <a:pt x="108" y="338"/>
                </a:lnTo>
                <a:lnTo>
                  <a:pt x="108" y="338"/>
                </a:lnTo>
                <a:lnTo>
                  <a:pt x="107" y="339"/>
                </a:lnTo>
                <a:lnTo>
                  <a:pt x="106" y="340"/>
                </a:lnTo>
                <a:lnTo>
                  <a:pt x="104" y="342"/>
                </a:lnTo>
                <a:lnTo>
                  <a:pt x="103" y="343"/>
                </a:lnTo>
                <a:lnTo>
                  <a:pt x="103" y="343"/>
                </a:lnTo>
                <a:lnTo>
                  <a:pt x="102" y="343"/>
                </a:lnTo>
                <a:lnTo>
                  <a:pt x="102" y="343"/>
                </a:lnTo>
                <a:lnTo>
                  <a:pt x="101" y="344"/>
                </a:lnTo>
                <a:lnTo>
                  <a:pt x="101" y="344"/>
                </a:lnTo>
                <a:lnTo>
                  <a:pt x="101" y="344"/>
                </a:lnTo>
                <a:lnTo>
                  <a:pt x="100" y="344"/>
                </a:lnTo>
                <a:lnTo>
                  <a:pt x="100" y="344"/>
                </a:lnTo>
                <a:lnTo>
                  <a:pt x="100" y="345"/>
                </a:lnTo>
                <a:lnTo>
                  <a:pt x="100" y="345"/>
                </a:lnTo>
                <a:lnTo>
                  <a:pt x="100" y="345"/>
                </a:lnTo>
                <a:lnTo>
                  <a:pt x="100" y="345"/>
                </a:lnTo>
                <a:lnTo>
                  <a:pt x="99" y="345"/>
                </a:lnTo>
                <a:lnTo>
                  <a:pt x="99" y="345"/>
                </a:lnTo>
                <a:lnTo>
                  <a:pt x="99" y="345"/>
                </a:lnTo>
                <a:lnTo>
                  <a:pt x="99" y="344"/>
                </a:lnTo>
                <a:lnTo>
                  <a:pt x="99" y="344"/>
                </a:lnTo>
                <a:lnTo>
                  <a:pt x="98" y="343"/>
                </a:lnTo>
                <a:lnTo>
                  <a:pt x="98" y="343"/>
                </a:lnTo>
                <a:lnTo>
                  <a:pt x="98" y="343"/>
                </a:lnTo>
                <a:lnTo>
                  <a:pt x="98" y="343"/>
                </a:lnTo>
                <a:lnTo>
                  <a:pt x="98" y="342"/>
                </a:lnTo>
                <a:lnTo>
                  <a:pt x="98" y="341"/>
                </a:lnTo>
                <a:lnTo>
                  <a:pt x="98" y="340"/>
                </a:lnTo>
                <a:lnTo>
                  <a:pt x="97" y="339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7"/>
                </a:lnTo>
                <a:lnTo>
                  <a:pt x="97" y="337"/>
                </a:lnTo>
                <a:lnTo>
                  <a:pt x="97" y="337"/>
                </a:lnTo>
                <a:lnTo>
                  <a:pt x="97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9" y="334"/>
                </a:lnTo>
                <a:lnTo>
                  <a:pt x="99" y="334"/>
                </a:lnTo>
                <a:lnTo>
                  <a:pt x="99" y="334"/>
                </a:lnTo>
                <a:lnTo>
                  <a:pt x="99" y="333"/>
                </a:lnTo>
                <a:lnTo>
                  <a:pt x="99" y="333"/>
                </a:lnTo>
                <a:lnTo>
                  <a:pt x="100" y="332"/>
                </a:lnTo>
                <a:lnTo>
                  <a:pt x="100" y="332"/>
                </a:lnTo>
                <a:lnTo>
                  <a:pt x="100" y="331"/>
                </a:lnTo>
                <a:lnTo>
                  <a:pt x="100" y="331"/>
                </a:lnTo>
                <a:lnTo>
                  <a:pt x="101" y="331"/>
                </a:lnTo>
                <a:lnTo>
                  <a:pt x="101" y="331"/>
                </a:lnTo>
                <a:lnTo>
                  <a:pt x="102" y="331"/>
                </a:lnTo>
                <a:lnTo>
                  <a:pt x="102" y="331"/>
                </a:lnTo>
                <a:lnTo>
                  <a:pt x="103" y="331"/>
                </a:lnTo>
                <a:lnTo>
                  <a:pt x="103" y="330"/>
                </a:lnTo>
                <a:lnTo>
                  <a:pt x="103" y="330"/>
                </a:lnTo>
                <a:lnTo>
                  <a:pt x="104" y="330"/>
                </a:lnTo>
                <a:lnTo>
                  <a:pt x="104" y="329"/>
                </a:lnTo>
                <a:lnTo>
                  <a:pt x="104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3" y="326"/>
                </a:lnTo>
                <a:lnTo>
                  <a:pt x="103" y="326"/>
                </a:lnTo>
                <a:lnTo>
                  <a:pt x="103" y="325"/>
                </a:lnTo>
                <a:lnTo>
                  <a:pt x="103" y="324"/>
                </a:lnTo>
                <a:lnTo>
                  <a:pt x="103" y="324"/>
                </a:lnTo>
                <a:lnTo>
                  <a:pt x="103" y="323"/>
                </a:lnTo>
                <a:lnTo>
                  <a:pt x="102" y="323"/>
                </a:lnTo>
                <a:lnTo>
                  <a:pt x="102" y="323"/>
                </a:lnTo>
                <a:lnTo>
                  <a:pt x="102" y="322"/>
                </a:lnTo>
                <a:lnTo>
                  <a:pt x="102" y="322"/>
                </a:lnTo>
                <a:lnTo>
                  <a:pt x="102" y="321"/>
                </a:lnTo>
                <a:lnTo>
                  <a:pt x="101" y="321"/>
                </a:lnTo>
                <a:lnTo>
                  <a:pt x="101" y="321"/>
                </a:lnTo>
                <a:lnTo>
                  <a:pt x="100" y="321"/>
                </a:lnTo>
                <a:lnTo>
                  <a:pt x="100" y="321"/>
                </a:lnTo>
                <a:lnTo>
                  <a:pt x="99" y="321"/>
                </a:lnTo>
                <a:lnTo>
                  <a:pt x="99" y="320"/>
                </a:lnTo>
                <a:lnTo>
                  <a:pt x="99" y="320"/>
                </a:lnTo>
                <a:lnTo>
                  <a:pt x="99" y="320"/>
                </a:lnTo>
                <a:lnTo>
                  <a:pt x="98" y="320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7" y="322"/>
                </a:lnTo>
                <a:lnTo>
                  <a:pt x="97" y="322"/>
                </a:lnTo>
                <a:lnTo>
                  <a:pt x="97" y="323"/>
                </a:lnTo>
                <a:lnTo>
                  <a:pt x="96" y="323"/>
                </a:lnTo>
                <a:lnTo>
                  <a:pt x="96" y="323"/>
                </a:lnTo>
                <a:lnTo>
                  <a:pt x="96" y="323"/>
                </a:lnTo>
                <a:lnTo>
                  <a:pt x="96" y="323"/>
                </a:lnTo>
                <a:lnTo>
                  <a:pt x="95" y="323"/>
                </a:lnTo>
                <a:lnTo>
                  <a:pt x="95" y="323"/>
                </a:lnTo>
                <a:lnTo>
                  <a:pt x="95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2" y="323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4" y="322"/>
                </a:lnTo>
                <a:lnTo>
                  <a:pt x="94" y="321"/>
                </a:lnTo>
                <a:lnTo>
                  <a:pt x="94" y="321"/>
                </a:lnTo>
                <a:lnTo>
                  <a:pt x="94" y="320"/>
                </a:lnTo>
                <a:lnTo>
                  <a:pt x="95" y="320"/>
                </a:lnTo>
                <a:lnTo>
                  <a:pt x="95" y="320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8" y="318"/>
                </a:lnTo>
                <a:lnTo>
                  <a:pt x="98" y="318"/>
                </a:lnTo>
                <a:lnTo>
                  <a:pt x="98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9" y="316"/>
                </a:lnTo>
                <a:lnTo>
                  <a:pt x="99" y="316"/>
                </a:lnTo>
                <a:lnTo>
                  <a:pt x="99" y="315"/>
                </a:lnTo>
                <a:lnTo>
                  <a:pt x="99" y="314"/>
                </a:lnTo>
                <a:lnTo>
                  <a:pt x="99" y="314"/>
                </a:lnTo>
                <a:lnTo>
                  <a:pt x="98" y="313"/>
                </a:lnTo>
                <a:lnTo>
                  <a:pt x="98" y="313"/>
                </a:lnTo>
                <a:lnTo>
                  <a:pt x="98" y="313"/>
                </a:lnTo>
                <a:lnTo>
                  <a:pt x="98" y="312"/>
                </a:lnTo>
                <a:lnTo>
                  <a:pt x="98" y="312"/>
                </a:lnTo>
                <a:lnTo>
                  <a:pt x="98" y="311"/>
                </a:lnTo>
                <a:lnTo>
                  <a:pt x="98" y="310"/>
                </a:lnTo>
                <a:lnTo>
                  <a:pt x="98" y="310"/>
                </a:lnTo>
                <a:lnTo>
                  <a:pt x="98" y="309"/>
                </a:lnTo>
                <a:lnTo>
                  <a:pt x="98" y="309"/>
                </a:lnTo>
                <a:lnTo>
                  <a:pt x="98" y="308"/>
                </a:lnTo>
                <a:lnTo>
                  <a:pt x="98" y="308"/>
                </a:lnTo>
                <a:lnTo>
                  <a:pt x="98" y="307"/>
                </a:lnTo>
                <a:lnTo>
                  <a:pt x="98" y="307"/>
                </a:lnTo>
                <a:lnTo>
                  <a:pt x="98" y="307"/>
                </a:lnTo>
                <a:lnTo>
                  <a:pt x="98" y="307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5"/>
                </a:lnTo>
                <a:lnTo>
                  <a:pt x="98" y="305"/>
                </a:lnTo>
                <a:lnTo>
                  <a:pt x="98" y="304"/>
                </a:lnTo>
                <a:lnTo>
                  <a:pt x="98" y="303"/>
                </a:lnTo>
                <a:lnTo>
                  <a:pt x="99" y="303"/>
                </a:lnTo>
                <a:lnTo>
                  <a:pt x="99" y="303"/>
                </a:lnTo>
                <a:lnTo>
                  <a:pt x="98" y="302"/>
                </a:lnTo>
                <a:lnTo>
                  <a:pt x="98" y="302"/>
                </a:lnTo>
                <a:lnTo>
                  <a:pt x="98" y="302"/>
                </a:lnTo>
                <a:lnTo>
                  <a:pt x="98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0"/>
                </a:lnTo>
                <a:lnTo>
                  <a:pt x="97" y="300"/>
                </a:lnTo>
                <a:lnTo>
                  <a:pt x="96" y="300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6" y="298"/>
                </a:lnTo>
                <a:lnTo>
                  <a:pt x="96" y="297"/>
                </a:lnTo>
                <a:lnTo>
                  <a:pt x="95" y="297"/>
                </a:lnTo>
                <a:lnTo>
                  <a:pt x="95" y="296"/>
                </a:lnTo>
                <a:lnTo>
                  <a:pt x="94" y="295"/>
                </a:lnTo>
                <a:lnTo>
                  <a:pt x="93" y="295"/>
                </a:lnTo>
                <a:lnTo>
                  <a:pt x="93" y="295"/>
                </a:lnTo>
                <a:lnTo>
                  <a:pt x="91" y="294"/>
                </a:lnTo>
                <a:lnTo>
                  <a:pt x="91" y="294"/>
                </a:lnTo>
                <a:lnTo>
                  <a:pt x="90" y="293"/>
                </a:lnTo>
                <a:lnTo>
                  <a:pt x="90" y="293"/>
                </a:lnTo>
                <a:lnTo>
                  <a:pt x="89" y="293"/>
                </a:lnTo>
                <a:lnTo>
                  <a:pt x="88" y="292"/>
                </a:lnTo>
                <a:lnTo>
                  <a:pt x="87" y="292"/>
                </a:lnTo>
                <a:lnTo>
                  <a:pt x="87" y="293"/>
                </a:lnTo>
                <a:lnTo>
                  <a:pt x="87" y="293"/>
                </a:lnTo>
                <a:lnTo>
                  <a:pt x="86" y="293"/>
                </a:lnTo>
                <a:lnTo>
                  <a:pt x="86" y="294"/>
                </a:lnTo>
                <a:lnTo>
                  <a:pt x="86" y="294"/>
                </a:lnTo>
                <a:lnTo>
                  <a:pt x="86" y="295"/>
                </a:lnTo>
                <a:lnTo>
                  <a:pt x="85" y="295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3" y="295"/>
                </a:lnTo>
                <a:lnTo>
                  <a:pt x="82" y="295"/>
                </a:lnTo>
                <a:lnTo>
                  <a:pt x="82" y="295"/>
                </a:lnTo>
                <a:lnTo>
                  <a:pt x="82" y="295"/>
                </a:lnTo>
                <a:lnTo>
                  <a:pt x="81" y="295"/>
                </a:lnTo>
                <a:lnTo>
                  <a:pt x="81" y="295"/>
                </a:lnTo>
                <a:lnTo>
                  <a:pt x="80" y="295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8" y="297"/>
                </a:lnTo>
                <a:lnTo>
                  <a:pt x="78" y="297"/>
                </a:lnTo>
                <a:lnTo>
                  <a:pt x="78" y="297"/>
                </a:lnTo>
                <a:lnTo>
                  <a:pt x="78" y="298"/>
                </a:lnTo>
                <a:lnTo>
                  <a:pt x="78" y="298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lnTo>
                  <a:pt x="78" y="300"/>
                </a:lnTo>
                <a:lnTo>
                  <a:pt x="78" y="300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2"/>
                </a:lnTo>
                <a:lnTo>
                  <a:pt x="75" y="301"/>
                </a:lnTo>
                <a:lnTo>
                  <a:pt x="73" y="301"/>
                </a:lnTo>
                <a:lnTo>
                  <a:pt x="73" y="301"/>
                </a:lnTo>
                <a:lnTo>
                  <a:pt x="72" y="301"/>
                </a:lnTo>
                <a:lnTo>
                  <a:pt x="71" y="301"/>
                </a:lnTo>
                <a:lnTo>
                  <a:pt x="71" y="301"/>
                </a:lnTo>
                <a:lnTo>
                  <a:pt x="71" y="301"/>
                </a:lnTo>
                <a:lnTo>
                  <a:pt x="71" y="300"/>
                </a:lnTo>
                <a:lnTo>
                  <a:pt x="71" y="300"/>
                </a:lnTo>
                <a:lnTo>
                  <a:pt x="70" y="300"/>
                </a:lnTo>
                <a:lnTo>
                  <a:pt x="70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300"/>
                </a:lnTo>
                <a:lnTo>
                  <a:pt x="70" y="299"/>
                </a:lnTo>
                <a:lnTo>
                  <a:pt x="71" y="299"/>
                </a:lnTo>
                <a:lnTo>
                  <a:pt x="71" y="299"/>
                </a:lnTo>
                <a:lnTo>
                  <a:pt x="71" y="299"/>
                </a:lnTo>
                <a:lnTo>
                  <a:pt x="72" y="299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4" y="298"/>
                </a:lnTo>
                <a:lnTo>
                  <a:pt x="74" y="297"/>
                </a:lnTo>
                <a:lnTo>
                  <a:pt x="74" y="297"/>
                </a:lnTo>
                <a:lnTo>
                  <a:pt x="74" y="297"/>
                </a:lnTo>
                <a:lnTo>
                  <a:pt x="74" y="297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5"/>
                </a:lnTo>
                <a:lnTo>
                  <a:pt x="74" y="294"/>
                </a:lnTo>
                <a:lnTo>
                  <a:pt x="73" y="294"/>
                </a:lnTo>
                <a:lnTo>
                  <a:pt x="73" y="294"/>
                </a:lnTo>
                <a:lnTo>
                  <a:pt x="74" y="294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4"/>
                </a:lnTo>
                <a:lnTo>
                  <a:pt x="74" y="294"/>
                </a:lnTo>
                <a:lnTo>
                  <a:pt x="75" y="294"/>
                </a:lnTo>
                <a:lnTo>
                  <a:pt x="75" y="294"/>
                </a:lnTo>
                <a:lnTo>
                  <a:pt x="75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2" y="291"/>
                </a:lnTo>
                <a:lnTo>
                  <a:pt x="82" y="291"/>
                </a:lnTo>
                <a:lnTo>
                  <a:pt x="83" y="291"/>
                </a:lnTo>
                <a:lnTo>
                  <a:pt x="83" y="291"/>
                </a:lnTo>
                <a:lnTo>
                  <a:pt x="83" y="290"/>
                </a:lnTo>
                <a:lnTo>
                  <a:pt x="84" y="290"/>
                </a:lnTo>
                <a:lnTo>
                  <a:pt x="84" y="289"/>
                </a:lnTo>
                <a:lnTo>
                  <a:pt x="85" y="289"/>
                </a:lnTo>
                <a:lnTo>
                  <a:pt x="85" y="289"/>
                </a:lnTo>
                <a:lnTo>
                  <a:pt x="85" y="288"/>
                </a:lnTo>
                <a:lnTo>
                  <a:pt x="86" y="288"/>
                </a:lnTo>
                <a:lnTo>
                  <a:pt x="86" y="288"/>
                </a:lnTo>
                <a:lnTo>
                  <a:pt x="86" y="288"/>
                </a:lnTo>
                <a:lnTo>
                  <a:pt x="86" y="287"/>
                </a:lnTo>
                <a:lnTo>
                  <a:pt x="87" y="287"/>
                </a:lnTo>
                <a:lnTo>
                  <a:pt x="87" y="287"/>
                </a:lnTo>
                <a:lnTo>
                  <a:pt x="87" y="287"/>
                </a:lnTo>
                <a:lnTo>
                  <a:pt x="87" y="287"/>
                </a:lnTo>
                <a:lnTo>
                  <a:pt x="88" y="287"/>
                </a:lnTo>
                <a:lnTo>
                  <a:pt x="88" y="287"/>
                </a:lnTo>
                <a:lnTo>
                  <a:pt x="88" y="286"/>
                </a:lnTo>
                <a:lnTo>
                  <a:pt x="88" y="285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3"/>
                </a:lnTo>
                <a:lnTo>
                  <a:pt x="87" y="283"/>
                </a:lnTo>
                <a:lnTo>
                  <a:pt x="87" y="283"/>
                </a:lnTo>
                <a:lnTo>
                  <a:pt x="87" y="282"/>
                </a:lnTo>
                <a:lnTo>
                  <a:pt x="86" y="282"/>
                </a:lnTo>
                <a:lnTo>
                  <a:pt x="86" y="282"/>
                </a:lnTo>
                <a:lnTo>
                  <a:pt x="86" y="282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4" y="280"/>
                </a:lnTo>
                <a:lnTo>
                  <a:pt x="84" y="281"/>
                </a:lnTo>
                <a:lnTo>
                  <a:pt x="84" y="281"/>
                </a:lnTo>
                <a:lnTo>
                  <a:pt x="83" y="281"/>
                </a:lnTo>
                <a:lnTo>
                  <a:pt x="83" y="281"/>
                </a:lnTo>
                <a:lnTo>
                  <a:pt x="83" y="281"/>
                </a:lnTo>
                <a:lnTo>
                  <a:pt x="83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1"/>
                </a:lnTo>
                <a:lnTo>
                  <a:pt x="82" y="280"/>
                </a:lnTo>
                <a:lnTo>
                  <a:pt x="82" y="280"/>
                </a:lnTo>
                <a:lnTo>
                  <a:pt x="83" y="280"/>
                </a:lnTo>
                <a:lnTo>
                  <a:pt x="83" y="280"/>
                </a:lnTo>
                <a:lnTo>
                  <a:pt x="83" y="279"/>
                </a:lnTo>
                <a:lnTo>
                  <a:pt x="83" y="279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3" y="278"/>
                </a:lnTo>
                <a:lnTo>
                  <a:pt x="83" y="277"/>
                </a:lnTo>
                <a:lnTo>
                  <a:pt x="83" y="277"/>
                </a:lnTo>
                <a:lnTo>
                  <a:pt x="83" y="277"/>
                </a:lnTo>
                <a:lnTo>
                  <a:pt x="83" y="276"/>
                </a:lnTo>
                <a:lnTo>
                  <a:pt x="83" y="276"/>
                </a:lnTo>
                <a:lnTo>
                  <a:pt x="83" y="276"/>
                </a:lnTo>
                <a:lnTo>
                  <a:pt x="83" y="275"/>
                </a:lnTo>
                <a:lnTo>
                  <a:pt x="83" y="275"/>
                </a:lnTo>
                <a:lnTo>
                  <a:pt x="84" y="275"/>
                </a:lnTo>
                <a:lnTo>
                  <a:pt x="84" y="274"/>
                </a:lnTo>
                <a:lnTo>
                  <a:pt x="84" y="274"/>
                </a:lnTo>
                <a:lnTo>
                  <a:pt x="83" y="273"/>
                </a:lnTo>
                <a:lnTo>
                  <a:pt x="83" y="273"/>
                </a:lnTo>
                <a:lnTo>
                  <a:pt x="83" y="273"/>
                </a:lnTo>
                <a:lnTo>
                  <a:pt x="83" y="273"/>
                </a:lnTo>
                <a:lnTo>
                  <a:pt x="83" y="272"/>
                </a:lnTo>
                <a:lnTo>
                  <a:pt x="83" y="272"/>
                </a:lnTo>
                <a:lnTo>
                  <a:pt x="83" y="271"/>
                </a:lnTo>
                <a:lnTo>
                  <a:pt x="83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1"/>
                </a:lnTo>
                <a:lnTo>
                  <a:pt x="82" y="270"/>
                </a:lnTo>
                <a:lnTo>
                  <a:pt x="82" y="270"/>
                </a:lnTo>
                <a:lnTo>
                  <a:pt x="82" y="270"/>
                </a:lnTo>
                <a:lnTo>
                  <a:pt x="82" y="270"/>
                </a:lnTo>
                <a:lnTo>
                  <a:pt x="82" y="269"/>
                </a:lnTo>
                <a:lnTo>
                  <a:pt x="82" y="269"/>
                </a:lnTo>
                <a:lnTo>
                  <a:pt x="82" y="269"/>
                </a:lnTo>
                <a:lnTo>
                  <a:pt x="82" y="269"/>
                </a:lnTo>
                <a:lnTo>
                  <a:pt x="83" y="268"/>
                </a:lnTo>
                <a:lnTo>
                  <a:pt x="83" y="268"/>
                </a:lnTo>
                <a:lnTo>
                  <a:pt x="83" y="268"/>
                </a:lnTo>
                <a:lnTo>
                  <a:pt x="83" y="268"/>
                </a:lnTo>
                <a:lnTo>
                  <a:pt x="83" y="267"/>
                </a:lnTo>
                <a:lnTo>
                  <a:pt x="84" y="267"/>
                </a:lnTo>
                <a:lnTo>
                  <a:pt x="84" y="267"/>
                </a:lnTo>
                <a:lnTo>
                  <a:pt x="84" y="266"/>
                </a:lnTo>
                <a:lnTo>
                  <a:pt x="84" y="266"/>
                </a:lnTo>
                <a:lnTo>
                  <a:pt x="85" y="266"/>
                </a:lnTo>
                <a:lnTo>
                  <a:pt x="85" y="265"/>
                </a:lnTo>
                <a:lnTo>
                  <a:pt x="84" y="265"/>
                </a:lnTo>
                <a:lnTo>
                  <a:pt x="84" y="265"/>
                </a:lnTo>
                <a:lnTo>
                  <a:pt x="84" y="264"/>
                </a:lnTo>
                <a:lnTo>
                  <a:pt x="84" y="264"/>
                </a:lnTo>
                <a:lnTo>
                  <a:pt x="83" y="264"/>
                </a:lnTo>
                <a:lnTo>
                  <a:pt x="83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2" y="264"/>
                </a:lnTo>
                <a:lnTo>
                  <a:pt x="81" y="263"/>
                </a:lnTo>
                <a:lnTo>
                  <a:pt x="81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2"/>
                </a:lnTo>
                <a:lnTo>
                  <a:pt x="83" y="262"/>
                </a:lnTo>
                <a:lnTo>
                  <a:pt x="83" y="262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5" y="261"/>
                </a:lnTo>
                <a:lnTo>
                  <a:pt x="85" y="261"/>
                </a:lnTo>
                <a:lnTo>
                  <a:pt x="86" y="260"/>
                </a:lnTo>
                <a:lnTo>
                  <a:pt x="86" y="260"/>
                </a:lnTo>
                <a:lnTo>
                  <a:pt x="86" y="259"/>
                </a:lnTo>
                <a:lnTo>
                  <a:pt x="86" y="259"/>
                </a:lnTo>
                <a:lnTo>
                  <a:pt x="86" y="259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8"/>
                </a:lnTo>
                <a:lnTo>
                  <a:pt x="86" y="257"/>
                </a:lnTo>
                <a:lnTo>
                  <a:pt x="85" y="257"/>
                </a:lnTo>
                <a:lnTo>
                  <a:pt x="86" y="257"/>
                </a:lnTo>
                <a:lnTo>
                  <a:pt x="86" y="257"/>
                </a:lnTo>
                <a:lnTo>
                  <a:pt x="85" y="257"/>
                </a:lnTo>
                <a:lnTo>
                  <a:pt x="85" y="257"/>
                </a:lnTo>
                <a:lnTo>
                  <a:pt x="86" y="257"/>
                </a:lnTo>
                <a:lnTo>
                  <a:pt x="86" y="256"/>
                </a:lnTo>
                <a:lnTo>
                  <a:pt x="86" y="256"/>
                </a:lnTo>
                <a:lnTo>
                  <a:pt x="86" y="255"/>
                </a:lnTo>
                <a:lnTo>
                  <a:pt x="85" y="254"/>
                </a:lnTo>
                <a:lnTo>
                  <a:pt x="85" y="254"/>
                </a:lnTo>
                <a:lnTo>
                  <a:pt x="85" y="253"/>
                </a:lnTo>
                <a:lnTo>
                  <a:pt x="85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2"/>
                </a:lnTo>
                <a:lnTo>
                  <a:pt x="83" y="252"/>
                </a:lnTo>
                <a:lnTo>
                  <a:pt x="83" y="252"/>
                </a:lnTo>
                <a:lnTo>
                  <a:pt x="83" y="252"/>
                </a:lnTo>
                <a:lnTo>
                  <a:pt x="83" y="252"/>
                </a:lnTo>
                <a:lnTo>
                  <a:pt x="82" y="251"/>
                </a:lnTo>
                <a:lnTo>
                  <a:pt x="82" y="251"/>
                </a:lnTo>
                <a:lnTo>
                  <a:pt x="82" y="251"/>
                </a:lnTo>
                <a:lnTo>
                  <a:pt x="81" y="251"/>
                </a:lnTo>
                <a:lnTo>
                  <a:pt x="81" y="251"/>
                </a:lnTo>
                <a:lnTo>
                  <a:pt x="81" y="250"/>
                </a:lnTo>
                <a:lnTo>
                  <a:pt x="81" y="250"/>
                </a:lnTo>
                <a:lnTo>
                  <a:pt x="81" y="250"/>
                </a:lnTo>
                <a:lnTo>
                  <a:pt x="82" y="249"/>
                </a:lnTo>
                <a:lnTo>
                  <a:pt x="82" y="249"/>
                </a:lnTo>
                <a:lnTo>
                  <a:pt x="83" y="249"/>
                </a:lnTo>
                <a:lnTo>
                  <a:pt x="83" y="248"/>
                </a:lnTo>
                <a:lnTo>
                  <a:pt x="84" y="247"/>
                </a:lnTo>
                <a:lnTo>
                  <a:pt x="84" y="247"/>
                </a:lnTo>
                <a:lnTo>
                  <a:pt x="84" y="246"/>
                </a:lnTo>
                <a:lnTo>
                  <a:pt x="84" y="246"/>
                </a:lnTo>
                <a:lnTo>
                  <a:pt x="85" y="245"/>
                </a:lnTo>
                <a:lnTo>
                  <a:pt x="85" y="245"/>
                </a:lnTo>
                <a:lnTo>
                  <a:pt x="85" y="245"/>
                </a:lnTo>
                <a:lnTo>
                  <a:pt x="85" y="244"/>
                </a:lnTo>
                <a:lnTo>
                  <a:pt x="86" y="244"/>
                </a:lnTo>
                <a:lnTo>
                  <a:pt x="86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2"/>
                </a:lnTo>
                <a:lnTo>
                  <a:pt x="85" y="242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2" y="239"/>
                </a:lnTo>
                <a:lnTo>
                  <a:pt x="82" y="239"/>
                </a:lnTo>
                <a:lnTo>
                  <a:pt x="82" y="239"/>
                </a:lnTo>
                <a:lnTo>
                  <a:pt x="81" y="239"/>
                </a:lnTo>
                <a:lnTo>
                  <a:pt x="81" y="239"/>
                </a:lnTo>
                <a:lnTo>
                  <a:pt x="80" y="239"/>
                </a:lnTo>
                <a:lnTo>
                  <a:pt x="80" y="239"/>
                </a:lnTo>
                <a:lnTo>
                  <a:pt x="80" y="239"/>
                </a:lnTo>
                <a:lnTo>
                  <a:pt x="80" y="240"/>
                </a:lnTo>
                <a:lnTo>
                  <a:pt x="79" y="239"/>
                </a:lnTo>
                <a:lnTo>
                  <a:pt x="80" y="239"/>
                </a:lnTo>
                <a:lnTo>
                  <a:pt x="80" y="239"/>
                </a:lnTo>
                <a:lnTo>
                  <a:pt x="79" y="239"/>
                </a:lnTo>
                <a:lnTo>
                  <a:pt x="79" y="238"/>
                </a:lnTo>
                <a:lnTo>
                  <a:pt x="79" y="238"/>
                </a:lnTo>
                <a:lnTo>
                  <a:pt x="80" y="237"/>
                </a:lnTo>
                <a:lnTo>
                  <a:pt x="80" y="237"/>
                </a:lnTo>
                <a:lnTo>
                  <a:pt x="81" y="237"/>
                </a:lnTo>
                <a:lnTo>
                  <a:pt x="81" y="237"/>
                </a:lnTo>
                <a:lnTo>
                  <a:pt x="81" y="236"/>
                </a:lnTo>
                <a:lnTo>
                  <a:pt x="81" y="237"/>
                </a:lnTo>
                <a:lnTo>
                  <a:pt x="82" y="237"/>
                </a:lnTo>
                <a:lnTo>
                  <a:pt x="82" y="237"/>
                </a:lnTo>
                <a:lnTo>
                  <a:pt x="83" y="237"/>
                </a:lnTo>
                <a:lnTo>
                  <a:pt x="83" y="237"/>
                </a:lnTo>
                <a:lnTo>
                  <a:pt x="84" y="236"/>
                </a:lnTo>
                <a:lnTo>
                  <a:pt x="84" y="236"/>
                </a:lnTo>
                <a:lnTo>
                  <a:pt x="84" y="236"/>
                </a:lnTo>
                <a:lnTo>
                  <a:pt x="85" y="236"/>
                </a:lnTo>
                <a:lnTo>
                  <a:pt x="85" y="235"/>
                </a:lnTo>
                <a:lnTo>
                  <a:pt x="85" y="234"/>
                </a:lnTo>
                <a:lnTo>
                  <a:pt x="85" y="233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6" y="230"/>
                </a:lnTo>
                <a:lnTo>
                  <a:pt x="86" y="230"/>
                </a:lnTo>
                <a:lnTo>
                  <a:pt x="86" y="230"/>
                </a:lnTo>
                <a:lnTo>
                  <a:pt x="86" y="230"/>
                </a:lnTo>
                <a:lnTo>
                  <a:pt x="86" y="229"/>
                </a:lnTo>
                <a:lnTo>
                  <a:pt x="87" y="229"/>
                </a:lnTo>
                <a:lnTo>
                  <a:pt x="87" y="229"/>
                </a:lnTo>
                <a:lnTo>
                  <a:pt x="87" y="230"/>
                </a:lnTo>
                <a:lnTo>
                  <a:pt x="87" y="230"/>
                </a:lnTo>
                <a:lnTo>
                  <a:pt x="87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1" y="230"/>
                </a:lnTo>
                <a:lnTo>
                  <a:pt x="92" y="230"/>
                </a:lnTo>
                <a:lnTo>
                  <a:pt x="92" y="229"/>
                </a:lnTo>
                <a:lnTo>
                  <a:pt x="92" y="229"/>
                </a:lnTo>
                <a:lnTo>
                  <a:pt x="93" y="229"/>
                </a:lnTo>
                <a:lnTo>
                  <a:pt x="93" y="229"/>
                </a:lnTo>
                <a:lnTo>
                  <a:pt x="94" y="228"/>
                </a:lnTo>
                <a:lnTo>
                  <a:pt x="94" y="228"/>
                </a:lnTo>
                <a:lnTo>
                  <a:pt x="94" y="228"/>
                </a:lnTo>
                <a:lnTo>
                  <a:pt x="95" y="227"/>
                </a:lnTo>
                <a:lnTo>
                  <a:pt x="95" y="227"/>
                </a:lnTo>
                <a:lnTo>
                  <a:pt x="96" y="227"/>
                </a:lnTo>
                <a:lnTo>
                  <a:pt x="96" y="227"/>
                </a:lnTo>
                <a:lnTo>
                  <a:pt x="96" y="227"/>
                </a:lnTo>
                <a:lnTo>
                  <a:pt x="97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7"/>
                </a:lnTo>
                <a:lnTo>
                  <a:pt x="98" y="226"/>
                </a:lnTo>
                <a:lnTo>
                  <a:pt x="98" y="226"/>
                </a:lnTo>
                <a:lnTo>
                  <a:pt x="98" y="226"/>
                </a:lnTo>
                <a:lnTo>
                  <a:pt x="99" y="226"/>
                </a:lnTo>
                <a:lnTo>
                  <a:pt x="99" y="226"/>
                </a:lnTo>
                <a:lnTo>
                  <a:pt x="100" y="225"/>
                </a:lnTo>
                <a:lnTo>
                  <a:pt x="101" y="225"/>
                </a:lnTo>
                <a:lnTo>
                  <a:pt x="101" y="224"/>
                </a:lnTo>
                <a:lnTo>
                  <a:pt x="101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3"/>
                </a:lnTo>
                <a:lnTo>
                  <a:pt x="103" y="223"/>
                </a:lnTo>
                <a:lnTo>
                  <a:pt x="103" y="223"/>
                </a:lnTo>
                <a:lnTo>
                  <a:pt x="104" y="223"/>
                </a:lnTo>
                <a:lnTo>
                  <a:pt x="104" y="222"/>
                </a:lnTo>
                <a:lnTo>
                  <a:pt x="104" y="222"/>
                </a:lnTo>
                <a:lnTo>
                  <a:pt x="105" y="221"/>
                </a:lnTo>
                <a:lnTo>
                  <a:pt x="105" y="219"/>
                </a:lnTo>
                <a:lnTo>
                  <a:pt x="106" y="219"/>
                </a:lnTo>
                <a:lnTo>
                  <a:pt x="106" y="218"/>
                </a:lnTo>
                <a:lnTo>
                  <a:pt x="106" y="218"/>
                </a:lnTo>
                <a:lnTo>
                  <a:pt x="106" y="218"/>
                </a:lnTo>
                <a:lnTo>
                  <a:pt x="106" y="217"/>
                </a:lnTo>
                <a:lnTo>
                  <a:pt x="106" y="217"/>
                </a:lnTo>
                <a:lnTo>
                  <a:pt x="106" y="217"/>
                </a:lnTo>
                <a:lnTo>
                  <a:pt x="107" y="217"/>
                </a:lnTo>
                <a:lnTo>
                  <a:pt x="107" y="216"/>
                </a:lnTo>
                <a:lnTo>
                  <a:pt x="108" y="216"/>
                </a:lnTo>
                <a:lnTo>
                  <a:pt x="108" y="215"/>
                </a:lnTo>
                <a:lnTo>
                  <a:pt x="108" y="215"/>
                </a:lnTo>
                <a:lnTo>
                  <a:pt x="108" y="214"/>
                </a:lnTo>
                <a:lnTo>
                  <a:pt x="108" y="214"/>
                </a:lnTo>
                <a:lnTo>
                  <a:pt x="108" y="214"/>
                </a:lnTo>
                <a:lnTo>
                  <a:pt x="108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10" y="213"/>
                </a:lnTo>
                <a:lnTo>
                  <a:pt x="110" y="212"/>
                </a:lnTo>
                <a:lnTo>
                  <a:pt x="110" y="212"/>
                </a:lnTo>
                <a:lnTo>
                  <a:pt x="111" y="212"/>
                </a:lnTo>
                <a:lnTo>
                  <a:pt x="112" y="212"/>
                </a:lnTo>
                <a:lnTo>
                  <a:pt x="112" y="212"/>
                </a:lnTo>
                <a:lnTo>
                  <a:pt x="112" y="211"/>
                </a:lnTo>
                <a:lnTo>
                  <a:pt x="112" y="211"/>
                </a:lnTo>
                <a:lnTo>
                  <a:pt x="112" y="210"/>
                </a:lnTo>
                <a:lnTo>
                  <a:pt x="112" y="210"/>
                </a:lnTo>
                <a:lnTo>
                  <a:pt x="112" y="209"/>
                </a:lnTo>
                <a:lnTo>
                  <a:pt x="112" y="209"/>
                </a:lnTo>
                <a:lnTo>
                  <a:pt x="112" y="208"/>
                </a:lnTo>
                <a:lnTo>
                  <a:pt x="112" y="207"/>
                </a:lnTo>
                <a:lnTo>
                  <a:pt x="111" y="206"/>
                </a:lnTo>
                <a:lnTo>
                  <a:pt x="111" y="206"/>
                </a:lnTo>
                <a:lnTo>
                  <a:pt x="111" y="205"/>
                </a:lnTo>
                <a:lnTo>
                  <a:pt x="111" y="205"/>
                </a:lnTo>
                <a:lnTo>
                  <a:pt x="111" y="204"/>
                </a:lnTo>
                <a:lnTo>
                  <a:pt x="110" y="204"/>
                </a:lnTo>
                <a:lnTo>
                  <a:pt x="110" y="204"/>
                </a:lnTo>
                <a:lnTo>
                  <a:pt x="110" y="203"/>
                </a:lnTo>
                <a:lnTo>
                  <a:pt x="109" y="203"/>
                </a:lnTo>
                <a:lnTo>
                  <a:pt x="109" y="203"/>
                </a:lnTo>
                <a:lnTo>
                  <a:pt x="109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7" y="204"/>
                </a:lnTo>
                <a:lnTo>
                  <a:pt x="107" y="204"/>
                </a:lnTo>
                <a:lnTo>
                  <a:pt x="106" y="204"/>
                </a:lnTo>
                <a:lnTo>
                  <a:pt x="105" y="204"/>
                </a:lnTo>
                <a:lnTo>
                  <a:pt x="105" y="205"/>
                </a:lnTo>
                <a:lnTo>
                  <a:pt x="105" y="205"/>
                </a:lnTo>
                <a:lnTo>
                  <a:pt x="104" y="205"/>
                </a:lnTo>
                <a:lnTo>
                  <a:pt x="104" y="205"/>
                </a:lnTo>
                <a:lnTo>
                  <a:pt x="104" y="205"/>
                </a:lnTo>
                <a:lnTo>
                  <a:pt x="104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4"/>
                </a:lnTo>
                <a:lnTo>
                  <a:pt x="102" y="205"/>
                </a:lnTo>
                <a:lnTo>
                  <a:pt x="101" y="205"/>
                </a:lnTo>
                <a:lnTo>
                  <a:pt x="101" y="205"/>
                </a:lnTo>
                <a:lnTo>
                  <a:pt x="101" y="205"/>
                </a:lnTo>
                <a:lnTo>
                  <a:pt x="100" y="205"/>
                </a:lnTo>
                <a:lnTo>
                  <a:pt x="99" y="204"/>
                </a:lnTo>
                <a:lnTo>
                  <a:pt x="99" y="204"/>
                </a:lnTo>
                <a:lnTo>
                  <a:pt x="98" y="204"/>
                </a:lnTo>
                <a:lnTo>
                  <a:pt x="98" y="203"/>
                </a:lnTo>
                <a:lnTo>
                  <a:pt x="98" y="203"/>
                </a:lnTo>
                <a:lnTo>
                  <a:pt x="99" y="203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1"/>
                </a:lnTo>
                <a:lnTo>
                  <a:pt x="99" y="201"/>
                </a:lnTo>
                <a:lnTo>
                  <a:pt x="100" y="200"/>
                </a:lnTo>
                <a:lnTo>
                  <a:pt x="100" y="200"/>
                </a:lnTo>
                <a:lnTo>
                  <a:pt x="101" y="199"/>
                </a:lnTo>
                <a:lnTo>
                  <a:pt x="101" y="199"/>
                </a:lnTo>
                <a:lnTo>
                  <a:pt x="101" y="199"/>
                </a:lnTo>
                <a:lnTo>
                  <a:pt x="101" y="198"/>
                </a:lnTo>
                <a:lnTo>
                  <a:pt x="101" y="197"/>
                </a:lnTo>
                <a:lnTo>
                  <a:pt x="100" y="196"/>
                </a:lnTo>
                <a:lnTo>
                  <a:pt x="99" y="196"/>
                </a:lnTo>
                <a:lnTo>
                  <a:pt x="99" y="196"/>
                </a:lnTo>
                <a:lnTo>
                  <a:pt x="98" y="196"/>
                </a:lnTo>
                <a:lnTo>
                  <a:pt x="98" y="196"/>
                </a:lnTo>
                <a:lnTo>
                  <a:pt x="97" y="196"/>
                </a:lnTo>
                <a:lnTo>
                  <a:pt x="97" y="196"/>
                </a:lnTo>
                <a:lnTo>
                  <a:pt x="96" y="196"/>
                </a:lnTo>
                <a:lnTo>
                  <a:pt x="96" y="195"/>
                </a:lnTo>
                <a:lnTo>
                  <a:pt x="96" y="196"/>
                </a:lnTo>
                <a:lnTo>
                  <a:pt x="96" y="195"/>
                </a:lnTo>
                <a:lnTo>
                  <a:pt x="96" y="195"/>
                </a:lnTo>
                <a:lnTo>
                  <a:pt x="95" y="195"/>
                </a:lnTo>
                <a:lnTo>
                  <a:pt x="95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5"/>
                </a:lnTo>
                <a:lnTo>
                  <a:pt x="94" y="195"/>
                </a:lnTo>
                <a:lnTo>
                  <a:pt x="94" y="195"/>
                </a:lnTo>
                <a:lnTo>
                  <a:pt x="94" y="194"/>
                </a:lnTo>
                <a:lnTo>
                  <a:pt x="94" y="194"/>
                </a:lnTo>
                <a:lnTo>
                  <a:pt x="94" y="193"/>
                </a:lnTo>
                <a:lnTo>
                  <a:pt x="94" y="193"/>
                </a:lnTo>
                <a:lnTo>
                  <a:pt x="94" y="192"/>
                </a:lnTo>
                <a:lnTo>
                  <a:pt x="94" y="191"/>
                </a:lnTo>
                <a:lnTo>
                  <a:pt x="94" y="191"/>
                </a:lnTo>
                <a:lnTo>
                  <a:pt x="94" y="190"/>
                </a:lnTo>
                <a:lnTo>
                  <a:pt x="94" y="190"/>
                </a:lnTo>
                <a:lnTo>
                  <a:pt x="93" y="190"/>
                </a:lnTo>
                <a:lnTo>
                  <a:pt x="93" y="189"/>
                </a:lnTo>
                <a:lnTo>
                  <a:pt x="93" y="189"/>
                </a:lnTo>
                <a:lnTo>
                  <a:pt x="92" y="189"/>
                </a:lnTo>
                <a:lnTo>
                  <a:pt x="92" y="189"/>
                </a:lnTo>
                <a:lnTo>
                  <a:pt x="92" y="188"/>
                </a:lnTo>
                <a:lnTo>
                  <a:pt x="91" y="188"/>
                </a:lnTo>
                <a:lnTo>
                  <a:pt x="91" y="188"/>
                </a:lnTo>
                <a:lnTo>
                  <a:pt x="91" y="188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6"/>
                </a:lnTo>
                <a:lnTo>
                  <a:pt x="90" y="186"/>
                </a:lnTo>
                <a:lnTo>
                  <a:pt x="90" y="185"/>
                </a:lnTo>
                <a:lnTo>
                  <a:pt x="91" y="185"/>
                </a:lnTo>
                <a:lnTo>
                  <a:pt x="91" y="185"/>
                </a:lnTo>
                <a:lnTo>
                  <a:pt x="92" y="185"/>
                </a:lnTo>
                <a:lnTo>
                  <a:pt x="92" y="184"/>
                </a:lnTo>
                <a:lnTo>
                  <a:pt x="92" y="184"/>
                </a:lnTo>
                <a:lnTo>
                  <a:pt x="92" y="184"/>
                </a:lnTo>
                <a:lnTo>
                  <a:pt x="93" y="184"/>
                </a:lnTo>
                <a:lnTo>
                  <a:pt x="93" y="184"/>
                </a:lnTo>
                <a:lnTo>
                  <a:pt x="93" y="184"/>
                </a:lnTo>
                <a:lnTo>
                  <a:pt x="94" y="184"/>
                </a:lnTo>
                <a:lnTo>
                  <a:pt x="94" y="184"/>
                </a:lnTo>
                <a:lnTo>
                  <a:pt x="95" y="184"/>
                </a:lnTo>
                <a:lnTo>
                  <a:pt x="95" y="184"/>
                </a:lnTo>
                <a:lnTo>
                  <a:pt x="95" y="183"/>
                </a:lnTo>
                <a:lnTo>
                  <a:pt x="95" y="183"/>
                </a:lnTo>
                <a:lnTo>
                  <a:pt x="96" y="183"/>
                </a:lnTo>
                <a:lnTo>
                  <a:pt x="96" y="182"/>
                </a:lnTo>
                <a:lnTo>
                  <a:pt x="96" y="182"/>
                </a:lnTo>
                <a:lnTo>
                  <a:pt x="97" y="182"/>
                </a:lnTo>
                <a:lnTo>
                  <a:pt x="97" y="181"/>
                </a:lnTo>
                <a:lnTo>
                  <a:pt x="97" y="181"/>
                </a:lnTo>
                <a:lnTo>
                  <a:pt x="98" y="181"/>
                </a:lnTo>
                <a:lnTo>
                  <a:pt x="98" y="181"/>
                </a:lnTo>
                <a:lnTo>
                  <a:pt x="99" y="182"/>
                </a:lnTo>
                <a:lnTo>
                  <a:pt x="99" y="182"/>
                </a:lnTo>
                <a:lnTo>
                  <a:pt x="99" y="182"/>
                </a:lnTo>
                <a:lnTo>
                  <a:pt x="100" y="182"/>
                </a:lnTo>
                <a:lnTo>
                  <a:pt x="100" y="183"/>
                </a:lnTo>
                <a:lnTo>
                  <a:pt x="100" y="183"/>
                </a:lnTo>
                <a:lnTo>
                  <a:pt x="101" y="183"/>
                </a:lnTo>
                <a:lnTo>
                  <a:pt x="101" y="184"/>
                </a:lnTo>
                <a:lnTo>
                  <a:pt x="101" y="184"/>
                </a:lnTo>
                <a:lnTo>
                  <a:pt x="101" y="184"/>
                </a:lnTo>
                <a:lnTo>
                  <a:pt x="101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5"/>
                </a:lnTo>
                <a:lnTo>
                  <a:pt x="103" y="185"/>
                </a:lnTo>
                <a:lnTo>
                  <a:pt x="103" y="185"/>
                </a:lnTo>
                <a:lnTo>
                  <a:pt x="103" y="185"/>
                </a:lnTo>
                <a:lnTo>
                  <a:pt x="103" y="186"/>
                </a:lnTo>
                <a:lnTo>
                  <a:pt x="104" y="186"/>
                </a:lnTo>
                <a:lnTo>
                  <a:pt x="104" y="187"/>
                </a:lnTo>
                <a:lnTo>
                  <a:pt x="105" y="187"/>
                </a:lnTo>
                <a:lnTo>
                  <a:pt x="106" y="187"/>
                </a:lnTo>
                <a:lnTo>
                  <a:pt x="106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87"/>
                </a:lnTo>
                <a:lnTo>
                  <a:pt x="109" y="187"/>
                </a:lnTo>
                <a:lnTo>
                  <a:pt x="109" y="187"/>
                </a:lnTo>
                <a:lnTo>
                  <a:pt x="110" y="187"/>
                </a:lnTo>
                <a:lnTo>
                  <a:pt x="110" y="187"/>
                </a:lnTo>
                <a:lnTo>
                  <a:pt x="110" y="187"/>
                </a:lnTo>
                <a:lnTo>
                  <a:pt x="111" y="186"/>
                </a:lnTo>
                <a:lnTo>
                  <a:pt x="111" y="186"/>
                </a:lnTo>
                <a:lnTo>
                  <a:pt x="112" y="186"/>
                </a:lnTo>
                <a:lnTo>
                  <a:pt x="112" y="185"/>
                </a:lnTo>
                <a:lnTo>
                  <a:pt x="112" y="185"/>
                </a:lnTo>
                <a:lnTo>
                  <a:pt x="112" y="185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3"/>
                </a:lnTo>
                <a:lnTo>
                  <a:pt x="113" y="183"/>
                </a:lnTo>
                <a:lnTo>
                  <a:pt x="114" y="183"/>
                </a:lnTo>
                <a:lnTo>
                  <a:pt x="114" y="182"/>
                </a:lnTo>
                <a:lnTo>
                  <a:pt x="114" y="182"/>
                </a:lnTo>
                <a:lnTo>
                  <a:pt x="115" y="182"/>
                </a:lnTo>
                <a:lnTo>
                  <a:pt x="115" y="182"/>
                </a:lnTo>
                <a:lnTo>
                  <a:pt x="116" y="182"/>
                </a:lnTo>
                <a:lnTo>
                  <a:pt x="116" y="181"/>
                </a:lnTo>
                <a:lnTo>
                  <a:pt x="117" y="181"/>
                </a:lnTo>
                <a:lnTo>
                  <a:pt x="117" y="181"/>
                </a:lnTo>
                <a:lnTo>
                  <a:pt x="118" y="181"/>
                </a:lnTo>
                <a:lnTo>
                  <a:pt x="118" y="181"/>
                </a:lnTo>
                <a:lnTo>
                  <a:pt x="119" y="181"/>
                </a:lnTo>
                <a:lnTo>
                  <a:pt x="119" y="180"/>
                </a:lnTo>
                <a:lnTo>
                  <a:pt x="119" y="180"/>
                </a:lnTo>
                <a:lnTo>
                  <a:pt x="120" y="180"/>
                </a:lnTo>
                <a:lnTo>
                  <a:pt x="120" y="179"/>
                </a:lnTo>
                <a:lnTo>
                  <a:pt x="120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8"/>
                </a:lnTo>
                <a:lnTo>
                  <a:pt x="122" y="178"/>
                </a:lnTo>
                <a:lnTo>
                  <a:pt x="122" y="177"/>
                </a:lnTo>
                <a:lnTo>
                  <a:pt x="122" y="176"/>
                </a:lnTo>
                <a:lnTo>
                  <a:pt x="122" y="175"/>
                </a:lnTo>
                <a:lnTo>
                  <a:pt x="122" y="173"/>
                </a:lnTo>
                <a:lnTo>
                  <a:pt x="122" y="172"/>
                </a:lnTo>
                <a:lnTo>
                  <a:pt x="122" y="172"/>
                </a:lnTo>
                <a:lnTo>
                  <a:pt x="122" y="171"/>
                </a:lnTo>
                <a:lnTo>
                  <a:pt x="121" y="170"/>
                </a:lnTo>
                <a:lnTo>
                  <a:pt x="121" y="170"/>
                </a:lnTo>
                <a:lnTo>
                  <a:pt x="121" y="169"/>
                </a:lnTo>
                <a:lnTo>
                  <a:pt x="121" y="169"/>
                </a:lnTo>
                <a:lnTo>
                  <a:pt x="122" y="169"/>
                </a:lnTo>
                <a:lnTo>
                  <a:pt x="122" y="168"/>
                </a:lnTo>
                <a:lnTo>
                  <a:pt x="122" y="167"/>
                </a:lnTo>
                <a:lnTo>
                  <a:pt x="122" y="167"/>
                </a:lnTo>
                <a:lnTo>
                  <a:pt x="122" y="167"/>
                </a:lnTo>
                <a:lnTo>
                  <a:pt x="122" y="167"/>
                </a:lnTo>
                <a:lnTo>
                  <a:pt x="123" y="166"/>
                </a:lnTo>
                <a:lnTo>
                  <a:pt x="123" y="166"/>
                </a:lnTo>
                <a:lnTo>
                  <a:pt x="124" y="166"/>
                </a:lnTo>
                <a:lnTo>
                  <a:pt x="124" y="165"/>
                </a:lnTo>
                <a:lnTo>
                  <a:pt x="124" y="165"/>
                </a:lnTo>
                <a:lnTo>
                  <a:pt x="125" y="164"/>
                </a:lnTo>
                <a:lnTo>
                  <a:pt x="125" y="164"/>
                </a:lnTo>
                <a:lnTo>
                  <a:pt x="125" y="164"/>
                </a:lnTo>
                <a:lnTo>
                  <a:pt x="126" y="164"/>
                </a:lnTo>
                <a:lnTo>
                  <a:pt x="127" y="164"/>
                </a:lnTo>
                <a:lnTo>
                  <a:pt x="127" y="165"/>
                </a:lnTo>
                <a:lnTo>
                  <a:pt x="127" y="165"/>
                </a:lnTo>
                <a:lnTo>
                  <a:pt x="128" y="165"/>
                </a:lnTo>
                <a:lnTo>
                  <a:pt x="127" y="166"/>
                </a:lnTo>
                <a:lnTo>
                  <a:pt x="127" y="166"/>
                </a:lnTo>
                <a:lnTo>
                  <a:pt x="127" y="167"/>
                </a:lnTo>
                <a:lnTo>
                  <a:pt x="128" y="168"/>
                </a:lnTo>
                <a:lnTo>
                  <a:pt x="128" y="168"/>
                </a:lnTo>
                <a:lnTo>
                  <a:pt x="128" y="170"/>
                </a:lnTo>
                <a:lnTo>
                  <a:pt x="128" y="170"/>
                </a:lnTo>
                <a:lnTo>
                  <a:pt x="129" y="171"/>
                </a:lnTo>
                <a:lnTo>
                  <a:pt x="129" y="171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30" y="173"/>
                </a:lnTo>
                <a:lnTo>
                  <a:pt x="130" y="173"/>
                </a:lnTo>
                <a:lnTo>
                  <a:pt x="131" y="173"/>
                </a:lnTo>
                <a:lnTo>
                  <a:pt x="131" y="173"/>
                </a:lnTo>
                <a:lnTo>
                  <a:pt x="131" y="173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3" y="174"/>
                </a:lnTo>
                <a:lnTo>
                  <a:pt x="133" y="174"/>
                </a:lnTo>
                <a:lnTo>
                  <a:pt x="133" y="174"/>
                </a:lnTo>
                <a:lnTo>
                  <a:pt x="134" y="174"/>
                </a:lnTo>
                <a:lnTo>
                  <a:pt x="134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4"/>
                </a:lnTo>
                <a:lnTo>
                  <a:pt x="136" y="173"/>
                </a:lnTo>
                <a:lnTo>
                  <a:pt x="136" y="173"/>
                </a:lnTo>
                <a:lnTo>
                  <a:pt x="136" y="173"/>
                </a:lnTo>
                <a:lnTo>
                  <a:pt x="137" y="173"/>
                </a:lnTo>
                <a:lnTo>
                  <a:pt x="137" y="173"/>
                </a:lnTo>
                <a:lnTo>
                  <a:pt x="137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9" y="174"/>
                </a:lnTo>
                <a:lnTo>
                  <a:pt x="140" y="174"/>
                </a:lnTo>
                <a:lnTo>
                  <a:pt x="141" y="173"/>
                </a:lnTo>
                <a:lnTo>
                  <a:pt x="141" y="173"/>
                </a:lnTo>
                <a:lnTo>
                  <a:pt x="141" y="172"/>
                </a:lnTo>
                <a:lnTo>
                  <a:pt x="142" y="172"/>
                </a:lnTo>
                <a:lnTo>
                  <a:pt x="143" y="171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4" y="169"/>
                </a:lnTo>
                <a:lnTo>
                  <a:pt x="144" y="169"/>
                </a:lnTo>
                <a:lnTo>
                  <a:pt x="145" y="169"/>
                </a:lnTo>
                <a:lnTo>
                  <a:pt x="145" y="169"/>
                </a:lnTo>
                <a:lnTo>
                  <a:pt x="145" y="169"/>
                </a:lnTo>
                <a:lnTo>
                  <a:pt x="146" y="169"/>
                </a:lnTo>
                <a:lnTo>
                  <a:pt x="146" y="169"/>
                </a:lnTo>
                <a:lnTo>
                  <a:pt x="147" y="169"/>
                </a:lnTo>
                <a:lnTo>
                  <a:pt x="147" y="169"/>
                </a:lnTo>
                <a:lnTo>
                  <a:pt x="148" y="169"/>
                </a:lnTo>
                <a:lnTo>
                  <a:pt x="148" y="169"/>
                </a:lnTo>
                <a:lnTo>
                  <a:pt x="149" y="168"/>
                </a:lnTo>
                <a:lnTo>
                  <a:pt x="149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1" y="168"/>
                </a:lnTo>
                <a:lnTo>
                  <a:pt x="151" y="168"/>
                </a:lnTo>
                <a:lnTo>
                  <a:pt x="151" y="168"/>
                </a:lnTo>
                <a:lnTo>
                  <a:pt x="152" y="169"/>
                </a:lnTo>
                <a:lnTo>
                  <a:pt x="152" y="169"/>
                </a:lnTo>
                <a:lnTo>
                  <a:pt x="153" y="169"/>
                </a:lnTo>
                <a:lnTo>
                  <a:pt x="153" y="169"/>
                </a:lnTo>
                <a:lnTo>
                  <a:pt x="154" y="169"/>
                </a:lnTo>
                <a:lnTo>
                  <a:pt x="154" y="169"/>
                </a:lnTo>
                <a:lnTo>
                  <a:pt x="154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8"/>
                </a:lnTo>
                <a:lnTo>
                  <a:pt x="155" y="168"/>
                </a:lnTo>
                <a:lnTo>
                  <a:pt x="155" y="168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6" y="167"/>
                </a:lnTo>
                <a:lnTo>
                  <a:pt x="157" y="166"/>
                </a:lnTo>
                <a:lnTo>
                  <a:pt x="157" y="166"/>
                </a:lnTo>
                <a:lnTo>
                  <a:pt x="157" y="165"/>
                </a:lnTo>
                <a:lnTo>
                  <a:pt x="157" y="165"/>
                </a:lnTo>
                <a:lnTo>
                  <a:pt x="157" y="165"/>
                </a:lnTo>
                <a:lnTo>
                  <a:pt x="157" y="164"/>
                </a:lnTo>
                <a:lnTo>
                  <a:pt x="157" y="163"/>
                </a:lnTo>
                <a:lnTo>
                  <a:pt x="157" y="163"/>
                </a:lnTo>
                <a:lnTo>
                  <a:pt x="156" y="162"/>
                </a:lnTo>
                <a:lnTo>
                  <a:pt x="157" y="162"/>
                </a:lnTo>
                <a:lnTo>
                  <a:pt x="157" y="161"/>
                </a:lnTo>
                <a:lnTo>
                  <a:pt x="157" y="161"/>
                </a:lnTo>
                <a:lnTo>
                  <a:pt x="157" y="160"/>
                </a:lnTo>
                <a:lnTo>
                  <a:pt x="158" y="158"/>
                </a:lnTo>
                <a:lnTo>
                  <a:pt x="158" y="157"/>
                </a:lnTo>
                <a:lnTo>
                  <a:pt x="157" y="157"/>
                </a:lnTo>
                <a:lnTo>
                  <a:pt x="157" y="156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5"/>
                </a:lnTo>
                <a:lnTo>
                  <a:pt x="157" y="154"/>
                </a:lnTo>
                <a:lnTo>
                  <a:pt x="157" y="154"/>
                </a:lnTo>
                <a:lnTo>
                  <a:pt x="157" y="153"/>
                </a:lnTo>
                <a:lnTo>
                  <a:pt x="157" y="153"/>
                </a:lnTo>
                <a:lnTo>
                  <a:pt x="157" y="150"/>
                </a:lnTo>
                <a:lnTo>
                  <a:pt x="157" y="149"/>
                </a:lnTo>
                <a:lnTo>
                  <a:pt x="157" y="149"/>
                </a:lnTo>
                <a:lnTo>
                  <a:pt x="157" y="148"/>
                </a:lnTo>
                <a:lnTo>
                  <a:pt x="157" y="147"/>
                </a:lnTo>
                <a:lnTo>
                  <a:pt x="157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4"/>
                </a:lnTo>
                <a:lnTo>
                  <a:pt x="156" y="143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8" y="138"/>
                </a:lnTo>
                <a:lnTo>
                  <a:pt x="158" y="138"/>
                </a:lnTo>
                <a:lnTo>
                  <a:pt x="158" y="137"/>
                </a:lnTo>
                <a:lnTo>
                  <a:pt x="158" y="137"/>
                </a:lnTo>
                <a:lnTo>
                  <a:pt x="158" y="136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4"/>
                </a:lnTo>
                <a:lnTo>
                  <a:pt x="158" y="134"/>
                </a:lnTo>
                <a:lnTo>
                  <a:pt x="158" y="133"/>
                </a:lnTo>
                <a:lnTo>
                  <a:pt x="158" y="132"/>
                </a:lnTo>
                <a:lnTo>
                  <a:pt x="158" y="131"/>
                </a:lnTo>
                <a:lnTo>
                  <a:pt x="158" y="131"/>
                </a:lnTo>
                <a:lnTo>
                  <a:pt x="158" y="130"/>
                </a:lnTo>
                <a:lnTo>
                  <a:pt x="158" y="130"/>
                </a:lnTo>
                <a:lnTo>
                  <a:pt x="158" y="129"/>
                </a:lnTo>
                <a:lnTo>
                  <a:pt x="158" y="129"/>
                </a:lnTo>
                <a:lnTo>
                  <a:pt x="158" y="129"/>
                </a:lnTo>
                <a:lnTo>
                  <a:pt x="158" y="129"/>
                </a:lnTo>
                <a:lnTo>
                  <a:pt x="159" y="129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8"/>
                </a:lnTo>
                <a:lnTo>
                  <a:pt x="159" y="127"/>
                </a:lnTo>
                <a:lnTo>
                  <a:pt x="159" y="127"/>
                </a:lnTo>
                <a:lnTo>
                  <a:pt x="160" y="127"/>
                </a:lnTo>
                <a:lnTo>
                  <a:pt x="160" y="127"/>
                </a:lnTo>
                <a:lnTo>
                  <a:pt x="160" y="126"/>
                </a:lnTo>
                <a:lnTo>
                  <a:pt x="160" y="126"/>
                </a:lnTo>
                <a:lnTo>
                  <a:pt x="161" y="126"/>
                </a:lnTo>
                <a:lnTo>
                  <a:pt x="161" y="126"/>
                </a:lnTo>
                <a:lnTo>
                  <a:pt x="161" y="126"/>
                </a:lnTo>
                <a:lnTo>
                  <a:pt x="162" y="125"/>
                </a:lnTo>
                <a:lnTo>
                  <a:pt x="162" y="125"/>
                </a:lnTo>
                <a:lnTo>
                  <a:pt x="162" y="125"/>
                </a:lnTo>
                <a:lnTo>
                  <a:pt x="162" y="125"/>
                </a:lnTo>
                <a:lnTo>
                  <a:pt x="163" y="124"/>
                </a:lnTo>
                <a:lnTo>
                  <a:pt x="163" y="124"/>
                </a:lnTo>
                <a:lnTo>
                  <a:pt x="163" y="124"/>
                </a:lnTo>
                <a:lnTo>
                  <a:pt x="163" y="123"/>
                </a:lnTo>
                <a:lnTo>
                  <a:pt x="163" y="123"/>
                </a:lnTo>
                <a:lnTo>
                  <a:pt x="163" y="123"/>
                </a:lnTo>
                <a:lnTo>
                  <a:pt x="164" y="123"/>
                </a:lnTo>
                <a:lnTo>
                  <a:pt x="164" y="122"/>
                </a:lnTo>
                <a:lnTo>
                  <a:pt x="164" y="122"/>
                </a:lnTo>
                <a:lnTo>
                  <a:pt x="165" y="122"/>
                </a:lnTo>
                <a:lnTo>
                  <a:pt x="165" y="121"/>
                </a:lnTo>
                <a:lnTo>
                  <a:pt x="165" y="121"/>
                </a:lnTo>
                <a:lnTo>
                  <a:pt x="165" y="121"/>
                </a:lnTo>
                <a:lnTo>
                  <a:pt x="165" y="120"/>
                </a:lnTo>
                <a:lnTo>
                  <a:pt x="166" y="120"/>
                </a:lnTo>
                <a:lnTo>
                  <a:pt x="166" y="120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8"/>
                </a:lnTo>
                <a:lnTo>
                  <a:pt x="168" y="118"/>
                </a:lnTo>
                <a:lnTo>
                  <a:pt x="168" y="118"/>
                </a:lnTo>
                <a:lnTo>
                  <a:pt x="168" y="118"/>
                </a:lnTo>
                <a:lnTo>
                  <a:pt x="168" y="117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5"/>
                </a:lnTo>
                <a:lnTo>
                  <a:pt x="170" y="115"/>
                </a:lnTo>
                <a:lnTo>
                  <a:pt x="170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2" y="114"/>
                </a:lnTo>
                <a:lnTo>
                  <a:pt x="173" y="114"/>
                </a:lnTo>
                <a:lnTo>
                  <a:pt x="173" y="114"/>
                </a:lnTo>
                <a:lnTo>
                  <a:pt x="173" y="114"/>
                </a:lnTo>
                <a:lnTo>
                  <a:pt x="174" y="113"/>
                </a:lnTo>
                <a:lnTo>
                  <a:pt x="174" y="113"/>
                </a:lnTo>
                <a:lnTo>
                  <a:pt x="174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2"/>
                </a:lnTo>
                <a:lnTo>
                  <a:pt x="175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1"/>
                </a:lnTo>
                <a:lnTo>
                  <a:pt x="177" y="111"/>
                </a:lnTo>
                <a:lnTo>
                  <a:pt x="177" y="111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8" y="109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79" y="107"/>
                </a:lnTo>
                <a:lnTo>
                  <a:pt x="179" y="107"/>
                </a:lnTo>
                <a:lnTo>
                  <a:pt x="180" y="106"/>
                </a:lnTo>
                <a:lnTo>
                  <a:pt x="180" y="106"/>
                </a:lnTo>
                <a:lnTo>
                  <a:pt x="180" y="106"/>
                </a:lnTo>
                <a:lnTo>
                  <a:pt x="180" y="105"/>
                </a:lnTo>
                <a:lnTo>
                  <a:pt x="180" y="105"/>
                </a:lnTo>
                <a:lnTo>
                  <a:pt x="180" y="104"/>
                </a:lnTo>
                <a:lnTo>
                  <a:pt x="180" y="104"/>
                </a:lnTo>
                <a:lnTo>
                  <a:pt x="180" y="103"/>
                </a:lnTo>
                <a:lnTo>
                  <a:pt x="181" y="103"/>
                </a:lnTo>
                <a:lnTo>
                  <a:pt x="181" y="103"/>
                </a:lnTo>
                <a:lnTo>
                  <a:pt x="181" y="102"/>
                </a:lnTo>
                <a:lnTo>
                  <a:pt x="181" y="102"/>
                </a:lnTo>
                <a:lnTo>
                  <a:pt x="181" y="102"/>
                </a:lnTo>
                <a:lnTo>
                  <a:pt x="182" y="101"/>
                </a:lnTo>
                <a:lnTo>
                  <a:pt x="182" y="101"/>
                </a:lnTo>
                <a:lnTo>
                  <a:pt x="182" y="100"/>
                </a:lnTo>
                <a:lnTo>
                  <a:pt x="183" y="100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9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8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3" y="97"/>
                </a:lnTo>
                <a:lnTo>
                  <a:pt x="184" y="97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6"/>
                </a:ln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lnTo>
                  <a:pt x="184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5"/>
                </a:lnTo>
                <a:lnTo>
                  <a:pt x="185" y="94"/>
                </a:lnTo>
                <a:lnTo>
                  <a:pt x="185" y="94"/>
                </a:lnTo>
                <a:lnTo>
                  <a:pt x="185" y="94"/>
                </a:lnTo>
                <a:lnTo>
                  <a:pt x="185" y="93"/>
                </a:lnTo>
                <a:lnTo>
                  <a:pt x="185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90"/>
                </a:lnTo>
                <a:lnTo>
                  <a:pt x="184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8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6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2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6"/>
                </a:lnTo>
                <a:lnTo>
                  <a:pt x="181" y="85"/>
                </a:lnTo>
                <a:lnTo>
                  <a:pt x="181" y="85"/>
                </a:lnTo>
                <a:lnTo>
                  <a:pt x="181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80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9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8" y="85"/>
                </a:lnTo>
                <a:lnTo>
                  <a:pt x="177" y="85"/>
                </a:lnTo>
                <a:lnTo>
                  <a:pt x="177" y="85"/>
                </a:lnTo>
                <a:lnTo>
                  <a:pt x="177" y="85"/>
                </a:lnTo>
                <a:lnTo>
                  <a:pt x="177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6" y="86"/>
                </a:lnTo>
                <a:lnTo>
                  <a:pt x="175" y="86"/>
                </a:lnTo>
                <a:lnTo>
                  <a:pt x="175" y="86"/>
                </a:lnTo>
                <a:lnTo>
                  <a:pt x="175" y="86"/>
                </a:lnTo>
                <a:lnTo>
                  <a:pt x="175" y="86"/>
                </a:lnTo>
                <a:lnTo>
                  <a:pt x="174" y="87"/>
                </a:lnTo>
                <a:lnTo>
                  <a:pt x="174" y="87"/>
                </a:lnTo>
                <a:lnTo>
                  <a:pt x="173" y="87"/>
                </a:lnTo>
                <a:lnTo>
                  <a:pt x="173" y="87"/>
                </a:lnTo>
                <a:lnTo>
                  <a:pt x="173" y="87"/>
                </a:lnTo>
                <a:lnTo>
                  <a:pt x="173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7"/>
                </a:lnTo>
                <a:lnTo>
                  <a:pt x="172" y="88"/>
                </a:lnTo>
                <a:lnTo>
                  <a:pt x="172" y="88"/>
                </a:lnTo>
                <a:lnTo>
                  <a:pt x="171" y="88"/>
                </a:lnTo>
                <a:lnTo>
                  <a:pt x="171" y="88"/>
                </a:lnTo>
                <a:lnTo>
                  <a:pt x="171" y="88"/>
                </a:lnTo>
                <a:lnTo>
                  <a:pt x="171" y="89"/>
                </a:lnTo>
                <a:lnTo>
                  <a:pt x="171" y="89"/>
                </a:lnTo>
                <a:lnTo>
                  <a:pt x="170" y="89"/>
                </a:lnTo>
                <a:lnTo>
                  <a:pt x="170" y="89"/>
                </a:lnTo>
                <a:lnTo>
                  <a:pt x="170" y="90"/>
                </a:lnTo>
                <a:lnTo>
                  <a:pt x="170" y="90"/>
                </a:lnTo>
                <a:lnTo>
                  <a:pt x="169" y="90"/>
                </a:lnTo>
                <a:lnTo>
                  <a:pt x="169" y="91"/>
                </a:lnTo>
                <a:lnTo>
                  <a:pt x="169" y="91"/>
                </a:lnTo>
                <a:lnTo>
                  <a:pt x="169" y="91"/>
                </a:lnTo>
                <a:lnTo>
                  <a:pt x="169" y="91"/>
                </a:lnTo>
                <a:lnTo>
                  <a:pt x="169" y="92"/>
                </a:lnTo>
                <a:lnTo>
                  <a:pt x="169" y="92"/>
                </a:lnTo>
                <a:lnTo>
                  <a:pt x="168" y="92"/>
                </a:lnTo>
                <a:lnTo>
                  <a:pt x="168" y="92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8" y="93"/>
                </a:lnTo>
                <a:lnTo>
                  <a:pt x="167" y="94"/>
                </a:lnTo>
                <a:lnTo>
                  <a:pt x="167" y="94"/>
                </a:lnTo>
                <a:lnTo>
                  <a:pt x="167" y="94"/>
                </a:lnTo>
                <a:lnTo>
                  <a:pt x="167" y="94"/>
                </a:lnTo>
                <a:lnTo>
                  <a:pt x="166" y="94"/>
                </a:lnTo>
                <a:lnTo>
                  <a:pt x="166" y="94"/>
                </a:lnTo>
                <a:lnTo>
                  <a:pt x="166" y="94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4" y="95"/>
                </a:lnTo>
                <a:lnTo>
                  <a:pt x="164" y="95"/>
                </a:lnTo>
                <a:lnTo>
                  <a:pt x="164" y="95"/>
                </a:lnTo>
                <a:lnTo>
                  <a:pt x="164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7"/>
                </a:lnTo>
                <a:lnTo>
                  <a:pt x="162" y="97"/>
                </a:lnTo>
                <a:lnTo>
                  <a:pt x="161" y="97"/>
                </a:lnTo>
                <a:lnTo>
                  <a:pt x="161" y="97"/>
                </a:lnTo>
                <a:lnTo>
                  <a:pt x="160" y="97"/>
                </a:lnTo>
                <a:lnTo>
                  <a:pt x="160" y="98"/>
                </a:lnTo>
                <a:lnTo>
                  <a:pt x="160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99"/>
                </a:lnTo>
                <a:lnTo>
                  <a:pt x="159" y="99"/>
                </a:lnTo>
                <a:lnTo>
                  <a:pt x="158" y="99"/>
                </a:lnTo>
                <a:lnTo>
                  <a:pt x="158" y="99"/>
                </a:lnTo>
                <a:lnTo>
                  <a:pt x="158" y="100"/>
                </a:lnTo>
                <a:lnTo>
                  <a:pt x="158" y="100"/>
                </a:lnTo>
                <a:lnTo>
                  <a:pt x="158" y="102"/>
                </a:lnTo>
                <a:lnTo>
                  <a:pt x="158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0"/>
                </a:lnTo>
                <a:lnTo>
                  <a:pt x="156" y="100"/>
                </a:lnTo>
                <a:lnTo>
                  <a:pt x="155" y="99"/>
                </a:lnTo>
                <a:lnTo>
                  <a:pt x="155" y="99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3" y="97"/>
                </a:lnTo>
                <a:lnTo>
                  <a:pt x="153" y="97"/>
                </a:lnTo>
                <a:lnTo>
                  <a:pt x="152" y="96"/>
                </a:lnTo>
                <a:lnTo>
                  <a:pt x="152" y="96"/>
                </a:lnTo>
                <a:lnTo>
                  <a:pt x="151" y="95"/>
                </a:lnTo>
                <a:lnTo>
                  <a:pt x="151" y="95"/>
                </a:lnTo>
                <a:lnTo>
                  <a:pt x="151" y="95"/>
                </a:lnTo>
                <a:lnTo>
                  <a:pt x="150" y="95"/>
                </a:lnTo>
                <a:lnTo>
                  <a:pt x="150" y="95"/>
                </a:lnTo>
                <a:lnTo>
                  <a:pt x="149" y="95"/>
                </a:lnTo>
                <a:lnTo>
                  <a:pt x="149" y="94"/>
                </a:lnTo>
                <a:lnTo>
                  <a:pt x="149" y="94"/>
                </a:lnTo>
                <a:lnTo>
                  <a:pt x="148" y="94"/>
                </a:lnTo>
                <a:lnTo>
                  <a:pt x="148" y="93"/>
                </a:lnTo>
                <a:lnTo>
                  <a:pt x="148" y="93"/>
                </a:lnTo>
                <a:lnTo>
                  <a:pt x="147" y="93"/>
                </a:lnTo>
                <a:lnTo>
                  <a:pt x="147" y="92"/>
                </a:lnTo>
                <a:lnTo>
                  <a:pt x="146" y="92"/>
                </a:lnTo>
                <a:lnTo>
                  <a:pt x="146" y="91"/>
                </a:lnTo>
                <a:lnTo>
                  <a:pt x="145" y="91"/>
                </a:lnTo>
                <a:lnTo>
                  <a:pt x="145" y="91"/>
                </a:lnTo>
                <a:lnTo>
                  <a:pt x="144" y="91"/>
                </a:lnTo>
                <a:lnTo>
                  <a:pt x="144" y="91"/>
                </a:lnTo>
                <a:lnTo>
                  <a:pt x="143" y="90"/>
                </a:lnTo>
                <a:lnTo>
                  <a:pt x="143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2" y="91"/>
                </a:lnTo>
                <a:lnTo>
                  <a:pt x="142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1" y="92"/>
                </a:lnTo>
                <a:lnTo>
                  <a:pt x="141" y="92"/>
                </a:lnTo>
                <a:lnTo>
                  <a:pt x="141" y="93"/>
                </a:lnTo>
                <a:lnTo>
                  <a:pt x="141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3"/>
                </a:lnTo>
                <a:lnTo>
                  <a:pt x="140" y="94"/>
                </a:lnTo>
                <a:lnTo>
                  <a:pt x="140" y="94"/>
                </a:lnTo>
                <a:lnTo>
                  <a:pt x="139" y="94"/>
                </a:lnTo>
                <a:lnTo>
                  <a:pt x="139" y="94"/>
                </a:lnTo>
                <a:lnTo>
                  <a:pt x="139" y="95"/>
                </a:lnTo>
                <a:lnTo>
                  <a:pt x="139" y="95"/>
                </a:lnTo>
                <a:lnTo>
                  <a:pt x="138" y="95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8"/>
                </a:lnTo>
                <a:lnTo>
                  <a:pt x="137" y="98"/>
                </a:lnTo>
                <a:lnTo>
                  <a:pt x="136" y="98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5" y="97"/>
                </a:lnTo>
                <a:lnTo>
                  <a:pt x="135" y="97"/>
                </a:lnTo>
                <a:lnTo>
                  <a:pt x="135" y="97"/>
                </a:lnTo>
                <a:lnTo>
                  <a:pt x="135" y="97"/>
                </a:lnTo>
                <a:lnTo>
                  <a:pt x="134" y="97"/>
                </a:lnTo>
                <a:lnTo>
                  <a:pt x="134" y="97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4" y="96"/>
                </a:lnTo>
                <a:lnTo>
                  <a:pt x="133" y="95"/>
                </a:lnTo>
                <a:lnTo>
                  <a:pt x="133" y="95"/>
                </a:lnTo>
                <a:lnTo>
                  <a:pt x="132" y="94"/>
                </a:lnTo>
                <a:lnTo>
                  <a:pt x="132" y="94"/>
                </a:lnTo>
                <a:lnTo>
                  <a:pt x="132" y="94"/>
                </a:lnTo>
                <a:lnTo>
                  <a:pt x="132" y="94"/>
                </a:lnTo>
                <a:lnTo>
                  <a:pt x="132" y="93"/>
                </a:lnTo>
                <a:lnTo>
                  <a:pt x="131" y="93"/>
                </a:lnTo>
                <a:lnTo>
                  <a:pt x="131" y="93"/>
                </a:lnTo>
                <a:lnTo>
                  <a:pt x="131" y="92"/>
                </a:lnTo>
                <a:lnTo>
                  <a:pt x="130" y="92"/>
                </a:lnTo>
                <a:lnTo>
                  <a:pt x="130" y="92"/>
                </a:lnTo>
                <a:lnTo>
                  <a:pt x="130" y="92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0"/>
                </a:lnTo>
                <a:lnTo>
                  <a:pt x="129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90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7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5"/>
                </a:lnTo>
                <a:lnTo>
                  <a:pt x="128" y="84"/>
                </a:lnTo>
                <a:lnTo>
                  <a:pt x="128" y="84"/>
                </a:lnTo>
                <a:lnTo>
                  <a:pt x="128" y="83"/>
                </a:lnTo>
                <a:lnTo>
                  <a:pt x="128" y="83"/>
                </a:lnTo>
                <a:lnTo>
                  <a:pt x="128" y="82"/>
                </a:lnTo>
                <a:lnTo>
                  <a:pt x="128" y="82"/>
                </a:lnTo>
                <a:lnTo>
                  <a:pt x="128" y="81"/>
                </a:lnTo>
                <a:lnTo>
                  <a:pt x="128" y="81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8" y="80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30" y="80"/>
                </a:lnTo>
                <a:lnTo>
                  <a:pt x="130" y="80"/>
                </a:lnTo>
                <a:lnTo>
                  <a:pt x="130" y="80"/>
                </a:lnTo>
                <a:lnTo>
                  <a:pt x="131" y="81"/>
                </a:lnTo>
                <a:lnTo>
                  <a:pt x="131" y="81"/>
                </a:lnTo>
                <a:lnTo>
                  <a:pt x="131" y="81"/>
                </a:lnTo>
                <a:lnTo>
                  <a:pt x="132" y="81"/>
                </a:lnTo>
                <a:lnTo>
                  <a:pt x="132" y="81"/>
                </a:lnTo>
                <a:lnTo>
                  <a:pt x="132" y="81"/>
                </a:lnTo>
                <a:lnTo>
                  <a:pt x="133" y="81"/>
                </a:lnTo>
                <a:lnTo>
                  <a:pt x="133" y="81"/>
                </a:lnTo>
                <a:lnTo>
                  <a:pt x="134" y="81"/>
                </a:lnTo>
                <a:lnTo>
                  <a:pt x="135" y="81"/>
                </a:lnTo>
                <a:lnTo>
                  <a:pt x="136" y="81"/>
                </a:lnTo>
                <a:lnTo>
                  <a:pt x="136" y="81"/>
                </a:lnTo>
                <a:lnTo>
                  <a:pt x="137" y="81"/>
                </a:lnTo>
                <a:lnTo>
                  <a:pt x="138" y="81"/>
                </a:lnTo>
                <a:lnTo>
                  <a:pt x="138" y="81"/>
                </a:lnTo>
                <a:lnTo>
                  <a:pt x="138" y="81"/>
                </a:lnTo>
                <a:lnTo>
                  <a:pt x="139" y="82"/>
                </a:lnTo>
                <a:lnTo>
                  <a:pt x="139" y="82"/>
                </a:lnTo>
                <a:lnTo>
                  <a:pt x="139" y="82"/>
                </a:lnTo>
                <a:lnTo>
                  <a:pt x="139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0" y="82"/>
                </a:lnTo>
                <a:lnTo>
                  <a:pt x="141" y="82"/>
                </a:lnTo>
                <a:lnTo>
                  <a:pt x="141" y="82"/>
                </a:lnTo>
                <a:lnTo>
                  <a:pt x="141" y="81"/>
                </a:lnTo>
                <a:lnTo>
                  <a:pt x="141" y="81"/>
                </a:lnTo>
                <a:lnTo>
                  <a:pt x="142" y="81"/>
                </a:lnTo>
                <a:lnTo>
                  <a:pt x="142" y="81"/>
                </a:lnTo>
                <a:lnTo>
                  <a:pt x="143" y="81"/>
                </a:lnTo>
                <a:lnTo>
                  <a:pt x="143" y="81"/>
                </a:lnTo>
                <a:lnTo>
                  <a:pt x="143" y="80"/>
                </a:lnTo>
                <a:lnTo>
                  <a:pt x="143" y="80"/>
                </a:lnTo>
                <a:lnTo>
                  <a:pt x="143" y="80"/>
                </a:lnTo>
                <a:lnTo>
                  <a:pt x="143" y="80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7"/>
                </a:lnTo>
                <a:lnTo>
                  <a:pt x="145" y="77"/>
                </a:lnTo>
                <a:lnTo>
                  <a:pt x="145" y="77"/>
                </a:lnTo>
                <a:lnTo>
                  <a:pt x="145" y="77"/>
                </a:lnTo>
                <a:lnTo>
                  <a:pt x="145" y="76"/>
                </a:lnTo>
                <a:lnTo>
                  <a:pt x="145" y="76"/>
                </a:lnTo>
                <a:lnTo>
                  <a:pt x="145" y="76"/>
                </a:lnTo>
                <a:lnTo>
                  <a:pt x="145" y="76"/>
                </a:lnTo>
                <a:lnTo>
                  <a:pt x="145" y="75"/>
                </a:lnTo>
                <a:lnTo>
                  <a:pt x="146" y="75"/>
                </a:lnTo>
                <a:lnTo>
                  <a:pt x="146" y="75"/>
                </a:lnTo>
                <a:lnTo>
                  <a:pt x="146" y="74"/>
                </a:lnTo>
                <a:lnTo>
                  <a:pt x="146" y="74"/>
                </a:lnTo>
                <a:lnTo>
                  <a:pt x="146" y="74"/>
                </a:lnTo>
                <a:lnTo>
                  <a:pt x="147" y="73"/>
                </a:lnTo>
                <a:lnTo>
                  <a:pt x="147" y="73"/>
                </a:lnTo>
                <a:lnTo>
                  <a:pt x="147" y="72"/>
                </a:lnTo>
                <a:lnTo>
                  <a:pt x="147" y="72"/>
                </a:lnTo>
                <a:lnTo>
                  <a:pt x="147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3"/>
                </a:lnTo>
                <a:lnTo>
                  <a:pt x="149" y="73"/>
                </a:lnTo>
                <a:lnTo>
                  <a:pt x="149" y="72"/>
                </a:lnTo>
                <a:lnTo>
                  <a:pt x="149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0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1" y="73"/>
                </a:lnTo>
                <a:lnTo>
                  <a:pt x="152" y="73"/>
                </a:lnTo>
                <a:lnTo>
                  <a:pt x="152" y="73"/>
                </a:lnTo>
                <a:lnTo>
                  <a:pt x="152" y="73"/>
                </a:lnTo>
                <a:lnTo>
                  <a:pt x="152" y="72"/>
                </a:lnTo>
                <a:lnTo>
                  <a:pt x="152" y="72"/>
                </a:lnTo>
                <a:lnTo>
                  <a:pt x="152" y="72"/>
                </a:lnTo>
                <a:lnTo>
                  <a:pt x="152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3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2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5" y="71"/>
                </a:lnTo>
                <a:lnTo>
                  <a:pt x="155" y="71"/>
                </a:lnTo>
                <a:lnTo>
                  <a:pt x="155" y="70"/>
                </a:lnTo>
                <a:lnTo>
                  <a:pt x="155" y="70"/>
                </a:lnTo>
                <a:lnTo>
                  <a:pt x="155" y="70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9"/>
                </a:lnTo>
                <a:lnTo>
                  <a:pt x="156" y="68"/>
                </a:lnTo>
                <a:lnTo>
                  <a:pt x="156" y="67"/>
                </a:lnTo>
                <a:lnTo>
                  <a:pt x="156" y="67"/>
                </a:lnTo>
                <a:lnTo>
                  <a:pt x="156" y="66"/>
                </a:lnTo>
                <a:lnTo>
                  <a:pt x="156" y="66"/>
                </a:lnTo>
                <a:lnTo>
                  <a:pt x="156" y="65"/>
                </a:lnTo>
                <a:lnTo>
                  <a:pt x="156" y="65"/>
                </a:lnTo>
                <a:lnTo>
                  <a:pt x="156" y="65"/>
                </a:lnTo>
                <a:lnTo>
                  <a:pt x="156" y="65"/>
                </a:lnTo>
                <a:lnTo>
                  <a:pt x="157" y="64"/>
                </a:lnTo>
                <a:lnTo>
                  <a:pt x="157" y="64"/>
                </a:lnTo>
                <a:lnTo>
                  <a:pt x="157" y="63"/>
                </a:lnTo>
                <a:lnTo>
                  <a:pt x="157" y="63"/>
                </a:lnTo>
                <a:lnTo>
                  <a:pt x="156" y="62"/>
                </a:lnTo>
                <a:lnTo>
                  <a:pt x="156" y="62"/>
                </a:lnTo>
                <a:lnTo>
                  <a:pt x="156" y="62"/>
                </a:lnTo>
                <a:lnTo>
                  <a:pt x="156" y="62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1"/>
                </a:lnTo>
                <a:lnTo>
                  <a:pt x="155" y="60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8"/>
                </a:lnTo>
                <a:lnTo>
                  <a:pt x="154" y="58"/>
                </a:lnTo>
                <a:lnTo>
                  <a:pt x="154" y="58"/>
                </a:lnTo>
                <a:lnTo>
                  <a:pt x="154" y="58"/>
                </a:lnTo>
                <a:lnTo>
                  <a:pt x="154" y="57"/>
                </a:lnTo>
                <a:lnTo>
                  <a:pt x="154" y="57"/>
                </a:lnTo>
                <a:lnTo>
                  <a:pt x="154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7"/>
                </a:lnTo>
                <a:lnTo>
                  <a:pt x="155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6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8" y="56"/>
                </a:lnTo>
                <a:lnTo>
                  <a:pt x="158" y="56"/>
                </a:lnTo>
                <a:lnTo>
                  <a:pt x="158" y="56"/>
                </a:lnTo>
                <a:lnTo>
                  <a:pt x="159" y="57"/>
                </a:lnTo>
                <a:lnTo>
                  <a:pt x="159" y="57"/>
                </a:lnTo>
                <a:lnTo>
                  <a:pt x="160" y="57"/>
                </a:lnTo>
                <a:lnTo>
                  <a:pt x="160" y="57"/>
                </a:lnTo>
                <a:lnTo>
                  <a:pt x="161" y="57"/>
                </a:lnTo>
                <a:lnTo>
                  <a:pt x="161" y="57"/>
                </a:lnTo>
                <a:lnTo>
                  <a:pt x="161" y="57"/>
                </a:lnTo>
                <a:lnTo>
                  <a:pt x="161" y="57"/>
                </a:lnTo>
                <a:lnTo>
                  <a:pt x="162" y="57"/>
                </a:lnTo>
                <a:lnTo>
                  <a:pt x="162" y="57"/>
                </a:lnTo>
                <a:lnTo>
                  <a:pt x="162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4" y="58"/>
                </a:lnTo>
                <a:lnTo>
                  <a:pt x="165" y="58"/>
                </a:lnTo>
                <a:lnTo>
                  <a:pt x="165" y="58"/>
                </a:lnTo>
                <a:lnTo>
                  <a:pt x="165" y="58"/>
                </a:lnTo>
                <a:lnTo>
                  <a:pt x="165" y="59"/>
                </a:lnTo>
                <a:lnTo>
                  <a:pt x="165" y="60"/>
                </a:lnTo>
                <a:lnTo>
                  <a:pt x="165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1"/>
                </a:lnTo>
                <a:lnTo>
                  <a:pt x="166" y="61"/>
                </a:lnTo>
                <a:lnTo>
                  <a:pt x="167" y="61"/>
                </a:lnTo>
                <a:lnTo>
                  <a:pt x="167" y="62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68" y="62"/>
                </a:lnTo>
                <a:lnTo>
                  <a:pt x="169" y="62"/>
                </a:lnTo>
                <a:lnTo>
                  <a:pt x="169" y="62"/>
                </a:lnTo>
                <a:lnTo>
                  <a:pt x="169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0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1" y="62"/>
                </a:lnTo>
                <a:lnTo>
                  <a:pt x="172" y="62"/>
                </a:lnTo>
                <a:lnTo>
                  <a:pt x="172" y="62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4"/>
                </a:lnTo>
                <a:lnTo>
                  <a:pt x="173" y="64"/>
                </a:lnTo>
                <a:lnTo>
                  <a:pt x="174" y="64"/>
                </a:lnTo>
                <a:lnTo>
                  <a:pt x="174" y="64"/>
                </a:lnTo>
                <a:lnTo>
                  <a:pt x="174" y="64"/>
                </a:lnTo>
                <a:lnTo>
                  <a:pt x="175" y="64"/>
                </a:lnTo>
                <a:lnTo>
                  <a:pt x="175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4"/>
                </a:lnTo>
                <a:lnTo>
                  <a:pt x="177" y="65"/>
                </a:lnTo>
                <a:lnTo>
                  <a:pt x="178" y="65"/>
                </a:lnTo>
                <a:lnTo>
                  <a:pt x="178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5"/>
                </a:lnTo>
                <a:lnTo>
                  <a:pt x="179" y="66"/>
                </a:lnTo>
                <a:lnTo>
                  <a:pt x="179" y="66"/>
                </a:lnTo>
                <a:lnTo>
                  <a:pt x="179" y="66"/>
                </a:lnTo>
                <a:lnTo>
                  <a:pt x="180" y="66"/>
                </a:lnTo>
                <a:lnTo>
                  <a:pt x="180" y="67"/>
                </a:lnTo>
                <a:lnTo>
                  <a:pt x="180" y="67"/>
                </a:lnTo>
                <a:lnTo>
                  <a:pt x="180" y="67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1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0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2" y="71"/>
                </a:lnTo>
                <a:lnTo>
                  <a:pt x="183" y="71"/>
                </a:lnTo>
                <a:lnTo>
                  <a:pt x="183" y="71"/>
                </a:lnTo>
                <a:lnTo>
                  <a:pt x="183" y="71"/>
                </a:lnTo>
                <a:lnTo>
                  <a:pt x="184" y="71"/>
                </a:lnTo>
                <a:lnTo>
                  <a:pt x="184" y="71"/>
                </a:lnTo>
                <a:lnTo>
                  <a:pt x="184" y="71"/>
                </a:lnTo>
                <a:lnTo>
                  <a:pt x="184" y="70"/>
                </a:lnTo>
                <a:lnTo>
                  <a:pt x="185" y="70"/>
                </a:lnTo>
                <a:lnTo>
                  <a:pt x="185" y="70"/>
                </a:lnTo>
                <a:lnTo>
                  <a:pt x="186" y="69"/>
                </a:lnTo>
                <a:lnTo>
                  <a:pt x="187" y="69"/>
                </a:lnTo>
                <a:lnTo>
                  <a:pt x="187" y="69"/>
                </a:lnTo>
                <a:lnTo>
                  <a:pt x="187" y="68"/>
                </a:lnTo>
                <a:lnTo>
                  <a:pt x="188" y="68"/>
                </a:lnTo>
                <a:lnTo>
                  <a:pt x="188" y="67"/>
                </a:lnTo>
                <a:lnTo>
                  <a:pt x="188" y="67"/>
                </a:lnTo>
                <a:lnTo>
                  <a:pt x="188" y="67"/>
                </a:lnTo>
                <a:lnTo>
                  <a:pt x="188" y="67"/>
                </a:lnTo>
                <a:lnTo>
                  <a:pt x="189" y="66"/>
                </a:lnTo>
                <a:lnTo>
                  <a:pt x="189" y="66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4"/>
                </a:lnTo>
                <a:lnTo>
                  <a:pt x="188" y="64"/>
                </a:lnTo>
                <a:lnTo>
                  <a:pt x="188" y="64"/>
                </a:lnTo>
                <a:lnTo>
                  <a:pt x="188" y="63"/>
                </a:lnTo>
                <a:lnTo>
                  <a:pt x="188" y="62"/>
                </a:lnTo>
                <a:lnTo>
                  <a:pt x="189" y="62"/>
                </a:lnTo>
                <a:lnTo>
                  <a:pt x="189" y="61"/>
                </a:lnTo>
                <a:lnTo>
                  <a:pt x="189" y="61"/>
                </a:lnTo>
                <a:lnTo>
                  <a:pt x="189" y="60"/>
                </a:lnTo>
                <a:lnTo>
                  <a:pt x="190" y="60"/>
                </a:lnTo>
                <a:lnTo>
                  <a:pt x="190" y="59"/>
                </a:lnTo>
                <a:lnTo>
                  <a:pt x="190" y="59"/>
                </a:lnTo>
                <a:lnTo>
                  <a:pt x="190" y="58"/>
                </a:lnTo>
                <a:lnTo>
                  <a:pt x="190" y="58"/>
                </a:lnTo>
                <a:lnTo>
                  <a:pt x="190" y="58"/>
                </a:lnTo>
                <a:lnTo>
                  <a:pt x="190" y="57"/>
                </a:lnTo>
                <a:lnTo>
                  <a:pt x="190" y="57"/>
                </a:lnTo>
                <a:lnTo>
                  <a:pt x="190" y="57"/>
                </a:lnTo>
                <a:lnTo>
                  <a:pt x="190" y="56"/>
                </a:lnTo>
                <a:lnTo>
                  <a:pt x="190" y="56"/>
                </a:lnTo>
                <a:lnTo>
                  <a:pt x="190" y="55"/>
                </a:lnTo>
                <a:lnTo>
                  <a:pt x="190" y="55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90" y="52"/>
                </a:lnTo>
                <a:lnTo>
                  <a:pt x="190" y="52"/>
                </a:lnTo>
                <a:lnTo>
                  <a:pt x="190" y="51"/>
                </a:lnTo>
                <a:lnTo>
                  <a:pt x="190" y="51"/>
                </a:lnTo>
                <a:lnTo>
                  <a:pt x="190" y="51"/>
                </a:lnTo>
                <a:lnTo>
                  <a:pt x="189" y="51"/>
                </a:lnTo>
                <a:lnTo>
                  <a:pt x="189" y="51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49"/>
                </a:lnTo>
                <a:lnTo>
                  <a:pt x="189" y="49"/>
                </a:lnTo>
                <a:lnTo>
                  <a:pt x="189" y="49"/>
                </a:lnTo>
                <a:lnTo>
                  <a:pt x="190" y="49"/>
                </a:lnTo>
                <a:lnTo>
                  <a:pt x="190" y="48"/>
                </a:lnTo>
                <a:lnTo>
                  <a:pt x="190" y="48"/>
                </a:lnTo>
                <a:lnTo>
                  <a:pt x="190" y="48"/>
                </a:lnTo>
                <a:lnTo>
                  <a:pt x="190" y="48"/>
                </a:lnTo>
                <a:lnTo>
                  <a:pt x="191" y="47"/>
                </a:lnTo>
                <a:lnTo>
                  <a:pt x="191" y="47"/>
                </a:lnTo>
                <a:lnTo>
                  <a:pt x="191" y="47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2" y="46"/>
                </a:lnTo>
                <a:lnTo>
                  <a:pt x="193" y="46"/>
                </a:lnTo>
                <a:lnTo>
                  <a:pt x="193" y="46"/>
                </a:lnTo>
                <a:lnTo>
                  <a:pt x="194" y="46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5"/>
                </a:lnTo>
                <a:lnTo>
                  <a:pt x="194" y="46"/>
                </a:lnTo>
                <a:lnTo>
                  <a:pt x="195" y="45"/>
                </a:lnTo>
                <a:lnTo>
                  <a:pt x="195" y="45"/>
                </a:lnTo>
                <a:lnTo>
                  <a:pt x="196" y="45"/>
                </a:lnTo>
                <a:lnTo>
                  <a:pt x="196" y="45"/>
                </a:lnTo>
                <a:lnTo>
                  <a:pt x="196" y="45"/>
                </a:lnTo>
                <a:lnTo>
                  <a:pt x="196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4"/>
                </a:lnTo>
                <a:lnTo>
                  <a:pt x="196" y="43"/>
                </a:lnTo>
                <a:lnTo>
                  <a:pt x="196" y="43"/>
                </a:lnTo>
                <a:lnTo>
                  <a:pt x="196" y="43"/>
                </a:lnTo>
                <a:lnTo>
                  <a:pt x="197" y="43"/>
                </a:lnTo>
                <a:lnTo>
                  <a:pt x="197" y="42"/>
                </a:lnTo>
                <a:lnTo>
                  <a:pt x="197" y="42"/>
                </a:lnTo>
                <a:lnTo>
                  <a:pt x="197" y="42"/>
                </a:lnTo>
                <a:lnTo>
                  <a:pt x="197" y="42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7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3"/>
                </a:lnTo>
                <a:lnTo>
                  <a:pt x="199" y="43"/>
                </a:lnTo>
                <a:lnTo>
                  <a:pt x="199" y="43"/>
                </a:lnTo>
                <a:lnTo>
                  <a:pt x="199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1" y="44"/>
                </a:lnTo>
                <a:lnTo>
                  <a:pt x="201" y="44"/>
                </a:lnTo>
                <a:lnTo>
                  <a:pt x="201" y="44"/>
                </a:lnTo>
                <a:lnTo>
                  <a:pt x="201" y="44"/>
                </a:lnTo>
                <a:lnTo>
                  <a:pt x="201" y="45"/>
                </a:lnTo>
                <a:lnTo>
                  <a:pt x="201" y="45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0" y="47"/>
                </a:lnTo>
                <a:lnTo>
                  <a:pt x="200" y="47"/>
                </a:lnTo>
                <a:lnTo>
                  <a:pt x="200" y="47"/>
                </a:lnTo>
                <a:lnTo>
                  <a:pt x="199" y="48"/>
                </a:lnTo>
                <a:lnTo>
                  <a:pt x="199" y="48"/>
                </a:lnTo>
                <a:lnTo>
                  <a:pt x="199" y="49"/>
                </a:lnTo>
                <a:lnTo>
                  <a:pt x="198" y="49"/>
                </a:lnTo>
                <a:lnTo>
                  <a:pt x="198" y="50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1"/>
                </a:lnTo>
                <a:lnTo>
                  <a:pt x="198" y="52"/>
                </a:lnTo>
                <a:lnTo>
                  <a:pt x="198" y="52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3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197" y="55"/>
                </a:lnTo>
                <a:lnTo>
                  <a:pt x="196" y="55"/>
                </a:lnTo>
                <a:lnTo>
                  <a:pt x="196" y="56"/>
                </a:lnTo>
                <a:lnTo>
                  <a:pt x="196" y="56"/>
                </a:lnTo>
                <a:lnTo>
                  <a:pt x="196" y="57"/>
                </a:lnTo>
                <a:lnTo>
                  <a:pt x="196" y="57"/>
                </a:lnTo>
                <a:lnTo>
                  <a:pt x="196" y="57"/>
                </a:lnTo>
                <a:lnTo>
                  <a:pt x="195" y="57"/>
                </a:lnTo>
                <a:lnTo>
                  <a:pt x="195" y="58"/>
                </a:lnTo>
                <a:lnTo>
                  <a:pt x="195" y="59"/>
                </a:lnTo>
                <a:lnTo>
                  <a:pt x="195" y="59"/>
                </a:lnTo>
                <a:lnTo>
                  <a:pt x="195" y="59"/>
                </a:lnTo>
                <a:lnTo>
                  <a:pt x="195" y="59"/>
                </a:lnTo>
                <a:lnTo>
                  <a:pt x="195" y="60"/>
                </a:lnTo>
                <a:lnTo>
                  <a:pt x="195" y="60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4" y="61"/>
                </a:lnTo>
                <a:lnTo>
                  <a:pt x="194" y="62"/>
                </a:lnTo>
                <a:lnTo>
                  <a:pt x="194" y="62"/>
                </a:lnTo>
                <a:lnTo>
                  <a:pt x="194" y="62"/>
                </a:lnTo>
                <a:lnTo>
                  <a:pt x="194" y="63"/>
                </a:lnTo>
                <a:lnTo>
                  <a:pt x="194" y="63"/>
                </a:lnTo>
                <a:lnTo>
                  <a:pt x="193" y="64"/>
                </a:lnTo>
                <a:lnTo>
                  <a:pt x="193" y="65"/>
                </a:lnTo>
                <a:lnTo>
                  <a:pt x="194" y="65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194" y="67"/>
                </a:lnTo>
                <a:lnTo>
                  <a:pt x="193" y="67"/>
                </a:lnTo>
                <a:lnTo>
                  <a:pt x="193" y="68"/>
                </a:lnTo>
                <a:lnTo>
                  <a:pt x="193" y="68"/>
                </a:lnTo>
                <a:lnTo>
                  <a:pt x="193" y="69"/>
                </a:lnTo>
                <a:lnTo>
                  <a:pt x="193" y="69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1"/>
                </a:lnTo>
                <a:lnTo>
                  <a:pt x="193" y="71"/>
                </a:lnTo>
                <a:lnTo>
                  <a:pt x="193" y="72"/>
                </a:lnTo>
                <a:lnTo>
                  <a:pt x="193" y="72"/>
                </a:lnTo>
                <a:lnTo>
                  <a:pt x="193" y="72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4"/>
                </a:lnTo>
                <a:lnTo>
                  <a:pt x="193" y="74"/>
                </a:lnTo>
                <a:lnTo>
                  <a:pt x="192" y="74"/>
                </a:lnTo>
                <a:lnTo>
                  <a:pt x="192" y="75"/>
                </a:lnTo>
                <a:lnTo>
                  <a:pt x="192" y="75"/>
                </a:lnTo>
                <a:lnTo>
                  <a:pt x="192" y="75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6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8"/>
                </a:lnTo>
                <a:lnTo>
                  <a:pt x="191" y="78"/>
                </a:lnTo>
                <a:lnTo>
                  <a:pt x="191" y="78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1" y="79"/>
                </a:lnTo>
                <a:lnTo>
                  <a:pt x="190" y="79"/>
                </a:lnTo>
                <a:lnTo>
                  <a:pt x="190" y="80"/>
                </a:lnTo>
                <a:lnTo>
                  <a:pt x="190" y="80"/>
                </a:lnTo>
                <a:lnTo>
                  <a:pt x="190" y="80"/>
                </a:lnTo>
                <a:lnTo>
                  <a:pt x="190" y="80"/>
                </a:lnTo>
                <a:lnTo>
                  <a:pt x="189" y="80"/>
                </a:lnTo>
                <a:lnTo>
                  <a:pt x="189" y="80"/>
                </a:lnTo>
                <a:lnTo>
                  <a:pt x="189" y="80"/>
                </a:lnTo>
                <a:lnTo>
                  <a:pt x="189" y="80"/>
                </a:lnTo>
                <a:lnTo>
                  <a:pt x="188" y="80"/>
                </a:ln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1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4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5" y="85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6"/>
                </a:lnTo>
                <a:lnTo>
                  <a:pt x="187" y="87"/>
                </a:lnTo>
                <a:lnTo>
                  <a:pt x="187" y="86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7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7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8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0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1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8" y="93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4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89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0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2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1" y="95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7"/>
                </a:lnTo>
                <a:lnTo>
                  <a:pt x="193" y="97"/>
                </a:lnTo>
                <a:lnTo>
                  <a:pt x="193" y="97"/>
                </a:lnTo>
                <a:lnTo>
                  <a:pt x="193" y="97"/>
                </a:lnTo>
                <a:lnTo>
                  <a:pt x="194" y="98"/>
                </a:lnTo>
                <a:lnTo>
                  <a:pt x="194" y="98"/>
                </a:lnTo>
                <a:lnTo>
                  <a:pt x="195" y="98"/>
                </a:lnTo>
                <a:lnTo>
                  <a:pt x="195" y="98"/>
                </a:lnTo>
                <a:lnTo>
                  <a:pt x="196" y="98"/>
                </a:lnTo>
                <a:lnTo>
                  <a:pt x="197" y="98"/>
                </a:lnTo>
                <a:lnTo>
                  <a:pt x="197" y="98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6"/>
                </a:lnTo>
                <a:lnTo>
                  <a:pt x="199" y="96"/>
                </a:lnTo>
                <a:lnTo>
                  <a:pt x="200" y="96"/>
                </a:lnTo>
                <a:lnTo>
                  <a:pt x="200" y="96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2" y="97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3" y="97"/>
                </a:lnTo>
                <a:lnTo>
                  <a:pt x="204" y="98"/>
                </a:lnTo>
                <a:lnTo>
                  <a:pt x="204" y="98"/>
                </a:lnTo>
                <a:lnTo>
                  <a:pt x="204" y="98"/>
                </a:lnTo>
                <a:lnTo>
                  <a:pt x="204" y="99"/>
                </a:lnTo>
                <a:lnTo>
                  <a:pt x="205" y="99"/>
                </a:lnTo>
                <a:lnTo>
                  <a:pt x="205" y="99"/>
                </a:lnTo>
                <a:lnTo>
                  <a:pt x="205" y="99"/>
                </a:lnTo>
                <a:lnTo>
                  <a:pt x="206" y="99"/>
                </a:lnTo>
                <a:lnTo>
                  <a:pt x="206" y="99"/>
                </a:lnTo>
                <a:lnTo>
                  <a:pt x="206" y="99"/>
                </a:lnTo>
                <a:lnTo>
                  <a:pt x="206" y="100"/>
                </a:lnTo>
                <a:lnTo>
                  <a:pt x="206" y="100"/>
                </a:lnTo>
                <a:lnTo>
                  <a:pt x="207" y="100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8" y="99"/>
                </a:lnTo>
                <a:lnTo>
                  <a:pt x="208" y="99"/>
                </a:lnTo>
                <a:lnTo>
                  <a:pt x="208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10" y="100"/>
                </a:lnTo>
                <a:lnTo>
                  <a:pt x="210" y="100"/>
                </a:lnTo>
                <a:lnTo>
                  <a:pt x="211" y="100"/>
                </a:lnTo>
                <a:lnTo>
                  <a:pt x="211" y="100"/>
                </a:lnTo>
                <a:lnTo>
                  <a:pt x="211" y="99"/>
                </a:lnTo>
                <a:lnTo>
                  <a:pt x="212" y="99"/>
                </a:lnTo>
                <a:lnTo>
                  <a:pt x="212" y="99"/>
                </a:lnTo>
                <a:lnTo>
                  <a:pt x="212" y="99"/>
                </a:lnTo>
                <a:lnTo>
                  <a:pt x="212" y="99"/>
                </a:lnTo>
                <a:lnTo>
                  <a:pt x="213" y="98"/>
                </a:lnTo>
                <a:lnTo>
                  <a:pt x="213" y="98"/>
                </a:lnTo>
                <a:lnTo>
                  <a:pt x="213" y="97"/>
                </a:lnTo>
                <a:lnTo>
                  <a:pt x="214" y="97"/>
                </a:lnTo>
                <a:lnTo>
                  <a:pt x="214" y="97"/>
                </a:lnTo>
                <a:lnTo>
                  <a:pt x="215" y="97"/>
                </a:lnTo>
                <a:lnTo>
                  <a:pt x="215" y="97"/>
                </a:lnTo>
                <a:lnTo>
                  <a:pt x="215" y="97"/>
                </a:lnTo>
                <a:lnTo>
                  <a:pt x="216" y="97"/>
                </a:lnTo>
                <a:lnTo>
                  <a:pt x="216" y="97"/>
                </a:lnTo>
                <a:lnTo>
                  <a:pt x="216" y="97"/>
                </a:lnTo>
                <a:lnTo>
                  <a:pt x="216" y="97"/>
                </a:lnTo>
                <a:lnTo>
                  <a:pt x="217" y="97"/>
                </a:lnTo>
                <a:lnTo>
                  <a:pt x="217" y="97"/>
                </a:lnTo>
                <a:lnTo>
                  <a:pt x="218" y="97"/>
                </a:lnTo>
                <a:lnTo>
                  <a:pt x="218" y="97"/>
                </a:lnTo>
                <a:lnTo>
                  <a:pt x="218" y="97"/>
                </a:lnTo>
                <a:lnTo>
                  <a:pt x="218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6"/>
                </a:lnTo>
                <a:lnTo>
                  <a:pt x="219" y="96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8"/>
                </a:lnTo>
                <a:lnTo>
                  <a:pt x="219" y="98"/>
                </a:lnTo>
                <a:lnTo>
                  <a:pt x="219" y="98"/>
                </a:lnTo>
                <a:lnTo>
                  <a:pt x="219" y="98"/>
                </a:lnTo>
                <a:lnTo>
                  <a:pt x="219" y="99"/>
                </a:lnTo>
                <a:lnTo>
                  <a:pt x="219" y="99"/>
                </a:lnTo>
                <a:lnTo>
                  <a:pt x="219" y="99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0"/>
                </a:lnTo>
                <a:lnTo>
                  <a:pt x="219" y="101"/>
                </a:lnTo>
                <a:lnTo>
                  <a:pt x="219" y="101"/>
                </a:lnTo>
                <a:lnTo>
                  <a:pt x="220" y="101"/>
                </a:lnTo>
                <a:lnTo>
                  <a:pt x="220" y="101"/>
                </a:lnTo>
                <a:lnTo>
                  <a:pt x="221" y="101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3" y="102"/>
                </a:lnTo>
                <a:lnTo>
                  <a:pt x="223" y="102"/>
                </a:lnTo>
                <a:lnTo>
                  <a:pt x="224" y="102"/>
                </a:lnTo>
                <a:lnTo>
                  <a:pt x="224" y="103"/>
                </a:lnTo>
                <a:lnTo>
                  <a:pt x="224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4"/>
                </a:lnTo>
                <a:lnTo>
                  <a:pt x="223" y="104"/>
                </a:lnTo>
                <a:lnTo>
                  <a:pt x="223" y="105"/>
                </a:lnTo>
                <a:lnTo>
                  <a:pt x="223" y="106"/>
                </a:lnTo>
                <a:lnTo>
                  <a:pt x="223" y="106"/>
                </a:lnTo>
                <a:lnTo>
                  <a:pt x="224" y="106"/>
                </a:lnTo>
                <a:lnTo>
                  <a:pt x="224" y="107"/>
                </a:lnTo>
                <a:lnTo>
                  <a:pt x="224" y="107"/>
                </a:lnTo>
                <a:lnTo>
                  <a:pt x="225" y="107"/>
                </a:lnTo>
                <a:lnTo>
                  <a:pt x="225" y="107"/>
                </a:lnTo>
                <a:lnTo>
                  <a:pt x="226" y="107"/>
                </a:lnTo>
                <a:lnTo>
                  <a:pt x="226" y="107"/>
                </a:lnTo>
                <a:lnTo>
                  <a:pt x="226" y="107"/>
                </a:lnTo>
                <a:lnTo>
                  <a:pt x="226" y="107"/>
                </a:lnTo>
                <a:lnTo>
                  <a:pt x="227" y="107"/>
                </a:lnTo>
                <a:lnTo>
                  <a:pt x="227" y="107"/>
                </a:lnTo>
                <a:lnTo>
                  <a:pt x="227" y="107"/>
                </a:lnTo>
                <a:lnTo>
                  <a:pt x="227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8" y="106"/>
                </a:lnTo>
                <a:lnTo>
                  <a:pt x="229" y="106"/>
                </a:lnTo>
                <a:lnTo>
                  <a:pt x="229" y="106"/>
                </a:lnTo>
                <a:lnTo>
                  <a:pt x="229" y="106"/>
                </a:lnTo>
                <a:lnTo>
                  <a:pt x="230" y="107"/>
                </a:lnTo>
                <a:lnTo>
                  <a:pt x="230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8"/>
                </a:lnTo>
                <a:lnTo>
                  <a:pt x="230" y="109"/>
                </a:lnTo>
                <a:lnTo>
                  <a:pt x="230" y="109"/>
                </a:lnTo>
                <a:lnTo>
                  <a:pt x="230" y="110"/>
                </a:lnTo>
                <a:lnTo>
                  <a:pt x="231" y="110"/>
                </a:lnTo>
                <a:lnTo>
                  <a:pt x="231" y="110"/>
                </a:lnTo>
                <a:lnTo>
                  <a:pt x="231" y="110"/>
                </a:lnTo>
                <a:lnTo>
                  <a:pt x="231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2" y="111"/>
                </a:lnTo>
                <a:lnTo>
                  <a:pt x="233" y="111"/>
                </a:lnTo>
                <a:lnTo>
                  <a:pt x="233" y="111"/>
                </a:lnTo>
                <a:lnTo>
                  <a:pt x="234" y="111"/>
                </a:lnTo>
                <a:lnTo>
                  <a:pt x="234" y="111"/>
                </a:lnTo>
                <a:lnTo>
                  <a:pt x="235" y="111"/>
                </a:lnTo>
                <a:lnTo>
                  <a:pt x="235" y="110"/>
                </a:lnTo>
                <a:lnTo>
                  <a:pt x="235" y="110"/>
                </a:lnTo>
                <a:lnTo>
                  <a:pt x="235" y="110"/>
                </a:lnTo>
                <a:lnTo>
                  <a:pt x="236" y="109"/>
                </a:lnTo>
                <a:lnTo>
                  <a:pt x="236" y="109"/>
                </a:lnTo>
                <a:lnTo>
                  <a:pt x="236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7" y="110"/>
                </a:lnTo>
                <a:lnTo>
                  <a:pt x="237" y="110"/>
                </a:lnTo>
                <a:lnTo>
                  <a:pt x="238" y="110"/>
                </a:lnTo>
                <a:lnTo>
                  <a:pt x="238" y="110"/>
                </a:lnTo>
                <a:lnTo>
                  <a:pt x="238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7" y="112"/>
                </a:lnTo>
                <a:lnTo>
                  <a:pt x="237" y="112"/>
                </a:lnTo>
                <a:lnTo>
                  <a:pt x="237" y="112"/>
                </a:lnTo>
                <a:lnTo>
                  <a:pt x="236" y="112"/>
                </a:lnTo>
                <a:lnTo>
                  <a:pt x="236" y="113"/>
                </a:lnTo>
                <a:lnTo>
                  <a:pt x="236" y="113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4"/>
                </a:lnTo>
                <a:lnTo>
                  <a:pt x="236" y="115"/>
                </a:lnTo>
                <a:lnTo>
                  <a:pt x="236" y="115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8" y="117"/>
                </a:lnTo>
                <a:lnTo>
                  <a:pt x="239" y="118"/>
                </a:lnTo>
                <a:lnTo>
                  <a:pt x="239" y="118"/>
                </a:ln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20"/>
                </a:lnTo>
                <a:lnTo>
                  <a:pt x="239" y="120"/>
                </a:lnTo>
                <a:lnTo>
                  <a:pt x="239" y="120"/>
                </a:lnTo>
                <a:lnTo>
                  <a:pt x="239" y="121"/>
                </a:lnTo>
                <a:lnTo>
                  <a:pt x="239" y="121"/>
                </a:lnTo>
                <a:lnTo>
                  <a:pt x="239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0" y="122"/>
                </a:lnTo>
                <a:lnTo>
                  <a:pt x="241" y="122"/>
                </a:lnTo>
                <a:lnTo>
                  <a:pt x="241" y="122"/>
                </a:lnTo>
                <a:lnTo>
                  <a:pt x="241" y="122"/>
                </a:lnTo>
                <a:lnTo>
                  <a:pt x="241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2"/>
                </a:lnTo>
                <a:lnTo>
                  <a:pt x="244" y="122"/>
                </a:lnTo>
                <a:lnTo>
                  <a:pt x="245" y="122"/>
                </a:lnTo>
                <a:lnTo>
                  <a:pt x="245" y="122"/>
                </a:lnTo>
                <a:lnTo>
                  <a:pt x="245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7" y="122"/>
                </a:lnTo>
                <a:lnTo>
                  <a:pt x="247" y="122"/>
                </a:lnTo>
                <a:lnTo>
                  <a:pt x="248" y="122"/>
                </a:lnTo>
                <a:lnTo>
                  <a:pt x="248" y="122"/>
                </a:lnTo>
                <a:lnTo>
                  <a:pt x="249" y="122"/>
                </a:lnTo>
                <a:lnTo>
                  <a:pt x="249" y="123"/>
                </a:lnTo>
                <a:lnTo>
                  <a:pt x="250" y="123"/>
                </a:lnTo>
                <a:lnTo>
                  <a:pt x="250" y="123"/>
                </a:lnTo>
                <a:lnTo>
                  <a:pt x="250" y="123"/>
                </a:lnTo>
                <a:lnTo>
                  <a:pt x="250" y="123"/>
                </a:lnTo>
                <a:lnTo>
                  <a:pt x="251" y="124"/>
                </a:lnTo>
                <a:lnTo>
                  <a:pt x="251" y="124"/>
                </a:lnTo>
                <a:lnTo>
                  <a:pt x="251" y="124"/>
                </a:lnTo>
                <a:lnTo>
                  <a:pt x="251" y="123"/>
                </a:lnTo>
                <a:lnTo>
                  <a:pt x="251" y="123"/>
                </a:lnTo>
                <a:lnTo>
                  <a:pt x="251" y="124"/>
                </a:lnTo>
                <a:lnTo>
                  <a:pt x="252" y="124"/>
                </a:lnTo>
                <a:lnTo>
                  <a:pt x="252" y="124"/>
                </a:lnTo>
                <a:lnTo>
                  <a:pt x="253" y="124"/>
                </a:lnTo>
                <a:lnTo>
                  <a:pt x="253" y="125"/>
                </a:lnTo>
                <a:lnTo>
                  <a:pt x="254" y="125"/>
                </a:lnTo>
                <a:lnTo>
                  <a:pt x="254" y="125"/>
                </a:lnTo>
                <a:lnTo>
                  <a:pt x="254" y="125"/>
                </a:lnTo>
                <a:lnTo>
                  <a:pt x="254" y="125"/>
                </a:lnTo>
                <a:lnTo>
                  <a:pt x="255" y="125"/>
                </a:lnTo>
                <a:lnTo>
                  <a:pt x="255" y="125"/>
                </a:lnTo>
                <a:lnTo>
                  <a:pt x="256" y="126"/>
                </a:lnTo>
                <a:lnTo>
                  <a:pt x="256" y="126"/>
                </a:lnTo>
                <a:lnTo>
                  <a:pt x="256" y="126"/>
                </a:lnTo>
                <a:lnTo>
                  <a:pt x="256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7"/>
                </a:lnTo>
                <a:lnTo>
                  <a:pt x="259" y="126"/>
                </a:lnTo>
                <a:lnTo>
                  <a:pt x="259" y="126"/>
                </a:lnTo>
                <a:lnTo>
                  <a:pt x="259" y="126"/>
                </a:lnTo>
                <a:lnTo>
                  <a:pt x="259" y="126"/>
                </a:lnTo>
                <a:lnTo>
                  <a:pt x="258" y="125"/>
                </a:lnTo>
                <a:lnTo>
                  <a:pt x="258" y="125"/>
                </a:lnTo>
                <a:lnTo>
                  <a:pt x="258" y="125"/>
                </a:lnTo>
                <a:lnTo>
                  <a:pt x="258" y="125"/>
                </a:lnTo>
                <a:lnTo>
                  <a:pt x="258" y="124"/>
                </a:lnTo>
                <a:lnTo>
                  <a:pt x="257" y="124"/>
                </a:lnTo>
                <a:lnTo>
                  <a:pt x="257" y="124"/>
                </a:lnTo>
                <a:lnTo>
                  <a:pt x="257" y="123"/>
                </a:lnTo>
                <a:lnTo>
                  <a:pt x="257" y="123"/>
                </a:lnTo>
                <a:lnTo>
                  <a:pt x="258" y="123"/>
                </a:lnTo>
                <a:lnTo>
                  <a:pt x="257" y="122"/>
                </a:lnTo>
                <a:lnTo>
                  <a:pt x="257" y="122"/>
                </a:lnTo>
                <a:lnTo>
                  <a:pt x="257" y="122"/>
                </a:lnTo>
                <a:lnTo>
                  <a:pt x="257" y="121"/>
                </a:lnTo>
                <a:lnTo>
                  <a:pt x="256" y="121"/>
                </a:lnTo>
                <a:lnTo>
                  <a:pt x="256" y="121"/>
                </a:lnTo>
                <a:lnTo>
                  <a:pt x="256" y="121"/>
                </a:lnTo>
                <a:lnTo>
                  <a:pt x="255" y="121"/>
                </a:lnTo>
                <a:lnTo>
                  <a:pt x="255" y="121"/>
                </a:lnTo>
                <a:lnTo>
                  <a:pt x="254" y="121"/>
                </a:lnTo>
                <a:lnTo>
                  <a:pt x="254" y="120"/>
                </a:lnTo>
                <a:lnTo>
                  <a:pt x="254" y="120"/>
                </a:lnTo>
                <a:lnTo>
                  <a:pt x="253" y="120"/>
                </a:lnTo>
                <a:lnTo>
                  <a:pt x="253" y="119"/>
                </a:lnTo>
                <a:lnTo>
                  <a:pt x="253" y="119"/>
                </a:lnTo>
                <a:lnTo>
                  <a:pt x="252" y="119"/>
                </a:lnTo>
                <a:lnTo>
                  <a:pt x="252" y="119"/>
                </a:lnTo>
                <a:lnTo>
                  <a:pt x="251" y="119"/>
                </a:lnTo>
                <a:lnTo>
                  <a:pt x="251" y="119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7"/>
                </a:lnTo>
                <a:lnTo>
                  <a:pt x="251" y="117"/>
                </a:lnTo>
                <a:lnTo>
                  <a:pt x="250" y="117"/>
                </a:lnTo>
                <a:lnTo>
                  <a:pt x="250" y="117"/>
                </a:lnTo>
                <a:lnTo>
                  <a:pt x="250" y="116"/>
                </a:lnTo>
                <a:lnTo>
                  <a:pt x="251" y="116"/>
                </a:lnTo>
                <a:lnTo>
                  <a:pt x="251" y="116"/>
                </a:lnTo>
                <a:lnTo>
                  <a:pt x="251" y="116"/>
                </a:lnTo>
                <a:lnTo>
                  <a:pt x="252" y="116"/>
                </a:lnTo>
                <a:lnTo>
                  <a:pt x="252" y="116"/>
                </a:lnTo>
                <a:lnTo>
                  <a:pt x="252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6"/>
                </a:ln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53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3"/>
                </a:lnTo>
                <a:lnTo>
                  <a:pt x="259" y="113"/>
                </a:lnTo>
                <a:lnTo>
                  <a:pt x="259" y="113"/>
                </a:lnTo>
                <a:lnTo>
                  <a:pt x="260" y="112"/>
                </a:lnTo>
                <a:lnTo>
                  <a:pt x="260" y="112"/>
                </a:lnTo>
                <a:lnTo>
                  <a:pt x="260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1"/>
                </a:lnTo>
                <a:lnTo>
                  <a:pt x="261" y="111"/>
                </a:lnTo>
                <a:lnTo>
                  <a:pt x="261" y="111"/>
                </a:lnTo>
                <a:lnTo>
                  <a:pt x="262" y="111"/>
                </a:lnTo>
                <a:lnTo>
                  <a:pt x="262" y="110"/>
                </a:lnTo>
                <a:lnTo>
                  <a:pt x="262" y="110"/>
                </a:lnTo>
                <a:lnTo>
                  <a:pt x="262" y="109"/>
                </a:lnTo>
                <a:lnTo>
                  <a:pt x="262" y="109"/>
                </a:lnTo>
                <a:lnTo>
                  <a:pt x="262" y="109"/>
                </a:lnTo>
                <a:lnTo>
                  <a:pt x="262" y="109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8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7"/>
                </a:lnTo>
                <a:lnTo>
                  <a:pt x="262" y="106"/>
                </a:lnTo>
                <a:lnTo>
                  <a:pt x="262" y="106"/>
                </a:lnTo>
                <a:lnTo>
                  <a:pt x="262" y="106"/>
                </a:lnTo>
                <a:lnTo>
                  <a:pt x="262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6"/>
                </a:lnTo>
                <a:lnTo>
                  <a:pt x="263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4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5" y="108"/>
                </a:lnTo>
                <a:lnTo>
                  <a:pt x="265" y="108"/>
                </a:lnTo>
                <a:lnTo>
                  <a:pt x="265" y="108"/>
                </a:lnTo>
                <a:lnTo>
                  <a:pt x="265" y="108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09"/>
                </a:lnTo>
                <a:lnTo>
                  <a:pt x="265" y="110"/>
                </a:lnTo>
                <a:lnTo>
                  <a:pt x="265" y="110"/>
                </a:lnTo>
                <a:lnTo>
                  <a:pt x="265" y="111"/>
                </a:lnTo>
                <a:lnTo>
                  <a:pt x="265" y="112"/>
                </a:lnTo>
                <a:lnTo>
                  <a:pt x="265" y="112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6" y="114"/>
                </a:lnTo>
                <a:lnTo>
                  <a:pt x="266" y="114"/>
                </a:lnTo>
                <a:lnTo>
                  <a:pt x="266" y="114"/>
                </a:lnTo>
                <a:lnTo>
                  <a:pt x="266" y="114"/>
                </a:lnTo>
                <a:lnTo>
                  <a:pt x="266" y="115"/>
                </a:lnTo>
                <a:lnTo>
                  <a:pt x="266" y="115"/>
                </a:lnTo>
                <a:lnTo>
                  <a:pt x="267" y="115"/>
                </a:lnTo>
                <a:lnTo>
                  <a:pt x="267" y="116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68" y="118"/>
                </a:lnTo>
                <a:lnTo>
                  <a:pt x="269" y="118"/>
                </a:lnTo>
                <a:lnTo>
                  <a:pt x="269" y="118"/>
                </a:lnTo>
                <a:lnTo>
                  <a:pt x="269" y="119"/>
                </a:lnTo>
                <a:lnTo>
                  <a:pt x="270" y="119"/>
                </a:lnTo>
                <a:lnTo>
                  <a:pt x="270" y="119"/>
                </a:lnTo>
                <a:lnTo>
                  <a:pt x="270" y="119"/>
                </a:lnTo>
                <a:lnTo>
                  <a:pt x="271" y="119"/>
                </a:lnTo>
                <a:lnTo>
                  <a:pt x="271" y="119"/>
                </a:lnTo>
                <a:lnTo>
                  <a:pt x="271" y="119"/>
                </a:lnTo>
                <a:lnTo>
                  <a:pt x="272" y="120"/>
                </a:lnTo>
                <a:lnTo>
                  <a:pt x="272" y="120"/>
                </a:lnTo>
                <a:lnTo>
                  <a:pt x="273" y="120"/>
                </a:lnTo>
                <a:lnTo>
                  <a:pt x="273" y="120"/>
                </a:lnTo>
                <a:lnTo>
                  <a:pt x="273" y="120"/>
                </a:lnTo>
                <a:lnTo>
                  <a:pt x="273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0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2"/>
                </a:lnTo>
                <a:lnTo>
                  <a:pt x="275" y="122"/>
                </a:lnTo>
                <a:lnTo>
                  <a:pt x="275" y="122"/>
                </a:lnTo>
                <a:lnTo>
                  <a:pt x="275" y="123"/>
                </a:lnTo>
                <a:lnTo>
                  <a:pt x="275" y="123"/>
                </a:lnTo>
                <a:lnTo>
                  <a:pt x="274" y="123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5"/>
                </a:lnTo>
                <a:lnTo>
                  <a:pt x="274" y="125"/>
                </a:lnTo>
                <a:lnTo>
                  <a:pt x="274" y="125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6"/>
                </a:lnTo>
                <a:lnTo>
                  <a:pt x="274" y="127"/>
                </a:lnTo>
                <a:lnTo>
                  <a:pt x="274" y="127"/>
                </a:lnTo>
                <a:lnTo>
                  <a:pt x="274" y="127"/>
                </a:lnTo>
                <a:lnTo>
                  <a:pt x="274" y="127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29"/>
                </a:lnTo>
                <a:lnTo>
                  <a:pt x="274" y="129"/>
                </a:lnTo>
                <a:lnTo>
                  <a:pt x="274" y="129"/>
                </a:lnTo>
                <a:lnTo>
                  <a:pt x="274" y="130"/>
                </a:lnTo>
                <a:lnTo>
                  <a:pt x="274" y="130"/>
                </a:lnTo>
                <a:lnTo>
                  <a:pt x="274" y="130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2"/>
                </a:lnTo>
                <a:lnTo>
                  <a:pt x="274" y="132"/>
                </a:lnTo>
                <a:lnTo>
                  <a:pt x="274" y="132"/>
                </a:lnTo>
                <a:lnTo>
                  <a:pt x="274" y="132"/>
                </a:lnTo>
                <a:lnTo>
                  <a:pt x="274" y="133"/>
                </a:lnTo>
                <a:lnTo>
                  <a:pt x="274" y="133"/>
                </a:lnTo>
                <a:lnTo>
                  <a:pt x="274" y="133"/>
                </a:lnTo>
                <a:lnTo>
                  <a:pt x="274" y="133"/>
                </a:lnTo>
                <a:lnTo>
                  <a:pt x="275" y="134"/>
                </a:lnTo>
                <a:lnTo>
                  <a:pt x="276" y="134"/>
                </a:lnTo>
                <a:lnTo>
                  <a:pt x="276" y="134"/>
                </a:lnTo>
                <a:lnTo>
                  <a:pt x="277" y="134"/>
                </a:lnTo>
                <a:lnTo>
                  <a:pt x="277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8" y="135"/>
                </a:lnTo>
                <a:lnTo>
                  <a:pt x="279" y="136"/>
                </a:lnTo>
                <a:lnTo>
                  <a:pt x="279" y="136"/>
                </a:lnTo>
                <a:lnTo>
                  <a:pt x="279" y="136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0" y="139"/>
                </a:lnTo>
                <a:lnTo>
                  <a:pt x="280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3" y="139"/>
                </a:lnTo>
                <a:lnTo>
                  <a:pt x="284" y="139"/>
                </a:lnTo>
                <a:lnTo>
                  <a:pt x="284" y="139"/>
                </a:lnTo>
                <a:lnTo>
                  <a:pt x="284" y="139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lnTo>
                  <a:pt x="285" y="138"/>
                </a:lnTo>
                <a:lnTo>
                  <a:pt x="285" y="138"/>
                </a:lnTo>
                <a:lnTo>
                  <a:pt x="285" y="138"/>
                </a:lnTo>
                <a:lnTo>
                  <a:pt x="285" y="137"/>
                </a:lnTo>
                <a:lnTo>
                  <a:pt x="285" y="137"/>
                </a:lnTo>
                <a:lnTo>
                  <a:pt x="285" y="137"/>
                </a:lnTo>
                <a:lnTo>
                  <a:pt x="285" y="137"/>
                </a:lnTo>
                <a:lnTo>
                  <a:pt x="285" y="136"/>
                </a:lnTo>
                <a:lnTo>
                  <a:pt x="285" y="135"/>
                </a:lnTo>
                <a:lnTo>
                  <a:pt x="285" y="135"/>
                </a:lnTo>
                <a:lnTo>
                  <a:pt x="285" y="135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3"/>
                </a:lnTo>
                <a:lnTo>
                  <a:pt x="285" y="133"/>
                </a:lnTo>
                <a:lnTo>
                  <a:pt x="285" y="133"/>
                </a:lnTo>
                <a:lnTo>
                  <a:pt x="285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2"/>
                </a:lnTo>
                <a:lnTo>
                  <a:pt x="284" y="131"/>
                </a:lnTo>
                <a:lnTo>
                  <a:pt x="284" y="131"/>
                </a:lnTo>
                <a:lnTo>
                  <a:pt x="284" y="131"/>
                </a:lnTo>
                <a:lnTo>
                  <a:pt x="284" y="130"/>
                </a:lnTo>
                <a:lnTo>
                  <a:pt x="284" y="130"/>
                </a:lnTo>
                <a:lnTo>
                  <a:pt x="285" y="129"/>
                </a:lnTo>
                <a:lnTo>
                  <a:pt x="285" y="129"/>
                </a:lnTo>
                <a:lnTo>
                  <a:pt x="285" y="129"/>
                </a:lnTo>
                <a:lnTo>
                  <a:pt x="285" y="129"/>
                </a:lnTo>
                <a:lnTo>
                  <a:pt x="285" y="128"/>
                </a:lnTo>
                <a:lnTo>
                  <a:pt x="285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7" y="128"/>
                </a:lnTo>
                <a:lnTo>
                  <a:pt x="287" y="128"/>
                </a:lnTo>
                <a:lnTo>
                  <a:pt x="287" y="128"/>
                </a:lnTo>
                <a:lnTo>
                  <a:pt x="287" y="128"/>
                </a:lnTo>
                <a:lnTo>
                  <a:pt x="288" y="128"/>
                </a:lnTo>
                <a:lnTo>
                  <a:pt x="288" y="128"/>
                </a:lnTo>
                <a:lnTo>
                  <a:pt x="288" y="128"/>
                </a:lnTo>
                <a:lnTo>
                  <a:pt x="288" y="128"/>
                </a:lnTo>
                <a:lnTo>
                  <a:pt x="289" y="127"/>
                </a:lnTo>
                <a:lnTo>
                  <a:pt x="289" y="127"/>
                </a:lnTo>
                <a:lnTo>
                  <a:pt x="289" y="127"/>
                </a:lnTo>
                <a:lnTo>
                  <a:pt x="290" y="127"/>
                </a:lnTo>
                <a:lnTo>
                  <a:pt x="290" y="127"/>
                </a:lnTo>
                <a:lnTo>
                  <a:pt x="290" y="126"/>
                </a:lnTo>
                <a:lnTo>
                  <a:pt x="290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1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5"/>
                </a:lnTo>
                <a:lnTo>
                  <a:pt x="295" y="125"/>
                </a:lnTo>
                <a:lnTo>
                  <a:pt x="295" y="125"/>
                </a:lnTo>
                <a:lnTo>
                  <a:pt x="296" y="125"/>
                </a:lnTo>
                <a:lnTo>
                  <a:pt x="296" y="124"/>
                </a:lnTo>
                <a:lnTo>
                  <a:pt x="296" y="124"/>
                </a:lnTo>
                <a:lnTo>
                  <a:pt x="296" y="124"/>
                </a:lnTo>
                <a:lnTo>
                  <a:pt x="295" y="123"/>
                </a:lnTo>
                <a:lnTo>
                  <a:pt x="295" y="123"/>
                </a:lnTo>
                <a:lnTo>
                  <a:pt x="295" y="123"/>
                </a:lnTo>
                <a:lnTo>
                  <a:pt x="295" y="122"/>
                </a:lnTo>
                <a:lnTo>
                  <a:pt x="295" y="122"/>
                </a:lnTo>
                <a:lnTo>
                  <a:pt x="295" y="121"/>
                </a:lnTo>
                <a:lnTo>
                  <a:pt x="295" y="121"/>
                </a:lnTo>
                <a:lnTo>
                  <a:pt x="295" y="121"/>
                </a:lnTo>
                <a:lnTo>
                  <a:pt x="295" y="121"/>
                </a:lnTo>
                <a:lnTo>
                  <a:pt x="295" y="120"/>
                </a:lnTo>
                <a:lnTo>
                  <a:pt x="295" y="120"/>
                </a:lnTo>
                <a:lnTo>
                  <a:pt x="295" y="120"/>
                </a:lnTo>
                <a:lnTo>
                  <a:pt x="295" y="120"/>
                </a:lnTo>
                <a:lnTo>
                  <a:pt x="295" y="119"/>
                </a:lnTo>
                <a:lnTo>
                  <a:pt x="295" y="119"/>
                </a:lnTo>
                <a:lnTo>
                  <a:pt x="295" y="118"/>
                </a:lnTo>
                <a:lnTo>
                  <a:pt x="295" y="118"/>
                </a:lnTo>
                <a:lnTo>
                  <a:pt x="295" y="118"/>
                </a:lnTo>
                <a:lnTo>
                  <a:pt x="295" y="118"/>
                </a:lnTo>
                <a:lnTo>
                  <a:pt x="295" y="117"/>
                </a:lnTo>
                <a:lnTo>
                  <a:pt x="295" y="117"/>
                </a:lnTo>
                <a:lnTo>
                  <a:pt x="295" y="117"/>
                </a:lnTo>
                <a:lnTo>
                  <a:pt x="295" y="117"/>
                </a:lnTo>
                <a:lnTo>
                  <a:pt x="295" y="116"/>
                </a:lnTo>
                <a:lnTo>
                  <a:pt x="296" y="116"/>
                </a:lnTo>
                <a:lnTo>
                  <a:pt x="296" y="116"/>
                </a:lnTo>
                <a:lnTo>
                  <a:pt x="296" y="116"/>
                </a:lnTo>
                <a:lnTo>
                  <a:pt x="296" y="115"/>
                </a:lnTo>
                <a:lnTo>
                  <a:pt x="296" y="115"/>
                </a:lnTo>
                <a:lnTo>
                  <a:pt x="295" y="115"/>
                </a:lnTo>
                <a:lnTo>
                  <a:pt x="295" y="115"/>
                </a:lnTo>
                <a:lnTo>
                  <a:pt x="295" y="114"/>
                </a:lnTo>
                <a:lnTo>
                  <a:pt x="295" y="114"/>
                </a:lnTo>
                <a:lnTo>
                  <a:pt x="295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3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1"/>
                </a:lnTo>
                <a:lnTo>
                  <a:pt x="292" y="111"/>
                </a:lnTo>
                <a:lnTo>
                  <a:pt x="292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1"/>
                </a:lnTo>
                <a:lnTo>
                  <a:pt x="293" y="110"/>
                </a:lnTo>
                <a:lnTo>
                  <a:pt x="293" y="110"/>
                </a:lnTo>
                <a:lnTo>
                  <a:pt x="293" y="110"/>
                </a:lnTo>
                <a:lnTo>
                  <a:pt x="293" y="110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3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4" y="109"/>
                </a:lnTo>
                <a:lnTo>
                  <a:pt x="295" y="109"/>
                </a:lnTo>
                <a:lnTo>
                  <a:pt x="295" y="109"/>
                </a:lnTo>
                <a:lnTo>
                  <a:pt x="295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8"/>
                </a:lnTo>
                <a:lnTo>
                  <a:pt x="297" y="108"/>
                </a:lnTo>
                <a:lnTo>
                  <a:pt x="297" y="108"/>
                </a:lnTo>
                <a:lnTo>
                  <a:pt x="297" y="108"/>
                </a:lnTo>
                <a:lnTo>
                  <a:pt x="297" y="107"/>
                </a:lnTo>
                <a:lnTo>
                  <a:pt x="297" y="107"/>
                </a:lnTo>
                <a:lnTo>
                  <a:pt x="297" y="107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7" y="105"/>
                </a:lnTo>
                <a:lnTo>
                  <a:pt x="297" y="106"/>
                </a:lnTo>
                <a:lnTo>
                  <a:pt x="297" y="106"/>
                </a:lnTo>
                <a:lnTo>
                  <a:pt x="297" y="106"/>
                </a:lnTo>
                <a:lnTo>
                  <a:pt x="298" y="106"/>
                </a:lnTo>
                <a:lnTo>
                  <a:pt x="298" y="105"/>
                </a:lnTo>
                <a:lnTo>
                  <a:pt x="298" y="105"/>
                </a:lnTo>
                <a:lnTo>
                  <a:pt x="298" y="106"/>
                </a:lnTo>
                <a:lnTo>
                  <a:pt x="298" y="106"/>
                </a:lnTo>
                <a:lnTo>
                  <a:pt x="299" y="106"/>
                </a:lnTo>
                <a:lnTo>
                  <a:pt x="299" y="106"/>
                </a:lnTo>
                <a:lnTo>
                  <a:pt x="299" y="106"/>
                </a:lnTo>
                <a:lnTo>
                  <a:pt x="299" y="107"/>
                </a:lnTo>
                <a:lnTo>
                  <a:pt x="299" y="107"/>
                </a:lnTo>
                <a:lnTo>
                  <a:pt x="299" y="107"/>
                </a:lnTo>
                <a:lnTo>
                  <a:pt x="299" y="107"/>
                </a:lnTo>
                <a:lnTo>
                  <a:pt x="299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3" y="110"/>
                </a:lnTo>
                <a:lnTo>
                  <a:pt x="304" y="110"/>
                </a:lnTo>
                <a:lnTo>
                  <a:pt x="304" y="110"/>
                </a:lnTo>
                <a:lnTo>
                  <a:pt x="304" y="110"/>
                </a:lnTo>
                <a:lnTo>
                  <a:pt x="304" y="110"/>
                </a:lnTo>
                <a:lnTo>
                  <a:pt x="305" y="110"/>
                </a:lnTo>
                <a:lnTo>
                  <a:pt x="305" y="110"/>
                </a:lnTo>
                <a:lnTo>
                  <a:pt x="305" y="110"/>
                </a:lnTo>
                <a:lnTo>
                  <a:pt x="306" y="110"/>
                </a:lnTo>
                <a:lnTo>
                  <a:pt x="306" y="110"/>
                </a:lnTo>
                <a:lnTo>
                  <a:pt x="306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8" y="110"/>
                </a:lnTo>
                <a:lnTo>
                  <a:pt x="308" y="111"/>
                </a:lnTo>
                <a:lnTo>
                  <a:pt x="309" y="111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1" y="112"/>
                </a:lnTo>
                <a:lnTo>
                  <a:pt x="311" y="112"/>
                </a:lnTo>
                <a:lnTo>
                  <a:pt x="311" y="112"/>
                </a:lnTo>
                <a:lnTo>
                  <a:pt x="311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3" y="112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5" y="111"/>
                </a:lnTo>
                <a:lnTo>
                  <a:pt x="315" y="111"/>
                </a:lnTo>
                <a:lnTo>
                  <a:pt x="315" y="111"/>
                </a:lnTo>
                <a:lnTo>
                  <a:pt x="316" y="110"/>
                </a:lnTo>
                <a:lnTo>
                  <a:pt x="316" y="110"/>
                </a:lnTo>
                <a:lnTo>
                  <a:pt x="318" y="110"/>
                </a:lnTo>
                <a:lnTo>
                  <a:pt x="319" y="110"/>
                </a:lnTo>
                <a:lnTo>
                  <a:pt x="319" y="110"/>
                </a:lnTo>
                <a:lnTo>
                  <a:pt x="319" y="111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2"/>
                </a:lnTo>
                <a:lnTo>
                  <a:pt x="319" y="113"/>
                </a:lnTo>
                <a:lnTo>
                  <a:pt x="319" y="113"/>
                </a:lnTo>
                <a:lnTo>
                  <a:pt x="319" y="113"/>
                </a:lnTo>
                <a:lnTo>
                  <a:pt x="319" y="113"/>
                </a:lnTo>
                <a:lnTo>
                  <a:pt x="319" y="114"/>
                </a:lnTo>
                <a:lnTo>
                  <a:pt x="319" y="114"/>
                </a:lnTo>
                <a:lnTo>
                  <a:pt x="319" y="114"/>
                </a:lnTo>
                <a:lnTo>
                  <a:pt x="319" y="114"/>
                </a:lnTo>
                <a:lnTo>
                  <a:pt x="319" y="115"/>
                </a:lnTo>
                <a:lnTo>
                  <a:pt x="319" y="115"/>
                </a:lnTo>
                <a:lnTo>
                  <a:pt x="319" y="115"/>
                </a:lnTo>
                <a:lnTo>
                  <a:pt x="319" y="116"/>
                </a:lnTo>
                <a:lnTo>
                  <a:pt x="319" y="116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20" y="118"/>
                </a:lnTo>
                <a:lnTo>
                  <a:pt x="320" y="118"/>
                </a:lnTo>
                <a:lnTo>
                  <a:pt x="320" y="118"/>
                </a:lnTo>
                <a:lnTo>
                  <a:pt x="321" y="118"/>
                </a:lnTo>
                <a:lnTo>
                  <a:pt x="321" y="119"/>
                </a:lnTo>
                <a:lnTo>
                  <a:pt x="322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19"/>
                </a:lnTo>
                <a:lnTo>
                  <a:pt x="323" y="120"/>
                </a:lnTo>
                <a:lnTo>
                  <a:pt x="323" y="120"/>
                </a:lnTo>
                <a:lnTo>
                  <a:pt x="322" y="121"/>
                </a:lnTo>
                <a:lnTo>
                  <a:pt x="322" y="121"/>
                </a:lnTo>
                <a:lnTo>
                  <a:pt x="321" y="121"/>
                </a:lnTo>
                <a:lnTo>
                  <a:pt x="321" y="120"/>
                </a:lnTo>
                <a:lnTo>
                  <a:pt x="321" y="121"/>
                </a:lnTo>
                <a:lnTo>
                  <a:pt x="320" y="121"/>
                </a:lnTo>
                <a:lnTo>
                  <a:pt x="320" y="121"/>
                </a:lnTo>
                <a:lnTo>
                  <a:pt x="320" y="122"/>
                </a:lnTo>
                <a:lnTo>
                  <a:pt x="320" y="122"/>
                </a:lnTo>
                <a:lnTo>
                  <a:pt x="321" y="123"/>
                </a:lnTo>
                <a:lnTo>
                  <a:pt x="321" y="124"/>
                </a:lnTo>
                <a:lnTo>
                  <a:pt x="321" y="125"/>
                </a:lnTo>
                <a:lnTo>
                  <a:pt x="322" y="125"/>
                </a:lnTo>
                <a:lnTo>
                  <a:pt x="322" y="126"/>
                </a:lnTo>
                <a:lnTo>
                  <a:pt x="322" y="126"/>
                </a:lnTo>
                <a:lnTo>
                  <a:pt x="323" y="127"/>
                </a:lnTo>
                <a:lnTo>
                  <a:pt x="323" y="127"/>
                </a:lnTo>
                <a:lnTo>
                  <a:pt x="324" y="127"/>
                </a:lnTo>
                <a:lnTo>
                  <a:pt x="324" y="127"/>
                </a:lnTo>
                <a:lnTo>
                  <a:pt x="324" y="128"/>
                </a:lnTo>
                <a:lnTo>
                  <a:pt x="325" y="128"/>
                </a:lnTo>
                <a:lnTo>
                  <a:pt x="325" y="129"/>
                </a:lnTo>
                <a:lnTo>
                  <a:pt x="326" y="129"/>
                </a:lnTo>
                <a:lnTo>
                  <a:pt x="327" y="129"/>
                </a:lnTo>
                <a:lnTo>
                  <a:pt x="327" y="130"/>
                </a:lnTo>
                <a:lnTo>
                  <a:pt x="328" y="130"/>
                </a:lnTo>
                <a:lnTo>
                  <a:pt x="329" y="130"/>
                </a:lnTo>
                <a:lnTo>
                  <a:pt x="329" y="131"/>
                </a:lnTo>
                <a:lnTo>
                  <a:pt x="329" y="131"/>
                </a:lnTo>
                <a:lnTo>
                  <a:pt x="328" y="132"/>
                </a:lnTo>
                <a:lnTo>
                  <a:pt x="328" y="133"/>
                </a:lnTo>
                <a:lnTo>
                  <a:pt x="328" y="134"/>
                </a:lnTo>
                <a:lnTo>
                  <a:pt x="328" y="134"/>
                </a:lnTo>
                <a:lnTo>
                  <a:pt x="329" y="135"/>
                </a:lnTo>
                <a:lnTo>
                  <a:pt x="329" y="135"/>
                </a:lnTo>
                <a:lnTo>
                  <a:pt x="329" y="137"/>
                </a:lnTo>
                <a:lnTo>
                  <a:pt x="329" y="137"/>
                </a:lnTo>
                <a:lnTo>
                  <a:pt x="329" y="138"/>
                </a:lnTo>
                <a:lnTo>
                  <a:pt x="330" y="138"/>
                </a:lnTo>
                <a:lnTo>
                  <a:pt x="330" y="139"/>
                </a:lnTo>
                <a:lnTo>
                  <a:pt x="330" y="139"/>
                </a:lnTo>
                <a:lnTo>
                  <a:pt x="331" y="139"/>
                </a:lnTo>
                <a:lnTo>
                  <a:pt x="331" y="138"/>
                </a:lnTo>
                <a:lnTo>
                  <a:pt x="332" y="138"/>
                </a:lnTo>
                <a:lnTo>
                  <a:pt x="333" y="138"/>
                </a:lnTo>
                <a:lnTo>
                  <a:pt x="335" y="137"/>
                </a:lnTo>
                <a:lnTo>
                  <a:pt x="335" y="137"/>
                </a:lnTo>
                <a:lnTo>
                  <a:pt x="336" y="136"/>
                </a:lnTo>
                <a:lnTo>
                  <a:pt x="336" y="136"/>
                </a:lnTo>
                <a:lnTo>
                  <a:pt x="336" y="135"/>
                </a:lnTo>
                <a:lnTo>
                  <a:pt x="337" y="135"/>
                </a:lnTo>
                <a:lnTo>
                  <a:pt x="337" y="135"/>
                </a:lnTo>
                <a:lnTo>
                  <a:pt x="338" y="135"/>
                </a:lnTo>
                <a:lnTo>
                  <a:pt x="339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7"/>
                </a:lnTo>
                <a:lnTo>
                  <a:pt x="341" y="138"/>
                </a:lnTo>
                <a:lnTo>
                  <a:pt x="341" y="138"/>
                </a:lnTo>
                <a:lnTo>
                  <a:pt x="341" y="139"/>
                </a:lnTo>
                <a:lnTo>
                  <a:pt x="342" y="139"/>
                </a:lnTo>
                <a:lnTo>
                  <a:pt x="342" y="140"/>
                </a:lnTo>
                <a:lnTo>
                  <a:pt x="342" y="140"/>
                </a:lnTo>
                <a:lnTo>
                  <a:pt x="342" y="141"/>
                </a:lnTo>
                <a:lnTo>
                  <a:pt x="342" y="141"/>
                </a:lnTo>
                <a:lnTo>
                  <a:pt x="342" y="141"/>
                </a:lnTo>
                <a:lnTo>
                  <a:pt x="342" y="142"/>
                </a:lnTo>
                <a:lnTo>
                  <a:pt x="342" y="142"/>
                </a:lnTo>
                <a:lnTo>
                  <a:pt x="342" y="142"/>
                </a:lnTo>
                <a:lnTo>
                  <a:pt x="342" y="143"/>
                </a:lnTo>
                <a:lnTo>
                  <a:pt x="341" y="143"/>
                </a:lnTo>
                <a:lnTo>
                  <a:pt x="341" y="143"/>
                </a:lnTo>
                <a:lnTo>
                  <a:pt x="341" y="143"/>
                </a:lnTo>
                <a:lnTo>
                  <a:pt x="341" y="144"/>
                </a:lnTo>
                <a:lnTo>
                  <a:pt x="341" y="144"/>
                </a:lnTo>
                <a:lnTo>
                  <a:pt x="340" y="145"/>
                </a:lnTo>
                <a:lnTo>
                  <a:pt x="340" y="145"/>
                </a:lnTo>
                <a:lnTo>
                  <a:pt x="340" y="145"/>
                </a:lnTo>
                <a:lnTo>
                  <a:pt x="340" y="145"/>
                </a:lnTo>
                <a:lnTo>
                  <a:pt x="338" y="145"/>
                </a:lnTo>
                <a:lnTo>
                  <a:pt x="338" y="145"/>
                </a:lnTo>
                <a:lnTo>
                  <a:pt x="337" y="145"/>
                </a:lnTo>
                <a:lnTo>
                  <a:pt x="336" y="145"/>
                </a:lnTo>
                <a:lnTo>
                  <a:pt x="335" y="145"/>
                </a:lnTo>
                <a:lnTo>
                  <a:pt x="335" y="144"/>
                </a:lnTo>
                <a:lnTo>
                  <a:pt x="335" y="145"/>
                </a:lnTo>
                <a:lnTo>
                  <a:pt x="334" y="145"/>
                </a:lnTo>
                <a:lnTo>
                  <a:pt x="334" y="145"/>
                </a:lnTo>
                <a:lnTo>
                  <a:pt x="333" y="145"/>
                </a:lnTo>
                <a:lnTo>
                  <a:pt x="333" y="146"/>
                </a:lnTo>
                <a:lnTo>
                  <a:pt x="332" y="146"/>
                </a:lnTo>
                <a:lnTo>
                  <a:pt x="332" y="147"/>
                </a:lnTo>
                <a:lnTo>
                  <a:pt x="332" y="148"/>
                </a:lnTo>
                <a:lnTo>
                  <a:pt x="331" y="148"/>
                </a:lnTo>
                <a:lnTo>
                  <a:pt x="331" y="149"/>
                </a:lnTo>
                <a:lnTo>
                  <a:pt x="330" y="150"/>
                </a:lnTo>
                <a:lnTo>
                  <a:pt x="330" y="151"/>
                </a:lnTo>
                <a:lnTo>
                  <a:pt x="329" y="151"/>
                </a:lnTo>
                <a:lnTo>
                  <a:pt x="329" y="152"/>
                </a:lnTo>
                <a:lnTo>
                  <a:pt x="329" y="153"/>
                </a:lnTo>
                <a:lnTo>
                  <a:pt x="329" y="154"/>
                </a:lnTo>
                <a:lnTo>
                  <a:pt x="328" y="155"/>
                </a:lnTo>
                <a:lnTo>
                  <a:pt x="328" y="156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7"/>
                </a:lnTo>
                <a:lnTo>
                  <a:pt x="328" y="158"/>
                </a:lnTo>
                <a:lnTo>
                  <a:pt x="328" y="158"/>
                </a:lnTo>
                <a:lnTo>
                  <a:pt x="328" y="158"/>
                </a:lnTo>
                <a:lnTo>
                  <a:pt x="328" y="159"/>
                </a:lnTo>
                <a:lnTo>
                  <a:pt x="328" y="159"/>
                </a:lnTo>
                <a:lnTo>
                  <a:pt x="328" y="160"/>
                </a:lnTo>
                <a:lnTo>
                  <a:pt x="328" y="160"/>
                </a:lnTo>
                <a:lnTo>
                  <a:pt x="328" y="160"/>
                </a:lnTo>
                <a:lnTo>
                  <a:pt x="328" y="160"/>
                </a:lnTo>
                <a:lnTo>
                  <a:pt x="329" y="160"/>
                </a:lnTo>
                <a:lnTo>
                  <a:pt x="329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1" y="163"/>
                </a:lnTo>
                <a:lnTo>
                  <a:pt x="331" y="163"/>
                </a:lnTo>
                <a:lnTo>
                  <a:pt x="331" y="163"/>
                </a:lnTo>
                <a:lnTo>
                  <a:pt x="332" y="164"/>
                </a:lnTo>
                <a:lnTo>
                  <a:pt x="332" y="164"/>
                </a:lnTo>
                <a:lnTo>
                  <a:pt x="333" y="165"/>
                </a:lnTo>
                <a:lnTo>
                  <a:pt x="333" y="165"/>
                </a:lnTo>
                <a:lnTo>
                  <a:pt x="334" y="164"/>
                </a:lnTo>
                <a:lnTo>
                  <a:pt x="335" y="164"/>
                </a:lnTo>
                <a:lnTo>
                  <a:pt x="336" y="164"/>
                </a:lnTo>
                <a:lnTo>
                  <a:pt x="336" y="164"/>
                </a:lnTo>
                <a:lnTo>
                  <a:pt x="336" y="163"/>
                </a:lnTo>
                <a:lnTo>
                  <a:pt x="336" y="163"/>
                </a:lnTo>
                <a:lnTo>
                  <a:pt x="337" y="162"/>
                </a:lnTo>
                <a:lnTo>
                  <a:pt x="337" y="162"/>
                </a:lnTo>
                <a:lnTo>
                  <a:pt x="337" y="162"/>
                </a:lnTo>
                <a:lnTo>
                  <a:pt x="338" y="161"/>
                </a:lnTo>
                <a:lnTo>
                  <a:pt x="339" y="160"/>
                </a:lnTo>
                <a:lnTo>
                  <a:pt x="340" y="160"/>
                </a:lnTo>
                <a:lnTo>
                  <a:pt x="340" y="159"/>
                </a:lnTo>
                <a:lnTo>
                  <a:pt x="341" y="159"/>
                </a:lnTo>
                <a:lnTo>
                  <a:pt x="342" y="159"/>
                </a:lnTo>
                <a:lnTo>
                  <a:pt x="342" y="159"/>
                </a:lnTo>
                <a:lnTo>
                  <a:pt x="343" y="159"/>
                </a:lnTo>
                <a:lnTo>
                  <a:pt x="344" y="158"/>
                </a:lnTo>
                <a:lnTo>
                  <a:pt x="345" y="158"/>
                </a:lnTo>
                <a:lnTo>
                  <a:pt x="345" y="158"/>
                </a:lnTo>
                <a:lnTo>
                  <a:pt x="345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6" y="158"/>
                </a:lnTo>
                <a:lnTo>
                  <a:pt x="347" y="158"/>
                </a:lnTo>
                <a:lnTo>
                  <a:pt x="347" y="158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7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8" y="157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0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1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6"/>
                </a:lnTo>
                <a:lnTo>
                  <a:pt x="352" y="155"/>
                </a:lnTo>
                <a:lnTo>
                  <a:pt x="352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5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3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4" y="155"/>
                </a:lnTo>
                <a:lnTo>
                  <a:pt x="354" y="155"/>
                </a:lnTo>
                <a:lnTo>
                  <a:pt x="354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6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5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7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4"/>
                </a:lnTo>
                <a:lnTo>
                  <a:pt x="358" y="153"/>
                </a:lnTo>
                <a:lnTo>
                  <a:pt x="358" y="153"/>
                </a:lnTo>
                <a:lnTo>
                  <a:pt x="358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59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3"/>
                </a:lnTo>
                <a:lnTo>
                  <a:pt x="360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1" y="152"/>
                </a:lnTo>
                <a:lnTo>
                  <a:pt x="362" y="152"/>
                </a:lnTo>
                <a:lnTo>
                  <a:pt x="363" y="151"/>
                </a:lnTo>
                <a:lnTo>
                  <a:pt x="364" y="150"/>
                </a:lnTo>
                <a:lnTo>
                  <a:pt x="365" y="150"/>
                </a:lnTo>
                <a:lnTo>
                  <a:pt x="366" y="149"/>
                </a:lnTo>
                <a:lnTo>
                  <a:pt x="366" y="149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9" y="147"/>
                </a:lnTo>
                <a:lnTo>
                  <a:pt x="369" y="148"/>
                </a:lnTo>
                <a:lnTo>
                  <a:pt x="369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9" y="147"/>
                </a:lnTo>
                <a:lnTo>
                  <a:pt x="370" y="147"/>
                </a:lnTo>
                <a:lnTo>
                  <a:pt x="370" y="147"/>
                </a:lnTo>
                <a:lnTo>
                  <a:pt x="371" y="147"/>
                </a:lnTo>
                <a:lnTo>
                  <a:pt x="371" y="147"/>
                </a:lnTo>
                <a:lnTo>
                  <a:pt x="372" y="147"/>
                </a:lnTo>
                <a:lnTo>
                  <a:pt x="372" y="147"/>
                </a:lnTo>
                <a:lnTo>
                  <a:pt x="372" y="147"/>
                </a:lnTo>
                <a:lnTo>
                  <a:pt x="373" y="146"/>
                </a:lnTo>
                <a:lnTo>
                  <a:pt x="373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5"/>
                </a:lnTo>
                <a:lnTo>
                  <a:pt x="375" y="145"/>
                </a:lnTo>
                <a:lnTo>
                  <a:pt x="375" y="144"/>
                </a:lnTo>
                <a:lnTo>
                  <a:pt x="375" y="144"/>
                </a:lnTo>
                <a:lnTo>
                  <a:pt x="376" y="143"/>
                </a:lnTo>
                <a:lnTo>
                  <a:pt x="377" y="142"/>
                </a:lnTo>
                <a:lnTo>
                  <a:pt x="377" y="142"/>
                </a:lnTo>
                <a:lnTo>
                  <a:pt x="377" y="142"/>
                </a:lnTo>
                <a:lnTo>
                  <a:pt x="377" y="141"/>
                </a:lnTo>
                <a:lnTo>
                  <a:pt x="378" y="141"/>
                </a:lnTo>
                <a:lnTo>
                  <a:pt x="378" y="141"/>
                </a:lnTo>
                <a:lnTo>
                  <a:pt x="378" y="140"/>
                </a:lnTo>
                <a:lnTo>
                  <a:pt x="378" y="140"/>
                </a:lnTo>
                <a:lnTo>
                  <a:pt x="378" y="140"/>
                </a:lnTo>
                <a:lnTo>
                  <a:pt x="378" y="139"/>
                </a:lnTo>
                <a:lnTo>
                  <a:pt x="378" y="139"/>
                </a:lnTo>
                <a:lnTo>
                  <a:pt x="378" y="138"/>
                </a:lnTo>
                <a:lnTo>
                  <a:pt x="379" y="138"/>
                </a:lnTo>
                <a:lnTo>
                  <a:pt x="379" y="138"/>
                </a:lnTo>
                <a:lnTo>
                  <a:pt x="379" y="137"/>
                </a:lnTo>
                <a:lnTo>
                  <a:pt x="379" y="137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8" y="135"/>
                </a:lnTo>
                <a:lnTo>
                  <a:pt x="378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5"/>
                </a:lnTo>
                <a:lnTo>
                  <a:pt x="377" y="134"/>
                </a:lnTo>
                <a:lnTo>
                  <a:pt x="377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4"/>
                </a:lnTo>
                <a:lnTo>
                  <a:pt x="379" y="134"/>
                </a:lnTo>
                <a:lnTo>
                  <a:pt x="379" y="134"/>
                </a:lnTo>
                <a:lnTo>
                  <a:pt x="379" y="134"/>
                </a:lnTo>
                <a:lnTo>
                  <a:pt x="380" y="134"/>
                </a:lnTo>
                <a:lnTo>
                  <a:pt x="380" y="135"/>
                </a:lnTo>
                <a:lnTo>
                  <a:pt x="380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5"/>
                </a:lnTo>
                <a:lnTo>
                  <a:pt x="381" y="135"/>
                </a:lnTo>
                <a:lnTo>
                  <a:pt x="381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3" y="133"/>
                </a:lnTo>
                <a:lnTo>
                  <a:pt x="383" y="133"/>
                </a:lnTo>
                <a:lnTo>
                  <a:pt x="384" y="133"/>
                </a:lnTo>
                <a:lnTo>
                  <a:pt x="384" y="133"/>
                </a:lnTo>
                <a:lnTo>
                  <a:pt x="384" y="133"/>
                </a:lnTo>
                <a:lnTo>
                  <a:pt x="385" y="134"/>
                </a:lnTo>
                <a:lnTo>
                  <a:pt x="385" y="134"/>
                </a:lnTo>
                <a:lnTo>
                  <a:pt x="385" y="134"/>
                </a:lnTo>
                <a:lnTo>
                  <a:pt x="385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6" y="134"/>
                </a:lnTo>
                <a:lnTo>
                  <a:pt x="387" y="134"/>
                </a:lnTo>
                <a:lnTo>
                  <a:pt x="387" y="134"/>
                </a:lnTo>
                <a:lnTo>
                  <a:pt x="387" y="134"/>
                </a:lnTo>
                <a:lnTo>
                  <a:pt x="388" y="134"/>
                </a:lnTo>
                <a:lnTo>
                  <a:pt x="388" y="135"/>
                </a:lnTo>
                <a:lnTo>
                  <a:pt x="388" y="135"/>
                </a:lnTo>
                <a:lnTo>
                  <a:pt x="388" y="134"/>
                </a:lnTo>
                <a:lnTo>
                  <a:pt x="388" y="134"/>
                </a:lnTo>
                <a:lnTo>
                  <a:pt x="389" y="134"/>
                </a:lnTo>
                <a:lnTo>
                  <a:pt x="389" y="134"/>
                </a:lnTo>
                <a:lnTo>
                  <a:pt x="389" y="133"/>
                </a:lnTo>
                <a:lnTo>
                  <a:pt x="390" y="133"/>
                </a:lnTo>
                <a:lnTo>
                  <a:pt x="390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2"/>
                </a:lnTo>
                <a:lnTo>
                  <a:pt x="390" y="132"/>
                </a:lnTo>
                <a:lnTo>
                  <a:pt x="390" y="132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9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2"/>
                </a:lnTo>
                <a:lnTo>
                  <a:pt x="388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2"/>
                </a:lnTo>
                <a:lnTo>
                  <a:pt x="389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0"/>
                </a:lnTo>
                <a:lnTo>
                  <a:pt x="390" y="130"/>
                </a:lnTo>
                <a:lnTo>
                  <a:pt x="390" y="130"/>
                </a:lnTo>
                <a:lnTo>
                  <a:pt x="390" y="130"/>
                </a:lnTo>
                <a:lnTo>
                  <a:pt x="390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7"/>
                </a:lnTo>
                <a:lnTo>
                  <a:pt x="392" y="127"/>
                </a:lnTo>
                <a:lnTo>
                  <a:pt x="392" y="127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4"/>
                </a:lnTo>
                <a:lnTo>
                  <a:pt x="393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5"/>
                </a:lnTo>
                <a:lnTo>
                  <a:pt x="392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4"/>
                </a:lnTo>
                <a:lnTo>
                  <a:pt x="392" y="123"/>
                </a:lnTo>
                <a:lnTo>
                  <a:pt x="392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2"/>
                </a:lnTo>
                <a:lnTo>
                  <a:pt x="393" y="122"/>
                </a:lnTo>
                <a:lnTo>
                  <a:pt x="393" y="121"/>
                </a:lnTo>
                <a:lnTo>
                  <a:pt x="393" y="121"/>
                </a:lnTo>
                <a:lnTo>
                  <a:pt x="393" y="121"/>
                </a:lnTo>
                <a:lnTo>
                  <a:pt x="392" y="120"/>
                </a:lnTo>
                <a:lnTo>
                  <a:pt x="392" y="119"/>
                </a:lnTo>
                <a:lnTo>
                  <a:pt x="391" y="118"/>
                </a:lnTo>
                <a:lnTo>
                  <a:pt x="391" y="118"/>
                </a:lnTo>
                <a:lnTo>
                  <a:pt x="391" y="118"/>
                </a:lnTo>
                <a:lnTo>
                  <a:pt x="391" y="118"/>
                </a:lnTo>
                <a:lnTo>
                  <a:pt x="389" y="116"/>
                </a:lnTo>
                <a:lnTo>
                  <a:pt x="388" y="115"/>
                </a:lnTo>
                <a:lnTo>
                  <a:pt x="387" y="115"/>
                </a:lnTo>
                <a:lnTo>
                  <a:pt x="387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3"/>
                </a:lnTo>
                <a:lnTo>
                  <a:pt x="386" y="113"/>
                </a:lnTo>
                <a:lnTo>
                  <a:pt x="385" y="112"/>
                </a:lnTo>
                <a:lnTo>
                  <a:pt x="385" y="112"/>
                </a:lnTo>
                <a:lnTo>
                  <a:pt x="384" y="112"/>
                </a:lnTo>
                <a:lnTo>
                  <a:pt x="384" y="111"/>
                </a:lnTo>
                <a:lnTo>
                  <a:pt x="383" y="111"/>
                </a:lnTo>
                <a:lnTo>
                  <a:pt x="383" y="110"/>
                </a:lnTo>
                <a:lnTo>
                  <a:pt x="382" y="110"/>
                </a:lnTo>
                <a:lnTo>
                  <a:pt x="383" y="110"/>
                </a:lnTo>
                <a:lnTo>
                  <a:pt x="383" y="111"/>
                </a:lnTo>
                <a:lnTo>
                  <a:pt x="383" y="111"/>
                </a:lnTo>
                <a:lnTo>
                  <a:pt x="384" y="111"/>
                </a:lnTo>
                <a:lnTo>
                  <a:pt x="384" y="112"/>
                </a:lnTo>
                <a:lnTo>
                  <a:pt x="384" y="112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3"/>
                </a:lnTo>
                <a:lnTo>
                  <a:pt x="382" y="112"/>
                </a:lnTo>
                <a:lnTo>
                  <a:pt x="382" y="112"/>
                </a:lnTo>
                <a:lnTo>
                  <a:pt x="381" y="111"/>
                </a:lnTo>
                <a:lnTo>
                  <a:pt x="380" y="110"/>
                </a:lnTo>
                <a:lnTo>
                  <a:pt x="379" y="110"/>
                </a:lnTo>
                <a:lnTo>
                  <a:pt x="378" y="109"/>
                </a:lnTo>
                <a:lnTo>
                  <a:pt x="377" y="108"/>
                </a:lnTo>
                <a:lnTo>
                  <a:pt x="376" y="108"/>
                </a:lnTo>
                <a:lnTo>
                  <a:pt x="376" y="107"/>
                </a:lnTo>
                <a:lnTo>
                  <a:pt x="375" y="107"/>
                </a:lnTo>
                <a:lnTo>
                  <a:pt x="375" y="106"/>
                </a:lnTo>
                <a:lnTo>
                  <a:pt x="375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5"/>
                </a:lnTo>
                <a:lnTo>
                  <a:pt x="374" y="104"/>
                </a:lnTo>
                <a:lnTo>
                  <a:pt x="374" y="104"/>
                </a:lnTo>
                <a:lnTo>
                  <a:pt x="374" y="104"/>
                </a:lnTo>
                <a:lnTo>
                  <a:pt x="373" y="104"/>
                </a:lnTo>
                <a:lnTo>
                  <a:pt x="372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2"/>
                </a:lnTo>
                <a:lnTo>
                  <a:pt x="371" y="102"/>
                </a:lnTo>
                <a:lnTo>
                  <a:pt x="370" y="102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6" y="99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5" y="98"/>
                </a:lnTo>
                <a:lnTo>
                  <a:pt x="365" y="98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7"/>
                </a:lnTo>
                <a:lnTo>
                  <a:pt x="365" y="96"/>
                </a:lnTo>
                <a:lnTo>
                  <a:pt x="365" y="95"/>
                </a:lnTo>
                <a:lnTo>
                  <a:pt x="365" y="95"/>
                </a:lnTo>
                <a:lnTo>
                  <a:pt x="364" y="95"/>
                </a:lnTo>
                <a:lnTo>
                  <a:pt x="364" y="95"/>
                </a:lnTo>
                <a:lnTo>
                  <a:pt x="364" y="94"/>
                </a:lnTo>
                <a:lnTo>
                  <a:pt x="363" y="94"/>
                </a:lnTo>
                <a:lnTo>
                  <a:pt x="363" y="93"/>
                </a:lnTo>
                <a:lnTo>
                  <a:pt x="363" y="93"/>
                </a:lnTo>
                <a:lnTo>
                  <a:pt x="362" y="92"/>
                </a:lnTo>
                <a:lnTo>
                  <a:pt x="362" y="91"/>
                </a:lnTo>
                <a:lnTo>
                  <a:pt x="361" y="91"/>
                </a:lnTo>
                <a:lnTo>
                  <a:pt x="360" y="90"/>
                </a:lnTo>
                <a:lnTo>
                  <a:pt x="360" y="90"/>
                </a:lnTo>
                <a:lnTo>
                  <a:pt x="360" y="89"/>
                </a:lnTo>
                <a:lnTo>
                  <a:pt x="359" y="89"/>
                </a:lnTo>
                <a:lnTo>
                  <a:pt x="358" y="88"/>
                </a:lnTo>
                <a:lnTo>
                  <a:pt x="358" y="88"/>
                </a:lnTo>
                <a:lnTo>
                  <a:pt x="358" y="88"/>
                </a:lnTo>
                <a:lnTo>
                  <a:pt x="358" y="88"/>
                </a:lnTo>
                <a:lnTo>
                  <a:pt x="357" y="87"/>
                </a:lnTo>
                <a:lnTo>
                  <a:pt x="357" y="87"/>
                </a:lnTo>
                <a:lnTo>
                  <a:pt x="356" y="86"/>
                </a:lnTo>
                <a:lnTo>
                  <a:pt x="355" y="86"/>
                </a:lnTo>
                <a:lnTo>
                  <a:pt x="354" y="85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3"/>
                </a:lnTo>
                <a:lnTo>
                  <a:pt x="353" y="83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3" y="82"/>
                </a:lnTo>
                <a:lnTo>
                  <a:pt x="352" y="81"/>
                </a:lnTo>
                <a:lnTo>
                  <a:pt x="352" y="81"/>
                </a:lnTo>
                <a:lnTo>
                  <a:pt x="352" y="81"/>
                </a:lnTo>
                <a:lnTo>
                  <a:pt x="351" y="80"/>
                </a:lnTo>
                <a:lnTo>
                  <a:pt x="351" y="80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9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7"/>
                </a:lnTo>
                <a:lnTo>
                  <a:pt x="351" y="76"/>
                </a:lnTo>
                <a:lnTo>
                  <a:pt x="351" y="76"/>
                </a:lnTo>
                <a:lnTo>
                  <a:pt x="351" y="76"/>
                </a:lnTo>
                <a:lnTo>
                  <a:pt x="351" y="76"/>
                </a:lnTo>
                <a:lnTo>
                  <a:pt x="351" y="75"/>
                </a:lnTo>
                <a:lnTo>
                  <a:pt x="351" y="75"/>
                </a:lnTo>
                <a:lnTo>
                  <a:pt x="351" y="75"/>
                </a:lnTo>
                <a:lnTo>
                  <a:pt x="351" y="75"/>
                </a:lnTo>
                <a:lnTo>
                  <a:pt x="351" y="74"/>
                </a:lnTo>
                <a:lnTo>
                  <a:pt x="350" y="74"/>
                </a:lnTo>
                <a:lnTo>
                  <a:pt x="350" y="73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50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9" y="72"/>
                </a:lnTo>
                <a:lnTo>
                  <a:pt x="348" y="72"/>
                </a:lnTo>
                <a:lnTo>
                  <a:pt x="348" y="72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1"/>
                </a:lnTo>
                <a:lnTo>
                  <a:pt x="348" y="70"/>
                </a:lnTo>
                <a:lnTo>
                  <a:pt x="348" y="70"/>
                </a:lnTo>
                <a:lnTo>
                  <a:pt x="348" y="70"/>
                </a:lnTo>
                <a:lnTo>
                  <a:pt x="348" y="69"/>
                </a:lnTo>
                <a:lnTo>
                  <a:pt x="348" y="69"/>
                </a:lnTo>
                <a:lnTo>
                  <a:pt x="348" y="68"/>
                </a:lnTo>
                <a:lnTo>
                  <a:pt x="349" y="68"/>
                </a:lnTo>
                <a:lnTo>
                  <a:pt x="349" y="67"/>
                </a:lnTo>
                <a:lnTo>
                  <a:pt x="350" y="67"/>
                </a:lnTo>
                <a:lnTo>
                  <a:pt x="350" y="67"/>
                </a:lnTo>
                <a:lnTo>
                  <a:pt x="350" y="66"/>
                </a:lnTo>
                <a:lnTo>
                  <a:pt x="350" y="66"/>
                </a:lnTo>
                <a:lnTo>
                  <a:pt x="350" y="66"/>
                </a:lnTo>
                <a:lnTo>
                  <a:pt x="350" y="65"/>
                </a:lnTo>
                <a:lnTo>
                  <a:pt x="350" y="65"/>
                </a:lnTo>
                <a:lnTo>
                  <a:pt x="350" y="65"/>
                </a:lnTo>
                <a:lnTo>
                  <a:pt x="350" y="65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3"/>
                </a:lnTo>
                <a:lnTo>
                  <a:pt x="350" y="63"/>
                </a:lnTo>
                <a:lnTo>
                  <a:pt x="350" y="63"/>
                </a:lnTo>
                <a:lnTo>
                  <a:pt x="350" y="62"/>
                </a:lnTo>
                <a:lnTo>
                  <a:pt x="350" y="62"/>
                </a:lnTo>
                <a:lnTo>
                  <a:pt x="350" y="62"/>
                </a:lnTo>
                <a:lnTo>
                  <a:pt x="351" y="61"/>
                </a:lnTo>
                <a:lnTo>
                  <a:pt x="351" y="61"/>
                </a:lnTo>
                <a:lnTo>
                  <a:pt x="351" y="61"/>
                </a:lnTo>
                <a:lnTo>
                  <a:pt x="351" y="60"/>
                </a:lnTo>
                <a:lnTo>
                  <a:pt x="351" y="60"/>
                </a:lnTo>
                <a:lnTo>
                  <a:pt x="352" y="60"/>
                </a:lnTo>
                <a:lnTo>
                  <a:pt x="352" y="60"/>
                </a:lnTo>
                <a:lnTo>
                  <a:pt x="352" y="60"/>
                </a:lnTo>
                <a:lnTo>
                  <a:pt x="352" y="59"/>
                </a:lnTo>
                <a:lnTo>
                  <a:pt x="353" y="59"/>
                </a:lnTo>
                <a:lnTo>
                  <a:pt x="353" y="59"/>
                </a:lnTo>
                <a:lnTo>
                  <a:pt x="353" y="58"/>
                </a:lnTo>
                <a:lnTo>
                  <a:pt x="353" y="58"/>
                </a:lnTo>
                <a:lnTo>
                  <a:pt x="353" y="58"/>
                </a:lnTo>
                <a:lnTo>
                  <a:pt x="353" y="57"/>
                </a:lnTo>
                <a:lnTo>
                  <a:pt x="353" y="57"/>
                </a:lnTo>
                <a:lnTo>
                  <a:pt x="353" y="57"/>
                </a:lnTo>
                <a:lnTo>
                  <a:pt x="353" y="57"/>
                </a:lnTo>
                <a:lnTo>
                  <a:pt x="353" y="56"/>
                </a:lnTo>
                <a:lnTo>
                  <a:pt x="353" y="56"/>
                </a:lnTo>
                <a:lnTo>
                  <a:pt x="352" y="56"/>
                </a:lnTo>
                <a:lnTo>
                  <a:pt x="352" y="56"/>
                </a:lnTo>
                <a:lnTo>
                  <a:pt x="352" y="55"/>
                </a:lnTo>
                <a:lnTo>
                  <a:pt x="352" y="55"/>
                </a:lnTo>
                <a:lnTo>
                  <a:pt x="352" y="55"/>
                </a:lnTo>
                <a:lnTo>
                  <a:pt x="353" y="55"/>
                </a:lnTo>
                <a:lnTo>
                  <a:pt x="353" y="55"/>
                </a:lnTo>
                <a:lnTo>
                  <a:pt x="353" y="55"/>
                </a:lnTo>
                <a:lnTo>
                  <a:pt x="354" y="55"/>
                </a:lnTo>
                <a:lnTo>
                  <a:pt x="354" y="55"/>
                </a:lnTo>
                <a:lnTo>
                  <a:pt x="354" y="54"/>
                </a:lnTo>
                <a:lnTo>
                  <a:pt x="354" y="54"/>
                </a:lnTo>
                <a:lnTo>
                  <a:pt x="355" y="54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3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2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5" y="51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7" y="48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7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8" y="46"/>
                </a:lnTo>
                <a:lnTo>
                  <a:pt x="357" y="46"/>
                </a:lnTo>
                <a:lnTo>
                  <a:pt x="357" y="46"/>
                </a:lnTo>
                <a:lnTo>
                  <a:pt x="357" y="46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5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4"/>
                </a:lnTo>
                <a:lnTo>
                  <a:pt x="358" y="43"/>
                </a:lnTo>
                <a:lnTo>
                  <a:pt x="358" y="43"/>
                </a:lnTo>
                <a:lnTo>
                  <a:pt x="358" y="43"/>
                </a:lnTo>
                <a:lnTo>
                  <a:pt x="358" y="43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58" y="42"/>
                </a:lnTo>
                <a:lnTo>
                  <a:pt x="359" y="42"/>
                </a:lnTo>
                <a:lnTo>
                  <a:pt x="359" y="42"/>
                </a:lnTo>
                <a:lnTo>
                  <a:pt x="359" y="42"/>
                </a:lnTo>
                <a:lnTo>
                  <a:pt x="359" y="41"/>
                </a:lnTo>
                <a:lnTo>
                  <a:pt x="359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0" y="41"/>
                </a:lnTo>
                <a:lnTo>
                  <a:pt x="361" y="41"/>
                </a:lnTo>
                <a:lnTo>
                  <a:pt x="361" y="40"/>
                </a:lnTo>
                <a:lnTo>
                  <a:pt x="362" y="40"/>
                </a:lnTo>
                <a:lnTo>
                  <a:pt x="362" y="40"/>
                </a:lnTo>
                <a:lnTo>
                  <a:pt x="362" y="40"/>
                </a:lnTo>
                <a:lnTo>
                  <a:pt x="362" y="40"/>
                </a:lnTo>
                <a:lnTo>
                  <a:pt x="363" y="40"/>
                </a:lnTo>
                <a:lnTo>
                  <a:pt x="364" y="40"/>
                </a:lnTo>
                <a:lnTo>
                  <a:pt x="364" y="39"/>
                </a:lnTo>
                <a:lnTo>
                  <a:pt x="365" y="39"/>
                </a:lnTo>
                <a:lnTo>
                  <a:pt x="365" y="39"/>
                </a:lnTo>
                <a:lnTo>
                  <a:pt x="366" y="39"/>
                </a:lnTo>
                <a:lnTo>
                  <a:pt x="366" y="39"/>
                </a:lnTo>
                <a:lnTo>
                  <a:pt x="366" y="38"/>
                </a:lnTo>
                <a:lnTo>
                  <a:pt x="366" y="38"/>
                </a:lnTo>
                <a:lnTo>
                  <a:pt x="367" y="38"/>
                </a:lnTo>
                <a:lnTo>
                  <a:pt x="367" y="38"/>
                </a:lnTo>
                <a:lnTo>
                  <a:pt x="367" y="38"/>
                </a:lnTo>
                <a:lnTo>
                  <a:pt x="368" y="37"/>
                </a:lnTo>
                <a:lnTo>
                  <a:pt x="368" y="37"/>
                </a:lnTo>
                <a:lnTo>
                  <a:pt x="369" y="37"/>
                </a:lnTo>
                <a:lnTo>
                  <a:pt x="369" y="37"/>
                </a:lnTo>
                <a:lnTo>
                  <a:pt x="369" y="37"/>
                </a:lnTo>
                <a:lnTo>
                  <a:pt x="370" y="36"/>
                </a:lnTo>
                <a:lnTo>
                  <a:pt x="371" y="36"/>
                </a:lnTo>
                <a:lnTo>
                  <a:pt x="372" y="36"/>
                </a:lnTo>
                <a:lnTo>
                  <a:pt x="372" y="36"/>
                </a:lnTo>
                <a:lnTo>
                  <a:pt x="373" y="36"/>
                </a:lnTo>
                <a:lnTo>
                  <a:pt x="373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4" y="36"/>
                </a:lnTo>
                <a:lnTo>
                  <a:pt x="375" y="36"/>
                </a:lnTo>
                <a:lnTo>
                  <a:pt x="375" y="36"/>
                </a:lnTo>
                <a:lnTo>
                  <a:pt x="375" y="37"/>
                </a:lnTo>
                <a:lnTo>
                  <a:pt x="375" y="37"/>
                </a:lnTo>
                <a:lnTo>
                  <a:pt x="376" y="37"/>
                </a:lnTo>
                <a:lnTo>
                  <a:pt x="376" y="37"/>
                </a:lnTo>
                <a:lnTo>
                  <a:pt x="376" y="36"/>
                </a:lnTo>
                <a:lnTo>
                  <a:pt x="377" y="36"/>
                </a:lnTo>
                <a:lnTo>
                  <a:pt x="377" y="36"/>
                </a:lnTo>
                <a:lnTo>
                  <a:pt x="378" y="36"/>
                </a:lnTo>
                <a:lnTo>
                  <a:pt x="378" y="36"/>
                </a:lnTo>
                <a:lnTo>
                  <a:pt x="379" y="36"/>
                </a:lnTo>
                <a:lnTo>
                  <a:pt x="379" y="36"/>
                </a:lnTo>
                <a:lnTo>
                  <a:pt x="380" y="36"/>
                </a:lnTo>
                <a:lnTo>
                  <a:pt x="380" y="36"/>
                </a:lnTo>
                <a:lnTo>
                  <a:pt x="380" y="36"/>
                </a:lnTo>
                <a:lnTo>
                  <a:pt x="380" y="35"/>
                </a:lnTo>
                <a:lnTo>
                  <a:pt x="380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2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3"/>
                </a:lnTo>
                <a:lnTo>
                  <a:pt x="383" y="33"/>
                </a:lnTo>
                <a:lnTo>
                  <a:pt x="384" y="33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4" y="32"/>
                </a:lnTo>
                <a:lnTo>
                  <a:pt x="385" y="32"/>
                </a:lnTo>
                <a:lnTo>
                  <a:pt x="385" y="32"/>
                </a:lnTo>
                <a:lnTo>
                  <a:pt x="385" y="32"/>
                </a:lnTo>
                <a:lnTo>
                  <a:pt x="385" y="32"/>
                </a:lnTo>
                <a:lnTo>
                  <a:pt x="386" y="32"/>
                </a:lnTo>
                <a:lnTo>
                  <a:pt x="386" y="32"/>
                </a:lnTo>
                <a:lnTo>
                  <a:pt x="387" y="31"/>
                </a:lnTo>
                <a:lnTo>
                  <a:pt x="387" y="31"/>
                </a:lnTo>
                <a:lnTo>
                  <a:pt x="387" y="31"/>
                </a:lnTo>
                <a:lnTo>
                  <a:pt x="387" y="31"/>
                </a:lnTo>
                <a:lnTo>
                  <a:pt x="388" y="31"/>
                </a:lnTo>
                <a:lnTo>
                  <a:pt x="388" y="31"/>
                </a:lnTo>
                <a:lnTo>
                  <a:pt x="388" y="31"/>
                </a:lnTo>
                <a:lnTo>
                  <a:pt x="388" y="31"/>
                </a:lnTo>
                <a:lnTo>
                  <a:pt x="389" y="31"/>
                </a:lnTo>
                <a:lnTo>
                  <a:pt x="389" y="31"/>
                </a:lnTo>
                <a:lnTo>
                  <a:pt x="389" y="30"/>
                </a:lnTo>
                <a:lnTo>
                  <a:pt x="390" y="30"/>
                </a:lnTo>
                <a:lnTo>
                  <a:pt x="390" y="30"/>
                </a:lnTo>
                <a:lnTo>
                  <a:pt x="390" y="30"/>
                </a:lnTo>
                <a:lnTo>
                  <a:pt x="390" y="30"/>
                </a:lnTo>
                <a:lnTo>
                  <a:pt x="391" y="30"/>
                </a:lnTo>
                <a:lnTo>
                  <a:pt x="391" y="30"/>
                </a:lnTo>
                <a:lnTo>
                  <a:pt x="391" y="30"/>
                </a:lnTo>
                <a:lnTo>
                  <a:pt x="391" y="30"/>
                </a:lnTo>
                <a:lnTo>
                  <a:pt x="392" y="30"/>
                </a:lnTo>
                <a:lnTo>
                  <a:pt x="392" y="30"/>
                </a:lnTo>
                <a:lnTo>
                  <a:pt x="392" y="31"/>
                </a:lnTo>
                <a:lnTo>
                  <a:pt x="392" y="31"/>
                </a:lnTo>
                <a:lnTo>
                  <a:pt x="393" y="31"/>
                </a:lnTo>
                <a:lnTo>
                  <a:pt x="393" y="31"/>
                </a:lnTo>
                <a:lnTo>
                  <a:pt x="393" y="31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30"/>
                </a:lnTo>
                <a:lnTo>
                  <a:pt x="393" y="29"/>
                </a:lnTo>
                <a:lnTo>
                  <a:pt x="393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4" y="29"/>
                </a:lnTo>
                <a:lnTo>
                  <a:pt x="395" y="29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5" y="28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6" y="27"/>
                </a:lnTo>
                <a:lnTo>
                  <a:pt x="397" y="27"/>
                </a:lnTo>
                <a:lnTo>
                  <a:pt x="397" y="27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7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6"/>
                </a:lnTo>
                <a:lnTo>
                  <a:pt x="398" y="27"/>
                </a:lnTo>
                <a:lnTo>
                  <a:pt x="398" y="27"/>
                </a:lnTo>
                <a:lnTo>
                  <a:pt x="399" y="27"/>
                </a:lnTo>
                <a:lnTo>
                  <a:pt x="399" y="27"/>
                </a:lnTo>
                <a:lnTo>
                  <a:pt x="399" y="26"/>
                </a:lnTo>
                <a:lnTo>
                  <a:pt x="399" y="26"/>
                </a:lnTo>
                <a:lnTo>
                  <a:pt x="400" y="26"/>
                </a:lnTo>
                <a:lnTo>
                  <a:pt x="400" y="26"/>
                </a:lnTo>
                <a:lnTo>
                  <a:pt x="400" y="26"/>
                </a:lnTo>
                <a:lnTo>
                  <a:pt x="401" y="26"/>
                </a:lnTo>
                <a:lnTo>
                  <a:pt x="401" y="26"/>
                </a:lnTo>
                <a:lnTo>
                  <a:pt x="401" y="26"/>
                </a:lnTo>
                <a:lnTo>
                  <a:pt x="401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2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3" y="26"/>
                </a:lnTo>
                <a:lnTo>
                  <a:pt x="404" y="26"/>
                </a:lnTo>
                <a:lnTo>
                  <a:pt x="404" y="26"/>
                </a:lnTo>
                <a:lnTo>
                  <a:pt x="404" y="26"/>
                </a:lnTo>
                <a:lnTo>
                  <a:pt x="404" y="26"/>
                </a:lnTo>
                <a:lnTo>
                  <a:pt x="405" y="26"/>
                </a:lnTo>
                <a:lnTo>
                  <a:pt x="405" y="26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7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8" y="24"/>
                </a:lnTo>
                <a:lnTo>
                  <a:pt x="409" y="24"/>
                </a:lnTo>
                <a:lnTo>
                  <a:pt x="409" y="24"/>
                </a:lnTo>
                <a:lnTo>
                  <a:pt x="409" y="24"/>
                </a:lnTo>
                <a:lnTo>
                  <a:pt x="410" y="24"/>
                </a:lnTo>
                <a:lnTo>
                  <a:pt x="410" y="24"/>
                </a:lnTo>
                <a:lnTo>
                  <a:pt x="410" y="24"/>
                </a:lnTo>
                <a:lnTo>
                  <a:pt x="411" y="23"/>
                </a:lnTo>
                <a:lnTo>
                  <a:pt x="411" y="23"/>
                </a:lnTo>
                <a:lnTo>
                  <a:pt x="411" y="23"/>
                </a:lnTo>
                <a:lnTo>
                  <a:pt x="411" y="23"/>
                </a:lnTo>
                <a:lnTo>
                  <a:pt x="412" y="23"/>
                </a:lnTo>
                <a:lnTo>
                  <a:pt x="412" y="23"/>
                </a:lnTo>
                <a:lnTo>
                  <a:pt x="412" y="23"/>
                </a:lnTo>
                <a:lnTo>
                  <a:pt x="413" y="23"/>
                </a:lnTo>
                <a:lnTo>
                  <a:pt x="413" y="23"/>
                </a:lnTo>
                <a:lnTo>
                  <a:pt x="413" y="23"/>
                </a:lnTo>
                <a:lnTo>
                  <a:pt x="413" y="23"/>
                </a:lnTo>
                <a:lnTo>
                  <a:pt x="414" y="23"/>
                </a:lnTo>
                <a:lnTo>
                  <a:pt x="414" y="23"/>
                </a:lnTo>
                <a:lnTo>
                  <a:pt x="414" y="23"/>
                </a:lnTo>
                <a:lnTo>
                  <a:pt x="414" y="23"/>
                </a:lnTo>
                <a:lnTo>
                  <a:pt x="415" y="23"/>
                </a:lnTo>
                <a:lnTo>
                  <a:pt x="415" y="23"/>
                </a:lnTo>
                <a:lnTo>
                  <a:pt x="415" y="23"/>
                </a:lnTo>
                <a:lnTo>
                  <a:pt x="416" y="24"/>
                </a:lnTo>
                <a:lnTo>
                  <a:pt x="416" y="24"/>
                </a:lnTo>
                <a:lnTo>
                  <a:pt x="416" y="24"/>
                </a:lnTo>
                <a:lnTo>
                  <a:pt x="416" y="24"/>
                </a:lnTo>
                <a:lnTo>
                  <a:pt x="417" y="24"/>
                </a:lnTo>
                <a:lnTo>
                  <a:pt x="417" y="23"/>
                </a:lnTo>
                <a:lnTo>
                  <a:pt x="417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8" y="23"/>
                </a:lnTo>
                <a:lnTo>
                  <a:pt x="419" y="23"/>
                </a:lnTo>
                <a:lnTo>
                  <a:pt x="419" y="23"/>
                </a:lnTo>
                <a:lnTo>
                  <a:pt x="419" y="23"/>
                </a:lnTo>
                <a:lnTo>
                  <a:pt x="420" y="23"/>
                </a:lnTo>
                <a:lnTo>
                  <a:pt x="420" y="23"/>
                </a:lnTo>
                <a:lnTo>
                  <a:pt x="420" y="23"/>
                </a:lnTo>
                <a:lnTo>
                  <a:pt x="421" y="23"/>
                </a:lnTo>
                <a:lnTo>
                  <a:pt x="421" y="23"/>
                </a:lnTo>
                <a:lnTo>
                  <a:pt x="422" y="24"/>
                </a:lnTo>
                <a:lnTo>
                  <a:pt x="423" y="23"/>
                </a:lnTo>
                <a:lnTo>
                  <a:pt x="423" y="23"/>
                </a:lnTo>
                <a:lnTo>
                  <a:pt x="423" y="23"/>
                </a:lnTo>
                <a:lnTo>
                  <a:pt x="424" y="23"/>
                </a:lnTo>
                <a:lnTo>
                  <a:pt x="424" y="24"/>
                </a:lnTo>
                <a:lnTo>
                  <a:pt x="424" y="24"/>
                </a:lnTo>
                <a:lnTo>
                  <a:pt x="424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6" y="24"/>
                </a:lnTo>
                <a:lnTo>
                  <a:pt x="426" y="24"/>
                </a:lnTo>
                <a:lnTo>
                  <a:pt x="426" y="24"/>
                </a:lnTo>
                <a:lnTo>
                  <a:pt x="427" y="25"/>
                </a:lnTo>
                <a:lnTo>
                  <a:pt x="427" y="25"/>
                </a:lnTo>
                <a:lnTo>
                  <a:pt x="428" y="25"/>
                </a:lnTo>
                <a:lnTo>
                  <a:pt x="428" y="25"/>
                </a:lnTo>
                <a:lnTo>
                  <a:pt x="428" y="25"/>
                </a:lnTo>
                <a:lnTo>
                  <a:pt x="429" y="25"/>
                </a:lnTo>
                <a:lnTo>
                  <a:pt x="429" y="25"/>
                </a:lnTo>
                <a:lnTo>
                  <a:pt x="429" y="25"/>
                </a:lnTo>
                <a:lnTo>
                  <a:pt x="429" y="25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0" y="26"/>
                </a:lnTo>
                <a:lnTo>
                  <a:pt x="431" y="26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1" y="28"/>
                </a:lnTo>
                <a:lnTo>
                  <a:pt x="431" y="28"/>
                </a:lnTo>
                <a:lnTo>
                  <a:pt x="432" y="28"/>
                </a:lnTo>
                <a:lnTo>
                  <a:pt x="432" y="28"/>
                </a:lnTo>
                <a:lnTo>
                  <a:pt x="432" y="28"/>
                </a:lnTo>
                <a:lnTo>
                  <a:pt x="432" y="29"/>
                </a:lnTo>
                <a:lnTo>
                  <a:pt x="432" y="29"/>
                </a:lnTo>
                <a:lnTo>
                  <a:pt x="433" y="29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5" y="29"/>
                </a:lnTo>
                <a:lnTo>
                  <a:pt x="435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0"/>
                </a:lnTo>
                <a:lnTo>
                  <a:pt x="436" y="30"/>
                </a:lnTo>
                <a:lnTo>
                  <a:pt x="436" y="30"/>
                </a:lnTo>
                <a:lnTo>
                  <a:pt x="436" y="30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5"/>
                </a:lnTo>
                <a:lnTo>
                  <a:pt x="441" y="35"/>
                </a:lnTo>
                <a:lnTo>
                  <a:pt x="441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8" y="36"/>
                </a:lnTo>
                <a:lnTo>
                  <a:pt x="449" y="36"/>
                </a:lnTo>
                <a:lnTo>
                  <a:pt x="449" y="36"/>
                </a:lnTo>
                <a:lnTo>
                  <a:pt x="449" y="36"/>
                </a:lnTo>
                <a:lnTo>
                  <a:pt x="449" y="36"/>
                </a:lnTo>
                <a:lnTo>
                  <a:pt x="450" y="37"/>
                </a:lnTo>
                <a:lnTo>
                  <a:pt x="450" y="37"/>
                </a:lnTo>
                <a:lnTo>
                  <a:pt x="450" y="37"/>
                </a:lnTo>
                <a:lnTo>
                  <a:pt x="450" y="36"/>
                </a:lnTo>
                <a:lnTo>
                  <a:pt x="450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1" y="36"/>
                </a:lnTo>
                <a:lnTo>
                  <a:pt x="452" y="36"/>
                </a:lnTo>
                <a:lnTo>
                  <a:pt x="452" y="36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2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3" y="37"/>
                </a:lnTo>
                <a:lnTo>
                  <a:pt x="454" y="36"/>
                </a:lnTo>
                <a:lnTo>
                  <a:pt x="454" y="36"/>
                </a:lnTo>
                <a:lnTo>
                  <a:pt x="454" y="36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4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5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7"/>
                </a:lnTo>
                <a:lnTo>
                  <a:pt x="456" y="38"/>
                </a:lnTo>
                <a:lnTo>
                  <a:pt x="456" y="38"/>
                </a:lnTo>
                <a:lnTo>
                  <a:pt x="456" y="38"/>
                </a:lnTo>
                <a:lnTo>
                  <a:pt x="457" y="38"/>
                </a:lnTo>
                <a:lnTo>
                  <a:pt x="457" y="38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7"/>
                </a:lnTo>
                <a:lnTo>
                  <a:pt x="457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9" y="34"/>
                </a:lnTo>
                <a:lnTo>
                  <a:pt x="459" y="34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59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3"/>
                </a:lnTo>
                <a:lnTo>
                  <a:pt x="460" y="32"/>
                </a:lnTo>
                <a:lnTo>
                  <a:pt x="460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1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2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3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4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6" y="32"/>
                </a:lnTo>
                <a:lnTo>
                  <a:pt x="467" y="32"/>
                </a:lnTo>
                <a:lnTo>
                  <a:pt x="467" y="32"/>
                </a:lnTo>
                <a:lnTo>
                  <a:pt x="467" y="32"/>
                </a:lnTo>
                <a:lnTo>
                  <a:pt x="467" y="32"/>
                </a:lnTo>
                <a:lnTo>
                  <a:pt x="468" y="32"/>
                </a:lnTo>
                <a:lnTo>
                  <a:pt x="468" y="32"/>
                </a:lnTo>
                <a:lnTo>
                  <a:pt x="468" y="32"/>
                </a:lnTo>
                <a:lnTo>
                  <a:pt x="468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69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0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2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3"/>
                </a:lnTo>
                <a:lnTo>
                  <a:pt x="471" y="34"/>
                </a:lnTo>
                <a:lnTo>
                  <a:pt x="471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4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2" y="35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6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8"/>
                </a:lnTo>
                <a:lnTo>
                  <a:pt x="473" y="38"/>
                </a:lnTo>
                <a:lnTo>
                  <a:pt x="473" y="38"/>
                </a:lnTo>
                <a:lnTo>
                  <a:pt x="473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8"/>
                </a:lnTo>
                <a:lnTo>
                  <a:pt x="476" y="39"/>
                </a:lnTo>
                <a:lnTo>
                  <a:pt x="476" y="39"/>
                </a:lnTo>
                <a:lnTo>
                  <a:pt x="476" y="39"/>
                </a:lnTo>
                <a:lnTo>
                  <a:pt x="476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7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8" y="39"/>
                </a:lnTo>
                <a:lnTo>
                  <a:pt x="479" y="38"/>
                </a:lnTo>
                <a:lnTo>
                  <a:pt x="479" y="38"/>
                </a:lnTo>
                <a:lnTo>
                  <a:pt x="480" y="39"/>
                </a:lnTo>
                <a:lnTo>
                  <a:pt x="480" y="39"/>
                </a:lnTo>
                <a:lnTo>
                  <a:pt x="481" y="39"/>
                </a:lnTo>
                <a:lnTo>
                  <a:pt x="481" y="39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4" y="40"/>
                </a:lnTo>
                <a:lnTo>
                  <a:pt x="485" y="40"/>
                </a:lnTo>
                <a:lnTo>
                  <a:pt x="485" y="40"/>
                </a:lnTo>
                <a:lnTo>
                  <a:pt x="485" y="41"/>
                </a:lnTo>
                <a:lnTo>
                  <a:pt x="485" y="41"/>
                </a:lnTo>
                <a:lnTo>
                  <a:pt x="485" y="41"/>
                </a:lnTo>
                <a:lnTo>
                  <a:pt x="485" y="40"/>
                </a:lnTo>
                <a:lnTo>
                  <a:pt x="485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6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7" y="40"/>
                </a:lnTo>
                <a:lnTo>
                  <a:pt x="488" y="40"/>
                </a:lnTo>
                <a:lnTo>
                  <a:pt x="488" y="40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8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1"/>
                </a:lnTo>
                <a:lnTo>
                  <a:pt x="489" y="42"/>
                </a:lnTo>
                <a:lnTo>
                  <a:pt x="489" y="42"/>
                </a:lnTo>
                <a:lnTo>
                  <a:pt x="489" y="42"/>
                </a:lnTo>
                <a:lnTo>
                  <a:pt x="489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0" y="42"/>
                </a:lnTo>
                <a:lnTo>
                  <a:pt x="491" y="42"/>
                </a:lnTo>
                <a:lnTo>
                  <a:pt x="491" y="42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1" y="43"/>
                </a:lnTo>
                <a:lnTo>
                  <a:pt x="492" y="43"/>
                </a:lnTo>
                <a:lnTo>
                  <a:pt x="492" y="42"/>
                </a:lnTo>
                <a:lnTo>
                  <a:pt x="492" y="42"/>
                </a:lnTo>
                <a:lnTo>
                  <a:pt x="493" y="42"/>
                </a:lnTo>
                <a:lnTo>
                  <a:pt x="493" y="42"/>
                </a:lnTo>
                <a:lnTo>
                  <a:pt x="493" y="42"/>
                </a:lnTo>
                <a:lnTo>
                  <a:pt x="493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2"/>
                </a:lnTo>
                <a:lnTo>
                  <a:pt x="494" y="41"/>
                </a:lnTo>
                <a:lnTo>
                  <a:pt x="494" y="41"/>
                </a:lnTo>
                <a:lnTo>
                  <a:pt x="494" y="41"/>
                </a:lnTo>
                <a:lnTo>
                  <a:pt x="495" y="41"/>
                </a:lnTo>
                <a:lnTo>
                  <a:pt x="495" y="41"/>
                </a:lnTo>
                <a:lnTo>
                  <a:pt x="495" y="41"/>
                </a:lnTo>
                <a:lnTo>
                  <a:pt x="495" y="41"/>
                </a:lnTo>
                <a:lnTo>
                  <a:pt x="496" y="41"/>
                </a:lnTo>
                <a:lnTo>
                  <a:pt x="496" y="41"/>
                </a:lnTo>
                <a:lnTo>
                  <a:pt x="496" y="41"/>
                </a:lnTo>
                <a:lnTo>
                  <a:pt x="496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9" y="41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499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2"/>
                </a:lnTo>
                <a:lnTo>
                  <a:pt x="500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1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2" y="43"/>
                </a:lnTo>
                <a:lnTo>
                  <a:pt x="503" y="43"/>
                </a:lnTo>
                <a:lnTo>
                  <a:pt x="503" y="43"/>
                </a:lnTo>
                <a:lnTo>
                  <a:pt x="503" y="43"/>
                </a:lnTo>
                <a:lnTo>
                  <a:pt x="503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4" y="43"/>
                </a:lnTo>
                <a:lnTo>
                  <a:pt x="505" y="43"/>
                </a:lnTo>
                <a:lnTo>
                  <a:pt x="505" y="43"/>
                </a:lnTo>
                <a:lnTo>
                  <a:pt x="505" y="43"/>
                </a:lnTo>
                <a:lnTo>
                  <a:pt x="505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2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1"/>
                </a:lnTo>
                <a:lnTo>
                  <a:pt x="507" y="40"/>
                </a:lnTo>
                <a:lnTo>
                  <a:pt x="507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40"/>
                </a:lnTo>
                <a:lnTo>
                  <a:pt x="508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09" y="39"/>
                </a:lnTo>
                <a:lnTo>
                  <a:pt x="510" y="39"/>
                </a:lnTo>
                <a:lnTo>
                  <a:pt x="510" y="39"/>
                </a:lnTo>
                <a:lnTo>
                  <a:pt x="510" y="39"/>
                </a:lnTo>
                <a:lnTo>
                  <a:pt x="510" y="39"/>
                </a:lnTo>
                <a:lnTo>
                  <a:pt x="511" y="39"/>
                </a:lnTo>
                <a:lnTo>
                  <a:pt x="511" y="40"/>
                </a:lnTo>
                <a:lnTo>
                  <a:pt x="511" y="40"/>
                </a:lnTo>
                <a:lnTo>
                  <a:pt x="511" y="40"/>
                </a:lnTo>
                <a:lnTo>
                  <a:pt x="511" y="40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1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39"/>
                </a:lnTo>
                <a:lnTo>
                  <a:pt x="512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3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4" y="40"/>
                </a:lnTo>
                <a:lnTo>
                  <a:pt x="515" y="40"/>
                </a:lnTo>
                <a:lnTo>
                  <a:pt x="515" y="40"/>
                </a:lnTo>
                <a:lnTo>
                  <a:pt x="515" y="40"/>
                </a:lnTo>
                <a:lnTo>
                  <a:pt x="515" y="40"/>
                </a:lnTo>
                <a:lnTo>
                  <a:pt x="516" y="41"/>
                </a:lnTo>
                <a:lnTo>
                  <a:pt x="516" y="41"/>
                </a:lnTo>
                <a:lnTo>
                  <a:pt x="516" y="41"/>
                </a:lnTo>
                <a:lnTo>
                  <a:pt x="516" y="41"/>
                </a:lnTo>
                <a:lnTo>
                  <a:pt x="517" y="41"/>
                </a:lnTo>
                <a:lnTo>
                  <a:pt x="517" y="41"/>
                </a:lnTo>
                <a:lnTo>
                  <a:pt x="517" y="41"/>
                </a:lnTo>
                <a:lnTo>
                  <a:pt x="517" y="41"/>
                </a:lnTo>
                <a:lnTo>
                  <a:pt x="518" y="41"/>
                </a:lnTo>
                <a:lnTo>
                  <a:pt x="518" y="41"/>
                </a:lnTo>
                <a:lnTo>
                  <a:pt x="518" y="40"/>
                </a:lnTo>
                <a:lnTo>
                  <a:pt x="518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19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40"/>
                </a:lnTo>
                <a:lnTo>
                  <a:pt x="520" y="39"/>
                </a:lnTo>
                <a:lnTo>
                  <a:pt x="520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1" y="39"/>
                </a:lnTo>
                <a:lnTo>
                  <a:pt x="522" y="39"/>
                </a:lnTo>
                <a:lnTo>
                  <a:pt x="522" y="39"/>
                </a:lnTo>
                <a:lnTo>
                  <a:pt x="522" y="38"/>
                </a:lnTo>
                <a:lnTo>
                  <a:pt x="522" y="38"/>
                </a:lnTo>
                <a:lnTo>
                  <a:pt x="522" y="38"/>
                </a:lnTo>
                <a:lnTo>
                  <a:pt x="522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3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8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4" y="39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5" y="40"/>
                </a:lnTo>
                <a:lnTo>
                  <a:pt x="526" y="40"/>
                </a:lnTo>
                <a:lnTo>
                  <a:pt x="526" y="41"/>
                </a:lnTo>
                <a:lnTo>
                  <a:pt x="526" y="41"/>
                </a:lnTo>
                <a:lnTo>
                  <a:pt x="526" y="41"/>
                </a:lnTo>
                <a:lnTo>
                  <a:pt x="526" y="41"/>
                </a:lnTo>
                <a:lnTo>
                  <a:pt x="527" y="41"/>
                </a:lnTo>
                <a:lnTo>
                  <a:pt x="527" y="41"/>
                </a:lnTo>
                <a:lnTo>
                  <a:pt x="527" y="41"/>
                </a:lnTo>
                <a:lnTo>
                  <a:pt x="527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8" y="41"/>
                </a:lnTo>
                <a:lnTo>
                  <a:pt x="529" y="41"/>
                </a:lnTo>
                <a:lnTo>
                  <a:pt x="529" y="41"/>
                </a:lnTo>
                <a:lnTo>
                  <a:pt x="529" y="41"/>
                </a:lnTo>
                <a:lnTo>
                  <a:pt x="529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1" y="41"/>
                </a:lnTo>
                <a:lnTo>
                  <a:pt x="531" y="41"/>
                </a:lnTo>
                <a:lnTo>
                  <a:pt x="531" y="40"/>
                </a:lnTo>
                <a:lnTo>
                  <a:pt x="531" y="40"/>
                </a:lnTo>
                <a:lnTo>
                  <a:pt x="531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2" y="40"/>
                </a:lnTo>
                <a:lnTo>
                  <a:pt x="533" y="40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4" y="41"/>
                </a:lnTo>
                <a:lnTo>
                  <a:pt x="535" y="42"/>
                </a:lnTo>
                <a:lnTo>
                  <a:pt x="535" y="42"/>
                </a:lnTo>
                <a:lnTo>
                  <a:pt x="536" y="42"/>
                </a:lnTo>
                <a:lnTo>
                  <a:pt x="536" y="41"/>
                </a:lnTo>
                <a:lnTo>
                  <a:pt x="537" y="41"/>
                </a:lnTo>
                <a:lnTo>
                  <a:pt x="537" y="41"/>
                </a:lnTo>
                <a:lnTo>
                  <a:pt x="538" y="41"/>
                </a:lnTo>
                <a:lnTo>
                  <a:pt x="538" y="41"/>
                </a:lnTo>
                <a:lnTo>
                  <a:pt x="539" y="42"/>
                </a:lnTo>
                <a:lnTo>
                  <a:pt x="539" y="42"/>
                </a:lnTo>
                <a:lnTo>
                  <a:pt x="539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0" y="42"/>
                </a:lnTo>
                <a:lnTo>
                  <a:pt x="541" y="42"/>
                </a:lnTo>
                <a:lnTo>
                  <a:pt x="541" y="42"/>
                </a:lnTo>
                <a:lnTo>
                  <a:pt x="541" y="42"/>
                </a:lnTo>
                <a:lnTo>
                  <a:pt x="541" y="42"/>
                </a:lnTo>
                <a:lnTo>
                  <a:pt x="542" y="41"/>
                </a:lnTo>
                <a:lnTo>
                  <a:pt x="542" y="41"/>
                </a:lnTo>
                <a:lnTo>
                  <a:pt x="542" y="41"/>
                </a:lnTo>
                <a:lnTo>
                  <a:pt x="542" y="41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6" y="40"/>
                </a:lnTo>
                <a:lnTo>
                  <a:pt x="546" y="40"/>
                </a:lnTo>
                <a:lnTo>
                  <a:pt x="546" y="40"/>
                </a:lnTo>
                <a:lnTo>
                  <a:pt x="546" y="40"/>
                </a:lnTo>
                <a:lnTo>
                  <a:pt x="547" y="40"/>
                </a:lnTo>
                <a:lnTo>
                  <a:pt x="547" y="40"/>
                </a:lnTo>
                <a:lnTo>
                  <a:pt x="547" y="39"/>
                </a:lnTo>
                <a:lnTo>
                  <a:pt x="547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8" y="39"/>
                </a:lnTo>
                <a:lnTo>
                  <a:pt x="549" y="39"/>
                </a:lnTo>
                <a:lnTo>
                  <a:pt x="549" y="39"/>
                </a:lnTo>
                <a:lnTo>
                  <a:pt x="549" y="39"/>
                </a:lnTo>
                <a:lnTo>
                  <a:pt x="550" y="39"/>
                </a:lnTo>
                <a:lnTo>
                  <a:pt x="550" y="39"/>
                </a:lnTo>
                <a:lnTo>
                  <a:pt x="550" y="39"/>
                </a:lnTo>
                <a:lnTo>
                  <a:pt x="551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2" y="39"/>
                </a:lnTo>
                <a:lnTo>
                  <a:pt x="553" y="39"/>
                </a:lnTo>
                <a:lnTo>
                  <a:pt x="554" y="39"/>
                </a:lnTo>
                <a:lnTo>
                  <a:pt x="554" y="40"/>
                </a:lnTo>
                <a:lnTo>
                  <a:pt x="555" y="40"/>
                </a:lnTo>
                <a:lnTo>
                  <a:pt x="555" y="40"/>
                </a:lnTo>
                <a:lnTo>
                  <a:pt x="555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6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7" y="40"/>
                </a:lnTo>
                <a:lnTo>
                  <a:pt x="558" y="40"/>
                </a:lnTo>
                <a:lnTo>
                  <a:pt x="558" y="40"/>
                </a:lnTo>
                <a:lnTo>
                  <a:pt x="558" y="39"/>
                </a:lnTo>
                <a:lnTo>
                  <a:pt x="558" y="39"/>
                </a:lnTo>
                <a:lnTo>
                  <a:pt x="559" y="39"/>
                </a:lnTo>
                <a:lnTo>
                  <a:pt x="559" y="39"/>
                </a:lnTo>
                <a:lnTo>
                  <a:pt x="559" y="38"/>
                </a:lnTo>
                <a:lnTo>
                  <a:pt x="559" y="38"/>
                </a:lnTo>
                <a:lnTo>
                  <a:pt x="560" y="38"/>
                </a:lnTo>
                <a:lnTo>
                  <a:pt x="560" y="38"/>
                </a:lnTo>
                <a:lnTo>
                  <a:pt x="560" y="38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7"/>
                </a:lnTo>
                <a:lnTo>
                  <a:pt x="560" y="36"/>
                </a:lnTo>
                <a:lnTo>
                  <a:pt x="560" y="36"/>
                </a:lnTo>
                <a:lnTo>
                  <a:pt x="560" y="36"/>
                </a:lnTo>
                <a:lnTo>
                  <a:pt x="560" y="36"/>
                </a:lnTo>
                <a:lnTo>
                  <a:pt x="560" y="35"/>
                </a:lnTo>
                <a:lnTo>
                  <a:pt x="561" y="34"/>
                </a:lnTo>
                <a:lnTo>
                  <a:pt x="561" y="33"/>
                </a:lnTo>
                <a:lnTo>
                  <a:pt x="561" y="33"/>
                </a:lnTo>
                <a:lnTo>
                  <a:pt x="561" y="33"/>
                </a:lnTo>
                <a:lnTo>
                  <a:pt x="561" y="33"/>
                </a:lnTo>
                <a:lnTo>
                  <a:pt x="561" y="32"/>
                </a:lnTo>
                <a:lnTo>
                  <a:pt x="561" y="32"/>
                </a:lnTo>
                <a:lnTo>
                  <a:pt x="561" y="32"/>
                </a:lnTo>
                <a:lnTo>
                  <a:pt x="561" y="32"/>
                </a:lnTo>
                <a:lnTo>
                  <a:pt x="561" y="31"/>
                </a:lnTo>
                <a:lnTo>
                  <a:pt x="562" y="31"/>
                </a:lnTo>
                <a:lnTo>
                  <a:pt x="562" y="31"/>
                </a:lnTo>
                <a:lnTo>
                  <a:pt x="562" y="30"/>
                </a:lnTo>
                <a:lnTo>
                  <a:pt x="563" y="29"/>
                </a:lnTo>
                <a:lnTo>
                  <a:pt x="563" y="29"/>
                </a:lnTo>
                <a:lnTo>
                  <a:pt x="562" y="28"/>
                </a:lnTo>
                <a:lnTo>
                  <a:pt x="562" y="29"/>
                </a:lnTo>
                <a:lnTo>
                  <a:pt x="562" y="29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30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9"/>
                </a:lnTo>
                <a:lnTo>
                  <a:pt x="562" y="28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6"/>
                </a:lnTo>
                <a:lnTo>
                  <a:pt x="562" y="26"/>
                </a:lnTo>
                <a:lnTo>
                  <a:pt x="562" y="26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5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2" y="24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3"/>
                </a:lnTo>
                <a:lnTo>
                  <a:pt x="562" y="22"/>
                </a:lnTo>
                <a:lnTo>
                  <a:pt x="562" y="22"/>
                </a:lnTo>
                <a:lnTo>
                  <a:pt x="562" y="22"/>
                </a:lnTo>
                <a:lnTo>
                  <a:pt x="561" y="22"/>
                </a:lnTo>
                <a:lnTo>
                  <a:pt x="561" y="22"/>
                </a:lnTo>
                <a:lnTo>
                  <a:pt x="561" y="22"/>
                </a:lnTo>
                <a:lnTo>
                  <a:pt x="561" y="22"/>
                </a:lnTo>
                <a:lnTo>
                  <a:pt x="560" y="22"/>
                </a:lnTo>
                <a:lnTo>
                  <a:pt x="560" y="22"/>
                </a:lnTo>
                <a:lnTo>
                  <a:pt x="560" y="21"/>
                </a:lnTo>
                <a:lnTo>
                  <a:pt x="560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9" y="21"/>
                </a:lnTo>
                <a:lnTo>
                  <a:pt x="558" y="21"/>
                </a:lnTo>
                <a:lnTo>
                  <a:pt x="557" y="20"/>
                </a:lnTo>
                <a:lnTo>
                  <a:pt x="557" y="20"/>
                </a:lnTo>
                <a:lnTo>
                  <a:pt x="557" y="20"/>
                </a:lnTo>
                <a:lnTo>
                  <a:pt x="556" y="19"/>
                </a:lnTo>
                <a:lnTo>
                  <a:pt x="556" y="19"/>
                </a:lnTo>
                <a:lnTo>
                  <a:pt x="556" y="19"/>
                </a:lnTo>
                <a:lnTo>
                  <a:pt x="555" y="19"/>
                </a:lnTo>
                <a:lnTo>
                  <a:pt x="555" y="18"/>
                </a:lnTo>
                <a:lnTo>
                  <a:pt x="555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3" y="18"/>
                </a:lnTo>
                <a:lnTo>
                  <a:pt x="553" y="18"/>
                </a:lnTo>
                <a:lnTo>
                  <a:pt x="553" y="18"/>
                </a:lnTo>
                <a:lnTo>
                  <a:pt x="553" y="17"/>
                </a:lnTo>
                <a:lnTo>
                  <a:pt x="552" y="17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5"/>
                </a:lnTo>
                <a:lnTo>
                  <a:pt x="552" y="15"/>
                </a:lnTo>
                <a:lnTo>
                  <a:pt x="552" y="15"/>
                </a:lnTo>
                <a:lnTo>
                  <a:pt x="552" y="14"/>
                </a:lnTo>
                <a:lnTo>
                  <a:pt x="552" y="14"/>
                </a:lnTo>
                <a:lnTo>
                  <a:pt x="552" y="13"/>
                </a:lnTo>
                <a:lnTo>
                  <a:pt x="552" y="13"/>
                </a:lnTo>
                <a:lnTo>
                  <a:pt x="552" y="12"/>
                </a:lnTo>
                <a:lnTo>
                  <a:pt x="552" y="12"/>
                </a:lnTo>
                <a:lnTo>
                  <a:pt x="552" y="12"/>
                </a:lnTo>
                <a:lnTo>
                  <a:pt x="552" y="11"/>
                </a:lnTo>
                <a:lnTo>
                  <a:pt x="552" y="11"/>
                </a:lnTo>
                <a:lnTo>
                  <a:pt x="552" y="10"/>
                </a:lnTo>
                <a:lnTo>
                  <a:pt x="551" y="10"/>
                </a:lnTo>
                <a:lnTo>
                  <a:pt x="551" y="10"/>
                </a:lnTo>
                <a:lnTo>
                  <a:pt x="551" y="9"/>
                </a:lnTo>
                <a:lnTo>
                  <a:pt x="551" y="9"/>
                </a:lnTo>
                <a:lnTo>
                  <a:pt x="551" y="8"/>
                </a:lnTo>
                <a:lnTo>
                  <a:pt x="551" y="8"/>
                </a:lnTo>
                <a:lnTo>
                  <a:pt x="551" y="8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7"/>
                </a:lnTo>
                <a:lnTo>
                  <a:pt x="550" y="6"/>
                </a:lnTo>
                <a:lnTo>
                  <a:pt x="550" y="6"/>
                </a:lnTo>
                <a:lnTo>
                  <a:pt x="550" y="6"/>
                </a:lnTo>
                <a:lnTo>
                  <a:pt x="550" y="6"/>
                </a:lnTo>
                <a:lnTo>
                  <a:pt x="551" y="6"/>
                </a:lnTo>
                <a:lnTo>
                  <a:pt x="552" y="6"/>
                </a:lnTo>
                <a:lnTo>
                  <a:pt x="552" y="6"/>
                </a:lnTo>
                <a:lnTo>
                  <a:pt x="552" y="6"/>
                </a:lnTo>
                <a:lnTo>
                  <a:pt x="553" y="6"/>
                </a:lnTo>
                <a:lnTo>
                  <a:pt x="553" y="6"/>
                </a:lnTo>
                <a:lnTo>
                  <a:pt x="553" y="6"/>
                </a:lnTo>
                <a:lnTo>
                  <a:pt x="553" y="5"/>
                </a:lnTo>
                <a:lnTo>
                  <a:pt x="554" y="5"/>
                </a:lnTo>
                <a:lnTo>
                  <a:pt x="554" y="4"/>
                </a:lnTo>
                <a:lnTo>
                  <a:pt x="554" y="3"/>
                </a:lnTo>
                <a:lnTo>
                  <a:pt x="554" y="3"/>
                </a:lnTo>
                <a:lnTo>
                  <a:pt x="554" y="3"/>
                </a:lnTo>
                <a:lnTo>
                  <a:pt x="554" y="2"/>
                </a:lnTo>
                <a:lnTo>
                  <a:pt x="554" y="2"/>
                </a:lnTo>
                <a:lnTo>
                  <a:pt x="554" y="2"/>
                </a:lnTo>
                <a:lnTo>
                  <a:pt x="554" y="2"/>
                </a:lnTo>
                <a:lnTo>
                  <a:pt x="554" y="1"/>
                </a:lnTo>
                <a:lnTo>
                  <a:pt x="555" y="1"/>
                </a:lnTo>
                <a:lnTo>
                  <a:pt x="555" y="1"/>
                </a:lnTo>
                <a:lnTo>
                  <a:pt x="555" y="1"/>
                </a:lnTo>
                <a:lnTo>
                  <a:pt x="555" y="1"/>
                </a:lnTo>
                <a:lnTo>
                  <a:pt x="556" y="1"/>
                </a:lnTo>
                <a:lnTo>
                  <a:pt x="556" y="0"/>
                </a:lnTo>
                <a:lnTo>
                  <a:pt x="556" y="0"/>
                </a:lnTo>
                <a:lnTo>
                  <a:pt x="557" y="0"/>
                </a:lnTo>
                <a:lnTo>
                  <a:pt x="557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4">
            <a:extLst>
              <a:ext uri="{FF2B5EF4-FFF2-40B4-BE49-F238E27FC236}">
                <a16:creationId xmlns:a16="http://schemas.microsoft.com/office/drawing/2014/main" id="{5AD93251-2900-4D2B-5878-E26F73192014}"/>
              </a:ext>
            </a:extLst>
          </p:cNvPr>
          <p:cNvSpPr>
            <a:spLocks/>
          </p:cNvSpPr>
          <p:nvPr/>
        </p:nvSpPr>
        <p:spPr bwMode="auto">
          <a:xfrm>
            <a:off x="3550756" y="2530476"/>
            <a:ext cx="1625600" cy="1363663"/>
          </a:xfrm>
          <a:custGeom>
            <a:avLst/>
            <a:gdLst>
              <a:gd name="T0" fmla="*/ 82 w 1024"/>
              <a:gd name="T1" fmla="*/ 520 h 859"/>
              <a:gd name="T2" fmla="*/ 175 w 1024"/>
              <a:gd name="T3" fmla="*/ 549 h 859"/>
              <a:gd name="T4" fmla="*/ 236 w 1024"/>
              <a:gd name="T5" fmla="*/ 594 h 859"/>
              <a:gd name="T6" fmla="*/ 299 w 1024"/>
              <a:gd name="T7" fmla="*/ 590 h 859"/>
              <a:gd name="T8" fmla="*/ 322 w 1024"/>
              <a:gd name="T9" fmla="*/ 571 h 859"/>
              <a:gd name="T10" fmla="*/ 373 w 1024"/>
              <a:gd name="T11" fmla="*/ 560 h 859"/>
              <a:gd name="T12" fmla="*/ 415 w 1024"/>
              <a:gd name="T13" fmla="*/ 544 h 859"/>
              <a:gd name="T14" fmla="*/ 451 w 1024"/>
              <a:gd name="T15" fmla="*/ 511 h 859"/>
              <a:gd name="T16" fmla="*/ 837 w 1024"/>
              <a:gd name="T17" fmla="*/ 15 h 859"/>
              <a:gd name="T18" fmla="*/ 923 w 1024"/>
              <a:gd name="T19" fmla="*/ 152 h 859"/>
              <a:gd name="T20" fmla="*/ 970 w 1024"/>
              <a:gd name="T21" fmla="*/ 238 h 859"/>
              <a:gd name="T22" fmla="*/ 1012 w 1024"/>
              <a:gd name="T23" fmla="*/ 440 h 859"/>
              <a:gd name="T24" fmla="*/ 974 w 1024"/>
              <a:gd name="T25" fmla="*/ 457 h 859"/>
              <a:gd name="T26" fmla="*/ 943 w 1024"/>
              <a:gd name="T27" fmla="*/ 484 h 859"/>
              <a:gd name="T28" fmla="*/ 924 w 1024"/>
              <a:gd name="T29" fmla="*/ 511 h 859"/>
              <a:gd name="T30" fmla="*/ 891 w 1024"/>
              <a:gd name="T31" fmla="*/ 554 h 859"/>
              <a:gd name="T32" fmla="*/ 833 w 1024"/>
              <a:gd name="T33" fmla="*/ 581 h 859"/>
              <a:gd name="T34" fmla="*/ 770 w 1024"/>
              <a:gd name="T35" fmla="*/ 603 h 859"/>
              <a:gd name="T36" fmla="*/ 738 w 1024"/>
              <a:gd name="T37" fmla="*/ 621 h 859"/>
              <a:gd name="T38" fmla="*/ 731 w 1024"/>
              <a:gd name="T39" fmla="*/ 624 h 859"/>
              <a:gd name="T40" fmla="*/ 717 w 1024"/>
              <a:gd name="T41" fmla="*/ 625 h 859"/>
              <a:gd name="T42" fmla="*/ 714 w 1024"/>
              <a:gd name="T43" fmla="*/ 634 h 859"/>
              <a:gd name="T44" fmla="*/ 728 w 1024"/>
              <a:gd name="T45" fmla="*/ 684 h 859"/>
              <a:gd name="T46" fmla="*/ 731 w 1024"/>
              <a:gd name="T47" fmla="*/ 695 h 859"/>
              <a:gd name="T48" fmla="*/ 741 w 1024"/>
              <a:gd name="T49" fmla="*/ 736 h 859"/>
              <a:gd name="T50" fmla="*/ 728 w 1024"/>
              <a:gd name="T51" fmla="*/ 850 h 859"/>
              <a:gd name="T52" fmla="*/ 718 w 1024"/>
              <a:gd name="T53" fmla="*/ 845 h 859"/>
              <a:gd name="T54" fmla="*/ 704 w 1024"/>
              <a:gd name="T55" fmla="*/ 846 h 859"/>
              <a:gd name="T56" fmla="*/ 686 w 1024"/>
              <a:gd name="T57" fmla="*/ 838 h 859"/>
              <a:gd name="T58" fmla="*/ 670 w 1024"/>
              <a:gd name="T59" fmla="*/ 834 h 859"/>
              <a:gd name="T60" fmla="*/ 661 w 1024"/>
              <a:gd name="T61" fmla="*/ 840 h 859"/>
              <a:gd name="T62" fmla="*/ 655 w 1024"/>
              <a:gd name="T63" fmla="*/ 849 h 859"/>
              <a:gd name="T64" fmla="*/ 642 w 1024"/>
              <a:gd name="T65" fmla="*/ 850 h 859"/>
              <a:gd name="T66" fmla="*/ 612 w 1024"/>
              <a:gd name="T67" fmla="*/ 853 h 859"/>
              <a:gd name="T68" fmla="*/ 610 w 1024"/>
              <a:gd name="T69" fmla="*/ 847 h 859"/>
              <a:gd name="T70" fmla="*/ 608 w 1024"/>
              <a:gd name="T71" fmla="*/ 841 h 859"/>
              <a:gd name="T72" fmla="*/ 606 w 1024"/>
              <a:gd name="T73" fmla="*/ 836 h 859"/>
              <a:gd name="T74" fmla="*/ 605 w 1024"/>
              <a:gd name="T75" fmla="*/ 832 h 859"/>
              <a:gd name="T76" fmla="*/ 588 w 1024"/>
              <a:gd name="T77" fmla="*/ 811 h 859"/>
              <a:gd name="T78" fmla="*/ 575 w 1024"/>
              <a:gd name="T79" fmla="*/ 794 h 859"/>
              <a:gd name="T80" fmla="*/ 574 w 1024"/>
              <a:gd name="T81" fmla="*/ 788 h 859"/>
              <a:gd name="T82" fmla="*/ 570 w 1024"/>
              <a:gd name="T83" fmla="*/ 784 h 859"/>
              <a:gd name="T84" fmla="*/ 568 w 1024"/>
              <a:gd name="T85" fmla="*/ 777 h 859"/>
              <a:gd name="T86" fmla="*/ 567 w 1024"/>
              <a:gd name="T87" fmla="*/ 771 h 859"/>
              <a:gd name="T88" fmla="*/ 565 w 1024"/>
              <a:gd name="T89" fmla="*/ 766 h 859"/>
              <a:gd name="T90" fmla="*/ 560 w 1024"/>
              <a:gd name="T91" fmla="*/ 760 h 859"/>
              <a:gd name="T92" fmla="*/ 556 w 1024"/>
              <a:gd name="T93" fmla="*/ 757 h 859"/>
              <a:gd name="T94" fmla="*/ 551 w 1024"/>
              <a:gd name="T95" fmla="*/ 753 h 859"/>
              <a:gd name="T96" fmla="*/ 548 w 1024"/>
              <a:gd name="T97" fmla="*/ 749 h 859"/>
              <a:gd name="T98" fmla="*/ 542 w 1024"/>
              <a:gd name="T99" fmla="*/ 745 h 859"/>
              <a:gd name="T100" fmla="*/ 539 w 1024"/>
              <a:gd name="T101" fmla="*/ 742 h 859"/>
              <a:gd name="T102" fmla="*/ 535 w 1024"/>
              <a:gd name="T103" fmla="*/ 741 h 859"/>
              <a:gd name="T104" fmla="*/ 530 w 1024"/>
              <a:gd name="T105" fmla="*/ 739 h 859"/>
              <a:gd name="T106" fmla="*/ 524 w 1024"/>
              <a:gd name="T107" fmla="*/ 720 h 859"/>
              <a:gd name="T108" fmla="*/ 371 w 1024"/>
              <a:gd name="T109" fmla="*/ 607 h 859"/>
              <a:gd name="T110" fmla="*/ 283 w 1024"/>
              <a:gd name="T111" fmla="*/ 664 h 859"/>
              <a:gd name="T112" fmla="*/ 270 w 1024"/>
              <a:gd name="T113" fmla="*/ 710 h 859"/>
              <a:gd name="T114" fmla="*/ 205 w 1024"/>
              <a:gd name="T115" fmla="*/ 718 h 859"/>
              <a:gd name="T116" fmla="*/ 208 w 1024"/>
              <a:gd name="T117" fmla="*/ 696 h 859"/>
              <a:gd name="T118" fmla="*/ 199 w 1024"/>
              <a:gd name="T119" fmla="*/ 673 h 859"/>
              <a:gd name="T120" fmla="*/ 43 w 1024"/>
              <a:gd name="T121" fmla="*/ 606 h 859"/>
              <a:gd name="T122" fmla="*/ 18 w 1024"/>
              <a:gd name="T123" fmla="*/ 575 h 859"/>
              <a:gd name="T124" fmla="*/ 23 w 1024"/>
              <a:gd name="T125" fmla="*/ 565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4" h="859">
                <a:moveTo>
                  <a:pt x="25" y="539"/>
                </a:move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9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5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6" y="537"/>
                </a:lnTo>
                <a:lnTo>
                  <a:pt x="26" y="537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5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4"/>
                </a:lnTo>
                <a:lnTo>
                  <a:pt x="26" y="533"/>
                </a:lnTo>
                <a:lnTo>
                  <a:pt x="26" y="532"/>
                </a:lnTo>
                <a:lnTo>
                  <a:pt x="26" y="532"/>
                </a:lnTo>
                <a:lnTo>
                  <a:pt x="26" y="532"/>
                </a:lnTo>
                <a:lnTo>
                  <a:pt x="26" y="532"/>
                </a:lnTo>
                <a:lnTo>
                  <a:pt x="26" y="531"/>
                </a:lnTo>
                <a:lnTo>
                  <a:pt x="27" y="531"/>
                </a:lnTo>
                <a:lnTo>
                  <a:pt x="27" y="531"/>
                </a:lnTo>
                <a:lnTo>
                  <a:pt x="27" y="530"/>
                </a:lnTo>
                <a:lnTo>
                  <a:pt x="28" y="530"/>
                </a:lnTo>
                <a:lnTo>
                  <a:pt x="28" y="530"/>
                </a:lnTo>
                <a:lnTo>
                  <a:pt x="28" y="530"/>
                </a:lnTo>
                <a:lnTo>
                  <a:pt x="28" y="529"/>
                </a:lnTo>
                <a:lnTo>
                  <a:pt x="28" y="529"/>
                </a:lnTo>
                <a:lnTo>
                  <a:pt x="30" y="530"/>
                </a:lnTo>
                <a:lnTo>
                  <a:pt x="31" y="531"/>
                </a:lnTo>
                <a:lnTo>
                  <a:pt x="32" y="532"/>
                </a:lnTo>
                <a:lnTo>
                  <a:pt x="32" y="532"/>
                </a:lnTo>
                <a:lnTo>
                  <a:pt x="32" y="532"/>
                </a:lnTo>
                <a:lnTo>
                  <a:pt x="32" y="532"/>
                </a:lnTo>
                <a:lnTo>
                  <a:pt x="33" y="533"/>
                </a:lnTo>
                <a:lnTo>
                  <a:pt x="33" y="533"/>
                </a:lnTo>
                <a:lnTo>
                  <a:pt x="35" y="533"/>
                </a:lnTo>
                <a:lnTo>
                  <a:pt x="35" y="533"/>
                </a:lnTo>
                <a:lnTo>
                  <a:pt x="36" y="533"/>
                </a:lnTo>
                <a:lnTo>
                  <a:pt x="37" y="533"/>
                </a:lnTo>
                <a:lnTo>
                  <a:pt x="38" y="533"/>
                </a:lnTo>
                <a:lnTo>
                  <a:pt x="38" y="533"/>
                </a:lnTo>
                <a:lnTo>
                  <a:pt x="38" y="533"/>
                </a:lnTo>
                <a:lnTo>
                  <a:pt x="39" y="534"/>
                </a:lnTo>
                <a:lnTo>
                  <a:pt x="39" y="534"/>
                </a:lnTo>
                <a:lnTo>
                  <a:pt x="39" y="534"/>
                </a:lnTo>
                <a:lnTo>
                  <a:pt x="39" y="534"/>
                </a:lnTo>
                <a:lnTo>
                  <a:pt x="40" y="534"/>
                </a:lnTo>
                <a:lnTo>
                  <a:pt x="40" y="534"/>
                </a:lnTo>
                <a:lnTo>
                  <a:pt x="40" y="534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1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2" y="533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3" y="532"/>
                </a:lnTo>
                <a:lnTo>
                  <a:pt x="44" y="532"/>
                </a:lnTo>
                <a:lnTo>
                  <a:pt x="44" y="532"/>
                </a:lnTo>
                <a:lnTo>
                  <a:pt x="45" y="532"/>
                </a:lnTo>
                <a:lnTo>
                  <a:pt x="45" y="533"/>
                </a:lnTo>
                <a:lnTo>
                  <a:pt x="46" y="533"/>
                </a:lnTo>
                <a:lnTo>
                  <a:pt x="46" y="533"/>
                </a:lnTo>
                <a:lnTo>
                  <a:pt x="46" y="533"/>
                </a:lnTo>
                <a:lnTo>
                  <a:pt x="46" y="533"/>
                </a:lnTo>
                <a:lnTo>
                  <a:pt x="47" y="532"/>
                </a:lnTo>
                <a:lnTo>
                  <a:pt x="48" y="532"/>
                </a:lnTo>
                <a:lnTo>
                  <a:pt x="48" y="532"/>
                </a:lnTo>
                <a:lnTo>
                  <a:pt x="49" y="532"/>
                </a:lnTo>
                <a:lnTo>
                  <a:pt x="49" y="532"/>
                </a:lnTo>
                <a:lnTo>
                  <a:pt x="50" y="532"/>
                </a:lnTo>
                <a:lnTo>
                  <a:pt x="50" y="532"/>
                </a:lnTo>
                <a:lnTo>
                  <a:pt x="50" y="531"/>
                </a:lnTo>
                <a:lnTo>
                  <a:pt x="50" y="531"/>
                </a:lnTo>
                <a:lnTo>
                  <a:pt x="50" y="531"/>
                </a:lnTo>
                <a:lnTo>
                  <a:pt x="51" y="531"/>
                </a:lnTo>
                <a:lnTo>
                  <a:pt x="51" y="531"/>
                </a:lnTo>
                <a:lnTo>
                  <a:pt x="51" y="531"/>
                </a:lnTo>
                <a:lnTo>
                  <a:pt x="51" y="531"/>
                </a:lnTo>
                <a:lnTo>
                  <a:pt x="52" y="531"/>
                </a:lnTo>
                <a:lnTo>
                  <a:pt x="52" y="531"/>
                </a:lnTo>
                <a:lnTo>
                  <a:pt x="52" y="530"/>
                </a:lnTo>
                <a:lnTo>
                  <a:pt x="52" y="530"/>
                </a:lnTo>
                <a:lnTo>
                  <a:pt x="53" y="530"/>
                </a:lnTo>
                <a:lnTo>
                  <a:pt x="53" y="531"/>
                </a:lnTo>
                <a:lnTo>
                  <a:pt x="54" y="531"/>
                </a:lnTo>
                <a:lnTo>
                  <a:pt x="55" y="531"/>
                </a:lnTo>
                <a:lnTo>
                  <a:pt x="55" y="531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6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7" y="530"/>
                </a:lnTo>
                <a:lnTo>
                  <a:pt x="58" y="530"/>
                </a:lnTo>
                <a:lnTo>
                  <a:pt x="58" y="530"/>
                </a:lnTo>
                <a:lnTo>
                  <a:pt x="59" y="529"/>
                </a:lnTo>
                <a:lnTo>
                  <a:pt x="59" y="529"/>
                </a:lnTo>
                <a:lnTo>
                  <a:pt x="59" y="529"/>
                </a:lnTo>
                <a:lnTo>
                  <a:pt x="62" y="528"/>
                </a:lnTo>
                <a:lnTo>
                  <a:pt x="66" y="527"/>
                </a:lnTo>
                <a:lnTo>
                  <a:pt x="68" y="525"/>
                </a:lnTo>
                <a:lnTo>
                  <a:pt x="72" y="524"/>
                </a:lnTo>
                <a:lnTo>
                  <a:pt x="73" y="524"/>
                </a:lnTo>
                <a:lnTo>
                  <a:pt x="73" y="524"/>
                </a:lnTo>
                <a:lnTo>
                  <a:pt x="73" y="524"/>
                </a:lnTo>
                <a:lnTo>
                  <a:pt x="73" y="524"/>
                </a:lnTo>
                <a:lnTo>
                  <a:pt x="74" y="523"/>
                </a:lnTo>
                <a:lnTo>
                  <a:pt x="76" y="522"/>
                </a:lnTo>
                <a:lnTo>
                  <a:pt x="77" y="522"/>
                </a:lnTo>
                <a:lnTo>
                  <a:pt x="77" y="523"/>
                </a:lnTo>
                <a:lnTo>
                  <a:pt x="78" y="524"/>
                </a:lnTo>
                <a:lnTo>
                  <a:pt x="79" y="524"/>
                </a:lnTo>
                <a:lnTo>
                  <a:pt x="80" y="524"/>
                </a:lnTo>
                <a:lnTo>
                  <a:pt x="80" y="525"/>
                </a:lnTo>
                <a:lnTo>
                  <a:pt x="81" y="524"/>
                </a:lnTo>
                <a:lnTo>
                  <a:pt x="82" y="524"/>
                </a:lnTo>
                <a:lnTo>
                  <a:pt x="82" y="524"/>
                </a:lnTo>
                <a:lnTo>
                  <a:pt x="81" y="524"/>
                </a:lnTo>
                <a:lnTo>
                  <a:pt x="81" y="523"/>
                </a:lnTo>
                <a:lnTo>
                  <a:pt x="81" y="523"/>
                </a:lnTo>
                <a:lnTo>
                  <a:pt x="82" y="522"/>
                </a:lnTo>
                <a:lnTo>
                  <a:pt x="82" y="522"/>
                </a:lnTo>
                <a:lnTo>
                  <a:pt x="82" y="522"/>
                </a:lnTo>
                <a:lnTo>
                  <a:pt x="82" y="522"/>
                </a:lnTo>
                <a:lnTo>
                  <a:pt x="81" y="522"/>
                </a:lnTo>
                <a:lnTo>
                  <a:pt x="81" y="521"/>
                </a:lnTo>
                <a:lnTo>
                  <a:pt x="81" y="521"/>
                </a:lnTo>
                <a:lnTo>
                  <a:pt x="81" y="521"/>
                </a:lnTo>
                <a:lnTo>
                  <a:pt x="81" y="521"/>
                </a:lnTo>
                <a:lnTo>
                  <a:pt x="81" y="520"/>
                </a:lnTo>
                <a:lnTo>
                  <a:pt x="81" y="520"/>
                </a:lnTo>
                <a:lnTo>
                  <a:pt x="82" y="520"/>
                </a:lnTo>
                <a:lnTo>
                  <a:pt x="82" y="520"/>
                </a:lnTo>
                <a:lnTo>
                  <a:pt x="82" y="520"/>
                </a:lnTo>
                <a:lnTo>
                  <a:pt x="82" y="520"/>
                </a:lnTo>
                <a:lnTo>
                  <a:pt x="83" y="519"/>
                </a:lnTo>
                <a:lnTo>
                  <a:pt x="83" y="519"/>
                </a:lnTo>
                <a:lnTo>
                  <a:pt x="84" y="519"/>
                </a:lnTo>
                <a:lnTo>
                  <a:pt x="86" y="518"/>
                </a:lnTo>
                <a:lnTo>
                  <a:pt x="87" y="518"/>
                </a:lnTo>
                <a:lnTo>
                  <a:pt x="89" y="518"/>
                </a:lnTo>
                <a:lnTo>
                  <a:pt x="90" y="518"/>
                </a:lnTo>
                <a:lnTo>
                  <a:pt x="90" y="518"/>
                </a:lnTo>
                <a:lnTo>
                  <a:pt x="90" y="518"/>
                </a:lnTo>
                <a:lnTo>
                  <a:pt x="90" y="517"/>
                </a:lnTo>
                <a:lnTo>
                  <a:pt x="90" y="517"/>
                </a:lnTo>
                <a:lnTo>
                  <a:pt x="90" y="517"/>
                </a:lnTo>
                <a:lnTo>
                  <a:pt x="90" y="517"/>
                </a:lnTo>
                <a:lnTo>
                  <a:pt x="91" y="517"/>
                </a:lnTo>
                <a:lnTo>
                  <a:pt x="91" y="517"/>
                </a:lnTo>
                <a:lnTo>
                  <a:pt x="91" y="517"/>
                </a:lnTo>
                <a:lnTo>
                  <a:pt x="91" y="517"/>
                </a:lnTo>
                <a:lnTo>
                  <a:pt x="92" y="517"/>
                </a:lnTo>
                <a:lnTo>
                  <a:pt x="93" y="516"/>
                </a:lnTo>
                <a:lnTo>
                  <a:pt x="93" y="516"/>
                </a:lnTo>
                <a:lnTo>
                  <a:pt x="94" y="516"/>
                </a:lnTo>
                <a:lnTo>
                  <a:pt x="94" y="515"/>
                </a:lnTo>
                <a:lnTo>
                  <a:pt x="96" y="515"/>
                </a:lnTo>
                <a:lnTo>
                  <a:pt x="96" y="515"/>
                </a:lnTo>
                <a:lnTo>
                  <a:pt x="96" y="516"/>
                </a:lnTo>
                <a:lnTo>
                  <a:pt x="96" y="518"/>
                </a:lnTo>
                <a:lnTo>
                  <a:pt x="97" y="518"/>
                </a:lnTo>
                <a:lnTo>
                  <a:pt x="97" y="519"/>
                </a:lnTo>
                <a:lnTo>
                  <a:pt x="97" y="518"/>
                </a:lnTo>
                <a:lnTo>
                  <a:pt x="99" y="518"/>
                </a:lnTo>
                <a:lnTo>
                  <a:pt x="99" y="517"/>
                </a:lnTo>
                <a:lnTo>
                  <a:pt x="100" y="518"/>
                </a:lnTo>
                <a:lnTo>
                  <a:pt x="100" y="518"/>
                </a:lnTo>
                <a:lnTo>
                  <a:pt x="101" y="519"/>
                </a:lnTo>
                <a:lnTo>
                  <a:pt x="102" y="520"/>
                </a:lnTo>
                <a:lnTo>
                  <a:pt x="103" y="520"/>
                </a:lnTo>
                <a:lnTo>
                  <a:pt x="103" y="521"/>
                </a:lnTo>
                <a:lnTo>
                  <a:pt x="103" y="522"/>
                </a:lnTo>
                <a:lnTo>
                  <a:pt x="104" y="523"/>
                </a:lnTo>
                <a:lnTo>
                  <a:pt x="104" y="523"/>
                </a:lnTo>
                <a:lnTo>
                  <a:pt x="104" y="524"/>
                </a:lnTo>
                <a:lnTo>
                  <a:pt x="105" y="525"/>
                </a:lnTo>
                <a:lnTo>
                  <a:pt x="106" y="525"/>
                </a:lnTo>
                <a:lnTo>
                  <a:pt x="106" y="527"/>
                </a:lnTo>
                <a:lnTo>
                  <a:pt x="107" y="527"/>
                </a:lnTo>
                <a:lnTo>
                  <a:pt x="108" y="527"/>
                </a:lnTo>
                <a:lnTo>
                  <a:pt x="109" y="527"/>
                </a:lnTo>
                <a:lnTo>
                  <a:pt x="110" y="527"/>
                </a:lnTo>
                <a:lnTo>
                  <a:pt x="111" y="527"/>
                </a:lnTo>
                <a:lnTo>
                  <a:pt x="112" y="527"/>
                </a:lnTo>
                <a:lnTo>
                  <a:pt x="112" y="527"/>
                </a:lnTo>
                <a:lnTo>
                  <a:pt x="113" y="526"/>
                </a:lnTo>
                <a:lnTo>
                  <a:pt x="113" y="527"/>
                </a:lnTo>
                <a:lnTo>
                  <a:pt x="113" y="527"/>
                </a:lnTo>
                <a:lnTo>
                  <a:pt x="113" y="527"/>
                </a:lnTo>
                <a:lnTo>
                  <a:pt x="113" y="528"/>
                </a:lnTo>
                <a:lnTo>
                  <a:pt x="113" y="529"/>
                </a:lnTo>
                <a:lnTo>
                  <a:pt x="113" y="530"/>
                </a:lnTo>
                <a:lnTo>
                  <a:pt x="114" y="530"/>
                </a:lnTo>
                <a:lnTo>
                  <a:pt x="114" y="530"/>
                </a:lnTo>
                <a:lnTo>
                  <a:pt x="115" y="530"/>
                </a:lnTo>
                <a:lnTo>
                  <a:pt x="117" y="530"/>
                </a:lnTo>
                <a:lnTo>
                  <a:pt x="117" y="530"/>
                </a:lnTo>
                <a:lnTo>
                  <a:pt x="117" y="531"/>
                </a:lnTo>
                <a:lnTo>
                  <a:pt x="117" y="531"/>
                </a:lnTo>
                <a:lnTo>
                  <a:pt x="118" y="531"/>
                </a:lnTo>
                <a:lnTo>
                  <a:pt x="118" y="531"/>
                </a:lnTo>
                <a:lnTo>
                  <a:pt x="118" y="531"/>
                </a:lnTo>
                <a:lnTo>
                  <a:pt x="117" y="531"/>
                </a:lnTo>
                <a:lnTo>
                  <a:pt x="118" y="532"/>
                </a:lnTo>
                <a:lnTo>
                  <a:pt x="118" y="532"/>
                </a:lnTo>
                <a:lnTo>
                  <a:pt x="118" y="532"/>
                </a:lnTo>
                <a:lnTo>
                  <a:pt x="118" y="533"/>
                </a:lnTo>
                <a:lnTo>
                  <a:pt x="119" y="533"/>
                </a:lnTo>
                <a:lnTo>
                  <a:pt x="120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4"/>
                </a:lnTo>
                <a:lnTo>
                  <a:pt x="121" y="533"/>
                </a:lnTo>
                <a:lnTo>
                  <a:pt x="121" y="533"/>
                </a:lnTo>
                <a:lnTo>
                  <a:pt x="121" y="533"/>
                </a:lnTo>
                <a:lnTo>
                  <a:pt x="121" y="532"/>
                </a:lnTo>
                <a:lnTo>
                  <a:pt x="121" y="532"/>
                </a:lnTo>
                <a:lnTo>
                  <a:pt x="122" y="532"/>
                </a:lnTo>
                <a:lnTo>
                  <a:pt x="123" y="532"/>
                </a:lnTo>
                <a:lnTo>
                  <a:pt x="124" y="532"/>
                </a:lnTo>
                <a:lnTo>
                  <a:pt x="124" y="533"/>
                </a:lnTo>
                <a:lnTo>
                  <a:pt x="124" y="534"/>
                </a:lnTo>
                <a:lnTo>
                  <a:pt x="124" y="534"/>
                </a:lnTo>
                <a:lnTo>
                  <a:pt x="125" y="534"/>
                </a:lnTo>
                <a:lnTo>
                  <a:pt x="125" y="534"/>
                </a:lnTo>
                <a:lnTo>
                  <a:pt x="125" y="534"/>
                </a:lnTo>
                <a:lnTo>
                  <a:pt x="126" y="534"/>
                </a:lnTo>
                <a:lnTo>
                  <a:pt x="127" y="534"/>
                </a:lnTo>
                <a:lnTo>
                  <a:pt x="127" y="533"/>
                </a:lnTo>
                <a:lnTo>
                  <a:pt x="128" y="533"/>
                </a:lnTo>
                <a:lnTo>
                  <a:pt x="129" y="532"/>
                </a:lnTo>
                <a:lnTo>
                  <a:pt x="130" y="532"/>
                </a:lnTo>
                <a:lnTo>
                  <a:pt x="130" y="532"/>
                </a:lnTo>
                <a:lnTo>
                  <a:pt x="131" y="532"/>
                </a:lnTo>
                <a:lnTo>
                  <a:pt x="131" y="532"/>
                </a:lnTo>
                <a:lnTo>
                  <a:pt x="131" y="532"/>
                </a:lnTo>
                <a:lnTo>
                  <a:pt x="132" y="532"/>
                </a:lnTo>
                <a:lnTo>
                  <a:pt x="133" y="532"/>
                </a:lnTo>
                <a:lnTo>
                  <a:pt x="134" y="532"/>
                </a:lnTo>
                <a:lnTo>
                  <a:pt x="134" y="534"/>
                </a:lnTo>
                <a:lnTo>
                  <a:pt x="135" y="534"/>
                </a:lnTo>
                <a:lnTo>
                  <a:pt x="135" y="534"/>
                </a:lnTo>
                <a:lnTo>
                  <a:pt x="135" y="534"/>
                </a:lnTo>
                <a:lnTo>
                  <a:pt x="136" y="534"/>
                </a:lnTo>
                <a:lnTo>
                  <a:pt x="136" y="534"/>
                </a:lnTo>
                <a:lnTo>
                  <a:pt x="137" y="534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8" y="535"/>
                </a:lnTo>
                <a:lnTo>
                  <a:pt x="138" y="535"/>
                </a:lnTo>
                <a:lnTo>
                  <a:pt x="139" y="535"/>
                </a:lnTo>
                <a:lnTo>
                  <a:pt x="140" y="535"/>
                </a:lnTo>
                <a:lnTo>
                  <a:pt x="140" y="535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2" y="532"/>
                </a:lnTo>
                <a:lnTo>
                  <a:pt x="143" y="532"/>
                </a:lnTo>
                <a:lnTo>
                  <a:pt x="144" y="531"/>
                </a:lnTo>
                <a:lnTo>
                  <a:pt x="145" y="531"/>
                </a:lnTo>
                <a:lnTo>
                  <a:pt x="146" y="531"/>
                </a:lnTo>
                <a:lnTo>
                  <a:pt x="147" y="530"/>
                </a:lnTo>
                <a:lnTo>
                  <a:pt x="147" y="530"/>
                </a:lnTo>
                <a:lnTo>
                  <a:pt x="147" y="530"/>
                </a:lnTo>
                <a:lnTo>
                  <a:pt x="147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9" y="528"/>
                </a:lnTo>
                <a:lnTo>
                  <a:pt x="149" y="528"/>
                </a:lnTo>
                <a:lnTo>
                  <a:pt x="149" y="527"/>
                </a:lnTo>
                <a:lnTo>
                  <a:pt x="149" y="527"/>
                </a:lnTo>
                <a:lnTo>
                  <a:pt x="150" y="526"/>
                </a:lnTo>
                <a:lnTo>
                  <a:pt x="151" y="525"/>
                </a:lnTo>
                <a:lnTo>
                  <a:pt x="151" y="525"/>
                </a:lnTo>
                <a:lnTo>
                  <a:pt x="152" y="525"/>
                </a:lnTo>
                <a:lnTo>
                  <a:pt x="153" y="525"/>
                </a:lnTo>
                <a:lnTo>
                  <a:pt x="154" y="525"/>
                </a:lnTo>
                <a:lnTo>
                  <a:pt x="155" y="525"/>
                </a:lnTo>
                <a:lnTo>
                  <a:pt x="155" y="525"/>
                </a:lnTo>
                <a:lnTo>
                  <a:pt x="155" y="526"/>
                </a:lnTo>
                <a:lnTo>
                  <a:pt x="156" y="526"/>
                </a:lnTo>
                <a:lnTo>
                  <a:pt x="157" y="527"/>
                </a:lnTo>
                <a:lnTo>
                  <a:pt x="158" y="528"/>
                </a:lnTo>
                <a:lnTo>
                  <a:pt x="158" y="528"/>
                </a:lnTo>
                <a:lnTo>
                  <a:pt x="158" y="529"/>
                </a:lnTo>
                <a:lnTo>
                  <a:pt x="158" y="529"/>
                </a:lnTo>
                <a:lnTo>
                  <a:pt x="158" y="529"/>
                </a:lnTo>
                <a:lnTo>
                  <a:pt x="158" y="530"/>
                </a:lnTo>
                <a:lnTo>
                  <a:pt x="159" y="530"/>
                </a:lnTo>
                <a:lnTo>
                  <a:pt x="159" y="530"/>
                </a:lnTo>
                <a:lnTo>
                  <a:pt x="159" y="530"/>
                </a:lnTo>
                <a:lnTo>
                  <a:pt x="161" y="530"/>
                </a:lnTo>
                <a:lnTo>
                  <a:pt x="161" y="531"/>
                </a:lnTo>
                <a:lnTo>
                  <a:pt x="161" y="532"/>
                </a:lnTo>
                <a:lnTo>
                  <a:pt x="161" y="532"/>
                </a:lnTo>
                <a:lnTo>
                  <a:pt x="161" y="532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4"/>
                </a:lnTo>
                <a:lnTo>
                  <a:pt x="163" y="534"/>
                </a:lnTo>
                <a:lnTo>
                  <a:pt x="163" y="534"/>
                </a:lnTo>
                <a:lnTo>
                  <a:pt x="164" y="534"/>
                </a:lnTo>
                <a:lnTo>
                  <a:pt x="164" y="535"/>
                </a:lnTo>
                <a:lnTo>
                  <a:pt x="164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5"/>
                </a:lnTo>
                <a:lnTo>
                  <a:pt x="166" y="535"/>
                </a:lnTo>
                <a:lnTo>
                  <a:pt x="166" y="535"/>
                </a:lnTo>
                <a:lnTo>
                  <a:pt x="166" y="535"/>
                </a:lnTo>
                <a:lnTo>
                  <a:pt x="167" y="535"/>
                </a:lnTo>
                <a:lnTo>
                  <a:pt x="167" y="536"/>
                </a:lnTo>
                <a:lnTo>
                  <a:pt x="168" y="536"/>
                </a:lnTo>
                <a:lnTo>
                  <a:pt x="168" y="536"/>
                </a:lnTo>
                <a:lnTo>
                  <a:pt x="168" y="536"/>
                </a:lnTo>
                <a:lnTo>
                  <a:pt x="168" y="537"/>
                </a:lnTo>
                <a:lnTo>
                  <a:pt x="168" y="538"/>
                </a:lnTo>
                <a:lnTo>
                  <a:pt x="169" y="539"/>
                </a:lnTo>
                <a:lnTo>
                  <a:pt x="169" y="539"/>
                </a:lnTo>
                <a:lnTo>
                  <a:pt x="170" y="539"/>
                </a:lnTo>
                <a:lnTo>
                  <a:pt x="171" y="541"/>
                </a:lnTo>
                <a:lnTo>
                  <a:pt x="172" y="542"/>
                </a:lnTo>
                <a:lnTo>
                  <a:pt x="172" y="542"/>
                </a:lnTo>
                <a:lnTo>
                  <a:pt x="172" y="545"/>
                </a:lnTo>
                <a:lnTo>
                  <a:pt x="173" y="547"/>
                </a:lnTo>
                <a:lnTo>
                  <a:pt x="174" y="547"/>
                </a:lnTo>
                <a:lnTo>
                  <a:pt x="174" y="548"/>
                </a:lnTo>
                <a:lnTo>
                  <a:pt x="174" y="548"/>
                </a:lnTo>
                <a:lnTo>
                  <a:pt x="174" y="549"/>
                </a:lnTo>
                <a:lnTo>
                  <a:pt x="174" y="549"/>
                </a:lnTo>
                <a:lnTo>
                  <a:pt x="174" y="549"/>
                </a:lnTo>
                <a:lnTo>
                  <a:pt x="174" y="549"/>
                </a:lnTo>
                <a:lnTo>
                  <a:pt x="175" y="549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0"/>
                </a:lnTo>
                <a:lnTo>
                  <a:pt x="175" y="551"/>
                </a:lnTo>
                <a:lnTo>
                  <a:pt x="176" y="553"/>
                </a:lnTo>
                <a:lnTo>
                  <a:pt x="176" y="554"/>
                </a:lnTo>
                <a:lnTo>
                  <a:pt x="177" y="555"/>
                </a:lnTo>
                <a:lnTo>
                  <a:pt x="177" y="556"/>
                </a:lnTo>
                <a:lnTo>
                  <a:pt x="177" y="556"/>
                </a:lnTo>
                <a:lnTo>
                  <a:pt x="177" y="556"/>
                </a:lnTo>
                <a:lnTo>
                  <a:pt x="178" y="557"/>
                </a:lnTo>
                <a:lnTo>
                  <a:pt x="178" y="557"/>
                </a:lnTo>
                <a:lnTo>
                  <a:pt x="179" y="558"/>
                </a:lnTo>
                <a:lnTo>
                  <a:pt x="180" y="560"/>
                </a:lnTo>
                <a:lnTo>
                  <a:pt x="181" y="561"/>
                </a:lnTo>
                <a:lnTo>
                  <a:pt x="182" y="562"/>
                </a:lnTo>
                <a:lnTo>
                  <a:pt x="182" y="563"/>
                </a:lnTo>
                <a:lnTo>
                  <a:pt x="182" y="564"/>
                </a:lnTo>
                <a:lnTo>
                  <a:pt x="182" y="565"/>
                </a:lnTo>
                <a:lnTo>
                  <a:pt x="182" y="566"/>
                </a:lnTo>
                <a:lnTo>
                  <a:pt x="183" y="568"/>
                </a:lnTo>
                <a:lnTo>
                  <a:pt x="183" y="568"/>
                </a:lnTo>
                <a:lnTo>
                  <a:pt x="183" y="568"/>
                </a:lnTo>
                <a:lnTo>
                  <a:pt x="183" y="569"/>
                </a:lnTo>
                <a:lnTo>
                  <a:pt x="184" y="569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1"/>
                </a:lnTo>
                <a:lnTo>
                  <a:pt x="186" y="571"/>
                </a:lnTo>
                <a:lnTo>
                  <a:pt x="186" y="571"/>
                </a:lnTo>
                <a:lnTo>
                  <a:pt x="188" y="571"/>
                </a:lnTo>
                <a:lnTo>
                  <a:pt x="188" y="572"/>
                </a:lnTo>
                <a:lnTo>
                  <a:pt x="189" y="572"/>
                </a:lnTo>
                <a:lnTo>
                  <a:pt x="189" y="572"/>
                </a:lnTo>
                <a:lnTo>
                  <a:pt x="189" y="573"/>
                </a:lnTo>
                <a:lnTo>
                  <a:pt x="189" y="573"/>
                </a:lnTo>
                <a:lnTo>
                  <a:pt x="189" y="574"/>
                </a:lnTo>
                <a:lnTo>
                  <a:pt x="189" y="574"/>
                </a:lnTo>
                <a:lnTo>
                  <a:pt x="189" y="574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89" y="575"/>
                </a:lnTo>
                <a:lnTo>
                  <a:pt x="190" y="576"/>
                </a:lnTo>
                <a:lnTo>
                  <a:pt x="190" y="577"/>
                </a:lnTo>
                <a:lnTo>
                  <a:pt x="191" y="578"/>
                </a:lnTo>
                <a:lnTo>
                  <a:pt x="191" y="578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2" y="580"/>
                </a:lnTo>
                <a:lnTo>
                  <a:pt x="193" y="581"/>
                </a:lnTo>
                <a:lnTo>
                  <a:pt x="193" y="582"/>
                </a:lnTo>
                <a:lnTo>
                  <a:pt x="193" y="583"/>
                </a:lnTo>
                <a:lnTo>
                  <a:pt x="193" y="585"/>
                </a:lnTo>
                <a:lnTo>
                  <a:pt x="193" y="585"/>
                </a:lnTo>
                <a:lnTo>
                  <a:pt x="193" y="586"/>
                </a:lnTo>
                <a:lnTo>
                  <a:pt x="193" y="586"/>
                </a:lnTo>
                <a:lnTo>
                  <a:pt x="193" y="587"/>
                </a:lnTo>
                <a:lnTo>
                  <a:pt x="193" y="587"/>
                </a:lnTo>
                <a:lnTo>
                  <a:pt x="193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90"/>
                </a:lnTo>
                <a:lnTo>
                  <a:pt x="194" y="590"/>
                </a:lnTo>
                <a:lnTo>
                  <a:pt x="195" y="590"/>
                </a:lnTo>
                <a:lnTo>
                  <a:pt x="195" y="590"/>
                </a:lnTo>
                <a:lnTo>
                  <a:pt x="196" y="590"/>
                </a:lnTo>
                <a:lnTo>
                  <a:pt x="196" y="590"/>
                </a:lnTo>
                <a:lnTo>
                  <a:pt x="197" y="590"/>
                </a:lnTo>
                <a:lnTo>
                  <a:pt x="198" y="591"/>
                </a:lnTo>
                <a:lnTo>
                  <a:pt x="198" y="592"/>
                </a:lnTo>
                <a:lnTo>
                  <a:pt x="197" y="593"/>
                </a:lnTo>
                <a:lnTo>
                  <a:pt x="197" y="594"/>
                </a:lnTo>
                <a:lnTo>
                  <a:pt x="197" y="595"/>
                </a:lnTo>
                <a:lnTo>
                  <a:pt x="197" y="595"/>
                </a:lnTo>
                <a:lnTo>
                  <a:pt x="198" y="595"/>
                </a:lnTo>
                <a:lnTo>
                  <a:pt x="198" y="595"/>
                </a:lnTo>
                <a:lnTo>
                  <a:pt x="198" y="595"/>
                </a:lnTo>
                <a:lnTo>
                  <a:pt x="198" y="595"/>
                </a:lnTo>
                <a:lnTo>
                  <a:pt x="199" y="595"/>
                </a:lnTo>
                <a:lnTo>
                  <a:pt x="199" y="595"/>
                </a:lnTo>
                <a:lnTo>
                  <a:pt x="199" y="595"/>
                </a:lnTo>
                <a:lnTo>
                  <a:pt x="199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0" y="595"/>
                </a:lnTo>
                <a:lnTo>
                  <a:pt x="201" y="595"/>
                </a:lnTo>
                <a:lnTo>
                  <a:pt x="201" y="595"/>
                </a:lnTo>
                <a:lnTo>
                  <a:pt x="201" y="595"/>
                </a:lnTo>
                <a:lnTo>
                  <a:pt x="202" y="595"/>
                </a:lnTo>
                <a:lnTo>
                  <a:pt x="202" y="595"/>
                </a:lnTo>
                <a:lnTo>
                  <a:pt x="202" y="596"/>
                </a:lnTo>
                <a:lnTo>
                  <a:pt x="202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4" y="596"/>
                </a:lnTo>
                <a:lnTo>
                  <a:pt x="204" y="597"/>
                </a:lnTo>
                <a:lnTo>
                  <a:pt x="206" y="597"/>
                </a:lnTo>
                <a:lnTo>
                  <a:pt x="206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9"/>
                </a:lnTo>
                <a:lnTo>
                  <a:pt x="208" y="599"/>
                </a:lnTo>
                <a:lnTo>
                  <a:pt x="209" y="599"/>
                </a:lnTo>
                <a:lnTo>
                  <a:pt x="209" y="599"/>
                </a:lnTo>
                <a:lnTo>
                  <a:pt x="210" y="599"/>
                </a:lnTo>
                <a:lnTo>
                  <a:pt x="211" y="598"/>
                </a:lnTo>
                <a:lnTo>
                  <a:pt x="212" y="598"/>
                </a:lnTo>
                <a:lnTo>
                  <a:pt x="212" y="598"/>
                </a:lnTo>
                <a:lnTo>
                  <a:pt x="212" y="599"/>
                </a:lnTo>
                <a:lnTo>
                  <a:pt x="213" y="598"/>
                </a:lnTo>
                <a:lnTo>
                  <a:pt x="214" y="598"/>
                </a:lnTo>
                <a:lnTo>
                  <a:pt x="215" y="598"/>
                </a:lnTo>
                <a:lnTo>
                  <a:pt x="216" y="598"/>
                </a:lnTo>
                <a:lnTo>
                  <a:pt x="217" y="598"/>
                </a:lnTo>
                <a:lnTo>
                  <a:pt x="217" y="598"/>
                </a:lnTo>
                <a:lnTo>
                  <a:pt x="218" y="597"/>
                </a:lnTo>
                <a:lnTo>
                  <a:pt x="219" y="598"/>
                </a:lnTo>
                <a:lnTo>
                  <a:pt x="220" y="598"/>
                </a:lnTo>
                <a:lnTo>
                  <a:pt x="220" y="598"/>
                </a:lnTo>
                <a:lnTo>
                  <a:pt x="220" y="598"/>
                </a:lnTo>
                <a:lnTo>
                  <a:pt x="220" y="598"/>
                </a:lnTo>
                <a:lnTo>
                  <a:pt x="221" y="598"/>
                </a:lnTo>
                <a:lnTo>
                  <a:pt x="221" y="597"/>
                </a:lnTo>
                <a:lnTo>
                  <a:pt x="221" y="597"/>
                </a:lnTo>
                <a:lnTo>
                  <a:pt x="221" y="597"/>
                </a:lnTo>
                <a:lnTo>
                  <a:pt x="222" y="597"/>
                </a:lnTo>
                <a:lnTo>
                  <a:pt x="222" y="597"/>
                </a:lnTo>
                <a:lnTo>
                  <a:pt x="222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6"/>
                </a:lnTo>
                <a:lnTo>
                  <a:pt x="223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4" y="597"/>
                </a:lnTo>
                <a:lnTo>
                  <a:pt x="225" y="597"/>
                </a:lnTo>
                <a:lnTo>
                  <a:pt x="225" y="597"/>
                </a:lnTo>
                <a:lnTo>
                  <a:pt x="225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6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7" y="597"/>
                </a:lnTo>
                <a:lnTo>
                  <a:pt x="228" y="597"/>
                </a:lnTo>
                <a:lnTo>
                  <a:pt x="228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29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0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1" y="597"/>
                </a:lnTo>
                <a:lnTo>
                  <a:pt x="232" y="597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2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3" y="596"/>
                </a:lnTo>
                <a:lnTo>
                  <a:pt x="234" y="596"/>
                </a:lnTo>
                <a:lnTo>
                  <a:pt x="234" y="596"/>
                </a:lnTo>
                <a:lnTo>
                  <a:pt x="234" y="596"/>
                </a:lnTo>
                <a:lnTo>
                  <a:pt x="234" y="595"/>
                </a:lnTo>
                <a:lnTo>
                  <a:pt x="234" y="595"/>
                </a:lnTo>
                <a:lnTo>
                  <a:pt x="235" y="595"/>
                </a:lnTo>
                <a:lnTo>
                  <a:pt x="235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5"/>
                </a:lnTo>
                <a:lnTo>
                  <a:pt x="236" y="594"/>
                </a:lnTo>
                <a:lnTo>
                  <a:pt x="236" y="594"/>
                </a:lnTo>
                <a:lnTo>
                  <a:pt x="236" y="594"/>
                </a:lnTo>
                <a:lnTo>
                  <a:pt x="237" y="594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7" y="593"/>
                </a:lnTo>
                <a:lnTo>
                  <a:pt x="238" y="593"/>
                </a:lnTo>
                <a:lnTo>
                  <a:pt x="238" y="592"/>
                </a:lnTo>
                <a:lnTo>
                  <a:pt x="238" y="592"/>
                </a:lnTo>
                <a:lnTo>
                  <a:pt x="239" y="592"/>
                </a:lnTo>
                <a:lnTo>
                  <a:pt x="239" y="592"/>
                </a:lnTo>
                <a:lnTo>
                  <a:pt x="239" y="592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0" y="593"/>
                </a:lnTo>
                <a:lnTo>
                  <a:pt x="241" y="594"/>
                </a:lnTo>
                <a:lnTo>
                  <a:pt x="241" y="594"/>
                </a:lnTo>
                <a:lnTo>
                  <a:pt x="241" y="594"/>
                </a:lnTo>
                <a:lnTo>
                  <a:pt x="241" y="595"/>
                </a:lnTo>
                <a:lnTo>
                  <a:pt x="241" y="595"/>
                </a:lnTo>
                <a:lnTo>
                  <a:pt x="242" y="595"/>
                </a:lnTo>
                <a:lnTo>
                  <a:pt x="242" y="595"/>
                </a:lnTo>
                <a:lnTo>
                  <a:pt x="242" y="595"/>
                </a:lnTo>
                <a:lnTo>
                  <a:pt x="243" y="595"/>
                </a:lnTo>
                <a:lnTo>
                  <a:pt x="243" y="595"/>
                </a:lnTo>
                <a:lnTo>
                  <a:pt x="243" y="595"/>
                </a:lnTo>
                <a:lnTo>
                  <a:pt x="243" y="595"/>
                </a:lnTo>
                <a:lnTo>
                  <a:pt x="244" y="595"/>
                </a:lnTo>
                <a:lnTo>
                  <a:pt x="244" y="594"/>
                </a:lnTo>
                <a:lnTo>
                  <a:pt x="244" y="594"/>
                </a:lnTo>
                <a:lnTo>
                  <a:pt x="244" y="594"/>
                </a:lnTo>
                <a:lnTo>
                  <a:pt x="245" y="594"/>
                </a:lnTo>
                <a:lnTo>
                  <a:pt x="245" y="594"/>
                </a:lnTo>
                <a:lnTo>
                  <a:pt x="246" y="594"/>
                </a:lnTo>
                <a:lnTo>
                  <a:pt x="246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4"/>
                </a:lnTo>
                <a:lnTo>
                  <a:pt x="247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5"/>
                </a:lnTo>
                <a:lnTo>
                  <a:pt x="248" y="596"/>
                </a:lnTo>
                <a:lnTo>
                  <a:pt x="248" y="596"/>
                </a:lnTo>
                <a:lnTo>
                  <a:pt x="248" y="596"/>
                </a:lnTo>
                <a:lnTo>
                  <a:pt x="248" y="596"/>
                </a:lnTo>
                <a:lnTo>
                  <a:pt x="247" y="596"/>
                </a:lnTo>
                <a:lnTo>
                  <a:pt x="247" y="596"/>
                </a:lnTo>
                <a:lnTo>
                  <a:pt x="247" y="597"/>
                </a:lnTo>
                <a:lnTo>
                  <a:pt x="247" y="597"/>
                </a:lnTo>
                <a:lnTo>
                  <a:pt x="247" y="599"/>
                </a:lnTo>
                <a:lnTo>
                  <a:pt x="247" y="599"/>
                </a:lnTo>
                <a:lnTo>
                  <a:pt x="247" y="599"/>
                </a:lnTo>
                <a:lnTo>
                  <a:pt x="248" y="599"/>
                </a:lnTo>
                <a:lnTo>
                  <a:pt x="248" y="600"/>
                </a:lnTo>
                <a:lnTo>
                  <a:pt x="249" y="600"/>
                </a:lnTo>
                <a:lnTo>
                  <a:pt x="250" y="600"/>
                </a:lnTo>
                <a:lnTo>
                  <a:pt x="251" y="600"/>
                </a:lnTo>
                <a:lnTo>
                  <a:pt x="251" y="600"/>
                </a:lnTo>
                <a:lnTo>
                  <a:pt x="251" y="600"/>
                </a:lnTo>
                <a:lnTo>
                  <a:pt x="252" y="600"/>
                </a:lnTo>
                <a:lnTo>
                  <a:pt x="253" y="600"/>
                </a:lnTo>
                <a:lnTo>
                  <a:pt x="253" y="600"/>
                </a:lnTo>
                <a:lnTo>
                  <a:pt x="253" y="601"/>
                </a:lnTo>
                <a:lnTo>
                  <a:pt x="254" y="602"/>
                </a:lnTo>
                <a:lnTo>
                  <a:pt x="254" y="602"/>
                </a:lnTo>
                <a:lnTo>
                  <a:pt x="254" y="602"/>
                </a:lnTo>
                <a:lnTo>
                  <a:pt x="255" y="603"/>
                </a:lnTo>
                <a:lnTo>
                  <a:pt x="255" y="603"/>
                </a:lnTo>
                <a:lnTo>
                  <a:pt x="256" y="603"/>
                </a:lnTo>
                <a:lnTo>
                  <a:pt x="256" y="603"/>
                </a:lnTo>
                <a:lnTo>
                  <a:pt x="257" y="603"/>
                </a:lnTo>
                <a:lnTo>
                  <a:pt x="257" y="603"/>
                </a:lnTo>
                <a:lnTo>
                  <a:pt x="257" y="603"/>
                </a:lnTo>
                <a:lnTo>
                  <a:pt x="258" y="602"/>
                </a:lnTo>
                <a:lnTo>
                  <a:pt x="258" y="602"/>
                </a:lnTo>
                <a:lnTo>
                  <a:pt x="258" y="602"/>
                </a:lnTo>
                <a:lnTo>
                  <a:pt x="259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1" y="602"/>
                </a:lnTo>
                <a:lnTo>
                  <a:pt x="261" y="602"/>
                </a:lnTo>
                <a:lnTo>
                  <a:pt x="262" y="603"/>
                </a:lnTo>
                <a:lnTo>
                  <a:pt x="262" y="603"/>
                </a:lnTo>
                <a:lnTo>
                  <a:pt x="262" y="603"/>
                </a:lnTo>
                <a:lnTo>
                  <a:pt x="263" y="603"/>
                </a:lnTo>
                <a:lnTo>
                  <a:pt x="263" y="603"/>
                </a:lnTo>
                <a:lnTo>
                  <a:pt x="263" y="603"/>
                </a:lnTo>
                <a:lnTo>
                  <a:pt x="263" y="603"/>
                </a:lnTo>
                <a:lnTo>
                  <a:pt x="264" y="603"/>
                </a:lnTo>
                <a:lnTo>
                  <a:pt x="264" y="603"/>
                </a:lnTo>
                <a:lnTo>
                  <a:pt x="264" y="603"/>
                </a:lnTo>
                <a:lnTo>
                  <a:pt x="265" y="602"/>
                </a:lnTo>
                <a:lnTo>
                  <a:pt x="266" y="601"/>
                </a:lnTo>
                <a:lnTo>
                  <a:pt x="266" y="601"/>
                </a:lnTo>
                <a:lnTo>
                  <a:pt x="267" y="600"/>
                </a:lnTo>
                <a:lnTo>
                  <a:pt x="267" y="599"/>
                </a:lnTo>
                <a:lnTo>
                  <a:pt x="267" y="599"/>
                </a:lnTo>
                <a:lnTo>
                  <a:pt x="268" y="599"/>
                </a:lnTo>
                <a:lnTo>
                  <a:pt x="268" y="599"/>
                </a:lnTo>
                <a:lnTo>
                  <a:pt x="269" y="599"/>
                </a:lnTo>
                <a:lnTo>
                  <a:pt x="270" y="599"/>
                </a:lnTo>
                <a:lnTo>
                  <a:pt x="270" y="599"/>
                </a:lnTo>
                <a:lnTo>
                  <a:pt x="270" y="600"/>
                </a:lnTo>
                <a:lnTo>
                  <a:pt x="270" y="600"/>
                </a:lnTo>
                <a:lnTo>
                  <a:pt x="271" y="600"/>
                </a:lnTo>
                <a:lnTo>
                  <a:pt x="271" y="600"/>
                </a:lnTo>
                <a:lnTo>
                  <a:pt x="271" y="600"/>
                </a:lnTo>
                <a:lnTo>
                  <a:pt x="271" y="601"/>
                </a:lnTo>
                <a:lnTo>
                  <a:pt x="272" y="601"/>
                </a:lnTo>
                <a:lnTo>
                  <a:pt x="273" y="601"/>
                </a:lnTo>
                <a:lnTo>
                  <a:pt x="273" y="601"/>
                </a:lnTo>
                <a:lnTo>
                  <a:pt x="273" y="602"/>
                </a:lnTo>
                <a:lnTo>
                  <a:pt x="273" y="602"/>
                </a:lnTo>
                <a:lnTo>
                  <a:pt x="274" y="601"/>
                </a:lnTo>
                <a:lnTo>
                  <a:pt x="274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1"/>
                </a:lnTo>
                <a:lnTo>
                  <a:pt x="275" y="600"/>
                </a:lnTo>
                <a:lnTo>
                  <a:pt x="275" y="600"/>
                </a:lnTo>
                <a:lnTo>
                  <a:pt x="276" y="600"/>
                </a:lnTo>
                <a:lnTo>
                  <a:pt x="276" y="601"/>
                </a:lnTo>
                <a:lnTo>
                  <a:pt x="277" y="601"/>
                </a:lnTo>
                <a:lnTo>
                  <a:pt x="277" y="602"/>
                </a:lnTo>
                <a:lnTo>
                  <a:pt x="277" y="602"/>
                </a:lnTo>
                <a:lnTo>
                  <a:pt x="277" y="601"/>
                </a:lnTo>
                <a:lnTo>
                  <a:pt x="277" y="601"/>
                </a:lnTo>
                <a:lnTo>
                  <a:pt x="277" y="601"/>
                </a:lnTo>
                <a:lnTo>
                  <a:pt x="277" y="602"/>
                </a:lnTo>
                <a:lnTo>
                  <a:pt x="278" y="601"/>
                </a:lnTo>
                <a:lnTo>
                  <a:pt x="279" y="601"/>
                </a:lnTo>
                <a:lnTo>
                  <a:pt x="279" y="601"/>
                </a:lnTo>
                <a:lnTo>
                  <a:pt x="280" y="601"/>
                </a:lnTo>
                <a:lnTo>
                  <a:pt x="280" y="600"/>
                </a:lnTo>
                <a:lnTo>
                  <a:pt x="280" y="600"/>
                </a:lnTo>
                <a:lnTo>
                  <a:pt x="280" y="600"/>
                </a:lnTo>
                <a:lnTo>
                  <a:pt x="281" y="600"/>
                </a:lnTo>
                <a:lnTo>
                  <a:pt x="281" y="600"/>
                </a:lnTo>
                <a:lnTo>
                  <a:pt x="281" y="600"/>
                </a:lnTo>
                <a:lnTo>
                  <a:pt x="281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3" y="600"/>
                </a:lnTo>
                <a:lnTo>
                  <a:pt x="283" y="600"/>
                </a:lnTo>
                <a:lnTo>
                  <a:pt x="284" y="600"/>
                </a:lnTo>
                <a:lnTo>
                  <a:pt x="284" y="599"/>
                </a:lnTo>
                <a:lnTo>
                  <a:pt x="284" y="599"/>
                </a:lnTo>
                <a:lnTo>
                  <a:pt x="283" y="597"/>
                </a:lnTo>
                <a:lnTo>
                  <a:pt x="283" y="597"/>
                </a:lnTo>
                <a:lnTo>
                  <a:pt x="283" y="597"/>
                </a:lnTo>
                <a:lnTo>
                  <a:pt x="283" y="596"/>
                </a:lnTo>
                <a:lnTo>
                  <a:pt x="283" y="596"/>
                </a:lnTo>
                <a:lnTo>
                  <a:pt x="283" y="595"/>
                </a:lnTo>
                <a:lnTo>
                  <a:pt x="284" y="595"/>
                </a:lnTo>
                <a:lnTo>
                  <a:pt x="284" y="595"/>
                </a:lnTo>
                <a:lnTo>
                  <a:pt x="284" y="595"/>
                </a:lnTo>
                <a:lnTo>
                  <a:pt x="285" y="595"/>
                </a:lnTo>
                <a:lnTo>
                  <a:pt x="285" y="595"/>
                </a:lnTo>
                <a:lnTo>
                  <a:pt x="286" y="595"/>
                </a:lnTo>
                <a:lnTo>
                  <a:pt x="287" y="595"/>
                </a:lnTo>
                <a:lnTo>
                  <a:pt x="287" y="594"/>
                </a:lnTo>
                <a:lnTo>
                  <a:pt x="288" y="593"/>
                </a:lnTo>
                <a:lnTo>
                  <a:pt x="288" y="593"/>
                </a:lnTo>
                <a:lnTo>
                  <a:pt x="288" y="593"/>
                </a:lnTo>
                <a:lnTo>
                  <a:pt x="289" y="593"/>
                </a:lnTo>
                <a:lnTo>
                  <a:pt x="289" y="593"/>
                </a:lnTo>
                <a:lnTo>
                  <a:pt x="290" y="593"/>
                </a:lnTo>
                <a:lnTo>
                  <a:pt x="290" y="593"/>
                </a:lnTo>
                <a:lnTo>
                  <a:pt x="291" y="593"/>
                </a:lnTo>
                <a:lnTo>
                  <a:pt x="291" y="593"/>
                </a:lnTo>
                <a:lnTo>
                  <a:pt x="291" y="593"/>
                </a:lnTo>
                <a:lnTo>
                  <a:pt x="292" y="593"/>
                </a:lnTo>
                <a:lnTo>
                  <a:pt x="292" y="593"/>
                </a:lnTo>
                <a:lnTo>
                  <a:pt x="292" y="593"/>
                </a:lnTo>
                <a:lnTo>
                  <a:pt x="292" y="593"/>
                </a:lnTo>
                <a:lnTo>
                  <a:pt x="293" y="593"/>
                </a:lnTo>
                <a:lnTo>
                  <a:pt x="294" y="592"/>
                </a:lnTo>
                <a:lnTo>
                  <a:pt x="295" y="592"/>
                </a:lnTo>
                <a:lnTo>
                  <a:pt x="296" y="591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2" y="590"/>
                </a:lnTo>
                <a:lnTo>
                  <a:pt x="302" y="590"/>
                </a:lnTo>
                <a:lnTo>
                  <a:pt x="302" y="591"/>
                </a:lnTo>
                <a:lnTo>
                  <a:pt x="302" y="591"/>
                </a:lnTo>
                <a:lnTo>
                  <a:pt x="302" y="591"/>
                </a:lnTo>
                <a:lnTo>
                  <a:pt x="302" y="591"/>
                </a:lnTo>
                <a:lnTo>
                  <a:pt x="303" y="591"/>
                </a:lnTo>
                <a:lnTo>
                  <a:pt x="303" y="591"/>
                </a:lnTo>
                <a:lnTo>
                  <a:pt x="303" y="591"/>
                </a:lnTo>
                <a:lnTo>
                  <a:pt x="304" y="591"/>
                </a:lnTo>
                <a:lnTo>
                  <a:pt x="304" y="591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90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9"/>
                </a:lnTo>
                <a:lnTo>
                  <a:pt x="304" y="588"/>
                </a:lnTo>
                <a:lnTo>
                  <a:pt x="304" y="588"/>
                </a:lnTo>
                <a:lnTo>
                  <a:pt x="304" y="588"/>
                </a:lnTo>
                <a:lnTo>
                  <a:pt x="304" y="588"/>
                </a:lnTo>
                <a:lnTo>
                  <a:pt x="304" y="587"/>
                </a:lnTo>
                <a:lnTo>
                  <a:pt x="304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6" y="585"/>
                </a:lnTo>
                <a:lnTo>
                  <a:pt x="306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5"/>
                </a:lnTo>
                <a:lnTo>
                  <a:pt x="307" y="584"/>
                </a:lnTo>
                <a:lnTo>
                  <a:pt x="307" y="584"/>
                </a:lnTo>
                <a:lnTo>
                  <a:pt x="307" y="584"/>
                </a:lnTo>
                <a:lnTo>
                  <a:pt x="306" y="584"/>
                </a:lnTo>
                <a:lnTo>
                  <a:pt x="306" y="584"/>
                </a:lnTo>
                <a:lnTo>
                  <a:pt x="306" y="585"/>
                </a:lnTo>
                <a:lnTo>
                  <a:pt x="305" y="585"/>
                </a:lnTo>
                <a:lnTo>
                  <a:pt x="305" y="585"/>
                </a:lnTo>
                <a:lnTo>
                  <a:pt x="305" y="585"/>
                </a:lnTo>
                <a:lnTo>
                  <a:pt x="305" y="584"/>
                </a:lnTo>
                <a:lnTo>
                  <a:pt x="305" y="584"/>
                </a:lnTo>
                <a:lnTo>
                  <a:pt x="305" y="584"/>
                </a:lnTo>
                <a:lnTo>
                  <a:pt x="305" y="584"/>
                </a:lnTo>
                <a:lnTo>
                  <a:pt x="305" y="583"/>
                </a:lnTo>
                <a:lnTo>
                  <a:pt x="305" y="583"/>
                </a:lnTo>
                <a:lnTo>
                  <a:pt x="305" y="583"/>
                </a:lnTo>
                <a:lnTo>
                  <a:pt x="305" y="583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2"/>
                </a:lnTo>
                <a:lnTo>
                  <a:pt x="305" y="581"/>
                </a:lnTo>
                <a:lnTo>
                  <a:pt x="305" y="581"/>
                </a:lnTo>
                <a:lnTo>
                  <a:pt x="305" y="581"/>
                </a:lnTo>
                <a:lnTo>
                  <a:pt x="305" y="581"/>
                </a:lnTo>
                <a:lnTo>
                  <a:pt x="306" y="581"/>
                </a:lnTo>
                <a:lnTo>
                  <a:pt x="306" y="581"/>
                </a:lnTo>
                <a:lnTo>
                  <a:pt x="306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7" y="581"/>
                </a:lnTo>
                <a:lnTo>
                  <a:pt x="308" y="581"/>
                </a:lnTo>
                <a:lnTo>
                  <a:pt x="308" y="581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79"/>
                </a:lnTo>
                <a:lnTo>
                  <a:pt x="308" y="579"/>
                </a:lnTo>
                <a:lnTo>
                  <a:pt x="308" y="579"/>
                </a:lnTo>
                <a:lnTo>
                  <a:pt x="308" y="579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09" y="578"/>
                </a:lnTo>
                <a:lnTo>
                  <a:pt x="310" y="577"/>
                </a:lnTo>
                <a:lnTo>
                  <a:pt x="310" y="577"/>
                </a:lnTo>
                <a:lnTo>
                  <a:pt x="311" y="577"/>
                </a:lnTo>
                <a:lnTo>
                  <a:pt x="311" y="577"/>
                </a:lnTo>
                <a:lnTo>
                  <a:pt x="311" y="577"/>
                </a:lnTo>
                <a:lnTo>
                  <a:pt x="311" y="577"/>
                </a:lnTo>
                <a:lnTo>
                  <a:pt x="312" y="577"/>
                </a:lnTo>
                <a:lnTo>
                  <a:pt x="312" y="578"/>
                </a:lnTo>
                <a:lnTo>
                  <a:pt x="312" y="578"/>
                </a:lnTo>
                <a:lnTo>
                  <a:pt x="312" y="578"/>
                </a:lnTo>
                <a:lnTo>
                  <a:pt x="313" y="577"/>
                </a:lnTo>
                <a:lnTo>
                  <a:pt x="314" y="577"/>
                </a:lnTo>
                <a:lnTo>
                  <a:pt x="314" y="577"/>
                </a:lnTo>
                <a:lnTo>
                  <a:pt x="314" y="576"/>
                </a:lnTo>
                <a:lnTo>
                  <a:pt x="314" y="576"/>
                </a:lnTo>
                <a:lnTo>
                  <a:pt x="314" y="576"/>
                </a:lnTo>
                <a:lnTo>
                  <a:pt x="314" y="576"/>
                </a:lnTo>
                <a:lnTo>
                  <a:pt x="315" y="576"/>
                </a:lnTo>
                <a:lnTo>
                  <a:pt x="315" y="576"/>
                </a:lnTo>
                <a:lnTo>
                  <a:pt x="315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6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7" y="576"/>
                </a:lnTo>
                <a:lnTo>
                  <a:pt x="318" y="576"/>
                </a:lnTo>
                <a:lnTo>
                  <a:pt x="318" y="576"/>
                </a:lnTo>
                <a:lnTo>
                  <a:pt x="318" y="576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5"/>
                </a:lnTo>
                <a:lnTo>
                  <a:pt x="318" y="574"/>
                </a:lnTo>
                <a:lnTo>
                  <a:pt x="319" y="574"/>
                </a:lnTo>
                <a:lnTo>
                  <a:pt x="319" y="574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3"/>
                </a:lnTo>
                <a:lnTo>
                  <a:pt x="320" y="572"/>
                </a:lnTo>
                <a:lnTo>
                  <a:pt x="320" y="572"/>
                </a:lnTo>
                <a:lnTo>
                  <a:pt x="320" y="572"/>
                </a:lnTo>
                <a:lnTo>
                  <a:pt x="320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2"/>
                </a:lnTo>
                <a:lnTo>
                  <a:pt x="321" y="573"/>
                </a:lnTo>
                <a:lnTo>
                  <a:pt x="321" y="573"/>
                </a:lnTo>
                <a:lnTo>
                  <a:pt x="321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3"/>
                </a:lnTo>
                <a:lnTo>
                  <a:pt x="322" y="572"/>
                </a:lnTo>
                <a:lnTo>
                  <a:pt x="322" y="572"/>
                </a:lnTo>
                <a:lnTo>
                  <a:pt x="323" y="572"/>
                </a:lnTo>
                <a:lnTo>
                  <a:pt x="323" y="572"/>
                </a:lnTo>
                <a:lnTo>
                  <a:pt x="323" y="572"/>
                </a:lnTo>
                <a:lnTo>
                  <a:pt x="323" y="572"/>
                </a:lnTo>
                <a:lnTo>
                  <a:pt x="322" y="571"/>
                </a:lnTo>
                <a:lnTo>
                  <a:pt x="322" y="571"/>
                </a:lnTo>
                <a:lnTo>
                  <a:pt x="322" y="571"/>
                </a:lnTo>
                <a:lnTo>
                  <a:pt x="322" y="570"/>
                </a:lnTo>
                <a:lnTo>
                  <a:pt x="322" y="569"/>
                </a:lnTo>
                <a:lnTo>
                  <a:pt x="322" y="569"/>
                </a:lnTo>
                <a:lnTo>
                  <a:pt x="323" y="569"/>
                </a:lnTo>
                <a:lnTo>
                  <a:pt x="323" y="569"/>
                </a:lnTo>
                <a:lnTo>
                  <a:pt x="323" y="569"/>
                </a:lnTo>
                <a:lnTo>
                  <a:pt x="323" y="568"/>
                </a:lnTo>
                <a:lnTo>
                  <a:pt x="323" y="568"/>
                </a:lnTo>
                <a:lnTo>
                  <a:pt x="323" y="568"/>
                </a:lnTo>
                <a:lnTo>
                  <a:pt x="323" y="568"/>
                </a:lnTo>
                <a:lnTo>
                  <a:pt x="323" y="567"/>
                </a:lnTo>
                <a:lnTo>
                  <a:pt x="324" y="567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5" y="566"/>
                </a:lnTo>
                <a:lnTo>
                  <a:pt x="326" y="566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6" y="565"/>
                </a:lnTo>
                <a:lnTo>
                  <a:pt x="327" y="565"/>
                </a:lnTo>
                <a:lnTo>
                  <a:pt x="327" y="565"/>
                </a:lnTo>
                <a:lnTo>
                  <a:pt x="327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8" y="565"/>
                </a:lnTo>
                <a:lnTo>
                  <a:pt x="329" y="565"/>
                </a:lnTo>
                <a:lnTo>
                  <a:pt x="329" y="565"/>
                </a:lnTo>
                <a:lnTo>
                  <a:pt x="329" y="565"/>
                </a:lnTo>
                <a:lnTo>
                  <a:pt x="329" y="564"/>
                </a:lnTo>
                <a:lnTo>
                  <a:pt x="330" y="564"/>
                </a:lnTo>
                <a:lnTo>
                  <a:pt x="330" y="564"/>
                </a:lnTo>
                <a:lnTo>
                  <a:pt x="330" y="564"/>
                </a:lnTo>
                <a:lnTo>
                  <a:pt x="331" y="564"/>
                </a:lnTo>
                <a:lnTo>
                  <a:pt x="331" y="564"/>
                </a:lnTo>
                <a:lnTo>
                  <a:pt x="331" y="564"/>
                </a:lnTo>
                <a:lnTo>
                  <a:pt x="332" y="564"/>
                </a:lnTo>
                <a:lnTo>
                  <a:pt x="332" y="564"/>
                </a:lnTo>
                <a:lnTo>
                  <a:pt x="332" y="563"/>
                </a:lnTo>
                <a:lnTo>
                  <a:pt x="332" y="563"/>
                </a:lnTo>
                <a:lnTo>
                  <a:pt x="333" y="563"/>
                </a:lnTo>
                <a:lnTo>
                  <a:pt x="333" y="563"/>
                </a:lnTo>
                <a:lnTo>
                  <a:pt x="333" y="563"/>
                </a:lnTo>
                <a:lnTo>
                  <a:pt x="334" y="564"/>
                </a:lnTo>
                <a:lnTo>
                  <a:pt x="334" y="564"/>
                </a:lnTo>
                <a:lnTo>
                  <a:pt x="335" y="565"/>
                </a:lnTo>
                <a:lnTo>
                  <a:pt x="335" y="565"/>
                </a:lnTo>
                <a:lnTo>
                  <a:pt x="335" y="566"/>
                </a:lnTo>
                <a:lnTo>
                  <a:pt x="335" y="566"/>
                </a:lnTo>
                <a:lnTo>
                  <a:pt x="336" y="566"/>
                </a:lnTo>
                <a:lnTo>
                  <a:pt x="337" y="567"/>
                </a:lnTo>
                <a:lnTo>
                  <a:pt x="337" y="567"/>
                </a:lnTo>
                <a:lnTo>
                  <a:pt x="337" y="567"/>
                </a:lnTo>
                <a:lnTo>
                  <a:pt x="337" y="567"/>
                </a:lnTo>
                <a:lnTo>
                  <a:pt x="338" y="567"/>
                </a:lnTo>
                <a:lnTo>
                  <a:pt x="338" y="568"/>
                </a:lnTo>
                <a:lnTo>
                  <a:pt x="338" y="568"/>
                </a:lnTo>
                <a:lnTo>
                  <a:pt x="338" y="568"/>
                </a:lnTo>
                <a:lnTo>
                  <a:pt x="338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39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8"/>
                </a:lnTo>
                <a:lnTo>
                  <a:pt x="340" y="567"/>
                </a:lnTo>
                <a:lnTo>
                  <a:pt x="340" y="566"/>
                </a:lnTo>
                <a:lnTo>
                  <a:pt x="340" y="566"/>
                </a:lnTo>
                <a:lnTo>
                  <a:pt x="341" y="566"/>
                </a:lnTo>
                <a:lnTo>
                  <a:pt x="341" y="566"/>
                </a:lnTo>
                <a:lnTo>
                  <a:pt x="342" y="565"/>
                </a:lnTo>
                <a:lnTo>
                  <a:pt x="342" y="565"/>
                </a:lnTo>
                <a:lnTo>
                  <a:pt x="342" y="565"/>
                </a:lnTo>
                <a:lnTo>
                  <a:pt x="342" y="565"/>
                </a:lnTo>
                <a:lnTo>
                  <a:pt x="342" y="566"/>
                </a:lnTo>
                <a:lnTo>
                  <a:pt x="342" y="565"/>
                </a:lnTo>
                <a:lnTo>
                  <a:pt x="343" y="565"/>
                </a:lnTo>
                <a:lnTo>
                  <a:pt x="343" y="565"/>
                </a:lnTo>
                <a:lnTo>
                  <a:pt x="343" y="565"/>
                </a:lnTo>
                <a:lnTo>
                  <a:pt x="343" y="565"/>
                </a:lnTo>
                <a:lnTo>
                  <a:pt x="344" y="565"/>
                </a:lnTo>
                <a:lnTo>
                  <a:pt x="344" y="564"/>
                </a:lnTo>
                <a:lnTo>
                  <a:pt x="344" y="564"/>
                </a:lnTo>
                <a:lnTo>
                  <a:pt x="344" y="564"/>
                </a:lnTo>
                <a:lnTo>
                  <a:pt x="345" y="564"/>
                </a:lnTo>
                <a:lnTo>
                  <a:pt x="345" y="564"/>
                </a:lnTo>
                <a:lnTo>
                  <a:pt x="345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3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2"/>
                </a:lnTo>
                <a:lnTo>
                  <a:pt x="346" y="561"/>
                </a:lnTo>
                <a:lnTo>
                  <a:pt x="346" y="561"/>
                </a:lnTo>
                <a:lnTo>
                  <a:pt x="347" y="561"/>
                </a:lnTo>
                <a:lnTo>
                  <a:pt x="347" y="561"/>
                </a:lnTo>
                <a:lnTo>
                  <a:pt x="347" y="561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8" y="560"/>
                </a:lnTo>
                <a:lnTo>
                  <a:pt x="349" y="560"/>
                </a:lnTo>
                <a:lnTo>
                  <a:pt x="349" y="559"/>
                </a:lnTo>
                <a:lnTo>
                  <a:pt x="349" y="559"/>
                </a:lnTo>
                <a:lnTo>
                  <a:pt x="350" y="559"/>
                </a:lnTo>
                <a:lnTo>
                  <a:pt x="350" y="559"/>
                </a:lnTo>
                <a:lnTo>
                  <a:pt x="351" y="560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2" y="561"/>
                </a:lnTo>
                <a:lnTo>
                  <a:pt x="353" y="562"/>
                </a:lnTo>
                <a:lnTo>
                  <a:pt x="353" y="562"/>
                </a:lnTo>
                <a:lnTo>
                  <a:pt x="353" y="562"/>
                </a:lnTo>
                <a:lnTo>
                  <a:pt x="353" y="561"/>
                </a:lnTo>
                <a:lnTo>
                  <a:pt x="353" y="561"/>
                </a:lnTo>
                <a:lnTo>
                  <a:pt x="354" y="561"/>
                </a:lnTo>
                <a:lnTo>
                  <a:pt x="354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5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6" y="561"/>
                </a:lnTo>
                <a:lnTo>
                  <a:pt x="357" y="561"/>
                </a:lnTo>
                <a:lnTo>
                  <a:pt x="357" y="561"/>
                </a:lnTo>
                <a:lnTo>
                  <a:pt x="357" y="561"/>
                </a:lnTo>
                <a:lnTo>
                  <a:pt x="358" y="561"/>
                </a:lnTo>
                <a:lnTo>
                  <a:pt x="358" y="561"/>
                </a:lnTo>
                <a:lnTo>
                  <a:pt x="358" y="560"/>
                </a:lnTo>
                <a:lnTo>
                  <a:pt x="359" y="560"/>
                </a:lnTo>
                <a:lnTo>
                  <a:pt x="359" y="560"/>
                </a:lnTo>
                <a:lnTo>
                  <a:pt x="359" y="559"/>
                </a:lnTo>
                <a:lnTo>
                  <a:pt x="359" y="559"/>
                </a:lnTo>
                <a:lnTo>
                  <a:pt x="359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0" y="559"/>
                </a:lnTo>
                <a:lnTo>
                  <a:pt x="361" y="559"/>
                </a:lnTo>
                <a:lnTo>
                  <a:pt x="362" y="559"/>
                </a:lnTo>
                <a:lnTo>
                  <a:pt x="362" y="559"/>
                </a:lnTo>
                <a:lnTo>
                  <a:pt x="362" y="559"/>
                </a:lnTo>
                <a:lnTo>
                  <a:pt x="363" y="559"/>
                </a:lnTo>
                <a:lnTo>
                  <a:pt x="363" y="559"/>
                </a:lnTo>
                <a:lnTo>
                  <a:pt x="363" y="559"/>
                </a:lnTo>
                <a:lnTo>
                  <a:pt x="363" y="560"/>
                </a:lnTo>
                <a:lnTo>
                  <a:pt x="363" y="560"/>
                </a:lnTo>
                <a:lnTo>
                  <a:pt x="363" y="560"/>
                </a:lnTo>
                <a:lnTo>
                  <a:pt x="364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5" y="561"/>
                </a:lnTo>
                <a:lnTo>
                  <a:pt x="366" y="562"/>
                </a:lnTo>
                <a:lnTo>
                  <a:pt x="366" y="562"/>
                </a:lnTo>
                <a:lnTo>
                  <a:pt x="366" y="562"/>
                </a:lnTo>
                <a:lnTo>
                  <a:pt x="366" y="562"/>
                </a:lnTo>
                <a:lnTo>
                  <a:pt x="367" y="562"/>
                </a:lnTo>
                <a:lnTo>
                  <a:pt x="367" y="561"/>
                </a:lnTo>
                <a:lnTo>
                  <a:pt x="367" y="561"/>
                </a:lnTo>
                <a:lnTo>
                  <a:pt x="367" y="561"/>
                </a:lnTo>
                <a:lnTo>
                  <a:pt x="368" y="561"/>
                </a:lnTo>
                <a:lnTo>
                  <a:pt x="368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1"/>
                </a:lnTo>
                <a:lnTo>
                  <a:pt x="369" y="560"/>
                </a:lnTo>
                <a:lnTo>
                  <a:pt x="370" y="560"/>
                </a:lnTo>
                <a:lnTo>
                  <a:pt x="370" y="560"/>
                </a:lnTo>
                <a:lnTo>
                  <a:pt x="370" y="560"/>
                </a:lnTo>
                <a:lnTo>
                  <a:pt x="371" y="560"/>
                </a:lnTo>
                <a:lnTo>
                  <a:pt x="372" y="560"/>
                </a:lnTo>
                <a:lnTo>
                  <a:pt x="372" y="560"/>
                </a:lnTo>
                <a:lnTo>
                  <a:pt x="372" y="560"/>
                </a:lnTo>
                <a:lnTo>
                  <a:pt x="372" y="560"/>
                </a:lnTo>
                <a:lnTo>
                  <a:pt x="373" y="560"/>
                </a:lnTo>
                <a:lnTo>
                  <a:pt x="373" y="560"/>
                </a:lnTo>
                <a:lnTo>
                  <a:pt x="373" y="560"/>
                </a:lnTo>
                <a:lnTo>
                  <a:pt x="373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4" y="560"/>
                </a:lnTo>
                <a:lnTo>
                  <a:pt x="375" y="560"/>
                </a:lnTo>
                <a:lnTo>
                  <a:pt x="375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60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6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7" y="559"/>
                </a:lnTo>
                <a:lnTo>
                  <a:pt x="378" y="559"/>
                </a:lnTo>
                <a:lnTo>
                  <a:pt x="378" y="559"/>
                </a:lnTo>
                <a:lnTo>
                  <a:pt x="378" y="559"/>
                </a:lnTo>
                <a:lnTo>
                  <a:pt x="379" y="559"/>
                </a:lnTo>
                <a:lnTo>
                  <a:pt x="379" y="559"/>
                </a:lnTo>
                <a:lnTo>
                  <a:pt x="379" y="559"/>
                </a:lnTo>
                <a:lnTo>
                  <a:pt x="380" y="559"/>
                </a:lnTo>
                <a:lnTo>
                  <a:pt x="381" y="559"/>
                </a:lnTo>
                <a:lnTo>
                  <a:pt x="382" y="559"/>
                </a:lnTo>
                <a:lnTo>
                  <a:pt x="382" y="559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3" y="558"/>
                </a:lnTo>
                <a:lnTo>
                  <a:pt x="384" y="558"/>
                </a:lnTo>
                <a:lnTo>
                  <a:pt x="384" y="557"/>
                </a:lnTo>
                <a:lnTo>
                  <a:pt x="384" y="557"/>
                </a:lnTo>
                <a:lnTo>
                  <a:pt x="384" y="557"/>
                </a:lnTo>
                <a:lnTo>
                  <a:pt x="384" y="556"/>
                </a:lnTo>
                <a:lnTo>
                  <a:pt x="384" y="556"/>
                </a:lnTo>
                <a:lnTo>
                  <a:pt x="384" y="556"/>
                </a:lnTo>
                <a:lnTo>
                  <a:pt x="384" y="556"/>
                </a:lnTo>
                <a:lnTo>
                  <a:pt x="385" y="555"/>
                </a:lnTo>
                <a:lnTo>
                  <a:pt x="385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5"/>
                </a:lnTo>
                <a:lnTo>
                  <a:pt x="386" y="554"/>
                </a:lnTo>
                <a:lnTo>
                  <a:pt x="387" y="554"/>
                </a:lnTo>
                <a:lnTo>
                  <a:pt x="387" y="554"/>
                </a:lnTo>
                <a:lnTo>
                  <a:pt x="387" y="553"/>
                </a:lnTo>
                <a:lnTo>
                  <a:pt x="386" y="553"/>
                </a:lnTo>
                <a:lnTo>
                  <a:pt x="386" y="552"/>
                </a:lnTo>
                <a:lnTo>
                  <a:pt x="386" y="552"/>
                </a:lnTo>
                <a:lnTo>
                  <a:pt x="386" y="552"/>
                </a:lnTo>
                <a:lnTo>
                  <a:pt x="386" y="552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1"/>
                </a:lnTo>
                <a:lnTo>
                  <a:pt x="386" y="550"/>
                </a:lnTo>
                <a:lnTo>
                  <a:pt x="386" y="550"/>
                </a:lnTo>
                <a:lnTo>
                  <a:pt x="386" y="549"/>
                </a:lnTo>
                <a:lnTo>
                  <a:pt x="386" y="549"/>
                </a:lnTo>
                <a:lnTo>
                  <a:pt x="386" y="548"/>
                </a:lnTo>
                <a:lnTo>
                  <a:pt x="386" y="548"/>
                </a:lnTo>
                <a:lnTo>
                  <a:pt x="386" y="548"/>
                </a:lnTo>
                <a:lnTo>
                  <a:pt x="387" y="547"/>
                </a:lnTo>
                <a:lnTo>
                  <a:pt x="387" y="547"/>
                </a:lnTo>
                <a:lnTo>
                  <a:pt x="387" y="547"/>
                </a:lnTo>
                <a:lnTo>
                  <a:pt x="387" y="547"/>
                </a:lnTo>
                <a:lnTo>
                  <a:pt x="387" y="546"/>
                </a:lnTo>
                <a:lnTo>
                  <a:pt x="387" y="546"/>
                </a:lnTo>
                <a:lnTo>
                  <a:pt x="387" y="545"/>
                </a:lnTo>
                <a:lnTo>
                  <a:pt x="387" y="545"/>
                </a:lnTo>
                <a:lnTo>
                  <a:pt x="387" y="545"/>
                </a:lnTo>
                <a:lnTo>
                  <a:pt x="388" y="545"/>
                </a:lnTo>
                <a:lnTo>
                  <a:pt x="388" y="545"/>
                </a:lnTo>
                <a:lnTo>
                  <a:pt x="388" y="545"/>
                </a:lnTo>
                <a:lnTo>
                  <a:pt x="389" y="545"/>
                </a:lnTo>
                <a:lnTo>
                  <a:pt x="389" y="544"/>
                </a:lnTo>
                <a:lnTo>
                  <a:pt x="389" y="544"/>
                </a:lnTo>
                <a:lnTo>
                  <a:pt x="389" y="544"/>
                </a:lnTo>
                <a:lnTo>
                  <a:pt x="390" y="544"/>
                </a:lnTo>
                <a:lnTo>
                  <a:pt x="390" y="544"/>
                </a:lnTo>
                <a:lnTo>
                  <a:pt x="390" y="544"/>
                </a:lnTo>
                <a:lnTo>
                  <a:pt x="391" y="544"/>
                </a:lnTo>
                <a:lnTo>
                  <a:pt x="391" y="543"/>
                </a:lnTo>
                <a:lnTo>
                  <a:pt x="391" y="542"/>
                </a:lnTo>
                <a:lnTo>
                  <a:pt x="391" y="542"/>
                </a:lnTo>
                <a:lnTo>
                  <a:pt x="391" y="542"/>
                </a:lnTo>
                <a:lnTo>
                  <a:pt x="392" y="543"/>
                </a:lnTo>
                <a:lnTo>
                  <a:pt x="392" y="543"/>
                </a:lnTo>
                <a:lnTo>
                  <a:pt x="392" y="543"/>
                </a:lnTo>
                <a:lnTo>
                  <a:pt x="392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3" y="542"/>
                </a:lnTo>
                <a:lnTo>
                  <a:pt x="394" y="541"/>
                </a:lnTo>
                <a:lnTo>
                  <a:pt x="394" y="541"/>
                </a:lnTo>
                <a:lnTo>
                  <a:pt x="394" y="541"/>
                </a:lnTo>
                <a:lnTo>
                  <a:pt x="394" y="541"/>
                </a:lnTo>
                <a:lnTo>
                  <a:pt x="395" y="541"/>
                </a:lnTo>
                <a:lnTo>
                  <a:pt x="395" y="540"/>
                </a:lnTo>
                <a:lnTo>
                  <a:pt x="395" y="540"/>
                </a:lnTo>
                <a:lnTo>
                  <a:pt x="396" y="540"/>
                </a:lnTo>
                <a:lnTo>
                  <a:pt x="396" y="540"/>
                </a:lnTo>
                <a:lnTo>
                  <a:pt x="396" y="539"/>
                </a:lnTo>
                <a:lnTo>
                  <a:pt x="396" y="539"/>
                </a:lnTo>
                <a:lnTo>
                  <a:pt x="397" y="539"/>
                </a:lnTo>
                <a:lnTo>
                  <a:pt x="397" y="539"/>
                </a:lnTo>
                <a:lnTo>
                  <a:pt x="397" y="539"/>
                </a:lnTo>
                <a:lnTo>
                  <a:pt x="397" y="539"/>
                </a:lnTo>
                <a:lnTo>
                  <a:pt x="398" y="539"/>
                </a:lnTo>
                <a:lnTo>
                  <a:pt x="398" y="539"/>
                </a:lnTo>
                <a:lnTo>
                  <a:pt x="398" y="539"/>
                </a:lnTo>
                <a:lnTo>
                  <a:pt x="398" y="538"/>
                </a:lnTo>
                <a:lnTo>
                  <a:pt x="398" y="538"/>
                </a:lnTo>
                <a:lnTo>
                  <a:pt x="399" y="538"/>
                </a:lnTo>
                <a:lnTo>
                  <a:pt x="399" y="538"/>
                </a:lnTo>
                <a:lnTo>
                  <a:pt x="399" y="537"/>
                </a:lnTo>
                <a:lnTo>
                  <a:pt x="399" y="537"/>
                </a:lnTo>
                <a:lnTo>
                  <a:pt x="398" y="537"/>
                </a:lnTo>
                <a:lnTo>
                  <a:pt x="398" y="537"/>
                </a:lnTo>
                <a:lnTo>
                  <a:pt x="399" y="536"/>
                </a:lnTo>
                <a:lnTo>
                  <a:pt x="399" y="535"/>
                </a:lnTo>
                <a:lnTo>
                  <a:pt x="399" y="535"/>
                </a:lnTo>
                <a:lnTo>
                  <a:pt x="399" y="535"/>
                </a:lnTo>
                <a:lnTo>
                  <a:pt x="400" y="534"/>
                </a:lnTo>
                <a:lnTo>
                  <a:pt x="400" y="534"/>
                </a:lnTo>
                <a:lnTo>
                  <a:pt x="400" y="534"/>
                </a:lnTo>
                <a:lnTo>
                  <a:pt x="400" y="534"/>
                </a:lnTo>
                <a:lnTo>
                  <a:pt x="401" y="534"/>
                </a:lnTo>
                <a:lnTo>
                  <a:pt x="401" y="534"/>
                </a:lnTo>
                <a:lnTo>
                  <a:pt x="402" y="534"/>
                </a:lnTo>
                <a:lnTo>
                  <a:pt x="403" y="534"/>
                </a:lnTo>
                <a:lnTo>
                  <a:pt x="403" y="535"/>
                </a:lnTo>
                <a:lnTo>
                  <a:pt x="404" y="535"/>
                </a:lnTo>
                <a:lnTo>
                  <a:pt x="405" y="535"/>
                </a:lnTo>
                <a:lnTo>
                  <a:pt x="405" y="536"/>
                </a:lnTo>
                <a:lnTo>
                  <a:pt x="406" y="537"/>
                </a:lnTo>
                <a:lnTo>
                  <a:pt x="406" y="537"/>
                </a:lnTo>
                <a:lnTo>
                  <a:pt x="406" y="538"/>
                </a:lnTo>
                <a:lnTo>
                  <a:pt x="406" y="539"/>
                </a:lnTo>
                <a:lnTo>
                  <a:pt x="407" y="539"/>
                </a:lnTo>
                <a:lnTo>
                  <a:pt x="407" y="539"/>
                </a:lnTo>
                <a:lnTo>
                  <a:pt x="407" y="539"/>
                </a:lnTo>
                <a:lnTo>
                  <a:pt x="407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8" y="539"/>
                </a:lnTo>
                <a:lnTo>
                  <a:pt x="409" y="539"/>
                </a:lnTo>
                <a:lnTo>
                  <a:pt x="409" y="539"/>
                </a:lnTo>
                <a:lnTo>
                  <a:pt x="409" y="539"/>
                </a:lnTo>
                <a:lnTo>
                  <a:pt x="410" y="539"/>
                </a:lnTo>
                <a:lnTo>
                  <a:pt x="410" y="540"/>
                </a:lnTo>
                <a:lnTo>
                  <a:pt x="410" y="541"/>
                </a:lnTo>
                <a:lnTo>
                  <a:pt x="410" y="541"/>
                </a:lnTo>
                <a:lnTo>
                  <a:pt x="410" y="542"/>
                </a:lnTo>
                <a:lnTo>
                  <a:pt x="410" y="542"/>
                </a:lnTo>
                <a:lnTo>
                  <a:pt x="410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1" y="542"/>
                </a:lnTo>
                <a:lnTo>
                  <a:pt x="412" y="542"/>
                </a:lnTo>
                <a:lnTo>
                  <a:pt x="412" y="542"/>
                </a:lnTo>
                <a:lnTo>
                  <a:pt x="412" y="542"/>
                </a:lnTo>
                <a:lnTo>
                  <a:pt x="413" y="542"/>
                </a:lnTo>
                <a:lnTo>
                  <a:pt x="413" y="542"/>
                </a:lnTo>
                <a:lnTo>
                  <a:pt x="413" y="543"/>
                </a:lnTo>
                <a:lnTo>
                  <a:pt x="413" y="544"/>
                </a:lnTo>
                <a:lnTo>
                  <a:pt x="413" y="544"/>
                </a:lnTo>
                <a:lnTo>
                  <a:pt x="413" y="545"/>
                </a:lnTo>
                <a:lnTo>
                  <a:pt x="413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4" y="545"/>
                </a:lnTo>
                <a:lnTo>
                  <a:pt x="415" y="545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4"/>
                </a:lnTo>
                <a:lnTo>
                  <a:pt x="415" y="543"/>
                </a:lnTo>
                <a:lnTo>
                  <a:pt x="415" y="543"/>
                </a:lnTo>
                <a:lnTo>
                  <a:pt x="415" y="543"/>
                </a:lnTo>
                <a:lnTo>
                  <a:pt x="416" y="543"/>
                </a:lnTo>
                <a:lnTo>
                  <a:pt x="416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7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3"/>
                </a:lnTo>
                <a:lnTo>
                  <a:pt x="418" y="542"/>
                </a:lnTo>
                <a:lnTo>
                  <a:pt x="418" y="542"/>
                </a:lnTo>
                <a:lnTo>
                  <a:pt x="419" y="542"/>
                </a:lnTo>
                <a:lnTo>
                  <a:pt x="419" y="542"/>
                </a:lnTo>
                <a:lnTo>
                  <a:pt x="420" y="542"/>
                </a:lnTo>
                <a:lnTo>
                  <a:pt x="420" y="542"/>
                </a:lnTo>
                <a:lnTo>
                  <a:pt x="420" y="542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0" y="541"/>
                </a:lnTo>
                <a:lnTo>
                  <a:pt x="421" y="540"/>
                </a:lnTo>
                <a:lnTo>
                  <a:pt x="421" y="540"/>
                </a:lnTo>
                <a:lnTo>
                  <a:pt x="421" y="539"/>
                </a:lnTo>
                <a:lnTo>
                  <a:pt x="421" y="539"/>
                </a:lnTo>
                <a:lnTo>
                  <a:pt x="421" y="539"/>
                </a:lnTo>
                <a:lnTo>
                  <a:pt x="421" y="539"/>
                </a:lnTo>
                <a:lnTo>
                  <a:pt x="422" y="539"/>
                </a:lnTo>
                <a:lnTo>
                  <a:pt x="422" y="539"/>
                </a:lnTo>
                <a:lnTo>
                  <a:pt x="422" y="539"/>
                </a:lnTo>
                <a:lnTo>
                  <a:pt x="423" y="539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3" y="538"/>
                </a:lnTo>
                <a:lnTo>
                  <a:pt x="424" y="538"/>
                </a:lnTo>
                <a:lnTo>
                  <a:pt x="424" y="537"/>
                </a:lnTo>
                <a:lnTo>
                  <a:pt x="424" y="537"/>
                </a:lnTo>
                <a:lnTo>
                  <a:pt x="424" y="537"/>
                </a:lnTo>
                <a:lnTo>
                  <a:pt x="424" y="537"/>
                </a:lnTo>
                <a:lnTo>
                  <a:pt x="424" y="536"/>
                </a:lnTo>
                <a:lnTo>
                  <a:pt x="424" y="536"/>
                </a:lnTo>
                <a:lnTo>
                  <a:pt x="425" y="535"/>
                </a:lnTo>
                <a:lnTo>
                  <a:pt x="425" y="535"/>
                </a:lnTo>
                <a:lnTo>
                  <a:pt x="425" y="535"/>
                </a:lnTo>
                <a:lnTo>
                  <a:pt x="425" y="535"/>
                </a:lnTo>
                <a:lnTo>
                  <a:pt x="425" y="534"/>
                </a:lnTo>
                <a:lnTo>
                  <a:pt x="425" y="534"/>
                </a:lnTo>
                <a:lnTo>
                  <a:pt x="425" y="534"/>
                </a:lnTo>
                <a:lnTo>
                  <a:pt x="426" y="534"/>
                </a:lnTo>
                <a:lnTo>
                  <a:pt x="426" y="534"/>
                </a:lnTo>
                <a:lnTo>
                  <a:pt x="426" y="534"/>
                </a:lnTo>
                <a:lnTo>
                  <a:pt x="426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7" y="533"/>
                </a:lnTo>
                <a:lnTo>
                  <a:pt x="428" y="533"/>
                </a:lnTo>
                <a:lnTo>
                  <a:pt x="428" y="533"/>
                </a:lnTo>
                <a:lnTo>
                  <a:pt x="428" y="533"/>
                </a:lnTo>
                <a:lnTo>
                  <a:pt x="428" y="532"/>
                </a:lnTo>
                <a:lnTo>
                  <a:pt x="428" y="533"/>
                </a:lnTo>
                <a:lnTo>
                  <a:pt x="428" y="533"/>
                </a:lnTo>
                <a:lnTo>
                  <a:pt x="429" y="533"/>
                </a:lnTo>
                <a:lnTo>
                  <a:pt x="429" y="533"/>
                </a:lnTo>
                <a:lnTo>
                  <a:pt x="430" y="533"/>
                </a:lnTo>
                <a:lnTo>
                  <a:pt x="430" y="533"/>
                </a:lnTo>
                <a:lnTo>
                  <a:pt x="430" y="533"/>
                </a:lnTo>
                <a:lnTo>
                  <a:pt x="430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2"/>
                </a:lnTo>
                <a:lnTo>
                  <a:pt x="431" y="531"/>
                </a:lnTo>
                <a:lnTo>
                  <a:pt x="431" y="531"/>
                </a:lnTo>
                <a:lnTo>
                  <a:pt x="431" y="531"/>
                </a:lnTo>
                <a:lnTo>
                  <a:pt x="431" y="530"/>
                </a:lnTo>
                <a:lnTo>
                  <a:pt x="432" y="530"/>
                </a:lnTo>
                <a:lnTo>
                  <a:pt x="432" y="530"/>
                </a:lnTo>
                <a:lnTo>
                  <a:pt x="432" y="530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4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30"/>
                </a:lnTo>
                <a:lnTo>
                  <a:pt x="435" y="529"/>
                </a:lnTo>
                <a:lnTo>
                  <a:pt x="436" y="529"/>
                </a:lnTo>
                <a:lnTo>
                  <a:pt x="437" y="529"/>
                </a:lnTo>
                <a:lnTo>
                  <a:pt x="437" y="529"/>
                </a:lnTo>
                <a:lnTo>
                  <a:pt x="437" y="529"/>
                </a:lnTo>
                <a:lnTo>
                  <a:pt x="437" y="528"/>
                </a:lnTo>
                <a:lnTo>
                  <a:pt x="437" y="528"/>
                </a:lnTo>
                <a:lnTo>
                  <a:pt x="437" y="528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7" y="527"/>
                </a:lnTo>
                <a:lnTo>
                  <a:pt x="438" y="527"/>
                </a:lnTo>
                <a:lnTo>
                  <a:pt x="438" y="527"/>
                </a:lnTo>
                <a:lnTo>
                  <a:pt x="438" y="526"/>
                </a:lnTo>
                <a:lnTo>
                  <a:pt x="438" y="526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8" y="525"/>
                </a:lnTo>
                <a:lnTo>
                  <a:pt x="439" y="525"/>
                </a:lnTo>
                <a:lnTo>
                  <a:pt x="439" y="525"/>
                </a:lnTo>
                <a:lnTo>
                  <a:pt x="439" y="525"/>
                </a:lnTo>
                <a:lnTo>
                  <a:pt x="439" y="524"/>
                </a:lnTo>
                <a:lnTo>
                  <a:pt x="440" y="524"/>
                </a:lnTo>
                <a:lnTo>
                  <a:pt x="440" y="524"/>
                </a:lnTo>
                <a:lnTo>
                  <a:pt x="440" y="523"/>
                </a:lnTo>
                <a:lnTo>
                  <a:pt x="440" y="523"/>
                </a:lnTo>
                <a:lnTo>
                  <a:pt x="440" y="523"/>
                </a:lnTo>
                <a:lnTo>
                  <a:pt x="440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2"/>
                </a:lnTo>
                <a:lnTo>
                  <a:pt x="441" y="521"/>
                </a:lnTo>
                <a:lnTo>
                  <a:pt x="441" y="521"/>
                </a:lnTo>
                <a:lnTo>
                  <a:pt x="442" y="521"/>
                </a:lnTo>
                <a:lnTo>
                  <a:pt x="442" y="521"/>
                </a:lnTo>
                <a:lnTo>
                  <a:pt x="442" y="521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2" y="520"/>
                </a:lnTo>
                <a:lnTo>
                  <a:pt x="443" y="520"/>
                </a:lnTo>
                <a:lnTo>
                  <a:pt x="443" y="520"/>
                </a:lnTo>
                <a:lnTo>
                  <a:pt x="444" y="520"/>
                </a:lnTo>
                <a:lnTo>
                  <a:pt x="444" y="520"/>
                </a:lnTo>
                <a:lnTo>
                  <a:pt x="444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5" y="520"/>
                </a:lnTo>
                <a:lnTo>
                  <a:pt x="446" y="519"/>
                </a:lnTo>
                <a:lnTo>
                  <a:pt x="446" y="519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8"/>
                </a:lnTo>
                <a:lnTo>
                  <a:pt x="447" y="517"/>
                </a:lnTo>
                <a:lnTo>
                  <a:pt x="447" y="517"/>
                </a:lnTo>
                <a:lnTo>
                  <a:pt x="447" y="517"/>
                </a:lnTo>
                <a:lnTo>
                  <a:pt x="447" y="517"/>
                </a:lnTo>
                <a:lnTo>
                  <a:pt x="448" y="516"/>
                </a:lnTo>
                <a:lnTo>
                  <a:pt x="448" y="516"/>
                </a:lnTo>
                <a:lnTo>
                  <a:pt x="448" y="516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49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5"/>
                </a:lnTo>
                <a:lnTo>
                  <a:pt x="450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4"/>
                </a:lnTo>
                <a:lnTo>
                  <a:pt x="451" y="513"/>
                </a:lnTo>
                <a:lnTo>
                  <a:pt x="451" y="513"/>
                </a:lnTo>
                <a:lnTo>
                  <a:pt x="451" y="513"/>
                </a:lnTo>
                <a:lnTo>
                  <a:pt x="451" y="513"/>
                </a:lnTo>
                <a:lnTo>
                  <a:pt x="451" y="512"/>
                </a:lnTo>
                <a:lnTo>
                  <a:pt x="451" y="511"/>
                </a:lnTo>
                <a:lnTo>
                  <a:pt x="451" y="511"/>
                </a:lnTo>
                <a:lnTo>
                  <a:pt x="451" y="511"/>
                </a:lnTo>
                <a:lnTo>
                  <a:pt x="451" y="511"/>
                </a:lnTo>
                <a:lnTo>
                  <a:pt x="451" y="510"/>
                </a:lnTo>
                <a:lnTo>
                  <a:pt x="451" y="510"/>
                </a:lnTo>
                <a:lnTo>
                  <a:pt x="451" y="510"/>
                </a:lnTo>
                <a:lnTo>
                  <a:pt x="452" y="510"/>
                </a:lnTo>
                <a:lnTo>
                  <a:pt x="452" y="510"/>
                </a:lnTo>
                <a:lnTo>
                  <a:pt x="452" y="510"/>
                </a:lnTo>
                <a:lnTo>
                  <a:pt x="452" y="509"/>
                </a:lnTo>
                <a:lnTo>
                  <a:pt x="453" y="509"/>
                </a:lnTo>
                <a:lnTo>
                  <a:pt x="453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10"/>
                </a:lnTo>
                <a:lnTo>
                  <a:pt x="454" y="510"/>
                </a:lnTo>
                <a:lnTo>
                  <a:pt x="454" y="511"/>
                </a:lnTo>
                <a:lnTo>
                  <a:pt x="454" y="511"/>
                </a:lnTo>
                <a:lnTo>
                  <a:pt x="454" y="511"/>
                </a:lnTo>
                <a:lnTo>
                  <a:pt x="454" y="511"/>
                </a:lnTo>
                <a:lnTo>
                  <a:pt x="454" y="512"/>
                </a:lnTo>
                <a:lnTo>
                  <a:pt x="454" y="512"/>
                </a:lnTo>
                <a:lnTo>
                  <a:pt x="454" y="513"/>
                </a:lnTo>
                <a:lnTo>
                  <a:pt x="454" y="513"/>
                </a:lnTo>
                <a:lnTo>
                  <a:pt x="454" y="513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1"/>
                </a:lnTo>
                <a:lnTo>
                  <a:pt x="456" y="512"/>
                </a:lnTo>
                <a:lnTo>
                  <a:pt x="457" y="512"/>
                </a:lnTo>
                <a:lnTo>
                  <a:pt x="457" y="512"/>
                </a:lnTo>
                <a:lnTo>
                  <a:pt x="457" y="513"/>
                </a:lnTo>
                <a:lnTo>
                  <a:pt x="458" y="513"/>
                </a:lnTo>
                <a:lnTo>
                  <a:pt x="458" y="513"/>
                </a:lnTo>
                <a:lnTo>
                  <a:pt x="458" y="513"/>
                </a:lnTo>
                <a:lnTo>
                  <a:pt x="459" y="513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0" y="514"/>
                </a:lnTo>
                <a:lnTo>
                  <a:pt x="461" y="515"/>
                </a:lnTo>
                <a:lnTo>
                  <a:pt x="462" y="515"/>
                </a:lnTo>
                <a:lnTo>
                  <a:pt x="462" y="515"/>
                </a:lnTo>
                <a:lnTo>
                  <a:pt x="463" y="515"/>
                </a:lnTo>
                <a:lnTo>
                  <a:pt x="464" y="515"/>
                </a:lnTo>
                <a:lnTo>
                  <a:pt x="464" y="515"/>
                </a:lnTo>
                <a:lnTo>
                  <a:pt x="465" y="515"/>
                </a:lnTo>
                <a:lnTo>
                  <a:pt x="465" y="516"/>
                </a:lnTo>
                <a:lnTo>
                  <a:pt x="465" y="516"/>
                </a:lnTo>
                <a:lnTo>
                  <a:pt x="465" y="516"/>
                </a:lnTo>
                <a:lnTo>
                  <a:pt x="466" y="516"/>
                </a:lnTo>
                <a:lnTo>
                  <a:pt x="466" y="516"/>
                </a:lnTo>
                <a:lnTo>
                  <a:pt x="466" y="517"/>
                </a:lnTo>
                <a:lnTo>
                  <a:pt x="466" y="517"/>
                </a:lnTo>
                <a:lnTo>
                  <a:pt x="466" y="517"/>
                </a:lnTo>
                <a:lnTo>
                  <a:pt x="466" y="517"/>
                </a:lnTo>
                <a:lnTo>
                  <a:pt x="466" y="518"/>
                </a:lnTo>
                <a:lnTo>
                  <a:pt x="466" y="518"/>
                </a:lnTo>
                <a:lnTo>
                  <a:pt x="467" y="518"/>
                </a:lnTo>
                <a:lnTo>
                  <a:pt x="468" y="519"/>
                </a:lnTo>
                <a:lnTo>
                  <a:pt x="468" y="519"/>
                </a:lnTo>
                <a:lnTo>
                  <a:pt x="469" y="520"/>
                </a:lnTo>
                <a:lnTo>
                  <a:pt x="469" y="520"/>
                </a:lnTo>
                <a:lnTo>
                  <a:pt x="469" y="520"/>
                </a:lnTo>
                <a:lnTo>
                  <a:pt x="469" y="520"/>
                </a:lnTo>
                <a:lnTo>
                  <a:pt x="470" y="520"/>
                </a:lnTo>
                <a:lnTo>
                  <a:pt x="471" y="520"/>
                </a:lnTo>
                <a:lnTo>
                  <a:pt x="471" y="520"/>
                </a:lnTo>
                <a:lnTo>
                  <a:pt x="472" y="520"/>
                </a:lnTo>
                <a:lnTo>
                  <a:pt x="472" y="520"/>
                </a:lnTo>
                <a:lnTo>
                  <a:pt x="472" y="519"/>
                </a:lnTo>
                <a:lnTo>
                  <a:pt x="472" y="519"/>
                </a:lnTo>
                <a:lnTo>
                  <a:pt x="473" y="519"/>
                </a:lnTo>
                <a:lnTo>
                  <a:pt x="473" y="519"/>
                </a:lnTo>
                <a:lnTo>
                  <a:pt x="473" y="519"/>
                </a:lnTo>
                <a:lnTo>
                  <a:pt x="473" y="518"/>
                </a:lnTo>
                <a:lnTo>
                  <a:pt x="474" y="518"/>
                </a:lnTo>
                <a:lnTo>
                  <a:pt x="474" y="518"/>
                </a:lnTo>
                <a:lnTo>
                  <a:pt x="475" y="518"/>
                </a:lnTo>
                <a:lnTo>
                  <a:pt x="475" y="518"/>
                </a:lnTo>
                <a:lnTo>
                  <a:pt x="475" y="518"/>
                </a:lnTo>
                <a:lnTo>
                  <a:pt x="475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6" y="518"/>
                </a:lnTo>
                <a:lnTo>
                  <a:pt x="477" y="518"/>
                </a:lnTo>
                <a:lnTo>
                  <a:pt x="478" y="518"/>
                </a:lnTo>
                <a:lnTo>
                  <a:pt x="478" y="518"/>
                </a:lnTo>
                <a:lnTo>
                  <a:pt x="478" y="518"/>
                </a:lnTo>
                <a:lnTo>
                  <a:pt x="479" y="518"/>
                </a:lnTo>
                <a:lnTo>
                  <a:pt x="479" y="518"/>
                </a:lnTo>
                <a:lnTo>
                  <a:pt x="479" y="518"/>
                </a:lnTo>
                <a:lnTo>
                  <a:pt x="478" y="517"/>
                </a:lnTo>
                <a:lnTo>
                  <a:pt x="476" y="516"/>
                </a:lnTo>
                <a:lnTo>
                  <a:pt x="474" y="515"/>
                </a:lnTo>
                <a:lnTo>
                  <a:pt x="466" y="509"/>
                </a:lnTo>
                <a:lnTo>
                  <a:pt x="466" y="508"/>
                </a:lnTo>
                <a:lnTo>
                  <a:pt x="466" y="506"/>
                </a:lnTo>
                <a:lnTo>
                  <a:pt x="465" y="499"/>
                </a:lnTo>
                <a:lnTo>
                  <a:pt x="465" y="485"/>
                </a:lnTo>
                <a:lnTo>
                  <a:pt x="464" y="479"/>
                </a:lnTo>
                <a:lnTo>
                  <a:pt x="464" y="475"/>
                </a:lnTo>
                <a:lnTo>
                  <a:pt x="463" y="450"/>
                </a:lnTo>
                <a:lnTo>
                  <a:pt x="462" y="440"/>
                </a:lnTo>
                <a:lnTo>
                  <a:pt x="462" y="433"/>
                </a:lnTo>
                <a:lnTo>
                  <a:pt x="462" y="428"/>
                </a:lnTo>
                <a:lnTo>
                  <a:pt x="462" y="425"/>
                </a:lnTo>
                <a:lnTo>
                  <a:pt x="461" y="422"/>
                </a:lnTo>
                <a:lnTo>
                  <a:pt x="461" y="411"/>
                </a:lnTo>
                <a:lnTo>
                  <a:pt x="461" y="408"/>
                </a:lnTo>
                <a:lnTo>
                  <a:pt x="460" y="400"/>
                </a:lnTo>
                <a:lnTo>
                  <a:pt x="460" y="399"/>
                </a:lnTo>
                <a:lnTo>
                  <a:pt x="460" y="399"/>
                </a:lnTo>
                <a:lnTo>
                  <a:pt x="456" y="394"/>
                </a:lnTo>
                <a:lnTo>
                  <a:pt x="441" y="375"/>
                </a:lnTo>
                <a:lnTo>
                  <a:pt x="432" y="363"/>
                </a:lnTo>
                <a:lnTo>
                  <a:pt x="427" y="356"/>
                </a:lnTo>
                <a:lnTo>
                  <a:pt x="427" y="356"/>
                </a:lnTo>
                <a:lnTo>
                  <a:pt x="427" y="347"/>
                </a:lnTo>
                <a:lnTo>
                  <a:pt x="427" y="340"/>
                </a:lnTo>
                <a:lnTo>
                  <a:pt x="427" y="333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427" y="327"/>
                </a:lnTo>
                <a:lnTo>
                  <a:pt x="527" y="248"/>
                </a:lnTo>
                <a:lnTo>
                  <a:pt x="534" y="242"/>
                </a:lnTo>
                <a:lnTo>
                  <a:pt x="536" y="242"/>
                </a:lnTo>
                <a:lnTo>
                  <a:pt x="543" y="236"/>
                </a:lnTo>
                <a:lnTo>
                  <a:pt x="549" y="231"/>
                </a:lnTo>
                <a:lnTo>
                  <a:pt x="551" y="230"/>
                </a:lnTo>
                <a:lnTo>
                  <a:pt x="558" y="224"/>
                </a:lnTo>
                <a:lnTo>
                  <a:pt x="560" y="223"/>
                </a:lnTo>
                <a:lnTo>
                  <a:pt x="567" y="217"/>
                </a:lnTo>
                <a:lnTo>
                  <a:pt x="578" y="208"/>
                </a:lnTo>
                <a:lnTo>
                  <a:pt x="582" y="204"/>
                </a:lnTo>
                <a:lnTo>
                  <a:pt x="584" y="198"/>
                </a:lnTo>
                <a:lnTo>
                  <a:pt x="585" y="194"/>
                </a:lnTo>
                <a:lnTo>
                  <a:pt x="586" y="188"/>
                </a:lnTo>
                <a:lnTo>
                  <a:pt x="587" y="184"/>
                </a:lnTo>
                <a:lnTo>
                  <a:pt x="588" y="181"/>
                </a:lnTo>
                <a:lnTo>
                  <a:pt x="588" y="180"/>
                </a:lnTo>
                <a:lnTo>
                  <a:pt x="589" y="176"/>
                </a:lnTo>
                <a:lnTo>
                  <a:pt x="589" y="175"/>
                </a:lnTo>
                <a:lnTo>
                  <a:pt x="589" y="172"/>
                </a:lnTo>
                <a:lnTo>
                  <a:pt x="591" y="169"/>
                </a:lnTo>
                <a:lnTo>
                  <a:pt x="591" y="168"/>
                </a:lnTo>
                <a:lnTo>
                  <a:pt x="591" y="167"/>
                </a:lnTo>
                <a:lnTo>
                  <a:pt x="592" y="164"/>
                </a:lnTo>
                <a:lnTo>
                  <a:pt x="593" y="158"/>
                </a:lnTo>
                <a:lnTo>
                  <a:pt x="594" y="155"/>
                </a:lnTo>
                <a:lnTo>
                  <a:pt x="594" y="151"/>
                </a:lnTo>
                <a:lnTo>
                  <a:pt x="594" y="151"/>
                </a:lnTo>
                <a:lnTo>
                  <a:pt x="596" y="146"/>
                </a:lnTo>
                <a:lnTo>
                  <a:pt x="596" y="144"/>
                </a:lnTo>
                <a:lnTo>
                  <a:pt x="597" y="140"/>
                </a:lnTo>
                <a:lnTo>
                  <a:pt x="598" y="136"/>
                </a:lnTo>
                <a:lnTo>
                  <a:pt x="598" y="135"/>
                </a:lnTo>
                <a:lnTo>
                  <a:pt x="599" y="134"/>
                </a:lnTo>
                <a:lnTo>
                  <a:pt x="599" y="132"/>
                </a:lnTo>
                <a:lnTo>
                  <a:pt x="599" y="132"/>
                </a:lnTo>
                <a:lnTo>
                  <a:pt x="599" y="132"/>
                </a:lnTo>
                <a:lnTo>
                  <a:pt x="599" y="132"/>
                </a:lnTo>
                <a:lnTo>
                  <a:pt x="623" y="118"/>
                </a:lnTo>
                <a:lnTo>
                  <a:pt x="646" y="105"/>
                </a:lnTo>
                <a:lnTo>
                  <a:pt x="657" y="99"/>
                </a:lnTo>
                <a:lnTo>
                  <a:pt x="660" y="97"/>
                </a:lnTo>
                <a:lnTo>
                  <a:pt x="663" y="95"/>
                </a:lnTo>
                <a:lnTo>
                  <a:pt x="728" y="58"/>
                </a:lnTo>
                <a:lnTo>
                  <a:pt x="814" y="9"/>
                </a:lnTo>
                <a:lnTo>
                  <a:pt x="826" y="2"/>
                </a:lnTo>
                <a:lnTo>
                  <a:pt x="826" y="1"/>
                </a:lnTo>
                <a:lnTo>
                  <a:pt x="827" y="1"/>
                </a:lnTo>
                <a:lnTo>
                  <a:pt x="827" y="1"/>
                </a:lnTo>
                <a:lnTo>
                  <a:pt x="827" y="1"/>
                </a:lnTo>
                <a:lnTo>
                  <a:pt x="827" y="0"/>
                </a:lnTo>
                <a:lnTo>
                  <a:pt x="828" y="1"/>
                </a:lnTo>
                <a:lnTo>
                  <a:pt x="829" y="2"/>
                </a:lnTo>
                <a:lnTo>
                  <a:pt x="829" y="3"/>
                </a:lnTo>
                <a:lnTo>
                  <a:pt x="830" y="3"/>
                </a:lnTo>
                <a:lnTo>
                  <a:pt x="830" y="3"/>
                </a:lnTo>
                <a:lnTo>
                  <a:pt x="831" y="4"/>
                </a:lnTo>
                <a:lnTo>
                  <a:pt x="831" y="4"/>
                </a:lnTo>
                <a:lnTo>
                  <a:pt x="831" y="5"/>
                </a:lnTo>
                <a:lnTo>
                  <a:pt x="831" y="6"/>
                </a:lnTo>
                <a:lnTo>
                  <a:pt x="833" y="6"/>
                </a:lnTo>
                <a:lnTo>
                  <a:pt x="834" y="8"/>
                </a:lnTo>
                <a:lnTo>
                  <a:pt x="834" y="9"/>
                </a:lnTo>
                <a:lnTo>
                  <a:pt x="835" y="9"/>
                </a:lnTo>
                <a:lnTo>
                  <a:pt x="835" y="10"/>
                </a:lnTo>
                <a:lnTo>
                  <a:pt x="836" y="11"/>
                </a:lnTo>
                <a:lnTo>
                  <a:pt x="836" y="11"/>
                </a:lnTo>
                <a:lnTo>
                  <a:pt x="836" y="11"/>
                </a:lnTo>
                <a:lnTo>
                  <a:pt x="837" y="12"/>
                </a:lnTo>
                <a:lnTo>
                  <a:pt x="837" y="12"/>
                </a:lnTo>
                <a:lnTo>
                  <a:pt x="837" y="15"/>
                </a:lnTo>
                <a:lnTo>
                  <a:pt x="837" y="16"/>
                </a:lnTo>
                <a:lnTo>
                  <a:pt x="837" y="17"/>
                </a:lnTo>
                <a:lnTo>
                  <a:pt x="837" y="17"/>
                </a:lnTo>
                <a:lnTo>
                  <a:pt x="836" y="18"/>
                </a:lnTo>
                <a:lnTo>
                  <a:pt x="836" y="18"/>
                </a:lnTo>
                <a:lnTo>
                  <a:pt x="837" y="19"/>
                </a:lnTo>
                <a:lnTo>
                  <a:pt x="837" y="19"/>
                </a:lnTo>
                <a:lnTo>
                  <a:pt x="837" y="19"/>
                </a:lnTo>
                <a:lnTo>
                  <a:pt x="838" y="20"/>
                </a:lnTo>
                <a:lnTo>
                  <a:pt x="839" y="21"/>
                </a:lnTo>
                <a:lnTo>
                  <a:pt x="839" y="22"/>
                </a:lnTo>
                <a:lnTo>
                  <a:pt x="839" y="22"/>
                </a:lnTo>
                <a:lnTo>
                  <a:pt x="840" y="23"/>
                </a:lnTo>
                <a:lnTo>
                  <a:pt x="840" y="23"/>
                </a:lnTo>
                <a:lnTo>
                  <a:pt x="839" y="25"/>
                </a:lnTo>
                <a:lnTo>
                  <a:pt x="839" y="26"/>
                </a:lnTo>
                <a:lnTo>
                  <a:pt x="839" y="27"/>
                </a:lnTo>
                <a:lnTo>
                  <a:pt x="839" y="28"/>
                </a:lnTo>
                <a:lnTo>
                  <a:pt x="839" y="28"/>
                </a:lnTo>
                <a:lnTo>
                  <a:pt x="839" y="29"/>
                </a:lnTo>
                <a:lnTo>
                  <a:pt x="839" y="29"/>
                </a:lnTo>
                <a:lnTo>
                  <a:pt x="839" y="30"/>
                </a:lnTo>
                <a:lnTo>
                  <a:pt x="840" y="31"/>
                </a:lnTo>
                <a:lnTo>
                  <a:pt x="840" y="32"/>
                </a:lnTo>
                <a:lnTo>
                  <a:pt x="840" y="33"/>
                </a:lnTo>
                <a:lnTo>
                  <a:pt x="840" y="35"/>
                </a:lnTo>
                <a:lnTo>
                  <a:pt x="840" y="35"/>
                </a:lnTo>
                <a:lnTo>
                  <a:pt x="841" y="36"/>
                </a:lnTo>
                <a:lnTo>
                  <a:pt x="843" y="37"/>
                </a:lnTo>
                <a:lnTo>
                  <a:pt x="844" y="39"/>
                </a:lnTo>
                <a:lnTo>
                  <a:pt x="846" y="40"/>
                </a:lnTo>
                <a:lnTo>
                  <a:pt x="847" y="42"/>
                </a:lnTo>
                <a:lnTo>
                  <a:pt x="847" y="43"/>
                </a:lnTo>
                <a:lnTo>
                  <a:pt x="848" y="43"/>
                </a:lnTo>
                <a:lnTo>
                  <a:pt x="848" y="44"/>
                </a:lnTo>
                <a:lnTo>
                  <a:pt x="848" y="44"/>
                </a:lnTo>
                <a:lnTo>
                  <a:pt x="849" y="44"/>
                </a:lnTo>
                <a:lnTo>
                  <a:pt x="849" y="44"/>
                </a:lnTo>
                <a:lnTo>
                  <a:pt x="850" y="44"/>
                </a:lnTo>
                <a:lnTo>
                  <a:pt x="850" y="44"/>
                </a:lnTo>
                <a:lnTo>
                  <a:pt x="850" y="44"/>
                </a:lnTo>
                <a:lnTo>
                  <a:pt x="850" y="45"/>
                </a:lnTo>
                <a:lnTo>
                  <a:pt x="851" y="46"/>
                </a:lnTo>
                <a:lnTo>
                  <a:pt x="852" y="46"/>
                </a:lnTo>
                <a:lnTo>
                  <a:pt x="853" y="47"/>
                </a:lnTo>
                <a:lnTo>
                  <a:pt x="853" y="47"/>
                </a:lnTo>
                <a:lnTo>
                  <a:pt x="854" y="48"/>
                </a:lnTo>
                <a:lnTo>
                  <a:pt x="854" y="49"/>
                </a:lnTo>
                <a:lnTo>
                  <a:pt x="854" y="50"/>
                </a:lnTo>
                <a:lnTo>
                  <a:pt x="855" y="51"/>
                </a:lnTo>
                <a:lnTo>
                  <a:pt x="857" y="53"/>
                </a:lnTo>
                <a:lnTo>
                  <a:pt x="857" y="54"/>
                </a:lnTo>
                <a:lnTo>
                  <a:pt x="858" y="55"/>
                </a:lnTo>
                <a:lnTo>
                  <a:pt x="858" y="55"/>
                </a:lnTo>
                <a:lnTo>
                  <a:pt x="858" y="56"/>
                </a:lnTo>
                <a:lnTo>
                  <a:pt x="858" y="56"/>
                </a:lnTo>
                <a:lnTo>
                  <a:pt x="859" y="56"/>
                </a:lnTo>
                <a:lnTo>
                  <a:pt x="860" y="56"/>
                </a:lnTo>
                <a:lnTo>
                  <a:pt x="860" y="57"/>
                </a:lnTo>
                <a:lnTo>
                  <a:pt x="860" y="57"/>
                </a:lnTo>
                <a:lnTo>
                  <a:pt x="860" y="58"/>
                </a:lnTo>
                <a:lnTo>
                  <a:pt x="860" y="59"/>
                </a:lnTo>
                <a:lnTo>
                  <a:pt x="863" y="61"/>
                </a:lnTo>
                <a:lnTo>
                  <a:pt x="863" y="62"/>
                </a:lnTo>
                <a:lnTo>
                  <a:pt x="863" y="62"/>
                </a:lnTo>
                <a:lnTo>
                  <a:pt x="864" y="63"/>
                </a:lnTo>
                <a:lnTo>
                  <a:pt x="865" y="63"/>
                </a:lnTo>
                <a:lnTo>
                  <a:pt x="865" y="63"/>
                </a:lnTo>
                <a:lnTo>
                  <a:pt x="865" y="64"/>
                </a:lnTo>
                <a:lnTo>
                  <a:pt x="866" y="65"/>
                </a:lnTo>
                <a:lnTo>
                  <a:pt x="866" y="66"/>
                </a:lnTo>
                <a:lnTo>
                  <a:pt x="866" y="67"/>
                </a:lnTo>
                <a:lnTo>
                  <a:pt x="867" y="68"/>
                </a:lnTo>
                <a:lnTo>
                  <a:pt x="868" y="69"/>
                </a:lnTo>
                <a:lnTo>
                  <a:pt x="868" y="69"/>
                </a:lnTo>
                <a:lnTo>
                  <a:pt x="868" y="70"/>
                </a:lnTo>
                <a:lnTo>
                  <a:pt x="870" y="71"/>
                </a:lnTo>
                <a:lnTo>
                  <a:pt x="871" y="73"/>
                </a:lnTo>
                <a:lnTo>
                  <a:pt x="874" y="74"/>
                </a:lnTo>
                <a:lnTo>
                  <a:pt x="875" y="75"/>
                </a:lnTo>
                <a:lnTo>
                  <a:pt x="875" y="76"/>
                </a:lnTo>
                <a:lnTo>
                  <a:pt x="876" y="76"/>
                </a:lnTo>
                <a:lnTo>
                  <a:pt x="877" y="76"/>
                </a:lnTo>
                <a:lnTo>
                  <a:pt x="877" y="77"/>
                </a:lnTo>
                <a:lnTo>
                  <a:pt x="878" y="78"/>
                </a:lnTo>
                <a:lnTo>
                  <a:pt x="878" y="78"/>
                </a:lnTo>
                <a:lnTo>
                  <a:pt x="878" y="78"/>
                </a:lnTo>
                <a:lnTo>
                  <a:pt x="879" y="78"/>
                </a:lnTo>
                <a:lnTo>
                  <a:pt x="880" y="78"/>
                </a:lnTo>
                <a:lnTo>
                  <a:pt x="880" y="78"/>
                </a:lnTo>
                <a:lnTo>
                  <a:pt x="880" y="78"/>
                </a:lnTo>
                <a:lnTo>
                  <a:pt x="881" y="78"/>
                </a:lnTo>
                <a:lnTo>
                  <a:pt x="881" y="80"/>
                </a:lnTo>
                <a:lnTo>
                  <a:pt x="881" y="80"/>
                </a:lnTo>
                <a:lnTo>
                  <a:pt x="882" y="80"/>
                </a:lnTo>
                <a:lnTo>
                  <a:pt x="884" y="82"/>
                </a:lnTo>
                <a:lnTo>
                  <a:pt x="887" y="84"/>
                </a:lnTo>
                <a:lnTo>
                  <a:pt x="888" y="84"/>
                </a:lnTo>
                <a:lnTo>
                  <a:pt x="889" y="85"/>
                </a:lnTo>
                <a:lnTo>
                  <a:pt x="889" y="85"/>
                </a:lnTo>
                <a:lnTo>
                  <a:pt x="890" y="86"/>
                </a:lnTo>
                <a:lnTo>
                  <a:pt x="891" y="87"/>
                </a:lnTo>
                <a:lnTo>
                  <a:pt x="891" y="87"/>
                </a:lnTo>
                <a:lnTo>
                  <a:pt x="891" y="87"/>
                </a:lnTo>
                <a:lnTo>
                  <a:pt x="892" y="87"/>
                </a:lnTo>
                <a:lnTo>
                  <a:pt x="892" y="88"/>
                </a:lnTo>
                <a:lnTo>
                  <a:pt x="892" y="89"/>
                </a:lnTo>
                <a:lnTo>
                  <a:pt x="892" y="90"/>
                </a:lnTo>
                <a:lnTo>
                  <a:pt x="893" y="90"/>
                </a:lnTo>
                <a:lnTo>
                  <a:pt x="893" y="91"/>
                </a:lnTo>
                <a:lnTo>
                  <a:pt x="894" y="91"/>
                </a:lnTo>
                <a:lnTo>
                  <a:pt x="894" y="92"/>
                </a:lnTo>
                <a:lnTo>
                  <a:pt x="895" y="93"/>
                </a:lnTo>
                <a:lnTo>
                  <a:pt x="895" y="94"/>
                </a:lnTo>
                <a:lnTo>
                  <a:pt x="895" y="94"/>
                </a:lnTo>
                <a:lnTo>
                  <a:pt x="895" y="95"/>
                </a:lnTo>
                <a:lnTo>
                  <a:pt x="896" y="95"/>
                </a:lnTo>
                <a:lnTo>
                  <a:pt x="896" y="95"/>
                </a:lnTo>
                <a:lnTo>
                  <a:pt x="896" y="95"/>
                </a:lnTo>
                <a:lnTo>
                  <a:pt x="897" y="95"/>
                </a:lnTo>
                <a:lnTo>
                  <a:pt x="897" y="95"/>
                </a:lnTo>
                <a:lnTo>
                  <a:pt x="897" y="95"/>
                </a:lnTo>
                <a:lnTo>
                  <a:pt x="898" y="96"/>
                </a:lnTo>
                <a:lnTo>
                  <a:pt x="898" y="96"/>
                </a:lnTo>
                <a:lnTo>
                  <a:pt x="898" y="96"/>
                </a:lnTo>
                <a:lnTo>
                  <a:pt x="898" y="97"/>
                </a:lnTo>
                <a:lnTo>
                  <a:pt x="898" y="97"/>
                </a:lnTo>
                <a:lnTo>
                  <a:pt x="898" y="98"/>
                </a:lnTo>
                <a:lnTo>
                  <a:pt x="898" y="100"/>
                </a:lnTo>
                <a:lnTo>
                  <a:pt x="898" y="101"/>
                </a:lnTo>
                <a:lnTo>
                  <a:pt x="898" y="101"/>
                </a:lnTo>
                <a:lnTo>
                  <a:pt x="897" y="102"/>
                </a:lnTo>
                <a:lnTo>
                  <a:pt x="897" y="102"/>
                </a:lnTo>
                <a:lnTo>
                  <a:pt x="898" y="102"/>
                </a:lnTo>
                <a:lnTo>
                  <a:pt x="898" y="102"/>
                </a:lnTo>
                <a:lnTo>
                  <a:pt x="898" y="103"/>
                </a:lnTo>
                <a:lnTo>
                  <a:pt x="899" y="104"/>
                </a:lnTo>
                <a:lnTo>
                  <a:pt x="899" y="104"/>
                </a:lnTo>
                <a:lnTo>
                  <a:pt x="899" y="105"/>
                </a:lnTo>
                <a:lnTo>
                  <a:pt x="900" y="107"/>
                </a:lnTo>
                <a:lnTo>
                  <a:pt x="900" y="108"/>
                </a:lnTo>
                <a:lnTo>
                  <a:pt x="900" y="109"/>
                </a:lnTo>
                <a:lnTo>
                  <a:pt x="900" y="110"/>
                </a:lnTo>
                <a:lnTo>
                  <a:pt x="901" y="110"/>
                </a:lnTo>
                <a:lnTo>
                  <a:pt x="901" y="110"/>
                </a:lnTo>
                <a:lnTo>
                  <a:pt x="901" y="111"/>
                </a:lnTo>
                <a:lnTo>
                  <a:pt x="902" y="111"/>
                </a:lnTo>
                <a:lnTo>
                  <a:pt x="902" y="111"/>
                </a:lnTo>
                <a:lnTo>
                  <a:pt x="902" y="111"/>
                </a:lnTo>
                <a:lnTo>
                  <a:pt x="904" y="112"/>
                </a:lnTo>
                <a:lnTo>
                  <a:pt x="904" y="112"/>
                </a:lnTo>
                <a:lnTo>
                  <a:pt x="905" y="113"/>
                </a:lnTo>
                <a:lnTo>
                  <a:pt x="905" y="115"/>
                </a:lnTo>
                <a:lnTo>
                  <a:pt x="906" y="115"/>
                </a:lnTo>
                <a:lnTo>
                  <a:pt x="906" y="117"/>
                </a:lnTo>
                <a:lnTo>
                  <a:pt x="906" y="117"/>
                </a:lnTo>
                <a:lnTo>
                  <a:pt x="906" y="117"/>
                </a:lnTo>
                <a:lnTo>
                  <a:pt x="907" y="118"/>
                </a:lnTo>
                <a:lnTo>
                  <a:pt x="908" y="118"/>
                </a:lnTo>
                <a:lnTo>
                  <a:pt x="908" y="119"/>
                </a:lnTo>
                <a:lnTo>
                  <a:pt x="908" y="119"/>
                </a:lnTo>
                <a:lnTo>
                  <a:pt x="908" y="119"/>
                </a:lnTo>
                <a:lnTo>
                  <a:pt x="908" y="120"/>
                </a:lnTo>
                <a:lnTo>
                  <a:pt x="908" y="120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1"/>
                </a:lnTo>
                <a:lnTo>
                  <a:pt x="909" y="122"/>
                </a:lnTo>
                <a:lnTo>
                  <a:pt x="909" y="123"/>
                </a:lnTo>
                <a:lnTo>
                  <a:pt x="910" y="125"/>
                </a:lnTo>
                <a:lnTo>
                  <a:pt x="911" y="126"/>
                </a:lnTo>
                <a:lnTo>
                  <a:pt x="911" y="128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29"/>
                </a:lnTo>
                <a:lnTo>
                  <a:pt x="911" y="130"/>
                </a:lnTo>
                <a:lnTo>
                  <a:pt x="911" y="131"/>
                </a:lnTo>
                <a:lnTo>
                  <a:pt x="911" y="131"/>
                </a:lnTo>
                <a:lnTo>
                  <a:pt x="911" y="131"/>
                </a:lnTo>
                <a:lnTo>
                  <a:pt x="911" y="132"/>
                </a:lnTo>
                <a:lnTo>
                  <a:pt x="912" y="132"/>
                </a:lnTo>
                <a:lnTo>
                  <a:pt x="912" y="132"/>
                </a:lnTo>
                <a:lnTo>
                  <a:pt x="912" y="134"/>
                </a:lnTo>
                <a:lnTo>
                  <a:pt x="913" y="135"/>
                </a:lnTo>
                <a:lnTo>
                  <a:pt x="914" y="136"/>
                </a:lnTo>
                <a:lnTo>
                  <a:pt x="915" y="138"/>
                </a:lnTo>
                <a:lnTo>
                  <a:pt x="916" y="139"/>
                </a:lnTo>
                <a:lnTo>
                  <a:pt x="916" y="140"/>
                </a:lnTo>
                <a:lnTo>
                  <a:pt x="917" y="141"/>
                </a:lnTo>
                <a:lnTo>
                  <a:pt x="918" y="142"/>
                </a:lnTo>
                <a:lnTo>
                  <a:pt x="918" y="142"/>
                </a:lnTo>
                <a:lnTo>
                  <a:pt x="918" y="142"/>
                </a:lnTo>
                <a:lnTo>
                  <a:pt x="919" y="143"/>
                </a:lnTo>
                <a:lnTo>
                  <a:pt x="919" y="143"/>
                </a:lnTo>
                <a:lnTo>
                  <a:pt x="919" y="146"/>
                </a:lnTo>
                <a:lnTo>
                  <a:pt x="920" y="146"/>
                </a:lnTo>
                <a:lnTo>
                  <a:pt x="921" y="148"/>
                </a:lnTo>
                <a:lnTo>
                  <a:pt x="922" y="149"/>
                </a:lnTo>
                <a:lnTo>
                  <a:pt x="922" y="150"/>
                </a:lnTo>
                <a:lnTo>
                  <a:pt x="922" y="151"/>
                </a:lnTo>
                <a:lnTo>
                  <a:pt x="923" y="151"/>
                </a:lnTo>
                <a:lnTo>
                  <a:pt x="923" y="152"/>
                </a:lnTo>
                <a:lnTo>
                  <a:pt x="923" y="152"/>
                </a:lnTo>
                <a:lnTo>
                  <a:pt x="923" y="153"/>
                </a:lnTo>
                <a:lnTo>
                  <a:pt x="924" y="153"/>
                </a:lnTo>
                <a:lnTo>
                  <a:pt x="925" y="154"/>
                </a:lnTo>
                <a:lnTo>
                  <a:pt x="926" y="154"/>
                </a:lnTo>
                <a:lnTo>
                  <a:pt x="927" y="154"/>
                </a:lnTo>
                <a:lnTo>
                  <a:pt x="927" y="155"/>
                </a:lnTo>
                <a:lnTo>
                  <a:pt x="928" y="155"/>
                </a:lnTo>
                <a:lnTo>
                  <a:pt x="928" y="155"/>
                </a:lnTo>
                <a:lnTo>
                  <a:pt x="929" y="155"/>
                </a:lnTo>
                <a:lnTo>
                  <a:pt x="929" y="155"/>
                </a:lnTo>
                <a:lnTo>
                  <a:pt x="930" y="155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31" y="155"/>
                </a:lnTo>
                <a:lnTo>
                  <a:pt x="931" y="155"/>
                </a:lnTo>
                <a:lnTo>
                  <a:pt x="932" y="155"/>
                </a:lnTo>
                <a:lnTo>
                  <a:pt x="932" y="156"/>
                </a:lnTo>
                <a:lnTo>
                  <a:pt x="933" y="157"/>
                </a:lnTo>
                <a:lnTo>
                  <a:pt x="933" y="158"/>
                </a:lnTo>
                <a:lnTo>
                  <a:pt x="933" y="158"/>
                </a:lnTo>
                <a:lnTo>
                  <a:pt x="935" y="158"/>
                </a:lnTo>
                <a:lnTo>
                  <a:pt x="936" y="158"/>
                </a:lnTo>
                <a:lnTo>
                  <a:pt x="938" y="158"/>
                </a:lnTo>
                <a:lnTo>
                  <a:pt x="939" y="159"/>
                </a:lnTo>
                <a:lnTo>
                  <a:pt x="940" y="160"/>
                </a:lnTo>
                <a:lnTo>
                  <a:pt x="942" y="160"/>
                </a:lnTo>
                <a:lnTo>
                  <a:pt x="942" y="160"/>
                </a:lnTo>
                <a:lnTo>
                  <a:pt x="942" y="161"/>
                </a:lnTo>
                <a:lnTo>
                  <a:pt x="942" y="161"/>
                </a:lnTo>
                <a:lnTo>
                  <a:pt x="943" y="162"/>
                </a:lnTo>
                <a:lnTo>
                  <a:pt x="945" y="163"/>
                </a:lnTo>
                <a:lnTo>
                  <a:pt x="945" y="163"/>
                </a:lnTo>
                <a:lnTo>
                  <a:pt x="945" y="163"/>
                </a:lnTo>
                <a:lnTo>
                  <a:pt x="946" y="163"/>
                </a:lnTo>
                <a:lnTo>
                  <a:pt x="946" y="163"/>
                </a:lnTo>
                <a:lnTo>
                  <a:pt x="946" y="163"/>
                </a:lnTo>
                <a:lnTo>
                  <a:pt x="947" y="163"/>
                </a:lnTo>
                <a:lnTo>
                  <a:pt x="947" y="163"/>
                </a:lnTo>
                <a:lnTo>
                  <a:pt x="949" y="163"/>
                </a:lnTo>
                <a:lnTo>
                  <a:pt x="949" y="164"/>
                </a:lnTo>
                <a:lnTo>
                  <a:pt x="950" y="165"/>
                </a:lnTo>
                <a:lnTo>
                  <a:pt x="952" y="166"/>
                </a:lnTo>
                <a:lnTo>
                  <a:pt x="953" y="166"/>
                </a:lnTo>
                <a:lnTo>
                  <a:pt x="953" y="168"/>
                </a:lnTo>
                <a:lnTo>
                  <a:pt x="953" y="168"/>
                </a:lnTo>
                <a:lnTo>
                  <a:pt x="953" y="168"/>
                </a:lnTo>
                <a:lnTo>
                  <a:pt x="954" y="168"/>
                </a:lnTo>
                <a:lnTo>
                  <a:pt x="955" y="169"/>
                </a:lnTo>
                <a:lnTo>
                  <a:pt x="956" y="169"/>
                </a:lnTo>
                <a:lnTo>
                  <a:pt x="957" y="170"/>
                </a:lnTo>
                <a:lnTo>
                  <a:pt x="958" y="170"/>
                </a:lnTo>
                <a:lnTo>
                  <a:pt x="959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0" y="171"/>
                </a:lnTo>
                <a:lnTo>
                  <a:pt x="962" y="171"/>
                </a:lnTo>
                <a:lnTo>
                  <a:pt x="962" y="171"/>
                </a:lnTo>
                <a:lnTo>
                  <a:pt x="963" y="172"/>
                </a:lnTo>
                <a:lnTo>
                  <a:pt x="963" y="173"/>
                </a:lnTo>
                <a:lnTo>
                  <a:pt x="964" y="175"/>
                </a:lnTo>
                <a:lnTo>
                  <a:pt x="964" y="176"/>
                </a:lnTo>
                <a:lnTo>
                  <a:pt x="964" y="176"/>
                </a:lnTo>
                <a:lnTo>
                  <a:pt x="966" y="176"/>
                </a:lnTo>
                <a:lnTo>
                  <a:pt x="966" y="176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5"/>
                </a:lnTo>
                <a:lnTo>
                  <a:pt x="967" y="176"/>
                </a:lnTo>
                <a:lnTo>
                  <a:pt x="969" y="178"/>
                </a:lnTo>
                <a:lnTo>
                  <a:pt x="969" y="179"/>
                </a:lnTo>
                <a:lnTo>
                  <a:pt x="970" y="179"/>
                </a:lnTo>
                <a:lnTo>
                  <a:pt x="972" y="179"/>
                </a:lnTo>
                <a:lnTo>
                  <a:pt x="973" y="179"/>
                </a:lnTo>
                <a:lnTo>
                  <a:pt x="973" y="180"/>
                </a:lnTo>
                <a:lnTo>
                  <a:pt x="974" y="180"/>
                </a:lnTo>
                <a:lnTo>
                  <a:pt x="974" y="182"/>
                </a:lnTo>
                <a:lnTo>
                  <a:pt x="975" y="182"/>
                </a:lnTo>
                <a:lnTo>
                  <a:pt x="975" y="183"/>
                </a:lnTo>
                <a:lnTo>
                  <a:pt x="976" y="183"/>
                </a:lnTo>
                <a:lnTo>
                  <a:pt x="976" y="182"/>
                </a:lnTo>
                <a:lnTo>
                  <a:pt x="977" y="182"/>
                </a:lnTo>
                <a:lnTo>
                  <a:pt x="977" y="182"/>
                </a:lnTo>
                <a:lnTo>
                  <a:pt x="977" y="182"/>
                </a:lnTo>
                <a:lnTo>
                  <a:pt x="977" y="183"/>
                </a:lnTo>
                <a:lnTo>
                  <a:pt x="977" y="183"/>
                </a:lnTo>
                <a:lnTo>
                  <a:pt x="977" y="184"/>
                </a:lnTo>
                <a:lnTo>
                  <a:pt x="978" y="185"/>
                </a:lnTo>
                <a:lnTo>
                  <a:pt x="979" y="186"/>
                </a:lnTo>
                <a:lnTo>
                  <a:pt x="979" y="186"/>
                </a:lnTo>
                <a:lnTo>
                  <a:pt x="980" y="186"/>
                </a:lnTo>
                <a:lnTo>
                  <a:pt x="980" y="186"/>
                </a:lnTo>
                <a:lnTo>
                  <a:pt x="980" y="187"/>
                </a:lnTo>
                <a:lnTo>
                  <a:pt x="980" y="187"/>
                </a:lnTo>
                <a:lnTo>
                  <a:pt x="981" y="189"/>
                </a:lnTo>
                <a:lnTo>
                  <a:pt x="982" y="189"/>
                </a:lnTo>
                <a:lnTo>
                  <a:pt x="982" y="190"/>
                </a:lnTo>
                <a:lnTo>
                  <a:pt x="983" y="190"/>
                </a:lnTo>
                <a:lnTo>
                  <a:pt x="983" y="192"/>
                </a:lnTo>
                <a:lnTo>
                  <a:pt x="984" y="192"/>
                </a:lnTo>
                <a:lnTo>
                  <a:pt x="984" y="193"/>
                </a:lnTo>
                <a:lnTo>
                  <a:pt x="985" y="193"/>
                </a:lnTo>
                <a:lnTo>
                  <a:pt x="986" y="194"/>
                </a:lnTo>
                <a:lnTo>
                  <a:pt x="986" y="195"/>
                </a:lnTo>
                <a:lnTo>
                  <a:pt x="986" y="195"/>
                </a:lnTo>
                <a:lnTo>
                  <a:pt x="986" y="196"/>
                </a:lnTo>
                <a:lnTo>
                  <a:pt x="987" y="197"/>
                </a:lnTo>
                <a:lnTo>
                  <a:pt x="987" y="197"/>
                </a:lnTo>
                <a:lnTo>
                  <a:pt x="987" y="197"/>
                </a:lnTo>
                <a:lnTo>
                  <a:pt x="987" y="197"/>
                </a:lnTo>
                <a:lnTo>
                  <a:pt x="988" y="198"/>
                </a:lnTo>
                <a:lnTo>
                  <a:pt x="989" y="199"/>
                </a:lnTo>
                <a:lnTo>
                  <a:pt x="989" y="199"/>
                </a:lnTo>
                <a:lnTo>
                  <a:pt x="989" y="200"/>
                </a:lnTo>
                <a:lnTo>
                  <a:pt x="990" y="201"/>
                </a:lnTo>
                <a:lnTo>
                  <a:pt x="990" y="201"/>
                </a:lnTo>
                <a:lnTo>
                  <a:pt x="991" y="201"/>
                </a:lnTo>
                <a:lnTo>
                  <a:pt x="991" y="201"/>
                </a:lnTo>
                <a:lnTo>
                  <a:pt x="991" y="201"/>
                </a:lnTo>
                <a:lnTo>
                  <a:pt x="992" y="202"/>
                </a:lnTo>
                <a:lnTo>
                  <a:pt x="993" y="203"/>
                </a:lnTo>
                <a:lnTo>
                  <a:pt x="993" y="203"/>
                </a:lnTo>
                <a:lnTo>
                  <a:pt x="993" y="203"/>
                </a:lnTo>
                <a:lnTo>
                  <a:pt x="993" y="204"/>
                </a:lnTo>
                <a:lnTo>
                  <a:pt x="993" y="206"/>
                </a:lnTo>
                <a:lnTo>
                  <a:pt x="994" y="206"/>
                </a:lnTo>
                <a:lnTo>
                  <a:pt x="994" y="206"/>
                </a:lnTo>
                <a:lnTo>
                  <a:pt x="994" y="206"/>
                </a:lnTo>
                <a:lnTo>
                  <a:pt x="994" y="207"/>
                </a:lnTo>
                <a:lnTo>
                  <a:pt x="994" y="207"/>
                </a:lnTo>
                <a:lnTo>
                  <a:pt x="994" y="207"/>
                </a:lnTo>
                <a:lnTo>
                  <a:pt x="995" y="207"/>
                </a:lnTo>
                <a:lnTo>
                  <a:pt x="995" y="207"/>
                </a:lnTo>
                <a:lnTo>
                  <a:pt x="996" y="206"/>
                </a:lnTo>
                <a:lnTo>
                  <a:pt x="996" y="206"/>
                </a:lnTo>
                <a:lnTo>
                  <a:pt x="997" y="206"/>
                </a:lnTo>
                <a:lnTo>
                  <a:pt x="997" y="206"/>
                </a:lnTo>
                <a:lnTo>
                  <a:pt x="997" y="207"/>
                </a:lnTo>
                <a:lnTo>
                  <a:pt x="997" y="207"/>
                </a:lnTo>
                <a:lnTo>
                  <a:pt x="997" y="208"/>
                </a:lnTo>
                <a:lnTo>
                  <a:pt x="997" y="208"/>
                </a:lnTo>
                <a:lnTo>
                  <a:pt x="997" y="209"/>
                </a:lnTo>
                <a:lnTo>
                  <a:pt x="997" y="209"/>
                </a:lnTo>
                <a:lnTo>
                  <a:pt x="997" y="209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7" y="210"/>
                </a:lnTo>
                <a:lnTo>
                  <a:pt x="998" y="210"/>
                </a:lnTo>
                <a:lnTo>
                  <a:pt x="998" y="210"/>
                </a:lnTo>
                <a:lnTo>
                  <a:pt x="998" y="210"/>
                </a:lnTo>
                <a:lnTo>
                  <a:pt x="998" y="210"/>
                </a:lnTo>
                <a:lnTo>
                  <a:pt x="999" y="211"/>
                </a:lnTo>
                <a:lnTo>
                  <a:pt x="999" y="211"/>
                </a:lnTo>
                <a:lnTo>
                  <a:pt x="999" y="211"/>
                </a:lnTo>
                <a:lnTo>
                  <a:pt x="999" y="211"/>
                </a:lnTo>
                <a:lnTo>
                  <a:pt x="1000" y="211"/>
                </a:lnTo>
                <a:lnTo>
                  <a:pt x="1000" y="212"/>
                </a:lnTo>
                <a:lnTo>
                  <a:pt x="1001" y="212"/>
                </a:lnTo>
                <a:lnTo>
                  <a:pt x="1001" y="212"/>
                </a:lnTo>
                <a:lnTo>
                  <a:pt x="1001" y="212"/>
                </a:lnTo>
                <a:lnTo>
                  <a:pt x="1002" y="212"/>
                </a:lnTo>
                <a:lnTo>
                  <a:pt x="1002" y="212"/>
                </a:lnTo>
                <a:lnTo>
                  <a:pt x="1002" y="212"/>
                </a:lnTo>
                <a:lnTo>
                  <a:pt x="1003" y="212"/>
                </a:lnTo>
                <a:lnTo>
                  <a:pt x="1003" y="212"/>
                </a:lnTo>
                <a:lnTo>
                  <a:pt x="1003" y="212"/>
                </a:lnTo>
                <a:lnTo>
                  <a:pt x="1004" y="211"/>
                </a:lnTo>
                <a:lnTo>
                  <a:pt x="1004" y="212"/>
                </a:lnTo>
                <a:lnTo>
                  <a:pt x="1005" y="213"/>
                </a:lnTo>
                <a:lnTo>
                  <a:pt x="1007" y="214"/>
                </a:lnTo>
                <a:lnTo>
                  <a:pt x="1007" y="214"/>
                </a:lnTo>
                <a:lnTo>
                  <a:pt x="1008" y="214"/>
                </a:lnTo>
                <a:lnTo>
                  <a:pt x="1008" y="215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8" y="216"/>
                </a:lnTo>
                <a:lnTo>
                  <a:pt x="1009" y="216"/>
                </a:lnTo>
                <a:lnTo>
                  <a:pt x="1010" y="217"/>
                </a:lnTo>
                <a:lnTo>
                  <a:pt x="1010" y="217"/>
                </a:lnTo>
                <a:lnTo>
                  <a:pt x="1011" y="218"/>
                </a:lnTo>
                <a:lnTo>
                  <a:pt x="1012" y="218"/>
                </a:lnTo>
                <a:lnTo>
                  <a:pt x="1013" y="219"/>
                </a:lnTo>
                <a:lnTo>
                  <a:pt x="1013" y="220"/>
                </a:lnTo>
                <a:lnTo>
                  <a:pt x="1014" y="220"/>
                </a:lnTo>
                <a:lnTo>
                  <a:pt x="1016" y="221"/>
                </a:lnTo>
                <a:lnTo>
                  <a:pt x="1017" y="221"/>
                </a:lnTo>
                <a:lnTo>
                  <a:pt x="1017" y="222"/>
                </a:lnTo>
                <a:lnTo>
                  <a:pt x="1017" y="222"/>
                </a:lnTo>
                <a:lnTo>
                  <a:pt x="1016" y="222"/>
                </a:lnTo>
                <a:lnTo>
                  <a:pt x="1017" y="223"/>
                </a:lnTo>
                <a:lnTo>
                  <a:pt x="1000" y="228"/>
                </a:lnTo>
                <a:lnTo>
                  <a:pt x="987" y="231"/>
                </a:lnTo>
                <a:lnTo>
                  <a:pt x="986" y="232"/>
                </a:lnTo>
                <a:lnTo>
                  <a:pt x="985" y="233"/>
                </a:lnTo>
                <a:lnTo>
                  <a:pt x="982" y="234"/>
                </a:lnTo>
                <a:lnTo>
                  <a:pt x="973" y="237"/>
                </a:lnTo>
                <a:lnTo>
                  <a:pt x="970" y="238"/>
                </a:lnTo>
                <a:lnTo>
                  <a:pt x="968" y="239"/>
                </a:lnTo>
                <a:lnTo>
                  <a:pt x="959" y="242"/>
                </a:lnTo>
                <a:lnTo>
                  <a:pt x="955" y="244"/>
                </a:lnTo>
                <a:lnTo>
                  <a:pt x="952" y="245"/>
                </a:lnTo>
                <a:lnTo>
                  <a:pt x="950" y="245"/>
                </a:lnTo>
                <a:lnTo>
                  <a:pt x="950" y="245"/>
                </a:lnTo>
                <a:lnTo>
                  <a:pt x="952" y="250"/>
                </a:lnTo>
                <a:lnTo>
                  <a:pt x="954" y="255"/>
                </a:lnTo>
                <a:lnTo>
                  <a:pt x="956" y="259"/>
                </a:lnTo>
                <a:lnTo>
                  <a:pt x="957" y="264"/>
                </a:lnTo>
                <a:lnTo>
                  <a:pt x="959" y="269"/>
                </a:lnTo>
                <a:lnTo>
                  <a:pt x="961" y="273"/>
                </a:lnTo>
                <a:lnTo>
                  <a:pt x="961" y="274"/>
                </a:lnTo>
                <a:lnTo>
                  <a:pt x="963" y="277"/>
                </a:lnTo>
                <a:lnTo>
                  <a:pt x="963" y="279"/>
                </a:lnTo>
                <a:lnTo>
                  <a:pt x="964" y="282"/>
                </a:lnTo>
                <a:lnTo>
                  <a:pt x="965" y="283"/>
                </a:lnTo>
                <a:lnTo>
                  <a:pt x="966" y="287"/>
                </a:lnTo>
                <a:lnTo>
                  <a:pt x="968" y="292"/>
                </a:lnTo>
                <a:lnTo>
                  <a:pt x="969" y="292"/>
                </a:lnTo>
                <a:lnTo>
                  <a:pt x="970" y="297"/>
                </a:lnTo>
                <a:lnTo>
                  <a:pt x="972" y="301"/>
                </a:lnTo>
                <a:lnTo>
                  <a:pt x="972" y="302"/>
                </a:lnTo>
                <a:lnTo>
                  <a:pt x="974" y="306"/>
                </a:lnTo>
                <a:lnTo>
                  <a:pt x="974" y="308"/>
                </a:lnTo>
                <a:lnTo>
                  <a:pt x="977" y="315"/>
                </a:lnTo>
                <a:lnTo>
                  <a:pt x="977" y="316"/>
                </a:lnTo>
                <a:lnTo>
                  <a:pt x="978" y="317"/>
                </a:lnTo>
                <a:lnTo>
                  <a:pt x="980" y="322"/>
                </a:lnTo>
                <a:lnTo>
                  <a:pt x="980" y="322"/>
                </a:lnTo>
                <a:lnTo>
                  <a:pt x="981" y="327"/>
                </a:lnTo>
                <a:lnTo>
                  <a:pt x="984" y="332"/>
                </a:lnTo>
                <a:lnTo>
                  <a:pt x="984" y="333"/>
                </a:lnTo>
                <a:lnTo>
                  <a:pt x="986" y="337"/>
                </a:lnTo>
                <a:lnTo>
                  <a:pt x="986" y="338"/>
                </a:lnTo>
                <a:lnTo>
                  <a:pt x="987" y="342"/>
                </a:lnTo>
                <a:lnTo>
                  <a:pt x="988" y="343"/>
                </a:lnTo>
                <a:lnTo>
                  <a:pt x="989" y="346"/>
                </a:lnTo>
                <a:lnTo>
                  <a:pt x="989" y="346"/>
                </a:lnTo>
                <a:lnTo>
                  <a:pt x="989" y="347"/>
                </a:lnTo>
                <a:lnTo>
                  <a:pt x="990" y="348"/>
                </a:lnTo>
                <a:lnTo>
                  <a:pt x="990" y="349"/>
                </a:lnTo>
                <a:lnTo>
                  <a:pt x="991" y="352"/>
                </a:lnTo>
                <a:lnTo>
                  <a:pt x="992" y="353"/>
                </a:lnTo>
                <a:lnTo>
                  <a:pt x="993" y="357"/>
                </a:lnTo>
                <a:lnTo>
                  <a:pt x="994" y="357"/>
                </a:lnTo>
                <a:lnTo>
                  <a:pt x="994" y="358"/>
                </a:lnTo>
                <a:lnTo>
                  <a:pt x="996" y="362"/>
                </a:lnTo>
                <a:lnTo>
                  <a:pt x="996" y="363"/>
                </a:lnTo>
                <a:lnTo>
                  <a:pt x="997" y="366"/>
                </a:lnTo>
                <a:lnTo>
                  <a:pt x="997" y="367"/>
                </a:lnTo>
                <a:lnTo>
                  <a:pt x="998" y="368"/>
                </a:lnTo>
                <a:lnTo>
                  <a:pt x="999" y="371"/>
                </a:lnTo>
                <a:lnTo>
                  <a:pt x="999" y="372"/>
                </a:lnTo>
                <a:lnTo>
                  <a:pt x="1000" y="373"/>
                </a:lnTo>
                <a:lnTo>
                  <a:pt x="1001" y="377"/>
                </a:lnTo>
                <a:lnTo>
                  <a:pt x="1004" y="382"/>
                </a:lnTo>
                <a:lnTo>
                  <a:pt x="1004" y="383"/>
                </a:lnTo>
                <a:lnTo>
                  <a:pt x="1005" y="387"/>
                </a:lnTo>
                <a:lnTo>
                  <a:pt x="1007" y="390"/>
                </a:lnTo>
                <a:lnTo>
                  <a:pt x="1007" y="390"/>
                </a:lnTo>
                <a:lnTo>
                  <a:pt x="1007" y="392"/>
                </a:lnTo>
                <a:lnTo>
                  <a:pt x="1009" y="397"/>
                </a:lnTo>
                <a:lnTo>
                  <a:pt x="1009" y="398"/>
                </a:lnTo>
                <a:lnTo>
                  <a:pt x="1010" y="399"/>
                </a:lnTo>
                <a:lnTo>
                  <a:pt x="1010" y="400"/>
                </a:lnTo>
                <a:lnTo>
                  <a:pt x="1010" y="401"/>
                </a:lnTo>
                <a:lnTo>
                  <a:pt x="1011" y="402"/>
                </a:lnTo>
                <a:lnTo>
                  <a:pt x="1013" y="408"/>
                </a:lnTo>
                <a:lnTo>
                  <a:pt x="1013" y="408"/>
                </a:lnTo>
                <a:lnTo>
                  <a:pt x="1014" y="411"/>
                </a:lnTo>
                <a:lnTo>
                  <a:pt x="1015" y="411"/>
                </a:lnTo>
                <a:lnTo>
                  <a:pt x="1015" y="412"/>
                </a:lnTo>
                <a:lnTo>
                  <a:pt x="1015" y="412"/>
                </a:lnTo>
                <a:lnTo>
                  <a:pt x="1015" y="412"/>
                </a:lnTo>
                <a:lnTo>
                  <a:pt x="1016" y="414"/>
                </a:lnTo>
                <a:lnTo>
                  <a:pt x="1016" y="414"/>
                </a:lnTo>
                <a:lnTo>
                  <a:pt x="1016" y="414"/>
                </a:lnTo>
                <a:lnTo>
                  <a:pt x="1016" y="415"/>
                </a:lnTo>
                <a:lnTo>
                  <a:pt x="1017" y="415"/>
                </a:lnTo>
                <a:lnTo>
                  <a:pt x="1017" y="415"/>
                </a:lnTo>
                <a:lnTo>
                  <a:pt x="1017" y="416"/>
                </a:lnTo>
                <a:lnTo>
                  <a:pt x="1017" y="417"/>
                </a:lnTo>
                <a:lnTo>
                  <a:pt x="1017" y="418"/>
                </a:lnTo>
                <a:lnTo>
                  <a:pt x="1018" y="419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2"/>
                </a:lnTo>
                <a:lnTo>
                  <a:pt x="1020" y="424"/>
                </a:lnTo>
                <a:lnTo>
                  <a:pt x="1020" y="425"/>
                </a:lnTo>
                <a:lnTo>
                  <a:pt x="1021" y="428"/>
                </a:lnTo>
                <a:lnTo>
                  <a:pt x="1022" y="431"/>
                </a:lnTo>
                <a:lnTo>
                  <a:pt x="1023" y="432"/>
                </a:lnTo>
                <a:lnTo>
                  <a:pt x="1023" y="433"/>
                </a:lnTo>
                <a:lnTo>
                  <a:pt x="1024" y="433"/>
                </a:lnTo>
                <a:lnTo>
                  <a:pt x="1024" y="434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4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3" y="435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2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6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1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7"/>
                </a:lnTo>
                <a:lnTo>
                  <a:pt x="1020" y="438"/>
                </a:lnTo>
                <a:lnTo>
                  <a:pt x="1020" y="438"/>
                </a:lnTo>
                <a:lnTo>
                  <a:pt x="1019" y="438"/>
                </a:lnTo>
                <a:lnTo>
                  <a:pt x="1019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8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7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6" y="438"/>
                </a:lnTo>
                <a:lnTo>
                  <a:pt x="1015" y="438"/>
                </a:lnTo>
                <a:lnTo>
                  <a:pt x="1015" y="439"/>
                </a:lnTo>
                <a:lnTo>
                  <a:pt x="1015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4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3" y="439"/>
                </a:lnTo>
                <a:lnTo>
                  <a:pt x="1012" y="439"/>
                </a:lnTo>
                <a:lnTo>
                  <a:pt x="1012" y="440"/>
                </a:lnTo>
                <a:lnTo>
                  <a:pt x="1012" y="440"/>
                </a:lnTo>
                <a:lnTo>
                  <a:pt x="1012" y="440"/>
                </a:lnTo>
                <a:lnTo>
                  <a:pt x="1012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1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10" y="440"/>
                </a:lnTo>
                <a:lnTo>
                  <a:pt x="1009" y="441"/>
                </a:lnTo>
                <a:lnTo>
                  <a:pt x="1009" y="441"/>
                </a:lnTo>
                <a:lnTo>
                  <a:pt x="1009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1"/>
                </a:lnTo>
                <a:lnTo>
                  <a:pt x="1008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7" y="442"/>
                </a:lnTo>
                <a:lnTo>
                  <a:pt x="1006" y="442"/>
                </a:lnTo>
                <a:lnTo>
                  <a:pt x="1006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5" y="442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4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3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2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3"/>
                </a:lnTo>
                <a:lnTo>
                  <a:pt x="1001" y="444"/>
                </a:lnTo>
                <a:lnTo>
                  <a:pt x="1001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4"/>
                </a:lnTo>
                <a:lnTo>
                  <a:pt x="1000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9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8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7" y="445"/>
                </a:lnTo>
                <a:lnTo>
                  <a:pt x="996" y="445"/>
                </a:lnTo>
                <a:lnTo>
                  <a:pt x="996" y="446"/>
                </a:lnTo>
                <a:lnTo>
                  <a:pt x="996" y="446"/>
                </a:lnTo>
                <a:lnTo>
                  <a:pt x="996" y="446"/>
                </a:lnTo>
                <a:lnTo>
                  <a:pt x="995" y="446"/>
                </a:lnTo>
                <a:lnTo>
                  <a:pt x="995" y="446"/>
                </a:lnTo>
                <a:lnTo>
                  <a:pt x="995" y="446"/>
                </a:lnTo>
                <a:lnTo>
                  <a:pt x="994" y="446"/>
                </a:lnTo>
                <a:lnTo>
                  <a:pt x="994" y="446"/>
                </a:lnTo>
                <a:lnTo>
                  <a:pt x="994" y="446"/>
                </a:lnTo>
                <a:lnTo>
                  <a:pt x="994" y="446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3" y="447"/>
                </a:lnTo>
                <a:lnTo>
                  <a:pt x="991" y="448"/>
                </a:lnTo>
                <a:lnTo>
                  <a:pt x="991" y="448"/>
                </a:lnTo>
                <a:lnTo>
                  <a:pt x="991" y="448"/>
                </a:lnTo>
                <a:lnTo>
                  <a:pt x="990" y="448"/>
                </a:lnTo>
                <a:lnTo>
                  <a:pt x="990" y="448"/>
                </a:lnTo>
                <a:lnTo>
                  <a:pt x="990" y="448"/>
                </a:lnTo>
                <a:lnTo>
                  <a:pt x="990" y="448"/>
                </a:lnTo>
                <a:lnTo>
                  <a:pt x="989" y="449"/>
                </a:lnTo>
                <a:lnTo>
                  <a:pt x="989" y="449"/>
                </a:lnTo>
                <a:lnTo>
                  <a:pt x="987" y="449"/>
                </a:lnTo>
                <a:lnTo>
                  <a:pt x="987" y="449"/>
                </a:lnTo>
                <a:lnTo>
                  <a:pt x="986" y="450"/>
                </a:lnTo>
                <a:lnTo>
                  <a:pt x="986" y="450"/>
                </a:lnTo>
                <a:lnTo>
                  <a:pt x="986" y="450"/>
                </a:lnTo>
                <a:lnTo>
                  <a:pt x="984" y="450"/>
                </a:lnTo>
                <a:lnTo>
                  <a:pt x="984" y="450"/>
                </a:lnTo>
                <a:lnTo>
                  <a:pt x="984" y="450"/>
                </a:lnTo>
                <a:lnTo>
                  <a:pt x="984" y="450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3" y="451"/>
                </a:lnTo>
                <a:lnTo>
                  <a:pt x="982" y="452"/>
                </a:lnTo>
                <a:lnTo>
                  <a:pt x="982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1" y="452"/>
                </a:lnTo>
                <a:lnTo>
                  <a:pt x="980" y="452"/>
                </a:lnTo>
                <a:lnTo>
                  <a:pt x="980" y="452"/>
                </a:lnTo>
                <a:lnTo>
                  <a:pt x="980" y="452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80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3"/>
                </a:lnTo>
                <a:lnTo>
                  <a:pt x="979" y="454"/>
                </a:lnTo>
                <a:lnTo>
                  <a:pt x="979" y="454"/>
                </a:lnTo>
                <a:lnTo>
                  <a:pt x="978" y="454"/>
                </a:lnTo>
                <a:lnTo>
                  <a:pt x="978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7" y="455"/>
                </a:lnTo>
                <a:lnTo>
                  <a:pt x="976" y="455"/>
                </a:lnTo>
                <a:lnTo>
                  <a:pt x="976" y="456"/>
                </a:lnTo>
                <a:lnTo>
                  <a:pt x="976" y="456"/>
                </a:lnTo>
                <a:lnTo>
                  <a:pt x="976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6"/>
                </a:lnTo>
                <a:lnTo>
                  <a:pt x="975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4" y="457"/>
                </a:lnTo>
                <a:lnTo>
                  <a:pt x="973" y="457"/>
                </a:lnTo>
                <a:lnTo>
                  <a:pt x="973" y="457"/>
                </a:lnTo>
                <a:lnTo>
                  <a:pt x="973" y="458"/>
                </a:lnTo>
                <a:lnTo>
                  <a:pt x="973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8"/>
                </a:lnTo>
                <a:lnTo>
                  <a:pt x="972" y="459"/>
                </a:lnTo>
                <a:lnTo>
                  <a:pt x="972" y="459"/>
                </a:lnTo>
                <a:lnTo>
                  <a:pt x="972" y="459"/>
                </a:lnTo>
                <a:lnTo>
                  <a:pt x="971" y="459"/>
                </a:lnTo>
                <a:lnTo>
                  <a:pt x="971" y="459"/>
                </a:lnTo>
                <a:lnTo>
                  <a:pt x="971" y="459"/>
                </a:lnTo>
                <a:lnTo>
                  <a:pt x="970" y="459"/>
                </a:lnTo>
                <a:lnTo>
                  <a:pt x="970" y="459"/>
                </a:lnTo>
                <a:lnTo>
                  <a:pt x="970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9" y="460"/>
                </a:lnTo>
                <a:lnTo>
                  <a:pt x="968" y="460"/>
                </a:lnTo>
                <a:lnTo>
                  <a:pt x="967" y="460"/>
                </a:lnTo>
                <a:lnTo>
                  <a:pt x="967" y="460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7" y="461"/>
                </a:lnTo>
                <a:lnTo>
                  <a:pt x="966" y="461"/>
                </a:lnTo>
                <a:lnTo>
                  <a:pt x="966" y="461"/>
                </a:lnTo>
                <a:lnTo>
                  <a:pt x="966" y="461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6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5" y="462"/>
                </a:lnTo>
                <a:lnTo>
                  <a:pt x="964" y="462"/>
                </a:lnTo>
                <a:lnTo>
                  <a:pt x="964" y="462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4" y="463"/>
                </a:lnTo>
                <a:lnTo>
                  <a:pt x="963" y="463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4"/>
                </a:lnTo>
                <a:lnTo>
                  <a:pt x="963" y="465"/>
                </a:lnTo>
                <a:lnTo>
                  <a:pt x="963" y="465"/>
                </a:lnTo>
                <a:lnTo>
                  <a:pt x="963" y="465"/>
                </a:lnTo>
                <a:lnTo>
                  <a:pt x="962" y="465"/>
                </a:lnTo>
                <a:lnTo>
                  <a:pt x="962" y="465"/>
                </a:lnTo>
                <a:lnTo>
                  <a:pt x="962" y="466"/>
                </a:lnTo>
                <a:lnTo>
                  <a:pt x="962" y="466"/>
                </a:lnTo>
                <a:lnTo>
                  <a:pt x="961" y="466"/>
                </a:lnTo>
                <a:lnTo>
                  <a:pt x="961" y="466"/>
                </a:lnTo>
                <a:lnTo>
                  <a:pt x="960" y="467"/>
                </a:lnTo>
                <a:lnTo>
                  <a:pt x="960" y="467"/>
                </a:lnTo>
                <a:lnTo>
                  <a:pt x="960" y="467"/>
                </a:lnTo>
                <a:lnTo>
                  <a:pt x="960" y="467"/>
                </a:lnTo>
                <a:lnTo>
                  <a:pt x="960" y="468"/>
                </a:lnTo>
                <a:lnTo>
                  <a:pt x="959" y="468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9" y="469"/>
                </a:lnTo>
                <a:lnTo>
                  <a:pt x="958" y="469"/>
                </a:lnTo>
                <a:lnTo>
                  <a:pt x="958" y="469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8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0"/>
                </a:lnTo>
                <a:lnTo>
                  <a:pt x="957" y="471"/>
                </a:lnTo>
                <a:lnTo>
                  <a:pt x="957" y="471"/>
                </a:lnTo>
                <a:lnTo>
                  <a:pt x="957" y="471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6" y="472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5" y="473"/>
                </a:lnTo>
                <a:lnTo>
                  <a:pt x="954" y="473"/>
                </a:lnTo>
                <a:lnTo>
                  <a:pt x="954" y="473"/>
                </a:lnTo>
                <a:lnTo>
                  <a:pt x="954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4"/>
                </a:lnTo>
                <a:lnTo>
                  <a:pt x="953" y="475"/>
                </a:lnTo>
                <a:lnTo>
                  <a:pt x="953" y="475"/>
                </a:lnTo>
                <a:lnTo>
                  <a:pt x="953" y="475"/>
                </a:lnTo>
                <a:lnTo>
                  <a:pt x="952" y="475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6"/>
                </a:lnTo>
                <a:lnTo>
                  <a:pt x="952" y="477"/>
                </a:lnTo>
                <a:lnTo>
                  <a:pt x="952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1" y="477"/>
                </a:lnTo>
                <a:lnTo>
                  <a:pt x="950" y="477"/>
                </a:lnTo>
                <a:lnTo>
                  <a:pt x="950" y="477"/>
                </a:lnTo>
                <a:lnTo>
                  <a:pt x="950" y="478"/>
                </a:lnTo>
                <a:lnTo>
                  <a:pt x="950" y="478"/>
                </a:lnTo>
                <a:lnTo>
                  <a:pt x="950" y="478"/>
                </a:lnTo>
                <a:lnTo>
                  <a:pt x="950" y="478"/>
                </a:lnTo>
                <a:lnTo>
                  <a:pt x="950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79"/>
                </a:lnTo>
                <a:lnTo>
                  <a:pt x="949" y="480"/>
                </a:lnTo>
                <a:lnTo>
                  <a:pt x="948" y="480"/>
                </a:lnTo>
                <a:lnTo>
                  <a:pt x="948" y="480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7" y="481"/>
                </a:lnTo>
                <a:lnTo>
                  <a:pt x="946" y="481"/>
                </a:lnTo>
                <a:lnTo>
                  <a:pt x="946" y="482"/>
                </a:lnTo>
                <a:lnTo>
                  <a:pt x="946" y="482"/>
                </a:lnTo>
                <a:lnTo>
                  <a:pt x="946" y="482"/>
                </a:lnTo>
                <a:lnTo>
                  <a:pt x="946" y="482"/>
                </a:lnTo>
                <a:lnTo>
                  <a:pt x="946" y="483"/>
                </a:lnTo>
                <a:lnTo>
                  <a:pt x="946" y="483"/>
                </a:lnTo>
                <a:lnTo>
                  <a:pt x="945" y="483"/>
                </a:lnTo>
                <a:lnTo>
                  <a:pt x="945" y="483"/>
                </a:lnTo>
                <a:lnTo>
                  <a:pt x="945" y="483"/>
                </a:lnTo>
                <a:lnTo>
                  <a:pt x="944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4"/>
                </a:lnTo>
                <a:lnTo>
                  <a:pt x="943" y="485"/>
                </a:lnTo>
                <a:lnTo>
                  <a:pt x="943" y="485"/>
                </a:lnTo>
                <a:lnTo>
                  <a:pt x="943" y="485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2" y="486"/>
                </a:lnTo>
                <a:lnTo>
                  <a:pt x="941" y="486"/>
                </a:lnTo>
                <a:lnTo>
                  <a:pt x="941" y="486"/>
                </a:lnTo>
                <a:lnTo>
                  <a:pt x="941" y="486"/>
                </a:lnTo>
                <a:lnTo>
                  <a:pt x="941" y="487"/>
                </a:lnTo>
                <a:lnTo>
                  <a:pt x="941" y="487"/>
                </a:lnTo>
                <a:lnTo>
                  <a:pt x="941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7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40" y="488"/>
                </a:lnTo>
                <a:lnTo>
                  <a:pt x="939" y="488"/>
                </a:lnTo>
                <a:lnTo>
                  <a:pt x="939" y="488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89"/>
                </a:lnTo>
                <a:lnTo>
                  <a:pt x="939" y="490"/>
                </a:lnTo>
                <a:lnTo>
                  <a:pt x="939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0"/>
                </a:lnTo>
                <a:lnTo>
                  <a:pt x="938" y="491"/>
                </a:lnTo>
                <a:lnTo>
                  <a:pt x="938" y="491"/>
                </a:lnTo>
                <a:lnTo>
                  <a:pt x="938" y="491"/>
                </a:lnTo>
                <a:lnTo>
                  <a:pt x="938" y="491"/>
                </a:lnTo>
                <a:lnTo>
                  <a:pt x="937" y="491"/>
                </a:lnTo>
                <a:lnTo>
                  <a:pt x="937" y="491"/>
                </a:lnTo>
                <a:lnTo>
                  <a:pt x="937" y="491"/>
                </a:lnTo>
                <a:lnTo>
                  <a:pt x="936" y="491"/>
                </a:lnTo>
                <a:lnTo>
                  <a:pt x="936" y="492"/>
                </a:lnTo>
                <a:lnTo>
                  <a:pt x="936" y="492"/>
                </a:lnTo>
                <a:lnTo>
                  <a:pt x="936" y="492"/>
                </a:lnTo>
                <a:lnTo>
                  <a:pt x="936" y="492"/>
                </a:lnTo>
                <a:lnTo>
                  <a:pt x="936" y="493"/>
                </a:lnTo>
                <a:lnTo>
                  <a:pt x="936" y="493"/>
                </a:lnTo>
                <a:lnTo>
                  <a:pt x="936" y="493"/>
                </a:lnTo>
                <a:lnTo>
                  <a:pt x="935" y="493"/>
                </a:lnTo>
                <a:lnTo>
                  <a:pt x="935" y="493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5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4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5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4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6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7"/>
                </a:lnTo>
                <a:lnTo>
                  <a:pt x="933" y="498"/>
                </a:lnTo>
                <a:lnTo>
                  <a:pt x="933" y="498"/>
                </a:lnTo>
                <a:lnTo>
                  <a:pt x="933" y="498"/>
                </a:lnTo>
                <a:lnTo>
                  <a:pt x="933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8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499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1"/>
                </a:lnTo>
                <a:lnTo>
                  <a:pt x="932" y="502"/>
                </a:lnTo>
                <a:lnTo>
                  <a:pt x="932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2"/>
                </a:lnTo>
                <a:lnTo>
                  <a:pt x="931" y="503"/>
                </a:lnTo>
                <a:lnTo>
                  <a:pt x="931" y="503"/>
                </a:lnTo>
                <a:lnTo>
                  <a:pt x="931" y="503"/>
                </a:lnTo>
                <a:lnTo>
                  <a:pt x="931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3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30" y="504"/>
                </a:lnTo>
                <a:lnTo>
                  <a:pt x="929" y="504"/>
                </a:lnTo>
                <a:lnTo>
                  <a:pt x="929" y="505"/>
                </a:lnTo>
                <a:lnTo>
                  <a:pt x="929" y="505"/>
                </a:lnTo>
                <a:lnTo>
                  <a:pt x="929" y="506"/>
                </a:lnTo>
                <a:lnTo>
                  <a:pt x="929" y="506"/>
                </a:lnTo>
                <a:lnTo>
                  <a:pt x="929" y="506"/>
                </a:lnTo>
                <a:lnTo>
                  <a:pt x="929" y="506"/>
                </a:lnTo>
                <a:lnTo>
                  <a:pt x="928" y="506"/>
                </a:lnTo>
                <a:lnTo>
                  <a:pt x="928" y="507"/>
                </a:lnTo>
                <a:lnTo>
                  <a:pt x="928" y="507"/>
                </a:lnTo>
                <a:lnTo>
                  <a:pt x="928" y="507"/>
                </a:lnTo>
                <a:lnTo>
                  <a:pt x="928" y="507"/>
                </a:lnTo>
                <a:lnTo>
                  <a:pt x="928" y="508"/>
                </a:lnTo>
                <a:lnTo>
                  <a:pt x="927" y="508"/>
                </a:lnTo>
                <a:lnTo>
                  <a:pt x="927" y="508"/>
                </a:lnTo>
                <a:lnTo>
                  <a:pt x="927" y="508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09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6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0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4" y="511"/>
                </a:lnTo>
                <a:lnTo>
                  <a:pt x="924" y="511"/>
                </a:lnTo>
                <a:lnTo>
                  <a:pt x="924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1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2"/>
                </a:lnTo>
                <a:lnTo>
                  <a:pt x="923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3"/>
                </a:lnTo>
                <a:lnTo>
                  <a:pt x="922" y="514"/>
                </a:lnTo>
                <a:lnTo>
                  <a:pt x="922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4"/>
                </a:lnTo>
                <a:lnTo>
                  <a:pt x="921" y="515"/>
                </a:lnTo>
                <a:lnTo>
                  <a:pt x="921" y="515"/>
                </a:lnTo>
                <a:lnTo>
                  <a:pt x="921" y="515"/>
                </a:lnTo>
                <a:lnTo>
                  <a:pt x="921" y="515"/>
                </a:lnTo>
                <a:lnTo>
                  <a:pt x="920" y="515"/>
                </a:lnTo>
                <a:lnTo>
                  <a:pt x="920" y="515"/>
                </a:lnTo>
                <a:lnTo>
                  <a:pt x="920" y="515"/>
                </a:lnTo>
                <a:lnTo>
                  <a:pt x="920" y="516"/>
                </a:lnTo>
                <a:lnTo>
                  <a:pt x="920" y="516"/>
                </a:lnTo>
                <a:lnTo>
                  <a:pt x="920" y="516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7"/>
                </a:lnTo>
                <a:lnTo>
                  <a:pt x="919" y="518"/>
                </a:lnTo>
                <a:lnTo>
                  <a:pt x="919" y="518"/>
                </a:lnTo>
                <a:lnTo>
                  <a:pt x="919" y="518"/>
                </a:lnTo>
                <a:lnTo>
                  <a:pt x="918" y="518"/>
                </a:lnTo>
                <a:lnTo>
                  <a:pt x="918" y="518"/>
                </a:lnTo>
                <a:lnTo>
                  <a:pt x="918" y="519"/>
                </a:lnTo>
                <a:lnTo>
                  <a:pt x="918" y="519"/>
                </a:lnTo>
                <a:lnTo>
                  <a:pt x="918" y="519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0"/>
                </a:lnTo>
                <a:lnTo>
                  <a:pt x="918" y="521"/>
                </a:lnTo>
                <a:lnTo>
                  <a:pt x="918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1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7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2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3"/>
                </a:lnTo>
                <a:lnTo>
                  <a:pt x="916" y="524"/>
                </a:lnTo>
                <a:lnTo>
                  <a:pt x="916" y="524"/>
                </a:lnTo>
                <a:lnTo>
                  <a:pt x="916" y="524"/>
                </a:lnTo>
                <a:lnTo>
                  <a:pt x="916" y="524"/>
                </a:lnTo>
                <a:lnTo>
                  <a:pt x="916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5"/>
                </a:lnTo>
                <a:lnTo>
                  <a:pt x="915" y="526"/>
                </a:lnTo>
                <a:lnTo>
                  <a:pt x="915" y="526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5" y="527"/>
                </a:lnTo>
                <a:lnTo>
                  <a:pt x="914" y="527"/>
                </a:lnTo>
                <a:lnTo>
                  <a:pt x="914" y="527"/>
                </a:lnTo>
                <a:lnTo>
                  <a:pt x="914" y="527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4" y="528"/>
                </a:lnTo>
                <a:lnTo>
                  <a:pt x="911" y="530"/>
                </a:lnTo>
                <a:lnTo>
                  <a:pt x="910" y="530"/>
                </a:lnTo>
                <a:lnTo>
                  <a:pt x="910" y="531"/>
                </a:lnTo>
                <a:lnTo>
                  <a:pt x="910" y="531"/>
                </a:lnTo>
                <a:lnTo>
                  <a:pt x="910" y="531"/>
                </a:lnTo>
                <a:lnTo>
                  <a:pt x="910" y="531"/>
                </a:lnTo>
                <a:lnTo>
                  <a:pt x="909" y="531"/>
                </a:lnTo>
                <a:lnTo>
                  <a:pt x="909" y="531"/>
                </a:lnTo>
                <a:lnTo>
                  <a:pt x="909" y="532"/>
                </a:lnTo>
                <a:lnTo>
                  <a:pt x="909" y="532"/>
                </a:lnTo>
                <a:lnTo>
                  <a:pt x="909" y="532"/>
                </a:lnTo>
                <a:lnTo>
                  <a:pt x="909" y="532"/>
                </a:lnTo>
                <a:lnTo>
                  <a:pt x="910" y="532"/>
                </a:lnTo>
                <a:lnTo>
                  <a:pt x="910" y="532"/>
                </a:lnTo>
                <a:lnTo>
                  <a:pt x="910" y="532"/>
                </a:lnTo>
                <a:lnTo>
                  <a:pt x="910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9" y="533"/>
                </a:lnTo>
                <a:lnTo>
                  <a:pt x="908" y="533"/>
                </a:lnTo>
                <a:lnTo>
                  <a:pt x="908" y="534"/>
                </a:lnTo>
                <a:lnTo>
                  <a:pt x="908" y="534"/>
                </a:lnTo>
                <a:lnTo>
                  <a:pt x="908" y="534"/>
                </a:lnTo>
                <a:lnTo>
                  <a:pt x="908" y="536"/>
                </a:lnTo>
                <a:lnTo>
                  <a:pt x="909" y="537"/>
                </a:lnTo>
                <a:lnTo>
                  <a:pt x="909" y="537"/>
                </a:lnTo>
                <a:lnTo>
                  <a:pt x="909" y="538"/>
                </a:lnTo>
                <a:lnTo>
                  <a:pt x="910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39"/>
                </a:lnTo>
                <a:lnTo>
                  <a:pt x="909" y="540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1"/>
                </a:lnTo>
                <a:lnTo>
                  <a:pt x="909" y="542"/>
                </a:lnTo>
                <a:lnTo>
                  <a:pt x="907" y="543"/>
                </a:lnTo>
                <a:lnTo>
                  <a:pt x="906" y="544"/>
                </a:lnTo>
                <a:lnTo>
                  <a:pt x="906" y="544"/>
                </a:lnTo>
                <a:lnTo>
                  <a:pt x="906" y="544"/>
                </a:lnTo>
                <a:lnTo>
                  <a:pt x="906" y="544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5" y="545"/>
                </a:lnTo>
                <a:lnTo>
                  <a:pt x="904" y="545"/>
                </a:lnTo>
                <a:lnTo>
                  <a:pt x="904" y="545"/>
                </a:lnTo>
                <a:lnTo>
                  <a:pt x="902" y="546"/>
                </a:lnTo>
                <a:lnTo>
                  <a:pt x="902" y="547"/>
                </a:lnTo>
                <a:lnTo>
                  <a:pt x="902" y="547"/>
                </a:lnTo>
                <a:lnTo>
                  <a:pt x="902" y="547"/>
                </a:lnTo>
                <a:lnTo>
                  <a:pt x="901" y="547"/>
                </a:lnTo>
                <a:lnTo>
                  <a:pt x="901" y="547"/>
                </a:lnTo>
                <a:lnTo>
                  <a:pt x="900" y="547"/>
                </a:lnTo>
                <a:lnTo>
                  <a:pt x="900" y="547"/>
                </a:lnTo>
                <a:lnTo>
                  <a:pt x="899" y="548"/>
                </a:lnTo>
                <a:lnTo>
                  <a:pt x="899" y="548"/>
                </a:lnTo>
                <a:lnTo>
                  <a:pt x="899" y="549"/>
                </a:lnTo>
                <a:lnTo>
                  <a:pt x="898" y="550"/>
                </a:lnTo>
                <a:lnTo>
                  <a:pt x="898" y="551"/>
                </a:lnTo>
                <a:lnTo>
                  <a:pt x="898" y="554"/>
                </a:lnTo>
                <a:lnTo>
                  <a:pt x="897" y="554"/>
                </a:lnTo>
                <a:lnTo>
                  <a:pt x="896" y="554"/>
                </a:lnTo>
                <a:lnTo>
                  <a:pt x="895" y="554"/>
                </a:lnTo>
                <a:lnTo>
                  <a:pt x="894" y="555"/>
                </a:lnTo>
                <a:lnTo>
                  <a:pt x="892" y="554"/>
                </a:lnTo>
                <a:lnTo>
                  <a:pt x="892" y="554"/>
                </a:lnTo>
                <a:lnTo>
                  <a:pt x="892" y="554"/>
                </a:lnTo>
                <a:lnTo>
                  <a:pt x="892" y="554"/>
                </a:lnTo>
                <a:lnTo>
                  <a:pt x="891" y="554"/>
                </a:lnTo>
                <a:lnTo>
                  <a:pt x="891" y="554"/>
                </a:lnTo>
                <a:lnTo>
                  <a:pt x="891" y="554"/>
                </a:lnTo>
                <a:lnTo>
                  <a:pt x="889" y="554"/>
                </a:lnTo>
                <a:lnTo>
                  <a:pt x="888" y="554"/>
                </a:lnTo>
                <a:lnTo>
                  <a:pt x="888" y="554"/>
                </a:lnTo>
                <a:lnTo>
                  <a:pt x="887" y="554"/>
                </a:lnTo>
                <a:lnTo>
                  <a:pt x="885" y="554"/>
                </a:lnTo>
                <a:lnTo>
                  <a:pt x="884" y="554"/>
                </a:lnTo>
                <a:lnTo>
                  <a:pt x="884" y="554"/>
                </a:lnTo>
                <a:lnTo>
                  <a:pt x="882" y="554"/>
                </a:lnTo>
                <a:lnTo>
                  <a:pt x="882" y="554"/>
                </a:lnTo>
                <a:lnTo>
                  <a:pt x="881" y="555"/>
                </a:lnTo>
                <a:lnTo>
                  <a:pt x="880" y="555"/>
                </a:lnTo>
                <a:lnTo>
                  <a:pt x="880" y="555"/>
                </a:lnTo>
                <a:lnTo>
                  <a:pt x="880" y="555"/>
                </a:lnTo>
                <a:lnTo>
                  <a:pt x="880" y="556"/>
                </a:lnTo>
                <a:lnTo>
                  <a:pt x="880" y="556"/>
                </a:lnTo>
                <a:lnTo>
                  <a:pt x="880" y="557"/>
                </a:lnTo>
                <a:lnTo>
                  <a:pt x="880" y="557"/>
                </a:lnTo>
                <a:lnTo>
                  <a:pt x="880" y="558"/>
                </a:lnTo>
                <a:lnTo>
                  <a:pt x="880" y="558"/>
                </a:lnTo>
                <a:lnTo>
                  <a:pt x="878" y="559"/>
                </a:lnTo>
                <a:lnTo>
                  <a:pt x="878" y="559"/>
                </a:lnTo>
                <a:lnTo>
                  <a:pt x="877" y="559"/>
                </a:lnTo>
                <a:lnTo>
                  <a:pt x="876" y="559"/>
                </a:lnTo>
                <a:lnTo>
                  <a:pt x="876" y="559"/>
                </a:lnTo>
                <a:lnTo>
                  <a:pt x="875" y="559"/>
                </a:lnTo>
                <a:lnTo>
                  <a:pt x="875" y="559"/>
                </a:lnTo>
                <a:lnTo>
                  <a:pt x="875" y="559"/>
                </a:lnTo>
                <a:lnTo>
                  <a:pt x="874" y="559"/>
                </a:lnTo>
                <a:lnTo>
                  <a:pt x="872" y="559"/>
                </a:lnTo>
                <a:lnTo>
                  <a:pt x="871" y="559"/>
                </a:lnTo>
                <a:lnTo>
                  <a:pt x="871" y="559"/>
                </a:lnTo>
                <a:lnTo>
                  <a:pt x="870" y="558"/>
                </a:lnTo>
                <a:lnTo>
                  <a:pt x="869" y="558"/>
                </a:lnTo>
                <a:lnTo>
                  <a:pt x="867" y="557"/>
                </a:lnTo>
                <a:lnTo>
                  <a:pt x="866" y="556"/>
                </a:lnTo>
                <a:lnTo>
                  <a:pt x="865" y="556"/>
                </a:lnTo>
                <a:lnTo>
                  <a:pt x="864" y="556"/>
                </a:lnTo>
                <a:lnTo>
                  <a:pt x="864" y="556"/>
                </a:lnTo>
                <a:lnTo>
                  <a:pt x="863" y="556"/>
                </a:lnTo>
                <a:lnTo>
                  <a:pt x="861" y="556"/>
                </a:lnTo>
                <a:lnTo>
                  <a:pt x="861" y="556"/>
                </a:lnTo>
                <a:lnTo>
                  <a:pt x="860" y="556"/>
                </a:lnTo>
                <a:lnTo>
                  <a:pt x="860" y="557"/>
                </a:lnTo>
                <a:lnTo>
                  <a:pt x="860" y="558"/>
                </a:lnTo>
                <a:lnTo>
                  <a:pt x="860" y="558"/>
                </a:lnTo>
                <a:lnTo>
                  <a:pt x="860" y="558"/>
                </a:lnTo>
                <a:lnTo>
                  <a:pt x="860" y="559"/>
                </a:lnTo>
                <a:lnTo>
                  <a:pt x="860" y="559"/>
                </a:lnTo>
                <a:lnTo>
                  <a:pt x="859" y="559"/>
                </a:lnTo>
                <a:lnTo>
                  <a:pt x="859" y="559"/>
                </a:lnTo>
                <a:lnTo>
                  <a:pt x="858" y="559"/>
                </a:lnTo>
                <a:lnTo>
                  <a:pt x="858" y="559"/>
                </a:lnTo>
                <a:lnTo>
                  <a:pt x="858" y="560"/>
                </a:lnTo>
                <a:lnTo>
                  <a:pt x="858" y="560"/>
                </a:lnTo>
                <a:lnTo>
                  <a:pt x="858" y="561"/>
                </a:lnTo>
                <a:lnTo>
                  <a:pt x="857" y="561"/>
                </a:lnTo>
                <a:lnTo>
                  <a:pt x="857" y="561"/>
                </a:lnTo>
                <a:lnTo>
                  <a:pt x="857" y="561"/>
                </a:lnTo>
                <a:lnTo>
                  <a:pt x="856" y="562"/>
                </a:lnTo>
                <a:lnTo>
                  <a:pt x="856" y="562"/>
                </a:lnTo>
                <a:lnTo>
                  <a:pt x="856" y="563"/>
                </a:lnTo>
                <a:lnTo>
                  <a:pt x="855" y="564"/>
                </a:lnTo>
                <a:lnTo>
                  <a:pt x="855" y="564"/>
                </a:lnTo>
                <a:lnTo>
                  <a:pt x="855" y="564"/>
                </a:lnTo>
                <a:lnTo>
                  <a:pt x="855" y="564"/>
                </a:lnTo>
                <a:lnTo>
                  <a:pt x="854" y="564"/>
                </a:lnTo>
                <a:lnTo>
                  <a:pt x="854" y="564"/>
                </a:lnTo>
                <a:lnTo>
                  <a:pt x="853" y="564"/>
                </a:lnTo>
                <a:lnTo>
                  <a:pt x="851" y="564"/>
                </a:lnTo>
                <a:lnTo>
                  <a:pt x="851" y="564"/>
                </a:lnTo>
                <a:lnTo>
                  <a:pt x="851" y="564"/>
                </a:lnTo>
                <a:lnTo>
                  <a:pt x="851" y="565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51" y="566"/>
                </a:lnTo>
                <a:lnTo>
                  <a:pt x="850" y="568"/>
                </a:lnTo>
                <a:lnTo>
                  <a:pt x="850" y="568"/>
                </a:lnTo>
                <a:lnTo>
                  <a:pt x="850" y="568"/>
                </a:lnTo>
                <a:lnTo>
                  <a:pt x="850" y="569"/>
                </a:lnTo>
                <a:lnTo>
                  <a:pt x="850" y="569"/>
                </a:lnTo>
                <a:lnTo>
                  <a:pt x="851" y="569"/>
                </a:lnTo>
                <a:lnTo>
                  <a:pt x="851" y="570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1"/>
                </a:lnTo>
                <a:lnTo>
                  <a:pt x="851" y="572"/>
                </a:lnTo>
                <a:lnTo>
                  <a:pt x="850" y="572"/>
                </a:lnTo>
                <a:lnTo>
                  <a:pt x="850" y="572"/>
                </a:lnTo>
                <a:lnTo>
                  <a:pt x="850" y="572"/>
                </a:lnTo>
                <a:lnTo>
                  <a:pt x="850" y="573"/>
                </a:lnTo>
                <a:lnTo>
                  <a:pt x="850" y="572"/>
                </a:lnTo>
                <a:lnTo>
                  <a:pt x="850" y="573"/>
                </a:lnTo>
                <a:lnTo>
                  <a:pt x="848" y="573"/>
                </a:lnTo>
                <a:lnTo>
                  <a:pt x="848" y="573"/>
                </a:lnTo>
                <a:lnTo>
                  <a:pt x="847" y="573"/>
                </a:lnTo>
                <a:lnTo>
                  <a:pt x="847" y="573"/>
                </a:lnTo>
                <a:lnTo>
                  <a:pt x="846" y="574"/>
                </a:lnTo>
                <a:lnTo>
                  <a:pt x="846" y="575"/>
                </a:lnTo>
                <a:lnTo>
                  <a:pt x="846" y="575"/>
                </a:lnTo>
                <a:lnTo>
                  <a:pt x="846" y="575"/>
                </a:lnTo>
                <a:lnTo>
                  <a:pt x="846" y="575"/>
                </a:lnTo>
                <a:lnTo>
                  <a:pt x="846" y="576"/>
                </a:lnTo>
                <a:lnTo>
                  <a:pt x="846" y="576"/>
                </a:lnTo>
                <a:lnTo>
                  <a:pt x="846" y="577"/>
                </a:lnTo>
                <a:lnTo>
                  <a:pt x="847" y="578"/>
                </a:lnTo>
                <a:lnTo>
                  <a:pt x="846" y="578"/>
                </a:lnTo>
                <a:lnTo>
                  <a:pt x="846" y="578"/>
                </a:lnTo>
                <a:lnTo>
                  <a:pt x="846" y="579"/>
                </a:lnTo>
                <a:lnTo>
                  <a:pt x="846" y="579"/>
                </a:lnTo>
                <a:lnTo>
                  <a:pt x="846" y="579"/>
                </a:lnTo>
                <a:lnTo>
                  <a:pt x="846" y="579"/>
                </a:lnTo>
                <a:lnTo>
                  <a:pt x="844" y="580"/>
                </a:lnTo>
                <a:lnTo>
                  <a:pt x="843" y="580"/>
                </a:lnTo>
                <a:lnTo>
                  <a:pt x="841" y="580"/>
                </a:lnTo>
                <a:lnTo>
                  <a:pt x="841" y="580"/>
                </a:lnTo>
                <a:lnTo>
                  <a:pt x="841" y="580"/>
                </a:lnTo>
                <a:lnTo>
                  <a:pt x="841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40" y="580"/>
                </a:lnTo>
                <a:lnTo>
                  <a:pt x="839" y="580"/>
                </a:lnTo>
                <a:lnTo>
                  <a:pt x="839" y="579"/>
                </a:lnTo>
                <a:lnTo>
                  <a:pt x="839" y="579"/>
                </a:lnTo>
                <a:lnTo>
                  <a:pt x="839" y="579"/>
                </a:lnTo>
                <a:lnTo>
                  <a:pt x="839" y="579"/>
                </a:lnTo>
                <a:lnTo>
                  <a:pt x="838" y="579"/>
                </a:lnTo>
                <a:lnTo>
                  <a:pt x="838" y="579"/>
                </a:lnTo>
                <a:lnTo>
                  <a:pt x="838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7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6" y="579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5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0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4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3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2" y="581"/>
                </a:lnTo>
                <a:lnTo>
                  <a:pt x="831" y="581"/>
                </a:lnTo>
                <a:lnTo>
                  <a:pt x="831" y="580"/>
                </a:lnTo>
                <a:lnTo>
                  <a:pt x="830" y="580"/>
                </a:lnTo>
                <a:lnTo>
                  <a:pt x="830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9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8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7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6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5" y="580"/>
                </a:lnTo>
                <a:lnTo>
                  <a:pt x="824" y="580"/>
                </a:lnTo>
                <a:lnTo>
                  <a:pt x="824" y="580"/>
                </a:lnTo>
                <a:lnTo>
                  <a:pt x="824" y="580"/>
                </a:lnTo>
                <a:lnTo>
                  <a:pt x="824" y="579"/>
                </a:lnTo>
                <a:lnTo>
                  <a:pt x="823" y="579"/>
                </a:lnTo>
                <a:lnTo>
                  <a:pt x="823" y="579"/>
                </a:lnTo>
                <a:lnTo>
                  <a:pt x="823" y="579"/>
                </a:lnTo>
                <a:lnTo>
                  <a:pt x="822" y="579"/>
                </a:lnTo>
                <a:lnTo>
                  <a:pt x="822" y="579"/>
                </a:lnTo>
                <a:lnTo>
                  <a:pt x="821" y="579"/>
                </a:lnTo>
                <a:lnTo>
                  <a:pt x="821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20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9" y="579"/>
                </a:lnTo>
                <a:lnTo>
                  <a:pt x="818" y="579"/>
                </a:lnTo>
                <a:lnTo>
                  <a:pt x="818" y="579"/>
                </a:lnTo>
                <a:lnTo>
                  <a:pt x="818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6" y="580"/>
                </a:lnTo>
                <a:lnTo>
                  <a:pt x="816" y="581"/>
                </a:lnTo>
                <a:lnTo>
                  <a:pt x="816" y="581"/>
                </a:lnTo>
                <a:lnTo>
                  <a:pt x="814" y="585"/>
                </a:lnTo>
                <a:lnTo>
                  <a:pt x="813" y="586"/>
                </a:lnTo>
                <a:lnTo>
                  <a:pt x="813" y="586"/>
                </a:lnTo>
                <a:lnTo>
                  <a:pt x="812" y="587"/>
                </a:lnTo>
                <a:lnTo>
                  <a:pt x="812" y="587"/>
                </a:lnTo>
                <a:lnTo>
                  <a:pt x="812" y="588"/>
                </a:lnTo>
                <a:lnTo>
                  <a:pt x="811" y="589"/>
                </a:lnTo>
                <a:lnTo>
                  <a:pt x="810" y="589"/>
                </a:lnTo>
                <a:lnTo>
                  <a:pt x="809" y="589"/>
                </a:lnTo>
                <a:lnTo>
                  <a:pt x="808" y="589"/>
                </a:lnTo>
                <a:lnTo>
                  <a:pt x="807" y="590"/>
                </a:lnTo>
                <a:lnTo>
                  <a:pt x="807" y="590"/>
                </a:lnTo>
                <a:lnTo>
                  <a:pt x="807" y="590"/>
                </a:lnTo>
                <a:lnTo>
                  <a:pt x="806" y="590"/>
                </a:lnTo>
                <a:lnTo>
                  <a:pt x="806" y="590"/>
                </a:lnTo>
                <a:lnTo>
                  <a:pt x="806" y="590"/>
                </a:lnTo>
                <a:lnTo>
                  <a:pt x="805" y="590"/>
                </a:lnTo>
                <a:lnTo>
                  <a:pt x="803" y="591"/>
                </a:lnTo>
                <a:lnTo>
                  <a:pt x="803" y="592"/>
                </a:lnTo>
                <a:lnTo>
                  <a:pt x="802" y="591"/>
                </a:lnTo>
                <a:lnTo>
                  <a:pt x="801" y="591"/>
                </a:lnTo>
                <a:lnTo>
                  <a:pt x="801" y="591"/>
                </a:lnTo>
                <a:lnTo>
                  <a:pt x="800" y="591"/>
                </a:lnTo>
                <a:lnTo>
                  <a:pt x="800" y="591"/>
                </a:lnTo>
                <a:lnTo>
                  <a:pt x="800" y="592"/>
                </a:lnTo>
                <a:lnTo>
                  <a:pt x="800" y="592"/>
                </a:lnTo>
                <a:lnTo>
                  <a:pt x="799" y="592"/>
                </a:lnTo>
                <a:lnTo>
                  <a:pt x="799" y="592"/>
                </a:lnTo>
                <a:lnTo>
                  <a:pt x="799" y="592"/>
                </a:lnTo>
                <a:lnTo>
                  <a:pt x="797" y="592"/>
                </a:lnTo>
                <a:lnTo>
                  <a:pt x="797" y="592"/>
                </a:lnTo>
                <a:lnTo>
                  <a:pt x="795" y="592"/>
                </a:lnTo>
                <a:lnTo>
                  <a:pt x="795" y="592"/>
                </a:lnTo>
                <a:lnTo>
                  <a:pt x="793" y="592"/>
                </a:lnTo>
                <a:lnTo>
                  <a:pt x="793" y="592"/>
                </a:lnTo>
                <a:lnTo>
                  <a:pt x="793" y="592"/>
                </a:lnTo>
                <a:lnTo>
                  <a:pt x="792" y="592"/>
                </a:lnTo>
                <a:lnTo>
                  <a:pt x="792" y="592"/>
                </a:lnTo>
                <a:lnTo>
                  <a:pt x="792" y="591"/>
                </a:lnTo>
                <a:lnTo>
                  <a:pt x="792" y="590"/>
                </a:lnTo>
                <a:lnTo>
                  <a:pt x="792" y="590"/>
                </a:lnTo>
                <a:lnTo>
                  <a:pt x="791" y="589"/>
                </a:lnTo>
                <a:lnTo>
                  <a:pt x="790" y="589"/>
                </a:lnTo>
                <a:lnTo>
                  <a:pt x="790" y="589"/>
                </a:lnTo>
                <a:lnTo>
                  <a:pt x="790" y="589"/>
                </a:lnTo>
                <a:lnTo>
                  <a:pt x="788" y="589"/>
                </a:lnTo>
                <a:lnTo>
                  <a:pt x="788" y="590"/>
                </a:lnTo>
                <a:lnTo>
                  <a:pt x="786" y="590"/>
                </a:lnTo>
                <a:lnTo>
                  <a:pt x="786" y="590"/>
                </a:lnTo>
                <a:lnTo>
                  <a:pt x="786" y="590"/>
                </a:lnTo>
                <a:lnTo>
                  <a:pt x="785" y="591"/>
                </a:lnTo>
                <a:lnTo>
                  <a:pt x="785" y="591"/>
                </a:lnTo>
                <a:lnTo>
                  <a:pt x="784" y="592"/>
                </a:lnTo>
                <a:lnTo>
                  <a:pt x="783" y="592"/>
                </a:lnTo>
                <a:lnTo>
                  <a:pt x="783" y="592"/>
                </a:lnTo>
                <a:lnTo>
                  <a:pt x="783" y="593"/>
                </a:lnTo>
                <a:lnTo>
                  <a:pt x="782" y="593"/>
                </a:lnTo>
                <a:lnTo>
                  <a:pt x="781" y="594"/>
                </a:lnTo>
                <a:lnTo>
                  <a:pt x="780" y="594"/>
                </a:lnTo>
                <a:lnTo>
                  <a:pt x="779" y="594"/>
                </a:lnTo>
                <a:lnTo>
                  <a:pt x="779" y="595"/>
                </a:lnTo>
                <a:lnTo>
                  <a:pt x="779" y="595"/>
                </a:lnTo>
                <a:lnTo>
                  <a:pt x="779" y="596"/>
                </a:lnTo>
                <a:lnTo>
                  <a:pt x="778" y="596"/>
                </a:lnTo>
                <a:lnTo>
                  <a:pt x="778" y="596"/>
                </a:lnTo>
                <a:lnTo>
                  <a:pt x="778" y="596"/>
                </a:lnTo>
                <a:lnTo>
                  <a:pt x="778" y="596"/>
                </a:lnTo>
                <a:lnTo>
                  <a:pt x="776" y="596"/>
                </a:lnTo>
                <a:lnTo>
                  <a:pt x="775" y="596"/>
                </a:lnTo>
                <a:lnTo>
                  <a:pt x="774" y="597"/>
                </a:lnTo>
                <a:lnTo>
                  <a:pt x="773" y="598"/>
                </a:lnTo>
                <a:lnTo>
                  <a:pt x="773" y="599"/>
                </a:lnTo>
                <a:lnTo>
                  <a:pt x="773" y="599"/>
                </a:lnTo>
                <a:lnTo>
                  <a:pt x="772" y="600"/>
                </a:lnTo>
                <a:lnTo>
                  <a:pt x="771" y="601"/>
                </a:lnTo>
                <a:lnTo>
                  <a:pt x="770" y="601"/>
                </a:lnTo>
                <a:lnTo>
                  <a:pt x="770" y="602"/>
                </a:lnTo>
                <a:lnTo>
                  <a:pt x="770" y="602"/>
                </a:lnTo>
                <a:lnTo>
                  <a:pt x="770" y="602"/>
                </a:lnTo>
                <a:lnTo>
                  <a:pt x="770" y="603"/>
                </a:lnTo>
                <a:lnTo>
                  <a:pt x="769" y="603"/>
                </a:lnTo>
                <a:lnTo>
                  <a:pt x="769" y="604"/>
                </a:lnTo>
                <a:lnTo>
                  <a:pt x="768" y="605"/>
                </a:lnTo>
                <a:lnTo>
                  <a:pt x="768" y="605"/>
                </a:lnTo>
                <a:lnTo>
                  <a:pt x="768" y="605"/>
                </a:lnTo>
                <a:lnTo>
                  <a:pt x="767" y="605"/>
                </a:lnTo>
                <a:lnTo>
                  <a:pt x="767" y="606"/>
                </a:lnTo>
                <a:lnTo>
                  <a:pt x="767" y="607"/>
                </a:lnTo>
                <a:lnTo>
                  <a:pt x="766" y="607"/>
                </a:lnTo>
                <a:lnTo>
                  <a:pt x="766" y="609"/>
                </a:lnTo>
                <a:lnTo>
                  <a:pt x="765" y="610"/>
                </a:lnTo>
                <a:lnTo>
                  <a:pt x="764" y="610"/>
                </a:lnTo>
                <a:lnTo>
                  <a:pt x="764" y="612"/>
                </a:lnTo>
                <a:lnTo>
                  <a:pt x="763" y="612"/>
                </a:lnTo>
                <a:lnTo>
                  <a:pt x="762" y="613"/>
                </a:lnTo>
                <a:lnTo>
                  <a:pt x="762" y="613"/>
                </a:lnTo>
                <a:lnTo>
                  <a:pt x="761" y="613"/>
                </a:lnTo>
                <a:lnTo>
                  <a:pt x="760" y="614"/>
                </a:lnTo>
                <a:lnTo>
                  <a:pt x="760" y="614"/>
                </a:lnTo>
                <a:lnTo>
                  <a:pt x="760" y="614"/>
                </a:lnTo>
                <a:lnTo>
                  <a:pt x="759" y="615"/>
                </a:lnTo>
                <a:lnTo>
                  <a:pt x="759" y="616"/>
                </a:lnTo>
                <a:lnTo>
                  <a:pt x="758" y="617"/>
                </a:lnTo>
                <a:lnTo>
                  <a:pt x="758" y="617"/>
                </a:lnTo>
                <a:lnTo>
                  <a:pt x="756" y="620"/>
                </a:lnTo>
                <a:lnTo>
                  <a:pt x="756" y="620"/>
                </a:lnTo>
                <a:lnTo>
                  <a:pt x="755" y="621"/>
                </a:lnTo>
                <a:lnTo>
                  <a:pt x="754" y="621"/>
                </a:lnTo>
                <a:lnTo>
                  <a:pt x="754" y="622"/>
                </a:lnTo>
                <a:lnTo>
                  <a:pt x="752" y="623"/>
                </a:lnTo>
                <a:lnTo>
                  <a:pt x="751" y="623"/>
                </a:lnTo>
                <a:lnTo>
                  <a:pt x="751" y="623"/>
                </a:lnTo>
                <a:lnTo>
                  <a:pt x="750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9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8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4"/>
                </a:lnTo>
                <a:lnTo>
                  <a:pt x="747" y="623"/>
                </a:lnTo>
                <a:lnTo>
                  <a:pt x="746" y="623"/>
                </a:lnTo>
                <a:lnTo>
                  <a:pt x="746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3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2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1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5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20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4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3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2" y="619"/>
                </a:lnTo>
                <a:lnTo>
                  <a:pt x="741" y="619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1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40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0"/>
                </a:lnTo>
                <a:lnTo>
                  <a:pt x="739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8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7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6" y="621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5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4" y="620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3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19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2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1" y="622"/>
                </a:lnTo>
                <a:lnTo>
                  <a:pt x="732" y="622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3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2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30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9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8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4"/>
                </a:lnTo>
                <a:lnTo>
                  <a:pt x="727" y="625"/>
                </a:lnTo>
                <a:lnTo>
                  <a:pt x="727" y="625"/>
                </a:lnTo>
                <a:lnTo>
                  <a:pt x="727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5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6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5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4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3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6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2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1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20" y="625"/>
                </a:lnTo>
                <a:lnTo>
                  <a:pt x="719" y="625"/>
                </a:lnTo>
                <a:lnTo>
                  <a:pt x="719" y="625"/>
                </a:lnTo>
                <a:lnTo>
                  <a:pt x="719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8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5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7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6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5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4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6"/>
                </a:lnTo>
                <a:lnTo>
                  <a:pt x="713" y="625"/>
                </a:lnTo>
                <a:lnTo>
                  <a:pt x="713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2" y="625"/>
                </a:lnTo>
                <a:lnTo>
                  <a:pt x="711" y="625"/>
                </a:lnTo>
                <a:lnTo>
                  <a:pt x="711" y="625"/>
                </a:lnTo>
                <a:lnTo>
                  <a:pt x="711" y="625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1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6"/>
                </a:lnTo>
                <a:lnTo>
                  <a:pt x="710" y="625"/>
                </a:lnTo>
                <a:lnTo>
                  <a:pt x="710" y="625"/>
                </a:lnTo>
                <a:lnTo>
                  <a:pt x="710" y="625"/>
                </a:lnTo>
                <a:lnTo>
                  <a:pt x="710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9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8" y="625"/>
                </a:lnTo>
                <a:lnTo>
                  <a:pt x="707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7"/>
                </a:lnTo>
                <a:lnTo>
                  <a:pt x="708" y="627"/>
                </a:lnTo>
                <a:lnTo>
                  <a:pt x="708" y="627"/>
                </a:lnTo>
                <a:lnTo>
                  <a:pt x="708" y="627"/>
                </a:lnTo>
                <a:lnTo>
                  <a:pt x="709" y="628"/>
                </a:lnTo>
                <a:lnTo>
                  <a:pt x="709" y="628"/>
                </a:lnTo>
                <a:lnTo>
                  <a:pt x="710" y="629"/>
                </a:lnTo>
                <a:lnTo>
                  <a:pt x="710" y="629"/>
                </a:lnTo>
                <a:lnTo>
                  <a:pt x="710" y="629"/>
                </a:lnTo>
                <a:lnTo>
                  <a:pt x="711" y="629"/>
                </a:lnTo>
                <a:lnTo>
                  <a:pt x="711" y="629"/>
                </a:lnTo>
                <a:lnTo>
                  <a:pt x="711" y="629"/>
                </a:lnTo>
                <a:lnTo>
                  <a:pt x="711" y="629"/>
                </a:lnTo>
                <a:lnTo>
                  <a:pt x="712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29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3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0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1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2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3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4"/>
                </a:lnTo>
                <a:lnTo>
                  <a:pt x="714" y="635"/>
                </a:lnTo>
                <a:lnTo>
                  <a:pt x="714" y="635"/>
                </a:lnTo>
                <a:lnTo>
                  <a:pt x="714" y="635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6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7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4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8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39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0"/>
                </a:lnTo>
                <a:lnTo>
                  <a:pt x="715" y="641"/>
                </a:lnTo>
                <a:lnTo>
                  <a:pt x="715" y="641"/>
                </a:lnTo>
                <a:lnTo>
                  <a:pt x="715" y="641"/>
                </a:lnTo>
                <a:lnTo>
                  <a:pt x="715" y="641"/>
                </a:lnTo>
                <a:lnTo>
                  <a:pt x="716" y="641"/>
                </a:lnTo>
                <a:lnTo>
                  <a:pt x="716" y="641"/>
                </a:lnTo>
                <a:lnTo>
                  <a:pt x="716" y="642"/>
                </a:lnTo>
                <a:lnTo>
                  <a:pt x="716" y="642"/>
                </a:lnTo>
                <a:lnTo>
                  <a:pt x="716" y="642"/>
                </a:lnTo>
                <a:lnTo>
                  <a:pt x="716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3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6"/>
                </a:lnTo>
                <a:lnTo>
                  <a:pt x="718" y="646"/>
                </a:lnTo>
                <a:lnTo>
                  <a:pt x="718" y="646"/>
                </a:lnTo>
                <a:lnTo>
                  <a:pt x="718" y="646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7"/>
                </a:lnTo>
                <a:lnTo>
                  <a:pt x="718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8"/>
                </a:lnTo>
                <a:lnTo>
                  <a:pt x="719" y="649"/>
                </a:lnTo>
                <a:lnTo>
                  <a:pt x="719" y="649"/>
                </a:lnTo>
                <a:lnTo>
                  <a:pt x="719" y="650"/>
                </a:lnTo>
                <a:lnTo>
                  <a:pt x="720" y="650"/>
                </a:lnTo>
                <a:lnTo>
                  <a:pt x="720" y="651"/>
                </a:lnTo>
                <a:lnTo>
                  <a:pt x="720" y="651"/>
                </a:lnTo>
                <a:lnTo>
                  <a:pt x="720" y="655"/>
                </a:lnTo>
                <a:lnTo>
                  <a:pt x="721" y="658"/>
                </a:lnTo>
                <a:lnTo>
                  <a:pt x="721" y="658"/>
                </a:lnTo>
                <a:lnTo>
                  <a:pt x="721" y="660"/>
                </a:lnTo>
                <a:lnTo>
                  <a:pt x="723" y="666"/>
                </a:lnTo>
                <a:lnTo>
                  <a:pt x="723" y="667"/>
                </a:lnTo>
                <a:lnTo>
                  <a:pt x="723" y="667"/>
                </a:lnTo>
                <a:lnTo>
                  <a:pt x="724" y="671"/>
                </a:lnTo>
                <a:lnTo>
                  <a:pt x="725" y="672"/>
                </a:lnTo>
                <a:lnTo>
                  <a:pt x="725" y="674"/>
                </a:lnTo>
                <a:lnTo>
                  <a:pt x="725" y="677"/>
                </a:lnTo>
                <a:lnTo>
                  <a:pt x="726" y="677"/>
                </a:lnTo>
                <a:lnTo>
                  <a:pt x="726" y="678"/>
                </a:lnTo>
                <a:lnTo>
                  <a:pt x="726" y="678"/>
                </a:lnTo>
                <a:lnTo>
                  <a:pt x="726" y="678"/>
                </a:lnTo>
                <a:lnTo>
                  <a:pt x="726" y="678"/>
                </a:lnTo>
                <a:lnTo>
                  <a:pt x="727" y="678"/>
                </a:lnTo>
                <a:lnTo>
                  <a:pt x="727" y="679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0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1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7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2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3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4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5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6"/>
                </a:lnTo>
                <a:lnTo>
                  <a:pt x="728" y="687"/>
                </a:lnTo>
                <a:lnTo>
                  <a:pt x="728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7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29" y="688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89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0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1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2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0" y="693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4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5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6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7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1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8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699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0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1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2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3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4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3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5"/>
                </a:lnTo>
                <a:lnTo>
                  <a:pt x="734" y="706"/>
                </a:lnTo>
                <a:lnTo>
                  <a:pt x="736" y="715"/>
                </a:lnTo>
                <a:lnTo>
                  <a:pt x="741" y="736"/>
                </a:lnTo>
                <a:lnTo>
                  <a:pt x="745" y="748"/>
                </a:lnTo>
                <a:lnTo>
                  <a:pt x="744" y="748"/>
                </a:lnTo>
                <a:lnTo>
                  <a:pt x="744" y="748"/>
                </a:lnTo>
                <a:lnTo>
                  <a:pt x="744" y="749"/>
                </a:lnTo>
                <a:lnTo>
                  <a:pt x="745" y="750"/>
                </a:lnTo>
                <a:lnTo>
                  <a:pt x="745" y="752"/>
                </a:lnTo>
                <a:lnTo>
                  <a:pt x="745" y="755"/>
                </a:lnTo>
                <a:lnTo>
                  <a:pt x="745" y="757"/>
                </a:lnTo>
                <a:lnTo>
                  <a:pt x="745" y="759"/>
                </a:lnTo>
                <a:lnTo>
                  <a:pt x="745" y="760"/>
                </a:lnTo>
                <a:lnTo>
                  <a:pt x="744" y="761"/>
                </a:lnTo>
                <a:lnTo>
                  <a:pt x="742" y="763"/>
                </a:lnTo>
                <a:lnTo>
                  <a:pt x="740" y="764"/>
                </a:lnTo>
                <a:lnTo>
                  <a:pt x="738" y="766"/>
                </a:lnTo>
                <a:lnTo>
                  <a:pt x="738" y="767"/>
                </a:lnTo>
                <a:lnTo>
                  <a:pt x="738" y="767"/>
                </a:lnTo>
                <a:lnTo>
                  <a:pt x="737" y="768"/>
                </a:lnTo>
                <a:lnTo>
                  <a:pt x="737" y="769"/>
                </a:lnTo>
                <a:lnTo>
                  <a:pt x="737" y="769"/>
                </a:lnTo>
                <a:lnTo>
                  <a:pt x="737" y="770"/>
                </a:lnTo>
                <a:lnTo>
                  <a:pt x="737" y="770"/>
                </a:lnTo>
                <a:lnTo>
                  <a:pt x="736" y="771"/>
                </a:lnTo>
                <a:lnTo>
                  <a:pt x="736" y="772"/>
                </a:lnTo>
                <a:lnTo>
                  <a:pt x="736" y="773"/>
                </a:lnTo>
                <a:lnTo>
                  <a:pt x="736" y="773"/>
                </a:lnTo>
                <a:lnTo>
                  <a:pt x="736" y="774"/>
                </a:lnTo>
                <a:lnTo>
                  <a:pt x="736" y="776"/>
                </a:lnTo>
                <a:lnTo>
                  <a:pt x="736" y="777"/>
                </a:lnTo>
                <a:lnTo>
                  <a:pt x="736" y="777"/>
                </a:lnTo>
                <a:lnTo>
                  <a:pt x="735" y="777"/>
                </a:lnTo>
                <a:lnTo>
                  <a:pt x="735" y="778"/>
                </a:lnTo>
                <a:lnTo>
                  <a:pt x="735" y="778"/>
                </a:lnTo>
                <a:lnTo>
                  <a:pt x="735" y="779"/>
                </a:lnTo>
                <a:lnTo>
                  <a:pt x="735" y="780"/>
                </a:lnTo>
                <a:lnTo>
                  <a:pt x="735" y="781"/>
                </a:lnTo>
                <a:lnTo>
                  <a:pt x="735" y="782"/>
                </a:lnTo>
                <a:lnTo>
                  <a:pt x="735" y="783"/>
                </a:lnTo>
                <a:lnTo>
                  <a:pt x="735" y="784"/>
                </a:lnTo>
                <a:lnTo>
                  <a:pt x="735" y="784"/>
                </a:lnTo>
                <a:lnTo>
                  <a:pt x="735" y="786"/>
                </a:lnTo>
                <a:lnTo>
                  <a:pt x="736" y="787"/>
                </a:lnTo>
                <a:lnTo>
                  <a:pt x="736" y="788"/>
                </a:lnTo>
                <a:lnTo>
                  <a:pt x="736" y="788"/>
                </a:lnTo>
                <a:lnTo>
                  <a:pt x="736" y="789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4" y="792"/>
                </a:lnTo>
                <a:lnTo>
                  <a:pt x="734" y="793"/>
                </a:lnTo>
                <a:lnTo>
                  <a:pt x="734" y="793"/>
                </a:lnTo>
                <a:lnTo>
                  <a:pt x="734" y="794"/>
                </a:lnTo>
                <a:lnTo>
                  <a:pt x="735" y="794"/>
                </a:lnTo>
                <a:lnTo>
                  <a:pt x="735" y="795"/>
                </a:lnTo>
                <a:lnTo>
                  <a:pt x="735" y="795"/>
                </a:lnTo>
                <a:lnTo>
                  <a:pt x="735" y="797"/>
                </a:lnTo>
                <a:lnTo>
                  <a:pt x="735" y="797"/>
                </a:lnTo>
                <a:lnTo>
                  <a:pt x="735" y="798"/>
                </a:lnTo>
                <a:lnTo>
                  <a:pt x="735" y="798"/>
                </a:lnTo>
                <a:lnTo>
                  <a:pt x="734" y="799"/>
                </a:lnTo>
                <a:lnTo>
                  <a:pt x="735" y="800"/>
                </a:lnTo>
                <a:lnTo>
                  <a:pt x="735" y="801"/>
                </a:lnTo>
                <a:lnTo>
                  <a:pt x="735" y="801"/>
                </a:lnTo>
                <a:lnTo>
                  <a:pt x="735" y="801"/>
                </a:lnTo>
                <a:lnTo>
                  <a:pt x="735" y="802"/>
                </a:lnTo>
                <a:lnTo>
                  <a:pt x="735" y="802"/>
                </a:lnTo>
                <a:lnTo>
                  <a:pt x="735" y="803"/>
                </a:lnTo>
                <a:lnTo>
                  <a:pt x="735" y="803"/>
                </a:lnTo>
                <a:lnTo>
                  <a:pt x="735" y="803"/>
                </a:lnTo>
                <a:lnTo>
                  <a:pt x="735" y="804"/>
                </a:lnTo>
                <a:lnTo>
                  <a:pt x="735" y="804"/>
                </a:lnTo>
                <a:lnTo>
                  <a:pt x="735" y="805"/>
                </a:lnTo>
                <a:lnTo>
                  <a:pt x="735" y="805"/>
                </a:lnTo>
                <a:lnTo>
                  <a:pt x="735" y="806"/>
                </a:lnTo>
                <a:lnTo>
                  <a:pt x="735" y="807"/>
                </a:lnTo>
                <a:lnTo>
                  <a:pt x="735" y="807"/>
                </a:lnTo>
                <a:lnTo>
                  <a:pt x="736" y="808"/>
                </a:lnTo>
                <a:lnTo>
                  <a:pt x="736" y="808"/>
                </a:lnTo>
                <a:lnTo>
                  <a:pt x="736" y="808"/>
                </a:lnTo>
                <a:lnTo>
                  <a:pt x="736" y="809"/>
                </a:lnTo>
                <a:lnTo>
                  <a:pt x="736" y="810"/>
                </a:lnTo>
                <a:lnTo>
                  <a:pt x="736" y="810"/>
                </a:lnTo>
                <a:lnTo>
                  <a:pt x="735" y="810"/>
                </a:lnTo>
                <a:lnTo>
                  <a:pt x="735" y="810"/>
                </a:lnTo>
                <a:lnTo>
                  <a:pt x="736" y="811"/>
                </a:lnTo>
                <a:lnTo>
                  <a:pt x="736" y="811"/>
                </a:lnTo>
                <a:lnTo>
                  <a:pt x="736" y="812"/>
                </a:lnTo>
                <a:lnTo>
                  <a:pt x="737" y="812"/>
                </a:lnTo>
                <a:lnTo>
                  <a:pt x="737" y="812"/>
                </a:lnTo>
                <a:lnTo>
                  <a:pt x="737" y="812"/>
                </a:lnTo>
                <a:lnTo>
                  <a:pt x="737" y="813"/>
                </a:lnTo>
                <a:lnTo>
                  <a:pt x="737" y="813"/>
                </a:lnTo>
                <a:lnTo>
                  <a:pt x="737" y="814"/>
                </a:lnTo>
                <a:lnTo>
                  <a:pt x="737" y="814"/>
                </a:lnTo>
                <a:lnTo>
                  <a:pt x="737" y="815"/>
                </a:lnTo>
                <a:lnTo>
                  <a:pt x="737" y="815"/>
                </a:lnTo>
                <a:lnTo>
                  <a:pt x="738" y="815"/>
                </a:lnTo>
                <a:lnTo>
                  <a:pt x="738" y="816"/>
                </a:lnTo>
                <a:lnTo>
                  <a:pt x="738" y="817"/>
                </a:lnTo>
                <a:lnTo>
                  <a:pt x="738" y="817"/>
                </a:lnTo>
                <a:lnTo>
                  <a:pt x="738" y="817"/>
                </a:lnTo>
                <a:lnTo>
                  <a:pt x="739" y="819"/>
                </a:lnTo>
                <a:lnTo>
                  <a:pt x="739" y="820"/>
                </a:lnTo>
                <a:lnTo>
                  <a:pt x="739" y="822"/>
                </a:lnTo>
                <a:lnTo>
                  <a:pt x="738" y="822"/>
                </a:lnTo>
                <a:lnTo>
                  <a:pt x="738" y="822"/>
                </a:lnTo>
                <a:lnTo>
                  <a:pt x="738" y="823"/>
                </a:lnTo>
                <a:lnTo>
                  <a:pt x="738" y="824"/>
                </a:lnTo>
                <a:lnTo>
                  <a:pt x="737" y="825"/>
                </a:lnTo>
                <a:lnTo>
                  <a:pt x="736" y="826"/>
                </a:lnTo>
                <a:lnTo>
                  <a:pt x="736" y="828"/>
                </a:lnTo>
                <a:lnTo>
                  <a:pt x="736" y="829"/>
                </a:lnTo>
                <a:lnTo>
                  <a:pt x="735" y="830"/>
                </a:lnTo>
                <a:lnTo>
                  <a:pt x="735" y="831"/>
                </a:lnTo>
                <a:lnTo>
                  <a:pt x="735" y="831"/>
                </a:lnTo>
                <a:lnTo>
                  <a:pt x="735" y="833"/>
                </a:lnTo>
                <a:lnTo>
                  <a:pt x="734" y="834"/>
                </a:lnTo>
                <a:lnTo>
                  <a:pt x="734" y="834"/>
                </a:lnTo>
                <a:lnTo>
                  <a:pt x="737" y="839"/>
                </a:lnTo>
                <a:lnTo>
                  <a:pt x="734" y="851"/>
                </a:lnTo>
                <a:lnTo>
                  <a:pt x="734" y="851"/>
                </a:lnTo>
                <a:lnTo>
                  <a:pt x="734" y="851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2"/>
                </a:lnTo>
                <a:lnTo>
                  <a:pt x="734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3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2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1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30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9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1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8" y="850"/>
                </a:lnTo>
                <a:lnTo>
                  <a:pt x="727" y="850"/>
                </a:lnTo>
                <a:lnTo>
                  <a:pt x="727" y="850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7" y="849"/>
                </a:lnTo>
                <a:lnTo>
                  <a:pt x="726" y="849"/>
                </a:lnTo>
                <a:lnTo>
                  <a:pt x="726" y="849"/>
                </a:lnTo>
                <a:lnTo>
                  <a:pt x="726" y="849"/>
                </a:lnTo>
                <a:lnTo>
                  <a:pt x="726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5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8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4" y="847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3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2" y="846"/>
                </a:lnTo>
                <a:lnTo>
                  <a:pt x="721" y="846"/>
                </a:lnTo>
                <a:lnTo>
                  <a:pt x="721" y="846"/>
                </a:lnTo>
                <a:lnTo>
                  <a:pt x="721" y="846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5"/>
                </a:lnTo>
                <a:lnTo>
                  <a:pt x="721" y="844"/>
                </a:lnTo>
                <a:lnTo>
                  <a:pt x="721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4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3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20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9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2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3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4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5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6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7"/>
                </a:lnTo>
                <a:lnTo>
                  <a:pt x="718" y="848"/>
                </a:lnTo>
                <a:lnTo>
                  <a:pt x="718" y="848"/>
                </a:lnTo>
                <a:lnTo>
                  <a:pt x="718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7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6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5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8"/>
                </a:lnTo>
                <a:lnTo>
                  <a:pt x="714" y="847"/>
                </a:lnTo>
                <a:lnTo>
                  <a:pt x="714" y="847"/>
                </a:lnTo>
                <a:lnTo>
                  <a:pt x="714" y="847"/>
                </a:lnTo>
                <a:lnTo>
                  <a:pt x="714" y="847"/>
                </a:lnTo>
                <a:lnTo>
                  <a:pt x="713" y="847"/>
                </a:lnTo>
                <a:lnTo>
                  <a:pt x="713" y="847"/>
                </a:lnTo>
                <a:lnTo>
                  <a:pt x="713" y="847"/>
                </a:lnTo>
                <a:lnTo>
                  <a:pt x="713" y="846"/>
                </a:lnTo>
                <a:lnTo>
                  <a:pt x="713" y="846"/>
                </a:lnTo>
                <a:lnTo>
                  <a:pt x="713" y="846"/>
                </a:lnTo>
                <a:lnTo>
                  <a:pt x="713" y="846"/>
                </a:lnTo>
                <a:lnTo>
                  <a:pt x="712" y="846"/>
                </a:lnTo>
                <a:lnTo>
                  <a:pt x="712" y="846"/>
                </a:lnTo>
                <a:lnTo>
                  <a:pt x="712" y="846"/>
                </a:lnTo>
                <a:lnTo>
                  <a:pt x="712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1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6"/>
                </a:lnTo>
                <a:lnTo>
                  <a:pt x="710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9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8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7" y="845"/>
                </a:lnTo>
                <a:lnTo>
                  <a:pt x="706" y="845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4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6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5" y="845"/>
                </a:lnTo>
                <a:lnTo>
                  <a:pt x="704" y="845"/>
                </a:lnTo>
                <a:lnTo>
                  <a:pt x="704" y="845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4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6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3" y="847"/>
                </a:lnTo>
                <a:lnTo>
                  <a:pt x="702" y="847"/>
                </a:lnTo>
                <a:lnTo>
                  <a:pt x="702" y="847"/>
                </a:lnTo>
                <a:lnTo>
                  <a:pt x="702" y="847"/>
                </a:lnTo>
                <a:lnTo>
                  <a:pt x="702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7"/>
                </a:lnTo>
                <a:lnTo>
                  <a:pt x="701" y="848"/>
                </a:lnTo>
                <a:lnTo>
                  <a:pt x="701" y="848"/>
                </a:lnTo>
                <a:lnTo>
                  <a:pt x="701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700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8"/>
                </a:lnTo>
                <a:lnTo>
                  <a:pt x="699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7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8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6"/>
                </a:lnTo>
                <a:lnTo>
                  <a:pt x="697" y="845"/>
                </a:lnTo>
                <a:lnTo>
                  <a:pt x="697" y="845"/>
                </a:lnTo>
                <a:lnTo>
                  <a:pt x="697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5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6" y="844"/>
                </a:lnTo>
                <a:lnTo>
                  <a:pt x="695" y="844"/>
                </a:lnTo>
                <a:lnTo>
                  <a:pt x="695" y="844"/>
                </a:lnTo>
                <a:lnTo>
                  <a:pt x="695" y="843"/>
                </a:lnTo>
                <a:lnTo>
                  <a:pt x="695" y="843"/>
                </a:lnTo>
                <a:lnTo>
                  <a:pt x="695" y="843"/>
                </a:lnTo>
                <a:lnTo>
                  <a:pt x="694" y="843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4" y="842"/>
                </a:lnTo>
                <a:lnTo>
                  <a:pt x="693" y="842"/>
                </a:lnTo>
                <a:lnTo>
                  <a:pt x="693" y="842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3" y="841"/>
                </a:lnTo>
                <a:lnTo>
                  <a:pt x="692" y="841"/>
                </a:lnTo>
                <a:lnTo>
                  <a:pt x="692" y="840"/>
                </a:lnTo>
                <a:lnTo>
                  <a:pt x="691" y="840"/>
                </a:lnTo>
                <a:lnTo>
                  <a:pt x="691" y="839"/>
                </a:lnTo>
                <a:lnTo>
                  <a:pt x="691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9"/>
                </a:lnTo>
                <a:lnTo>
                  <a:pt x="690" y="838"/>
                </a:lnTo>
                <a:lnTo>
                  <a:pt x="690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9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8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7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8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6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5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4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3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2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9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8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7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80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9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8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7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6" y="836"/>
                </a:lnTo>
                <a:lnTo>
                  <a:pt x="675" y="835"/>
                </a:lnTo>
                <a:lnTo>
                  <a:pt x="675" y="835"/>
                </a:lnTo>
                <a:lnTo>
                  <a:pt x="675" y="835"/>
                </a:lnTo>
                <a:lnTo>
                  <a:pt x="675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4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5"/>
                </a:lnTo>
                <a:lnTo>
                  <a:pt x="673" y="834"/>
                </a:lnTo>
                <a:lnTo>
                  <a:pt x="673" y="834"/>
                </a:lnTo>
                <a:lnTo>
                  <a:pt x="673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2" y="834"/>
                </a:lnTo>
                <a:lnTo>
                  <a:pt x="671" y="834"/>
                </a:lnTo>
                <a:lnTo>
                  <a:pt x="671" y="834"/>
                </a:lnTo>
                <a:lnTo>
                  <a:pt x="671" y="834"/>
                </a:lnTo>
                <a:lnTo>
                  <a:pt x="671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70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9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8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4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7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3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6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5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2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3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4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4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5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3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6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7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2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8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39"/>
                </a:lnTo>
                <a:lnTo>
                  <a:pt x="661" y="840"/>
                </a:lnTo>
                <a:lnTo>
                  <a:pt x="661" y="840"/>
                </a:lnTo>
                <a:lnTo>
                  <a:pt x="661" y="840"/>
                </a:lnTo>
                <a:lnTo>
                  <a:pt x="661" y="840"/>
                </a:lnTo>
                <a:lnTo>
                  <a:pt x="661" y="841"/>
                </a:lnTo>
                <a:lnTo>
                  <a:pt x="661" y="841"/>
                </a:lnTo>
                <a:lnTo>
                  <a:pt x="661" y="841"/>
                </a:lnTo>
                <a:lnTo>
                  <a:pt x="661" y="841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1" y="842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3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9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8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4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7" y="845"/>
                </a:lnTo>
                <a:lnTo>
                  <a:pt x="657" y="845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6" y="845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6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7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8"/>
                </a:lnTo>
                <a:lnTo>
                  <a:pt x="656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5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49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4" y="850"/>
                </a:lnTo>
                <a:lnTo>
                  <a:pt x="653" y="850"/>
                </a:lnTo>
                <a:lnTo>
                  <a:pt x="653" y="850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3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2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1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50" y="851"/>
                </a:lnTo>
                <a:lnTo>
                  <a:pt x="649" y="851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9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0"/>
                </a:lnTo>
                <a:lnTo>
                  <a:pt x="648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7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6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5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4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3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1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2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1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0"/>
                </a:lnTo>
                <a:lnTo>
                  <a:pt x="640" y="851"/>
                </a:lnTo>
                <a:lnTo>
                  <a:pt x="640" y="851"/>
                </a:lnTo>
                <a:lnTo>
                  <a:pt x="640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1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2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3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4"/>
                </a:lnTo>
                <a:lnTo>
                  <a:pt x="639" y="855"/>
                </a:lnTo>
                <a:lnTo>
                  <a:pt x="639" y="855"/>
                </a:lnTo>
                <a:lnTo>
                  <a:pt x="639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5"/>
                </a:lnTo>
                <a:lnTo>
                  <a:pt x="638" y="856"/>
                </a:lnTo>
                <a:lnTo>
                  <a:pt x="638" y="856"/>
                </a:lnTo>
                <a:lnTo>
                  <a:pt x="638" y="856"/>
                </a:lnTo>
                <a:lnTo>
                  <a:pt x="637" y="856"/>
                </a:lnTo>
                <a:lnTo>
                  <a:pt x="637" y="856"/>
                </a:lnTo>
                <a:lnTo>
                  <a:pt x="636" y="856"/>
                </a:lnTo>
                <a:lnTo>
                  <a:pt x="635" y="856"/>
                </a:lnTo>
                <a:lnTo>
                  <a:pt x="634" y="857"/>
                </a:lnTo>
                <a:lnTo>
                  <a:pt x="632" y="858"/>
                </a:lnTo>
                <a:lnTo>
                  <a:pt x="631" y="858"/>
                </a:lnTo>
                <a:lnTo>
                  <a:pt x="630" y="859"/>
                </a:lnTo>
                <a:lnTo>
                  <a:pt x="629" y="859"/>
                </a:lnTo>
                <a:lnTo>
                  <a:pt x="628" y="859"/>
                </a:lnTo>
                <a:lnTo>
                  <a:pt x="627" y="859"/>
                </a:lnTo>
                <a:lnTo>
                  <a:pt x="626" y="859"/>
                </a:lnTo>
                <a:lnTo>
                  <a:pt x="626" y="859"/>
                </a:lnTo>
                <a:lnTo>
                  <a:pt x="625" y="859"/>
                </a:lnTo>
                <a:lnTo>
                  <a:pt x="623" y="858"/>
                </a:lnTo>
                <a:lnTo>
                  <a:pt x="622" y="856"/>
                </a:lnTo>
                <a:lnTo>
                  <a:pt x="621" y="855"/>
                </a:lnTo>
                <a:lnTo>
                  <a:pt x="621" y="855"/>
                </a:lnTo>
                <a:lnTo>
                  <a:pt x="620" y="854"/>
                </a:lnTo>
                <a:lnTo>
                  <a:pt x="619" y="854"/>
                </a:lnTo>
                <a:lnTo>
                  <a:pt x="619" y="855"/>
                </a:lnTo>
                <a:lnTo>
                  <a:pt x="618" y="855"/>
                </a:lnTo>
                <a:lnTo>
                  <a:pt x="618" y="856"/>
                </a:lnTo>
                <a:lnTo>
                  <a:pt x="617" y="855"/>
                </a:lnTo>
                <a:lnTo>
                  <a:pt x="616" y="855"/>
                </a:lnTo>
                <a:lnTo>
                  <a:pt x="616" y="855"/>
                </a:lnTo>
                <a:lnTo>
                  <a:pt x="615" y="854"/>
                </a:lnTo>
                <a:lnTo>
                  <a:pt x="614" y="854"/>
                </a:lnTo>
                <a:lnTo>
                  <a:pt x="613" y="854"/>
                </a:lnTo>
                <a:lnTo>
                  <a:pt x="613" y="854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3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2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1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10" y="852"/>
                </a:lnTo>
                <a:lnTo>
                  <a:pt x="609" y="852"/>
                </a:lnTo>
                <a:lnTo>
                  <a:pt x="609" y="852"/>
                </a:lnTo>
                <a:lnTo>
                  <a:pt x="609" y="852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09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1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50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9"/>
                </a:lnTo>
                <a:lnTo>
                  <a:pt x="609" y="848"/>
                </a:lnTo>
                <a:lnTo>
                  <a:pt x="609" y="848"/>
                </a:lnTo>
                <a:lnTo>
                  <a:pt x="609" y="848"/>
                </a:lnTo>
                <a:lnTo>
                  <a:pt x="609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1" y="848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1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10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7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10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6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5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9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4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3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2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8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1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40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9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7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8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8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7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7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6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6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5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5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5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4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5" y="833"/>
                </a:lnTo>
                <a:lnTo>
                  <a:pt x="606" y="833"/>
                </a:lnTo>
                <a:lnTo>
                  <a:pt x="606" y="833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6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5" y="832"/>
                </a:lnTo>
                <a:lnTo>
                  <a:pt x="604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3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4" y="831"/>
                </a:lnTo>
                <a:lnTo>
                  <a:pt x="603" y="831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3" y="830"/>
                </a:lnTo>
                <a:lnTo>
                  <a:pt x="602" y="830"/>
                </a:lnTo>
                <a:lnTo>
                  <a:pt x="602" y="829"/>
                </a:lnTo>
                <a:lnTo>
                  <a:pt x="602" y="829"/>
                </a:lnTo>
                <a:lnTo>
                  <a:pt x="601" y="828"/>
                </a:lnTo>
                <a:lnTo>
                  <a:pt x="601" y="828"/>
                </a:lnTo>
                <a:lnTo>
                  <a:pt x="599" y="828"/>
                </a:lnTo>
                <a:lnTo>
                  <a:pt x="598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7"/>
                </a:lnTo>
                <a:lnTo>
                  <a:pt x="597" y="826"/>
                </a:lnTo>
                <a:lnTo>
                  <a:pt x="597" y="826"/>
                </a:lnTo>
                <a:lnTo>
                  <a:pt x="597" y="826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7" y="825"/>
                </a:lnTo>
                <a:lnTo>
                  <a:pt x="596" y="825"/>
                </a:lnTo>
                <a:lnTo>
                  <a:pt x="596" y="825"/>
                </a:lnTo>
                <a:lnTo>
                  <a:pt x="596" y="825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5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4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4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3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3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2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2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1"/>
                </a:lnTo>
                <a:lnTo>
                  <a:pt x="591" y="820"/>
                </a:lnTo>
                <a:lnTo>
                  <a:pt x="590" y="820"/>
                </a:lnTo>
                <a:lnTo>
                  <a:pt x="590" y="820"/>
                </a:lnTo>
                <a:lnTo>
                  <a:pt x="590" y="820"/>
                </a:lnTo>
                <a:lnTo>
                  <a:pt x="590" y="820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9" y="819"/>
                </a:lnTo>
                <a:lnTo>
                  <a:pt x="588" y="819"/>
                </a:lnTo>
                <a:lnTo>
                  <a:pt x="588" y="819"/>
                </a:lnTo>
                <a:lnTo>
                  <a:pt x="588" y="819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8" y="818"/>
                </a:lnTo>
                <a:lnTo>
                  <a:pt x="587" y="818"/>
                </a:lnTo>
                <a:lnTo>
                  <a:pt x="587" y="818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7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6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5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4"/>
                </a:lnTo>
                <a:lnTo>
                  <a:pt x="587" y="813"/>
                </a:lnTo>
                <a:lnTo>
                  <a:pt x="587" y="813"/>
                </a:lnTo>
                <a:lnTo>
                  <a:pt x="588" y="813"/>
                </a:lnTo>
                <a:lnTo>
                  <a:pt x="588" y="813"/>
                </a:lnTo>
                <a:lnTo>
                  <a:pt x="588" y="813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2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8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1"/>
                </a:lnTo>
                <a:lnTo>
                  <a:pt x="587" y="810"/>
                </a:lnTo>
                <a:lnTo>
                  <a:pt x="587" y="810"/>
                </a:lnTo>
                <a:lnTo>
                  <a:pt x="587" y="810"/>
                </a:lnTo>
                <a:lnTo>
                  <a:pt x="587" y="810"/>
                </a:lnTo>
                <a:lnTo>
                  <a:pt x="586" y="810"/>
                </a:lnTo>
                <a:lnTo>
                  <a:pt x="586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5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4" y="810"/>
                </a:lnTo>
                <a:lnTo>
                  <a:pt x="583" y="810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9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3" y="808"/>
                </a:lnTo>
                <a:lnTo>
                  <a:pt x="584" y="808"/>
                </a:lnTo>
                <a:lnTo>
                  <a:pt x="584" y="808"/>
                </a:lnTo>
                <a:lnTo>
                  <a:pt x="584" y="808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7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6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5"/>
                </a:lnTo>
                <a:lnTo>
                  <a:pt x="584" y="804"/>
                </a:lnTo>
                <a:lnTo>
                  <a:pt x="584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4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5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4" y="803"/>
                </a:lnTo>
                <a:lnTo>
                  <a:pt x="583" y="803"/>
                </a:lnTo>
                <a:lnTo>
                  <a:pt x="583" y="803"/>
                </a:lnTo>
                <a:lnTo>
                  <a:pt x="583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2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3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2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1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1"/>
                </a:lnTo>
                <a:lnTo>
                  <a:pt x="582" y="800"/>
                </a:lnTo>
                <a:lnTo>
                  <a:pt x="582" y="800"/>
                </a:lnTo>
                <a:lnTo>
                  <a:pt x="582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800"/>
                </a:lnTo>
                <a:lnTo>
                  <a:pt x="581" y="799"/>
                </a:lnTo>
                <a:lnTo>
                  <a:pt x="581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9"/>
                </a:lnTo>
                <a:lnTo>
                  <a:pt x="580" y="798"/>
                </a:lnTo>
                <a:lnTo>
                  <a:pt x="580" y="798"/>
                </a:lnTo>
                <a:lnTo>
                  <a:pt x="580" y="798"/>
                </a:lnTo>
                <a:lnTo>
                  <a:pt x="580" y="798"/>
                </a:lnTo>
                <a:lnTo>
                  <a:pt x="579" y="798"/>
                </a:lnTo>
                <a:lnTo>
                  <a:pt x="579" y="798"/>
                </a:lnTo>
                <a:lnTo>
                  <a:pt x="579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8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7" y="798"/>
                </a:lnTo>
                <a:lnTo>
                  <a:pt x="576" y="798"/>
                </a:lnTo>
                <a:lnTo>
                  <a:pt x="576" y="798"/>
                </a:lnTo>
                <a:lnTo>
                  <a:pt x="576" y="797"/>
                </a:lnTo>
                <a:lnTo>
                  <a:pt x="576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7"/>
                </a:lnTo>
                <a:lnTo>
                  <a:pt x="575" y="796"/>
                </a:lnTo>
                <a:lnTo>
                  <a:pt x="575" y="796"/>
                </a:lnTo>
                <a:lnTo>
                  <a:pt x="575" y="796"/>
                </a:lnTo>
                <a:lnTo>
                  <a:pt x="575" y="796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5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4"/>
                </a:lnTo>
                <a:lnTo>
                  <a:pt x="575" y="793"/>
                </a:lnTo>
                <a:lnTo>
                  <a:pt x="575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3"/>
                </a:lnTo>
                <a:lnTo>
                  <a:pt x="576" y="792"/>
                </a:lnTo>
                <a:lnTo>
                  <a:pt x="576" y="792"/>
                </a:lnTo>
                <a:lnTo>
                  <a:pt x="576" y="792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6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1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90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9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7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6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5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8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4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7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6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5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3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2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1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70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4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9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3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2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1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80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9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7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8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7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6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5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4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8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3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2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1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70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7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9"/>
                </a:lnTo>
                <a:lnTo>
                  <a:pt x="566" y="768"/>
                </a:lnTo>
                <a:lnTo>
                  <a:pt x="566" y="768"/>
                </a:lnTo>
                <a:lnTo>
                  <a:pt x="566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8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7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6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5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5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4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4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3"/>
                </a:lnTo>
                <a:lnTo>
                  <a:pt x="563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2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2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1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1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60"/>
                </a:lnTo>
                <a:lnTo>
                  <a:pt x="560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9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9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8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8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7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6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5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7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4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6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5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3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2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4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3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2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1"/>
                </a:lnTo>
                <a:lnTo>
                  <a:pt x="551" y="750"/>
                </a:lnTo>
                <a:lnTo>
                  <a:pt x="551" y="750"/>
                </a:lnTo>
                <a:lnTo>
                  <a:pt x="551" y="750"/>
                </a:lnTo>
                <a:lnTo>
                  <a:pt x="551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50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9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50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9"/>
                </a:lnTo>
                <a:lnTo>
                  <a:pt x="548" y="748"/>
                </a:lnTo>
                <a:lnTo>
                  <a:pt x="548" y="748"/>
                </a:lnTo>
                <a:lnTo>
                  <a:pt x="548" y="748"/>
                </a:lnTo>
                <a:lnTo>
                  <a:pt x="548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8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7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6" y="747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5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6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4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3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2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5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4"/>
                </a:lnTo>
                <a:lnTo>
                  <a:pt x="541" y="743"/>
                </a:lnTo>
                <a:lnTo>
                  <a:pt x="541" y="743"/>
                </a:lnTo>
                <a:lnTo>
                  <a:pt x="541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40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9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8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1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7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1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6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2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5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1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4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40"/>
                </a:lnTo>
                <a:lnTo>
                  <a:pt x="533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2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1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9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30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9" y="738"/>
                </a:lnTo>
                <a:lnTo>
                  <a:pt x="528" y="738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8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7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6" y="737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5" y="736"/>
                </a:lnTo>
                <a:lnTo>
                  <a:pt x="524" y="736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4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5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4"/>
                </a:lnTo>
                <a:lnTo>
                  <a:pt x="523" y="733"/>
                </a:lnTo>
                <a:lnTo>
                  <a:pt x="523" y="733"/>
                </a:lnTo>
                <a:lnTo>
                  <a:pt x="523" y="733"/>
                </a:lnTo>
                <a:lnTo>
                  <a:pt x="523" y="732"/>
                </a:lnTo>
                <a:lnTo>
                  <a:pt x="523" y="732"/>
                </a:lnTo>
                <a:lnTo>
                  <a:pt x="523" y="731"/>
                </a:lnTo>
                <a:lnTo>
                  <a:pt x="523" y="731"/>
                </a:lnTo>
                <a:lnTo>
                  <a:pt x="523" y="731"/>
                </a:lnTo>
                <a:lnTo>
                  <a:pt x="523" y="731"/>
                </a:lnTo>
                <a:lnTo>
                  <a:pt x="523" y="730"/>
                </a:lnTo>
                <a:lnTo>
                  <a:pt x="523" y="730"/>
                </a:lnTo>
                <a:lnTo>
                  <a:pt x="523" y="729"/>
                </a:lnTo>
                <a:lnTo>
                  <a:pt x="523" y="729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8"/>
                </a:lnTo>
                <a:lnTo>
                  <a:pt x="523" y="726"/>
                </a:lnTo>
                <a:lnTo>
                  <a:pt x="524" y="723"/>
                </a:lnTo>
                <a:lnTo>
                  <a:pt x="524" y="720"/>
                </a:lnTo>
                <a:lnTo>
                  <a:pt x="524" y="718"/>
                </a:lnTo>
                <a:lnTo>
                  <a:pt x="524" y="717"/>
                </a:lnTo>
                <a:lnTo>
                  <a:pt x="524" y="715"/>
                </a:lnTo>
                <a:lnTo>
                  <a:pt x="524" y="713"/>
                </a:lnTo>
                <a:lnTo>
                  <a:pt x="524" y="712"/>
                </a:lnTo>
                <a:lnTo>
                  <a:pt x="524" y="709"/>
                </a:lnTo>
                <a:lnTo>
                  <a:pt x="524" y="705"/>
                </a:lnTo>
                <a:lnTo>
                  <a:pt x="525" y="701"/>
                </a:lnTo>
                <a:lnTo>
                  <a:pt x="525" y="700"/>
                </a:lnTo>
                <a:lnTo>
                  <a:pt x="525" y="699"/>
                </a:lnTo>
                <a:lnTo>
                  <a:pt x="524" y="699"/>
                </a:lnTo>
                <a:lnTo>
                  <a:pt x="518" y="696"/>
                </a:lnTo>
                <a:lnTo>
                  <a:pt x="517" y="696"/>
                </a:lnTo>
                <a:lnTo>
                  <a:pt x="516" y="692"/>
                </a:lnTo>
                <a:lnTo>
                  <a:pt x="514" y="689"/>
                </a:lnTo>
                <a:lnTo>
                  <a:pt x="514" y="687"/>
                </a:lnTo>
                <a:lnTo>
                  <a:pt x="513" y="685"/>
                </a:lnTo>
                <a:lnTo>
                  <a:pt x="512" y="683"/>
                </a:lnTo>
                <a:lnTo>
                  <a:pt x="512" y="681"/>
                </a:lnTo>
                <a:lnTo>
                  <a:pt x="511" y="680"/>
                </a:lnTo>
                <a:lnTo>
                  <a:pt x="511" y="679"/>
                </a:lnTo>
                <a:lnTo>
                  <a:pt x="511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7"/>
                </a:lnTo>
                <a:lnTo>
                  <a:pt x="510" y="677"/>
                </a:lnTo>
                <a:lnTo>
                  <a:pt x="510" y="676"/>
                </a:lnTo>
                <a:lnTo>
                  <a:pt x="510" y="675"/>
                </a:lnTo>
                <a:lnTo>
                  <a:pt x="510" y="675"/>
                </a:lnTo>
                <a:lnTo>
                  <a:pt x="509" y="675"/>
                </a:lnTo>
                <a:lnTo>
                  <a:pt x="509" y="674"/>
                </a:lnTo>
                <a:lnTo>
                  <a:pt x="509" y="674"/>
                </a:lnTo>
                <a:lnTo>
                  <a:pt x="509" y="674"/>
                </a:lnTo>
                <a:lnTo>
                  <a:pt x="509" y="673"/>
                </a:lnTo>
                <a:lnTo>
                  <a:pt x="509" y="672"/>
                </a:lnTo>
                <a:lnTo>
                  <a:pt x="509" y="672"/>
                </a:lnTo>
                <a:lnTo>
                  <a:pt x="509" y="672"/>
                </a:lnTo>
                <a:lnTo>
                  <a:pt x="508" y="671"/>
                </a:lnTo>
                <a:lnTo>
                  <a:pt x="508" y="671"/>
                </a:lnTo>
                <a:lnTo>
                  <a:pt x="508" y="671"/>
                </a:lnTo>
                <a:lnTo>
                  <a:pt x="508" y="670"/>
                </a:lnTo>
                <a:lnTo>
                  <a:pt x="507" y="670"/>
                </a:lnTo>
                <a:lnTo>
                  <a:pt x="507" y="670"/>
                </a:lnTo>
                <a:lnTo>
                  <a:pt x="507" y="669"/>
                </a:lnTo>
                <a:lnTo>
                  <a:pt x="507" y="669"/>
                </a:lnTo>
                <a:lnTo>
                  <a:pt x="507" y="669"/>
                </a:lnTo>
                <a:lnTo>
                  <a:pt x="507" y="668"/>
                </a:lnTo>
                <a:lnTo>
                  <a:pt x="507" y="667"/>
                </a:lnTo>
                <a:lnTo>
                  <a:pt x="506" y="665"/>
                </a:lnTo>
                <a:lnTo>
                  <a:pt x="506" y="664"/>
                </a:lnTo>
                <a:lnTo>
                  <a:pt x="506" y="664"/>
                </a:lnTo>
                <a:lnTo>
                  <a:pt x="505" y="662"/>
                </a:lnTo>
                <a:lnTo>
                  <a:pt x="505" y="662"/>
                </a:lnTo>
                <a:lnTo>
                  <a:pt x="505" y="661"/>
                </a:lnTo>
                <a:lnTo>
                  <a:pt x="504" y="660"/>
                </a:lnTo>
                <a:lnTo>
                  <a:pt x="503" y="658"/>
                </a:lnTo>
                <a:lnTo>
                  <a:pt x="503" y="658"/>
                </a:lnTo>
                <a:lnTo>
                  <a:pt x="503" y="657"/>
                </a:lnTo>
                <a:lnTo>
                  <a:pt x="503" y="656"/>
                </a:lnTo>
                <a:lnTo>
                  <a:pt x="503" y="655"/>
                </a:lnTo>
                <a:lnTo>
                  <a:pt x="503" y="655"/>
                </a:lnTo>
                <a:lnTo>
                  <a:pt x="503" y="655"/>
                </a:lnTo>
                <a:lnTo>
                  <a:pt x="502" y="654"/>
                </a:lnTo>
                <a:lnTo>
                  <a:pt x="502" y="654"/>
                </a:lnTo>
                <a:lnTo>
                  <a:pt x="502" y="653"/>
                </a:lnTo>
                <a:lnTo>
                  <a:pt x="502" y="652"/>
                </a:lnTo>
                <a:lnTo>
                  <a:pt x="501" y="651"/>
                </a:lnTo>
                <a:lnTo>
                  <a:pt x="500" y="649"/>
                </a:lnTo>
                <a:lnTo>
                  <a:pt x="500" y="648"/>
                </a:lnTo>
                <a:lnTo>
                  <a:pt x="499" y="646"/>
                </a:lnTo>
                <a:lnTo>
                  <a:pt x="499" y="646"/>
                </a:lnTo>
                <a:lnTo>
                  <a:pt x="499" y="644"/>
                </a:lnTo>
                <a:lnTo>
                  <a:pt x="499" y="644"/>
                </a:lnTo>
                <a:lnTo>
                  <a:pt x="499" y="643"/>
                </a:lnTo>
                <a:lnTo>
                  <a:pt x="498" y="643"/>
                </a:lnTo>
                <a:lnTo>
                  <a:pt x="498" y="641"/>
                </a:lnTo>
                <a:lnTo>
                  <a:pt x="498" y="640"/>
                </a:lnTo>
                <a:lnTo>
                  <a:pt x="497" y="640"/>
                </a:lnTo>
                <a:lnTo>
                  <a:pt x="497" y="638"/>
                </a:lnTo>
                <a:lnTo>
                  <a:pt x="497" y="638"/>
                </a:lnTo>
                <a:lnTo>
                  <a:pt x="496" y="636"/>
                </a:lnTo>
                <a:lnTo>
                  <a:pt x="495" y="631"/>
                </a:lnTo>
                <a:lnTo>
                  <a:pt x="493" y="630"/>
                </a:lnTo>
                <a:lnTo>
                  <a:pt x="492" y="626"/>
                </a:lnTo>
                <a:lnTo>
                  <a:pt x="492" y="623"/>
                </a:lnTo>
                <a:lnTo>
                  <a:pt x="491" y="622"/>
                </a:lnTo>
                <a:lnTo>
                  <a:pt x="491" y="622"/>
                </a:lnTo>
                <a:lnTo>
                  <a:pt x="489" y="617"/>
                </a:lnTo>
                <a:lnTo>
                  <a:pt x="489" y="616"/>
                </a:lnTo>
                <a:lnTo>
                  <a:pt x="486" y="609"/>
                </a:lnTo>
                <a:lnTo>
                  <a:pt x="485" y="605"/>
                </a:lnTo>
                <a:lnTo>
                  <a:pt x="484" y="601"/>
                </a:lnTo>
                <a:lnTo>
                  <a:pt x="483" y="597"/>
                </a:lnTo>
                <a:lnTo>
                  <a:pt x="481" y="591"/>
                </a:lnTo>
                <a:lnTo>
                  <a:pt x="480" y="588"/>
                </a:lnTo>
                <a:lnTo>
                  <a:pt x="479" y="586"/>
                </a:lnTo>
                <a:lnTo>
                  <a:pt x="479" y="583"/>
                </a:lnTo>
                <a:lnTo>
                  <a:pt x="478" y="580"/>
                </a:lnTo>
                <a:lnTo>
                  <a:pt x="476" y="577"/>
                </a:lnTo>
                <a:lnTo>
                  <a:pt x="475" y="573"/>
                </a:lnTo>
                <a:lnTo>
                  <a:pt x="474" y="569"/>
                </a:lnTo>
                <a:lnTo>
                  <a:pt x="473" y="566"/>
                </a:lnTo>
                <a:lnTo>
                  <a:pt x="472" y="562"/>
                </a:lnTo>
                <a:lnTo>
                  <a:pt x="472" y="562"/>
                </a:lnTo>
                <a:lnTo>
                  <a:pt x="471" y="563"/>
                </a:lnTo>
                <a:lnTo>
                  <a:pt x="471" y="563"/>
                </a:lnTo>
                <a:lnTo>
                  <a:pt x="469" y="564"/>
                </a:lnTo>
                <a:lnTo>
                  <a:pt x="459" y="568"/>
                </a:lnTo>
                <a:lnTo>
                  <a:pt x="446" y="574"/>
                </a:lnTo>
                <a:lnTo>
                  <a:pt x="442" y="576"/>
                </a:lnTo>
                <a:lnTo>
                  <a:pt x="435" y="579"/>
                </a:lnTo>
                <a:lnTo>
                  <a:pt x="431" y="581"/>
                </a:lnTo>
                <a:lnTo>
                  <a:pt x="430" y="582"/>
                </a:lnTo>
                <a:lnTo>
                  <a:pt x="423" y="585"/>
                </a:lnTo>
                <a:lnTo>
                  <a:pt x="423" y="585"/>
                </a:lnTo>
                <a:lnTo>
                  <a:pt x="423" y="585"/>
                </a:lnTo>
                <a:lnTo>
                  <a:pt x="420" y="586"/>
                </a:lnTo>
                <a:lnTo>
                  <a:pt x="418" y="587"/>
                </a:lnTo>
                <a:lnTo>
                  <a:pt x="417" y="588"/>
                </a:lnTo>
                <a:lnTo>
                  <a:pt x="417" y="588"/>
                </a:lnTo>
                <a:lnTo>
                  <a:pt x="415" y="588"/>
                </a:lnTo>
                <a:lnTo>
                  <a:pt x="413" y="589"/>
                </a:lnTo>
                <a:lnTo>
                  <a:pt x="411" y="590"/>
                </a:lnTo>
                <a:lnTo>
                  <a:pt x="410" y="590"/>
                </a:lnTo>
                <a:lnTo>
                  <a:pt x="408" y="592"/>
                </a:lnTo>
                <a:lnTo>
                  <a:pt x="408" y="592"/>
                </a:lnTo>
                <a:lnTo>
                  <a:pt x="406" y="592"/>
                </a:lnTo>
                <a:lnTo>
                  <a:pt x="404" y="593"/>
                </a:lnTo>
                <a:lnTo>
                  <a:pt x="401" y="595"/>
                </a:lnTo>
                <a:lnTo>
                  <a:pt x="401" y="595"/>
                </a:lnTo>
                <a:lnTo>
                  <a:pt x="401" y="595"/>
                </a:lnTo>
                <a:lnTo>
                  <a:pt x="400" y="595"/>
                </a:lnTo>
                <a:lnTo>
                  <a:pt x="399" y="596"/>
                </a:lnTo>
                <a:lnTo>
                  <a:pt x="398" y="596"/>
                </a:lnTo>
                <a:lnTo>
                  <a:pt x="398" y="596"/>
                </a:lnTo>
                <a:lnTo>
                  <a:pt x="397" y="596"/>
                </a:lnTo>
                <a:lnTo>
                  <a:pt x="397" y="596"/>
                </a:lnTo>
                <a:lnTo>
                  <a:pt x="397" y="597"/>
                </a:lnTo>
                <a:lnTo>
                  <a:pt x="396" y="597"/>
                </a:lnTo>
                <a:lnTo>
                  <a:pt x="396" y="597"/>
                </a:lnTo>
                <a:lnTo>
                  <a:pt x="396" y="597"/>
                </a:lnTo>
                <a:lnTo>
                  <a:pt x="395" y="597"/>
                </a:lnTo>
                <a:lnTo>
                  <a:pt x="394" y="598"/>
                </a:lnTo>
                <a:lnTo>
                  <a:pt x="393" y="598"/>
                </a:lnTo>
                <a:lnTo>
                  <a:pt x="393" y="599"/>
                </a:lnTo>
                <a:lnTo>
                  <a:pt x="392" y="599"/>
                </a:lnTo>
                <a:lnTo>
                  <a:pt x="391" y="599"/>
                </a:lnTo>
                <a:lnTo>
                  <a:pt x="391" y="599"/>
                </a:lnTo>
                <a:lnTo>
                  <a:pt x="390" y="599"/>
                </a:lnTo>
                <a:lnTo>
                  <a:pt x="390" y="600"/>
                </a:lnTo>
                <a:lnTo>
                  <a:pt x="390" y="600"/>
                </a:lnTo>
                <a:lnTo>
                  <a:pt x="389" y="600"/>
                </a:lnTo>
                <a:lnTo>
                  <a:pt x="389" y="600"/>
                </a:lnTo>
                <a:lnTo>
                  <a:pt x="389" y="600"/>
                </a:lnTo>
                <a:lnTo>
                  <a:pt x="388" y="600"/>
                </a:lnTo>
                <a:lnTo>
                  <a:pt x="387" y="601"/>
                </a:lnTo>
                <a:lnTo>
                  <a:pt x="387" y="601"/>
                </a:lnTo>
                <a:lnTo>
                  <a:pt x="387" y="601"/>
                </a:lnTo>
                <a:lnTo>
                  <a:pt x="386" y="602"/>
                </a:lnTo>
                <a:lnTo>
                  <a:pt x="386" y="602"/>
                </a:lnTo>
                <a:lnTo>
                  <a:pt x="386" y="602"/>
                </a:lnTo>
                <a:lnTo>
                  <a:pt x="386" y="602"/>
                </a:lnTo>
                <a:lnTo>
                  <a:pt x="385" y="602"/>
                </a:lnTo>
                <a:lnTo>
                  <a:pt x="385" y="602"/>
                </a:lnTo>
                <a:lnTo>
                  <a:pt x="385" y="602"/>
                </a:lnTo>
                <a:lnTo>
                  <a:pt x="384" y="602"/>
                </a:lnTo>
                <a:lnTo>
                  <a:pt x="384" y="602"/>
                </a:lnTo>
                <a:lnTo>
                  <a:pt x="384" y="602"/>
                </a:lnTo>
                <a:lnTo>
                  <a:pt x="384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3" y="603"/>
                </a:lnTo>
                <a:lnTo>
                  <a:pt x="382" y="603"/>
                </a:lnTo>
                <a:lnTo>
                  <a:pt x="382" y="603"/>
                </a:lnTo>
                <a:lnTo>
                  <a:pt x="381" y="603"/>
                </a:lnTo>
                <a:lnTo>
                  <a:pt x="381" y="604"/>
                </a:lnTo>
                <a:lnTo>
                  <a:pt x="381" y="604"/>
                </a:lnTo>
                <a:lnTo>
                  <a:pt x="381" y="604"/>
                </a:lnTo>
                <a:lnTo>
                  <a:pt x="381" y="604"/>
                </a:lnTo>
                <a:lnTo>
                  <a:pt x="380" y="604"/>
                </a:lnTo>
                <a:lnTo>
                  <a:pt x="380" y="604"/>
                </a:lnTo>
                <a:lnTo>
                  <a:pt x="380" y="605"/>
                </a:lnTo>
                <a:lnTo>
                  <a:pt x="380" y="605"/>
                </a:lnTo>
                <a:lnTo>
                  <a:pt x="380" y="605"/>
                </a:lnTo>
                <a:lnTo>
                  <a:pt x="379" y="605"/>
                </a:lnTo>
                <a:lnTo>
                  <a:pt x="379" y="605"/>
                </a:lnTo>
                <a:lnTo>
                  <a:pt x="379" y="605"/>
                </a:lnTo>
                <a:lnTo>
                  <a:pt x="379" y="605"/>
                </a:lnTo>
                <a:lnTo>
                  <a:pt x="378" y="605"/>
                </a:lnTo>
                <a:lnTo>
                  <a:pt x="378" y="605"/>
                </a:lnTo>
                <a:lnTo>
                  <a:pt x="377" y="605"/>
                </a:lnTo>
                <a:lnTo>
                  <a:pt x="377" y="605"/>
                </a:lnTo>
                <a:lnTo>
                  <a:pt x="377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6" y="606"/>
                </a:lnTo>
                <a:lnTo>
                  <a:pt x="375" y="606"/>
                </a:lnTo>
                <a:lnTo>
                  <a:pt x="375" y="606"/>
                </a:lnTo>
                <a:lnTo>
                  <a:pt x="372" y="607"/>
                </a:lnTo>
                <a:lnTo>
                  <a:pt x="371" y="607"/>
                </a:lnTo>
                <a:lnTo>
                  <a:pt x="371" y="607"/>
                </a:lnTo>
                <a:lnTo>
                  <a:pt x="371" y="607"/>
                </a:lnTo>
                <a:lnTo>
                  <a:pt x="371" y="607"/>
                </a:lnTo>
                <a:lnTo>
                  <a:pt x="368" y="609"/>
                </a:lnTo>
                <a:lnTo>
                  <a:pt x="359" y="612"/>
                </a:lnTo>
                <a:lnTo>
                  <a:pt x="359" y="612"/>
                </a:lnTo>
                <a:lnTo>
                  <a:pt x="358" y="612"/>
                </a:lnTo>
                <a:lnTo>
                  <a:pt x="357" y="612"/>
                </a:lnTo>
                <a:lnTo>
                  <a:pt x="356" y="613"/>
                </a:lnTo>
                <a:lnTo>
                  <a:pt x="355" y="613"/>
                </a:lnTo>
                <a:lnTo>
                  <a:pt x="353" y="614"/>
                </a:lnTo>
                <a:lnTo>
                  <a:pt x="351" y="614"/>
                </a:lnTo>
                <a:lnTo>
                  <a:pt x="349" y="615"/>
                </a:lnTo>
                <a:lnTo>
                  <a:pt x="348" y="616"/>
                </a:lnTo>
                <a:lnTo>
                  <a:pt x="348" y="616"/>
                </a:lnTo>
                <a:lnTo>
                  <a:pt x="340" y="618"/>
                </a:lnTo>
                <a:lnTo>
                  <a:pt x="340" y="618"/>
                </a:lnTo>
                <a:lnTo>
                  <a:pt x="340" y="618"/>
                </a:lnTo>
                <a:lnTo>
                  <a:pt x="340" y="617"/>
                </a:lnTo>
                <a:lnTo>
                  <a:pt x="339" y="619"/>
                </a:lnTo>
                <a:lnTo>
                  <a:pt x="338" y="619"/>
                </a:lnTo>
                <a:lnTo>
                  <a:pt x="335" y="619"/>
                </a:lnTo>
                <a:lnTo>
                  <a:pt x="331" y="621"/>
                </a:lnTo>
                <a:lnTo>
                  <a:pt x="329" y="621"/>
                </a:lnTo>
                <a:lnTo>
                  <a:pt x="323" y="623"/>
                </a:lnTo>
                <a:lnTo>
                  <a:pt x="319" y="625"/>
                </a:lnTo>
                <a:lnTo>
                  <a:pt x="318" y="626"/>
                </a:lnTo>
                <a:lnTo>
                  <a:pt x="312" y="627"/>
                </a:lnTo>
                <a:lnTo>
                  <a:pt x="312" y="628"/>
                </a:lnTo>
                <a:lnTo>
                  <a:pt x="312" y="628"/>
                </a:lnTo>
                <a:lnTo>
                  <a:pt x="311" y="628"/>
                </a:lnTo>
                <a:lnTo>
                  <a:pt x="310" y="629"/>
                </a:lnTo>
                <a:lnTo>
                  <a:pt x="309" y="629"/>
                </a:lnTo>
                <a:lnTo>
                  <a:pt x="308" y="629"/>
                </a:lnTo>
                <a:lnTo>
                  <a:pt x="306" y="630"/>
                </a:lnTo>
                <a:lnTo>
                  <a:pt x="305" y="630"/>
                </a:lnTo>
                <a:lnTo>
                  <a:pt x="305" y="630"/>
                </a:lnTo>
                <a:lnTo>
                  <a:pt x="304" y="630"/>
                </a:lnTo>
                <a:lnTo>
                  <a:pt x="304" y="630"/>
                </a:lnTo>
                <a:lnTo>
                  <a:pt x="304" y="630"/>
                </a:lnTo>
                <a:lnTo>
                  <a:pt x="302" y="631"/>
                </a:lnTo>
                <a:lnTo>
                  <a:pt x="301" y="631"/>
                </a:lnTo>
                <a:lnTo>
                  <a:pt x="301" y="631"/>
                </a:lnTo>
                <a:lnTo>
                  <a:pt x="295" y="633"/>
                </a:lnTo>
                <a:lnTo>
                  <a:pt x="295" y="633"/>
                </a:lnTo>
                <a:lnTo>
                  <a:pt x="294" y="634"/>
                </a:lnTo>
                <a:lnTo>
                  <a:pt x="294" y="634"/>
                </a:lnTo>
                <a:lnTo>
                  <a:pt x="289" y="636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7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8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5" y="639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5" y="640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5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1"/>
                </a:lnTo>
                <a:lnTo>
                  <a:pt x="284" y="642"/>
                </a:lnTo>
                <a:lnTo>
                  <a:pt x="284" y="642"/>
                </a:lnTo>
                <a:lnTo>
                  <a:pt x="284" y="642"/>
                </a:lnTo>
                <a:lnTo>
                  <a:pt x="284" y="642"/>
                </a:lnTo>
                <a:lnTo>
                  <a:pt x="284" y="643"/>
                </a:lnTo>
                <a:lnTo>
                  <a:pt x="284" y="643"/>
                </a:lnTo>
                <a:lnTo>
                  <a:pt x="284" y="643"/>
                </a:lnTo>
                <a:lnTo>
                  <a:pt x="284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3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4"/>
                </a:lnTo>
                <a:lnTo>
                  <a:pt x="283" y="645"/>
                </a:lnTo>
                <a:lnTo>
                  <a:pt x="283" y="645"/>
                </a:lnTo>
                <a:lnTo>
                  <a:pt x="283" y="646"/>
                </a:lnTo>
                <a:lnTo>
                  <a:pt x="282" y="647"/>
                </a:lnTo>
                <a:lnTo>
                  <a:pt x="282" y="647"/>
                </a:lnTo>
                <a:lnTo>
                  <a:pt x="282" y="647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3" y="649"/>
                </a:lnTo>
                <a:lnTo>
                  <a:pt x="283" y="649"/>
                </a:lnTo>
                <a:lnTo>
                  <a:pt x="283" y="649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0"/>
                </a:lnTo>
                <a:lnTo>
                  <a:pt x="283" y="651"/>
                </a:lnTo>
                <a:lnTo>
                  <a:pt x="283" y="651"/>
                </a:lnTo>
                <a:lnTo>
                  <a:pt x="283" y="651"/>
                </a:lnTo>
                <a:lnTo>
                  <a:pt x="283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2"/>
                </a:lnTo>
                <a:lnTo>
                  <a:pt x="282" y="653"/>
                </a:lnTo>
                <a:lnTo>
                  <a:pt x="282" y="653"/>
                </a:lnTo>
                <a:lnTo>
                  <a:pt x="282" y="653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2" y="655"/>
                </a:lnTo>
                <a:lnTo>
                  <a:pt x="283" y="655"/>
                </a:lnTo>
                <a:lnTo>
                  <a:pt x="283" y="655"/>
                </a:lnTo>
                <a:lnTo>
                  <a:pt x="282" y="656"/>
                </a:lnTo>
                <a:lnTo>
                  <a:pt x="282" y="656"/>
                </a:lnTo>
                <a:lnTo>
                  <a:pt x="282" y="656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3" y="657"/>
                </a:lnTo>
                <a:lnTo>
                  <a:pt x="283" y="658"/>
                </a:lnTo>
                <a:lnTo>
                  <a:pt x="283" y="658"/>
                </a:lnTo>
                <a:lnTo>
                  <a:pt x="283" y="658"/>
                </a:lnTo>
                <a:lnTo>
                  <a:pt x="283" y="658"/>
                </a:lnTo>
                <a:lnTo>
                  <a:pt x="282" y="658"/>
                </a:lnTo>
                <a:lnTo>
                  <a:pt x="282" y="658"/>
                </a:lnTo>
                <a:lnTo>
                  <a:pt x="282" y="658"/>
                </a:lnTo>
                <a:lnTo>
                  <a:pt x="282" y="659"/>
                </a:lnTo>
                <a:lnTo>
                  <a:pt x="282" y="659"/>
                </a:lnTo>
                <a:lnTo>
                  <a:pt x="282" y="659"/>
                </a:lnTo>
                <a:lnTo>
                  <a:pt x="283" y="659"/>
                </a:lnTo>
                <a:lnTo>
                  <a:pt x="283" y="659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0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1"/>
                </a:lnTo>
                <a:lnTo>
                  <a:pt x="282" y="662"/>
                </a:lnTo>
                <a:lnTo>
                  <a:pt x="282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2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3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4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3" y="665"/>
                </a:lnTo>
                <a:lnTo>
                  <a:pt x="284" y="666"/>
                </a:lnTo>
                <a:lnTo>
                  <a:pt x="284" y="666"/>
                </a:lnTo>
                <a:lnTo>
                  <a:pt x="284" y="666"/>
                </a:lnTo>
                <a:lnTo>
                  <a:pt x="284" y="666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7"/>
                </a:lnTo>
                <a:lnTo>
                  <a:pt x="284" y="668"/>
                </a:lnTo>
                <a:lnTo>
                  <a:pt x="284" y="668"/>
                </a:lnTo>
                <a:lnTo>
                  <a:pt x="284" y="668"/>
                </a:lnTo>
                <a:lnTo>
                  <a:pt x="284" y="668"/>
                </a:lnTo>
                <a:lnTo>
                  <a:pt x="285" y="668"/>
                </a:lnTo>
                <a:lnTo>
                  <a:pt x="285" y="668"/>
                </a:lnTo>
                <a:lnTo>
                  <a:pt x="285" y="668"/>
                </a:lnTo>
                <a:lnTo>
                  <a:pt x="285" y="668"/>
                </a:lnTo>
                <a:lnTo>
                  <a:pt x="286" y="668"/>
                </a:lnTo>
                <a:lnTo>
                  <a:pt x="286" y="668"/>
                </a:lnTo>
                <a:lnTo>
                  <a:pt x="286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7" y="668"/>
                </a:lnTo>
                <a:lnTo>
                  <a:pt x="288" y="668"/>
                </a:lnTo>
                <a:lnTo>
                  <a:pt x="288" y="668"/>
                </a:lnTo>
                <a:lnTo>
                  <a:pt x="288" y="668"/>
                </a:lnTo>
                <a:lnTo>
                  <a:pt x="288" y="668"/>
                </a:lnTo>
                <a:lnTo>
                  <a:pt x="290" y="668"/>
                </a:lnTo>
                <a:lnTo>
                  <a:pt x="290" y="668"/>
                </a:lnTo>
                <a:lnTo>
                  <a:pt x="290" y="669"/>
                </a:lnTo>
                <a:lnTo>
                  <a:pt x="290" y="669"/>
                </a:lnTo>
                <a:lnTo>
                  <a:pt x="290" y="670"/>
                </a:lnTo>
                <a:lnTo>
                  <a:pt x="290" y="670"/>
                </a:lnTo>
                <a:lnTo>
                  <a:pt x="291" y="675"/>
                </a:lnTo>
                <a:lnTo>
                  <a:pt x="291" y="677"/>
                </a:lnTo>
                <a:lnTo>
                  <a:pt x="291" y="678"/>
                </a:lnTo>
                <a:lnTo>
                  <a:pt x="291" y="684"/>
                </a:lnTo>
                <a:lnTo>
                  <a:pt x="292" y="684"/>
                </a:lnTo>
                <a:lnTo>
                  <a:pt x="292" y="684"/>
                </a:lnTo>
                <a:lnTo>
                  <a:pt x="292" y="685"/>
                </a:lnTo>
                <a:lnTo>
                  <a:pt x="292" y="686"/>
                </a:lnTo>
                <a:lnTo>
                  <a:pt x="292" y="687"/>
                </a:lnTo>
                <a:lnTo>
                  <a:pt x="290" y="689"/>
                </a:lnTo>
                <a:lnTo>
                  <a:pt x="289" y="690"/>
                </a:lnTo>
                <a:lnTo>
                  <a:pt x="288" y="692"/>
                </a:lnTo>
                <a:lnTo>
                  <a:pt x="286" y="694"/>
                </a:lnTo>
                <a:lnTo>
                  <a:pt x="286" y="694"/>
                </a:lnTo>
                <a:lnTo>
                  <a:pt x="285" y="694"/>
                </a:lnTo>
                <a:lnTo>
                  <a:pt x="285" y="694"/>
                </a:lnTo>
                <a:lnTo>
                  <a:pt x="285" y="695"/>
                </a:lnTo>
                <a:lnTo>
                  <a:pt x="285" y="695"/>
                </a:lnTo>
                <a:lnTo>
                  <a:pt x="285" y="695"/>
                </a:lnTo>
                <a:lnTo>
                  <a:pt x="285" y="695"/>
                </a:lnTo>
                <a:lnTo>
                  <a:pt x="284" y="695"/>
                </a:lnTo>
                <a:lnTo>
                  <a:pt x="284" y="696"/>
                </a:lnTo>
                <a:lnTo>
                  <a:pt x="284" y="696"/>
                </a:lnTo>
                <a:lnTo>
                  <a:pt x="284" y="696"/>
                </a:lnTo>
                <a:lnTo>
                  <a:pt x="283" y="696"/>
                </a:lnTo>
                <a:lnTo>
                  <a:pt x="283" y="697"/>
                </a:lnTo>
                <a:lnTo>
                  <a:pt x="282" y="697"/>
                </a:lnTo>
                <a:lnTo>
                  <a:pt x="282" y="697"/>
                </a:lnTo>
                <a:lnTo>
                  <a:pt x="282" y="697"/>
                </a:lnTo>
                <a:lnTo>
                  <a:pt x="282" y="697"/>
                </a:lnTo>
                <a:lnTo>
                  <a:pt x="281" y="697"/>
                </a:lnTo>
                <a:lnTo>
                  <a:pt x="281" y="697"/>
                </a:lnTo>
                <a:lnTo>
                  <a:pt x="281" y="697"/>
                </a:lnTo>
                <a:lnTo>
                  <a:pt x="280" y="697"/>
                </a:lnTo>
                <a:lnTo>
                  <a:pt x="280" y="697"/>
                </a:lnTo>
                <a:lnTo>
                  <a:pt x="280" y="697"/>
                </a:lnTo>
                <a:lnTo>
                  <a:pt x="280" y="696"/>
                </a:lnTo>
                <a:lnTo>
                  <a:pt x="279" y="697"/>
                </a:lnTo>
                <a:lnTo>
                  <a:pt x="279" y="697"/>
                </a:lnTo>
                <a:lnTo>
                  <a:pt x="279" y="697"/>
                </a:lnTo>
                <a:lnTo>
                  <a:pt x="279" y="697"/>
                </a:lnTo>
                <a:lnTo>
                  <a:pt x="278" y="697"/>
                </a:lnTo>
                <a:lnTo>
                  <a:pt x="278" y="697"/>
                </a:lnTo>
                <a:lnTo>
                  <a:pt x="278" y="697"/>
                </a:lnTo>
                <a:lnTo>
                  <a:pt x="277" y="697"/>
                </a:lnTo>
                <a:lnTo>
                  <a:pt x="277" y="697"/>
                </a:lnTo>
                <a:lnTo>
                  <a:pt x="277" y="697"/>
                </a:lnTo>
                <a:lnTo>
                  <a:pt x="277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6" y="697"/>
                </a:lnTo>
                <a:lnTo>
                  <a:pt x="275" y="697"/>
                </a:lnTo>
                <a:lnTo>
                  <a:pt x="274" y="697"/>
                </a:lnTo>
                <a:lnTo>
                  <a:pt x="274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7"/>
                </a:lnTo>
                <a:lnTo>
                  <a:pt x="273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8"/>
                </a:lnTo>
                <a:lnTo>
                  <a:pt x="272" y="699"/>
                </a:lnTo>
                <a:lnTo>
                  <a:pt x="272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699"/>
                </a:lnTo>
                <a:lnTo>
                  <a:pt x="271" y="700"/>
                </a:lnTo>
                <a:lnTo>
                  <a:pt x="271" y="700"/>
                </a:lnTo>
                <a:lnTo>
                  <a:pt x="271" y="700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1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70" y="702"/>
                </a:lnTo>
                <a:lnTo>
                  <a:pt x="269" y="702"/>
                </a:lnTo>
                <a:lnTo>
                  <a:pt x="269" y="703"/>
                </a:lnTo>
                <a:lnTo>
                  <a:pt x="269" y="703"/>
                </a:lnTo>
                <a:lnTo>
                  <a:pt x="269" y="703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69" y="704"/>
                </a:lnTo>
                <a:lnTo>
                  <a:pt x="270" y="704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69" y="705"/>
                </a:lnTo>
                <a:lnTo>
                  <a:pt x="269" y="705"/>
                </a:lnTo>
                <a:lnTo>
                  <a:pt x="269" y="705"/>
                </a:lnTo>
                <a:lnTo>
                  <a:pt x="269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6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8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09"/>
                </a:lnTo>
                <a:lnTo>
                  <a:pt x="270" y="710"/>
                </a:lnTo>
                <a:lnTo>
                  <a:pt x="270" y="710"/>
                </a:lnTo>
                <a:lnTo>
                  <a:pt x="270" y="710"/>
                </a:lnTo>
                <a:lnTo>
                  <a:pt x="270" y="710"/>
                </a:lnTo>
                <a:lnTo>
                  <a:pt x="270" y="711"/>
                </a:lnTo>
                <a:lnTo>
                  <a:pt x="270" y="711"/>
                </a:lnTo>
                <a:lnTo>
                  <a:pt x="270" y="711"/>
                </a:lnTo>
                <a:lnTo>
                  <a:pt x="270" y="711"/>
                </a:lnTo>
                <a:lnTo>
                  <a:pt x="270" y="712"/>
                </a:lnTo>
                <a:lnTo>
                  <a:pt x="270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2"/>
                </a:lnTo>
                <a:lnTo>
                  <a:pt x="269" y="713"/>
                </a:lnTo>
                <a:lnTo>
                  <a:pt x="269" y="713"/>
                </a:lnTo>
                <a:lnTo>
                  <a:pt x="268" y="713"/>
                </a:lnTo>
                <a:lnTo>
                  <a:pt x="268" y="714"/>
                </a:lnTo>
                <a:lnTo>
                  <a:pt x="268" y="714"/>
                </a:lnTo>
                <a:lnTo>
                  <a:pt x="269" y="714"/>
                </a:lnTo>
                <a:lnTo>
                  <a:pt x="269" y="714"/>
                </a:lnTo>
                <a:lnTo>
                  <a:pt x="269" y="714"/>
                </a:lnTo>
                <a:lnTo>
                  <a:pt x="269" y="714"/>
                </a:lnTo>
                <a:lnTo>
                  <a:pt x="270" y="714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70" y="715"/>
                </a:lnTo>
                <a:lnTo>
                  <a:pt x="269" y="715"/>
                </a:lnTo>
                <a:lnTo>
                  <a:pt x="269" y="715"/>
                </a:lnTo>
                <a:lnTo>
                  <a:pt x="269" y="715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6"/>
                </a:lnTo>
                <a:lnTo>
                  <a:pt x="269" y="717"/>
                </a:lnTo>
                <a:lnTo>
                  <a:pt x="269" y="717"/>
                </a:lnTo>
                <a:lnTo>
                  <a:pt x="268" y="717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8"/>
                </a:lnTo>
                <a:lnTo>
                  <a:pt x="268" y="719"/>
                </a:lnTo>
                <a:lnTo>
                  <a:pt x="268" y="719"/>
                </a:lnTo>
                <a:lnTo>
                  <a:pt x="267" y="719"/>
                </a:lnTo>
                <a:lnTo>
                  <a:pt x="267" y="719"/>
                </a:lnTo>
                <a:lnTo>
                  <a:pt x="267" y="719"/>
                </a:lnTo>
                <a:lnTo>
                  <a:pt x="267" y="719"/>
                </a:lnTo>
                <a:lnTo>
                  <a:pt x="266" y="720"/>
                </a:lnTo>
                <a:lnTo>
                  <a:pt x="266" y="720"/>
                </a:lnTo>
                <a:lnTo>
                  <a:pt x="266" y="720"/>
                </a:lnTo>
                <a:lnTo>
                  <a:pt x="265" y="720"/>
                </a:lnTo>
                <a:lnTo>
                  <a:pt x="265" y="720"/>
                </a:lnTo>
                <a:lnTo>
                  <a:pt x="265" y="720"/>
                </a:lnTo>
                <a:lnTo>
                  <a:pt x="265" y="721"/>
                </a:lnTo>
                <a:lnTo>
                  <a:pt x="265" y="721"/>
                </a:lnTo>
                <a:lnTo>
                  <a:pt x="265" y="721"/>
                </a:lnTo>
                <a:lnTo>
                  <a:pt x="265" y="721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2"/>
                </a:lnTo>
                <a:lnTo>
                  <a:pt x="265" y="723"/>
                </a:lnTo>
                <a:lnTo>
                  <a:pt x="264" y="723"/>
                </a:lnTo>
                <a:lnTo>
                  <a:pt x="264" y="722"/>
                </a:lnTo>
                <a:lnTo>
                  <a:pt x="264" y="722"/>
                </a:lnTo>
                <a:lnTo>
                  <a:pt x="263" y="722"/>
                </a:lnTo>
                <a:lnTo>
                  <a:pt x="262" y="722"/>
                </a:lnTo>
                <a:lnTo>
                  <a:pt x="261" y="722"/>
                </a:lnTo>
                <a:lnTo>
                  <a:pt x="261" y="722"/>
                </a:lnTo>
                <a:lnTo>
                  <a:pt x="260" y="721"/>
                </a:lnTo>
                <a:lnTo>
                  <a:pt x="259" y="721"/>
                </a:lnTo>
                <a:lnTo>
                  <a:pt x="258" y="721"/>
                </a:lnTo>
                <a:lnTo>
                  <a:pt x="258" y="720"/>
                </a:lnTo>
                <a:lnTo>
                  <a:pt x="258" y="720"/>
                </a:lnTo>
                <a:lnTo>
                  <a:pt x="257" y="720"/>
                </a:lnTo>
                <a:lnTo>
                  <a:pt x="256" y="720"/>
                </a:lnTo>
                <a:lnTo>
                  <a:pt x="256" y="720"/>
                </a:lnTo>
                <a:lnTo>
                  <a:pt x="256" y="720"/>
                </a:lnTo>
                <a:lnTo>
                  <a:pt x="254" y="720"/>
                </a:lnTo>
                <a:lnTo>
                  <a:pt x="254" y="719"/>
                </a:lnTo>
                <a:lnTo>
                  <a:pt x="254" y="719"/>
                </a:lnTo>
                <a:lnTo>
                  <a:pt x="253" y="719"/>
                </a:lnTo>
                <a:lnTo>
                  <a:pt x="253" y="719"/>
                </a:lnTo>
                <a:lnTo>
                  <a:pt x="252" y="719"/>
                </a:lnTo>
                <a:lnTo>
                  <a:pt x="251" y="719"/>
                </a:lnTo>
                <a:lnTo>
                  <a:pt x="251" y="719"/>
                </a:lnTo>
                <a:lnTo>
                  <a:pt x="250" y="718"/>
                </a:lnTo>
                <a:lnTo>
                  <a:pt x="248" y="718"/>
                </a:lnTo>
                <a:lnTo>
                  <a:pt x="247" y="718"/>
                </a:lnTo>
                <a:lnTo>
                  <a:pt x="245" y="717"/>
                </a:lnTo>
                <a:lnTo>
                  <a:pt x="243" y="716"/>
                </a:lnTo>
                <a:lnTo>
                  <a:pt x="242" y="716"/>
                </a:lnTo>
                <a:lnTo>
                  <a:pt x="241" y="716"/>
                </a:lnTo>
                <a:lnTo>
                  <a:pt x="240" y="715"/>
                </a:lnTo>
                <a:lnTo>
                  <a:pt x="239" y="715"/>
                </a:lnTo>
                <a:lnTo>
                  <a:pt x="238" y="715"/>
                </a:lnTo>
                <a:lnTo>
                  <a:pt x="237" y="715"/>
                </a:lnTo>
                <a:lnTo>
                  <a:pt x="237" y="715"/>
                </a:lnTo>
                <a:lnTo>
                  <a:pt x="236" y="715"/>
                </a:lnTo>
                <a:lnTo>
                  <a:pt x="236" y="714"/>
                </a:lnTo>
                <a:lnTo>
                  <a:pt x="235" y="714"/>
                </a:lnTo>
                <a:lnTo>
                  <a:pt x="235" y="714"/>
                </a:lnTo>
                <a:lnTo>
                  <a:pt x="234" y="713"/>
                </a:lnTo>
                <a:lnTo>
                  <a:pt x="233" y="713"/>
                </a:lnTo>
                <a:lnTo>
                  <a:pt x="233" y="713"/>
                </a:lnTo>
                <a:lnTo>
                  <a:pt x="232" y="713"/>
                </a:lnTo>
                <a:lnTo>
                  <a:pt x="232" y="713"/>
                </a:lnTo>
                <a:lnTo>
                  <a:pt x="232" y="713"/>
                </a:lnTo>
                <a:lnTo>
                  <a:pt x="231" y="712"/>
                </a:lnTo>
                <a:lnTo>
                  <a:pt x="230" y="712"/>
                </a:lnTo>
                <a:lnTo>
                  <a:pt x="230" y="712"/>
                </a:lnTo>
                <a:lnTo>
                  <a:pt x="229" y="712"/>
                </a:lnTo>
                <a:lnTo>
                  <a:pt x="229" y="711"/>
                </a:lnTo>
                <a:lnTo>
                  <a:pt x="228" y="711"/>
                </a:lnTo>
                <a:lnTo>
                  <a:pt x="227" y="711"/>
                </a:lnTo>
                <a:lnTo>
                  <a:pt x="227" y="711"/>
                </a:lnTo>
                <a:lnTo>
                  <a:pt x="226" y="711"/>
                </a:lnTo>
                <a:lnTo>
                  <a:pt x="226" y="711"/>
                </a:lnTo>
                <a:lnTo>
                  <a:pt x="225" y="710"/>
                </a:lnTo>
                <a:lnTo>
                  <a:pt x="224" y="710"/>
                </a:lnTo>
                <a:lnTo>
                  <a:pt x="224" y="709"/>
                </a:lnTo>
                <a:lnTo>
                  <a:pt x="223" y="709"/>
                </a:lnTo>
                <a:lnTo>
                  <a:pt x="223" y="709"/>
                </a:lnTo>
                <a:lnTo>
                  <a:pt x="223" y="709"/>
                </a:lnTo>
                <a:lnTo>
                  <a:pt x="222" y="709"/>
                </a:lnTo>
                <a:lnTo>
                  <a:pt x="222" y="709"/>
                </a:lnTo>
                <a:lnTo>
                  <a:pt x="222" y="709"/>
                </a:lnTo>
                <a:lnTo>
                  <a:pt x="221" y="709"/>
                </a:lnTo>
                <a:lnTo>
                  <a:pt x="220" y="709"/>
                </a:lnTo>
                <a:lnTo>
                  <a:pt x="220" y="709"/>
                </a:lnTo>
                <a:lnTo>
                  <a:pt x="219" y="709"/>
                </a:lnTo>
                <a:lnTo>
                  <a:pt x="219" y="709"/>
                </a:lnTo>
                <a:lnTo>
                  <a:pt x="219" y="709"/>
                </a:lnTo>
                <a:lnTo>
                  <a:pt x="218" y="709"/>
                </a:lnTo>
                <a:lnTo>
                  <a:pt x="217" y="709"/>
                </a:lnTo>
                <a:lnTo>
                  <a:pt x="217" y="709"/>
                </a:lnTo>
                <a:lnTo>
                  <a:pt x="217" y="709"/>
                </a:lnTo>
                <a:lnTo>
                  <a:pt x="216" y="710"/>
                </a:lnTo>
                <a:lnTo>
                  <a:pt x="216" y="710"/>
                </a:lnTo>
                <a:lnTo>
                  <a:pt x="215" y="710"/>
                </a:lnTo>
                <a:lnTo>
                  <a:pt x="215" y="710"/>
                </a:lnTo>
                <a:lnTo>
                  <a:pt x="213" y="710"/>
                </a:lnTo>
                <a:lnTo>
                  <a:pt x="213" y="710"/>
                </a:lnTo>
                <a:lnTo>
                  <a:pt x="213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0"/>
                </a:lnTo>
                <a:lnTo>
                  <a:pt x="212" y="711"/>
                </a:lnTo>
                <a:lnTo>
                  <a:pt x="212" y="711"/>
                </a:lnTo>
                <a:lnTo>
                  <a:pt x="212" y="712"/>
                </a:lnTo>
                <a:lnTo>
                  <a:pt x="212" y="713"/>
                </a:lnTo>
                <a:lnTo>
                  <a:pt x="212" y="713"/>
                </a:lnTo>
                <a:lnTo>
                  <a:pt x="212" y="714"/>
                </a:lnTo>
                <a:lnTo>
                  <a:pt x="211" y="715"/>
                </a:lnTo>
                <a:lnTo>
                  <a:pt x="211" y="715"/>
                </a:lnTo>
                <a:lnTo>
                  <a:pt x="210" y="715"/>
                </a:lnTo>
                <a:lnTo>
                  <a:pt x="209" y="716"/>
                </a:lnTo>
                <a:lnTo>
                  <a:pt x="209" y="716"/>
                </a:lnTo>
                <a:lnTo>
                  <a:pt x="208" y="716"/>
                </a:lnTo>
                <a:lnTo>
                  <a:pt x="207" y="717"/>
                </a:lnTo>
                <a:lnTo>
                  <a:pt x="207" y="718"/>
                </a:lnTo>
                <a:lnTo>
                  <a:pt x="206" y="718"/>
                </a:lnTo>
                <a:lnTo>
                  <a:pt x="206" y="718"/>
                </a:lnTo>
                <a:lnTo>
                  <a:pt x="205" y="719"/>
                </a:lnTo>
                <a:lnTo>
                  <a:pt x="205" y="719"/>
                </a:lnTo>
                <a:lnTo>
                  <a:pt x="204" y="719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3" y="720"/>
                </a:lnTo>
                <a:lnTo>
                  <a:pt x="202" y="719"/>
                </a:lnTo>
                <a:lnTo>
                  <a:pt x="203" y="718"/>
                </a:lnTo>
                <a:lnTo>
                  <a:pt x="203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4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5" y="718"/>
                </a:lnTo>
                <a:lnTo>
                  <a:pt x="206" y="718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7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6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5"/>
                </a:lnTo>
                <a:lnTo>
                  <a:pt x="206" y="714"/>
                </a:lnTo>
                <a:lnTo>
                  <a:pt x="206" y="714"/>
                </a:lnTo>
                <a:lnTo>
                  <a:pt x="206" y="714"/>
                </a:lnTo>
                <a:lnTo>
                  <a:pt x="206" y="714"/>
                </a:lnTo>
                <a:lnTo>
                  <a:pt x="207" y="713"/>
                </a:lnTo>
                <a:lnTo>
                  <a:pt x="207" y="713"/>
                </a:lnTo>
                <a:lnTo>
                  <a:pt x="208" y="712"/>
                </a:lnTo>
                <a:lnTo>
                  <a:pt x="208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2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1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9" y="710"/>
                </a:lnTo>
                <a:lnTo>
                  <a:pt x="208" y="710"/>
                </a:lnTo>
                <a:lnTo>
                  <a:pt x="208" y="710"/>
                </a:lnTo>
                <a:lnTo>
                  <a:pt x="208" y="709"/>
                </a:lnTo>
                <a:lnTo>
                  <a:pt x="208" y="709"/>
                </a:lnTo>
                <a:lnTo>
                  <a:pt x="208" y="709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8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7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6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5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4"/>
                </a:lnTo>
                <a:lnTo>
                  <a:pt x="209" y="703"/>
                </a:lnTo>
                <a:lnTo>
                  <a:pt x="209" y="703"/>
                </a:lnTo>
                <a:lnTo>
                  <a:pt x="209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3"/>
                </a:lnTo>
                <a:lnTo>
                  <a:pt x="208" y="702"/>
                </a:lnTo>
                <a:lnTo>
                  <a:pt x="209" y="702"/>
                </a:lnTo>
                <a:lnTo>
                  <a:pt x="209" y="702"/>
                </a:lnTo>
                <a:lnTo>
                  <a:pt x="209" y="702"/>
                </a:lnTo>
                <a:lnTo>
                  <a:pt x="208" y="702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9" y="701"/>
                </a:lnTo>
                <a:lnTo>
                  <a:pt x="208" y="700"/>
                </a:lnTo>
                <a:lnTo>
                  <a:pt x="208" y="700"/>
                </a:lnTo>
                <a:lnTo>
                  <a:pt x="208" y="700"/>
                </a:lnTo>
                <a:lnTo>
                  <a:pt x="208" y="700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9"/>
                </a:lnTo>
                <a:lnTo>
                  <a:pt x="208" y="698"/>
                </a:lnTo>
                <a:lnTo>
                  <a:pt x="208" y="698"/>
                </a:lnTo>
                <a:lnTo>
                  <a:pt x="208" y="698"/>
                </a:lnTo>
                <a:lnTo>
                  <a:pt x="208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7" y="698"/>
                </a:lnTo>
                <a:lnTo>
                  <a:pt x="208" y="698"/>
                </a:lnTo>
                <a:lnTo>
                  <a:pt x="208" y="698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7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6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5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9" y="694"/>
                </a:lnTo>
                <a:lnTo>
                  <a:pt x="209" y="694"/>
                </a:lnTo>
                <a:lnTo>
                  <a:pt x="209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4"/>
                </a:lnTo>
                <a:lnTo>
                  <a:pt x="208" y="693"/>
                </a:lnTo>
                <a:lnTo>
                  <a:pt x="208" y="693"/>
                </a:lnTo>
                <a:lnTo>
                  <a:pt x="207" y="693"/>
                </a:lnTo>
                <a:lnTo>
                  <a:pt x="207" y="693"/>
                </a:lnTo>
                <a:lnTo>
                  <a:pt x="207" y="693"/>
                </a:lnTo>
                <a:lnTo>
                  <a:pt x="207" y="693"/>
                </a:lnTo>
                <a:lnTo>
                  <a:pt x="208" y="693"/>
                </a:lnTo>
                <a:lnTo>
                  <a:pt x="208" y="693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2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1"/>
                </a:lnTo>
                <a:lnTo>
                  <a:pt x="208" y="690"/>
                </a:lnTo>
                <a:lnTo>
                  <a:pt x="208" y="690"/>
                </a:lnTo>
                <a:lnTo>
                  <a:pt x="208" y="690"/>
                </a:lnTo>
                <a:lnTo>
                  <a:pt x="207" y="690"/>
                </a:lnTo>
                <a:lnTo>
                  <a:pt x="208" y="689"/>
                </a:lnTo>
                <a:lnTo>
                  <a:pt x="208" y="689"/>
                </a:lnTo>
                <a:lnTo>
                  <a:pt x="208" y="688"/>
                </a:lnTo>
                <a:lnTo>
                  <a:pt x="208" y="688"/>
                </a:lnTo>
                <a:lnTo>
                  <a:pt x="208" y="688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8" y="687"/>
                </a:lnTo>
                <a:lnTo>
                  <a:pt x="207" y="687"/>
                </a:lnTo>
                <a:lnTo>
                  <a:pt x="207" y="687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6" y="686"/>
                </a:lnTo>
                <a:lnTo>
                  <a:pt x="206" y="686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6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4" y="685"/>
                </a:lnTo>
                <a:lnTo>
                  <a:pt x="204" y="685"/>
                </a:lnTo>
                <a:lnTo>
                  <a:pt x="204" y="685"/>
                </a:lnTo>
                <a:lnTo>
                  <a:pt x="204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5"/>
                </a:lnTo>
                <a:lnTo>
                  <a:pt x="205" y="684"/>
                </a:lnTo>
                <a:lnTo>
                  <a:pt x="205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4"/>
                </a:lnTo>
                <a:lnTo>
                  <a:pt x="204" y="683"/>
                </a:lnTo>
                <a:lnTo>
                  <a:pt x="204" y="683"/>
                </a:lnTo>
                <a:lnTo>
                  <a:pt x="204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4"/>
                </a:lnTo>
                <a:lnTo>
                  <a:pt x="203" y="684"/>
                </a:lnTo>
                <a:lnTo>
                  <a:pt x="203" y="684"/>
                </a:lnTo>
                <a:lnTo>
                  <a:pt x="203" y="684"/>
                </a:lnTo>
                <a:lnTo>
                  <a:pt x="203" y="683"/>
                </a:lnTo>
                <a:lnTo>
                  <a:pt x="203" y="683"/>
                </a:lnTo>
                <a:lnTo>
                  <a:pt x="203" y="683"/>
                </a:lnTo>
                <a:lnTo>
                  <a:pt x="203" y="682"/>
                </a:lnTo>
                <a:lnTo>
                  <a:pt x="203" y="682"/>
                </a:lnTo>
                <a:lnTo>
                  <a:pt x="202" y="682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1"/>
                </a:lnTo>
                <a:lnTo>
                  <a:pt x="202" y="680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9"/>
                </a:lnTo>
                <a:lnTo>
                  <a:pt x="202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8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3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7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2" y="676"/>
                </a:lnTo>
                <a:lnTo>
                  <a:pt x="201" y="676"/>
                </a:lnTo>
                <a:lnTo>
                  <a:pt x="201" y="676"/>
                </a:lnTo>
                <a:lnTo>
                  <a:pt x="200" y="676"/>
                </a:lnTo>
                <a:lnTo>
                  <a:pt x="200" y="675"/>
                </a:lnTo>
                <a:lnTo>
                  <a:pt x="200" y="675"/>
                </a:lnTo>
                <a:lnTo>
                  <a:pt x="200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5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4"/>
                </a:lnTo>
                <a:lnTo>
                  <a:pt x="199" y="673"/>
                </a:lnTo>
                <a:lnTo>
                  <a:pt x="199" y="673"/>
                </a:lnTo>
                <a:lnTo>
                  <a:pt x="199" y="673"/>
                </a:lnTo>
                <a:lnTo>
                  <a:pt x="199" y="673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2"/>
                </a:lnTo>
                <a:lnTo>
                  <a:pt x="199" y="671"/>
                </a:lnTo>
                <a:lnTo>
                  <a:pt x="199" y="671"/>
                </a:lnTo>
                <a:lnTo>
                  <a:pt x="199" y="670"/>
                </a:lnTo>
                <a:lnTo>
                  <a:pt x="199" y="670"/>
                </a:lnTo>
                <a:lnTo>
                  <a:pt x="199" y="670"/>
                </a:lnTo>
                <a:lnTo>
                  <a:pt x="199" y="670"/>
                </a:lnTo>
                <a:lnTo>
                  <a:pt x="199" y="669"/>
                </a:lnTo>
                <a:lnTo>
                  <a:pt x="199" y="669"/>
                </a:lnTo>
                <a:lnTo>
                  <a:pt x="198" y="669"/>
                </a:lnTo>
                <a:lnTo>
                  <a:pt x="198" y="668"/>
                </a:lnTo>
                <a:lnTo>
                  <a:pt x="198" y="668"/>
                </a:lnTo>
                <a:lnTo>
                  <a:pt x="198" y="668"/>
                </a:lnTo>
                <a:lnTo>
                  <a:pt x="198" y="668"/>
                </a:lnTo>
                <a:lnTo>
                  <a:pt x="197" y="667"/>
                </a:lnTo>
                <a:lnTo>
                  <a:pt x="196" y="666"/>
                </a:lnTo>
                <a:lnTo>
                  <a:pt x="196" y="666"/>
                </a:lnTo>
                <a:lnTo>
                  <a:pt x="196" y="665"/>
                </a:lnTo>
                <a:lnTo>
                  <a:pt x="195" y="665"/>
                </a:lnTo>
                <a:lnTo>
                  <a:pt x="195" y="665"/>
                </a:lnTo>
                <a:lnTo>
                  <a:pt x="195" y="665"/>
                </a:lnTo>
                <a:lnTo>
                  <a:pt x="193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4"/>
                </a:lnTo>
                <a:lnTo>
                  <a:pt x="192" y="663"/>
                </a:lnTo>
                <a:lnTo>
                  <a:pt x="192" y="662"/>
                </a:lnTo>
                <a:lnTo>
                  <a:pt x="192" y="661"/>
                </a:lnTo>
                <a:lnTo>
                  <a:pt x="192" y="660"/>
                </a:lnTo>
                <a:lnTo>
                  <a:pt x="192" y="658"/>
                </a:lnTo>
                <a:lnTo>
                  <a:pt x="192" y="657"/>
                </a:lnTo>
                <a:lnTo>
                  <a:pt x="192" y="656"/>
                </a:lnTo>
                <a:lnTo>
                  <a:pt x="192" y="655"/>
                </a:lnTo>
                <a:lnTo>
                  <a:pt x="191" y="655"/>
                </a:lnTo>
                <a:lnTo>
                  <a:pt x="191" y="654"/>
                </a:lnTo>
                <a:lnTo>
                  <a:pt x="191" y="654"/>
                </a:lnTo>
                <a:lnTo>
                  <a:pt x="191" y="653"/>
                </a:lnTo>
                <a:lnTo>
                  <a:pt x="190" y="653"/>
                </a:lnTo>
                <a:lnTo>
                  <a:pt x="190" y="653"/>
                </a:lnTo>
                <a:lnTo>
                  <a:pt x="191" y="652"/>
                </a:lnTo>
                <a:lnTo>
                  <a:pt x="191" y="652"/>
                </a:lnTo>
                <a:lnTo>
                  <a:pt x="191" y="652"/>
                </a:lnTo>
                <a:lnTo>
                  <a:pt x="191" y="651"/>
                </a:lnTo>
                <a:lnTo>
                  <a:pt x="191" y="651"/>
                </a:lnTo>
                <a:lnTo>
                  <a:pt x="190" y="651"/>
                </a:lnTo>
                <a:lnTo>
                  <a:pt x="190" y="651"/>
                </a:lnTo>
                <a:lnTo>
                  <a:pt x="190" y="650"/>
                </a:lnTo>
                <a:lnTo>
                  <a:pt x="190" y="650"/>
                </a:lnTo>
                <a:lnTo>
                  <a:pt x="190" y="649"/>
                </a:lnTo>
                <a:lnTo>
                  <a:pt x="191" y="648"/>
                </a:lnTo>
                <a:lnTo>
                  <a:pt x="191" y="648"/>
                </a:lnTo>
                <a:lnTo>
                  <a:pt x="191" y="648"/>
                </a:lnTo>
                <a:lnTo>
                  <a:pt x="191" y="648"/>
                </a:lnTo>
                <a:lnTo>
                  <a:pt x="191" y="647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2" y="646"/>
                </a:lnTo>
                <a:lnTo>
                  <a:pt x="192" y="645"/>
                </a:lnTo>
                <a:lnTo>
                  <a:pt x="193" y="644"/>
                </a:lnTo>
                <a:lnTo>
                  <a:pt x="193" y="644"/>
                </a:lnTo>
                <a:lnTo>
                  <a:pt x="193" y="643"/>
                </a:lnTo>
                <a:lnTo>
                  <a:pt x="194" y="643"/>
                </a:lnTo>
                <a:lnTo>
                  <a:pt x="194" y="643"/>
                </a:lnTo>
                <a:lnTo>
                  <a:pt x="194" y="642"/>
                </a:lnTo>
                <a:lnTo>
                  <a:pt x="194" y="642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39"/>
                </a:lnTo>
                <a:lnTo>
                  <a:pt x="195" y="639"/>
                </a:lnTo>
                <a:lnTo>
                  <a:pt x="195" y="638"/>
                </a:lnTo>
                <a:lnTo>
                  <a:pt x="195" y="638"/>
                </a:lnTo>
                <a:lnTo>
                  <a:pt x="195" y="638"/>
                </a:lnTo>
                <a:lnTo>
                  <a:pt x="195" y="637"/>
                </a:lnTo>
                <a:lnTo>
                  <a:pt x="195" y="637"/>
                </a:lnTo>
                <a:lnTo>
                  <a:pt x="195" y="636"/>
                </a:lnTo>
                <a:lnTo>
                  <a:pt x="195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6"/>
                </a:lnTo>
                <a:lnTo>
                  <a:pt x="196" y="635"/>
                </a:lnTo>
                <a:lnTo>
                  <a:pt x="196" y="635"/>
                </a:lnTo>
                <a:lnTo>
                  <a:pt x="196" y="634"/>
                </a:lnTo>
                <a:lnTo>
                  <a:pt x="195" y="634"/>
                </a:lnTo>
                <a:lnTo>
                  <a:pt x="195" y="634"/>
                </a:lnTo>
                <a:lnTo>
                  <a:pt x="195" y="633"/>
                </a:lnTo>
                <a:lnTo>
                  <a:pt x="195" y="633"/>
                </a:lnTo>
                <a:lnTo>
                  <a:pt x="195" y="632"/>
                </a:lnTo>
                <a:lnTo>
                  <a:pt x="195" y="631"/>
                </a:lnTo>
                <a:lnTo>
                  <a:pt x="195" y="631"/>
                </a:lnTo>
                <a:lnTo>
                  <a:pt x="195" y="631"/>
                </a:lnTo>
                <a:lnTo>
                  <a:pt x="195" y="631"/>
                </a:lnTo>
                <a:lnTo>
                  <a:pt x="195" y="630"/>
                </a:lnTo>
                <a:lnTo>
                  <a:pt x="195" y="630"/>
                </a:lnTo>
                <a:lnTo>
                  <a:pt x="195" y="629"/>
                </a:lnTo>
                <a:lnTo>
                  <a:pt x="195" y="629"/>
                </a:lnTo>
                <a:lnTo>
                  <a:pt x="195" y="629"/>
                </a:lnTo>
                <a:lnTo>
                  <a:pt x="196" y="629"/>
                </a:lnTo>
                <a:lnTo>
                  <a:pt x="196" y="629"/>
                </a:lnTo>
                <a:lnTo>
                  <a:pt x="196" y="628"/>
                </a:lnTo>
                <a:lnTo>
                  <a:pt x="196" y="627"/>
                </a:lnTo>
                <a:lnTo>
                  <a:pt x="197" y="627"/>
                </a:lnTo>
                <a:lnTo>
                  <a:pt x="197" y="627"/>
                </a:lnTo>
                <a:lnTo>
                  <a:pt x="198" y="627"/>
                </a:lnTo>
                <a:lnTo>
                  <a:pt x="198" y="627"/>
                </a:lnTo>
                <a:lnTo>
                  <a:pt x="198" y="627"/>
                </a:lnTo>
                <a:lnTo>
                  <a:pt x="198" y="626"/>
                </a:lnTo>
                <a:lnTo>
                  <a:pt x="198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6"/>
                </a:lnTo>
                <a:lnTo>
                  <a:pt x="199" y="625"/>
                </a:lnTo>
                <a:lnTo>
                  <a:pt x="199" y="625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9" y="624"/>
                </a:lnTo>
                <a:lnTo>
                  <a:pt x="197" y="624"/>
                </a:lnTo>
                <a:lnTo>
                  <a:pt x="195" y="624"/>
                </a:lnTo>
                <a:lnTo>
                  <a:pt x="191" y="624"/>
                </a:lnTo>
                <a:lnTo>
                  <a:pt x="183" y="623"/>
                </a:lnTo>
                <a:lnTo>
                  <a:pt x="179" y="622"/>
                </a:lnTo>
                <a:lnTo>
                  <a:pt x="176" y="622"/>
                </a:lnTo>
                <a:lnTo>
                  <a:pt x="173" y="621"/>
                </a:lnTo>
                <a:lnTo>
                  <a:pt x="171" y="621"/>
                </a:lnTo>
                <a:lnTo>
                  <a:pt x="165" y="621"/>
                </a:lnTo>
                <a:lnTo>
                  <a:pt x="160" y="620"/>
                </a:lnTo>
                <a:lnTo>
                  <a:pt x="159" y="620"/>
                </a:lnTo>
                <a:lnTo>
                  <a:pt x="152" y="620"/>
                </a:lnTo>
                <a:lnTo>
                  <a:pt x="148" y="619"/>
                </a:lnTo>
                <a:lnTo>
                  <a:pt x="147" y="619"/>
                </a:lnTo>
                <a:lnTo>
                  <a:pt x="146" y="619"/>
                </a:lnTo>
                <a:lnTo>
                  <a:pt x="145" y="619"/>
                </a:lnTo>
                <a:lnTo>
                  <a:pt x="144" y="619"/>
                </a:lnTo>
                <a:lnTo>
                  <a:pt x="144" y="619"/>
                </a:lnTo>
                <a:lnTo>
                  <a:pt x="142" y="619"/>
                </a:lnTo>
                <a:lnTo>
                  <a:pt x="138" y="618"/>
                </a:lnTo>
                <a:lnTo>
                  <a:pt x="135" y="617"/>
                </a:lnTo>
                <a:lnTo>
                  <a:pt x="134" y="617"/>
                </a:lnTo>
                <a:lnTo>
                  <a:pt x="134" y="617"/>
                </a:lnTo>
                <a:lnTo>
                  <a:pt x="133" y="617"/>
                </a:lnTo>
                <a:lnTo>
                  <a:pt x="132" y="617"/>
                </a:lnTo>
                <a:lnTo>
                  <a:pt x="132" y="617"/>
                </a:lnTo>
                <a:lnTo>
                  <a:pt x="128" y="617"/>
                </a:lnTo>
                <a:lnTo>
                  <a:pt x="128" y="617"/>
                </a:lnTo>
                <a:lnTo>
                  <a:pt x="127" y="617"/>
                </a:lnTo>
                <a:lnTo>
                  <a:pt x="126" y="616"/>
                </a:lnTo>
                <a:lnTo>
                  <a:pt x="126" y="616"/>
                </a:lnTo>
                <a:lnTo>
                  <a:pt x="121" y="616"/>
                </a:lnTo>
                <a:lnTo>
                  <a:pt x="121" y="616"/>
                </a:lnTo>
                <a:lnTo>
                  <a:pt x="120" y="616"/>
                </a:lnTo>
                <a:lnTo>
                  <a:pt x="117" y="615"/>
                </a:lnTo>
                <a:lnTo>
                  <a:pt x="116" y="615"/>
                </a:lnTo>
                <a:lnTo>
                  <a:pt x="113" y="615"/>
                </a:lnTo>
                <a:lnTo>
                  <a:pt x="108" y="614"/>
                </a:lnTo>
                <a:lnTo>
                  <a:pt x="108" y="614"/>
                </a:lnTo>
                <a:lnTo>
                  <a:pt x="108" y="614"/>
                </a:lnTo>
                <a:lnTo>
                  <a:pt x="107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106" y="614"/>
                </a:lnTo>
                <a:lnTo>
                  <a:pt x="99" y="613"/>
                </a:lnTo>
                <a:lnTo>
                  <a:pt x="94" y="613"/>
                </a:lnTo>
                <a:lnTo>
                  <a:pt x="91" y="612"/>
                </a:lnTo>
                <a:lnTo>
                  <a:pt x="87" y="612"/>
                </a:lnTo>
                <a:lnTo>
                  <a:pt x="84" y="612"/>
                </a:lnTo>
                <a:lnTo>
                  <a:pt x="82" y="611"/>
                </a:lnTo>
                <a:lnTo>
                  <a:pt x="77" y="610"/>
                </a:lnTo>
                <a:lnTo>
                  <a:pt x="73" y="610"/>
                </a:lnTo>
                <a:lnTo>
                  <a:pt x="72" y="610"/>
                </a:lnTo>
                <a:lnTo>
                  <a:pt x="68" y="609"/>
                </a:lnTo>
                <a:lnTo>
                  <a:pt x="66" y="609"/>
                </a:lnTo>
                <a:lnTo>
                  <a:pt x="59" y="609"/>
                </a:lnTo>
                <a:lnTo>
                  <a:pt x="59" y="608"/>
                </a:lnTo>
                <a:lnTo>
                  <a:pt x="57" y="608"/>
                </a:lnTo>
                <a:lnTo>
                  <a:pt x="50" y="607"/>
                </a:lnTo>
                <a:lnTo>
                  <a:pt x="43" y="606"/>
                </a:lnTo>
                <a:lnTo>
                  <a:pt x="41" y="606"/>
                </a:lnTo>
                <a:lnTo>
                  <a:pt x="38" y="606"/>
                </a:lnTo>
                <a:lnTo>
                  <a:pt x="30" y="605"/>
                </a:lnTo>
                <a:lnTo>
                  <a:pt x="24" y="604"/>
                </a:lnTo>
                <a:lnTo>
                  <a:pt x="19" y="603"/>
                </a:lnTo>
                <a:lnTo>
                  <a:pt x="12" y="603"/>
                </a:lnTo>
                <a:lnTo>
                  <a:pt x="7" y="602"/>
                </a:lnTo>
                <a:lnTo>
                  <a:pt x="4" y="602"/>
                </a:lnTo>
                <a:lnTo>
                  <a:pt x="3" y="602"/>
                </a:lnTo>
                <a:lnTo>
                  <a:pt x="1" y="602"/>
                </a:lnTo>
                <a:lnTo>
                  <a:pt x="0" y="601"/>
                </a:lnTo>
                <a:lnTo>
                  <a:pt x="0" y="601"/>
                </a:lnTo>
                <a:lnTo>
                  <a:pt x="0" y="601"/>
                </a:lnTo>
                <a:lnTo>
                  <a:pt x="0" y="601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2"/>
                </a:lnTo>
                <a:lnTo>
                  <a:pt x="0" y="600"/>
                </a:lnTo>
                <a:lnTo>
                  <a:pt x="1" y="599"/>
                </a:lnTo>
                <a:lnTo>
                  <a:pt x="1" y="599"/>
                </a:lnTo>
                <a:lnTo>
                  <a:pt x="1" y="598"/>
                </a:lnTo>
                <a:lnTo>
                  <a:pt x="1" y="597"/>
                </a:lnTo>
                <a:lnTo>
                  <a:pt x="1" y="597"/>
                </a:lnTo>
                <a:lnTo>
                  <a:pt x="1" y="597"/>
                </a:lnTo>
                <a:lnTo>
                  <a:pt x="1" y="596"/>
                </a:lnTo>
                <a:lnTo>
                  <a:pt x="1" y="595"/>
                </a:lnTo>
                <a:lnTo>
                  <a:pt x="1" y="594"/>
                </a:lnTo>
                <a:lnTo>
                  <a:pt x="1" y="593"/>
                </a:lnTo>
                <a:lnTo>
                  <a:pt x="1" y="593"/>
                </a:lnTo>
                <a:lnTo>
                  <a:pt x="1" y="593"/>
                </a:lnTo>
                <a:lnTo>
                  <a:pt x="1" y="592"/>
                </a:lnTo>
                <a:lnTo>
                  <a:pt x="1" y="592"/>
                </a:lnTo>
                <a:lnTo>
                  <a:pt x="1" y="591"/>
                </a:lnTo>
                <a:lnTo>
                  <a:pt x="2" y="591"/>
                </a:lnTo>
                <a:lnTo>
                  <a:pt x="2" y="591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2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3" y="590"/>
                </a:lnTo>
                <a:lnTo>
                  <a:pt x="4" y="590"/>
                </a:lnTo>
                <a:lnTo>
                  <a:pt x="4" y="590"/>
                </a:lnTo>
                <a:lnTo>
                  <a:pt x="4" y="590"/>
                </a:lnTo>
                <a:lnTo>
                  <a:pt x="4" y="590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9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4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5" y="588"/>
                </a:lnTo>
                <a:lnTo>
                  <a:pt x="6" y="588"/>
                </a:lnTo>
                <a:lnTo>
                  <a:pt x="6" y="588"/>
                </a:lnTo>
                <a:lnTo>
                  <a:pt x="6" y="588"/>
                </a:lnTo>
                <a:lnTo>
                  <a:pt x="6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7"/>
                </a:lnTo>
                <a:lnTo>
                  <a:pt x="7" y="586"/>
                </a:lnTo>
                <a:lnTo>
                  <a:pt x="7" y="586"/>
                </a:lnTo>
                <a:lnTo>
                  <a:pt x="7" y="586"/>
                </a:lnTo>
                <a:lnTo>
                  <a:pt x="7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5"/>
                </a:lnTo>
                <a:lnTo>
                  <a:pt x="8" y="586"/>
                </a:lnTo>
                <a:lnTo>
                  <a:pt x="8" y="586"/>
                </a:lnTo>
                <a:lnTo>
                  <a:pt x="8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9" y="586"/>
                </a:lnTo>
                <a:lnTo>
                  <a:pt x="10" y="583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2" y="581"/>
                </a:lnTo>
                <a:lnTo>
                  <a:pt x="12" y="581"/>
                </a:lnTo>
                <a:lnTo>
                  <a:pt x="12" y="581"/>
                </a:lnTo>
                <a:lnTo>
                  <a:pt x="12" y="580"/>
                </a:lnTo>
                <a:lnTo>
                  <a:pt x="12" y="579"/>
                </a:lnTo>
                <a:lnTo>
                  <a:pt x="12" y="578"/>
                </a:lnTo>
                <a:lnTo>
                  <a:pt x="13" y="578"/>
                </a:lnTo>
                <a:lnTo>
                  <a:pt x="13" y="578"/>
                </a:lnTo>
                <a:lnTo>
                  <a:pt x="13" y="578"/>
                </a:lnTo>
                <a:lnTo>
                  <a:pt x="13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4" y="578"/>
                </a:lnTo>
                <a:lnTo>
                  <a:pt x="15" y="578"/>
                </a:lnTo>
                <a:lnTo>
                  <a:pt x="16" y="578"/>
                </a:lnTo>
                <a:lnTo>
                  <a:pt x="16" y="578"/>
                </a:lnTo>
                <a:lnTo>
                  <a:pt x="17" y="578"/>
                </a:lnTo>
                <a:lnTo>
                  <a:pt x="17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7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5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4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3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2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8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1"/>
                </a:lnTo>
                <a:lnTo>
                  <a:pt x="19" y="570"/>
                </a:lnTo>
                <a:lnTo>
                  <a:pt x="19" y="570"/>
                </a:lnTo>
                <a:lnTo>
                  <a:pt x="19" y="570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9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8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7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6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19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5"/>
                </a:lnTo>
                <a:lnTo>
                  <a:pt x="20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6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4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3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2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4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1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60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9"/>
                </a:lnTo>
                <a:lnTo>
                  <a:pt x="25" y="558"/>
                </a:lnTo>
                <a:lnTo>
                  <a:pt x="25" y="558"/>
                </a:lnTo>
                <a:lnTo>
                  <a:pt x="25" y="558"/>
                </a:lnTo>
                <a:lnTo>
                  <a:pt x="25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8"/>
                </a:lnTo>
                <a:lnTo>
                  <a:pt x="24" y="557"/>
                </a:lnTo>
                <a:lnTo>
                  <a:pt x="24" y="557"/>
                </a:lnTo>
                <a:lnTo>
                  <a:pt x="24" y="557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6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5"/>
                </a:lnTo>
                <a:lnTo>
                  <a:pt x="24" y="554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50"/>
                </a:lnTo>
                <a:lnTo>
                  <a:pt x="24" y="547"/>
                </a:lnTo>
                <a:lnTo>
                  <a:pt x="25" y="544"/>
                </a:lnTo>
                <a:lnTo>
                  <a:pt x="25" y="543"/>
                </a:lnTo>
                <a:lnTo>
                  <a:pt x="25" y="543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2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41"/>
                </a:lnTo>
                <a:lnTo>
                  <a:pt x="25" y="539"/>
                </a:lnTo>
                <a:lnTo>
                  <a:pt x="25" y="539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5">
            <a:extLst>
              <a:ext uri="{FF2B5EF4-FFF2-40B4-BE49-F238E27FC236}">
                <a16:creationId xmlns:a16="http://schemas.microsoft.com/office/drawing/2014/main" id="{4157F5E6-EC6D-B979-54DB-65F02006AC2D}"/>
              </a:ext>
            </a:extLst>
          </p:cNvPr>
          <p:cNvSpPr>
            <a:spLocks/>
          </p:cNvSpPr>
          <p:nvPr/>
        </p:nvSpPr>
        <p:spPr bwMode="auto">
          <a:xfrm>
            <a:off x="3007831" y="4495801"/>
            <a:ext cx="1214437" cy="1339850"/>
          </a:xfrm>
          <a:custGeom>
            <a:avLst/>
            <a:gdLst>
              <a:gd name="T0" fmla="*/ 18 w 1306"/>
              <a:gd name="T1" fmla="*/ 669 h 1440"/>
              <a:gd name="T2" fmla="*/ 29 w 1306"/>
              <a:gd name="T3" fmla="*/ 625 h 1440"/>
              <a:gd name="T4" fmla="*/ 30 w 1306"/>
              <a:gd name="T5" fmla="*/ 581 h 1440"/>
              <a:gd name="T6" fmla="*/ 28 w 1306"/>
              <a:gd name="T7" fmla="*/ 563 h 1440"/>
              <a:gd name="T8" fmla="*/ 30 w 1306"/>
              <a:gd name="T9" fmla="*/ 525 h 1440"/>
              <a:gd name="T10" fmla="*/ 20 w 1306"/>
              <a:gd name="T11" fmla="*/ 500 h 1440"/>
              <a:gd name="T12" fmla="*/ 25 w 1306"/>
              <a:gd name="T13" fmla="*/ 475 h 1440"/>
              <a:gd name="T14" fmla="*/ 34 w 1306"/>
              <a:gd name="T15" fmla="*/ 442 h 1440"/>
              <a:gd name="T16" fmla="*/ 41 w 1306"/>
              <a:gd name="T17" fmla="*/ 423 h 1440"/>
              <a:gd name="T18" fmla="*/ 36 w 1306"/>
              <a:gd name="T19" fmla="*/ 404 h 1440"/>
              <a:gd name="T20" fmla="*/ 47 w 1306"/>
              <a:gd name="T21" fmla="*/ 377 h 1440"/>
              <a:gd name="T22" fmla="*/ 46 w 1306"/>
              <a:gd name="T23" fmla="*/ 316 h 1440"/>
              <a:gd name="T24" fmla="*/ 350 w 1306"/>
              <a:gd name="T25" fmla="*/ 61 h 1440"/>
              <a:gd name="T26" fmla="*/ 447 w 1306"/>
              <a:gd name="T27" fmla="*/ 173 h 1440"/>
              <a:gd name="T28" fmla="*/ 460 w 1306"/>
              <a:gd name="T29" fmla="*/ 190 h 1440"/>
              <a:gd name="T30" fmla="*/ 486 w 1306"/>
              <a:gd name="T31" fmla="*/ 215 h 1440"/>
              <a:gd name="T32" fmla="*/ 491 w 1306"/>
              <a:gd name="T33" fmla="*/ 219 h 1440"/>
              <a:gd name="T34" fmla="*/ 496 w 1306"/>
              <a:gd name="T35" fmla="*/ 222 h 1440"/>
              <a:gd name="T36" fmla="*/ 500 w 1306"/>
              <a:gd name="T37" fmla="*/ 224 h 1440"/>
              <a:gd name="T38" fmla="*/ 502 w 1306"/>
              <a:gd name="T39" fmla="*/ 225 h 1440"/>
              <a:gd name="T40" fmla="*/ 505 w 1306"/>
              <a:gd name="T41" fmla="*/ 226 h 1440"/>
              <a:gd name="T42" fmla="*/ 508 w 1306"/>
              <a:gd name="T43" fmla="*/ 226 h 1440"/>
              <a:gd name="T44" fmla="*/ 512 w 1306"/>
              <a:gd name="T45" fmla="*/ 227 h 1440"/>
              <a:gd name="T46" fmla="*/ 515 w 1306"/>
              <a:gd name="T47" fmla="*/ 227 h 1440"/>
              <a:gd name="T48" fmla="*/ 519 w 1306"/>
              <a:gd name="T49" fmla="*/ 229 h 1440"/>
              <a:gd name="T50" fmla="*/ 521 w 1306"/>
              <a:gd name="T51" fmla="*/ 229 h 1440"/>
              <a:gd name="T52" fmla="*/ 523 w 1306"/>
              <a:gd name="T53" fmla="*/ 229 h 1440"/>
              <a:gd name="T54" fmla="*/ 527 w 1306"/>
              <a:gd name="T55" fmla="*/ 228 h 1440"/>
              <a:gd name="T56" fmla="*/ 545 w 1306"/>
              <a:gd name="T57" fmla="*/ 229 h 1440"/>
              <a:gd name="T58" fmla="*/ 568 w 1306"/>
              <a:gd name="T59" fmla="*/ 228 h 1440"/>
              <a:gd name="T60" fmla="*/ 596 w 1306"/>
              <a:gd name="T61" fmla="*/ 241 h 1440"/>
              <a:gd name="T62" fmla="*/ 597 w 1306"/>
              <a:gd name="T63" fmla="*/ 295 h 1440"/>
              <a:gd name="T64" fmla="*/ 610 w 1306"/>
              <a:gd name="T65" fmla="*/ 286 h 1440"/>
              <a:gd name="T66" fmla="*/ 624 w 1306"/>
              <a:gd name="T67" fmla="*/ 276 h 1440"/>
              <a:gd name="T68" fmla="*/ 646 w 1306"/>
              <a:gd name="T69" fmla="*/ 282 h 1440"/>
              <a:gd name="T70" fmla="*/ 656 w 1306"/>
              <a:gd name="T71" fmla="*/ 300 h 1440"/>
              <a:gd name="T72" fmla="*/ 648 w 1306"/>
              <a:gd name="T73" fmla="*/ 336 h 1440"/>
              <a:gd name="T74" fmla="*/ 764 w 1306"/>
              <a:gd name="T75" fmla="*/ 467 h 1440"/>
              <a:gd name="T76" fmla="*/ 780 w 1306"/>
              <a:gd name="T77" fmla="*/ 499 h 1440"/>
              <a:gd name="T78" fmla="*/ 776 w 1306"/>
              <a:gd name="T79" fmla="*/ 535 h 1440"/>
              <a:gd name="T80" fmla="*/ 787 w 1306"/>
              <a:gd name="T81" fmla="*/ 579 h 1440"/>
              <a:gd name="T82" fmla="*/ 821 w 1306"/>
              <a:gd name="T83" fmla="*/ 596 h 1440"/>
              <a:gd name="T84" fmla="*/ 880 w 1306"/>
              <a:gd name="T85" fmla="*/ 643 h 1440"/>
              <a:gd name="T86" fmla="*/ 979 w 1306"/>
              <a:gd name="T87" fmla="*/ 691 h 1440"/>
              <a:gd name="T88" fmla="*/ 1041 w 1306"/>
              <a:gd name="T89" fmla="*/ 724 h 1440"/>
              <a:gd name="T90" fmla="*/ 1141 w 1306"/>
              <a:gd name="T91" fmla="*/ 753 h 1440"/>
              <a:gd name="T92" fmla="*/ 1144 w 1306"/>
              <a:gd name="T93" fmla="*/ 781 h 1440"/>
              <a:gd name="T94" fmla="*/ 1129 w 1306"/>
              <a:gd name="T95" fmla="*/ 795 h 1440"/>
              <a:gd name="T96" fmla="*/ 1131 w 1306"/>
              <a:gd name="T97" fmla="*/ 810 h 1440"/>
              <a:gd name="T98" fmla="*/ 1127 w 1306"/>
              <a:gd name="T99" fmla="*/ 829 h 1440"/>
              <a:gd name="T100" fmla="*/ 1118 w 1306"/>
              <a:gd name="T101" fmla="*/ 834 h 1440"/>
              <a:gd name="T102" fmla="*/ 1108 w 1306"/>
              <a:gd name="T103" fmla="*/ 843 h 1440"/>
              <a:gd name="T104" fmla="*/ 1100 w 1306"/>
              <a:gd name="T105" fmla="*/ 844 h 1440"/>
              <a:gd name="T106" fmla="*/ 1087 w 1306"/>
              <a:gd name="T107" fmla="*/ 843 h 1440"/>
              <a:gd name="T108" fmla="*/ 1079 w 1306"/>
              <a:gd name="T109" fmla="*/ 851 h 1440"/>
              <a:gd name="T110" fmla="*/ 1104 w 1306"/>
              <a:gd name="T111" fmla="*/ 883 h 1440"/>
              <a:gd name="T112" fmla="*/ 1156 w 1306"/>
              <a:gd name="T113" fmla="*/ 943 h 1440"/>
              <a:gd name="T114" fmla="*/ 1259 w 1306"/>
              <a:gd name="T115" fmla="*/ 1071 h 1440"/>
              <a:gd name="T116" fmla="*/ 1298 w 1306"/>
              <a:gd name="T117" fmla="*/ 1143 h 1440"/>
              <a:gd name="T118" fmla="*/ 1249 w 1306"/>
              <a:gd name="T119" fmla="*/ 1427 h 1440"/>
              <a:gd name="T120" fmla="*/ 1239 w 1306"/>
              <a:gd name="T121" fmla="*/ 1440 h 1440"/>
              <a:gd name="T122" fmla="*/ 1219 w 1306"/>
              <a:gd name="T123" fmla="*/ 1428 h 1440"/>
              <a:gd name="T124" fmla="*/ 1127 w 1306"/>
              <a:gd name="T125" fmla="*/ 1345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06" h="1440">
                <a:moveTo>
                  <a:pt x="467" y="976"/>
                </a:moveTo>
                <a:lnTo>
                  <a:pt x="463" y="974"/>
                </a:lnTo>
                <a:lnTo>
                  <a:pt x="454" y="969"/>
                </a:lnTo>
                <a:lnTo>
                  <a:pt x="444" y="965"/>
                </a:lnTo>
                <a:lnTo>
                  <a:pt x="435" y="959"/>
                </a:lnTo>
                <a:lnTo>
                  <a:pt x="426" y="954"/>
                </a:lnTo>
                <a:lnTo>
                  <a:pt x="417" y="949"/>
                </a:lnTo>
                <a:lnTo>
                  <a:pt x="407" y="944"/>
                </a:lnTo>
                <a:lnTo>
                  <a:pt x="398" y="938"/>
                </a:lnTo>
                <a:lnTo>
                  <a:pt x="388" y="933"/>
                </a:lnTo>
                <a:lnTo>
                  <a:pt x="379" y="929"/>
                </a:lnTo>
                <a:lnTo>
                  <a:pt x="370" y="923"/>
                </a:lnTo>
                <a:lnTo>
                  <a:pt x="361" y="918"/>
                </a:lnTo>
                <a:lnTo>
                  <a:pt x="352" y="913"/>
                </a:lnTo>
                <a:lnTo>
                  <a:pt x="342" y="908"/>
                </a:lnTo>
                <a:lnTo>
                  <a:pt x="339" y="906"/>
                </a:lnTo>
                <a:lnTo>
                  <a:pt x="333" y="902"/>
                </a:lnTo>
                <a:lnTo>
                  <a:pt x="323" y="897"/>
                </a:lnTo>
                <a:lnTo>
                  <a:pt x="314" y="893"/>
                </a:lnTo>
                <a:lnTo>
                  <a:pt x="305" y="887"/>
                </a:lnTo>
                <a:lnTo>
                  <a:pt x="296" y="882"/>
                </a:lnTo>
                <a:lnTo>
                  <a:pt x="287" y="877"/>
                </a:lnTo>
                <a:lnTo>
                  <a:pt x="277" y="872"/>
                </a:lnTo>
                <a:lnTo>
                  <a:pt x="268" y="867"/>
                </a:lnTo>
                <a:lnTo>
                  <a:pt x="258" y="862"/>
                </a:lnTo>
                <a:lnTo>
                  <a:pt x="249" y="857"/>
                </a:lnTo>
                <a:lnTo>
                  <a:pt x="240" y="851"/>
                </a:lnTo>
                <a:lnTo>
                  <a:pt x="231" y="846"/>
                </a:lnTo>
                <a:lnTo>
                  <a:pt x="221" y="841"/>
                </a:lnTo>
                <a:lnTo>
                  <a:pt x="208" y="833"/>
                </a:lnTo>
                <a:lnTo>
                  <a:pt x="201" y="828"/>
                </a:lnTo>
                <a:lnTo>
                  <a:pt x="200" y="826"/>
                </a:lnTo>
                <a:lnTo>
                  <a:pt x="195" y="824"/>
                </a:lnTo>
                <a:lnTo>
                  <a:pt x="190" y="821"/>
                </a:lnTo>
                <a:lnTo>
                  <a:pt x="185" y="819"/>
                </a:lnTo>
                <a:lnTo>
                  <a:pt x="181" y="816"/>
                </a:lnTo>
                <a:lnTo>
                  <a:pt x="176" y="814"/>
                </a:lnTo>
                <a:lnTo>
                  <a:pt x="171" y="811"/>
                </a:lnTo>
                <a:lnTo>
                  <a:pt x="166" y="809"/>
                </a:lnTo>
                <a:lnTo>
                  <a:pt x="162" y="806"/>
                </a:lnTo>
                <a:lnTo>
                  <a:pt x="157" y="803"/>
                </a:lnTo>
                <a:lnTo>
                  <a:pt x="152" y="800"/>
                </a:lnTo>
                <a:lnTo>
                  <a:pt x="148" y="798"/>
                </a:lnTo>
                <a:lnTo>
                  <a:pt x="143" y="795"/>
                </a:lnTo>
                <a:lnTo>
                  <a:pt x="138" y="793"/>
                </a:lnTo>
                <a:lnTo>
                  <a:pt x="134" y="790"/>
                </a:lnTo>
                <a:lnTo>
                  <a:pt x="129" y="787"/>
                </a:lnTo>
                <a:lnTo>
                  <a:pt x="124" y="785"/>
                </a:lnTo>
                <a:lnTo>
                  <a:pt x="120" y="782"/>
                </a:lnTo>
                <a:lnTo>
                  <a:pt x="115" y="779"/>
                </a:lnTo>
                <a:lnTo>
                  <a:pt x="110" y="777"/>
                </a:lnTo>
                <a:lnTo>
                  <a:pt x="105" y="775"/>
                </a:lnTo>
                <a:lnTo>
                  <a:pt x="101" y="772"/>
                </a:lnTo>
                <a:lnTo>
                  <a:pt x="96" y="769"/>
                </a:lnTo>
                <a:lnTo>
                  <a:pt x="91" y="767"/>
                </a:lnTo>
                <a:lnTo>
                  <a:pt x="87" y="764"/>
                </a:lnTo>
                <a:lnTo>
                  <a:pt x="82" y="761"/>
                </a:lnTo>
                <a:lnTo>
                  <a:pt x="77" y="759"/>
                </a:lnTo>
                <a:lnTo>
                  <a:pt x="73" y="756"/>
                </a:lnTo>
                <a:lnTo>
                  <a:pt x="68" y="754"/>
                </a:lnTo>
                <a:lnTo>
                  <a:pt x="63" y="751"/>
                </a:lnTo>
                <a:lnTo>
                  <a:pt x="58" y="748"/>
                </a:lnTo>
                <a:lnTo>
                  <a:pt x="54" y="746"/>
                </a:lnTo>
                <a:lnTo>
                  <a:pt x="49" y="743"/>
                </a:lnTo>
                <a:lnTo>
                  <a:pt x="47" y="742"/>
                </a:lnTo>
                <a:lnTo>
                  <a:pt x="44" y="740"/>
                </a:lnTo>
                <a:lnTo>
                  <a:pt x="40" y="738"/>
                </a:lnTo>
                <a:lnTo>
                  <a:pt x="39" y="738"/>
                </a:lnTo>
                <a:lnTo>
                  <a:pt x="35" y="735"/>
                </a:lnTo>
                <a:lnTo>
                  <a:pt x="30" y="732"/>
                </a:lnTo>
                <a:lnTo>
                  <a:pt x="26" y="730"/>
                </a:lnTo>
                <a:lnTo>
                  <a:pt x="25" y="730"/>
                </a:lnTo>
                <a:lnTo>
                  <a:pt x="21" y="728"/>
                </a:lnTo>
                <a:lnTo>
                  <a:pt x="16" y="725"/>
                </a:lnTo>
                <a:lnTo>
                  <a:pt x="12" y="723"/>
                </a:lnTo>
                <a:lnTo>
                  <a:pt x="11" y="722"/>
                </a:lnTo>
                <a:lnTo>
                  <a:pt x="7" y="720"/>
                </a:lnTo>
                <a:lnTo>
                  <a:pt x="2" y="717"/>
                </a:lnTo>
                <a:lnTo>
                  <a:pt x="2" y="717"/>
                </a:lnTo>
                <a:lnTo>
                  <a:pt x="0" y="716"/>
                </a:lnTo>
                <a:lnTo>
                  <a:pt x="3" y="703"/>
                </a:lnTo>
                <a:lnTo>
                  <a:pt x="3" y="699"/>
                </a:lnTo>
                <a:lnTo>
                  <a:pt x="3" y="697"/>
                </a:lnTo>
                <a:lnTo>
                  <a:pt x="4" y="697"/>
                </a:lnTo>
                <a:lnTo>
                  <a:pt x="21" y="697"/>
                </a:lnTo>
                <a:lnTo>
                  <a:pt x="21" y="697"/>
                </a:lnTo>
                <a:lnTo>
                  <a:pt x="21" y="679"/>
                </a:lnTo>
                <a:lnTo>
                  <a:pt x="21" y="678"/>
                </a:lnTo>
                <a:lnTo>
                  <a:pt x="21" y="678"/>
                </a:lnTo>
                <a:lnTo>
                  <a:pt x="21" y="670"/>
                </a:lnTo>
                <a:lnTo>
                  <a:pt x="20" y="669"/>
                </a:lnTo>
                <a:lnTo>
                  <a:pt x="20" y="669"/>
                </a:lnTo>
                <a:lnTo>
                  <a:pt x="20" y="669"/>
                </a:lnTo>
                <a:lnTo>
                  <a:pt x="19" y="669"/>
                </a:lnTo>
                <a:lnTo>
                  <a:pt x="19" y="669"/>
                </a:lnTo>
                <a:lnTo>
                  <a:pt x="18" y="669"/>
                </a:lnTo>
                <a:lnTo>
                  <a:pt x="18" y="668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7" y="666"/>
                </a:lnTo>
                <a:lnTo>
                  <a:pt x="18" y="666"/>
                </a:lnTo>
                <a:lnTo>
                  <a:pt x="18" y="665"/>
                </a:lnTo>
                <a:lnTo>
                  <a:pt x="17" y="662"/>
                </a:lnTo>
                <a:lnTo>
                  <a:pt x="17" y="661"/>
                </a:lnTo>
                <a:lnTo>
                  <a:pt x="18" y="660"/>
                </a:lnTo>
                <a:lnTo>
                  <a:pt x="18" y="659"/>
                </a:lnTo>
                <a:lnTo>
                  <a:pt x="18" y="659"/>
                </a:lnTo>
                <a:lnTo>
                  <a:pt x="19" y="658"/>
                </a:lnTo>
                <a:lnTo>
                  <a:pt x="19" y="658"/>
                </a:lnTo>
                <a:lnTo>
                  <a:pt x="19" y="658"/>
                </a:lnTo>
                <a:lnTo>
                  <a:pt x="19" y="656"/>
                </a:lnTo>
                <a:lnTo>
                  <a:pt x="19" y="656"/>
                </a:lnTo>
                <a:lnTo>
                  <a:pt x="19" y="656"/>
                </a:lnTo>
                <a:lnTo>
                  <a:pt x="20" y="657"/>
                </a:lnTo>
                <a:lnTo>
                  <a:pt x="21" y="658"/>
                </a:lnTo>
                <a:lnTo>
                  <a:pt x="21" y="658"/>
                </a:lnTo>
                <a:lnTo>
                  <a:pt x="21" y="658"/>
                </a:lnTo>
                <a:lnTo>
                  <a:pt x="21" y="657"/>
                </a:lnTo>
                <a:lnTo>
                  <a:pt x="21" y="657"/>
                </a:lnTo>
                <a:lnTo>
                  <a:pt x="21" y="657"/>
                </a:lnTo>
                <a:lnTo>
                  <a:pt x="21" y="657"/>
                </a:lnTo>
                <a:lnTo>
                  <a:pt x="21" y="656"/>
                </a:lnTo>
                <a:lnTo>
                  <a:pt x="21" y="654"/>
                </a:lnTo>
                <a:lnTo>
                  <a:pt x="21" y="654"/>
                </a:lnTo>
                <a:lnTo>
                  <a:pt x="22" y="653"/>
                </a:lnTo>
                <a:lnTo>
                  <a:pt x="22" y="653"/>
                </a:lnTo>
                <a:lnTo>
                  <a:pt x="21" y="653"/>
                </a:lnTo>
                <a:lnTo>
                  <a:pt x="21" y="652"/>
                </a:lnTo>
                <a:lnTo>
                  <a:pt x="21" y="652"/>
                </a:lnTo>
                <a:lnTo>
                  <a:pt x="22" y="650"/>
                </a:lnTo>
                <a:lnTo>
                  <a:pt x="22" y="649"/>
                </a:lnTo>
                <a:lnTo>
                  <a:pt x="23" y="649"/>
                </a:lnTo>
                <a:lnTo>
                  <a:pt x="23" y="649"/>
                </a:lnTo>
                <a:lnTo>
                  <a:pt x="23" y="649"/>
                </a:lnTo>
                <a:lnTo>
                  <a:pt x="23" y="650"/>
                </a:lnTo>
                <a:lnTo>
                  <a:pt x="23" y="650"/>
                </a:lnTo>
                <a:lnTo>
                  <a:pt x="23" y="650"/>
                </a:lnTo>
                <a:lnTo>
                  <a:pt x="24" y="650"/>
                </a:lnTo>
                <a:lnTo>
                  <a:pt x="25" y="648"/>
                </a:lnTo>
                <a:lnTo>
                  <a:pt x="27" y="645"/>
                </a:lnTo>
                <a:lnTo>
                  <a:pt x="27" y="645"/>
                </a:lnTo>
                <a:lnTo>
                  <a:pt x="27" y="644"/>
                </a:lnTo>
                <a:lnTo>
                  <a:pt x="26" y="644"/>
                </a:lnTo>
                <a:lnTo>
                  <a:pt x="26" y="644"/>
                </a:lnTo>
                <a:lnTo>
                  <a:pt x="25" y="643"/>
                </a:lnTo>
                <a:lnTo>
                  <a:pt x="24" y="642"/>
                </a:lnTo>
                <a:lnTo>
                  <a:pt x="24" y="642"/>
                </a:lnTo>
                <a:lnTo>
                  <a:pt x="24" y="642"/>
                </a:lnTo>
                <a:lnTo>
                  <a:pt x="24" y="641"/>
                </a:lnTo>
                <a:lnTo>
                  <a:pt x="25" y="641"/>
                </a:lnTo>
                <a:lnTo>
                  <a:pt x="25" y="641"/>
                </a:lnTo>
                <a:lnTo>
                  <a:pt x="25" y="641"/>
                </a:lnTo>
                <a:lnTo>
                  <a:pt x="26" y="641"/>
                </a:lnTo>
                <a:lnTo>
                  <a:pt x="26" y="641"/>
                </a:lnTo>
                <a:lnTo>
                  <a:pt x="27" y="642"/>
                </a:lnTo>
                <a:lnTo>
                  <a:pt x="27" y="641"/>
                </a:lnTo>
                <a:lnTo>
                  <a:pt x="27" y="641"/>
                </a:lnTo>
                <a:lnTo>
                  <a:pt x="27" y="641"/>
                </a:lnTo>
                <a:lnTo>
                  <a:pt x="27" y="639"/>
                </a:lnTo>
                <a:lnTo>
                  <a:pt x="27" y="639"/>
                </a:lnTo>
                <a:lnTo>
                  <a:pt x="27" y="638"/>
                </a:lnTo>
                <a:lnTo>
                  <a:pt x="27" y="637"/>
                </a:lnTo>
                <a:lnTo>
                  <a:pt x="27" y="637"/>
                </a:lnTo>
                <a:lnTo>
                  <a:pt x="26" y="636"/>
                </a:lnTo>
                <a:lnTo>
                  <a:pt x="26" y="636"/>
                </a:lnTo>
                <a:lnTo>
                  <a:pt x="27" y="635"/>
                </a:lnTo>
                <a:lnTo>
                  <a:pt x="27" y="635"/>
                </a:lnTo>
                <a:lnTo>
                  <a:pt x="27" y="635"/>
                </a:lnTo>
                <a:lnTo>
                  <a:pt x="27" y="634"/>
                </a:lnTo>
                <a:lnTo>
                  <a:pt x="27" y="634"/>
                </a:lnTo>
                <a:lnTo>
                  <a:pt x="27" y="634"/>
                </a:lnTo>
                <a:lnTo>
                  <a:pt x="28" y="632"/>
                </a:lnTo>
                <a:lnTo>
                  <a:pt x="27" y="632"/>
                </a:lnTo>
                <a:lnTo>
                  <a:pt x="27" y="632"/>
                </a:lnTo>
                <a:lnTo>
                  <a:pt x="27" y="631"/>
                </a:lnTo>
                <a:lnTo>
                  <a:pt x="27" y="630"/>
                </a:lnTo>
                <a:lnTo>
                  <a:pt x="28" y="630"/>
                </a:lnTo>
                <a:lnTo>
                  <a:pt x="28" y="630"/>
                </a:lnTo>
                <a:lnTo>
                  <a:pt x="28" y="629"/>
                </a:lnTo>
                <a:lnTo>
                  <a:pt x="28" y="629"/>
                </a:lnTo>
                <a:lnTo>
                  <a:pt x="28" y="628"/>
                </a:lnTo>
                <a:lnTo>
                  <a:pt x="28" y="628"/>
                </a:lnTo>
                <a:lnTo>
                  <a:pt x="28" y="627"/>
                </a:lnTo>
                <a:lnTo>
                  <a:pt x="28" y="627"/>
                </a:lnTo>
                <a:lnTo>
                  <a:pt x="28" y="627"/>
                </a:lnTo>
                <a:lnTo>
                  <a:pt x="29" y="626"/>
                </a:lnTo>
                <a:lnTo>
                  <a:pt x="29" y="625"/>
                </a:lnTo>
                <a:lnTo>
                  <a:pt x="29" y="625"/>
                </a:lnTo>
                <a:lnTo>
                  <a:pt x="29" y="625"/>
                </a:lnTo>
                <a:lnTo>
                  <a:pt x="29" y="625"/>
                </a:lnTo>
                <a:lnTo>
                  <a:pt x="29" y="624"/>
                </a:lnTo>
                <a:lnTo>
                  <a:pt x="29" y="623"/>
                </a:lnTo>
                <a:lnTo>
                  <a:pt x="29" y="623"/>
                </a:lnTo>
                <a:lnTo>
                  <a:pt x="29" y="623"/>
                </a:lnTo>
                <a:lnTo>
                  <a:pt x="28" y="623"/>
                </a:lnTo>
                <a:lnTo>
                  <a:pt x="27" y="623"/>
                </a:lnTo>
                <a:lnTo>
                  <a:pt x="27" y="622"/>
                </a:lnTo>
                <a:lnTo>
                  <a:pt x="27" y="622"/>
                </a:lnTo>
                <a:lnTo>
                  <a:pt x="28" y="621"/>
                </a:lnTo>
                <a:lnTo>
                  <a:pt x="28" y="621"/>
                </a:lnTo>
                <a:lnTo>
                  <a:pt x="29" y="621"/>
                </a:lnTo>
                <a:lnTo>
                  <a:pt x="29" y="620"/>
                </a:lnTo>
                <a:lnTo>
                  <a:pt x="29" y="620"/>
                </a:lnTo>
                <a:lnTo>
                  <a:pt x="29" y="619"/>
                </a:lnTo>
                <a:lnTo>
                  <a:pt x="29" y="618"/>
                </a:lnTo>
                <a:lnTo>
                  <a:pt x="29" y="618"/>
                </a:lnTo>
                <a:lnTo>
                  <a:pt x="29" y="617"/>
                </a:lnTo>
                <a:lnTo>
                  <a:pt x="29" y="616"/>
                </a:lnTo>
                <a:lnTo>
                  <a:pt x="30" y="615"/>
                </a:lnTo>
                <a:lnTo>
                  <a:pt x="30" y="614"/>
                </a:lnTo>
                <a:lnTo>
                  <a:pt x="30" y="613"/>
                </a:lnTo>
                <a:lnTo>
                  <a:pt x="30" y="613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1"/>
                </a:lnTo>
                <a:lnTo>
                  <a:pt x="29" y="611"/>
                </a:lnTo>
                <a:lnTo>
                  <a:pt x="29" y="610"/>
                </a:lnTo>
                <a:lnTo>
                  <a:pt x="29" y="610"/>
                </a:lnTo>
                <a:lnTo>
                  <a:pt x="29" y="609"/>
                </a:lnTo>
                <a:lnTo>
                  <a:pt x="29" y="608"/>
                </a:lnTo>
                <a:lnTo>
                  <a:pt x="29" y="608"/>
                </a:lnTo>
                <a:lnTo>
                  <a:pt x="28" y="608"/>
                </a:lnTo>
                <a:lnTo>
                  <a:pt x="28" y="607"/>
                </a:lnTo>
                <a:lnTo>
                  <a:pt x="27" y="607"/>
                </a:lnTo>
                <a:lnTo>
                  <a:pt x="27" y="606"/>
                </a:lnTo>
                <a:lnTo>
                  <a:pt x="27" y="606"/>
                </a:lnTo>
                <a:lnTo>
                  <a:pt x="29" y="606"/>
                </a:lnTo>
                <a:lnTo>
                  <a:pt x="29" y="605"/>
                </a:lnTo>
                <a:lnTo>
                  <a:pt x="30" y="605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0" y="603"/>
                </a:lnTo>
                <a:lnTo>
                  <a:pt x="31" y="602"/>
                </a:lnTo>
                <a:lnTo>
                  <a:pt x="31" y="601"/>
                </a:lnTo>
                <a:lnTo>
                  <a:pt x="31" y="600"/>
                </a:lnTo>
                <a:lnTo>
                  <a:pt x="31" y="599"/>
                </a:lnTo>
                <a:lnTo>
                  <a:pt x="31" y="599"/>
                </a:lnTo>
                <a:lnTo>
                  <a:pt x="31" y="598"/>
                </a:lnTo>
                <a:lnTo>
                  <a:pt x="31" y="598"/>
                </a:lnTo>
                <a:lnTo>
                  <a:pt x="31" y="597"/>
                </a:lnTo>
                <a:lnTo>
                  <a:pt x="30" y="596"/>
                </a:lnTo>
                <a:lnTo>
                  <a:pt x="30" y="594"/>
                </a:lnTo>
                <a:lnTo>
                  <a:pt x="29" y="594"/>
                </a:lnTo>
                <a:lnTo>
                  <a:pt x="29" y="593"/>
                </a:lnTo>
                <a:lnTo>
                  <a:pt x="28" y="593"/>
                </a:lnTo>
                <a:lnTo>
                  <a:pt x="28" y="593"/>
                </a:lnTo>
                <a:lnTo>
                  <a:pt x="27" y="593"/>
                </a:lnTo>
                <a:lnTo>
                  <a:pt x="27" y="593"/>
                </a:lnTo>
                <a:lnTo>
                  <a:pt x="27" y="593"/>
                </a:lnTo>
                <a:lnTo>
                  <a:pt x="27" y="592"/>
                </a:lnTo>
                <a:lnTo>
                  <a:pt x="27" y="592"/>
                </a:lnTo>
                <a:lnTo>
                  <a:pt x="27" y="591"/>
                </a:lnTo>
                <a:lnTo>
                  <a:pt x="27" y="590"/>
                </a:lnTo>
                <a:lnTo>
                  <a:pt x="28" y="586"/>
                </a:lnTo>
                <a:lnTo>
                  <a:pt x="28" y="586"/>
                </a:lnTo>
                <a:lnTo>
                  <a:pt x="28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7" y="586"/>
                </a:lnTo>
                <a:lnTo>
                  <a:pt x="26" y="586"/>
                </a:lnTo>
                <a:lnTo>
                  <a:pt x="26" y="586"/>
                </a:lnTo>
                <a:lnTo>
                  <a:pt x="26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6"/>
                </a:lnTo>
                <a:lnTo>
                  <a:pt x="25" y="585"/>
                </a:lnTo>
                <a:lnTo>
                  <a:pt x="25" y="585"/>
                </a:lnTo>
                <a:lnTo>
                  <a:pt x="24" y="585"/>
                </a:lnTo>
                <a:lnTo>
                  <a:pt x="23" y="584"/>
                </a:lnTo>
                <a:lnTo>
                  <a:pt x="23" y="584"/>
                </a:lnTo>
                <a:lnTo>
                  <a:pt x="23" y="583"/>
                </a:lnTo>
                <a:lnTo>
                  <a:pt x="24" y="583"/>
                </a:lnTo>
                <a:lnTo>
                  <a:pt x="25" y="583"/>
                </a:lnTo>
                <a:lnTo>
                  <a:pt x="27" y="582"/>
                </a:lnTo>
                <a:lnTo>
                  <a:pt x="27" y="582"/>
                </a:lnTo>
                <a:lnTo>
                  <a:pt x="27" y="582"/>
                </a:lnTo>
                <a:lnTo>
                  <a:pt x="28" y="582"/>
                </a:lnTo>
                <a:lnTo>
                  <a:pt x="28" y="582"/>
                </a:lnTo>
                <a:lnTo>
                  <a:pt x="29" y="582"/>
                </a:lnTo>
                <a:lnTo>
                  <a:pt x="29" y="582"/>
                </a:lnTo>
                <a:lnTo>
                  <a:pt x="30" y="581"/>
                </a:lnTo>
                <a:lnTo>
                  <a:pt x="30" y="581"/>
                </a:lnTo>
                <a:lnTo>
                  <a:pt x="31" y="581"/>
                </a:lnTo>
                <a:lnTo>
                  <a:pt x="32" y="580"/>
                </a:lnTo>
                <a:lnTo>
                  <a:pt x="32" y="578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2" y="577"/>
                </a:lnTo>
                <a:lnTo>
                  <a:pt x="30" y="578"/>
                </a:lnTo>
                <a:lnTo>
                  <a:pt x="30" y="578"/>
                </a:lnTo>
                <a:lnTo>
                  <a:pt x="30" y="578"/>
                </a:lnTo>
                <a:lnTo>
                  <a:pt x="29" y="578"/>
                </a:lnTo>
                <a:lnTo>
                  <a:pt x="29" y="578"/>
                </a:lnTo>
                <a:lnTo>
                  <a:pt x="29" y="578"/>
                </a:lnTo>
                <a:lnTo>
                  <a:pt x="29" y="578"/>
                </a:lnTo>
                <a:lnTo>
                  <a:pt x="28" y="577"/>
                </a:lnTo>
                <a:lnTo>
                  <a:pt x="28" y="577"/>
                </a:lnTo>
                <a:lnTo>
                  <a:pt x="28" y="577"/>
                </a:lnTo>
                <a:lnTo>
                  <a:pt x="27" y="576"/>
                </a:lnTo>
                <a:lnTo>
                  <a:pt x="26" y="576"/>
                </a:lnTo>
                <a:lnTo>
                  <a:pt x="25" y="576"/>
                </a:lnTo>
                <a:lnTo>
                  <a:pt x="25" y="576"/>
                </a:lnTo>
                <a:lnTo>
                  <a:pt x="25" y="576"/>
                </a:lnTo>
                <a:lnTo>
                  <a:pt x="25" y="576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5"/>
                </a:lnTo>
                <a:lnTo>
                  <a:pt x="24" y="574"/>
                </a:lnTo>
                <a:lnTo>
                  <a:pt x="24" y="574"/>
                </a:lnTo>
                <a:lnTo>
                  <a:pt x="24" y="574"/>
                </a:lnTo>
                <a:lnTo>
                  <a:pt x="24" y="573"/>
                </a:lnTo>
                <a:lnTo>
                  <a:pt x="24" y="573"/>
                </a:lnTo>
                <a:lnTo>
                  <a:pt x="24" y="573"/>
                </a:lnTo>
                <a:lnTo>
                  <a:pt x="24" y="573"/>
                </a:lnTo>
                <a:lnTo>
                  <a:pt x="24" y="572"/>
                </a:lnTo>
                <a:lnTo>
                  <a:pt x="24" y="572"/>
                </a:lnTo>
                <a:lnTo>
                  <a:pt x="24" y="572"/>
                </a:lnTo>
                <a:lnTo>
                  <a:pt x="23" y="571"/>
                </a:lnTo>
                <a:lnTo>
                  <a:pt x="23" y="571"/>
                </a:lnTo>
                <a:lnTo>
                  <a:pt x="23" y="571"/>
                </a:lnTo>
                <a:lnTo>
                  <a:pt x="22" y="571"/>
                </a:lnTo>
                <a:lnTo>
                  <a:pt x="22" y="571"/>
                </a:lnTo>
                <a:lnTo>
                  <a:pt x="22" y="570"/>
                </a:lnTo>
                <a:lnTo>
                  <a:pt x="21" y="569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0" y="567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1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2" y="566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3" y="565"/>
                </a:lnTo>
                <a:lnTo>
                  <a:pt x="24" y="565"/>
                </a:lnTo>
                <a:lnTo>
                  <a:pt x="24" y="565"/>
                </a:lnTo>
                <a:lnTo>
                  <a:pt x="24" y="565"/>
                </a:lnTo>
                <a:lnTo>
                  <a:pt x="25" y="565"/>
                </a:lnTo>
                <a:lnTo>
                  <a:pt x="25" y="565"/>
                </a:lnTo>
                <a:lnTo>
                  <a:pt x="25" y="566"/>
                </a:lnTo>
                <a:lnTo>
                  <a:pt x="25" y="566"/>
                </a:lnTo>
                <a:lnTo>
                  <a:pt x="25" y="566"/>
                </a:lnTo>
                <a:lnTo>
                  <a:pt x="25" y="566"/>
                </a:lnTo>
                <a:lnTo>
                  <a:pt x="25" y="567"/>
                </a:lnTo>
                <a:lnTo>
                  <a:pt x="25" y="567"/>
                </a:lnTo>
                <a:lnTo>
                  <a:pt x="25" y="567"/>
                </a:lnTo>
                <a:lnTo>
                  <a:pt x="25" y="567"/>
                </a:lnTo>
                <a:lnTo>
                  <a:pt x="25" y="568"/>
                </a:lnTo>
                <a:lnTo>
                  <a:pt x="25" y="568"/>
                </a:lnTo>
                <a:lnTo>
                  <a:pt x="26" y="568"/>
                </a:lnTo>
                <a:lnTo>
                  <a:pt x="26" y="568"/>
                </a:lnTo>
                <a:lnTo>
                  <a:pt x="26" y="568"/>
                </a:lnTo>
                <a:lnTo>
                  <a:pt x="27" y="567"/>
                </a:lnTo>
                <a:lnTo>
                  <a:pt x="27" y="567"/>
                </a:lnTo>
                <a:lnTo>
                  <a:pt x="27" y="567"/>
                </a:lnTo>
                <a:lnTo>
                  <a:pt x="28" y="566"/>
                </a:lnTo>
                <a:lnTo>
                  <a:pt x="28" y="565"/>
                </a:lnTo>
                <a:lnTo>
                  <a:pt x="27" y="564"/>
                </a:lnTo>
                <a:lnTo>
                  <a:pt x="27" y="564"/>
                </a:lnTo>
                <a:lnTo>
                  <a:pt x="27" y="564"/>
                </a:lnTo>
                <a:lnTo>
                  <a:pt x="27" y="564"/>
                </a:lnTo>
                <a:lnTo>
                  <a:pt x="28" y="563"/>
                </a:lnTo>
                <a:lnTo>
                  <a:pt x="28" y="563"/>
                </a:lnTo>
                <a:lnTo>
                  <a:pt x="28" y="562"/>
                </a:lnTo>
                <a:lnTo>
                  <a:pt x="28" y="562"/>
                </a:lnTo>
                <a:lnTo>
                  <a:pt x="27" y="561"/>
                </a:lnTo>
                <a:lnTo>
                  <a:pt x="27" y="561"/>
                </a:lnTo>
                <a:lnTo>
                  <a:pt x="27" y="561"/>
                </a:lnTo>
                <a:lnTo>
                  <a:pt x="27" y="561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8" y="559"/>
                </a:lnTo>
                <a:lnTo>
                  <a:pt x="28" y="559"/>
                </a:lnTo>
                <a:lnTo>
                  <a:pt x="31" y="559"/>
                </a:lnTo>
                <a:lnTo>
                  <a:pt x="32" y="559"/>
                </a:lnTo>
                <a:lnTo>
                  <a:pt x="32" y="560"/>
                </a:lnTo>
                <a:lnTo>
                  <a:pt x="33" y="560"/>
                </a:lnTo>
                <a:lnTo>
                  <a:pt x="33" y="560"/>
                </a:lnTo>
                <a:lnTo>
                  <a:pt x="33" y="559"/>
                </a:lnTo>
                <a:lnTo>
                  <a:pt x="34" y="559"/>
                </a:lnTo>
                <a:lnTo>
                  <a:pt x="34" y="559"/>
                </a:lnTo>
                <a:lnTo>
                  <a:pt x="34" y="558"/>
                </a:lnTo>
                <a:lnTo>
                  <a:pt x="34" y="558"/>
                </a:lnTo>
                <a:lnTo>
                  <a:pt x="34" y="557"/>
                </a:lnTo>
                <a:lnTo>
                  <a:pt x="35" y="557"/>
                </a:lnTo>
                <a:lnTo>
                  <a:pt x="35" y="556"/>
                </a:lnTo>
                <a:lnTo>
                  <a:pt x="35" y="556"/>
                </a:lnTo>
                <a:lnTo>
                  <a:pt x="36" y="556"/>
                </a:lnTo>
                <a:lnTo>
                  <a:pt x="36" y="556"/>
                </a:lnTo>
                <a:lnTo>
                  <a:pt x="36" y="555"/>
                </a:lnTo>
                <a:lnTo>
                  <a:pt x="37" y="555"/>
                </a:lnTo>
                <a:lnTo>
                  <a:pt x="37" y="554"/>
                </a:lnTo>
                <a:lnTo>
                  <a:pt x="37" y="554"/>
                </a:lnTo>
                <a:lnTo>
                  <a:pt x="37" y="553"/>
                </a:lnTo>
                <a:lnTo>
                  <a:pt x="37" y="553"/>
                </a:lnTo>
                <a:lnTo>
                  <a:pt x="36" y="553"/>
                </a:lnTo>
                <a:lnTo>
                  <a:pt x="36" y="552"/>
                </a:lnTo>
                <a:lnTo>
                  <a:pt x="36" y="552"/>
                </a:lnTo>
                <a:lnTo>
                  <a:pt x="35" y="551"/>
                </a:lnTo>
                <a:lnTo>
                  <a:pt x="35" y="550"/>
                </a:lnTo>
                <a:lnTo>
                  <a:pt x="35" y="549"/>
                </a:lnTo>
                <a:lnTo>
                  <a:pt x="35" y="548"/>
                </a:lnTo>
                <a:lnTo>
                  <a:pt x="35" y="548"/>
                </a:lnTo>
                <a:lnTo>
                  <a:pt x="35" y="547"/>
                </a:lnTo>
                <a:lnTo>
                  <a:pt x="36" y="547"/>
                </a:lnTo>
                <a:lnTo>
                  <a:pt x="36" y="546"/>
                </a:lnTo>
                <a:lnTo>
                  <a:pt x="36" y="546"/>
                </a:lnTo>
                <a:lnTo>
                  <a:pt x="36" y="545"/>
                </a:lnTo>
                <a:lnTo>
                  <a:pt x="36" y="545"/>
                </a:lnTo>
                <a:lnTo>
                  <a:pt x="36" y="545"/>
                </a:lnTo>
                <a:lnTo>
                  <a:pt x="36" y="544"/>
                </a:lnTo>
                <a:lnTo>
                  <a:pt x="36" y="544"/>
                </a:lnTo>
                <a:lnTo>
                  <a:pt x="36" y="544"/>
                </a:lnTo>
                <a:lnTo>
                  <a:pt x="36" y="543"/>
                </a:lnTo>
                <a:lnTo>
                  <a:pt x="36" y="543"/>
                </a:lnTo>
                <a:lnTo>
                  <a:pt x="36" y="542"/>
                </a:lnTo>
                <a:lnTo>
                  <a:pt x="36" y="542"/>
                </a:lnTo>
                <a:lnTo>
                  <a:pt x="35" y="541"/>
                </a:lnTo>
                <a:lnTo>
                  <a:pt x="35" y="541"/>
                </a:lnTo>
                <a:lnTo>
                  <a:pt x="35" y="540"/>
                </a:lnTo>
                <a:lnTo>
                  <a:pt x="35" y="540"/>
                </a:lnTo>
                <a:lnTo>
                  <a:pt x="35" y="539"/>
                </a:lnTo>
                <a:lnTo>
                  <a:pt x="35" y="539"/>
                </a:lnTo>
                <a:lnTo>
                  <a:pt x="35" y="539"/>
                </a:lnTo>
                <a:lnTo>
                  <a:pt x="35" y="538"/>
                </a:lnTo>
                <a:lnTo>
                  <a:pt x="35" y="536"/>
                </a:lnTo>
                <a:lnTo>
                  <a:pt x="35" y="535"/>
                </a:lnTo>
                <a:lnTo>
                  <a:pt x="36" y="535"/>
                </a:lnTo>
                <a:lnTo>
                  <a:pt x="36" y="535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5" y="534"/>
                </a:lnTo>
                <a:lnTo>
                  <a:pt x="35" y="534"/>
                </a:lnTo>
                <a:lnTo>
                  <a:pt x="35" y="533"/>
                </a:lnTo>
                <a:lnTo>
                  <a:pt x="34" y="533"/>
                </a:lnTo>
                <a:lnTo>
                  <a:pt x="34" y="533"/>
                </a:lnTo>
                <a:lnTo>
                  <a:pt x="33" y="533"/>
                </a:lnTo>
                <a:lnTo>
                  <a:pt x="33" y="533"/>
                </a:lnTo>
                <a:lnTo>
                  <a:pt x="32" y="532"/>
                </a:lnTo>
                <a:lnTo>
                  <a:pt x="32" y="530"/>
                </a:lnTo>
                <a:lnTo>
                  <a:pt x="31" y="530"/>
                </a:lnTo>
                <a:lnTo>
                  <a:pt x="31" y="530"/>
                </a:lnTo>
                <a:lnTo>
                  <a:pt x="31" y="529"/>
                </a:lnTo>
                <a:lnTo>
                  <a:pt x="31" y="529"/>
                </a:lnTo>
                <a:lnTo>
                  <a:pt x="30" y="529"/>
                </a:lnTo>
                <a:lnTo>
                  <a:pt x="30" y="529"/>
                </a:lnTo>
                <a:lnTo>
                  <a:pt x="32" y="528"/>
                </a:lnTo>
                <a:lnTo>
                  <a:pt x="32" y="527"/>
                </a:lnTo>
                <a:lnTo>
                  <a:pt x="32" y="527"/>
                </a:lnTo>
                <a:lnTo>
                  <a:pt x="32" y="526"/>
                </a:lnTo>
                <a:lnTo>
                  <a:pt x="31" y="526"/>
                </a:lnTo>
                <a:lnTo>
                  <a:pt x="31" y="526"/>
                </a:lnTo>
                <a:lnTo>
                  <a:pt x="31" y="526"/>
                </a:lnTo>
                <a:lnTo>
                  <a:pt x="30" y="525"/>
                </a:lnTo>
                <a:lnTo>
                  <a:pt x="30" y="525"/>
                </a:lnTo>
                <a:lnTo>
                  <a:pt x="29" y="525"/>
                </a:lnTo>
                <a:lnTo>
                  <a:pt x="29" y="525"/>
                </a:lnTo>
                <a:lnTo>
                  <a:pt x="29" y="525"/>
                </a:lnTo>
                <a:lnTo>
                  <a:pt x="29" y="525"/>
                </a:lnTo>
                <a:lnTo>
                  <a:pt x="28" y="525"/>
                </a:lnTo>
                <a:lnTo>
                  <a:pt x="28" y="525"/>
                </a:lnTo>
                <a:lnTo>
                  <a:pt x="30" y="524"/>
                </a:lnTo>
                <a:lnTo>
                  <a:pt x="30" y="524"/>
                </a:lnTo>
                <a:lnTo>
                  <a:pt x="30" y="524"/>
                </a:lnTo>
                <a:lnTo>
                  <a:pt x="29" y="522"/>
                </a:lnTo>
                <a:lnTo>
                  <a:pt x="29" y="520"/>
                </a:lnTo>
                <a:lnTo>
                  <a:pt x="28" y="520"/>
                </a:lnTo>
                <a:lnTo>
                  <a:pt x="28" y="520"/>
                </a:lnTo>
                <a:lnTo>
                  <a:pt x="28" y="520"/>
                </a:lnTo>
                <a:lnTo>
                  <a:pt x="28" y="520"/>
                </a:lnTo>
                <a:lnTo>
                  <a:pt x="27" y="520"/>
                </a:lnTo>
                <a:lnTo>
                  <a:pt x="27" y="520"/>
                </a:lnTo>
                <a:lnTo>
                  <a:pt x="26" y="520"/>
                </a:lnTo>
                <a:lnTo>
                  <a:pt x="26" y="520"/>
                </a:lnTo>
                <a:lnTo>
                  <a:pt x="26" y="521"/>
                </a:lnTo>
                <a:lnTo>
                  <a:pt x="26" y="521"/>
                </a:lnTo>
                <a:lnTo>
                  <a:pt x="25" y="522"/>
                </a:lnTo>
                <a:lnTo>
                  <a:pt x="23" y="523"/>
                </a:lnTo>
                <a:lnTo>
                  <a:pt x="23" y="523"/>
                </a:lnTo>
                <a:lnTo>
                  <a:pt x="22" y="523"/>
                </a:lnTo>
                <a:lnTo>
                  <a:pt x="22" y="523"/>
                </a:lnTo>
                <a:lnTo>
                  <a:pt x="22" y="523"/>
                </a:lnTo>
                <a:lnTo>
                  <a:pt x="22" y="522"/>
                </a:lnTo>
                <a:lnTo>
                  <a:pt x="21" y="521"/>
                </a:lnTo>
                <a:lnTo>
                  <a:pt x="22" y="521"/>
                </a:lnTo>
                <a:lnTo>
                  <a:pt x="22" y="521"/>
                </a:lnTo>
                <a:lnTo>
                  <a:pt x="22" y="521"/>
                </a:lnTo>
                <a:lnTo>
                  <a:pt x="23" y="520"/>
                </a:lnTo>
                <a:lnTo>
                  <a:pt x="23" y="520"/>
                </a:lnTo>
                <a:lnTo>
                  <a:pt x="23" y="520"/>
                </a:lnTo>
                <a:lnTo>
                  <a:pt x="23" y="520"/>
                </a:lnTo>
                <a:lnTo>
                  <a:pt x="23" y="519"/>
                </a:lnTo>
                <a:lnTo>
                  <a:pt x="23" y="519"/>
                </a:lnTo>
                <a:lnTo>
                  <a:pt x="22" y="518"/>
                </a:lnTo>
                <a:lnTo>
                  <a:pt x="22" y="518"/>
                </a:lnTo>
                <a:lnTo>
                  <a:pt x="22" y="516"/>
                </a:lnTo>
                <a:lnTo>
                  <a:pt x="22" y="516"/>
                </a:lnTo>
                <a:lnTo>
                  <a:pt x="22" y="514"/>
                </a:lnTo>
                <a:lnTo>
                  <a:pt x="22" y="514"/>
                </a:lnTo>
                <a:lnTo>
                  <a:pt x="22" y="513"/>
                </a:lnTo>
                <a:lnTo>
                  <a:pt x="22" y="513"/>
                </a:lnTo>
                <a:lnTo>
                  <a:pt x="22" y="513"/>
                </a:lnTo>
                <a:lnTo>
                  <a:pt x="22" y="513"/>
                </a:lnTo>
                <a:lnTo>
                  <a:pt x="21" y="512"/>
                </a:lnTo>
                <a:lnTo>
                  <a:pt x="20" y="512"/>
                </a:lnTo>
                <a:lnTo>
                  <a:pt x="19" y="511"/>
                </a:lnTo>
                <a:lnTo>
                  <a:pt x="18" y="510"/>
                </a:lnTo>
                <a:lnTo>
                  <a:pt x="17" y="510"/>
                </a:lnTo>
                <a:lnTo>
                  <a:pt x="17" y="510"/>
                </a:lnTo>
                <a:lnTo>
                  <a:pt x="16" y="510"/>
                </a:lnTo>
                <a:lnTo>
                  <a:pt x="15" y="511"/>
                </a:lnTo>
                <a:lnTo>
                  <a:pt x="14" y="511"/>
                </a:lnTo>
                <a:lnTo>
                  <a:pt x="14" y="511"/>
                </a:lnTo>
                <a:lnTo>
                  <a:pt x="13" y="510"/>
                </a:lnTo>
                <a:lnTo>
                  <a:pt x="13" y="509"/>
                </a:lnTo>
                <a:lnTo>
                  <a:pt x="13" y="509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4" y="508"/>
                </a:lnTo>
                <a:lnTo>
                  <a:pt x="15" y="507"/>
                </a:lnTo>
                <a:lnTo>
                  <a:pt x="15" y="507"/>
                </a:lnTo>
                <a:lnTo>
                  <a:pt x="15" y="506"/>
                </a:lnTo>
                <a:lnTo>
                  <a:pt x="15" y="506"/>
                </a:lnTo>
                <a:lnTo>
                  <a:pt x="16" y="506"/>
                </a:lnTo>
                <a:lnTo>
                  <a:pt x="16" y="506"/>
                </a:lnTo>
                <a:lnTo>
                  <a:pt x="17" y="505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20" y="504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20" y="503"/>
                </a:lnTo>
                <a:lnTo>
                  <a:pt x="19" y="502"/>
                </a:lnTo>
                <a:lnTo>
                  <a:pt x="19" y="502"/>
                </a:lnTo>
                <a:lnTo>
                  <a:pt x="18" y="502"/>
                </a:lnTo>
                <a:lnTo>
                  <a:pt x="18" y="502"/>
                </a:lnTo>
                <a:lnTo>
                  <a:pt x="18" y="502"/>
                </a:lnTo>
                <a:lnTo>
                  <a:pt x="18" y="501"/>
                </a:lnTo>
                <a:lnTo>
                  <a:pt x="18" y="501"/>
                </a:lnTo>
                <a:lnTo>
                  <a:pt x="18" y="500"/>
                </a:lnTo>
                <a:lnTo>
                  <a:pt x="19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500"/>
                </a:lnTo>
                <a:lnTo>
                  <a:pt x="21" y="500"/>
                </a:lnTo>
                <a:lnTo>
                  <a:pt x="21" y="500"/>
                </a:lnTo>
                <a:lnTo>
                  <a:pt x="21" y="499"/>
                </a:lnTo>
                <a:lnTo>
                  <a:pt x="21" y="497"/>
                </a:lnTo>
                <a:lnTo>
                  <a:pt x="21" y="495"/>
                </a:lnTo>
                <a:lnTo>
                  <a:pt x="21" y="495"/>
                </a:lnTo>
                <a:lnTo>
                  <a:pt x="21" y="494"/>
                </a:lnTo>
                <a:lnTo>
                  <a:pt x="21" y="494"/>
                </a:lnTo>
                <a:lnTo>
                  <a:pt x="21" y="494"/>
                </a:lnTo>
                <a:lnTo>
                  <a:pt x="22" y="493"/>
                </a:lnTo>
                <a:lnTo>
                  <a:pt x="22" y="493"/>
                </a:lnTo>
                <a:lnTo>
                  <a:pt x="23" y="493"/>
                </a:lnTo>
                <a:lnTo>
                  <a:pt x="22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3" y="493"/>
                </a:lnTo>
                <a:lnTo>
                  <a:pt x="22" y="492"/>
                </a:lnTo>
                <a:lnTo>
                  <a:pt x="22" y="492"/>
                </a:lnTo>
                <a:lnTo>
                  <a:pt x="22" y="492"/>
                </a:lnTo>
                <a:lnTo>
                  <a:pt x="21" y="492"/>
                </a:lnTo>
                <a:lnTo>
                  <a:pt x="21" y="492"/>
                </a:lnTo>
                <a:lnTo>
                  <a:pt x="20" y="492"/>
                </a:lnTo>
                <a:lnTo>
                  <a:pt x="19" y="492"/>
                </a:lnTo>
                <a:lnTo>
                  <a:pt x="19" y="492"/>
                </a:lnTo>
                <a:lnTo>
                  <a:pt x="19" y="492"/>
                </a:lnTo>
                <a:lnTo>
                  <a:pt x="17" y="491"/>
                </a:lnTo>
                <a:lnTo>
                  <a:pt x="17" y="491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6" y="490"/>
                </a:lnTo>
                <a:lnTo>
                  <a:pt x="17" y="489"/>
                </a:lnTo>
                <a:lnTo>
                  <a:pt x="17" y="489"/>
                </a:lnTo>
                <a:lnTo>
                  <a:pt x="18" y="489"/>
                </a:lnTo>
                <a:lnTo>
                  <a:pt x="18" y="489"/>
                </a:lnTo>
                <a:lnTo>
                  <a:pt x="19" y="489"/>
                </a:lnTo>
                <a:lnTo>
                  <a:pt x="19" y="489"/>
                </a:lnTo>
                <a:lnTo>
                  <a:pt x="19" y="488"/>
                </a:lnTo>
                <a:lnTo>
                  <a:pt x="19" y="488"/>
                </a:lnTo>
                <a:lnTo>
                  <a:pt x="20" y="488"/>
                </a:lnTo>
                <a:lnTo>
                  <a:pt x="20" y="488"/>
                </a:lnTo>
                <a:lnTo>
                  <a:pt x="20" y="488"/>
                </a:lnTo>
                <a:lnTo>
                  <a:pt x="20" y="487"/>
                </a:lnTo>
                <a:lnTo>
                  <a:pt x="20" y="487"/>
                </a:lnTo>
                <a:lnTo>
                  <a:pt x="21" y="487"/>
                </a:lnTo>
                <a:lnTo>
                  <a:pt x="21" y="487"/>
                </a:lnTo>
                <a:lnTo>
                  <a:pt x="21" y="487"/>
                </a:lnTo>
                <a:lnTo>
                  <a:pt x="21" y="486"/>
                </a:lnTo>
                <a:lnTo>
                  <a:pt x="22" y="486"/>
                </a:lnTo>
                <a:lnTo>
                  <a:pt x="22" y="486"/>
                </a:lnTo>
                <a:lnTo>
                  <a:pt x="23" y="485"/>
                </a:lnTo>
                <a:lnTo>
                  <a:pt x="23" y="485"/>
                </a:lnTo>
                <a:lnTo>
                  <a:pt x="23" y="485"/>
                </a:lnTo>
                <a:lnTo>
                  <a:pt x="23" y="485"/>
                </a:lnTo>
                <a:lnTo>
                  <a:pt x="24" y="484"/>
                </a:lnTo>
                <a:lnTo>
                  <a:pt x="24" y="484"/>
                </a:lnTo>
                <a:lnTo>
                  <a:pt x="24" y="483"/>
                </a:lnTo>
                <a:lnTo>
                  <a:pt x="24" y="483"/>
                </a:lnTo>
                <a:lnTo>
                  <a:pt x="24" y="482"/>
                </a:lnTo>
                <a:lnTo>
                  <a:pt x="24" y="482"/>
                </a:lnTo>
                <a:lnTo>
                  <a:pt x="24" y="482"/>
                </a:lnTo>
                <a:lnTo>
                  <a:pt x="24" y="481"/>
                </a:lnTo>
                <a:lnTo>
                  <a:pt x="24" y="481"/>
                </a:lnTo>
                <a:lnTo>
                  <a:pt x="23" y="480"/>
                </a:lnTo>
                <a:lnTo>
                  <a:pt x="23" y="480"/>
                </a:lnTo>
                <a:lnTo>
                  <a:pt x="23" y="480"/>
                </a:lnTo>
                <a:lnTo>
                  <a:pt x="23" y="479"/>
                </a:lnTo>
                <a:lnTo>
                  <a:pt x="24" y="479"/>
                </a:lnTo>
                <a:lnTo>
                  <a:pt x="24" y="479"/>
                </a:lnTo>
                <a:lnTo>
                  <a:pt x="25" y="480"/>
                </a:lnTo>
                <a:lnTo>
                  <a:pt x="25" y="480"/>
                </a:lnTo>
                <a:lnTo>
                  <a:pt x="26" y="480"/>
                </a:lnTo>
                <a:lnTo>
                  <a:pt x="26" y="481"/>
                </a:lnTo>
                <a:lnTo>
                  <a:pt x="26" y="481"/>
                </a:lnTo>
                <a:lnTo>
                  <a:pt x="27" y="481"/>
                </a:lnTo>
                <a:lnTo>
                  <a:pt x="27" y="481"/>
                </a:lnTo>
                <a:lnTo>
                  <a:pt x="27" y="481"/>
                </a:lnTo>
                <a:lnTo>
                  <a:pt x="27" y="480"/>
                </a:lnTo>
                <a:lnTo>
                  <a:pt x="27" y="479"/>
                </a:lnTo>
                <a:lnTo>
                  <a:pt x="27" y="479"/>
                </a:lnTo>
                <a:lnTo>
                  <a:pt x="27" y="479"/>
                </a:lnTo>
                <a:lnTo>
                  <a:pt x="27" y="478"/>
                </a:lnTo>
                <a:lnTo>
                  <a:pt x="26" y="478"/>
                </a:lnTo>
                <a:lnTo>
                  <a:pt x="26" y="477"/>
                </a:lnTo>
                <a:lnTo>
                  <a:pt x="25" y="477"/>
                </a:lnTo>
                <a:lnTo>
                  <a:pt x="25" y="476"/>
                </a:lnTo>
                <a:lnTo>
                  <a:pt x="25" y="476"/>
                </a:lnTo>
                <a:lnTo>
                  <a:pt x="25" y="475"/>
                </a:lnTo>
                <a:lnTo>
                  <a:pt x="25" y="475"/>
                </a:lnTo>
                <a:lnTo>
                  <a:pt x="25" y="475"/>
                </a:lnTo>
                <a:lnTo>
                  <a:pt x="25" y="474"/>
                </a:lnTo>
                <a:lnTo>
                  <a:pt x="26" y="473"/>
                </a:lnTo>
                <a:lnTo>
                  <a:pt x="26" y="472"/>
                </a:lnTo>
                <a:lnTo>
                  <a:pt x="26" y="472"/>
                </a:lnTo>
                <a:lnTo>
                  <a:pt x="26" y="472"/>
                </a:lnTo>
                <a:lnTo>
                  <a:pt x="26" y="472"/>
                </a:lnTo>
                <a:lnTo>
                  <a:pt x="26" y="471"/>
                </a:lnTo>
                <a:lnTo>
                  <a:pt x="26" y="469"/>
                </a:lnTo>
                <a:lnTo>
                  <a:pt x="26" y="469"/>
                </a:lnTo>
                <a:lnTo>
                  <a:pt x="26" y="468"/>
                </a:lnTo>
                <a:lnTo>
                  <a:pt x="26" y="468"/>
                </a:lnTo>
                <a:lnTo>
                  <a:pt x="26" y="467"/>
                </a:lnTo>
                <a:lnTo>
                  <a:pt x="27" y="467"/>
                </a:lnTo>
                <a:lnTo>
                  <a:pt x="27" y="467"/>
                </a:lnTo>
                <a:lnTo>
                  <a:pt x="27" y="467"/>
                </a:lnTo>
                <a:lnTo>
                  <a:pt x="28" y="466"/>
                </a:lnTo>
                <a:lnTo>
                  <a:pt x="28" y="466"/>
                </a:lnTo>
                <a:lnTo>
                  <a:pt x="29" y="466"/>
                </a:lnTo>
                <a:lnTo>
                  <a:pt x="30" y="466"/>
                </a:lnTo>
                <a:lnTo>
                  <a:pt x="30" y="466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5"/>
                </a:lnTo>
                <a:lnTo>
                  <a:pt x="30" y="464"/>
                </a:lnTo>
                <a:lnTo>
                  <a:pt x="30" y="464"/>
                </a:lnTo>
                <a:lnTo>
                  <a:pt x="30" y="464"/>
                </a:lnTo>
                <a:lnTo>
                  <a:pt x="30" y="463"/>
                </a:lnTo>
                <a:lnTo>
                  <a:pt x="30" y="463"/>
                </a:lnTo>
                <a:lnTo>
                  <a:pt x="30" y="463"/>
                </a:lnTo>
                <a:lnTo>
                  <a:pt x="30" y="463"/>
                </a:lnTo>
                <a:lnTo>
                  <a:pt x="30" y="462"/>
                </a:lnTo>
                <a:lnTo>
                  <a:pt x="30" y="462"/>
                </a:lnTo>
                <a:lnTo>
                  <a:pt x="30" y="462"/>
                </a:lnTo>
                <a:lnTo>
                  <a:pt x="30" y="462"/>
                </a:lnTo>
                <a:lnTo>
                  <a:pt x="30" y="461"/>
                </a:lnTo>
                <a:lnTo>
                  <a:pt x="30" y="461"/>
                </a:lnTo>
                <a:lnTo>
                  <a:pt x="31" y="461"/>
                </a:lnTo>
                <a:lnTo>
                  <a:pt x="31" y="461"/>
                </a:lnTo>
                <a:lnTo>
                  <a:pt x="31" y="461"/>
                </a:lnTo>
                <a:lnTo>
                  <a:pt x="31" y="460"/>
                </a:lnTo>
                <a:lnTo>
                  <a:pt x="31" y="460"/>
                </a:lnTo>
                <a:lnTo>
                  <a:pt x="31" y="460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59"/>
                </a:lnTo>
                <a:lnTo>
                  <a:pt x="32" y="460"/>
                </a:lnTo>
                <a:lnTo>
                  <a:pt x="33" y="461"/>
                </a:lnTo>
                <a:lnTo>
                  <a:pt x="33" y="461"/>
                </a:lnTo>
                <a:lnTo>
                  <a:pt x="34" y="461"/>
                </a:lnTo>
                <a:lnTo>
                  <a:pt x="34" y="461"/>
                </a:lnTo>
                <a:lnTo>
                  <a:pt x="35" y="461"/>
                </a:lnTo>
                <a:lnTo>
                  <a:pt x="35" y="460"/>
                </a:lnTo>
                <a:lnTo>
                  <a:pt x="35" y="459"/>
                </a:lnTo>
                <a:lnTo>
                  <a:pt x="35" y="459"/>
                </a:lnTo>
                <a:lnTo>
                  <a:pt x="35" y="458"/>
                </a:lnTo>
                <a:lnTo>
                  <a:pt x="35" y="457"/>
                </a:lnTo>
                <a:lnTo>
                  <a:pt x="34" y="456"/>
                </a:lnTo>
                <a:lnTo>
                  <a:pt x="34" y="455"/>
                </a:lnTo>
                <a:lnTo>
                  <a:pt x="34" y="453"/>
                </a:lnTo>
                <a:lnTo>
                  <a:pt x="34" y="452"/>
                </a:lnTo>
                <a:lnTo>
                  <a:pt x="34" y="452"/>
                </a:lnTo>
                <a:lnTo>
                  <a:pt x="33" y="451"/>
                </a:lnTo>
                <a:lnTo>
                  <a:pt x="32" y="450"/>
                </a:lnTo>
                <a:lnTo>
                  <a:pt x="32" y="450"/>
                </a:lnTo>
                <a:lnTo>
                  <a:pt x="32" y="450"/>
                </a:lnTo>
                <a:lnTo>
                  <a:pt x="32" y="450"/>
                </a:lnTo>
                <a:lnTo>
                  <a:pt x="32" y="449"/>
                </a:lnTo>
                <a:lnTo>
                  <a:pt x="31" y="448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3" y="445"/>
                </a:lnTo>
                <a:lnTo>
                  <a:pt x="33" y="445"/>
                </a:lnTo>
                <a:lnTo>
                  <a:pt x="33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5" y="442"/>
                </a:lnTo>
                <a:lnTo>
                  <a:pt x="35" y="442"/>
                </a:lnTo>
                <a:lnTo>
                  <a:pt x="35" y="442"/>
                </a:lnTo>
                <a:lnTo>
                  <a:pt x="36" y="442"/>
                </a:lnTo>
                <a:lnTo>
                  <a:pt x="36" y="442"/>
                </a:lnTo>
                <a:lnTo>
                  <a:pt x="37" y="442"/>
                </a:lnTo>
                <a:lnTo>
                  <a:pt x="37" y="443"/>
                </a:lnTo>
                <a:lnTo>
                  <a:pt x="38" y="443"/>
                </a:lnTo>
                <a:lnTo>
                  <a:pt x="38" y="443"/>
                </a:lnTo>
                <a:lnTo>
                  <a:pt x="38" y="444"/>
                </a:lnTo>
                <a:lnTo>
                  <a:pt x="38" y="444"/>
                </a:lnTo>
                <a:lnTo>
                  <a:pt x="38" y="444"/>
                </a:lnTo>
                <a:lnTo>
                  <a:pt x="39" y="445"/>
                </a:lnTo>
                <a:lnTo>
                  <a:pt x="39" y="445"/>
                </a:lnTo>
                <a:lnTo>
                  <a:pt x="39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5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4"/>
                </a:lnTo>
                <a:lnTo>
                  <a:pt x="40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3"/>
                </a:lnTo>
                <a:lnTo>
                  <a:pt x="41" y="442"/>
                </a:lnTo>
                <a:lnTo>
                  <a:pt x="41" y="441"/>
                </a:lnTo>
                <a:lnTo>
                  <a:pt x="41" y="441"/>
                </a:lnTo>
                <a:lnTo>
                  <a:pt x="41" y="440"/>
                </a:lnTo>
                <a:lnTo>
                  <a:pt x="41" y="440"/>
                </a:lnTo>
                <a:lnTo>
                  <a:pt x="42" y="440"/>
                </a:lnTo>
                <a:lnTo>
                  <a:pt x="42" y="439"/>
                </a:lnTo>
                <a:lnTo>
                  <a:pt x="44" y="438"/>
                </a:lnTo>
                <a:lnTo>
                  <a:pt x="44" y="438"/>
                </a:lnTo>
                <a:lnTo>
                  <a:pt x="44" y="438"/>
                </a:lnTo>
                <a:lnTo>
                  <a:pt x="45" y="438"/>
                </a:lnTo>
                <a:lnTo>
                  <a:pt x="45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8"/>
                </a:lnTo>
                <a:lnTo>
                  <a:pt x="46" y="437"/>
                </a:lnTo>
                <a:lnTo>
                  <a:pt x="46" y="437"/>
                </a:lnTo>
                <a:lnTo>
                  <a:pt x="46" y="437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6"/>
                </a:lnTo>
                <a:lnTo>
                  <a:pt x="46" y="435"/>
                </a:lnTo>
                <a:lnTo>
                  <a:pt x="46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3"/>
                </a:lnTo>
                <a:lnTo>
                  <a:pt x="44" y="432"/>
                </a:lnTo>
                <a:lnTo>
                  <a:pt x="44" y="432"/>
                </a:lnTo>
                <a:lnTo>
                  <a:pt x="44" y="431"/>
                </a:lnTo>
                <a:lnTo>
                  <a:pt x="44" y="431"/>
                </a:lnTo>
                <a:lnTo>
                  <a:pt x="44" y="431"/>
                </a:lnTo>
                <a:lnTo>
                  <a:pt x="43" y="431"/>
                </a:lnTo>
                <a:lnTo>
                  <a:pt x="42" y="430"/>
                </a:lnTo>
                <a:lnTo>
                  <a:pt x="41" y="430"/>
                </a:lnTo>
                <a:lnTo>
                  <a:pt x="41" y="429"/>
                </a:lnTo>
                <a:lnTo>
                  <a:pt x="41" y="429"/>
                </a:lnTo>
                <a:lnTo>
                  <a:pt x="41" y="429"/>
                </a:lnTo>
                <a:lnTo>
                  <a:pt x="41" y="428"/>
                </a:lnTo>
                <a:lnTo>
                  <a:pt x="42" y="428"/>
                </a:lnTo>
                <a:lnTo>
                  <a:pt x="42" y="428"/>
                </a:lnTo>
                <a:lnTo>
                  <a:pt x="42" y="427"/>
                </a:lnTo>
                <a:lnTo>
                  <a:pt x="42" y="427"/>
                </a:lnTo>
                <a:lnTo>
                  <a:pt x="42" y="427"/>
                </a:lnTo>
                <a:lnTo>
                  <a:pt x="42" y="427"/>
                </a:lnTo>
                <a:lnTo>
                  <a:pt x="40" y="425"/>
                </a:lnTo>
                <a:lnTo>
                  <a:pt x="39" y="425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4"/>
                </a:lnTo>
                <a:lnTo>
                  <a:pt x="39" y="423"/>
                </a:lnTo>
                <a:lnTo>
                  <a:pt x="40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3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2" y="420"/>
                </a:lnTo>
                <a:lnTo>
                  <a:pt x="42" y="420"/>
                </a:lnTo>
                <a:lnTo>
                  <a:pt x="42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8"/>
                </a:lnTo>
                <a:lnTo>
                  <a:pt x="40" y="418"/>
                </a:lnTo>
                <a:lnTo>
                  <a:pt x="40" y="418"/>
                </a:lnTo>
                <a:lnTo>
                  <a:pt x="39" y="417"/>
                </a:lnTo>
                <a:lnTo>
                  <a:pt x="39" y="417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9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8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6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8" y="412"/>
                </a:lnTo>
                <a:lnTo>
                  <a:pt x="38" y="412"/>
                </a:lnTo>
                <a:lnTo>
                  <a:pt x="38" y="411"/>
                </a:lnTo>
                <a:lnTo>
                  <a:pt x="37" y="411"/>
                </a:lnTo>
                <a:lnTo>
                  <a:pt x="37" y="411"/>
                </a:lnTo>
                <a:lnTo>
                  <a:pt x="37" y="411"/>
                </a:lnTo>
                <a:lnTo>
                  <a:pt x="37" y="410"/>
                </a:lnTo>
                <a:lnTo>
                  <a:pt x="37" y="410"/>
                </a:lnTo>
                <a:lnTo>
                  <a:pt x="36" y="410"/>
                </a:lnTo>
                <a:lnTo>
                  <a:pt x="36" y="409"/>
                </a:lnTo>
                <a:lnTo>
                  <a:pt x="36" y="409"/>
                </a:lnTo>
                <a:lnTo>
                  <a:pt x="36" y="409"/>
                </a:lnTo>
                <a:lnTo>
                  <a:pt x="36" y="409"/>
                </a:lnTo>
                <a:lnTo>
                  <a:pt x="36" y="408"/>
                </a:lnTo>
                <a:lnTo>
                  <a:pt x="36" y="408"/>
                </a:lnTo>
                <a:lnTo>
                  <a:pt x="36" y="408"/>
                </a:lnTo>
                <a:lnTo>
                  <a:pt x="35" y="408"/>
                </a:lnTo>
                <a:lnTo>
                  <a:pt x="35" y="408"/>
                </a:lnTo>
                <a:lnTo>
                  <a:pt x="35" y="408"/>
                </a:lnTo>
                <a:lnTo>
                  <a:pt x="34" y="408"/>
                </a:lnTo>
                <a:lnTo>
                  <a:pt x="34" y="408"/>
                </a:lnTo>
                <a:lnTo>
                  <a:pt x="34" y="407"/>
                </a:lnTo>
                <a:lnTo>
                  <a:pt x="34" y="407"/>
                </a:lnTo>
                <a:lnTo>
                  <a:pt x="34" y="407"/>
                </a:lnTo>
                <a:lnTo>
                  <a:pt x="35" y="407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5" y="406"/>
                </a:lnTo>
                <a:lnTo>
                  <a:pt x="34" y="406"/>
                </a:lnTo>
                <a:lnTo>
                  <a:pt x="34" y="406"/>
                </a:lnTo>
                <a:lnTo>
                  <a:pt x="34" y="406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3" y="405"/>
                </a:lnTo>
                <a:lnTo>
                  <a:pt x="34" y="405"/>
                </a:lnTo>
                <a:lnTo>
                  <a:pt x="34" y="404"/>
                </a:lnTo>
                <a:lnTo>
                  <a:pt x="35" y="404"/>
                </a:lnTo>
                <a:lnTo>
                  <a:pt x="35" y="403"/>
                </a:lnTo>
                <a:lnTo>
                  <a:pt x="36" y="403"/>
                </a:lnTo>
                <a:lnTo>
                  <a:pt x="36" y="403"/>
                </a:lnTo>
                <a:lnTo>
                  <a:pt x="36" y="403"/>
                </a:lnTo>
                <a:lnTo>
                  <a:pt x="36" y="404"/>
                </a:lnTo>
                <a:lnTo>
                  <a:pt x="37" y="404"/>
                </a:lnTo>
                <a:lnTo>
                  <a:pt x="37" y="404"/>
                </a:lnTo>
                <a:lnTo>
                  <a:pt x="37" y="404"/>
                </a:lnTo>
                <a:lnTo>
                  <a:pt x="37" y="403"/>
                </a:lnTo>
                <a:lnTo>
                  <a:pt x="38" y="403"/>
                </a:lnTo>
                <a:lnTo>
                  <a:pt x="38" y="403"/>
                </a:lnTo>
                <a:lnTo>
                  <a:pt x="38" y="402"/>
                </a:lnTo>
                <a:lnTo>
                  <a:pt x="38" y="401"/>
                </a:lnTo>
                <a:lnTo>
                  <a:pt x="37" y="401"/>
                </a:lnTo>
                <a:lnTo>
                  <a:pt x="37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400"/>
                </a:lnTo>
                <a:lnTo>
                  <a:pt x="36" y="399"/>
                </a:lnTo>
                <a:lnTo>
                  <a:pt x="36" y="399"/>
                </a:lnTo>
                <a:lnTo>
                  <a:pt x="37" y="399"/>
                </a:lnTo>
                <a:lnTo>
                  <a:pt x="37" y="399"/>
                </a:lnTo>
                <a:lnTo>
                  <a:pt x="37" y="399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8"/>
                </a:lnTo>
                <a:lnTo>
                  <a:pt x="38" y="397"/>
                </a:lnTo>
                <a:lnTo>
                  <a:pt x="38" y="397"/>
                </a:lnTo>
                <a:lnTo>
                  <a:pt x="38" y="397"/>
                </a:lnTo>
                <a:lnTo>
                  <a:pt x="38" y="396"/>
                </a:lnTo>
                <a:lnTo>
                  <a:pt x="38" y="396"/>
                </a:lnTo>
                <a:lnTo>
                  <a:pt x="38" y="396"/>
                </a:lnTo>
                <a:lnTo>
                  <a:pt x="39" y="395"/>
                </a:lnTo>
                <a:lnTo>
                  <a:pt x="39" y="395"/>
                </a:lnTo>
                <a:lnTo>
                  <a:pt x="39" y="395"/>
                </a:lnTo>
                <a:lnTo>
                  <a:pt x="40" y="394"/>
                </a:lnTo>
                <a:lnTo>
                  <a:pt x="40" y="393"/>
                </a:lnTo>
                <a:lnTo>
                  <a:pt x="40" y="393"/>
                </a:lnTo>
                <a:lnTo>
                  <a:pt x="40" y="392"/>
                </a:lnTo>
                <a:lnTo>
                  <a:pt x="41" y="391"/>
                </a:lnTo>
                <a:lnTo>
                  <a:pt x="41" y="391"/>
                </a:lnTo>
                <a:lnTo>
                  <a:pt x="41" y="388"/>
                </a:lnTo>
                <a:lnTo>
                  <a:pt x="41" y="388"/>
                </a:lnTo>
                <a:lnTo>
                  <a:pt x="42" y="388"/>
                </a:lnTo>
                <a:lnTo>
                  <a:pt x="42" y="387"/>
                </a:lnTo>
                <a:lnTo>
                  <a:pt x="42" y="387"/>
                </a:lnTo>
                <a:lnTo>
                  <a:pt x="42" y="386"/>
                </a:lnTo>
                <a:lnTo>
                  <a:pt x="42" y="386"/>
                </a:lnTo>
                <a:lnTo>
                  <a:pt x="42" y="386"/>
                </a:lnTo>
                <a:lnTo>
                  <a:pt x="42" y="386"/>
                </a:lnTo>
                <a:lnTo>
                  <a:pt x="42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5"/>
                </a:lnTo>
                <a:lnTo>
                  <a:pt x="41" y="384"/>
                </a:lnTo>
                <a:lnTo>
                  <a:pt x="40" y="384"/>
                </a:lnTo>
                <a:lnTo>
                  <a:pt x="41" y="384"/>
                </a:lnTo>
                <a:lnTo>
                  <a:pt x="41" y="384"/>
                </a:lnTo>
                <a:lnTo>
                  <a:pt x="41" y="383"/>
                </a:lnTo>
                <a:lnTo>
                  <a:pt x="41" y="383"/>
                </a:lnTo>
                <a:lnTo>
                  <a:pt x="42" y="383"/>
                </a:lnTo>
                <a:lnTo>
                  <a:pt x="42" y="383"/>
                </a:lnTo>
                <a:lnTo>
                  <a:pt x="43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3"/>
                </a:lnTo>
                <a:lnTo>
                  <a:pt x="44" y="382"/>
                </a:lnTo>
                <a:lnTo>
                  <a:pt x="45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2"/>
                </a:lnTo>
                <a:lnTo>
                  <a:pt x="46" y="381"/>
                </a:lnTo>
                <a:lnTo>
                  <a:pt x="46" y="381"/>
                </a:lnTo>
                <a:lnTo>
                  <a:pt x="46" y="380"/>
                </a:lnTo>
                <a:lnTo>
                  <a:pt x="46" y="380"/>
                </a:lnTo>
                <a:lnTo>
                  <a:pt x="46" y="380"/>
                </a:lnTo>
                <a:lnTo>
                  <a:pt x="46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9"/>
                </a:lnTo>
                <a:lnTo>
                  <a:pt x="45" y="378"/>
                </a:lnTo>
                <a:lnTo>
                  <a:pt x="45" y="378"/>
                </a:lnTo>
                <a:lnTo>
                  <a:pt x="45" y="378"/>
                </a:lnTo>
                <a:lnTo>
                  <a:pt x="45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6" y="378"/>
                </a:lnTo>
                <a:lnTo>
                  <a:pt x="47" y="378"/>
                </a:lnTo>
                <a:lnTo>
                  <a:pt x="47" y="378"/>
                </a:lnTo>
                <a:lnTo>
                  <a:pt x="47" y="377"/>
                </a:lnTo>
                <a:lnTo>
                  <a:pt x="47" y="377"/>
                </a:lnTo>
                <a:lnTo>
                  <a:pt x="47" y="377"/>
                </a:lnTo>
                <a:lnTo>
                  <a:pt x="47" y="376"/>
                </a:lnTo>
                <a:lnTo>
                  <a:pt x="48" y="376"/>
                </a:lnTo>
                <a:lnTo>
                  <a:pt x="48" y="376"/>
                </a:lnTo>
                <a:lnTo>
                  <a:pt x="48" y="375"/>
                </a:lnTo>
                <a:lnTo>
                  <a:pt x="48" y="375"/>
                </a:lnTo>
                <a:lnTo>
                  <a:pt x="49" y="374"/>
                </a:lnTo>
                <a:lnTo>
                  <a:pt x="49" y="373"/>
                </a:lnTo>
                <a:lnTo>
                  <a:pt x="49" y="373"/>
                </a:lnTo>
                <a:lnTo>
                  <a:pt x="49" y="371"/>
                </a:lnTo>
                <a:lnTo>
                  <a:pt x="50" y="370"/>
                </a:lnTo>
                <a:lnTo>
                  <a:pt x="50" y="369"/>
                </a:lnTo>
                <a:lnTo>
                  <a:pt x="51" y="368"/>
                </a:lnTo>
                <a:lnTo>
                  <a:pt x="51" y="368"/>
                </a:lnTo>
                <a:lnTo>
                  <a:pt x="51" y="367"/>
                </a:lnTo>
                <a:lnTo>
                  <a:pt x="52" y="366"/>
                </a:lnTo>
                <a:lnTo>
                  <a:pt x="52" y="366"/>
                </a:lnTo>
                <a:lnTo>
                  <a:pt x="52" y="366"/>
                </a:lnTo>
                <a:lnTo>
                  <a:pt x="52" y="366"/>
                </a:lnTo>
                <a:lnTo>
                  <a:pt x="53" y="366"/>
                </a:lnTo>
                <a:lnTo>
                  <a:pt x="53" y="366"/>
                </a:lnTo>
                <a:lnTo>
                  <a:pt x="53" y="366"/>
                </a:lnTo>
                <a:lnTo>
                  <a:pt x="54" y="367"/>
                </a:lnTo>
                <a:lnTo>
                  <a:pt x="54" y="367"/>
                </a:lnTo>
                <a:lnTo>
                  <a:pt x="54" y="367"/>
                </a:lnTo>
                <a:lnTo>
                  <a:pt x="55" y="367"/>
                </a:lnTo>
                <a:lnTo>
                  <a:pt x="55" y="367"/>
                </a:lnTo>
                <a:lnTo>
                  <a:pt x="55" y="367"/>
                </a:lnTo>
                <a:lnTo>
                  <a:pt x="55" y="367"/>
                </a:lnTo>
                <a:lnTo>
                  <a:pt x="56" y="367"/>
                </a:lnTo>
                <a:lnTo>
                  <a:pt x="56" y="367"/>
                </a:lnTo>
                <a:lnTo>
                  <a:pt x="56" y="366"/>
                </a:lnTo>
                <a:lnTo>
                  <a:pt x="56" y="365"/>
                </a:lnTo>
                <a:lnTo>
                  <a:pt x="56" y="364"/>
                </a:lnTo>
                <a:lnTo>
                  <a:pt x="56" y="364"/>
                </a:lnTo>
                <a:lnTo>
                  <a:pt x="56" y="363"/>
                </a:lnTo>
                <a:lnTo>
                  <a:pt x="56" y="362"/>
                </a:lnTo>
                <a:lnTo>
                  <a:pt x="56" y="361"/>
                </a:lnTo>
                <a:lnTo>
                  <a:pt x="56" y="361"/>
                </a:lnTo>
                <a:lnTo>
                  <a:pt x="56" y="361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6" y="360"/>
                </a:lnTo>
                <a:lnTo>
                  <a:pt x="57" y="360"/>
                </a:lnTo>
                <a:lnTo>
                  <a:pt x="57" y="360"/>
                </a:lnTo>
                <a:lnTo>
                  <a:pt x="57" y="360"/>
                </a:lnTo>
                <a:lnTo>
                  <a:pt x="57" y="359"/>
                </a:lnTo>
                <a:lnTo>
                  <a:pt x="58" y="359"/>
                </a:lnTo>
                <a:lnTo>
                  <a:pt x="59" y="358"/>
                </a:lnTo>
                <a:lnTo>
                  <a:pt x="59" y="358"/>
                </a:lnTo>
                <a:lnTo>
                  <a:pt x="59" y="358"/>
                </a:lnTo>
                <a:lnTo>
                  <a:pt x="59" y="357"/>
                </a:lnTo>
                <a:lnTo>
                  <a:pt x="59" y="356"/>
                </a:lnTo>
                <a:lnTo>
                  <a:pt x="60" y="355"/>
                </a:lnTo>
                <a:lnTo>
                  <a:pt x="60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49"/>
                </a:lnTo>
                <a:lnTo>
                  <a:pt x="59" y="349"/>
                </a:lnTo>
                <a:lnTo>
                  <a:pt x="59" y="348"/>
                </a:lnTo>
                <a:lnTo>
                  <a:pt x="59" y="348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5"/>
                </a:lnTo>
                <a:lnTo>
                  <a:pt x="58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1"/>
                </a:lnTo>
                <a:lnTo>
                  <a:pt x="56" y="341"/>
                </a:lnTo>
                <a:lnTo>
                  <a:pt x="56" y="340"/>
                </a:lnTo>
                <a:lnTo>
                  <a:pt x="55" y="339"/>
                </a:lnTo>
                <a:lnTo>
                  <a:pt x="55" y="339"/>
                </a:lnTo>
                <a:lnTo>
                  <a:pt x="55" y="338"/>
                </a:lnTo>
                <a:lnTo>
                  <a:pt x="53" y="336"/>
                </a:lnTo>
                <a:lnTo>
                  <a:pt x="53" y="335"/>
                </a:lnTo>
                <a:lnTo>
                  <a:pt x="51" y="329"/>
                </a:lnTo>
                <a:lnTo>
                  <a:pt x="50" y="327"/>
                </a:lnTo>
                <a:lnTo>
                  <a:pt x="50" y="326"/>
                </a:lnTo>
                <a:lnTo>
                  <a:pt x="49" y="325"/>
                </a:lnTo>
                <a:lnTo>
                  <a:pt x="49" y="325"/>
                </a:lnTo>
                <a:lnTo>
                  <a:pt x="47" y="320"/>
                </a:lnTo>
                <a:lnTo>
                  <a:pt x="47" y="319"/>
                </a:lnTo>
                <a:lnTo>
                  <a:pt x="46" y="317"/>
                </a:lnTo>
                <a:lnTo>
                  <a:pt x="46" y="316"/>
                </a:lnTo>
                <a:lnTo>
                  <a:pt x="46" y="315"/>
                </a:lnTo>
                <a:lnTo>
                  <a:pt x="45" y="313"/>
                </a:lnTo>
                <a:lnTo>
                  <a:pt x="45" y="313"/>
                </a:lnTo>
                <a:lnTo>
                  <a:pt x="44" y="312"/>
                </a:lnTo>
                <a:lnTo>
                  <a:pt x="44" y="311"/>
                </a:lnTo>
                <a:lnTo>
                  <a:pt x="43" y="310"/>
                </a:lnTo>
                <a:lnTo>
                  <a:pt x="43" y="310"/>
                </a:lnTo>
                <a:lnTo>
                  <a:pt x="43" y="309"/>
                </a:lnTo>
                <a:lnTo>
                  <a:pt x="43" y="309"/>
                </a:lnTo>
                <a:lnTo>
                  <a:pt x="43" y="308"/>
                </a:lnTo>
                <a:lnTo>
                  <a:pt x="43" y="307"/>
                </a:lnTo>
                <a:lnTo>
                  <a:pt x="43" y="306"/>
                </a:lnTo>
                <a:lnTo>
                  <a:pt x="43" y="305"/>
                </a:lnTo>
                <a:lnTo>
                  <a:pt x="43" y="304"/>
                </a:lnTo>
                <a:lnTo>
                  <a:pt x="42" y="303"/>
                </a:lnTo>
                <a:lnTo>
                  <a:pt x="36" y="299"/>
                </a:lnTo>
                <a:lnTo>
                  <a:pt x="36" y="299"/>
                </a:lnTo>
                <a:lnTo>
                  <a:pt x="44" y="290"/>
                </a:lnTo>
                <a:lnTo>
                  <a:pt x="45" y="289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69" y="264"/>
                </a:lnTo>
                <a:lnTo>
                  <a:pt x="84" y="249"/>
                </a:lnTo>
                <a:lnTo>
                  <a:pt x="84" y="249"/>
                </a:lnTo>
                <a:lnTo>
                  <a:pt x="84" y="248"/>
                </a:lnTo>
                <a:lnTo>
                  <a:pt x="84" y="248"/>
                </a:lnTo>
                <a:lnTo>
                  <a:pt x="105" y="226"/>
                </a:lnTo>
                <a:lnTo>
                  <a:pt x="105" y="226"/>
                </a:lnTo>
                <a:lnTo>
                  <a:pt x="108" y="223"/>
                </a:lnTo>
                <a:lnTo>
                  <a:pt x="125" y="205"/>
                </a:lnTo>
                <a:lnTo>
                  <a:pt x="136" y="193"/>
                </a:lnTo>
                <a:lnTo>
                  <a:pt x="137" y="192"/>
                </a:lnTo>
                <a:lnTo>
                  <a:pt x="180" y="146"/>
                </a:lnTo>
                <a:lnTo>
                  <a:pt x="188" y="137"/>
                </a:lnTo>
                <a:lnTo>
                  <a:pt x="197" y="129"/>
                </a:lnTo>
                <a:lnTo>
                  <a:pt x="197" y="129"/>
                </a:lnTo>
                <a:lnTo>
                  <a:pt x="198" y="127"/>
                </a:lnTo>
                <a:lnTo>
                  <a:pt x="198" y="127"/>
                </a:lnTo>
                <a:lnTo>
                  <a:pt x="204" y="121"/>
                </a:lnTo>
                <a:lnTo>
                  <a:pt x="218" y="105"/>
                </a:lnTo>
                <a:lnTo>
                  <a:pt x="226" y="97"/>
                </a:lnTo>
                <a:lnTo>
                  <a:pt x="231" y="92"/>
                </a:lnTo>
                <a:lnTo>
                  <a:pt x="236" y="86"/>
                </a:lnTo>
                <a:lnTo>
                  <a:pt x="236" y="86"/>
                </a:lnTo>
                <a:lnTo>
                  <a:pt x="237" y="85"/>
                </a:lnTo>
                <a:lnTo>
                  <a:pt x="237" y="84"/>
                </a:lnTo>
                <a:lnTo>
                  <a:pt x="237" y="84"/>
                </a:lnTo>
                <a:lnTo>
                  <a:pt x="236" y="73"/>
                </a:lnTo>
                <a:lnTo>
                  <a:pt x="236" y="72"/>
                </a:lnTo>
                <a:lnTo>
                  <a:pt x="233" y="50"/>
                </a:lnTo>
                <a:lnTo>
                  <a:pt x="233" y="42"/>
                </a:lnTo>
                <a:lnTo>
                  <a:pt x="231" y="30"/>
                </a:lnTo>
                <a:lnTo>
                  <a:pt x="229" y="8"/>
                </a:lnTo>
                <a:lnTo>
                  <a:pt x="229" y="1"/>
                </a:lnTo>
                <a:lnTo>
                  <a:pt x="229" y="0"/>
                </a:lnTo>
                <a:lnTo>
                  <a:pt x="229" y="0"/>
                </a:lnTo>
                <a:lnTo>
                  <a:pt x="252" y="10"/>
                </a:lnTo>
                <a:lnTo>
                  <a:pt x="273" y="20"/>
                </a:lnTo>
                <a:lnTo>
                  <a:pt x="285" y="26"/>
                </a:lnTo>
                <a:lnTo>
                  <a:pt x="286" y="26"/>
                </a:lnTo>
                <a:lnTo>
                  <a:pt x="288" y="27"/>
                </a:lnTo>
                <a:lnTo>
                  <a:pt x="294" y="30"/>
                </a:lnTo>
                <a:lnTo>
                  <a:pt x="299" y="32"/>
                </a:lnTo>
                <a:lnTo>
                  <a:pt x="308" y="37"/>
                </a:lnTo>
                <a:lnTo>
                  <a:pt x="312" y="39"/>
                </a:lnTo>
                <a:lnTo>
                  <a:pt x="312" y="39"/>
                </a:lnTo>
                <a:lnTo>
                  <a:pt x="314" y="39"/>
                </a:lnTo>
                <a:lnTo>
                  <a:pt x="314" y="40"/>
                </a:lnTo>
                <a:lnTo>
                  <a:pt x="319" y="41"/>
                </a:lnTo>
                <a:lnTo>
                  <a:pt x="319" y="42"/>
                </a:lnTo>
                <a:lnTo>
                  <a:pt x="321" y="43"/>
                </a:lnTo>
                <a:lnTo>
                  <a:pt x="323" y="44"/>
                </a:lnTo>
                <a:lnTo>
                  <a:pt x="325" y="45"/>
                </a:lnTo>
                <a:lnTo>
                  <a:pt x="327" y="45"/>
                </a:lnTo>
                <a:lnTo>
                  <a:pt x="329" y="47"/>
                </a:lnTo>
                <a:lnTo>
                  <a:pt x="330" y="47"/>
                </a:lnTo>
                <a:lnTo>
                  <a:pt x="332" y="48"/>
                </a:lnTo>
                <a:lnTo>
                  <a:pt x="334" y="49"/>
                </a:lnTo>
                <a:lnTo>
                  <a:pt x="334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50"/>
                </a:lnTo>
                <a:lnTo>
                  <a:pt x="335" y="50"/>
                </a:lnTo>
                <a:lnTo>
                  <a:pt x="336" y="50"/>
                </a:lnTo>
                <a:lnTo>
                  <a:pt x="337" y="51"/>
                </a:lnTo>
                <a:lnTo>
                  <a:pt x="338" y="52"/>
                </a:lnTo>
                <a:lnTo>
                  <a:pt x="339" y="53"/>
                </a:lnTo>
                <a:lnTo>
                  <a:pt x="340" y="53"/>
                </a:lnTo>
                <a:lnTo>
                  <a:pt x="340" y="54"/>
                </a:lnTo>
                <a:lnTo>
                  <a:pt x="344" y="57"/>
                </a:lnTo>
                <a:lnTo>
                  <a:pt x="346" y="58"/>
                </a:lnTo>
                <a:lnTo>
                  <a:pt x="346" y="58"/>
                </a:lnTo>
                <a:lnTo>
                  <a:pt x="346" y="58"/>
                </a:lnTo>
                <a:lnTo>
                  <a:pt x="350" y="61"/>
                </a:lnTo>
                <a:lnTo>
                  <a:pt x="352" y="63"/>
                </a:lnTo>
                <a:lnTo>
                  <a:pt x="352" y="63"/>
                </a:lnTo>
                <a:lnTo>
                  <a:pt x="354" y="64"/>
                </a:lnTo>
                <a:lnTo>
                  <a:pt x="355" y="65"/>
                </a:lnTo>
                <a:lnTo>
                  <a:pt x="358" y="68"/>
                </a:lnTo>
                <a:lnTo>
                  <a:pt x="360" y="69"/>
                </a:lnTo>
                <a:lnTo>
                  <a:pt x="363" y="71"/>
                </a:lnTo>
                <a:lnTo>
                  <a:pt x="363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2"/>
                </a:lnTo>
                <a:lnTo>
                  <a:pt x="363" y="75"/>
                </a:lnTo>
                <a:lnTo>
                  <a:pt x="362" y="78"/>
                </a:lnTo>
                <a:lnTo>
                  <a:pt x="361" y="84"/>
                </a:lnTo>
                <a:lnTo>
                  <a:pt x="361" y="84"/>
                </a:lnTo>
                <a:lnTo>
                  <a:pt x="358" y="94"/>
                </a:lnTo>
                <a:lnTo>
                  <a:pt x="353" y="110"/>
                </a:lnTo>
                <a:lnTo>
                  <a:pt x="352" y="114"/>
                </a:lnTo>
                <a:lnTo>
                  <a:pt x="350" y="121"/>
                </a:lnTo>
                <a:lnTo>
                  <a:pt x="350" y="121"/>
                </a:lnTo>
                <a:lnTo>
                  <a:pt x="349" y="126"/>
                </a:lnTo>
                <a:lnTo>
                  <a:pt x="348" y="128"/>
                </a:lnTo>
                <a:lnTo>
                  <a:pt x="348" y="131"/>
                </a:lnTo>
                <a:lnTo>
                  <a:pt x="348" y="131"/>
                </a:lnTo>
                <a:lnTo>
                  <a:pt x="347" y="131"/>
                </a:lnTo>
                <a:lnTo>
                  <a:pt x="346" y="133"/>
                </a:lnTo>
                <a:lnTo>
                  <a:pt x="343" y="137"/>
                </a:lnTo>
                <a:lnTo>
                  <a:pt x="342" y="138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39" y="142"/>
                </a:lnTo>
                <a:lnTo>
                  <a:pt x="339" y="142"/>
                </a:lnTo>
                <a:lnTo>
                  <a:pt x="337" y="144"/>
                </a:lnTo>
                <a:lnTo>
                  <a:pt x="333" y="149"/>
                </a:lnTo>
                <a:lnTo>
                  <a:pt x="333" y="150"/>
                </a:lnTo>
                <a:lnTo>
                  <a:pt x="337" y="150"/>
                </a:lnTo>
                <a:lnTo>
                  <a:pt x="337" y="150"/>
                </a:lnTo>
                <a:lnTo>
                  <a:pt x="338" y="150"/>
                </a:lnTo>
                <a:lnTo>
                  <a:pt x="342" y="151"/>
                </a:lnTo>
                <a:lnTo>
                  <a:pt x="348" y="152"/>
                </a:lnTo>
                <a:lnTo>
                  <a:pt x="348" y="152"/>
                </a:lnTo>
                <a:lnTo>
                  <a:pt x="349" y="153"/>
                </a:lnTo>
                <a:lnTo>
                  <a:pt x="357" y="154"/>
                </a:lnTo>
                <a:lnTo>
                  <a:pt x="365" y="156"/>
                </a:lnTo>
                <a:lnTo>
                  <a:pt x="368" y="157"/>
                </a:lnTo>
                <a:lnTo>
                  <a:pt x="380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9"/>
                </a:lnTo>
                <a:lnTo>
                  <a:pt x="386" y="160"/>
                </a:lnTo>
                <a:lnTo>
                  <a:pt x="392" y="161"/>
                </a:lnTo>
                <a:lnTo>
                  <a:pt x="398" y="162"/>
                </a:lnTo>
                <a:lnTo>
                  <a:pt x="401" y="163"/>
                </a:lnTo>
                <a:lnTo>
                  <a:pt x="401" y="163"/>
                </a:lnTo>
                <a:lnTo>
                  <a:pt x="402" y="163"/>
                </a:lnTo>
                <a:lnTo>
                  <a:pt x="403" y="163"/>
                </a:lnTo>
                <a:lnTo>
                  <a:pt x="405" y="164"/>
                </a:lnTo>
                <a:lnTo>
                  <a:pt x="407" y="164"/>
                </a:lnTo>
                <a:lnTo>
                  <a:pt x="408" y="164"/>
                </a:lnTo>
                <a:lnTo>
                  <a:pt x="409" y="164"/>
                </a:lnTo>
                <a:lnTo>
                  <a:pt x="410" y="165"/>
                </a:lnTo>
                <a:lnTo>
                  <a:pt x="410" y="165"/>
                </a:lnTo>
                <a:lnTo>
                  <a:pt x="411" y="165"/>
                </a:lnTo>
                <a:lnTo>
                  <a:pt x="411" y="165"/>
                </a:lnTo>
                <a:lnTo>
                  <a:pt x="411" y="165"/>
                </a:lnTo>
                <a:lnTo>
                  <a:pt x="412" y="165"/>
                </a:lnTo>
                <a:lnTo>
                  <a:pt x="413" y="165"/>
                </a:lnTo>
                <a:lnTo>
                  <a:pt x="413" y="165"/>
                </a:lnTo>
                <a:lnTo>
                  <a:pt x="415" y="166"/>
                </a:lnTo>
                <a:lnTo>
                  <a:pt x="416" y="166"/>
                </a:lnTo>
                <a:lnTo>
                  <a:pt x="416" y="166"/>
                </a:lnTo>
                <a:lnTo>
                  <a:pt x="416" y="166"/>
                </a:lnTo>
                <a:lnTo>
                  <a:pt x="417" y="166"/>
                </a:lnTo>
                <a:lnTo>
                  <a:pt x="419" y="166"/>
                </a:lnTo>
                <a:lnTo>
                  <a:pt x="419" y="167"/>
                </a:lnTo>
                <a:lnTo>
                  <a:pt x="421" y="167"/>
                </a:lnTo>
                <a:lnTo>
                  <a:pt x="423" y="167"/>
                </a:lnTo>
                <a:lnTo>
                  <a:pt x="428" y="168"/>
                </a:lnTo>
                <a:lnTo>
                  <a:pt x="430" y="169"/>
                </a:lnTo>
                <a:lnTo>
                  <a:pt x="430" y="169"/>
                </a:lnTo>
                <a:lnTo>
                  <a:pt x="431" y="169"/>
                </a:lnTo>
                <a:lnTo>
                  <a:pt x="433" y="169"/>
                </a:lnTo>
                <a:lnTo>
                  <a:pt x="433" y="169"/>
                </a:lnTo>
                <a:lnTo>
                  <a:pt x="433" y="169"/>
                </a:lnTo>
                <a:lnTo>
                  <a:pt x="435" y="170"/>
                </a:lnTo>
                <a:lnTo>
                  <a:pt x="438" y="170"/>
                </a:lnTo>
                <a:lnTo>
                  <a:pt x="441" y="171"/>
                </a:lnTo>
                <a:lnTo>
                  <a:pt x="442" y="171"/>
                </a:lnTo>
                <a:lnTo>
                  <a:pt x="446" y="172"/>
                </a:lnTo>
                <a:lnTo>
                  <a:pt x="447" y="172"/>
                </a:lnTo>
                <a:lnTo>
                  <a:pt x="447" y="172"/>
                </a:lnTo>
                <a:lnTo>
                  <a:pt x="447" y="172"/>
                </a:lnTo>
                <a:lnTo>
                  <a:pt x="447" y="173"/>
                </a:lnTo>
                <a:lnTo>
                  <a:pt x="448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5"/>
                </a:lnTo>
                <a:lnTo>
                  <a:pt x="448" y="175"/>
                </a:lnTo>
                <a:lnTo>
                  <a:pt x="448" y="176"/>
                </a:lnTo>
                <a:lnTo>
                  <a:pt x="448" y="176"/>
                </a:lnTo>
                <a:lnTo>
                  <a:pt x="448" y="177"/>
                </a:lnTo>
                <a:lnTo>
                  <a:pt x="449" y="177"/>
                </a:lnTo>
                <a:lnTo>
                  <a:pt x="449" y="177"/>
                </a:lnTo>
                <a:lnTo>
                  <a:pt x="449" y="178"/>
                </a:lnTo>
                <a:lnTo>
                  <a:pt x="449" y="178"/>
                </a:lnTo>
                <a:lnTo>
                  <a:pt x="449" y="178"/>
                </a:lnTo>
                <a:lnTo>
                  <a:pt x="450" y="178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51" y="180"/>
                </a:lnTo>
                <a:lnTo>
                  <a:pt x="450" y="180"/>
                </a:lnTo>
                <a:lnTo>
                  <a:pt x="450" y="180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1"/>
                </a:lnTo>
                <a:lnTo>
                  <a:pt x="450" y="182"/>
                </a:lnTo>
                <a:lnTo>
                  <a:pt x="450" y="182"/>
                </a:lnTo>
                <a:lnTo>
                  <a:pt x="449" y="182"/>
                </a:lnTo>
                <a:lnTo>
                  <a:pt x="449" y="182"/>
                </a:lnTo>
                <a:lnTo>
                  <a:pt x="449" y="182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4"/>
                </a:lnTo>
                <a:lnTo>
                  <a:pt x="451" y="184"/>
                </a:lnTo>
                <a:lnTo>
                  <a:pt x="451" y="184"/>
                </a:lnTo>
                <a:lnTo>
                  <a:pt x="451" y="184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2" y="185"/>
                </a:lnTo>
                <a:lnTo>
                  <a:pt x="452" y="185"/>
                </a:lnTo>
                <a:lnTo>
                  <a:pt x="453" y="185"/>
                </a:lnTo>
                <a:lnTo>
                  <a:pt x="453" y="185"/>
                </a:lnTo>
                <a:lnTo>
                  <a:pt x="454" y="185"/>
                </a:lnTo>
                <a:lnTo>
                  <a:pt x="454" y="186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9"/>
                </a:lnTo>
                <a:lnTo>
                  <a:pt x="455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8" y="190"/>
                </a:lnTo>
                <a:lnTo>
                  <a:pt x="458" y="190"/>
                </a:lnTo>
                <a:lnTo>
                  <a:pt x="459" y="190"/>
                </a:lnTo>
                <a:lnTo>
                  <a:pt x="459" y="189"/>
                </a:lnTo>
                <a:lnTo>
                  <a:pt x="460" y="189"/>
                </a:lnTo>
                <a:lnTo>
                  <a:pt x="460" y="190"/>
                </a:lnTo>
                <a:lnTo>
                  <a:pt x="460" y="190"/>
                </a:lnTo>
                <a:lnTo>
                  <a:pt x="460" y="190"/>
                </a:lnTo>
                <a:lnTo>
                  <a:pt x="460" y="190"/>
                </a:lnTo>
                <a:lnTo>
                  <a:pt x="460" y="191"/>
                </a:lnTo>
                <a:lnTo>
                  <a:pt x="460" y="191"/>
                </a:lnTo>
                <a:lnTo>
                  <a:pt x="460" y="191"/>
                </a:lnTo>
                <a:lnTo>
                  <a:pt x="460" y="192"/>
                </a:lnTo>
                <a:lnTo>
                  <a:pt x="460" y="192"/>
                </a:lnTo>
                <a:lnTo>
                  <a:pt x="460" y="192"/>
                </a:lnTo>
                <a:lnTo>
                  <a:pt x="461" y="192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2" y="195"/>
                </a:lnTo>
                <a:lnTo>
                  <a:pt x="462" y="195"/>
                </a:lnTo>
                <a:lnTo>
                  <a:pt x="462" y="194"/>
                </a:lnTo>
                <a:lnTo>
                  <a:pt x="463" y="194"/>
                </a:lnTo>
                <a:lnTo>
                  <a:pt x="463" y="194"/>
                </a:lnTo>
                <a:lnTo>
                  <a:pt x="463" y="194"/>
                </a:lnTo>
                <a:lnTo>
                  <a:pt x="463" y="195"/>
                </a:lnTo>
                <a:lnTo>
                  <a:pt x="463" y="194"/>
                </a:lnTo>
                <a:lnTo>
                  <a:pt x="463" y="195"/>
                </a:lnTo>
                <a:lnTo>
                  <a:pt x="464" y="196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7"/>
                </a:lnTo>
                <a:lnTo>
                  <a:pt x="464" y="198"/>
                </a:lnTo>
                <a:lnTo>
                  <a:pt x="464" y="198"/>
                </a:lnTo>
                <a:lnTo>
                  <a:pt x="464" y="199"/>
                </a:lnTo>
                <a:lnTo>
                  <a:pt x="464" y="199"/>
                </a:lnTo>
                <a:lnTo>
                  <a:pt x="464" y="199"/>
                </a:lnTo>
                <a:lnTo>
                  <a:pt x="465" y="199"/>
                </a:lnTo>
                <a:lnTo>
                  <a:pt x="465" y="199"/>
                </a:lnTo>
                <a:lnTo>
                  <a:pt x="465" y="200"/>
                </a:lnTo>
                <a:lnTo>
                  <a:pt x="465" y="200"/>
                </a:lnTo>
                <a:lnTo>
                  <a:pt x="465" y="200"/>
                </a:lnTo>
                <a:lnTo>
                  <a:pt x="465" y="200"/>
                </a:lnTo>
                <a:lnTo>
                  <a:pt x="466" y="200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1"/>
                </a:lnTo>
                <a:lnTo>
                  <a:pt x="466" y="202"/>
                </a:lnTo>
                <a:lnTo>
                  <a:pt x="466" y="202"/>
                </a:lnTo>
                <a:lnTo>
                  <a:pt x="466" y="202"/>
                </a:lnTo>
                <a:lnTo>
                  <a:pt x="466" y="203"/>
                </a:lnTo>
                <a:lnTo>
                  <a:pt x="466" y="203"/>
                </a:lnTo>
                <a:lnTo>
                  <a:pt x="467" y="203"/>
                </a:lnTo>
                <a:lnTo>
                  <a:pt x="467" y="203"/>
                </a:lnTo>
                <a:lnTo>
                  <a:pt x="469" y="205"/>
                </a:lnTo>
                <a:lnTo>
                  <a:pt x="469" y="206"/>
                </a:lnTo>
                <a:lnTo>
                  <a:pt x="470" y="206"/>
                </a:lnTo>
                <a:lnTo>
                  <a:pt x="470" y="206"/>
                </a:lnTo>
                <a:lnTo>
                  <a:pt x="470" y="205"/>
                </a:lnTo>
                <a:lnTo>
                  <a:pt x="470" y="205"/>
                </a:lnTo>
                <a:lnTo>
                  <a:pt x="471" y="205"/>
                </a:lnTo>
                <a:lnTo>
                  <a:pt x="471" y="205"/>
                </a:lnTo>
                <a:lnTo>
                  <a:pt x="475" y="205"/>
                </a:lnTo>
                <a:lnTo>
                  <a:pt x="475" y="205"/>
                </a:lnTo>
                <a:lnTo>
                  <a:pt x="475" y="205"/>
                </a:lnTo>
                <a:lnTo>
                  <a:pt x="476" y="206"/>
                </a:lnTo>
                <a:lnTo>
                  <a:pt x="477" y="207"/>
                </a:lnTo>
                <a:lnTo>
                  <a:pt x="479" y="209"/>
                </a:lnTo>
                <a:lnTo>
                  <a:pt x="480" y="209"/>
                </a:lnTo>
                <a:lnTo>
                  <a:pt x="481" y="209"/>
                </a:lnTo>
                <a:lnTo>
                  <a:pt x="481" y="210"/>
                </a:lnTo>
                <a:lnTo>
                  <a:pt x="481" y="210"/>
                </a:lnTo>
                <a:lnTo>
                  <a:pt x="482" y="210"/>
                </a:lnTo>
                <a:lnTo>
                  <a:pt x="482" y="211"/>
                </a:lnTo>
                <a:lnTo>
                  <a:pt x="483" y="211"/>
                </a:lnTo>
                <a:lnTo>
                  <a:pt x="483" y="212"/>
                </a:lnTo>
                <a:lnTo>
                  <a:pt x="484" y="212"/>
                </a:lnTo>
                <a:lnTo>
                  <a:pt x="485" y="213"/>
                </a:lnTo>
                <a:lnTo>
                  <a:pt x="485" y="213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5" y="214"/>
                </a:lnTo>
                <a:lnTo>
                  <a:pt x="486" y="214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6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5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7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6"/>
                </a:lnTo>
                <a:lnTo>
                  <a:pt x="488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89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7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0" y="218"/>
                </a:lnTo>
                <a:lnTo>
                  <a:pt x="491" y="218"/>
                </a:lnTo>
                <a:lnTo>
                  <a:pt x="491" y="218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1" y="219"/>
                </a:lnTo>
                <a:lnTo>
                  <a:pt x="492" y="219"/>
                </a:lnTo>
                <a:lnTo>
                  <a:pt x="492" y="219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2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0"/>
                </a:lnTo>
                <a:lnTo>
                  <a:pt x="493" y="221"/>
                </a:lnTo>
                <a:lnTo>
                  <a:pt x="493" y="221"/>
                </a:lnTo>
                <a:lnTo>
                  <a:pt x="493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4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1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5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6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2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7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3"/>
                </a:lnTo>
                <a:lnTo>
                  <a:pt x="498" y="224"/>
                </a:lnTo>
                <a:lnTo>
                  <a:pt x="498" y="224"/>
                </a:lnTo>
                <a:lnTo>
                  <a:pt x="499" y="224"/>
                </a:lnTo>
                <a:lnTo>
                  <a:pt x="499" y="224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499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3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0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4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1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5"/>
                </a:lnTo>
                <a:lnTo>
                  <a:pt x="502" y="224"/>
                </a:lnTo>
                <a:lnTo>
                  <a:pt x="502" y="224"/>
                </a:lnTo>
                <a:lnTo>
                  <a:pt x="502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4"/>
                </a:lnTo>
                <a:lnTo>
                  <a:pt x="503" y="225"/>
                </a:lnTo>
                <a:lnTo>
                  <a:pt x="503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4" y="226"/>
                </a:lnTo>
                <a:lnTo>
                  <a:pt x="504" y="226"/>
                </a:lnTo>
                <a:lnTo>
                  <a:pt x="504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5"/>
                </a:lnTo>
                <a:lnTo>
                  <a:pt x="505" y="225"/>
                </a:lnTo>
                <a:lnTo>
                  <a:pt x="505" y="225"/>
                </a:lnTo>
                <a:lnTo>
                  <a:pt x="505" y="225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5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6"/>
                </a:lnTo>
                <a:lnTo>
                  <a:pt x="506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7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7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8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7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09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7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0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6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1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2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3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6"/>
                </a:lnTo>
                <a:lnTo>
                  <a:pt x="514" y="227"/>
                </a:lnTo>
                <a:lnTo>
                  <a:pt x="514" y="227"/>
                </a:lnTo>
                <a:lnTo>
                  <a:pt x="514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5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6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7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7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8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8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19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2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3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4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9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5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6" y="228"/>
                </a:lnTo>
                <a:lnTo>
                  <a:pt x="527" y="228"/>
                </a:lnTo>
                <a:lnTo>
                  <a:pt x="527" y="228"/>
                </a:lnTo>
                <a:lnTo>
                  <a:pt x="527" y="227"/>
                </a:lnTo>
                <a:lnTo>
                  <a:pt x="527" y="227"/>
                </a:lnTo>
                <a:lnTo>
                  <a:pt x="527" y="227"/>
                </a:lnTo>
                <a:lnTo>
                  <a:pt x="528" y="227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8" y="229"/>
                </a:lnTo>
                <a:lnTo>
                  <a:pt x="529" y="229"/>
                </a:lnTo>
                <a:lnTo>
                  <a:pt x="529" y="229"/>
                </a:lnTo>
                <a:lnTo>
                  <a:pt x="529" y="229"/>
                </a:lnTo>
                <a:lnTo>
                  <a:pt x="529" y="229"/>
                </a:lnTo>
                <a:lnTo>
                  <a:pt x="530" y="229"/>
                </a:lnTo>
                <a:lnTo>
                  <a:pt x="530" y="229"/>
                </a:lnTo>
                <a:lnTo>
                  <a:pt x="530" y="229"/>
                </a:lnTo>
                <a:lnTo>
                  <a:pt x="531" y="229"/>
                </a:lnTo>
                <a:lnTo>
                  <a:pt x="531" y="229"/>
                </a:lnTo>
                <a:lnTo>
                  <a:pt x="531" y="229"/>
                </a:lnTo>
                <a:lnTo>
                  <a:pt x="531" y="229"/>
                </a:lnTo>
                <a:lnTo>
                  <a:pt x="532" y="228"/>
                </a:lnTo>
                <a:lnTo>
                  <a:pt x="532" y="228"/>
                </a:lnTo>
                <a:lnTo>
                  <a:pt x="532" y="228"/>
                </a:lnTo>
                <a:lnTo>
                  <a:pt x="533" y="228"/>
                </a:lnTo>
                <a:lnTo>
                  <a:pt x="533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9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5" y="228"/>
                </a:lnTo>
                <a:lnTo>
                  <a:pt x="535" y="228"/>
                </a:lnTo>
                <a:lnTo>
                  <a:pt x="535" y="227"/>
                </a:lnTo>
                <a:lnTo>
                  <a:pt x="535" y="227"/>
                </a:lnTo>
                <a:lnTo>
                  <a:pt x="536" y="227"/>
                </a:lnTo>
                <a:lnTo>
                  <a:pt x="536" y="227"/>
                </a:lnTo>
                <a:lnTo>
                  <a:pt x="537" y="227"/>
                </a:lnTo>
                <a:lnTo>
                  <a:pt x="537" y="227"/>
                </a:lnTo>
                <a:lnTo>
                  <a:pt x="537" y="227"/>
                </a:lnTo>
                <a:lnTo>
                  <a:pt x="538" y="227"/>
                </a:lnTo>
                <a:lnTo>
                  <a:pt x="538" y="228"/>
                </a:lnTo>
                <a:lnTo>
                  <a:pt x="538" y="228"/>
                </a:lnTo>
                <a:lnTo>
                  <a:pt x="538" y="228"/>
                </a:lnTo>
                <a:lnTo>
                  <a:pt x="538" y="229"/>
                </a:lnTo>
                <a:lnTo>
                  <a:pt x="538" y="229"/>
                </a:lnTo>
                <a:lnTo>
                  <a:pt x="538" y="229"/>
                </a:lnTo>
                <a:lnTo>
                  <a:pt x="538" y="229"/>
                </a:lnTo>
                <a:lnTo>
                  <a:pt x="539" y="229"/>
                </a:lnTo>
                <a:lnTo>
                  <a:pt x="539" y="229"/>
                </a:lnTo>
                <a:lnTo>
                  <a:pt x="540" y="229"/>
                </a:lnTo>
                <a:lnTo>
                  <a:pt x="540" y="228"/>
                </a:lnTo>
                <a:lnTo>
                  <a:pt x="541" y="228"/>
                </a:lnTo>
                <a:lnTo>
                  <a:pt x="541" y="228"/>
                </a:lnTo>
                <a:lnTo>
                  <a:pt x="541" y="228"/>
                </a:lnTo>
                <a:lnTo>
                  <a:pt x="541" y="229"/>
                </a:lnTo>
                <a:lnTo>
                  <a:pt x="542" y="229"/>
                </a:lnTo>
                <a:lnTo>
                  <a:pt x="542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9"/>
                </a:lnTo>
                <a:lnTo>
                  <a:pt x="543" y="228"/>
                </a:lnTo>
                <a:lnTo>
                  <a:pt x="543" y="228"/>
                </a:lnTo>
                <a:lnTo>
                  <a:pt x="543" y="228"/>
                </a:lnTo>
                <a:lnTo>
                  <a:pt x="544" y="228"/>
                </a:lnTo>
                <a:lnTo>
                  <a:pt x="544" y="228"/>
                </a:lnTo>
                <a:lnTo>
                  <a:pt x="544" y="228"/>
                </a:lnTo>
                <a:lnTo>
                  <a:pt x="545" y="228"/>
                </a:lnTo>
                <a:lnTo>
                  <a:pt x="545" y="228"/>
                </a:lnTo>
                <a:lnTo>
                  <a:pt x="545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4" y="229"/>
                </a:lnTo>
                <a:lnTo>
                  <a:pt x="545" y="230"/>
                </a:lnTo>
                <a:lnTo>
                  <a:pt x="545" y="229"/>
                </a:lnTo>
                <a:lnTo>
                  <a:pt x="545" y="229"/>
                </a:lnTo>
                <a:lnTo>
                  <a:pt x="545" y="229"/>
                </a:lnTo>
                <a:lnTo>
                  <a:pt x="545" y="229"/>
                </a:lnTo>
                <a:lnTo>
                  <a:pt x="546" y="229"/>
                </a:lnTo>
                <a:lnTo>
                  <a:pt x="546" y="229"/>
                </a:lnTo>
                <a:lnTo>
                  <a:pt x="546" y="229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8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7" y="227"/>
                </a:lnTo>
                <a:lnTo>
                  <a:pt x="548" y="228"/>
                </a:lnTo>
                <a:lnTo>
                  <a:pt x="548" y="228"/>
                </a:lnTo>
                <a:lnTo>
                  <a:pt x="548" y="228"/>
                </a:lnTo>
                <a:lnTo>
                  <a:pt x="549" y="228"/>
                </a:lnTo>
                <a:lnTo>
                  <a:pt x="549" y="228"/>
                </a:lnTo>
                <a:lnTo>
                  <a:pt x="549" y="228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7"/>
                </a:lnTo>
                <a:lnTo>
                  <a:pt x="549" y="226"/>
                </a:lnTo>
                <a:lnTo>
                  <a:pt x="550" y="226"/>
                </a:lnTo>
                <a:lnTo>
                  <a:pt x="550" y="226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0" y="225"/>
                </a:lnTo>
                <a:lnTo>
                  <a:pt x="551" y="225"/>
                </a:lnTo>
                <a:lnTo>
                  <a:pt x="551" y="225"/>
                </a:lnTo>
                <a:lnTo>
                  <a:pt x="552" y="224"/>
                </a:lnTo>
                <a:lnTo>
                  <a:pt x="552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4" y="225"/>
                </a:lnTo>
                <a:lnTo>
                  <a:pt x="554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6"/>
                </a:lnTo>
                <a:lnTo>
                  <a:pt x="555" y="227"/>
                </a:lnTo>
                <a:lnTo>
                  <a:pt x="556" y="227"/>
                </a:lnTo>
                <a:lnTo>
                  <a:pt x="556" y="227"/>
                </a:lnTo>
                <a:lnTo>
                  <a:pt x="557" y="227"/>
                </a:lnTo>
                <a:lnTo>
                  <a:pt x="557" y="227"/>
                </a:lnTo>
                <a:lnTo>
                  <a:pt x="557" y="227"/>
                </a:lnTo>
                <a:lnTo>
                  <a:pt x="558" y="227"/>
                </a:lnTo>
                <a:lnTo>
                  <a:pt x="558" y="228"/>
                </a:lnTo>
                <a:lnTo>
                  <a:pt x="559" y="228"/>
                </a:lnTo>
                <a:lnTo>
                  <a:pt x="559" y="228"/>
                </a:lnTo>
                <a:lnTo>
                  <a:pt x="560" y="228"/>
                </a:lnTo>
                <a:lnTo>
                  <a:pt x="560" y="228"/>
                </a:lnTo>
                <a:lnTo>
                  <a:pt x="560" y="228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2" y="228"/>
                </a:lnTo>
                <a:lnTo>
                  <a:pt x="562" y="228"/>
                </a:lnTo>
                <a:lnTo>
                  <a:pt x="563" y="228"/>
                </a:lnTo>
                <a:lnTo>
                  <a:pt x="563" y="229"/>
                </a:lnTo>
                <a:lnTo>
                  <a:pt x="564" y="229"/>
                </a:lnTo>
                <a:lnTo>
                  <a:pt x="564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9"/>
                </a:lnTo>
                <a:lnTo>
                  <a:pt x="565" y="228"/>
                </a:lnTo>
                <a:lnTo>
                  <a:pt x="565" y="228"/>
                </a:lnTo>
                <a:lnTo>
                  <a:pt x="565" y="228"/>
                </a:lnTo>
                <a:lnTo>
                  <a:pt x="565" y="228"/>
                </a:lnTo>
                <a:lnTo>
                  <a:pt x="566" y="228"/>
                </a:lnTo>
                <a:lnTo>
                  <a:pt x="566" y="228"/>
                </a:lnTo>
                <a:lnTo>
                  <a:pt x="566" y="228"/>
                </a:lnTo>
                <a:lnTo>
                  <a:pt x="566" y="228"/>
                </a:lnTo>
                <a:lnTo>
                  <a:pt x="567" y="228"/>
                </a:lnTo>
                <a:lnTo>
                  <a:pt x="567" y="229"/>
                </a:lnTo>
                <a:lnTo>
                  <a:pt x="567" y="229"/>
                </a:lnTo>
                <a:lnTo>
                  <a:pt x="568" y="229"/>
                </a:lnTo>
                <a:lnTo>
                  <a:pt x="568" y="228"/>
                </a:lnTo>
                <a:lnTo>
                  <a:pt x="568" y="228"/>
                </a:lnTo>
                <a:lnTo>
                  <a:pt x="568" y="228"/>
                </a:lnTo>
                <a:lnTo>
                  <a:pt x="569" y="228"/>
                </a:lnTo>
                <a:lnTo>
                  <a:pt x="569" y="228"/>
                </a:lnTo>
                <a:lnTo>
                  <a:pt x="569" y="228"/>
                </a:lnTo>
                <a:lnTo>
                  <a:pt x="570" y="228"/>
                </a:lnTo>
                <a:lnTo>
                  <a:pt x="570" y="228"/>
                </a:lnTo>
                <a:lnTo>
                  <a:pt x="571" y="228"/>
                </a:lnTo>
                <a:lnTo>
                  <a:pt x="571" y="228"/>
                </a:lnTo>
                <a:lnTo>
                  <a:pt x="571" y="229"/>
                </a:lnTo>
                <a:lnTo>
                  <a:pt x="571" y="229"/>
                </a:lnTo>
                <a:lnTo>
                  <a:pt x="571" y="229"/>
                </a:lnTo>
                <a:lnTo>
                  <a:pt x="570" y="229"/>
                </a:lnTo>
                <a:lnTo>
                  <a:pt x="570" y="229"/>
                </a:lnTo>
                <a:lnTo>
                  <a:pt x="570" y="230"/>
                </a:lnTo>
                <a:lnTo>
                  <a:pt x="570" y="230"/>
                </a:lnTo>
                <a:lnTo>
                  <a:pt x="570" y="230"/>
                </a:lnTo>
                <a:lnTo>
                  <a:pt x="570" y="230"/>
                </a:lnTo>
                <a:lnTo>
                  <a:pt x="571" y="230"/>
                </a:lnTo>
                <a:lnTo>
                  <a:pt x="571" y="231"/>
                </a:lnTo>
                <a:lnTo>
                  <a:pt x="571" y="231"/>
                </a:lnTo>
                <a:lnTo>
                  <a:pt x="571" y="231"/>
                </a:lnTo>
                <a:lnTo>
                  <a:pt x="572" y="232"/>
                </a:lnTo>
                <a:lnTo>
                  <a:pt x="572" y="232"/>
                </a:lnTo>
                <a:lnTo>
                  <a:pt x="573" y="232"/>
                </a:lnTo>
                <a:lnTo>
                  <a:pt x="573" y="232"/>
                </a:lnTo>
                <a:lnTo>
                  <a:pt x="573" y="233"/>
                </a:lnTo>
                <a:lnTo>
                  <a:pt x="573" y="233"/>
                </a:lnTo>
                <a:lnTo>
                  <a:pt x="574" y="234"/>
                </a:lnTo>
                <a:lnTo>
                  <a:pt x="574" y="234"/>
                </a:lnTo>
                <a:lnTo>
                  <a:pt x="574" y="235"/>
                </a:lnTo>
                <a:lnTo>
                  <a:pt x="575" y="235"/>
                </a:lnTo>
                <a:lnTo>
                  <a:pt x="576" y="235"/>
                </a:lnTo>
                <a:lnTo>
                  <a:pt x="576" y="235"/>
                </a:lnTo>
                <a:lnTo>
                  <a:pt x="577" y="236"/>
                </a:lnTo>
                <a:lnTo>
                  <a:pt x="577" y="236"/>
                </a:lnTo>
                <a:lnTo>
                  <a:pt x="577" y="236"/>
                </a:lnTo>
                <a:lnTo>
                  <a:pt x="578" y="236"/>
                </a:lnTo>
                <a:lnTo>
                  <a:pt x="578" y="236"/>
                </a:lnTo>
                <a:lnTo>
                  <a:pt x="579" y="236"/>
                </a:lnTo>
                <a:lnTo>
                  <a:pt x="579" y="236"/>
                </a:lnTo>
                <a:lnTo>
                  <a:pt x="579" y="236"/>
                </a:lnTo>
                <a:lnTo>
                  <a:pt x="579" y="236"/>
                </a:lnTo>
                <a:lnTo>
                  <a:pt x="580" y="236"/>
                </a:lnTo>
                <a:lnTo>
                  <a:pt x="581" y="237"/>
                </a:lnTo>
                <a:lnTo>
                  <a:pt x="582" y="238"/>
                </a:lnTo>
                <a:lnTo>
                  <a:pt x="583" y="239"/>
                </a:lnTo>
                <a:lnTo>
                  <a:pt x="583" y="239"/>
                </a:lnTo>
                <a:lnTo>
                  <a:pt x="583" y="239"/>
                </a:lnTo>
                <a:lnTo>
                  <a:pt x="583" y="239"/>
                </a:lnTo>
                <a:lnTo>
                  <a:pt x="583" y="240"/>
                </a:lnTo>
                <a:lnTo>
                  <a:pt x="584" y="240"/>
                </a:lnTo>
                <a:lnTo>
                  <a:pt x="584" y="240"/>
                </a:lnTo>
                <a:lnTo>
                  <a:pt x="584" y="239"/>
                </a:lnTo>
                <a:lnTo>
                  <a:pt x="585" y="240"/>
                </a:lnTo>
                <a:lnTo>
                  <a:pt x="585" y="240"/>
                </a:lnTo>
                <a:lnTo>
                  <a:pt x="586" y="240"/>
                </a:lnTo>
                <a:lnTo>
                  <a:pt x="586" y="240"/>
                </a:lnTo>
                <a:lnTo>
                  <a:pt x="586" y="239"/>
                </a:lnTo>
                <a:lnTo>
                  <a:pt x="586" y="239"/>
                </a:lnTo>
                <a:lnTo>
                  <a:pt x="586" y="239"/>
                </a:lnTo>
                <a:lnTo>
                  <a:pt x="586" y="239"/>
                </a:lnTo>
                <a:lnTo>
                  <a:pt x="587" y="239"/>
                </a:lnTo>
                <a:lnTo>
                  <a:pt x="587" y="239"/>
                </a:lnTo>
                <a:lnTo>
                  <a:pt x="587" y="239"/>
                </a:lnTo>
                <a:lnTo>
                  <a:pt x="588" y="240"/>
                </a:lnTo>
                <a:lnTo>
                  <a:pt x="588" y="240"/>
                </a:lnTo>
                <a:lnTo>
                  <a:pt x="588" y="241"/>
                </a:lnTo>
                <a:lnTo>
                  <a:pt x="588" y="241"/>
                </a:lnTo>
                <a:lnTo>
                  <a:pt x="588" y="241"/>
                </a:lnTo>
                <a:lnTo>
                  <a:pt x="588" y="242"/>
                </a:lnTo>
                <a:lnTo>
                  <a:pt x="588" y="242"/>
                </a:lnTo>
                <a:lnTo>
                  <a:pt x="589" y="242"/>
                </a:lnTo>
                <a:lnTo>
                  <a:pt x="589" y="242"/>
                </a:lnTo>
                <a:lnTo>
                  <a:pt x="590" y="242"/>
                </a:lnTo>
                <a:lnTo>
                  <a:pt x="590" y="241"/>
                </a:lnTo>
                <a:lnTo>
                  <a:pt x="591" y="241"/>
                </a:lnTo>
                <a:lnTo>
                  <a:pt x="591" y="241"/>
                </a:lnTo>
                <a:lnTo>
                  <a:pt x="591" y="241"/>
                </a:lnTo>
                <a:lnTo>
                  <a:pt x="591" y="241"/>
                </a:lnTo>
                <a:lnTo>
                  <a:pt x="592" y="241"/>
                </a:lnTo>
                <a:lnTo>
                  <a:pt x="592" y="241"/>
                </a:lnTo>
                <a:lnTo>
                  <a:pt x="592" y="241"/>
                </a:lnTo>
                <a:lnTo>
                  <a:pt x="592" y="242"/>
                </a:lnTo>
                <a:lnTo>
                  <a:pt x="593" y="242"/>
                </a:lnTo>
                <a:lnTo>
                  <a:pt x="593" y="242"/>
                </a:lnTo>
                <a:lnTo>
                  <a:pt x="594" y="242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5" y="241"/>
                </a:lnTo>
                <a:lnTo>
                  <a:pt x="595" y="241"/>
                </a:lnTo>
                <a:lnTo>
                  <a:pt x="596" y="241"/>
                </a:lnTo>
                <a:lnTo>
                  <a:pt x="597" y="241"/>
                </a:lnTo>
                <a:lnTo>
                  <a:pt x="597" y="242"/>
                </a:lnTo>
                <a:lnTo>
                  <a:pt x="597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599" y="242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1" y="243"/>
                </a:lnTo>
                <a:lnTo>
                  <a:pt x="601" y="243"/>
                </a:lnTo>
                <a:lnTo>
                  <a:pt x="601" y="243"/>
                </a:lnTo>
                <a:lnTo>
                  <a:pt x="602" y="244"/>
                </a:lnTo>
                <a:lnTo>
                  <a:pt x="602" y="244"/>
                </a:lnTo>
                <a:lnTo>
                  <a:pt x="602" y="244"/>
                </a:lnTo>
                <a:lnTo>
                  <a:pt x="603" y="244"/>
                </a:lnTo>
                <a:lnTo>
                  <a:pt x="603" y="244"/>
                </a:lnTo>
                <a:lnTo>
                  <a:pt x="604" y="244"/>
                </a:lnTo>
                <a:lnTo>
                  <a:pt x="604" y="245"/>
                </a:lnTo>
                <a:lnTo>
                  <a:pt x="605" y="245"/>
                </a:lnTo>
                <a:lnTo>
                  <a:pt x="604" y="246"/>
                </a:lnTo>
                <a:lnTo>
                  <a:pt x="604" y="246"/>
                </a:lnTo>
                <a:lnTo>
                  <a:pt x="602" y="245"/>
                </a:lnTo>
                <a:lnTo>
                  <a:pt x="602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1" y="248"/>
                </a:lnTo>
                <a:lnTo>
                  <a:pt x="601" y="249"/>
                </a:lnTo>
                <a:lnTo>
                  <a:pt x="601" y="249"/>
                </a:lnTo>
                <a:lnTo>
                  <a:pt x="601" y="249"/>
                </a:lnTo>
                <a:lnTo>
                  <a:pt x="601" y="250"/>
                </a:lnTo>
                <a:lnTo>
                  <a:pt x="601" y="251"/>
                </a:lnTo>
                <a:lnTo>
                  <a:pt x="601" y="251"/>
                </a:lnTo>
                <a:lnTo>
                  <a:pt x="600" y="251"/>
                </a:lnTo>
                <a:lnTo>
                  <a:pt x="600" y="252"/>
                </a:lnTo>
                <a:lnTo>
                  <a:pt x="600" y="253"/>
                </a:lnTo>
                <a:lnTo>
                  <a:pt x="600" y="253"/>
                </a:lnTo>
                <a:lnTo>
                  <a:pt x="600" y="254"/>
                </a:lnTo>
                <a:lnTo>
                  <a:pt x="600" y="255"/>
                </a:lnTo>
                <a:lnTo>
                  <a:pt x="600" y="256"/>
                </a:lnTo>
                <a:lnTo>
                  <a:pt x="599" y="257"/>
                </a:lnTo>
                <a:lnTo>
                  <a:pt x="599" y="258"/>
                </a:lnTo>
                <a:lnTo>
                  <a:pt x="599" y="258"/>
                </a:lnTo>
                <a:lnTo>
                  <a:pt x="599" y="259"/>
                </a:lnTo>
                <a:lnTo>
                  <a:pt x="599" y="260"/>
                </a:lnTo>
                <a:lnTo>
                  <a:pt x="599" y="261"/>
                </a:lnTo>
                <a:lnTo>
                  <a:pt x="598" y="261"/>
                </a:lnTo>
                <a:lnTo>
                  <a:pt x="598" y="262"/>
                </a:lnTo>
                <a:lnTo>
                  <a:pt x="598" y="263"/>
                </a:lnTo>
                <a:lnTo>
                  <a:pt x="598" y="263"/>
                </a:lnTo>
                <a:lnTo>
                  <a:pt x="598" y="263"/>
                </a:lnTo>
                <a:lnTo>
                  <a:pt x="598" y="263"/>
                </a:lnTo>
                <a:lnTo>
                  <a:pt x="598" y="264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6"/>
                </a:lnTo>
                <a:lnTo>
                  <a:pt x="598" y="266"/>
                </a:lnTo>
                <a:lnTo>
                  <a:pt x="597" y="267"/>
                </a:lnTo>
                <a:lnTo>
                  <a:pt x="597" y="267"/>
                </a:lnTo>
                <a:lnTo>
                  <a:pt x="597" y="269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6" y="272"/>
                </a:lnTo>
                <a:lnTo>
                  <a:pt x="596" y="275"/>
                </a:lnTo>
                <a:lnTo>
                  <a:pt x="595" y="277"/>
                </a:lnTo>
                <a:lnTo>
                  <a:pt x="595" y="278"/>
                </a:lnTo>
                <a:lnTo>
                  <a:pt x="595" y="279"/>
                </a:lnTo>
                <a:lnTo>
                  <a:pt x="595" y="281"/>
                </a:lnTo>
                <a:lnTo>
                  <a:pt x="594" y="283"/>
                </a:lnTo>
                <a:lnTo>
                  <a:pt x="594" y="284"/>
                </a:lnTo>
                <a:lnTo>
                  <a:pt x="594" y="285"/>
                </a:lnTo>
                <a:lnTo>
                  <a:pt x="594" y="286"/>
                </a:lnTo>
                <a:lnTo>
                  <a:pt x="593" y="287"/>
                </a:lnTo>
                <a:lnTo>
                  <a:pt x="593" y="288"/>
                </a:lnTo>
                <a:lnTo>
                  <a:pt x="593" y="288"/>
                </a:lnTo>
                <a:lnTo>
                  <a:pt x="593" y="289"/>
                </a:lnTo>
                <a:lnTo>
                  <a:pt x="593" y="290"/>
                </a:lnTo>
                <a:lnTo>
                  <a:pt x="594" y="290"/>
                </a:lnTo>
                <a:lnTo>
                  <a:pt x="595" y="291"/>
                </a:lnTo>
                <a:lnTo>
                  <a:pt x="595" y="292"/>
                </a:lnTo>
                <a:lnTo>
                  <a:pt x="595" y="293"/>
                </a:lnTo>
                <a:lnTo>
                  <a:pt x="596" y="293"/>
                </a:lnTo>
                <a:lnTo>
                  <a:pt x="596" y="294"/>
                </a:lnTo>
                <a:lnTo>
                  <a:pt x="596" y="294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7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8" y="295"/>
                </a:lnTo>
                <a:lnTo>
                  <a:pt x="599" y="295"/>
                </a:lnTo>
                <a:lnTo>
                  <a:pt x="599" y="295"/>
                </a:lnTo>
                <a:lnTo>
                  <a:pt x="599" y="295"/>
                </a:lnTo>
                <a:lnTo>
                  <a:pt x="599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4"/>
                </a:lnTo>
                <a:lnTo>
                  <a:pt x="601" y="293"/>
                </a:lnTo>
                <a:lnTo>
                  <a:pt x="601" y="293"/>
                </a:lnTo>
                <a:lnTo>
                  <a:pt x="601" y="293"/>
                </a:lnTo>
                <a:lnTo>
                  <a:pt x="601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3"/>
                </a:lnTo>
                <a:lnTo>
                  <a:pt x="602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2"/>
                </a:lnTo>
                <a:lnTo>
                  <a:pt x="603" y="291"/>
                </a:lnTo>
                <a:lnTo>
                  <a:pt x="604" y="291"/>
                </a:lnTo>
                <a:lnTo>
                  <a:pt x="604" y="291"/>
                </a:lnTo>
                <a:lnTo>
                  <a:pt x="604" y="291"/>
                </a:lnTo>
                <a:lnTo>
                  <a:pt x="604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1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5" y="290"/>
                </a:lnTo>
                <a:lnTo>
                  <a:pt x="606" y="290"/>
                </a:lnTo>
                <a:lnTo>
                  <a:pt x="606" y="290"/>
                </a:lnTo>
                <a:lnTo>
                  <a:pt x="606" y="290"/>
                </a:lnTo>
                <a:lnTo>
                  <a:pt x="606" y="289"/>
                </a:lnTo>
                <a:lnTo>
                  <a:pt x="606" y="289"/>
                </a:lnTo>
                <a:lnTo>
                  <a:pt x="606" y="289"/>
                </a:lnTo>
                <a:lnTo>
                  <a:pt x="606" y="289"/>
                </a:lnTo>
                <a:lnTo>
                  <a:pt x="607" y="289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7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8"/>
                </a:lnTo>
                <a:lnTo>
                  <a:pt x="608" y="287"/>
                </a:lnTo>
                <a:lnTo>
                  <a:pt x="608" y="287"/>
                </a:lnTo>
                <a:lnTo>
                  <a:pt x="608" y="287"/>
                </a:lnTo>
                <a:lnTo>
                  <a:pt x="608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09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7"/>
                </a:lnTo>
                <a:lnTo>
                  <a:pt x="610" y="286"/>
                </a:lnTo>
                <a:lnTo>
                  <a:pt x="610" y="286"/>
                </a:lnTo>
                <a:lnTo>
                  <a:pt x="610" y="286"/>
                </a:lnTo>
                <a:lnTo>
                  <a:pt x="611" y="286"/>
                </a:lnTo>
                <a:lnTo>
                  <a:pt x="611" y="286"/>
                </a:lnTo>
                <a:lnTo>
                  <a:pt x="611" y="286"/>
                </a:lnTo>
                <a:lnTo>
                  <a:pt x="611" y="286"/>
                </a:lnTo>
                <a:lnTo>
                  <a:pt x="612" y="286"/>
                </a:lnTo>
                <a:lnTo>
                  <a:pt x="612" y="286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5"/>
                </a:lnTo>
                <a:lnTo>
                  <a:pt x="612" y="284"/>
                </a:lnTo>
                <a:lnTo>
                  <a:pt x="612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3" y="284"/>
                </a:lnTo>
                <a:lnTo>
                  <a:pt x="614" y="284"/>
                </a:lnTo>
                <a:lnTo>
                  <a:pt x="614" y="284"/>
                </a:lnTo>
                <a:lnTo>
                  <a:pt x="614" y="284"/>
                </a:lnTo>
                <a:lnTo>
                  <a:pt x="614" y="283"/>
                </a:lnTo>
                <a:lnTo>
                  <a:pt x="614" y="283"/>
                </a:lnTo>
                <a:lnTo>
                  <a:pt x="614" y="283"/>
                </a:lnTo>
                <a:lnTo>
                  <a:pt x="614" y="283"/>
                </a:lnTo>
                <a:lnTo>
                  <a:pt x="615" y="283"/>
                </a:lnTo>
                <a:lnTo>
                  <a:pt x="615" y="282"/>
                </a:lnTo>
                <a:lnTo>
                  <a:pt x="615" y="282"/>
                </a:lnTo>
                <a:lnTo>
                  <a:pt x="615" y="282"/>
                </a:lnTo>
                <a:lnTo>
                  <a:pt x="615" y="282"/>
                </a:lnTo>
                <a:lnTo>
                  <a:pt x="616" y="282"/>
                </a:lnTo>
                <a:lnTo>
                  <a:pt x="616" y="282"/>
                </a:lnTo>
                <a:lnTo>
                  <a:pt x="616" y="282"/>
                </a:lnTo>
                <a:lnTo>
                  <a:pt x="616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7" y="282"/>
                </a:lnTo>
                <a:lnTo>
                  <a:pt x="618" y="282"/>
                </a:lnTo>
                <a:lnTo>
                  <a:pt x="618" y="282"/>
                </a:lnTo>
                <a:lnTo>
                  <a:pt x="618" y="281"/>
                </a:lnTo>
                <a:lnTo>
                  <a:pt x="618" y="281"/>
                </a:lnTo>
                <a:lnTo>
                  <a:pt x="618" y="281"/>
                </a:lnTo>
                <a:lnTo>
                  <a:pt x="618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19" y="281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0" y="280"/>
                </a:lnTo>
                <a:lnTo>
                  <a:pt x="621" y="280"/>
                </a:lnTo>
                <a:lnTo>
                  <a:pt x="621" y="280"/>
                </a:lnTo>
                <a:lnTo>
                  <a:pt x="621" y="280"/>
                </a:lnTo>
                <a:lnTo>
                  <a:pt x="621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80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9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2" y="278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7"/>
                </a:lnTo>
                <a:lnTo>
                  <a:pt x="623" y="276"/>
                </a:lnTo>
                <a:lnTo>
                  <a:pt x="623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7"/>
                </a:lnTo>
                <a:lnTo>
                  <a:pt x="624" y="277"/>
                </a:lnTo>
                <a:lnTo>
                  <a:pt x="624" y="277"/>
                </a:lnTo>
                <a:lnTo>
                  <a:pt x="624" y="277"/>
                </a:lnTo>
                <a:lnTo>
                  <a:pt x="625" y="276"/>
                </a:lnTo>
                <a:lnTo>
                  <a:pt x="625" y="276"/>
                </a:lnTo>
                <a:lnTo>
                  <a:pt x="625" y="276"/>
                </a:lnTo>
                <a:lnTo>
                  <a:pt x="625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6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7" y="276"/>
                </a:lnTo>
                <a:lnTo>
                  <a:pt x="628" y="276"/>
                </a:lnTo>
                <a:lnTo>
                  <a:pt x="628" y="276"/>
                </a:lnTo>
                <a:lnTo>
                  <a:pt x="628" y="276"/>
                </a:lnTo>
                <a:lnTo>
                  <a:pt x="628" y="277"/>
                </a:lnTo>
                <a:lnTo>
                  <a:pt x="629" y="277"/>
                </a:lnTo>
                <a:lnTo>
                  <a:pt x="629" y="277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29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5"/>
                </a:lnTo>
                <a:lnTo>
                  <a:pt x="630" y="275"/>
                </a:lnTo>
                <a:lnTo>
                  <a:pt x="630" y="275"/>
                </a:lnTo>
                <a:lnTo>
                  <a:pt x="630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1" y="275"/>
                </a:lnTo>
                <a:lnTo>
                  <a:pt x="632" y="275"/>
                </a:lnTo>
                <a:lnTo>
                  <a:pt x="633" y="275"/>
                </a:lnTo>
                <a:lnTo>
                  <a:pt x="634" y="275"/>
                </a:lnTo>
                <a:lnTo>
                  <a:pt x="635" y="275"/>
                </a:lnTo>
                <a:lnTo>
                  <a:pt x="635" y="275"/>
                </a:lnTo>
                <a:lnTo>
                  <a:pt x="636" y="274"/>
                </a:lnTo>
                <a:lnTo>
                  <a:pt x="637" y="274"/>
                </a:lnTo>
                <a:lnTo>
                  <a:pt x="638" y="274"/>
                </a:lnTo>
                <a:lnTo>
                  <a:pt x="638" y="275"/>
                </a:lnTo>
                <a:lnTo>
                  <a:pt x="639" y="275"/>
                </a:lnTo>
                <a:lnTo>
                  <a:pt x="640" y="275"/>
                </a:lnTo>
                <a:lnTo>
                  <a:pt x="641" y="275"/>
                </a:lnTo>
                <a:lnTo>
                  <a:pt x="641" y="275"/>
                </a:lnTo>
                <a:lnTo>
                  <a:pt x="641" y="275"/>
                </a:lnTo>
                <a:lnTo>
                  <a:pt x="641" y="276"/>
                </a:lnTo>
                <a:lnTo>
                  <a:pt x="641" y="276"/>
                </a:lnTo>
                <a:lnTo>
                  <a:pt x="641" y="276"/>
                </a:lnTo>
                <a:lnTo>
                  <a:pt x="641" y="278"/>
                </a:lnTo>
                <a:lnTo>
                  <a:pt x="641" y="278"/>
                </a:lnTo>
                <a:lnTo>
                  <a:pt x="640" y="278"/>
                </a:lnTo>
                <a:lnTo>
                  <a:pt x="640" y="278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0" y="279"/>
                </a:lnTo>
                <a:lnTo>
                  <a:pt x="641" y="279"/>
                </a:lnTo>
                <a:lnTo>
                  <a:pt x="641" y="279"/>
                </a:lnTo>
                <a:lnTo>
                  <a:pt x="641" y="279"/>
                </a:lnTo>
                <a:lnTo>
                  <a:pt x="641" y="280"/>
                </a:lnTo>
                <a:lnTo>
                  <a:pt x="641" y="280"/>
                </a:lnTo>
                <a:lnTo>
                  <a:pt x="642" y="280"/>
                </a:lnTo>
                <a:lnTo>
                  <a:pt x="642" y="280"/>
                </a:lnTo>
                <a:lnTo>
                  <a:pt x="642" y="280"/>
                </a:lnTo>
                <a:lnTo>
                  <a:pt x="642" y="280"/>
                </a:lnTo>
                <a:lnTo>
                  <a:pt x="643" y="280"/>
                </a:lnTo>
                <a:lnTo>
                  <a:pt x="643" y="280"/>
                </a:lnTo>
                <a:lnTo>
                  <a:pt x="643" y="281"/>
                </a:lnTo>
                <a:lnTo>
                  <a:pt x="643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4" y="281"/>
                </a:lnTo>
                <a:lnTo>
                  <a:pt x="645" y="281"/>
                </a:lnTo>
                <a:lnTo>
                  <a:pt x="645" y="281"/>
                </a:lnTo>
                <a:lnTo>
                  <a:pt x="645" y="281"/>
                </a:lnTo>
                <a:lnTo>
                  <a:pt x="645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6" y="282"/>
                </a:lnTo>
                <a:lnTo>
                  <a:pt x="647" y="282"/>
                </a:lnTo>
                <a:lnTo>
                  <a:pt x="647" y="282"/>
                </a:lnTo>
                <a:lnTo>
                  <a:pt x="647" y="282"/>
                </a:lnTo>
                <a:lnTo>
                  <a:pt x="647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8" y="283"/>
                </a:lnTo>
                <a:lnTo>
                  <a:pt x="649" y="283"/>
                </a:lnTo>
                <a:lnTo>
                  <a:pt x="649" y="283"/>
                </a:lnTo>
                <a:lnTo>
                  <a:pt x="649" y="283"/>
                </a:lnTo>
                <a:lnTo>
                  <a:pt x="649" y="283"/>
                </a:lnTo>
                <a:lnTo>
                  <a:pt x="650" y="284"/>
                </a:lnTo>
                <a:lnTo>
                  <a:pt x="650" y="284"/>
                </a:lnTo>
                <a:lnTo>
                  <a:pt x="650" y="284"/>
                </a:lnTo>
                <a:lnTo>
                  <a:pt x="651" y="284"/>
                </a:lnTo>
                <a:lnTo>
                  <a:pt x="651" y="284"/>
                </a:lnTo>
                <a:lnTo>
                  <a:pt x="651" y="284"/>
                </a:lnTo>
                <a:lnTo>
                  <a:pt x="651" y="284"/>
                </a:lnTo>
                <a:lnTo>
                  <a:pt x="652" y="285"/>
                </a:lnTo>
                <a:lnTo>
                  <a:pt x="652" y="285"/>
                </a:lnTo>
                <a:lnTo>
                  <a:pt x="653" y="285"/>
                </a:lnTo>
                <a:lnTo>
                  <a:pt x="653" y="285"/>
                </a:lnTo>
                <a:lnTo>
                  <a:pt x="653" y="285"/>
                </a:lnTo>
                <a:lnTo>
                  <a:pt x="653" y="285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4" y="286"/>
                </a:lnTo>
                <a:lnTo>
                  <a:pt x="655" y="286"/>
                </a:lnTo>
                <a:lnTo>
                  <a:pt x="655" y="286"/>
                </a:lnTo>
                <a:lnTo>
                  <a:pt x="656" y="287"/>
                </a:lnTo>
                <a:lnTo>
                  <a:pt x="656" y="287"/>
                </a:lnTo>
                <a:lnTo>
                  <a:pt x="656" y="287"/>
                </a:lnTo>
                <a:lnTo>
                  <a:pt x="657" y="287"/>
                </a:lnTo>
                <a:lnTo>
                  <a:pt x="658" y="288"/>
                </a:lnTo>
                <a:lnTo>
                  <a:pt x="658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59" y="288"/>
                </a:lnTo>
                <a:lnTo>
                  <a:pt x="660" y="289"/>
                </a:lnTo>
                <a:lnTo>
                  <a:pt x="660" y="289"/>
                </a:lnTo>
                <a:lnTo>
                  <a:pt x="660" y="289"/>
                </a:lnTo>
                <a:lnTo>
                  <a:pt x="661" y="289"/>
                </a:lnTo>
                <a:lnTo>
                  <a:pt x="661" y="289"/>
                </a:lnTo>
                <a:lnTo>
                  <a:pt x="660" y="289"/>
                </a:lnTo>
                <a:lnTo>
                  <a:pt x="660" y="290"/>
                </a:lnTo>
                <a:lnTo>
                  <a:pt x="660" y="290"/>
                </a:lnTo>
                <a:lnTo>
                  <a:pt x="659" y="291"/>
                </a:lnTo>
                <a:lnTo>
                  <a:pt x="659" y="292"/>
                </a:lnTo>
                <a:lnTo>
                  <a:pt x="659" y="292"/>
                </a:lnTo>
                <a:lnTo>
                  <a:pt x="658" y="293"/>
                </a:lnTo>
                <a:lnTo>
                  <a:pt x="658" y="293"/>
                </a:lnTo>
                <a:lnTo>
                  <a:pt x="658" y="293"/>
                </a:lnTo>
                <a:lnTo>
                  <a:pt x="658" y="293"/>
                </a:lnTo>
                <a:lnTo>
                  <a:pt x="658" y="294"/>
                </a:lnTo>
                <a:lnTo>
                  <a:pt x="658" y="295"/>
                </a:lnTo>
                <a:lnTo>
                  <a:pt x="658" y="295"/>
                </a:lnTo>
                <a:lnTo>
                  <a:pt x="657" y="295"/>
                </a:lnTo>
                <a:lnTo>
                  <a:pt x="657" y="296"/>
                </a:lnTo>
                <a:lnTo>
                  <a:pt x="657" y="296"/>
                </a:lnTo>
                <a:lnTo>
                  <a:pt x="657" y="296"/>
                </a:lnTo>
                <a:lnTo>
                  <a:pt x="657" y="296"/>
                </a:lnTo>
                <a:lnTo>
                  <a:pt x="657" y="297"/>
                </a:lnTo>
                <a:lnTo>
                  <a:pt x="657" y="297"/>
                </a:lnTo>
                <a:lnTo>
                  <a:pt x="657" y="297"/>
                </a:lnTo>
                <a:lnTo>
                  <a:pt x="656" y="297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8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299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0"/>
                </a:lnTo>
                <a:lnTo>
                  <a:pt x="656" y="301"/>
                </a:lnTo>
                <a:lnTo>
                  <a:pt x="656" y="301"/>
                </a:lnTo>
                <a:lnTo>
                  <a:pt x="656" y="301"/>
                </a:lnTo>
                <a:lnTo>
                  <a:pt x="657" y="301"/>
                </a:lnTo>
                <a:lnTo>
                  <a:pt x="657" y="301"/>
                </a:lnTo>
                <a:lnTo>
                  <a:pt x="657" y="302"/>
                </a:lnTo>
                <a:lnTo>
                  <a:pt x="657" y="302"/>
                </a:lnTo>
                <a:lnTo>
                  <a:pt x="658" y="302"/>
                </a:lnTo>
                <a:lnTo>
                  <a:pt x="658" y="302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3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4"/>
                </a:lnTo>
                <a:lnTo>
                  <a:pt x="658" y="305"/>
                </a:lnTo>
                <a:lnTo>
                  <a:pt x="658" y="305"/>
                </a:lnTo>
                <a:lnTo>
                  <a:pt x="658" y="305"/>
                </a:lnTo>
                <a:lnTo>
                  <a:pt x="657" y="306"/>
                </a:lnTo>
                <a:lnTo>
                  <a:pt x="656" y="307"/>
                </a:lnTo>
                <a:lnTo>
                  <a:pt x="656" y="307"/>
                </a:lnTo>
                <a:lnTo>
                  <a:pt x="655" y="308"/>
                </a:lnTo>
                <a:lnTo>
                  <a:pt x="655" y="309"/>
                </a:lnTo>
                <a:lnTo>
                  <a:pt x="654" y="310"/>
                </a:lnTo>
                <a:lnTo>
                  <a:pt x="654" y="310"/>
                </a:lnTo>
                <a:lnTo>
                  <a:pt x="654" y="310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4" y="311"/>
                </a:lnTo>
                <a:lnTo>
                  <a:pt x="653" y="311"/>
                </a:lnTo>
                <a:lnTo>
                  <a:pt x="653" y="311"/>
                </a:lnTo>
                <a:lnTo>
                  <a:pt x="653" y="311"/>
                </a:lnTo>
                <a:lnTo>
                  <a:pt x="652" y="312"/>
                </a:lnTo>
                <a:lnTo>
                  <a:pt x="651" y="313"/>
                </a:lnTo>
                <a:lnTo>
                  <a:pt x="651" y="313"/>
                </a:lnTo>
                <a:lnTo>
                  <a:pt x="651" y="313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4"/>
                </a:lnTo>
                <a:lnTo>
                  <a:pt x="651" y="315"/>
                </a:lnTo>
                <a:lnTo>
                  <a:pt x="651" y="315"/>
                </a:lnTo>
                <a:lnTo>
                  <a:pt x="651" y="315"/>
                </a:lnTo>
                <a:lnTo>
                  <a:pt x="651" y="315"/>
                </a:lnTo>
                <a:lnTo>
                  <a:pt x="651" y="316"/>
                </a:lnTo>
                <a:lnTo>
                  <a:pt x="651" y="316"/>
                </a:lnTo>
                <a:lnTo>
                  <a:pt x="651" y="316"/>
                </a:lnTo>
                <a:lnTo>
                  <a:pt x="652" y="317"/>
                </a:lnTo>
                <a:lnTo>
                  <a:pt x="652" y="318"/>
                </a:lnTo>
                <a:lnTo>
                  <a:pt x="652" y="319"/>
                </a:lnTo>
                <a:lnTo>
                  <a:pt x="651" y="320"/>
                </a:lnTo>
                <a:lnTo>
                  <a:pt x="651" y="321"/>
                </a:lnTo>
                <a:lnTo>
                  <a:pt x="651" y="321"/>
                </a:lnTo>
                <a:lnTo>
                  <a:pt x="651" y="323"/>
                </a:lnTo>
                <a:lnTo>
                  <a:pt x="651" y="324"/>
                </a:lnTo>
                <a:lnTo>
                  <a:pt x="650" y="326"/>
                </a:lnTo>
                <a:lnTo>
                  <a:pt x="649" y="326"/>
                </a:lnTo>
                <a:lnTo>
                  <a:pt x="648" y="326"/>
                </a:lnTo>
                <a:lnTo>
                  <a:pt x="648" y="325"/>
                </a:lnTo>
                <a:lnTo>
                  <a:pt x="648" y="325"/>
                </a:lnTo>
                <a:lnTo>
                  <a:pt x="648" y="325"/>
                </a:lnTo>
                <a:lnTo>
                  <a:pt x="648" y="326"/>
                </a:lnTo>
                <a:lnTo>
                  <a:pt x="648" y="326"/>
                </a:lnTo>
                <a:lnTo>
                  <a:pt x="648" y="326"/>
                </a:lnTo>
                <a:lnTo>
                  <a:pt x="647" y="326"/>
                </a:lnTo>
                <a:lnTo>
                  <a:pt x="647" y="327"/>
                </a:lnTo>
                <a:lnTo>
                  <a:pt x="647" y="328"/>
                </a:lnTo>
                <a:lnTo>
                  <a:pt x="646" y="329"/>
                </a:lnTo>
                <a:lnTo>
                  <a:pt x="646" y="330"/>
                </a:lnTo>
                <a:lnTo>
                  <a:pt x="646" y="331"/>
                </a:lnTo>
                <a:lnTo>
                  <a:pt x="646" y="331"/>
                </a:lnTo>
                <a:lnTo>
                  <a:pt x="646" y="331"/>
                </a:lnTo>
                <a:lnTo>
                  <a:pt x="646" y="331"/>
                </a:lnTo>
                <a:lnTo>
                  <a:pt x="646" y="332"/>
                </a:lnTo>
                <a:lnTo>
                  <a:pt x="646" y="332"/>
                </a:lnTo>
                <a:lnTo>
                  <a:pt x="646" y="333"/>
                </a:lnTo>
                <a:lnTo>
                  <a:pt x="646" y="333"/>
                </a:lnTo>
                <a:lnTo>
                  <a:pt x="647" y="334"/>
                </a:lnTo>
                <a:lnTo>
                  <a:pt x="647" y="334"/>
                </a:lnTo>
                <a:lnTo>
                  <a:pt x="647" y="335"/>
                </a:lnTo>
                <a:lnTo>
                  <a:pt x="647" y="335"/>
                </a:lnTo>
                <a:lnTo>
                  <a:pt x="648" y="336"/>
                </a:lnTo>
                <a:lnTo>
                  <a:pt x="648" y="336"/>
                </a:lnTo>
                <a:lnTo>
                  <a:pt x="648" y="336"/>
                </a:lnTo>
                <a:lnTo>
                  <a:pt x="649" y="337"/>
                </a:lnTo>
                <a:lnTo>
                  <a:pt x="649" y="338"/>
                </a:lnTo>
                <a:lnTo>
                  <a:pt x="650" y="339"/>
                </a:lnTo>
                <a:lnTo>
                  <a:pt x="651" y="340"/>
                </a:lnTo>
                <a:lnTo>
                  <a:pt x="652" y="341"/>
                </a:lnTo>
                <a:lnTo>
                  <a:pt x="654" y="342"/>
                </a:lnTo>
                <a:lnTo>
                  <a:pt x="655" y="342"/>
                </a:lnTo>
                <a:lnTo>
                  <a:pt x="656" y="342"/>
                </a:lnTo>
                <a:lnTo>
                  <a:pt x="656" y="342"/>
                </a:lnTo>
                <a:lnTo>
                  <a:pt x="657" y="342"/>
                </a:lnTo>
                <a:lnTo>
                  <a:pt x="657" y="342"/>
                </a:lnTo>
                <a:lnTo>
                  <a:pt x="656" y="342"/>
                </a:lnTo>
                <a:lnTo>
                  <a:pt x="656" y="341"/>
                </a:lnTo>
                <a:lnTo>
                  <a:pt x="656" y="341"/>
                </a:lnTo>
                <a:lnTo>
                  <a:pt x="656" y="341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6" y="340"/>
                </a:lnTo>
                <a:lnTo>
                  <a:pt x="657" y="340"/>
                </a:lnTo>
                <a:lnTo>
                  <a:pt x="658" y="340"/>
                </a:lnTo>
                <a:lnTo>
                  <a:pt x="659" y="340"/>
                </a:lnTo>
                <a:lnTo>
                  <a:pt x="659" y="340"/>
                </a:lnTo>
                <a:lnTo>
                  <a:pt x="660" y="341"/>
                </a:lnTo>
                <a:lnTo>
                  <a:pt x="661" y="341"/>
                </a:lnTo>
                <a:lnTo>
                  <a:pt x="661" y="341"/>
                </a:lnTo>
                <a:lnTo>
                  <a:pt x="661" y="342"/>
                </a:lnTo>
                <a:lnTo>
                  <a:pt x="662" y="342"/>
                </a:lnTo>
                <a:lnTo>
                  <a:pt x="662" y="342"/>
                </a:lnTo>
                <a:lnTo>
                  <a:pt x="663" y="345"/>
                </a:lnTo>
                <a:lnTo>
                  <a:pt x="664" y="345"/>
                </a:lnTo>
                <a:lnTo>
                  <a:pt x="665" y="347"/>
                </a:lnTo>
                <a:lnTo>
                  <a:pt x="666" y="349"/>
                </a:lnTo>
                <a:lnTo>
                  <a:pt x="666" y="350"/>
                </a:lnTo>
                <a:lnTo>
                  <a:pt x="668" y="352"/>
                </a:lnTo>
                <a:lnTo>
                  <a:pt x="671" y="356"/>
                </a:lnTo>
                <a:lnTo>
                  <a:pt x="673" y="359"/>
                </a:lnTo>
                <a:lnTo>
                  <a:pt x="673" y="360"/>
                </a:lnTo>
                <a:lnTo>
                  <a:pt x="672" y="360"/>
                </a:lnTo>
                <a:lnTo>
                  <a:pt x="672" y="360"/>
                </a:lnTo>
                <a:lnTo>
                  <a:pt x="671" y="362"/>
                </a:lnTo>
                <a:lnTo>
                  <a:pt x="669" y="362"/>
                </a:lnTo>
                <a:lnTo>
                  <a:pt x="669" y="363"/>
                </a:lnTo>
                <a:lnTo>
                  <a:pt x="669" y="363"/>
                </a:lnTo>
                <a:lnTo>
                  <a:pt x="676" y="371"/>
                </a:lnTo>
                <a:lnTo>
                  <a:pt x="676" y="371"/>
                </a:lnTo>
                <a:lnTo>
                  <a:pt x="676" y="371"/>
                </a:lnTo>
                <a:lnTo>
                  <a:pt x="677" y="370"/>
                </a:lnTo>
                <a:lnTo>
                  <a:pt x="680" y="368"/>
                </a:lnTo>
                <a:lnTo>
                  <a:pt x="685" y="375"/>
                </a:lnTo>
                <a:lnTo>
                  <a:pt x="686" y="377"/>
                </a:lnTo>
                <a:lnTo>
                  <a:pt x="691" y="383"/>
                </a:lnTo>
                <a:lnTo>
                  <a:pt x="694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8"/>
                </a:lnTo>
                <a:lnTo>
                  <a:pt x="695" y="389"/>
                </a:lnTo>
                <a:lnTo>
                  <a:pt x="698" y="392"/>
                </a:lnTo>
                <a:lnTo>
                  <a:pt x="699" y="394"/>
                </a:lnTo>
                <a:lnTo>
                  <a:pt x="705" y="401"/>
                </a:lnTo>
                <a:lnTo>
                  <a:pt x="709" y="408"/>
                </a:lnTo>
                <a:lnTo>
                  <a:pt x="710" y="408"/>
                </a:lnTo>
                <a:lnTo>
                  <a:pt x="710" y="409"/>
                </a:lnTo>
                <a:lnTo>
                  <a:pt x="716" y="416"/>
                </a:lnTo>
                <a:lnTo>
                  <a:pt x="720" y="422"/>
                </a:lnTo>
                <a:lnTo>
                  <a:pt x="722" y="424"/>
                </a:lnTo>
                <a:lnTo>
                  <a:pt x="724" y="428"/>
                </a:lnTo>
                <a:lnTo>
                  <a:pt x="730" y="436"/>
                </a:lnTo>
                <a:lnTo>
                  <a:pt x="740" y="449"/>
                </a:lnTo>
                <a:lnTo>
                  <a:pt x="748" y="459"/>
                </a:lnTo>
                <a:lnTo>
                  <a:pt x="749" y="461"/>
                </a:lnTo>
                <a:lnTo>
                  <a:pt x="750" y="462"/>
                </a:lnTo>
                <a:lnTo>
                  <a:pt x="751" y="463"/>
                </a:lnTo>
                <a:lnTo>
                  <a:pt x="752" y="464"/>
                </a:lnTo>
                <a:lnTo>
                  <a:pt x="753" y="464"/>
                </a:lnTo>
                <a:lnTo>
                  <a:pt x="753" y="464"/>
                </a:lnTo>
                <a:lnTo>
                  <a:pt x="754" y="465"/>
                </a:lnTo>
                <a:lnTo>
                  <a:pt x="755" y="465"/>
                </a:lnTo>
                <a:lnTo>
                  <a:pt x="755" y="465"/>
                </a:lnTo>
                <a:lnTo>
                  <a:pt x="756" y="465"/>
                </a:lnTo>
                <a:lnTo>
                  <a:pt x="757" y="465"/>
                </a:lnTo>
                <a:lnTo>
                  <a:pt x="757" y="465"/>
                </a:lnTo>
                <a:lnTo>
                  <a:pt x="757" y="465"/>
                </a:lnTo>
                <a:lnTo>
                  <a:pt x="759" y="466"/>
                </a:lnTo>
                <a:lnTo>
                  <a:pt x="759" y="466"/>
                </a:lnTo>
                <a:lnTo>
                  <a:pt x="760" y="466"/>
                </a:lnTo>
                <a:lnTo>
                  <a:pt x="761" y="466"/>
                </a:lnTo>
                <a:lnTo>
                  <a:pt x="762" y="466"/>
                </a:lnTo>
                <a:lnTo>
                  <a:pt x="763" y="466"/>
                </a:lnTo>
                <a:lnTo>
                  <a:pt x="763" y="467"/>
                </a:lnTo>
                <a:lnTo>
                  <a:pt x="764" y="467"/>
                </a:lnTo>
                <a:lnTo>
                  <a:pt x="764" y="467"/>
                </a:lnTo>
                <a:lnTo>
                  <a:pt x="765" y="467"/>
                </a:lnTo>
                <a:lnTo>
                  <a:pt x="765" y="467"/>
                </a:lnTo>
                <a:lnTo>
                  <a:pt x="765" y="467"/>
                </a:lnTo>
                <a:lnTo>
                  <a:pt x="766" y="467"/>
                </a:lnTo>
                <a:lnTo>
                  <a:pt x="766" y="467"/>
                </a:lnTo>
                <a:lnTo>
                  <a:pt x="766" y="467"/>
                </a:lnTo>
                <a:lnTo>
                  <a:pt x="767" y="466"/>
                </a:lnTo>
                <a:lnTo>
                  <a:pt x="767" y="466"/>
                </a:lnTo>
                <a:lnTo>
                  <a:pt x="767" y="466"/>
                </a:lnTo>
                <a:lnTo>
                  <a:pt x="768" y="465"/>
                </a:lnTo>
                <a:lnTo>
                  <a:pt x="768" y="465"/>
                </a:lnTo>
                <a:lnTo>
                  <a:pt x="769" y="465"/>
                </a:lnTo>
                <a:lnTo>
                  <a:pt x="769" y="465"/>
                </a:lnTo>
                <a:lnTo>
                  <a:pt x="769" y="464"/>
                </a:lnTo>
                <a:lnTo>
                  <a:pt x="770" y="464"/>
                </a:lnTo>
                <a:lnTo>
                  <a:pt x="770" y="464"/>
                </a:lnTo>
                <a:lnTo>
                  <a:pt x="771" y="464"/>
                </a:lnTo>
                <a:lnTo>
                  <a:pt x="771" y="464"/>
                </a:lnTo>
                <a:lnTo>
                  <a:pt x="771" y="464"/>
                </a:lnTo>
                <a:lnTo>
                  <a:pt x="771" y="464"/>
                </a:lnTo>
                <a:lnTo>
                  <a:pt x="772" y="464"/>
                </a:lnTo>
                <a:lnTo>
                  <a:pt x="772" y="464"/>
                </a:lnTo>
                <a:lnTo>
                  <a:pt x="772" y="464"/>
                </a:lnTo>
                <a:lnTo>
                  <a:pt x="773" y="464"/>
                </a:lnTo>
                <a:lnTo>
                  <a:pt x="773" y="464"/>
                </a:lnTo>
                <a:lnTo>
                  <a:pt x="774" y="465"/>
                </a:lnTo>
                <a:lnTo>
                  <a:pt x="774" y="465"/>
                </a:lnTo>
                <a:lnTo>
                  <a:pt x="774" y="465"/>
                </a:lnTo>
                <a:lnTo>
                  <a:pt x="774" y="465"/>
                </a:lnTo>
                <a:lnTo>
                  <a:pt x="775" y="465"/>
                </a:lnTo>
                <a:lnTo>
                  <a:pt x="775" y="465"/>
                </a:lnTo>
                <a:lnTo>
                  <a:pt x="775" y="466"/>
                </a:lnTo>
                <a:lnTo>
                  <a:pt x="775" y="466"/>
                </a:lnTo>
                <a:lnTo>
                  <a:pt x="775" y="467"/>
                </a:lnTo>
                <a:lnTo>
                  <a:pt x="776" y="468"/>
                </a:lnTo>
                <a:lnTo>
                  <a:pt x="775" y="469"/>
                </a:lnTo>
                <a:lnTo>
                  <a:pt x="775" y="472"/>
                </a:lnTo>
                <a:lnTo>
                  <a:pt x="774" y="474"/>
                </a:lnTo>
                <a:lnTo>
                  <a:pt x="774" y="475"/>
                </a:lnTo>
                <a:lnTo>
                  <a:pt x="775" y="476"/>
                </a:lnTo>
                <a:lnTo>
                  <a:pt x="775" y="478"/>
                </a:lnTo>
                <a:lnTo>
                  <a:pt x="775" y="479"/>
                </a:lnTo>
                <a:lnTo>
                  <a:pt x="775" y="480"/>
                </a:lnTo>
                <a:lnTo>
                  <a:pt x="776" y="480"/>
                </a:lnTo>
                <a:lnTo>
                  <a:pt x="776" y="481"/>
                </a:lnTo>
                <a:lnTo>
                  <a:pt x="777" y="481"/>
                </a:lnTo>
                <a:lnTo>
                  <a:pt x="777" y="481"/>
                </a:lnTo>
                <a:lnTo>
                  <a:pt x="778" y="481"/>
                </a:lnTo>
                <a:lnTo>
                  <a:pt x="778" y="481"/>
                </a:lnTo>
                <a:lnTo>
                  <a:pt x="779" y="481"/>
                </a:lnTo>
                <a:lnTo>
                  <a:pt x="779" y="481"/>
                </a:lnTo>
                <a:lnTo>
                  <a:pt x="780" y="481"/>
                </a:lnTo>
                <a:lnTo>
                  <a:pt x="780" y="482"/>
                </a:lnTo>
                <a:lnTo>
                  <a:pt x="781" y="482"/>
                </a:lnTo>
                <a:lnTo>
                  <a:pt x="781" y="482"/>
                </a:lnTo>
                <a:lnTo>
                  <a:pt x="782" y="482"/>
                </a:lnTo>
                <a:lnTo>
                  <a:pt x="782" y="483"/>
                </a:lnTo>
                <a:lnTo>
                  <a:pt x="782" y="483"/>
                </a:lnTo>
                <a:lnTo>
                  <a:pt x="782" y="484"/>
                </a:lnTo>
                <a:lnTo>
                  <a:pt x="782" y="484"/>
                </a:lnTo>
                <a:lnTo>
                  <a:pt x="781" y="484"/>
                </a:lnTo>
                <a:lnTo>
                  <a:pt x="781" y="485"/>
                </a:lnTo>
                <a:lnTo>
                  <a:pt x="781" y="485"/>
                </a:lnTo>
                <a:lnTo>
                  <a:pt x="780" y="485"/>
                </a:lnTo>
                <a:lnTo>
                  <a:pt x="780" y="486"/>
                </a:lnTo>
                <a:lnTo>
                  <a:pt x="780" y="486"/>
                </a:lnTo>
                <a:lnTo>
                  <a:pt x="780" y="486"/>
                </a:lnTo>
                <a:lnTo>
                  <a:pt x="780" y="487"/>
                </a:lnTo>
                <a:lnTo>
                  <a:pt x="779" y="488"/>
                </a:lnTo>
                <a:lnTo>
                  <a:pt x="779" y="488"/>
                </a:lnTo>
                <a:lnTo>
                  <a:pt x="778" y="489"/>
                </a:lnTo>
                <a:lnTo>
                  <a:pt x="778" y="490"/>
                </a:lnTo>
                <a:lnTo>
                  <a:pt x="778" y="490"/>
                </a:lnTo>
                <a:lnTo>
                  <a:pt x="778" y="491"/>
                </a:lnTo>
                <a:lnTo>
                  <a:pt x="778" y="491"/>
                </a:lnTo>
                <a:lnTo>
                  <a:pt x="778" y="492"/>
                </a:lnTo>
                <a:lnTo>
                  <a:pt x="778" y="492"/>
                </a:lnTo>
                <a:lnTo>
                  <a:pt x="779" y="492"/>
                </a:lnTo>
                <a:lnTo>
                  <a:pt x="779" y="492"/>
                </a:lnTo>
                <a:lnTo>
                  <a:pt x="780" y="492"/>
                </a:lnTo>
                <a:lnTo>
                  <a:pt x="781" y="492"/>
                </a:lnTo>
                <a:lnTo>
                  <a:pt x="781" y="492"/>
                </a:lnTo>
                <a:lnTo>
                  <a:pt x="782" y="491"/>
                </a:lnTo>
                <a:lnTo>
                  <a:pt x="782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2"/>
                </a:lnTo>
                <a:lnTo>
                  <a:pt x="783" y="493"/>
                </a:lnTo>
                <a:lnTo>
                  <a:pt x="783" y="494"/>
                </a:lnTo>
                <a:lnTo>
                  <a:pt x="783" y="494"/>
                </a:lnTo>
                <a:lnTo>
                  <a:pt x="782" y="495"/>
                </a:lnTo>
                <a:lnTo>
                  <a:pt x="781" y="497"/>
                </a:lnTo>
                <a:lnTo>
                  <a:pt x="781" y="497"/>
                </a:lnTo>
                <a:lnTo>
                  <a:pt x="781" y="498"/>
                </a:lnTo>
                <a:lnTo>
                  <a:pt x="780" y="499"/>
                </a:lnTo>
                <a:lnTo>
                  <a:pt x="780" y="499"/>
                </a:lnTo>
                <a:lnTo>
                  <a:pt x="780" y="499"/>
                </a:lnTo>
                <a:lnTo>
                  <a:pt x="780" y="499"/>
                </a:lnTo>
                <a:lnTo>
                  <a:pt x="779" y="499"/>
                </a:lnTo>
                <a:lnTo>
                  <a:pt x="779" y="500"/>
                </a:lnTo>
                <a:lnTo>
                  <a:pt x="779" y="501"/>
                </a:lnTo>
                <a:lnTo>
                  <a:pt x="779" y="501"/>
                </a:lnTo>
                <a:lnTo>
                  <a:pt x="778" y="502"/>
                </a:lnTo>
                <a:lnTo>
                  <a:pt x="778" y="502"/>
                </a:lnTo>
                <a:lnTo>
                  <a:pt x="778" y="503"/>
                </a:lnTo>
                <a:lnTo>
                  <a:pt x="777" y="503"/>
                </a:lnTo>
                <a:lnTo>
                  <a:pt x="777" y="503"/>
                </a:lnTo>
                <a:lnTo>
                  <a:pt x="777" y="504"/>
                </a:lnTo>
                <a:lnTo>
                  <a:pt x="777" y="504"/>
                </a:lnTo>
                <a:lnTo>
                  <a:pt x="778" y="505"/>
                </a:lnTo>
                <a:lnTo>
                  <a:pt x="778" y="505"/>
                </a:lnTo>
                <a:lnTo>
                  <a:pt x="778" y="506"/>
                </a:lnTo>
                <a:lnTo>
                  <a:pt x="778" y="506"/>
                </a:lnTo>
                <a:lnTo>
                  <a:pt x="778" y="507"/>
                </a:lnTo>
                <a:lnTo>
                  <a:pt x="778" y="508"/>
                </a:lnTo>
                <a:lnTo>
                  <a:pt x="777" y="509"/>
                </a:lnTo>
                <a:lnTo>
                  <a:pt x="776" y="509"/>
                </a:lnTo>
                <a:lnTo>
                  <a:pt x="776" y="510"/>
                </a:lnTo>
                <a:lnTo>
                  <a:pt x="774" y="512"/>
                </a:lnTo>
                <a:lnTo>
                  <a:pt x="772" y="514"/>
                </a:lnTo>
                <a:lnTo>
                  <a:pt x="771" y="515"/>
                </a:lnTo>
                <a:lnTo>
                  <a:pt x="771" y="516"/>
                </a:lnTo>
                <a:lnTo>
                  <a:pt x="771" y="516"/>
                </a:lnTo>
                <a:lnTo>
                  <a:pt x="771" y="517"/>
                </a:lnTo>
                <a:lnTo>
                  <a:pt x="771" y="517"/>
                </a:lnTo>
                <a:lnTo>
                  <a:pt x="772" y="518"/>
                </a:lnTo>
                <a:lnTo>
                  <a:pt x="772" y="518"/>
                </a:lnTo>
                <a:lnTo>
                  <a:pt x="773" y="519"/>
                </a:lnTo>
                <a:lnTo>
                  <a:pt x="773" y="519"/>
                </a:lnTo>
                <a:lnTo>
                  <a:pt x="773" y="519"/>
                </a:lnTo>
                <a:lnTo>
                  <a:pt x="773" y="519"/>
                </a:lnTo>
                <a:lnTo>
                  <a:pt x="773" y="520"/>
                </a:lnTo>
                <a:lnTo>
                  <a:pt x="773" y="520"/>
                </a:lnTo>
                <a:lnTo>
                  <a:pt x="773" y="520"/>
                </a:lnTo>
                <a:lnTo>
                  <a:pt x="773" y="521"/>
                </a:lnTo>
                <a:lnTo>
                  <a:pt x="773" y="521"/>
                </a:lnTo>
                <a:lnTo>
                  <a:pt x="773" y="521"/>
                </a:lnTo>
                <a:lnTo>
                  <a:pt x="772" y="521"/>
                </a:lnTo>
                <a:lnTo>
                  <a:pt x="772" y="521"/>
                </a:lnTo>
                <a:lnTo>
                  <a:pt x="772" y="522"/>
                </a:lnTo>
                <a:lnTo>
                  <a:pt x="772" y="522"/>
                </a:lnTo>
                <a:lnTo>
                  <a:pt x="772" y="522"/>
                </a:lnTo>
                <a:lnTo>
                  <a:pt x="772" y="523"/>
                </a:lnTo>
                <a:lnTo>
                  <a:pt x="772" y="526"/>
                </a:lnTo>
                <a:lnTo>
                  <a:pt x="772" y="526"/>
                </a:lnTo>
                <a:lnTo>
                  <a:pt x="772" y="526"/>
                </a:lnTo>
                <a:lnTo>
                  <a:pt x="773" y="527"/>
                </a:lnTo>
                <a:lnTo>
                  <a:pt x="774" y="527"/>
                </a:lnTo>
                <a:lnTo>
                  <a:pt x="774" y="527"/>
                </a:lnTo>
                <a:lnTo>
                  <a:pt x="774" y="527"/>
                </a:lnTo>
                <a:lnTo>
                  <a:pt x="775" y="527"/>
                </a:lnTo>
                <a:lnTo>
                  <a:pt x="775" y="527"/>
                </a:lnTo>
                <a:lnTo>
                  <a:pt x="775" y="528"/>
                </a:lnTo>
                <a:lnTo>
                  <a:pt x="775" y="528"/>
                </a:lnTo>
                <a:lnTo>
                  <a:pt x="775" y="528"/>
                </a:lnTo>
                <a:lnTo>
                  <a:pt x="775" y="529"/>
                </a:lnTo>
                <a:lnTo>
                  <a:pt x="775" y="529"/>
                </a:lnTo>
                <a:lnTo>
                  <a:pt x="775" y="529"/>
                </a:lnTo>
                <a:lnTo>
                  <a:pt x="775" y="529"/>
                </a:lnTo>
                <a:lnTo>
                  <a:pt x="775" y="530"/>
                </a:lnTo>
                <a:lnTo>
                  <a:pt x="774" y="530"/>
                </a:lnTo>
                <a:lnTo>
                  <a:pt x="774" y="530"/>
                </a:lnTo>
                <a:lnTo>
                  <a:pt x="774" y="530"/>
                </a:lnTo>
                <a:lnTo>
                  <a:pt x="773" y="530"/>
                </a:lnTo>
                <a:lnTo>
                  <a:pt x="773" y="530"/>
                </a:lnTo>
                <a:lnTo>
                  <a:pt x="773" y="530"/>
                </a:lnTo>
                <a:lnTo>
                  <a:pt x="772" y="530"/>
                </a:lnTo>
                <a:lnTo>
                  <a:pt x="772" y="531"/>
                </a:lnTo>
                <a:lnTo>
                  <a:pt x="771" y="531"/>
                </a:lnTo>
                <a:lnTo>
                  <a:pt x="771" y="531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2"/>
                </a:lnTo>
                <a:lnTo>
                  <a:pt x="771" y="533"/>
                </a:lnTo>
                <a:lnTo>
                  <a:pt x="771" y="533"/>
                </a:lnTo>
                <a:lnTo>
                  <a:pt x="771" y="533"/>
                </a:lnTo>
                <a:lnTo>
                  <a:pt x="771" y="533"/>
                </a:lnTo>
                <a:lnTo>
                  <a:pt x="771" y="534"/>
                </a:lnTo>
                <a:lnTo>
                  <a:pt x="772" y="534"/>
                </a:lnTo>
                <a:lnTo>
                  <a:pt x="772" y="534"/>
                </a:lnTo>
                <a:lnTo>
                  <a:pt x="772" y="534"/>
                </a:lnTo>
                <a:lnTo>
                  <a:pt x="773" y="534"/>
                </a:lnTo>
                <a:lnTo>
                  <a:pt x="774" y="534"/>
                </a:lnTo>
                <a:lnTo>
                  <a:pt x="774" y="534"/>
                </a:lnTo>
                <a:lnTo>
                  <a:pt x="774" y="534"/>
                </a:lnTo>
                <a:lnTo>
                  <a:pt x="775" y="534"/>
                </a:lnTo>
                <a:lnTo>
                  <a:pt x="775" y="534"/>
                </a:lnTo>
                <a:lnTo>
                  <a:pt x="775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5"/>
                </a:lnTo>
                <a:lnTo>
                  <a:pt x="776" y="536"/>
                </a:lnTo>
                <a:lnTo>
                  <a:pt x="776" y="536"/>
                </a:lnTo>
                <a:lnTo>
                  <a:pt x="777" y="536"/>
                </a:lnTo>
                <a:lnTo>
                  <a:pt x="777" y="536"/>
                </a:lnTo>
                <a:lnTo>
                  <a:pt x="777" y="536"/>
                </a:lnTo>
                <a:lnTo>
                  <a:pt x="778" y="536"/>
                </a:lnTo>
                <a:lnTo>
                  <a:pt x="778" y="536"/>
                </a:lnTo>
                <a:lnTo>
                  <a:pt x="779" y="536"/>
                </a:lnTo>
                <a:lnTo>
                  <a:pt x="779" y="537"/>
                </a:lnTo>
                <a:lnTo>
                  <a:pt x="780" y="537"/>
                </a:lnTo>
                <a:lnTo>
                  <a:pt x="780" y="537"/>
                </a:lnTo>
                <a:lnTo>
                  <a:pt x="780" y="538"/>
                </a:lnTo>
                <a:lnTo>
                  <a:pt x="780" y="538"/>
                </a:lnTo>
                <a:lnTo>
                  <a:pt x="780" y="539"/>
                </a:lnTo>
                <a:lnTo>
                  <a:pt x="781" y="540"/>
                </a:lnTo>
                <a:lnTo>
                  <a:pt x="781" y="540"/>
                </a:lnTo>
                <a:lnTo>
                  <a:pt x="781" y="541"/>
                </a:lnTo>
                <a:lnTo>
                  <a:pt x="781" y="541"/>
                </a:lnTo>
                <a:lnTo>
                  <a:pt x="782" y="542"/>
                </a:lnTo>
                <a:lnTo>
                  <a:pt x="782" y="542"/>
                </a:lnTo>
                <a:lnTo>
                  <a:pt x="782" y="542"/>
                </a:lnTo>
                <a:lnTo>
                  <a:pt x="782" y="543"/>
                </a:lnTo>
                <a:lnTo>
                  <a:pt x="783" y="543"/>
                </a:lnTo>
                <a:lnTo>
                  <a:pt x="783" y="544"/>
                </a:lnTo>
                <a:lnTo>
                  <a:pt x="783" y="544"/>
                </a:lnTo>
                <a:lnTo>
                  <a:pt x="784" y="544"/>
                </a:lnTo>
                <a:lnTo>
                  <a:pt x="784" y="545"/>
                </a:lnTo>
                <a:lnTo>
                  <a:pt x="785" y="545"/>
                </a:lnTo>
                <a:lnTo>
                  <a:pt x="784" y="545"/>
                </a:lnTo>
                <a:lnTo>
                  <a:pt x="784" y="547"/>
                </a:lnTo>
                <a:lnTo>
                  <a:pt x="785" y="548"/>
                </a:lnTo>
                <a:lnTo>
                  <a:pt x="784" y="550"/>
                </a:lnTo>
                <a:lnTo>
                  <a:pt x="784" y="551"/>
                </a:lnTo>
                <a:lnTo>
                  <a:pt x="784" y="552"/>
                </a:lnTo>
                <a:lnTo>
                  <a:pt x="784" y="553"/>
                </a:lnTo>
                <a:lnTo>
                  <a:pt x="785" y="555"/>
                </a:lnTo>
                <a:lnTo>
                  <a:pt x="785" y="556"/>
                </a:lnTo>
                <a:lnTo>
                  <a:pt x="783" y="557"/>
                </a:lnTo>
                <a:lnTo>
                  <a:pt x="783" y="558"/>
                </a:lnTo>
                <a:lnTo>
                  <a:pt x="783" y="558"/>
                </a:lnTo>
                <a:lnTo>
                  <a:pt x="783" y="559"/>
                </a:lnTo>
                <a:lnTo>
                  <a:pt x="783" y="559"/>
                </a:lnTo>
                <a:lnTo>
                  <a:pt x="783" y="561"/>
                </a:lnTo>
                <a:lnTo>
                  <a:pt x="783" y="562"/>
                </a:lnTo>
                <a:lnTo>
                  <a:pt x="782" y="564"/>
                </a:lnTo>
                <a:lnTo>
                  <a:pt x="781" y="563"/>
                </a:lnTo>
                <a:lnTo>
                  <a:pt x="780" y="563"/>
                </a:lnTo>
                <a:lnTo>
                  <a:pt x="780" y="563"/>
                </a:lnTo>
                <a:lnTo>
                  <a:pt x="780" y="563"/>
                </a:lnTo>
                <a:lnTo>
                  <a:pt x="779" y="563"/>
                </a:lnTo>
                <a:lnTo>
                  <a:pt x="779" y="564"/>
                </a:lnTo>
                <a:lnTo>
                  <a:pt x="779" y="564"/>
                </a:lnTo>
                <a:lnTo>
                  <a:pt x="779" y="564"/>
                </a:lnTo>
                <a:lnTo>
                  <a:pt x="778" y="564"/>
                </a:lnTo>
                <a:lnTo>
                  <a:pt x="778" y="564"/>
                </a:lnTo>
                <a:lnTo>
                  <a:pt x="778" y="565"/>
                </a:lnTo>
                <a:lnTo>
                  <a:pt x="778" y="565"/>
                </a:lnTo>
                <a:lnTo>
                  <a:pt x="779" y="566"/>
                </a:lnTo>
                <a:lnTo>
                  <a:pt x="779" y="566"/>
                </a:lnTo>
                <a:lnTo>
                  <a:pt x="779" y="566"/>
                </a:lnTo>
                <a:lnTo>
                  <a:pt x="779" y="566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7"/>
                </a:lnTo>
                <a:lnTo>
                  <a:pt x="781" y="568"/>
                </a:lnTo>
                <a:lnTo>
                  <a:pt x="781" y="568"/>
                </a:lnTo>
                <a:lnTo>
                  <a:pt x="781" y="568"/>
                </a:lnTo>
                <a:lnTo>
                  <a:pt x="782" y="569"/>
                </a:lnTo>
                <a:lnTo>
                  <a:pt x="782" y="571"/>
                </a:lnTo>
                <a:lnTo>
                  <a:pt x="782" y="571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2"/>
                </a:lnTo>
                <a:lnTo>
                  <a:pt x="782" y="573"/>
                </a:lnTo>
                <a:lnTo>
                  <a:pt x="782" y="573"/>
                </a:lnTo>
                <a:lnTo>
                  <a:pt x="782" y="573"/>
                </a:lnTo>
                <a:lnTo>
                  <a:pt x="783" y="573"/>
                </a:lnTo>
                <a:lnTo>
                  <a:pt x="784" y="574"/>
                </a:lnTo>
                <a:lnTo>
                  <a:pt x="784" y="575"/>
                </a:lnTo>
                <a:lnTo>
                  <a:pt x="784" y="576"/>
                </a:lnTo>
                <a:lnTo>
                  <a:pt x="785" y="576"/>
                </a:lnTo>
                <a:lnTo>
                  <a:pt x="785" y="577"/>
                </a:lnTo>
                <a:lnTo>
                  <a:pt x="785" y="577"/>
                </a:lnTo>
                <a:lnTo>
                  <a:pt x="786" y="577"/>
                </a:lnTo>
                <a:lnTo>
                  <a:pt x="786" y="578"/>
                </a:lnTo>
                <a:lnTo>
                  <a:pt x="786" y="578"/>
                </a:lnTo>
                <a:lnTo>
                  <a:pt x="786" y="578"/>
                </a:lnTo>
                <a:lnTo>
                  <a:pt x="786" y="578"/>
                </a:lnTo>
                <a:lnTo>
                  <a:pt x="787" y="579"/>
                </a:lnTo>
                <a:lnTo>
                  <a:pt x="787" y="579"/>
                </a:lnTo>
                <a:lnTo>
                  <a:pt x="787" y="579"/>
                </a:lnTo>
                <a:lnTo>
                  <a:pt x="788" y="579"/>
                </a:lnTo>
                <a:lnTo>
                  <a:pt x="788" y="580"/>
                </a:lnTo>
                <a:lnTo>
                  <a:pt x="788" y="580"/>
                </a:lnTo>
                <a:lnTo>
                  <a:pt x="788" y="581"/>
                </a:lnTo>
                <a:lnTo>
                  <a:pt x="788" y="581"/>
                </a:lnTo>
                <a:lnTo>
                  <a:pt x="788" y="581"/>
                </a:lnTo>
                <a:lnTo>
                  <a:pt x="789" y="582"/>
                </a:lnTo>
                <a:lnTo>
                  <a:pt x="789" y="582"/>
                </a:lnTo>
                <a:lnTo>
                  <a:pt x="789" y="582"/>
                </a:lnTo>
                <a:lnTo>
                  <a:pt x="790" y="583"/>
                </a:lnTo>
                <a:lnTo>
                  <a:pt x="790" y="583"/>
                </a:lnTo>
                <a:lnTo>
                  <a:pt x="790" y="583"/>
                </a:lnTo>
                <a:lnTo>
                  <a:pt x="790" y="584"/>
                </a:lnTo>
                <a:lnTo>
                  <a:pt x="790" y="584"/>
                </a:lnTo>
                <a:lnTo>
                  <a:pt x="790" y="584"/>
                </a:lnTo>
                <a:lnTo>
                  <a:pt x="790" y="585"/>
                </a:lnTo>
                <a:lnTo>
                  <a:pt x="790" y="585"/>
                </a:lnTo>
                <a:lnTo>
                  <a:pt x="790" y="585"/>
                </a:lnTo>
                <a:lnTo>
                  <a:pt x="790" y="586"/>
                </a:lnTo>
                <a:lnTo>
                  <a:pt x="791" y="586"/>
                </a:lnTo>
                <a:lnTo>
                  <a:pt x="792" y="587"/>
                </a:lnTo>
                <a:lnTo>
                  <a:pt x="792" y="587"/>
                </a:lnTo>
                <a:lnTo>
                  <a:pt x="792" y="587"/>
                </a:lnTo>
                <a:lnTo>
                  <a:pt x="793" y="587"/>
                </a:lnTo>
                <a:lnTo>
                  <a:pt x="793" y="588"/>
                </a:lnTo>
                <a:lnTo>
                  <a:pt x="794" y="588"/>
                </a:lnTo>
                <a:lnTo>
                  <a:pt x="794" y="588"/>
                </a:lnTo>
                <a:lnTo>
                  <a:pt x="794" y="588"/>
                </a:lnTo>
                <a:lnTo>
                  <a:pt x="795" y="589"/>
                </a:lnTo>
                <a:lnTo>
                  <a:pt x="796" y="589"/>
                </a:lnTo>
                <a:lnTo>
                  <a:pt x="797" y="589"/>
                </a:lnTo>
                <a:lnTo>
                  <a:pt x="798" y="589"/>
                </a:lnTo>
                <a:lnTo>
                  <a:pt x="798" y="590"/>
                </a:lnTo>
                <a:lnTo>
                  <a:pt x="798" y="590"/>
                </a:lnTo>
                <a:lnTo>
                  <a:pt x="799" y="590"/>
                </a:lnTo>
                <a:lnTo>
                  <a:pt x="799" y="591"/>
                </a:lnTo>
                <a:lnTo>
                  <a:pt x="799" y="591"/>
                </a:lnTo>
                <a:lnTo>
                  <a:pt x="799" y="591"/>
                </a:lnTo>
                <a:lnTo>
                  <a:pt x="799" y="592"/>
                </a:lnTo>
                <a:lnTo>
                  <a:pt x="798" y="592"/>
                </a:lnTo>
                <a:lnTo>
                  <a:pt x="798" y="593"/>
                </a:lnTo>
                <a:lnTo>
                  <a:pt x="798" y="593"/>
                </a:lnTo>
                <a:lnTo>
                  <a:pt x="798" y="593"/>
                </a:lnTo>
                <a:lnTo>
                  <a:pt x="798" y="594"/>
                </a:lnTo>
                <a:lnTo>
                  <a:pt x="799" y="594"/>
                </a:lnTo>
                <a:lnTo>
                  <a:pt x="799" y="595"/>
                </a:lnTo>
                <a:lnTo>
                  <a:pt x="799" y="595"/>
                </a:lnTo>
                <a:lnTo>
                  <a:pt x="800" y="595"/>
                </a:lnTo>
                <a:lnTo>
                  <a:pt x="800" y="596"/>
                </a:lnTo>
                <a:lnTo>
                  <a:pt x="801" y="596"/>
                </a:lnTo>
                <a:lnTo>
                  <a:pt x="801" y="597"/>
                </a:lnTo>
                <a:lnTo>
                  <a:pt x="801" y="597"/>
                </a:lnTo>
                <a:lnTo>
                  <a:pt x="801" y="597"/>
                </a:lnTo>
                <a:lnTo>
                  <a:pt x="801" y="597"/>
                </a:lnTo>
                <a:lnTo>
                  <a:pt x="802" y="597"/>
                </a:lnTo>
                <a:lnTo>
                  <a:pt x="802" y="597"/>
                </a:lnTo>
                <a:lnTo>
                  <a:pt x="803" y="597"/>
                </a:lnTo>
                <a:lnTo>
                  <a:pt x="804" y="597"/>
                </a:lnTo>
                <a:lnTo>
                  <a:pt x="805" y="597"/>
                </a:lnTo>
                <a:lnTo>
                  <a:pt x="805" y="597"/>
                </a:lnTo>
                <a:lnTo>
                  <a:pt x="806" y="597"/>
                </a:lnTo>
                <a:lnTo>
                  <a:pt x="807" y="597"/>
                </a:lnTo>
                <a:lnTo>
                  <a:pt x="807" y="597"/>
                </a:lnTo>
                <a:lnTo>
                  <a:pt x="807" y="597"/>
                </a:lnTo>
                <a:lnTo>
                  <a:pt x="808" y="597"/>
                </a:lnTo>
                <a:lnTo>
                  <a:pt x="808" y="597"/>
                </a:lnTo>
                <a:lnTo>
                  <a:pt x="808" y="596"/>
                </a:lnTo>
                <a:lnTo>
                  <a:pt x="809" y="596"/>
                </a:lnTo>
                <a:lnTo>
                  <a:pt x="809" y="596"/>
                </a:lnTo>
                <a:lnTo>
                  <a:pt x="809" y="596"/>
                </a:lnTo>
                <a:lnTo>
                  <a:pt x="809" y="596"/>
                </a:lnTo>
                <a:lnTo>
                  <a:pt x="810" y="596"/>
                </a:lnTo>
                <a:lnTo>
                  <a:pt x="810" y="596"/>
                </a:lnTo>
                <a:lnTo>
                  <a:pt x="811" y="596"/>
                </a:lnTo>
                <a:lnTo>
                  <a:pt x="812" y="596"/>
                </a:lnTo>
                <a:lnTo>
                  <a:pt x="812" y="597"/>
                </a:lnTo>
                <a:lnTo>
                  <a:pt x="813" y="597"/>
                </a:lnTo>
                <a:lnTo>
                  <a:pt x="813" y="597"/>
                </a:lnTo>
                <a:lnTo>
                  <a:pt x="814" y="597"/>
                </a:lnTo>
                <a:lnTo>
                  <a:pt x="814" y="597"/>
                </a:lnTo>
                <a:lnTo>
                  <a:pt x="815" y="597"/>
                </a:lnTo>
                <a:lnTo>
                  <a:pt x="815" y="597"/>
                </a:lnTo>
                <a:lnTo>
                  <a:pt x="816" y="596"/>
                </a:lnTo>
                <a:lnTo>
                  <a:pt x="816" y="596"/>
                </a:lnTo>
                <a:lnTo>
                  <a:pt x="817" y="596"/>
                </a:lnTo>
                <a:lnTo>
                  <a:pt x="817" y="596"/>
                </a:lnTo>
                <a:lnTo>
                  <a:pt x="818" y="596"/>
                </a:lnTo>
                <a:lnTo>
                  <a:pt x="818" y="596"/>
                </a:lnTo>
                <a:lnTo>
                  <a:pt x="819" y="596"/>
                </a:lnTo>
                <a:lnTo>
                  <a:pt x="820" y="596"/>
                </a:lnTo>
                <a:lnTo>
                  <a:pt x="820" y="596"/>
                </a:lnTo>
                <a:lnTo>
                  <a:pt x="820" y="596"/>
                </a:lnTo>
                <a:lnTo>
                  <a:pt x="821" y="596"/>
                </a:lnTo>
                <a:lnTo>
                  <a:pt x="821" y="596"/>
                </a:lnTo>
                <a:lnTo>
                  <a:pt x="822" y="596"/>
                </a:lnTo>
                <a:lnTo>
                  <a:pt x="823" y="596"/>
                </a:lnTo>
                <a:lnTo>
                  <a:pt x="823" y="596"/>
                </a:lnTo>
                <a:lnTo>
                  <a:pt x="823" y="596"/>
                </a:lnTo>
                <a:lnTo>
                  <a:pt x="824" y="596"/>
                </a:lnTo>
                <a:lnTo>
                  <a:pt x="824" y="596"/>
                </a:lnTo>
                <a:lnTo>
                  <a:pt x="825" y="596"/>
                </a:lnTo>
                <a:lnTo>
                  <a:pt x="825" y="596"/>
                </a:lnTo>
                <a:lnTo>
                  <a:pt x="826" y="596"/>
                </a:lnTo>
                <a:lnTo>
                  <a:pt x="827" y="596"/>
                </a:lnTo>
                <a:lnTo>
                  <a:pt x="827" y="597"/>
                </a:lnTo>
                <a:lnTo>
                  <a:pt x="828" y="597"/>
                </a:lnTo>
                <a:lnTo>
                  <a:pt x="828" y="597"/>
                </a:lnTo>
                <a:lnTo>
                  <a:pt x="829" y="597"/>
                </a:lnTo>
                <a:lnTo>
                  <a:pt x="829" y="597"/>
                </a:lnTo>
                <a:lnTo>
                  <a:pt x="829" y="597"/>
                </a:lnTo>
                <a:lnTo>
                  <a:pt x="830" y="597"/>
                </a:lnTo>
                <a:lnTo>
                  <a:pt x="830" y="597"/>
                </a:lnTo>
                <a:lnTo>
                  <a:pt x="831" y="597"/>
                </a:lnTo>
                <a:lnTo>
                  <a:pt x="832" y="598"/>
                </a:lnTo>
                <a:lnTo>
                  <a:pt x="832" y="598"/>
                </a:lnTo>
                <a:lnTo>
                  <a:pt x="833" y="598"/>
                </a:lnTo>
                <a:lnTo>
                  <a:pt x="834" y="598"/>
                </a:lnTo>
                <a:lnTo>
                  <a:pt x="834" y="598"/>
                </a:lnTo>
                <a:lnTo>
                  <a:pt x="835" y="599"/>
                </a:lnTo>
                <a:lnTo>
                  <a:pt x="837" y="601"/>
                </a:lnTo>
                <a:lnTo>
                  <a:pt x="838" y="602"/>
                </a:lnTo>
                <a:lnTo>
                  <a:pt x="839" y="602"/>
                </a:lnTo>
                <a:lnTo>
                  <a:pt x="839" y="603"/>
                </a:lnTo>
                <a:lnTo>
                  <a:pt x="840" y="603"/>
                </a:lnTo>
                <a:lnTo>
                  <a:pt x="840" y="604"/>
                </a:lnTo>
                <a:lnTo>
                  <a:pt x="841" y="604"/>
                </a:lnTo>
                <a:lnTo>
                  <a:pt x="841" y="605"/>
                </a:lnTo>
                <a:lnTo>
                  <a:pt x="841" y="606"/>
                </a:lnTo>
                <a:lnTo>
                  <a:pt x="841" y="607"/>
                </a:lnTo>
                <a:lnTo>
                  <a:pt x="841" y="607"/>
                </a:lnTo>
                <a:lnTo>
                  <a:pt x="842" y="608"/>
                </a:lnTo>
                <a:lnTo>
                  <a:pt x="842" y="608"/>
                </a:lnTo>
                <a:lnTo>
                  <a:pt x="842" y="608"/>
                </a:lnTo>
                <a:lnTo>
                  <a:pt x="843" y="608"/>
                </a:lnTo>
                <a:lnTo>
                  <a:pt x="843" y="608"/>
                </a:lnTo>
                <a:lnTo>
                  <a:pt x="844" y="609"/>
                </a:lnTo>
                <a:lnTo>
                  <a:pt x="845" y="609"/>
                </a:lnTo>
                <a:lnTo>
                  <a:pt x="845" y="610"/>
                </a:lnTo>
                <a:lnTo>
                  <a:pt x="846" y="610"/>
                </a:lnTo>
                <a:lnTo>
                  <a:pt x="847" y="611"/>
                </a:lnTo>
                <a:lnTo>
                  <a:pt x="848" y="613"/>
                </a:lnTo>
                <a:lnTo>
                  <a:pt x="848" y="613"/>
                </a:lnTo>
                <a:lnTo>
                  <a:pt x="848" y="613"/>
                </a:lnTo>
                <a:lnTo>
                  <a:pt x="849" y="613"/>
                </a:lnTo>
                <a:lnTo>
                  <a:pt x="849" y="613"/>
                </a:lnTo>
                <a:lnTo>
                  <a:pt x="850" y="613"/>
                </a:lnTo>
                <a:lnTo>
                  <a:pt x="851" y="613"/>
                </a:lnTo>
                <a:lnTo>
                  <a:pt x="851" y="613"/>
                </a:lnTo>
                <a:lnTo>
                  <a:pt x="852" y="613"/>
                </a:lnTo>
                <a:lnTo>
                  <a:pt x="853" y="613"/>
                </a:lnTo>
                <a:lnTo>
                  <a:pt x="853" y="613"/>
                </a:lnTo>
                <a:lnTo>
                  <a:pt x="853" y="613"/>
                </a:lnTo>
                <a:lnTo>
                  <a:pt x="854" y="613"/>
                </a:lnTo>
                <a:lnTo>
                  <a:pt x="854" y="613"/>
                </a:lnTo>
                <a:lnTo>
                  <a:pt x="854" y="614"/>
                </a:lnTo>
                <a:lnTo>
                  <a:pt x="854" y="614"/>
                </a:lnTo>
                <a:lnTo>
                  <a:pt x="854" y="614"/>
                </a:lnTo>
                <a:lnTo>
                  <a:pt x="855" y="615"/>
                </a:lnTo>
                <a:lnTo>
                  <a:pt x="855" y="616"/>
                </a:lnTo>
                <a:lnTo>
                  <a:pt x="855" y="617"/>
                </a:lnTo>
                <a:lnTo>
                  <a:pt x="856" y="618"/>
                </a:lnTo>
                <a:lnTo>
                  <a:pt x="856" y="619"/>
                </a:lnTo>
                <a:lnTo>
                  <a:pt x="857" y="620"/>
                </a:lnTo>
                <a:lnTo>
                  <a:pt x="859" y="622"/>
                </a:lnTo>
                <a:lnTo>
                  <a:pt x="860" y="623"/>
                </a:lnTo>
                <a:lnTo>
                  <a:pt x="860" y="624"/>
                </a:lnTo>
                <a:lnTo>
                  <a:pt x="861" y="625"/>
                </a:lnTo>
                <a:lnTo>
                  <a:pt x="862" y="629"/>
                </a:lnTo>
                <a:lnTo>
                  <a:pt x="862" y="630"/>
                </a:lnTo>
                <a:lnTo>
                  <a:pt x="863" y="635"/>
                </a:lnTo>
                <a:lnTo>
                  <a:pt x="863" y="637"/>
                </a:lnTo>
                <a:lnTo>
                  <a:pt x="864" y="638"/>
                </a:lnTo>
                <a:lnTo>
                  <a:pt x="864" y="638"/>
                </a:lnTo>
                <a:lnTo>
                  <a:pt x="864" y="638"/>
                </a:lnTo>
                <a:lnTo>
                  <a:pt x="865" y="638"/>
                </a:lnTo>
                <a:lnTo>
                  <a:pt x="865" y="638"/>
                </a:lnTo>
                <a:lnTo>
                  <a:pt x="866" y="638"/>
                </a:lnTo>
                <a:lnTo>
                  <a:pt x="867" y="638"/>
                </a:lnTo>
                <a:lnTo>
                  <a:pt x="867" y="639"/>
                </a:lnTo>
                <a:lnTo>
                  <a:pt x="869" y="640"/>
                </a:lnTo>
                <a:lnTo>
                  <a:pt x="872" y="642"/>
                </a:lnTo>
                <a:lnTo>
                  <a:pt x="875" y="643"/>
                </a:lnTo>
                <a:lnTo>
                  <a:pt x="876" y="644"/>
                </a:lnTo>
                <a:lnTo>
                  <a:pt x="877" y="644"/>
                </a:lnTo>
                <a:lnTo>
                  <a:pt x="877" y="644"/>
                </a:lnTo>
                <a:lnTo>
                  <a:pt x="878" y="644"/>
                </a:lnTo>
                <a:lnTo>
                  <a:pt x="878" y="643"/>
                </a:lnTo>
                <a:lnTo>
                  <a:pt x="878" y="643"/>
                </a:lnTo>
                <a:lnTo>
                  <a:pt x="879" y="643"/>
                </a:lnTo>
                <a:lnTo>
                  <a:pt x="880" y="643"/>
                </a:lnTo>
                <a:lnTo>
                  <a:pt x="881" y="643"/>
                </a:lnTo>
                <a:lnTo>
                  <a:pt x="883" y="643"/>
                </a:lnTo>
                <a:lnTo>
                  <a:pt x="883" y="643"/>
                </a:lnTo>
                <a:lnTo>
                  <a:pt x="884" y="644"/>
                </a:lnTo>
                <a:lnTo>
                  <a:pt x="884" y="644"/>
                </a:lnTo>
                <a:lnTo>
                  <a:pt x="885" y="645"/>
                </a:lnTo>
                <a:lnTo>
                  <a:pt x="885" y="646"/>
                </a:lnTo>
                <a:lnTo>
                  <a:pt x="886" y="646"/>
                </a:lnTo>
                <a:lnTo>
                  <a:pt x="886" y="646"/>
                </a:lnTo>
                <a:lnTo>
                  <a:pt x="887" y="647"/>
                </a:lnTo>
                <a:lnTo>
                  <a:pt x="890" y="647"/>
                </a:lnTo>
                <a:lnTo>
                  <a:pt x="893" y="647"/>
                </a:lnTo>
                <a:lnTo>
                  <a:pt x="901" y="648"/>
                </a:lnTo>
                <a:lnTo>
                  <a:pt x="906" y="648"/>
                </a:lnTo>
                <a:lnTo>
                  <a:pt x="913" y="649"/>
                </a:lnTo>
                <a:lnTo>
                  <a:pt x="915" y="649"/>
                </a:lnTo>
                <a:lnTo>
                  <a:pt x="916" y="649"/>
                </a:lnTo>
                <a:lnTo>
                  <a:pt x="917" y="649"/>
                </a:lnTo>
                <a:lnTo>
                  <a:pt x="919" y="650"/>
                </a:lnTo>
                <a:lnTo>
                  <a:pt x="920" y="651"/>
                </a:lnTo>
                <a:lnTo>
                  <a:pt x="920" y="651"/>
                </a:lnTo>
                <a:lnTo>
                  <a:pt x="920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1" y="651"/>
                </a:lnTo>
                <a:lnTo>
                  <a:pt x="922" y="651"/>
                </a:lnTo>
                <a:lnTo>
                  <a:pt x="922" y="651"/>
                </a:lnTo>
                <a:lnTo>
                  <a:pt x="922" y="652"/>
                </a:lnTo>
                <a:lnTo>
                  <a:pt x="922" y="652"/>
                </a:lnTo>
                <a:lnTo>
                  <a:pt x="922" y="652"/>
                </a:lnTo>
                <a:lnTo>
                  <a:pt x="923" y="652"/>
                </a:lnTo>
                <a:lnTo>
                  <a:pt x="924" y="653"/>
                </a:lnTo>
                <a:lnTo>
                  <a:pt x="925" y="653"/>
                </a:lnTo>
                <a:lnTo>
                  <a:pt x="927" y="654"/>
                </a:lnTo>
                <a:lnTo>
                  <a:pt x="927" y="654"/>
                </a:lnTo>
                <a:lnTo>
                  <a:pt x="928" y="654"/>
                </a:lnTo>
                <a:lnTo>
                  <a:pt x="928" y="655"/>
                </a:lnTo>
                <a:lnTo>
                  <a:pt x="929" y="655"/>
                </a:lnTo>
                <a:lnTo>
                  <a:pt x="930" y="655"/>
                </a:lnTo>
                <a:lnTo>
                  <a:pt x="930" y="656"/>
                </a:lnTo>
                <a:lnTo>
                  <a:pt x="930" y="656"/>
                </a:lnTo>
                <a:lnTo>
                  <a:pt x="930" y="656"/>
                </a:lnTo>
                <a:lnTo>
                  <a:pt x="930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1" y="656"/>
                </a:lnTo>
                <a:lnTo>
                  <a:pt x="932" y="656"/>
                </a:lnTo>
                <a:lnTo>
                  <a:pt x="932" y="656"/>
                </a:lnTo>
                <a:lnTo>
                  <a:pt x="932" y="657"/>
                </a:lnTo>
                <a:lnTo>
                  <a:pt x="932" y="657"/>
                </a:lnTo>
                <a:lnTo>
                  <a:pt x="932" y="657"/>
                </a:lnTo>
                <a:lnTo>
                  <a:pt x="937" y="661"/>
                </a:lnTo>
                <a:lnTo>
                  <a:pt x="940" y="663"/>
                </a:lnTo>
                <a:lnTo>
                  <a:pt x="942" y="664"/>
                </a:lnTo>
                <a:lnTo>
                  <a:pt x="942" y="664"/>
                </a:lnTo>
                <a:lnTo>
                  <a:pt x="943" y="665"/>
                </a:lnTo>
                <a:lnTo>
                  <a:pt x="945" y="666"/>
                </a:lnTo>
                <a:lnTo>
                  <a:pt x="946" y="667"/>
                </a:lnTo>
                <a:lnTo>
                  <a:pt x="948" y="669"/>
                </a:lnTo>
                <a:lnTo>
                  <a:pt x="949" y="669"/>
                </a:lnTo>
                <a:lnTo>
                  <a:pt x="950" y="670"/>
                </a:lnTo>
                <a:lnTo>
                  <a:pt x="951" y="671"/>
                </a:lnTo>
                <a:lnTo>
                  <a:pt x="953" y="672"/>
                </a:lnTo>
                <a:lnTo>
                  <a:pt x="953" y="673"/>
                </a:lnTo>
                <a:lnTo>
                  <a:pt x="955" y="674"/>
                </a:lnTo>
                <a:lnTo>
                  <a:pt x="956" y="675"/>
                </a:lnTo>
                <a:lnTo>
                  <a:pt x="957" y="675"/>
                </a:lnTo>
                <a:lnTo>
                  <a:pt x="958" y="676"/>
                </a:lnTo>
                <a:lnTo>
                  <a:pt x="959" y="677"/>
                </a:lnTo>
                <a:lnTo>
                  <a:pt x="960" y="677"/>
                </a:lnTo>
                <a:lnTo>
                  <a:pt x="961" y="678"/>
                </a:lnTo>
                <a:lnTo>
                  <a:pt x="962" y="678"/>
                </a:lnTo>
                <a:lnTo>
                  <a:pt x="963" y="679"/>
                </a:lnTo>
                <a:lnTo>
                  <a:pt x="964" y="680"/>
                </a:lnTo>
                <a:lnTo>
                  <a:pt x="964" y="680"/>
                </a:lnTo>
                <a:lnTo>
                  <a:pt x="965" y="681"/>
                </a:lnTo>
                <a:lnTo>
                  <a:pt x="966" y="682"/>
                </a:lnTo>
                <a:lnTo>
                  <a:pt x="966" y="682"/>
                </a:lnTo>
                <a:lnTo>
                  <a:pt x="967" y="682"/>
                </a:lnTo>
                <a:lnTo>
                  <a:pt x="968" y="683"/>
                </a:lnTo>
                <a:lnTo>
                  <a:pt x="969" y="684"/>
                </a:lnTo>
                <a:lnTo>
                  <a:pt x="971" y="685"/>
                </a:lnTo>
                <a:lnTo>
                  <a:pt x="971" y="686"/>
                </a:lnTo>
                <a:lnTo>
                  <a:pt x="972" y="686"/>
                </a:lnTo>
                <a:lnTo>
                  <a:pt x="973" y="687"/>
                </a:lnTo>
                <a:lnTo>
                  <a:pt x="974" y="687"/>
                </a:lnTo>
                <a:lnTo>
                  <a:pt x="975" y="688"/>
                </a:lnTo>
                <a:lnTo>
                  <a:pt x="975" y="688"/>
                </a:lnTo>
                <a:lnTo>
                  <a:pt x="976" y="689"/>
                </a:lnTo>
                <a:lnTo>
                  <a:pt x="977" y="690"/>
                </a:lnTo>
                <a:lnTo>
                  <a:pt x="978" y="691"/>
                </a:lnTo>
                <a:lnTo>
                  <a:pt x="979" y="691"/>
                </a:lnTo>
                <a:lnTo>
                  <a:pt x="980" y="691"/>
                </a:lnTo>
                <a:lnTo>
                  <a:pt x="980" y="691"/>
                </a:lnTo>
                <a:lnTo>
                  <a:pt x="982" y="692"/>
                </a:lnTo>
                <a:lnTo>
                  <a:pt x="984" y="693"/>
                </a:lnTo>
                <a:lnTo>
                  <a:pt x="986" y="694"/>
                </a:lnTo>
                <a:lnTo>
                  <a:pt x="988" y="695"/>
                </a:lnTo>
                <a:lnTo>
                  <a:pt x="988" y="695"/>
                </a:lnTo>
                <a:lnTo>
                  <a:pt x="989" y="695"/>
                </a:lnTo>
                <a:lnTo>
                  <a:pt x="989" y="695"/>
                </a:lnTo>
                <a:lnTo>
                  <a:pt x="990" y="695"/>
                </a:lnTo>
                <a:lnTo>
                  <a:pt x="990" y="695"/>
                </a:lnTo>
                <a:lnTo>
                  <a:pt x="990" y="695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1" y="696"/>
                </a:lnTo>
                <a:lnTo>
                  <a:pt x="992" y="696"/>
                </a:lnTo>
                <a:lnTo>
                  <a:pt x="992" y="696"/>
                </a:lnTo>
                <a:lnTo>
                  <a:pt x="994" y="697"/>
                </a:lnTo>
                <a:lnTo>
                  <a:pt x="994" y="697"/>
                </a:lnTo>
                <a:lnTo>
                  <a:pt x="994" y="697"/>
                </a:lnTo>
                <a:lnTo>
                  <a:pt x="994" y="697"/>
                </a:lnTo>
                <a:lnTo>
                  <a:pt x="995" y="697"/>
                </a:lnTo>
                <a:lnTo>
                  <a:pt x="997" y="698"/>
                </a:lnTo>
                <a:lnTo>
                  <a:pt x="997" y="698"/>
                </a:lnTo>
                <a:lnTo>
                  <a:pt x="998" y="699"/>
                </a:lnTo>
                <a:lnTo>
                  <a:pt x="999" y="700"/>
                </a:lnTo>
                <a:lnTo>
                  <a:pt x="1001" y="700"/>
                </a:lnTo>
                <a:lnTo>
                  <a:pt x="1003" y="701"/>
                </a:lnTo>
                <a:lnTo>
                  <a:pt x="1005" y="702"/>
                </a:lnTo>
                <a:lnTo>
                  <a:pt x="1005" y="701"/>
                </a:lnTo>
                <a:lnTo>
                  <a:pt x="1013" y="704"/>
                </a:lnTo>
                <a:lnTo>
                  <a:pt x="1021" y="708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7" y="710"/>
                </a:lnTo>
                <a:lnTo>
                  <a:pt x="1028" y="710"/>
                </a:lnTo>
                <a:lnTo>
                  <a:pt x="1028" y="710"/>
                </a:lnTo>
                <a:lnTo>
                  <a:pt x="1028" y="711"/>
                </a:lnTo>
                <a:lnTo>
                  <a:pt x="1029" y="711"/>
                </a:lnTo>
                <a:lnTo>
                  <a:pt x="1029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0" y="711"/>
                </a:lnTo>
                <a:lnTo>
                  <a:pt x="1032" y="712"/>
                </a:lnTo>
                <a:lnTo>
                  <a:pt x="1032" y="712"/>
                </a:lnTo>
                <a:lnTo>
                  <a:pt x="1032" y="712"/>
                </a:lnTo>
                <a:lnTo>
                  <a:pt x="1033" y="712"/>
                </a:lnTo>
                <a:lnTo>
                  <a:pt x="1033" y="712"/>
                </a:lnTo>
                <a:lnTo>
                  <a:pt x="1033" y="712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4" y="713"/>
                </a:lnTo>
                <a:lnTo>
                  <a:pt x="1035" y="713"/>
                </a:lnTo>
                <a:lnTo>
                  <a:pt x="1035" y="713"/>
                </a:lnTo>
                <a:lnTo>
                  <a:pt x="1035" y="714"/>
                </a:lnTo>
                <a:lnTo>
                  <a:pt x="1035" y="714"/>
                </a:lnTo>
                <a:lnTo>
                  <a:pt x="1036" y="714"/>
                </a:lnTo>
                <a:lnTo>
                  <a:pt x="1036" y="715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6" y="716"/>
                </a:lnTo>
                <a:lnTo>
                  <a:pt x="1037" y="716"/>
                </a:lnTo>
                <a:lnTo>
                  <a:pt x="1037" y="717"/>
                </a:lnTo>
                <a:lnTo>
                  <a:pt x="1037" y="717"/>
                </a:lnTo>
                <a:lnTo>
                  <a:pt x="1037" y="717"/>
                </a:lnTo>
                <a:lnTo>
                  <a:pt x="1038" y="717"/>
                </a:lnTo>
                <a:lnTo>
                  <a:pt x="1038" y="717"/>
                </a:lnTo>
                <a:lnTo>
                  <a:pt x="1038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39" y="717"/>
                </a:lnTo>
                <a:lnTo>
                  <a:pt x="1040" y="718"/>
                </a:lnTo>
                <a:lnTo>
                  <a:pt x="1040" y="718"/>
                </a:lnTo>
                <a:lnTo>
                  <a:pt x="1041" y="719"/>
                </a:lnTo>
                <a:lnTo>
                  <a:pt x="1041" y="719"/>
                </a:lnTo>
                <a:lnTo>
                  <a:pt x="1041" y="720"/>
                </a:lnTo>
                <a:lnTo>
                  <a:pt x="1041" y="720"/>
                </a:lnTo>
                <a:lnTo>
                  <a:pt x="1041" y="721"/>
                </a:lnTo>
                <a:lnTo>
                  <a:pt x="1041" y="721"/>
                </a:lnTo>
                <a:lnTo>
                  <a:pt x="1041" y="722"/>
                </a:lnTo>
                <a:lnTo>
                  <a:pt x="1041" y="722"/>
                </a:lnTo>
                <a:lnTo>
                  <a:pt x="1041" y="723"/>
                </a:lnTo>
                <a:lnTo>
                  <a:pt x="1041" y="724"/>
                </a:lnTo>
                <a:lnTo>
                  <a:pt x="1041" y="724"/>
                </a:lnTo>
                <a:lnTo>
                  <a:pt x="1041" y="724"/>
                </a:lnTo>
                <a:lnTo>
                  <a:pt x="1041" y="725"/>
                </a:lnTo>
                <a:lnTo>
                  <a:pt x="1042" y="726"/>
                </a:lnTo>
                <a:lnTo>
                  <a:pt x="1042" y="726"/>
                </a:lnTo>
                <a:lnTo>
                  <a:pt x="1043" y="726"/>
                </a:lnTo>
                <a:lnTo>
                  <a:pt x="1043" y="726"/>
                </a:lnTo>
                <a:lnTo>
                  <a:pt x="1043" y="726"/>
                </a:lnTo>
                <a:lnTo>
                  <a:pt x="1044" y="727"/>
                </a:lnTo>
                <a:lnTo>
                  <a:pt x="1044" y="727"/>
                </a:lnTo>
                <a:lnTo>
                  <a:pt x="1044" y="727"/>
                </a:lnTo>
                <a:lnTo>
                  <a:pt x="1044" y="727"/>
                </a:lnTo>
                <a:lnTo>
                  <a:pt x="1045" y="727"/>
                </a:lnTo>
                <a:lnTo>
                  <a:pt x="1045" y="727"/>
                </a:lnTo>
                <a:lnTo>
                  <a:pt x="1045" y="727"/>
                </a:lnTo>
                <a:lnTo>
                  <a:pt x="1046" y="727"/>
                </a:lnTo>
                <a:lnTo>
                  <a:pt x="1046" y="727"/>
                </a:lnTo>
                <a:lnTo>
                  <a:pt x="1047" y="727"/>
                </a:lnTo>
                <a:lnTo>
                  <a:pt x="1049" y="727"/>
                </a:lnTo>
                <a:lnTo>
                  <a:pt x="1050" y="727"/>
                </a:lnTo>
                <a:lnTo>
                  <a:pt x="1051" y="727"/>
                </a:lnTo>
                <a:lnTo>
                  <a:pt x="1051" y="727"/>
                </a:lnTo>
                <a:lnTo>
                  <a:pt x="1052" y="727"/>
                </a:lnTo>
                <a:lnTo>
                  <a:pt x="1052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3" y="727"/>
                </a:lnTo>
                <a:lnTo>
                  <a:pt x="1054" y="727"/>
                </a:lnTo>
                <a:lnTo>
                  <a:pt x="1054" y="727"/>
                </a:lnTo>
                <a:lnTo>
                  <a:pt x="1054" y="727"/>
                </a:lnTo>
                <a:lnTo>
                  <a:pt x="1055" y="727"/>
                </a:lnTo>
                <a:lnTo>
                  <a:pt x="1055" y="727"/>
                </a:lnTo>
                <a:lnTo>
                  <a:pt x="1055" y="727"/>
                </a:lnTo>
                <a:lnTo>
                  <a:pt x="1057" y="730"/>
                </a:lnTo>
                <a:lnTo>
                  <a:pt x="1059" y="732"/>
                </a:lnTo>
                <a:lnTo>
                  <a:pt x="1060" y="733"/>
                </a:lnTo>
                <a:lnTo>
                  <a:pt x="1061" y="734"/>
                </a:lnTo>
                <a:lnTo>
                  <a:pt x="1062" y="735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6"/>
                </a:lnTo>
                <a:lnTo>
                  <a:pt x="1063" y="737"/>
                </a:lnTo>
                <a:lnTo>
                  <a:pt x="1064" y="737"/>
                </a:lnTo>
                <a:lnTo>
                  <a:pt x="1064" y="737"/>
                </a:lnTo>
                <a:lnTo>
                  <a:pt x="1064" y="737"/>
                </a:lnTo>
                <a:lnTo>
                  <a:pt x="1065" y="737"/>
                </a:lnTo>
                <a:lnTo>
                  <a:pt x="1065" y="738"/>
                </a:lnTo>
                <a:lnTo>
                  <a:pt x="1065" y="738"/>
                </a:lnTo>
                <a:lnTo>
                  <a:pt x="1065" y="738"/>
                </a:lnTo>
                <a:lnTo>
                  <a:pt x="1068" y="740"/>
                </a:lnTo>
                <a:lnTo>
                  <a:pt x="1069" y="741"/>
                </a:lnTo>
                <a:lnTo>
                  <a:pt x="1071" y="742"/>
                </a:lnTo>
                <a:lnTo>
                  <a:pt x="1071" y="742"/>
                </a:lnTo>
                <a:lnTo>
                  <a:pt x="1071" y="742"/>
                </a:lnTo>
                <a:lnTo>
                  <a:pt x="1071" y="743"/>
                </a:lnTo>
                <a:lnTo>
                  <a:pt x="1074" y="744"/>
                </a:lnTo>
                <a:lnTo>
                  <a:pt x="1074" y="745"/>
                </a:lnTo>
                <a:lnTo>
                  <a:pt x="1074" y="745"/>
                </a:lnTo>
                <a:lnTo>
                  <a:pt x="1074" y="745"/>
                </a:lnTo>
                <a:lnTo>
                  <a:pt x="1074" y="745"/>
                </a:lnTo>
                <a:lnTo>
                  <a:pt x="1075" y="745"/>
                </a:lnTo>
                <a:lnTo>
                  <a:pt x="1075" y="745"/>
                </a:lnTo>
                <a:lnTo>
                  <a:pt x="1075" y="745"/>
                </a:lnTo>
                <a:lnTo>
                  <a:pt x="1076" y="745"/>
                </a:lnTo>
                <a:lnTo>
                  <a:pt x="1076" y="745"/>
                </a:lnTo>
                <a:lnTo>
                  <a:pt x="1076" y="745"/>
                </a:lnTo>
                <a:lnTo>
                  <a:pt x="1077" y="745"/>
                </a:lnTo>
                <a:lnTo>
                  <a:pt x="1077" y="745"/>
                </a:lnTo>
                <a:lnTo>
                  <a:pt x="1077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78" y="746"/>
                </a:lnTo>
                <a:lnTo>
                  <a:pt x="1084" y="748"/>
                </a:lnTo>
                <a:lnTo>
                  <a:pt x="1085" y="748"/>
                </a:lnTo>
                <a:lnTo>
                  <a:pt x="1091" y="750"/>
                </a:lnTo>
                <a:lnTo>
                  <a:pt x="1092" y="750"/>
                </a:lnTo>
                <a:lnTo>
                  <a:pt x="1094" y="750"/>
                </a:lnTo>
                <a:lnTo>
                  <a:pt x="1096" y="750"/>
                </a:lnTo>
                <a:lnTo>
                  <a:pt x="1100" y="749"/>
                </a:lnTo>
                <a:lnTo>
                  <a:pt x="1105" y="748"/>
                </a:lnTo>
                <a:lnTo>
                  <a:pt x="1111" y="748"/>
                </a:lnTo>
                <a:lnTo>
                  <a:pt x="1113" y="747"/>
                </a:lnTo>
                <a:lnTo>
                  <a:pt x="1115" y="747"/>
                </a:lnTo>
                <a:lnTo>
                  <a:pt x="1121" y="746"/>
                </a:lnTo>
                <a:lnTo>
                  <a:pt x="1122" y="746"/>
                </a:lnTo>
                <a:lnTo>
                  <a:pt x="1123" y="746"/>
                </a:lnTo>
                <a:lnTo>
                  <a:pt x="1125" y="747"/>
                </a:lnTo>
                <a:lnTo>
                  <a:pt x="1128" y="748"/>
                </a:lnTo>
                <a:lnTo>
                  <a:pt x="1128" y="748"/>
                </a:lnTo>
                <a:lnTo>
                  <a:pt x="1138" y="752"/>
                </a:lnTo>
                <a:lnTo>
                  <a:pt x="1140" y="752"/>
                </a:lnTo>
                <a:lnTo>
                  <a:pt x="1141" y="753"/>
                </a:lnTo>
                <a:lnTo>
                  <a:pt x="1142" y="753"/>
                </a:lnTo>
                <a:lnTo>
                  <a:pt x="1142" y="753"/>
                </a:lnTo>
                <a:lnTo>
                  <a:pt x="1143" y="752"/>
                </a:lnTo>
                <a:lnTo>
                  <a:pt x="1144" y="752"/>
                </a:lnTo>
                <a:lnTo>
                  <a:pt x="1145" y="752"/>
                </a:lnTo>
                <a:lnTo>
                  <a:pt x="1145" y="752"/>
                </a:lnTo>
                <a:lnTo>
                  <a:pt x="1145" y="752"/>
                </a:lnTo>
                <a:lnTo>
                  <a:pt x="1146" y="752"/>
                </a:lnTo>
                <a:lnTo>
                  <a:pt x="1146" y="753"/>
                </a:lnTo>
                <a:lnTo>
                  <a:pt x="1147" y="754"/>
                </a:lnTo>
                <a:lnTo>
                  <a:pt x="1148" y="755"/>
                </a:lnTo>
                <a:lnTo>
                  <a:pt x="1149" y="757"/>
                </a:lnTo>
                <a:lnTo>
                  <a:pt x="1150" y="757"/>
                </a:lnTo>
                <a:lnTo>
                  <a:pt x="1150" y="758"/>
                </a:lnTo>
                <a:lnTo>
                  <a:pt x="1150" y="759"/>
                </a:lnTo>
                <a:lnTo>
                  <a:pt x="1150" y="761"/>
                </a:lnTo>
                <a:lnTo>
                  <a:pt x="1151" y="763"/>
                </a:lnTo>
                <a:lnTo>
                  <a:pt x="1151" y="763"/>
                </a:lnTo>
                <a:lnTo>
                  <a:pt x="1151" y="764"/>
                </a:lnTo>
                <a:lnTo>
                  <a:pt x="1151" y="764"/>
                </a:lnTo>
                <a:lnTo>
                  <a:pt x="1153" y="765"/>
                </a:lnTo>
                <a:lnTo>
                  <a:pt x="1158" y="767"/>
                </a:lnTo>
                <a:lnTo>
                  <a:pt x="1161" y="768"/>
                </a:lnTo>
                <a:lnTo>
                  <a:pt x="1162" y="768"/>
                </a:lnTo>
                <a:lnTo>
                  <a:pt x="1162" y="769"/>
                </a:lnTo>
                <a:lnTo>
                  <a:pt x="1162" y="769"/>
                </a:lnTo>
                <a:lnTo>
                  <a:pt x="1162" y="769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2" y="770"/>
                </a:lnTo>
                <a:lnTo>
                  <a:pt x="1161" y="770"/>
                </a:lnTo>
                <a:lnTo>
                  <a:pt x="1161" y="770"/>
                </a:lnTo>
                <a:lnTo>
                  <a:pt x="1161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60" y="770"/>
                </a:lnTo>
                <a:lnTo>
                  <a:pt x="1159" y="770"/>
                </a:lnTo>
                <a:lnTo>
                  <a:pt x="1159" y="770"/>
                </a:lnTo>
                <a:lnTo>
                  <a:pt x="1158" y="770"/>
                </a:lnTo>
                <a:lnTo>
                  <a:pt x="1158" y="770"/>
                </a:lnTo>
                <a:lnTo>
                  <a:pt x="1157" y="770"/>
                </a:lnTo>
                <a:lnTo>
                  <a:pt x="1157" y="770"/>
                </a:lnTo>
                <a:lnTo>
                  <a:pt x="1157" y="770"/>
                </a:lnTo>
                <a:lnTo>
                  <a:pt x="1156" y="770"/>
                </a:lnTo>
                <a:lnTo>
                  <a:pt x="1156" y="770"/>
                </a:lnTo>
                <a:lnTo>
                  <a:pt x="1155" y="770"/>
                </a:lnTo>
                <a:lnTo>
                  <a:pt x="1155" y="770"/>
                </a:lnTo>
                <a:lnTo>
                  <a:pt x="1154" y="770"/>
                </a:lnTo>
                <a:lnTo>
                  <a:pt x="1154" y="771"/>
                </a:lnTo>
                <a:lnTo>
                  <a:pt x="1154" y="771"/>
                </a:lnTo>
                <a:lnTo>
                  <a:pt x="1153" y="771"/>
                </a:lnTo>
                <a:lnTo>
                  <a:pt x="1153" y="771"/>
                </a:lnTo>
                <a:lnTo>
                  <a:pt x="1152" y="771"/>
                </a:lnTo>
                <a:lnTo>
                  <a:pt x="1152" y="772"/>
                </a:lnTo>
                <a:lnTo>
                  <a:pt x="1151" y="772"/>
                </a:lnTo>
                <a:lnTo>
                  <a:pt x="1151" y="772"/>
                </a:lnTo>
                <a:lnTo>
                  <a:pt x="1150" y="772"/>
                </a:lnTo>
                <a:lnTo>
                  <a:pt x="1150" y="773"/>
                </a:lnTo>
                <a:lnTo>
                  <a:pt x="1150" y="773"/>
                </a:lnTo>
                <a:lnTo>
                  <a:pt x="1149" y="773"/>
                </a:lnTo>
                <a:lnTo>
                  <a:pt x="1149" y="774"/>
                </a:lnTo>
                <a:lnTo>
                  <a:pt x="1149" y="774"/>
                </a:lnTo>
                <a:lnTo>
                  <a:pt x="1149" y="774"/>
                </a:lnTo>
                <a:lnTo>
                  <a:pt x="1148" y="774"/>
                </a:lnTo>
                <a:lnTo>
                  <a:pt x="1148" y="775"/>
                </a:lnTo>
                <a:lnTo>
                  <a:pt x="1148" y="775"/>
                </a:lnTo>
                <a:lnTo>
                  <a:pt x="1148" y="775"/>
                </a:lnTo>
                <a:lnTo>
                  <a:pt x="1148" y="776"/>
                </a:lnTo>
                <a:lnTo>
                  <a:pt x="1148" y="776"/>
                </a:lnTo>
                <a:lnTo>
                  <a:pt x="1147" y="776"/>
                </a:lnTo>
                <a:lnTo>
                  <a:pt x="1147" y="776"/>
                </a:lnTo>
                <a:lnTo>
                  <a:pt x="1147" y="777"/>
                </a:lnTo>
                <a:lnTo>
                  <a:pt x="1147" y="777"/>
                </a:lnTo>
                <a:lnTo>
                  <a:pt x="1147" y="777"/>
                </a:lnTo>
                <a:lnTo>
                  <a:pt x="1146" y="777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8"/>
                </a:lnTo>
                <a:lnTo>
                  <a:pt x="1146" y="779"/>
                </a:lnTo>
                <a:lnTo>
                  <a:pt x="1146" y="779"/>
                </a:lnTo>
                <a:lnTo>
                  <a:pt x="1146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5" y="779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0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4" y="781"/>
                </a:lnTo>
                <a:lnTo>
                  <a:pt x="1143" y="781"/>
                </a:lnTo>
                <a:lnTo>
                  <a:pt x="1143" y="781"/>
                </a:lnTo>
                <a:lnTo>
                  <a:pt x="1143" y="781"/>
                </a:lnTo>
                <a:lnTo>
                  <a:pt x="1143" y="782"/>
                </a:lnTo>
                <a:lnTo>
                  <a:pt x="1143" y="782"/>
                </a:lnTo>
                <a:lnTo>
                  <a:pt x="1143" y="782"/>
                </a:lnTo>
                <a:lnTo>
                  <a:pt x="1143" y="783"/>
                </a:lnTo>
                <a:lnTo>
                  <a:pt x="1142" y="783"/>
                </a:lnTo>
                <a:lnTo>
                  <a:pt x="1142" y="783"/>
                </a:lnTo>
                <a:lnTo>
                  <a:pt x="1142" y="783"/>
                </a:lnTo>
                <a:lnTo>
                  <a:pt x="1142" y="784"/>
                </a:lnTo>
                <a:lnTo>
                  <a:pt x="1142" y="784"/>
                </a:lnTo>
                <a:lnTo>
                  <a:pt x="1141" y="784"/>
                </a:lnTo>
                <a:lnTo>
                  <a:pt x="1141" y="784"/>
                </a:lnTo>
                <a:lnTo>
                  <a:pt x="1141" y="785"/>
                </a:lnTo>
                <a:lnTo>
                  <a:pt x="1141" y="785"/>
                </a:lnTo>
                <a:lnTo>
                  <a:pt x="1141" y="785"/>
                </a:lnTo>
                <a:lnTo>
                  <a:pt x="1140" y="785"/>
                </a:lnTo>
                <a:lnTo>
                  <a:pt x="1140" y="786"/>
                </a:lnTo>
                <a:lnTo>
                  <a:pt x="1140" y="786"/>
                </a:lnTo>
                <a:lnTo>
                  <a:pt x="1139" y="786"/>
                </a:lnTo>
                <a:lnTo>
                  <a:pt x="1139" y="786"/>
                </a:lnTo>
                <a:lnTo>
                  <a:pt x="1139" y="786"/>
                </a:lnTo>
                <a:lnTo>
                  <a:pt x="1139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7"/>
                </a:lnTo>
                <a:lnTo>
                  <a:pt x="1138" y="788"/>
                </a:lnTo>
                <a:lnTo>
                  <a:pt x="1137" y="788"/>
                </a:lnTo>
                <a:lnTo>
                  <a:pt x="1137" y="788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89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0"/>
                </a:lnTo>
                <a:lnTo>
                  <a:pt x="1137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1"/>
                </a:lnTo>
                <a:lnTo>
                  <a:pt x="1136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5" y="792"/>
                </a:lnTo>
                <a:lnTo>
                  <a:pt x="1134" y="792"/>
                </a:lnTo>
                <a:lnTo>
                  <a:pt x="1134" y="792"/>
                </a:lnTo>
                <a:lnTo>
                  <a:pt x="1134" y="793"/>
                </a:lnTo>
                <a:lnTo>
                  <a:pt x="1134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3" y="793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5"/>
                </a:lnTo>
                <a:lnTo>
                  <a:pt x="1132" y="795"/>
                </a:lnTo>
                <a:lnTo>
                  <a:pt x="1132" y="795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2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4"/>
                </a:lnTo>
                <a:lnTo>
                  <a:pt x="1131" y="795"/>
                </a:lnTo>
                <a:lnTo>
                  <a:pt x="1131" y="795"/>
                </a:lnTo>
                <a:lnTo>
                  <a:pt x="1131" y="795"/>
                </a:lnTo>
                <a:lnTo>
                  <a:pt x="1131" y="795"/>
                </a:lnTo>
                <a:lnTo>
                  <a:pt x="1130" y="795"/>
                </a:lnTo>
                <a:lnTo>
                  <a:pt x="1130" y="795"/>
                </a:lnTo>
                <a:lnTo>
                  <a:pt x="1130" y="794"/>
                </a:lnTo>
                <a:lnTo>
                  <a:pt x="1130" y="794"/>
                </a:lnTo>
                <a:lnTo>
                  <a:pt x="1130" y="794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5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6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29" y="797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8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799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0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1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2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0" y="803"/>
                </a:lnTo>
                <a:lnTo>
                  <a:pt x="1131" y="804"/>
                </a:lnTo>
                <a:lnTo>
                  <a:pt x="1131" y="804"/>
                </a:lnTo>
                <a:lnTo>
                  <a:pt x="1131" y="804"/>
                </a:lnTo>
                <a:lnTo>
                  <a:pt x="1131" y="805"/>
                </a:lnTo>
                <a:lnTo>
                  <a:pt x="1131" y="805"/>
                </a:lnTo>
                <a:lnTo>
                  <a:pt x="1131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2" y="805"/>
                </a:lnTo>
                <a:lnTo>
                  <a:pt x="1131" y="805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6"/>
                </a:lnTo>
                <a:lnTo>
                  <a:pt x="1131" y="807"/>
                </a:lnTo>
                <a:lnTo>
                  <a:pt x="1131" y="807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8"/>
                </a:lnTo>
                <a:lnTo>
                  <a:pt x="1131" y="809"/>
                </a:lnTo>
                <a:lnTo>
                  <a:pt x="1131" y="809"/>
                </a:lnTo>
                <a:lnTo>
                  <a:pt x="1131" y="809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0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1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2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3"/>
                </a:lnTo>
                <a:lnTo>
                  <a:pt x="1131" y="814"/>
                </a:lnTo>
                <a:lnTo>
                  <a:pt x="1131" y="814"/>
                </a:lnTo>
                <a:lnTo>
                  <a:pt x="1130" y="815"/>
                </a:lnTo>
                <a:lnTo>
                  <a:pt x="1130" y="815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6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7"/>
                </a:lnTo>
                <a:lnTo>
                  <a:pt x="1130" y="818"/>
                </a:lnTo>
                <a:lnTo>
                  <a:pt x="1130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8"/>
                </a:lnTo>
                <a:lnTo>
                  <a:pt x="1131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19"/>
                </a:lnTo>
                <a:lnTo>
                  <a:pt x="1132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1" y="820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30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9" y="821"/>
                </a:lnTo>
                <a:lnTo>
                  <a:pt x="1128" y="821"/>
                </a:lnTo>
                <a:lnTo>
                  <a:pt x="1128" y="821"/>
                </a:lnTo>
                <a:lnTo>
                  <a:pt x="1128" y="821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2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3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4"/>
                </a:lnTo>
                <a:lnTo>
                  <a:pt x="1128" y="825"/>
                </a:lnTo>
                <a:lnTo>
                  <a:pt x="1128" y="825"/>
                </a:lnTo>
                <a:lnTo>
                  <a:pt x="1128" y="825"/>
                </a:lnTo>
                <a:lnTo>
                  <a:pt x="1128" y="826"/>
                </a:lnTo>
                <a:lnTo>
                  <a:pt x="1127" y="827"/>
                </a:lnTo>
                <a:lnTo>
                  <a:pt x="1127" y="827"/>
                </a:lnTo>
                <a:lnTo>
                  <a:pt x="1127" y="827"/>
                </a:lnTo>
                <a:lnTo>
                  <a:pt x="1127" y="828"/>
                </a:lnTo>
                <a:lnTo>
                  <a:pt x="1127" y="828"/>
                </a:lnTo>
                <a:lnTo>
                  <a:pt x="1127" y="828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29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7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6" y="830"/>
                </a:lnTo>
                <a:lnTo>
                  <a:pt x="1125" y="830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1"/>
                </a:lnTo>
                <a:lnTo>
                  <a:pt x="1125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0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1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2"/>
                </a:lnTo>
                <a:lnTo>
                  <a:pt x="1124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5" y="833"/>
                </a:lnTo>
                <a:lnTo>
                  <a:pt x="1126" y="833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4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6" y="835"/>
                </a:lnTo>
                <a:lnTo>
                  <a:pt x="1125" y="835"/>
                </a:lnTo>
                <a:lnTo>
                  <a:pt x="1125" y="836"/>
                </a:lnTo>
                <a:lnTo>
                  <a:pt x="1124" y="836"/>
                </a:lnTo>
                <a:lnTo>
                  <a:pt x="1124" y="836"/>
                </a:lnTo>
                <a:lnTo>
                  <a:pt x="1124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6"/>
                </a:lnTo>
                <a:lnTo>
                  <a:pt x="1123" y="837"/>
                </a:lnTo>
                <a:lnTo>
                  <a:pt x="1122" y="837"/>
                </a:lnTo>
                <a:lnTo>
                  <a:pt x="1122" y="837"/>
                </a:lnTo>
                <a:lnTo>
                  <a:pt x="1122" y="837"/>
                </a:lnTo>
                <a:lnTo>
                  <a:pt x="1122" y="836"/>
                </a:lnTo>
                <a:lnTo>
                  <a:pt x="1122" y="836"/>
                </a:lnTo>
                <a:lnTo>
                  <a:pt x="1122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1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20" y="836"/>
                </a:lnTo>
                <a:lnTo>
                  <a:pt x="1119" y="836"/>
                </a:lnTo>
                <a:lnTo>
                  <a:pt x="1119" y="836"/>
                </a:lnTo>
                <a:lnTo>
                  <a:pt x="1119" y="836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9" y="835"/>
                </a:lnTo>
                <a:lnTo>
                  <a:pt x="1118" y="835"/>
                </a:lnTo>
                <a:lnTo>
                  <a:pt x="1118" y="835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8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4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7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6" y="835"/>
                </a:lnTo>
                <a:lnTo>
                  <a:pt x="1115" y="835"/>
                </a:lnTo>
                <a:lnTo>
                  <a:pt x="1115" y="836"/>
                </a:lnTo>
                <a:lnTo>
                  <a:pt x="1115" y="836"/>
                </a:lnTo>
                <a:lnTo>
                  <a:pt x="1115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4" y="836"/>
                </a:lnTo>
                <a:lnTo>
                  <a:pt x="1113" y="837"/>
                </a:lnTo>
                <a:lnTo>
                  <a:pt x="1113" y="837"/>
                </a:lnTo>
                <a:lnTo>
                  <a:pt x="1113" y="837"/>
                </a:lnTo>
                <a:lnTo>
                  <a:pt x="1113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2" y="837"/>
                </a:lnTo>
                <a:lnTo>
                  <a:pt x="1111" y="837"/>
                </a:lnTo>
                <a:lnTo>
                  <a:pt x="1111" y="838"/>
                </a:lnTo>
                <a:lnTo>
                  <a:pt x="1111" y="838"/>
                </a:lnTo>
                <a:lnTo>
                  <a:pt x="1111" y="839"/>
                </a:lnTo>
                <a:lnTo>
                  <a:pt x="1111" y="839"/>
                </a:lnTo>
                <a:lnTo>
                  <a:pt x="1111" y="839"/>
                </a:lnTo>
                <a:lnTo>
                  <a:pt x="1110" y="839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0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1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2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10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9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3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2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8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7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6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5" y="841"/>
                </a:lnTo>
                <a:lnTo>
                  <a:pt x="1104" y="841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4" y="842"/>
                </a:lnTo>
                <a:lnTo>
                  <a:pt x="1103" y="842"/>
                </a:lnTo>
                <a:lnTo>
                  <a:pt x="1103" y="841"/>
                </a:lnTo>
                <a:lnTo>
                  <a:pt x="1103" y="841"/>
                </a:lnTo>
                <a:lnTo>
                  <a:pt x="1103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1"/>
                </a:lnTo>
                <a:lnTo>
                  <a:pt x="1102" y="840"/>
                </a:lnTo>
                <a:lnTo>
                  <a:pt x="1102" y="840"/>
                </a:lnTo>
                <a:lnTo>
                  <a:pt x="1102" y="840"/>
                </a:lnTo>
                <a:lnTo>
                  <a:pt x="1102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40"/>
                </a:lnTo>
                <a:lnTo>
                  <a:pt x="1101" y="839"/>
                </a:lnTo>
                <a:lnTo>
                  <a:pt x="1101" y="839"/>
                </a:lnTo>
                <a:lnTo>
                  <a:pt x="1101" y="839"/>
                </a:lnTo>
                <a:lnTo>
                  <a:pt x="1101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39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1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2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3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100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9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7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4"/>
                </a:lnTo>
                <a:lnTo>
                  <a:pt x="1096" y="845"/>
                </a:lnTo>
                <a:lnTo>
                  <a:pt x="1095" y="845"/>
                </a:lnTo>
                <a:lnTo>
                  <a:pt x="1095" y="845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5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4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6"/>
                </a:lnTo>
                <a:lnTo>
                  <a:pt x="1093" y="845"/>
                </a:lnTo>
                <a:lnTo>
                  <a:pt x="1093" y="845"/>
                </a:lnTo>
                <a:lnTo>
                  <a:pt x="1093" y="845"/>
                </a:lnTo>
                <a:lnTo>
                  <a:pt x="1093" y="844"/>
                </a:lnTo>
                <a:lnTo>
                  <a:pt x="1093" y="844"/>
                </a:lnTo>
                <a:lnTo>
                  <a:pt x="1093" y="844"/>
                </a:lnTo>
                <a:lnTo>
                  <a:pt x="1093" y="844"/>
                </a:lnTo>
                <a:lnTo>
                  <a:pt x="1092" y="843"/>
                </a:lnTo>
                <a:lnTo>
                  <a:pt x="1092" y="843"/>
                </a:lnTo>
                <a:lnTo>
                  <a:pt x="1092" y="843"/>
                </a:lnTo>
                <a:lnTo>
                  <a:pt x="1092" y="842"/>
                </a:lnTo>
                <a:lnTo>
                  <a:pt x="1091" y="842"/>
                </a:lnTo>
                <a:lnTo>
                  <a:pt x="1091" y="842"/>
                </a:lnTo>
                <a:lnTo>
                  <a:pt x="1091" y="842"/>
                </a:lnTo>
                <a:lnTo>
                  <a:pt x="1091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90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9" y="841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2"/>
                </a:lnTo>
                <a:lnTo>
                  <a:pt x="1088" y="841"/>
                </a:lnTo>
                <a:lnTo>
                  <a:pt x="1088" y="841"/>
                </a:lnTo>
                <a:lnTo>
                  <a:pt x="1087" y="841"/>
                </a:lnTo>
                <a:lnTo>
                  <a:pt x="1087" y="841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2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3"/>
                </a:lnTo>
                <a:lnTo>
                  <a:pt x="1087" y="844"/>
                </a:lnTo>
                <a:lnTo>
                  <a:pt x="1086" y="844"/>
                </a:lnTo>
                <a:lnTo>
                  <a:pt x="1086" y="844"/>
                </a:lnTo>
                <a:lnTo>
                  <a:pt x="1086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5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4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5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6"/>
                </a:lnTo>
                <a:lnTo>
                  <a:pt x="1083" y="847"/>
                </a:lnTo>
                <a:lnTo>
                  <a:pt x="1083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7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8"/>
                </a:lnTo>
                <a:lnTo>
                  <a:pt x="1084" y="849"/>
                </a:lnTo>
                <a:lnTo>
                  <a:pt x="1084" y="849"/>
                </a:lnTo>
                <a:lnTo>
                  <a:pt x="1084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49"/>
                </a:lnTo>
                <a:lnTo>
                  <a:pt x="1083" y="850"/>
                </a:lnTo>
                <a:lnTo>
                  <a:pt x="1083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0"/>
                </a:lnTo>
                <a:lnTo>
                  <a:pt x="1082" y="851"/>
                </a:lnTo>
                <a:lnTo>
                  <a:pt x="1082" y="851"/>
                </a:lnTo>
                <a:lnTo>
                  <a:pt x="1082" y="851"/>
                </a:lnTo>
                <a:lnTo>
                  <a:pt x="1082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1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50"/>
                </a:lnTo>
                <a:lnTo>
                  <a:pt x="1081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49"/>
                </a:lnTo>
                <a:lnTo>
                  <a:pt x="1080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0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1"/>
                </a:lnTo>
                <a:lnTo>
                  <a:pt x="1079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8" y="850"/>
                </a:lnTo>
                <a:lnTo>
                  <a:pt x="1077" y="850"/>
                </a:lnTo>
                <a:lnTo>
                  <a:pt x="1077" y="850"/>
                </a:lnTo>
                <a:lnTo>
                  <a:pt x="1077" y="851"/>
                </a:lnTo>
                <a:lnTo>
                  <a:pt x="1076" y="851"/>
                </a:lnTo>
                <a:lnTo>
                  <a:pt x="1076" y="851"/>
                </a:lnTo>
                <a:lnTo>
                  <a:pt x="1076" y="851"/>
                </a:lnTo>
                <a:lnTo>
                  <a:pt x="1077" y="851"/>
                </a:lnTo>
                <a:lnTo>
                  <a:pt x="1077" y="851"/>
                </a:lnTo>
                <a:lnTo>
                  <a:pt x="1077" y="851"/>
                </a:lnTo>
                <a:lnTo>
                  <a:pt x="1076" y="851"/>
                </a:lnTo>
                <a:lnTo>
                  <a:pt x="1077" y="852"/>
                </a:lnTo>
                <a:lnTo>
                  <a:pt x="1077" y="852"/>
                </a:lnTo>
                <a:lnTo>
                  <a:pt x="1077" y="852"/>
                </a:lnTo>
                <a:lnTo>
                  <a:pt x="1077" y="853"/>
                </a:lnTo>
                <a:lnTo>
                  <a:pt x="1078" y="853"/>
                </a:lnTo>
                <a:lnTo>
                  <a:pt x="1078" y="853"/>
                </a:lnTo>
                <a:lnTo>
                  <a:pt x="1078" y="854"/>
                </a:lnTo>
                <a:lnTo>
                  <a:pt x="1079" y="854"/>
                </a:lnTo>
                <a:lnTo>
                  <a:pt x="1079" y="855"/>
                </a:lnTo>
                <a:lnTo>
                  <a:pt x="1079" y="855"/>
                </a:lnTo>
                <a:lnTo>
                  <a:pt x="1080" y="856"/>
                </a:lnTo>
                <a:lnTo>
                  <a:pt x="1081" y="856"/>
                </a:lnTo>
                <a:lnTo>
                  <a:pt x="1081" y="857"/>
                </a:lnTo>
                <a:lnTo>
                  <a:pt x="1081" y="857"/>
                </a:lnTo>
                <a:lnTo>
                  <a:pt x="1081" y="857"/>
                </a:lnTo>
                <a:lnTo>
                  <a:pt x="1082" y="858"/>
                </a:lnTo>
                <a:lnTo>
                  <a:pt x="1082" y="858"/>
                </a:lnTo>
                <a:lnTo>
                  <a:pt x="1083" y="859"/>
                </a:lnTo>
                <a:lnTo>
                  <a:pt x="1083" y="859"/>
                </a:lnTo>
                <a:lnTo>
                  <a:pt x="1083" y="859"/>
                </a:lnTo>
                <a:lnTo>
                  <a:pt x="1084" y="860"/>
                </a:lnTo>
                <a:lnTo>
                  <a:pt x="1084" y="860"/>
                </a:lnTo>
                <a:lnTo>
                  <a:pt x="1085" y="861"/>
                </a:lnTo>
                <a:lnTo>
                  <a:pt x="1085" y="861"/>
                </a:lnTo>
                <a:lnTo>
                  <a:pt x="1086" y="862"/>
                </a:lnTo>
                <a:lnTo>
                  <a:pt x="1086" y="862"/>
                </a:lnTo>
                <a:lnTo>
                  <a:pt x="1086" y="863"/>
                </a:lnTo>
                <a:lnTo>
                  <a:pt x="1086" y="863"/>
                </a:lnTo>
                <a:lnTo>
                  <a:pt x="1086" y="863"/>
                </a:lnTo>
                <a:lnTo>
                  <a:pt x="1087" y="863"/>
                </a:lnTo>
                <a:lnTo>
                  <a:pt x="1087" y="864"/>
                </a:lnTo>
                <a:lnTo>
                  <a:pt x="1088" y="864"/>
                </a:lnTo>
                <a:lnTo>
                  <a:pt x="1088" y="865"/>
                </a:lnTo>
                <a:lnTo>
                  <a:pt x="1088" y="865"/>
                </a:lnTo>
                <a:lnTo>
                  <a:pt x="1089" y="865"/>
                </a:lnTo>
                <a:lnTo>
                  <a:pt x="1089" y="866"/>
                </a:lnTo>
                <a:lnTo>
                  <a:pt x="1089" y="866"/>
                </a:lnTo>
                <a:lnTo>
                  <a:pt x="1090" y="867"/>
                </a:lnTo>
                <a:lnTo>
                  <a:pt x="1090" y="867"/>
                </a:lnTo>
                <a:lnTo>
                  <a:pt x="1090" y="868"/>
                </a:lnTo>
                <a:lnTo>
                  <a:pt x="1091" y="868"/>
                </a:lnTo>
                <a:lnTo>
                  <a:pt x="1091" y="868"/>
                </a:lnTo>
                <a:lnTo>
                  <a:pt x="1092" y="869"/>
                </a:lnTo>
                <a:lnTo>
                  <a:pt x="1092" y="869"/>
                </a:lnTo>
                <a:lnTo>
                  <a:pt x="1092" y="870"/>
                </a:lnTo>
                <a:lnTo>
                  <a:pt x="1093" y="870"/>
                </a:lnTo>
                <a:lnTo>
                  <a:pt x="1093" y="871"/>
                </a:lnTo>
                <a:lnTo>
                  <a:pt x="1094" y="871"/>
                </a:lnTo>
                <a:lnTo>
                  <a:pt x="1094" y="872"/>
                </a:lnTo>
                <a:lnTo>
                  <a:pt x="1095" y="873"/>
                </a:lnTo>
                <a:lnTo>
                  <a:pt x="1095" y="873"/>
                </a:lnTo>
                <a:lnTo>
                  <a:pt x="1096" y="874"/>
                </a:lnTo>
                <a:lnTo>
                  <a:pt x="1096" y="874"/>
                </a:lnTo>
                <a:lnTo>
                  <a:pt x="1097" y="875"/>
                </a:lnTo>
                <a:lnTo>
                  <a:pt x="1097" y="875"/>
                </a:lnTo>
                <a:lnTo>
                  <a:pt x="1097" y="875"/>
                </a:lnTo>
                <a:lnTo>
                  <a:pt x="1098" y="876"/>
                </a:lnTo>
                <a:lnTo>
                  <a:pt x="1098" y="876"/>
                </a:lnTo>
                <a:lnTo>
                  <a:pt x="1099" y="877"/>
                </a:lnTo>
                <a:lnTo>
                  <a:pt x="1099" y="877"/>
                </a:lnTo>
                <a:lnTo>
                  <a:pt x="1099" y="878"/>
                </a:lnTo>
                <a:lnTo>
                  <a:pt x="1100" y="878"/>
                </a:lnTo>
                <a:lnTo>
                  <a:pt x="1100" y="879"/>
                </a:lnTo>
                <a:lnTo>
                  <a:pt x="1101" y="879"/>
                </a:lnTo>
                <a:lnTo>
                  <a:pt x="1101" y="880"/>
                </a:lnTo>
                <a:lnTo>
                  <a:pt x="1102" y="881"/>
                </a:lnTo>
                <a:lnTo>
                  <a:pt x="1102" y="881"/>
                </a:lnTo>
                <a:lnTo>
                  <a:pt x="1102" y="881"/>
                </a:lnTo>
                <a:lnTo>
                  <a:pt x="1103" y="882"/>
                </a:lnTo>
                <a:lnTo>
                  <a:pt x="1103" y="882"/>
                </a:lnTo>
                <a:lnTo>
                  <a:pt x="1104" y="883"/>
                </a:lnTo>
                <a:lnTo>
                  <a:pt x="1104" y="883"/>
                </a:lnTo>
                <a:lnTo>
                  <a:pt x="1105" y="884"/>
                </a:lnTo>
                <a:lnTo>
                  <a:pt x="1105" y="884"/>
                </a:lnTo>
                <a:lnTo>
                  <a:pt x="1105" y="884"/>
                </a:lnTo>
                <a:lnTo>
                  <a:pt x="1106" y="885"/>
                </a:lnTo>
                <a:lnTo>
                  <a:pt x="1106" y="885"/>
                </a:lnTo>
                <a:lnTo>
                  <a:pt x="1106" y="886"/>
                </a:lnTo>
                <a:lnTo>
                  <a:pt x="1107" y="886"/>
                </a:lnTo>
                <a:lnTo>
                  <a:pt x="1107" y="887"/>
                </a:lnTo>
                <a:lnTo>
                  <a:pt x="1108" y="887"/>
                </a:lnTo>
                <a:lnTo>
                  <a:pt x="1108" y="887"/>
                </a:lnTo>
                <a:lnTo>
                  <a:pt x="1108" y="888"/>
                </a:lnTo>
                <a:lnTo>
                  <a:pt x="1108" y="888"/>
                </a:lnTo>
                <a:lnTo>
                  <a:pt x="1109" y="888"/>
                </a:lnTo>
                <a:lnTo>
                  <a:pt x="1109" y="889"/>
                </a:lnTo>
                <a:lnTo>
                  <a:pt x="1109" y="889"/>
                </a:lnTo>
                <a:lnTo>
                  <a:pt x="1109" y="889"/>
                </a:lnTo>
                <a:lnTo>
                  <a:pt x="1110" y="889"/>
                </a:lnTo>
                <a:lnTo>
                  <a:pt x="1110" y="890"/>
                </a:lnTo>
                <a:lnTo>
                  <a:pt x="1110" y="890"/>
                </a:lnTo>
                <a:lnTo>
                  <a:pt x="1110" y="890"/>
                </a:lnTo>
                <a:lnTo>
                  <a:pt x="1111" y="891"/>
                </a:lnTo>
                <a:lnTo>
                  <a:pt x="1111" y="891"/>
                </a:lnTo>
                <a:lnTo>
                  <a:pt x="1111" y="892"/>
                </a:lnTo>
                <a:lnTo>
                  <a:pt x="1112" y="892"/>
                </a:lnTo>
                <a:lnTo>
                  <a:pt x="1113" y="893"/>
                </a:lnTo>
                <a:lnTo>
                  <a:pt x="1113" y="894"/>
                </a:lnTo>
                <a:lnTo>
                  <a:pt x="1114" y="894"/>
                </a:lnTo>
                <a:lnTo>
                  <a:pt x="1114" y="895"/>
                </a:lnTo>
                <a:lnTo>
                  <a:pt x="1115" y="895"/>
                </a:lnTo>
                <a:lnTo>
                  <a:pt x="1115" y="896"/>
                </a:lnTo>
                <a:lnTo>
                  <a:pt x="1116" y="897"/>
                </a:lnTo>
                <a:lnTo>
                  <a:pt x="1116" y="897"/>
                </a:lnTo>
                <a:lnTo>
                  <a:pt x="1117" y="898"/>
                </a:lnTo>
                <a:lnTo>
                  <a:pt x="1117" y="898"/>
                </a:lnTo>
                <a:lnTo>
                  <a:pt x="1118" y="899"/>
                </a:lnTo>
                <a:lnTo>
                  <a:pt x="1118" y="899"/>
                </a:lnTo>
                <a:lnTo>
                  <a:pt x="1118" y="899"/>
                </a:lnTo>
                <a:lnTo>
                  <a:pt x="1118" y="899"/>
                </a:lnTo>
                <a:lnTo>
                  <a:pt x="1119" y="900"/>
                </a:lnTo>
                <a:lnTo>
                  <a:pt x="1119" y="901"/>
                </a:lnTo>
                <a:lnTo>
                  <a:pt x="1120" y="901"/>
                </a:lnTo>
                <a:lnTo>
                  <a:pt x="1121" y="902"/>
                </a:lnTo>
                <a:lnTo>
                  <a:pt x="1121" y="903"/>
                </a:lnTo>
                <a:lnTo>
                  <a:pt x="1122" y="904"/>
                </a:lnTo>
                <a:lnTo>
                  <a:pt x="1122" y="904"/>
                </a:lnTo>
                <a:lnTo>
                  <a:pt x="1123" y="905"/>
                </a:lnTo>
                <a:lnTo>
                  <a:pt x="1123" y="905"/>
                </a:lnTo>
                <a:lnTo>
                  <a:pt x="1124" y="905"/>
                </a:lnTo>
                <a:lnTo>
                  <a:pt x="1124" y="906"/>
                </a:lnTo>
                <a:lnTo>
                  <a:pt x="1125" y="907"/>
                </a:lnTo>
                <a:lnTo>
                  <a:pt x="1125" y="907"/>
                </a:lnTo>
                <a:lnTo>
                  <a:pt x="1125" y="907"/>
                </a:lnTo>
                <a:lnTo>
                  <a:pt x="1126" y="908"/>
                </a:lnTo>
                <a:lnTo>
                  <a:pt x="1126" y="909"/>
                </a:lnTo>
                <a:lnTo>
                  <a:pt x="1127" y="909"/>
                </a:lnTo>
                <a:lnTo>
                  <a:pt x="1128" y="910"/>
                </a:lnTo>
                <a:lnTo>
                  <a:pt x="1129" y="911"/>
                </a:lnTo>
                <a:lnTo>
                  <a:pt x="1129" y="912"/>
                </a:lnTo>
                <a:lnTo>
                  <a:pt x="1130" y="913"/>
                </a:lnTo>
                <a:lnTo>
                  <a:pt x="1131" y="914"/>
                </a:lnTo>
                <a:lnTo>
                  <a:pt x="1132" y="915"/>
                </a:lnTo>
                <a:lnTo>
                  <a:pt x="1132" y="915"/>
                </a:lnTo>
                <a:lnTo>
                  <a:pt x="1132" y="915"/>
                </a:lnTo>
                <a:lnTo>
                  <a:pt x="1133" y="916"/>
                </a:lnTo>
                <a:lnTo>
                  <a:pt x="1133" y="917"/>
                </a:lnTo>
                <a:lnTo>
                  <a:pt x="1134" y="917"/>
                </a:lnTo>
                <a:lnTo>
                  <a:pt x="1134" y="918"/>
                </a:lnTo>
                <a:lnTo>
                  <a:pt x="1135" y="919"/>
                </a:lnTo>
                <a:lnTo>
                  <a:pt x="1136" y="919"/>
                </a:lnTo>
                <a:lnTo>
                  <a:pt x="1136" y="920"/>
                </a:lnTo>
                <a:lnTo>
                  <a:pt x="1137" y="921"/>
                </a:lnTo>
                <a:lnTo>
                  <a:pt x="1139" y="923"/>
                </a:lnTo>
                <a:lnTo>
                  <a:pt x="1139" y="923"/>
                </a:lnTo>
                <a:lnTo>
                  <a:pt x="1141" y="925"/>
                </a:lnTo>
                <a:lnTo>
                  <a:pt x="1142" y="926"/>
                </a:lnTo>
                <a:lnTo>
                  <a:pt x="1142" y="927"/>
                </a:lnTo>
                <a:lnTo>
                  <a:pt x="1143" y="927"/>
                </a:lnTo>
                <a:lnTo>
                  <a:pt x="1144" y="928"/>
                </a:lnTo>
                <a:lnTo>
                  <a:pt x="1144" y="929"/>
                </a:lnTo>
                <a:lnTo>
                  <a:pt x="1146" y="931"/>
                </a:lnTo>
                <a:lnTo>
                  <a:pt x="1146" y="932"/>
                </a:lnTo>
                <a:lnTo>
                  <a:pt x="1148" y="933"/>
                </a:lnTo>
                <a:lnTo>
                  <a:pt x="1149" y="935"/>
                </a:lnTo>
                <a:lnTo>
                  <a:pt x="1151" y="936"/>
                </a:lnTo>
                <a:lnTo>
                  <a:pt x="1151" y="937"/>
                </a:lnTo>
                <a:lnTo>
                  <a:pt x="1152" y="938"/>
                </a:lnTo>
                <a:lnTo>
                  <a:pt x="1153" y="939"/>
                </a:lnTo>
                <a:lnTo>
                  <a:pt x="1153" y="939"/>
                </a:lnTo>
                <a:lnTo>
                  <a:pt x="1154" y="940"/>
                </a:lnTo>
                <a:lnTo>
                  <a:pt x="1154" y="940"/>
                </a:lnTo>
                <a:lnTo>
                  <a:pt x="1154" y="940"/>
                </a:lnTo>
                <a:lnTo>
                  <a:pt x="1154" y="941"/>
                </a:lnTo>
                <a:lnTo>
                  <a:pt x="1155" y="941"/>
                </a:lnTo>
                <a:lnTo>
                  <a:pt x="1155" y="942"/>
                </a:lnTo>
                <a:lnTo>
                  <a:pt x="1156" y="943"/>
                </a:lnTo>
                <a:lnTo>
                  <a:pt x="1156" y="943"/>
                </a:lnTo>
                <a:lnTo>
                  <a:pt x="1156" y="943"/>
                </a:lnTo>
                <a:lnTo>
                  <a:pt x="1157" y="944"/>
                </a:lnTo>
                <a:lnTo>
                  <a:pt x="1158" y="945"/>
                </a:lnTo>
                <a:lnTo>
                  <a:pt x="1158" y="945"/>
                </a:lnTo>
                <a:lnTo>
                  <a:pt x="1159" y="946"/>
                </a:lnTo>
                <a:lnTo>
                  <a:pt x="1160" y="947"/>
                </a:lnTo>
                <a:lnTo>
                  <a:pt x="1161" y="948"/>
                </a:lnTo>
                <a:lnTo>
                  <a:pt x="1161" y="948"/>
                </a:lnTo>
                <a:lnTo>
                  <a:pt x="1162" y="949"/>
                </a:lnTo>
                <a:lnTo>
                  <a:pt x="1162" y="949"/>
                </a:lnTo>
                <a:lnTo>
                  <a:pt x="1162" y="950"/>
                </a:lnTo>
                <a:lnTo>
                  <a:pt x="1163" y="951"/>
                </a:lnTo>
                <a:lnTo>
                  <a:pt x="1163" y="951"/>
                </a:lnTo>
                <a:lnTo>
                  <a:pt x="1164" y="952"/>
                </a:lnTo>
                <a:lnTo>
                  <a:pt x="1165" y="953"/>
                </a:lnTo>
                <a:lnTo>
                  <a:pt x="1166" y="954"/>
                </a:lnTo>
                <a:lnTo>
                  <a:pt x="1166" y="954"/>
                </a:lnTo>
                <a:lnTo>
                  <a:pt x="1166" y="954"/>
                </a:lnTo>
                <a:lnTo>
                  <a:pt x="1166" y="955"/>
                </a:lnTo>
                <a:lnTo>
                  <a:pt x="1167" y="955"/>
                </a:lnTo>
                <a:lnTo>
                  <a:pt x="1167" y="955"/>
                </a:lnTo>
                <a:lnTo>
                  <a:pt x="1167" y="955"/>
                </a:lnTo>
                <a:lnTo>
                  <a:pt x="1168" y="956"/>
                </a:lnTo>
                <a:lnTo>
                  <a:pt x="1168" y="957"/>
                </a:lnTo>
                <a:lnTo>
                  <a:pt x="1169" y="957"/>
                </a:lnTo>
                <a:lnTo>
                  <a:pt x="1170" y="958"/>
                </a:lnTo>
                <a:lnTo>
                  <a:pt x="1170" y="959"/>
                </a:lnTo>
                <a:lnTo>
                  <a:pt x="1171" y="960"/>
                </a:lnTo>
                <a:lnTo>
                  <a:pt x="1171" y="960"/>
                </a:lnTo>
                <a:lnTo>
                  <a:pt x="1173" y="962"/>
                </a:lnTo>
                <a:lnTo>
                  <a:pt x="1175" y="965"/>
                </a:lnTo>
                <a:lnTo>
                  <a:pt x="1176" y="966"/>
                </a:lnTo>
                <a:lnTo>
                  <a:pt x="1177" y="967"/>
                </a:lnTo>
                <a:lnTo>
                  <a:pt x="1180" y="971"/>
                </a:lnTo>
                <a:lnTo>
                  <a:pt x="1186" y="978"/>
                </a:lnTo>
                <a:lnTo>
                  <a:pt x="1188" y="980"/>
                </a:lnTo>
                <a:lnTo>
                  <a:pt x="1189" y="982"/>
                </a:lnTo>
                <a:lnTo>
                  <a:pt x="1190" y="983"/>
                </a:lnTo>
                <a:lnTo>
                  <a:pt x="1190" y="984"/>
                </a:lnTo>
                <a:lnTo>
                  <a:pt x="1192" y="985"/>
                </a:lnTo>
                <a:lnTo>
                  <a:pt x="1193" y="986"/>
                </a:lnTo>
                <a:lnTo>
                  <a:pt x="1193" y="987"/>
                </a:lnTo>
                <a:lnTo>
                  <a:pt x="1195" y="988"/>
                </a:lnTo>
                <a:lnTo>
                  <a:pt x="1195" y="989"/>
                </a:lnTo>
                <a:lnTo>
                  <a:pt x="1197" y="991"/>
                </a:lnTo>
                <a:lnTo>
                  <a:pt x="1197" y="991"/>
                </a:lnTo>
                <a:lnTo>
                  <a:pt x="1198" y="992"/>
                </a:lnTo>
                <a:lnTo>
                  <a:pt x="1198" y="992"/>
                </a:lnTo>
                <a:lnTo>
                  <a:pt x="1198" y="993"/>
                </a:lnTo>
                <a:lnTo>
                  <a:pt x="1199" y="994"/>
                </a:lnTo>
                <a:lnTo>
                  <a:pt x="1201" y="995"/>
                </a:lnTo>
                <a:lnTo>
                  <a:pt x="1202" y="997"/>
                </a:lnTo>
                <a:lnTo>
                  <a:pt x="1204" y="999"/>
                </a:lnTo>
                <a:lnTo>
                  <a:pt x="1206" y="1001"/>
                </a:lnTo>
                <a:lnTo>
                  <a:pt x="1206" y="1002"/>
                </a:lnTo>
                <a:lnTo>
                  <a:pt x="1207" y="1003"/>
                </a:lnTo>
                <a:lnTo>
                  <a:pt x="1208" y="1004"/>
                </a:lnTo>
                <a:lnTo>
                  <a:pt x="1209" y="1005"/>
                </a:lnTo>
                <a:lnTo>
                  <a:pt x="1209" y="1005"/>
                </a:lnTo>
                <a:lnTo>
                  <a:pt x="1210" y="1006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7"/>
                </a:lnTo>
                <a:lnTo>
                  <a:pt x="1211" y="1008"/>
                </a:lnTo>
                <a:lnTo>
                  <a:pt x="1212" y="1009"/>
                </a:lnTo>
                <a:lnTo>
                  <a:pt x="1212" y="1009"/>
                </a:lnTo>
                <a:lnTo>
                  <a:pt x="1213" y="1010"/>
                </a:lnTo>
                <a:lnTo>
                  <a:pt x="1215" y="1011"/>
                </a:lnTo>
                <a:lnTo>
                  <a:pt x="1215" y="1012"/>
                </a:lnTo>
                <a:lnTo>
                  <a:pt x="1215" y="1012"/>
                </a:lnTo>
                <a:lnTo>
                  <a:pt x="1219" y="1017"/>
                </a:lnTo>
                <a:lnTo>
                  <a:pt x="1223" y="1021"/>
                </a:lnTo>
                <a:lnTo>
                  <a:pt x="1232" y="1031"/>
                </a:lnTo>
                <a:lnTo>
                  <a:pt x="1237" y="1037"/>
                </a:lnTo>
                <a:lnTo>
                  <a:pt x="1237" y="1037"/>
                </a:lnTo>
                <a:lnTo>
                  <a:pt x="1238" y="1038"/>
                </a:lnTo>
                <a:lnTo>
                  <a:pt x="1239" y="1039"/>
                </a:lnTo>
                <a:lnTo>
                  <a:pt x="1239" y="1040"/>
                </a:lnTo>
                <a:lnTo>
                  <a:pt x="1240" y="1040"/>
                </a:lnTo>
                <a:lnTo>
                  <a:pt x="1240" y="1041"/>
                </a:lnTo>
                <a:lnTo>
                  <a:pt x="1241" y="1042"/>
                </a:lnTo>
                <a:lnTo>
                  <a:pt x="1242" y="1043"/>
                </a:lnTo>
                <a:lnTo>
                  <a:pt x="1243" y="1044"/>
                </a:lnTo>
                <a:lnTo>
                  <a:pt x="1243" y="1044"/>
                </a:lnTo>
                <a:lnTo>
                  <a:pt x="1245" y="1046"/>
                </a:lnTo>
                <a:lnTo>
                  <a:pt x="1246" y="1047"/>
                </a:lnTo>
                <a:lnTo>
                  <a:pt x="1249" y="1052"/>
                </a:lnTo>
                <a:lnTo>
                  <a:pt x="1253" y="1059"/>
                </a:lnTo>
                <a:lnTo>
                  <a:pt x="1256" y="1064"/>
                </a:lnTo>
                <a:lnTo>
                  <a:pt x="1256" y="1065"/>
                </a:lnTo>
                <a:lnTo>
                  <a:pt x="1257" y="1066"/>
                </a:lnTo>
                <a:lnTo>
                  <a:pt x="1257" y="1067"/>
                </a:lnTo>
                <a:lnTo>
                  <a:pt x="1258" y="1068"/>
                </a:lnTo>
                <a:lnTo>
                  <a:pt x="1258" y="1069"/>
                </a:lnTo>
                <a:lnTo>
                  <a:pt x="1259" y="1071"/>
                </a:lnTo>
                <a:lnTo>
                  <a:pt x="1259" y="1072"/>
                </a:lnTo>
                <a:lnTo>
                  <a:pt x="1260" y="1073"/>
                </a:lnTo>
                <a:lnTo>
                  <a:pt x="1260" y="1074"/>
                </a:lnTo>
                <a:lnTo>
                  <a:pt x="1260" y="1075"/>
                </a:lnTo>
                <a:lnTo>
                  <a:pt x="1261" y="1076"/>
                </a:lnTo>
                <a:lnTo>
                  <a:pt x="1261" y="1077"/>
                </a:lnTo>
                <a:lnTo>
                  <a:pt x="1262" y="1079"/>
                </a:lnTo>
                <a:lnTo>
                  <a:pt x="1263" y="1080"/>
                </a:lnTo>
                <a:lnTo>
                  <a:pt x="1264" y="1081"/>
                </a:lnTo>
                <a:lnTo>
                  <a:pt x="1265" y="1083"/>
                </a:lnTo>
                <a:lnTo>
                  <a:pt x="1265" y="1084"/>
                </a:lnTo>
                <a:lnTo>
                  <a:pt x="1266" y="1085"/>
                </a:lnTo>
                <a:lnTo>
                  <a:pt x="1266" y="1086"/>
                </a:lnTo>
                <a:lnTo>
                  <a:pt x="1267" y="1086"/>
                </a:lnTo>
                <a:lnTo>
                  <a:pt x="1268" y="1087"/>
                </a:lnTo>
                <a:lnTo>
                  <a:pt x="1268" y="1088"/>
                </a:lnTo>
                <a:lnTo>
                  <a:pt x="1269" y="1088"/>
                </a:lnTo>
                <a:lnTo>
                  <a:pt x="1271" y="1090"/>
                </a:lnTo>
                <a:lnTo>
                  <a:pt x="1273" y="1092"/>
                </a:lnTo>
                <a:lnTo>
                  <a:pt x="1275" y="1095"/>
                </a:lnTo>
                <a:lnTo>
                  <a:pt x="1276" y="1095"/>
                </a:lnTo>
                <a:lnTo>
                  <a:pt x="1276" y="1097"/>
                </a:lnTo>
                <a:lnTo>
                  <a:pt x="1277" y="1098"/>
                </a:lnTo>
                <a:lnTo>
                  <a:pt x="1277" y="1099"/>
                </a:lnTo>
                <a:lnTo>
                  <a:pt x="1277" y="1100"/>
                </a:lnTo>
                <a:lnTo>
                  <a:pt x="1277" y="1100"/>
                </a:lnTo>
                <a:lnTo>
                  <a:pt x="1278" y="1101"/>
                </a:lnTo>
                <a:lnTo>
                  <a:pt x="1278" y="1102"/>
                </a:lnTo>
                <a:lnTo>
                  <a:pt x="1278" y="1103"/>
                </a:lnTo>
                <a:lnTo>
                  <a:pt x="1279" y="1104"/>
                </a:lnTo>
                <a:lnTo>
                  <a:pt x="1279" y="1105"/>
                </a:lnTo>
                <a:lnTo>
                  <a:pt x="1279" y="1106"/>
                </a:lnTo>
                <a:lnTo>
                  <a:pt x="1279" y="1107"/>
                </a:lnTo>
                <a:lnTo>
                  <a:pt x="1280" y="1107"/>
                </a:lnTo>
                <a:lnTo>
                  <a:pt x="1280" y="1108"/>
                </a:lnTo>
                <a:lnTo>
                  <a:pt x="1280" y="1109"/>
                </a:lnTo>
                <a:lnTo>
                  <a:pt x="1281" y="1110"/>
                </a:lnTo>
                <a:lnTo>
                  <a:pt x="1281" y="1111"/>
                </a:lnTo>
                <a:lnTo>
                  <a:pt x="1281" y="1112"/>
                </a:lnTo>
                <a:lnTo>
                  <a:pt x="1281" y="1112"/>
                </a:lnTo>
                <a:lnTo>
                  <a:pt x="1281" y="1113"/>
                </a:lnTo>
                <a:lnTo>
                  <a:pt x="1282" y="1113"/>
                </a:lnTo>
                <a:lnTo>
                  <a:pt x="1282" y="1113"/>
                </a:lnTo>
                <a:lnTo>
                  <a:pt x="1282" y="1113"/>
                </a:lnTo>
                <a:lnTo>
                  <a:pt x="1282" y="1114"/>
                </a:lnTo>
                <a:lnTo>
                  <a:pt x="1282" y="1114"/>
                </a:lnTo>
                <a:lnTo>
                  <a:pt x="1282" y="1114"/>
                </a:lnTo>
                <a:lnTo>
                  <a:pt x="1283" y="1114"/>
                </a:lnTo>
                <a:lnTo>
                  <a:pt x="1284" y="1114"/>
                </a:lnTo>
                <a:lnTo>
                  <a:pt x="1286" y="1115"/>
                </a:lnTo>
                <a:lnTo>
                  <a:pt x="1287" y="1115"/>
                </a:lnTo>
                <a:lnTo>
                  <a:pt x="1288" y="1115"/>
                </a:lnTo>
                <a:lnTo>
                  <a:pt x="1288" y="1115"/>
                </a:lnTo>
                <a:lnTo>
                  <a:pt x="1288" y="1115"/>
                </a:lnTo>
                <a:lnTo>
                  <a:pt x="1289" y="1115"/>
                </a:lnTo>
                <a:lnTo>
                  <a:pt x="1291" y="1115"/>
                </a:lnTo>
                <a:lnTo>
                  <a:pt x="1292" y="1115"/>
                </a:lnTo>
                <a:lnTo>
                  <a:pt x="1293" y="1115"/>
                </a:lnTo>
                <a:lnTo>
                  <a:pt x="1293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4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5"/>
                </a:lnTo>
                <a:lnTo>
                  <a:pt x="1295" y="1116"/>
                </a:lnTo>
                <a:lnTo>
                  <a:pt x="1296" y="1116"/>
                </a:lnTo>
                <a:lnTo>
                  <a:pt x="1296" y="1116"/>
                </a:lnTo>
                <a:lnTo>
                  <a:pt x="1296" y="1117"/>
                </a:lnTo>
                <a:lnTo>
                  <a:pt x="1296" y="1117"/>
                </a:lnTo>
                <a:lnTo>
                  <a:pt x="1297" y="1118"/>
                </a:lnTo>
                <a:lnTo>
                  <a:pt x="1297" y="1118"/>
                </a:lnTo>
                <a:lnTo>
                  <a:pt x="1298" y="1119"/>
                </a:lnTo>
                <a:lnTo>
                  <a:pt x="1298" y="1120"/>
                </a:lnTo>
                <a:lnTo>
                  <a:pt x="1299" y="1121"/>
                </a:lnTo>
                <a:lnTo>
                  <a:pt x="1299" y="1122"/>
                </a:lnTo>
                <a:lnTo>
                  <a:pt x="1299" y="1123"/>
                </a:lnTo>
                <a:lnTo>
                  <a:pt x="1299" y="1123"/>
                </a:lnTo>
                <a:lnTo>
                  <a:pt x="1299" y="1124"/>
                </a:lnTo>
                <a:lnTo>
                  <a:pt x="1300" y="1124"/>
                </a:lnTo>
                <a:lnTo>
                  <a:pt x="1300" y="1125"/>
                </a:lnTo>
                <a:lnTo>
                  <a:pt x="1301" y="1127"/>
                </a:lnTo>
                <a:lnTo>
                  <a:pt x="1301" y="1127"/>
                </a:lnTo>
                <a:lnTo>
                  <a:pt x="1301" y="1132"/>
                </a:lnTo>
                <a:lnTo>
                  <a:pt x="1300" y="1137"/>
                </a:lnTo>
                <a:lnTo>
                  <a:pt x="1300" y="1137"/>
                </a:lnTo>
                <a:lnTo>
                  <a:pt x="1300" y="1138"/>
                </a:lnTo>
                <a:lnTo>
                  <a:pt x="1299" y="1139"/>
                </a:lnTo>
                <a:lnTo>
                  <a:pt x="1299" y="1139"/>
                </a:lnTo>
                <a:lnTo>
                  <a:pt x="1298" y="1139"/>
                </a:lnTo>
                <a:lnTo>
                  <a:pt x="1298" y="1140"/>
                </a:lnTo>
                <a:lnTo>
                  <a:pt x="1298" y="1141"/>
                </a:lnTo>
                <a:lnTo>
                  <a:pt x="1298" y="1143"/>
                </a:lnTo>
                <a:lnTo>
                  <a:pt x="1298" y="1144"/>
                </a:lnTo>
                <a:lnTo>
                  <a:pt x="1298" y="1144"/>
                </a:lnTo>
                <a:lnTo>
                  <a:pt x="1298" y="1145"/>
                </a:lnTo>
                <a:lnTo>
                  <a:pt x="1299" y="1146"/>
                </a:lnTo>
                <a:lnTo>
                  <a:pt x="1299" y="1146"/>
                </a:lnTo>
                <a:lnTo>
                  <a:pt x="1299" y="1147"/>
                </a:lnTo>
                <a:lnTo>
                  <a:pt x="1299" y="1147"/>
                </a:lnTo>
                <a:lnTo>
                  <a:pt x="1299" y="1148"/>
                </a:lnTo>
                <a:lnTo>
                  <a:pt x="1299" y="1148"/>
                </a:lnTo>
                <a:lnTo>
                  <a:pt x="1299" y="1148"/>
                </a:lnTo>
                <a:lnTo>
                  <a:pt x="1299" y="1149"/>
                </a:lnTo>
                <a:lnTo>
                  <a:pt x="1299" y="1149"/>
                </a:lnTo>
                <a:lnTo>
                  <a:pt x="1299" y="1150"/>
                </a:lnTo>
                <a:lnTo>
                  <a:pt x="1299" y="1150"/>
                </a:lnTo>
                <a:lnTo>
                  <a:pt x="1299" y="1150"/>
                </a:lnTo>
                <a:lnTo>
                  <a:pt x="1300" y="1150"/>
                </a:lnTo>
                <a:lnTo>
                  <a:pt x="1300" y="1150"/>
                </a:lnTo>
                <a:lnTo>
                  <a:pt x="1300" y="1151"/>
                </a:lnTo>
                <a:lnTo>
                  <a:pt x="1300" y="1151"/>
                </a:lnTo>
                <a:lnTo>
                  <a:pt x="1300" y="1152"/>
                </a:lnTo>
                <a:lnTo>
                  <a:pt x="1300" y="1153"/>
                </a:lnTo>
                <a:lnTo>
                  <a:pt x="1301" y="1154"/>
                </a:lnTo>
                <a:lnTo>
                  <a:pt x="1301" y="1155"/>
                </a:lnTo>
                <a:lnTo>
                  <a:pt x="1301" y="1155"/>
                </a:lnTo>
                <a:lnTo>
                  <a:pt x="1302" y="1156"/>
                </a:lnTo>
                <a:lnTo>
                  <a:pt x="1302" y="1156"/>
                </a:lnTo>
                <a:lnTo>
                  <a:pt x="1302" y="1157"/>
                </a:lnTo>
                <a:lnTo>
                  <a:pt x="1303" y="1157"/>
                </a:lnTo>
                <a:lnTo>
                  <a:pt x="1303" y="1158"/>
                </a:lnTo>
                <a:lnTo>
                  <a:pt x="1304" y="1158"/>
                </a:lnTo>
                <a:lnTo>
                  <a:pt x="1304" y="1158"/>
                </a:lnTo>
                <a:lnTo>
                  <a:pt x="1305" y="1159"/>
                </a:lnTo>
                <a:lnTo>
                  <a:pt x="1305" y="1159"/>
                </a:lnTo>
                <a:lnTo>
                  <a:pt x="1305" y="1159"/>
                </a:lnTo>
                <a:lnTo>
                  <a:pt x="1306" y="1160"/>
                </a:lnTo>
                <a:lnTo>
                  <a:pt x="1306" y="1160"/>
                </a:lnTo>
                <a:lnTo>
                  <a:pt x="1306" y="1160"/>
                </a:lnTo>
                <a:lnTo>
                  <a:pt x="1306" y="1161"/>
                </a:lnTo>
                <a:lnTo>
                  <a:pt x="1305" y="1166"/>
                </a:lnTo>
                <a:lnTo>
                  <a:pt x="1297" y="1203"/>
                </a:lnTo>
                <a:lnTo>
                  <a:pt x="1294" y="1217"/>
                </a:lnTo>
                <a:lnTo>
                  <a:pt x="1294" y="1220"/>
                </a:lnTo>
                <a:lnTo>
                  <a:pt x="1293" y="1226"/>
                </a:lnTo>
                <a:lnTo>
                  <a:pt x="1289" y="1229"/>
                </a:lnTo>
                <a:lnTo>
                  <a:pt x="1277" y="1237"/>
                </a:lnTo>
                <a:lnTo>
                  <a:pt x="1277" y="1237"/>
                </a:lnTo>
                <a:lnTo>
                  <a:pt x="1276" y="1245"/>
                </a:lnTo>
                <a:lnTo>
                  <a:pt x="1274" y="1265"/>
                </a:lnTo>
                <a:lnTo>
                  <a:pt x="1273" y="1268"/>
                </a:lnTo>
                <a:lnTo>
                  <a:pt x="1271" y="1287"/>
                </a:lnTo>
                <a:lnTo>
                  <a:pt x="1270" y="1292"/>
                </a:lnTo>
                <a:lnTo>
                  <a:pt x="1270" y="1297"/>
                </a:lnTo>
                <a:lnTo>
                  <a:pt x="1269" y="1301"/>
                </a:lnTo>
                <a:lnTo>
                  <a:pt x="1268" y="1311"/>
                </a:lnTo>
                <a:lnTo>
                  <a:pt x="1267" y="1314"/>
                </a:lnTo>
                <a:lnTo>
                  <a:pt x="1264" y="1341"/>
                </a:lnTo>
                <a:lnTo>
                  <a:pt x="1261" y="1366"/>
                </a:lnTo>
                <a:lnTo>
                  <a:pt x="1261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60" y="1367"/>
                </a:lnTo>
                <a:lnTo>
                  <a:pt x="1259" y="1367"/>
                </a:lnTo>
                <a:lnTo>
                  <a:pt x="1259" y="1367"/>
                </a:lnTo>
                <a:lnTo>
                  <a:pt x="1258" y="1368"/>
                </a:lnTo>
                <a:lnTo>
                  <a:pt x="1258" y="1368"/>
                </a:lnTo>
                <a:lnTo>
                  <a:pt x="1257" y="1368"/>
                </a:lnTo>
                <a:lnTo>
                  <a:pt x="1257" y="1368"/>
                </a:lnTo>
                <a:lnTo>
                  <a:pt x="1257" y="1367"/>
                </a:lnTo>
                <a:lnTo>
                  <a:pt x="1256" y="1367"/>
                </a:lnTo>
                <a:lnTo>
                  <a:pt x="1256" y="1367"/>
                </a:lnTo>
                <a:lnTo>
                  <a:pt x="1255" y="1368"/>
                </a:lnTo>
                <a:lnTo>
                  <a:pt x="1255" y="1368"/>
                </a:lnTo>
                <a:lnTo>
                  <a:pt x="1255" y="1368"/>
                </a:lnTo>
                <a:lnTo>
                  <a:pt x="1254" y="1368"/>
                </a:lnTo>
                <a:lnTo>
                  <a:pt x="1254" y="1368"/>
                </a:lnTo>
                <a:lnTo>
                  <a:pt x="1253" y="1368"/>
                </a:lnTo>
                <a:lnTo>
                  <a:pt x="1253" y="1367"/>
                </a:lnTo>
                <a:lnTo>
                  <a:pt x="1252" y="1367"/>
                </a:lnTo>
                <a:lnTo>
                  <a:pt x="1252" y="1367"/>
                </a:lnTo>
                <a:lnTo>
                  <a:pt x="1252" y="1367"/>
                </a:lnTo>
                <a:lnTo>
                  <a:pt x="1251" y="1367"/>
                </a:lnTo>
                <a:lnTo>
                  <a:pt x="1251" y="1368"/>
                </a:lnTo>
                <a:lnTo>
                  <a:pt x="1251" y="1368"/>
                </a:lnTo>
                <a:lnTo>
                  <a:pt x="1250" y="1368"/>
                </a:lnTo>
                <a:lnTo>
                  <a:pt x="1250" y="1368"/>
                </a:lnTo>
                <a:lnTo>
                  <a:pt x="1250" y="1369"/>
                </a:lnTo>
                <a:lnTo>
                  <a:pt x="1250" y="1370"/>
                </a:lnTo>
                <a:lnTo>
                  <a:pt x="1250" y="1411"/>
                </a:lnTo>
                <a:lnTo>
                  <a:pt x="1250" y="1412"/>
                </a:lnTo>
                <a:lnTo>
                  <a:pt x="1249" y="1416"/>
                </a:lnTo>
                <a:lnTo>
                  <a:pt x="1249" y="1418"/>
                </a:lnTo>
                <a:lnTo>
                  <a:pt x="1249" y="1418"/>
                </a:lnTo>
                <a:lnTo>
                  <a:pt x="1249" y="1424"/>
                </a:lnTo>
                <a:lnTo>
                  <a:pt x="1249" y="1427"/>
                </a:lnTo>
                <a:lnTo>
                  <a:pt x="1249" y="1427"/>
                </a:lnTo>
                <a:lnTo>
                  <a:pt x="1249" y="1427"/>
                </a:lnTo>
                <a:lnTo>
                  <a:pt x="1249" y="1428"/>
                </a:lnTo>
                <a:lnTo>
                  <a:pt x="1249" y="1428"/>
                </a:lnTo>
                <a:lnTo>
                  <a:pt x="1249" y="1428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29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0"/>
                </a:lnTo>
                <a:lnTo>
                  <a:pt x="1249" y="1431"/>
                </a:lnTo>
                <a:lnTo>
                  <a:pt x="1249" y="1431"/>
                </a:lnTo>
                <a:lnTo>
                  <a:pt x="1249" y="1431"/>
                </a:lnTo>
                <a:lnTo>
                  <a:pt x="1248" y="1433"/>
                </a:lnTo>
                <a:lnTo>
                  <a:pt x="1248" y="1433"/>
                </a:lnTo>
                <a:lnTo>
                  <a:pt x="1248" y="1433"/>
                </a:lnTo>
                <a:lnTo>
                  <a:pt x="1248" y="1433"/>
                </a:lnTo>
                <a:lnTo>
                  <a:pt x="1249" y="1433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4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9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8" y="1435"/>
                </a:lnTo>
                <a:lnTo>
                  <a:pt x="1247" y="1436"/>
                </a:lnTo>
                <a:lnTo>
                  <a:pt x="1247" y="1436"/>
                </a:lnTo>
                <a:lnTo>
                  <a:pt x="1247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6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7"/>
                </a:lnTo>
                <a:lnTo>
                  <a:pt x="1246" y="1438"/>
                </a:lnTo>
                <a:lnTo>
                  <a:pt x="1246" y="1438"/>
                </a:lnTo>
                <a:lnTo>
                  <a:pt x="1246" y="1438"/>
                </a:lnTo>
                <a:lnTo>
                  <a:pt x="1246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5" y="1438"/>
                </a:lnTo>
                <a:lnTo>
                  <a:pt x="1244" y="1438"/>
                </a:lnTo>
                <a:lnTo>
                  <a:pt x="1244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3" y="1438"/>
                </a:lnTo>
                <a:lnTo>
                  <a:pt x="1242" y="1438"/>
                </a:lnTo>
                <a:lnTo>
                  <a:pt x="1242" y="1438"/>
                </a:lnTo>
                <a:lnTo>
                  <a:pt x="1242" y="1439"/>
                </a:lnTo>
                <a:lnTo>
                  <a:pt x="1242" y="1439"/>
                </a:lnTo>
                <a:lnTo>
                  <a:pt x="1242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1" y="1439"/>
                </a:lnTo>
                <a:lnTo>
                  <a:pt x="1240" y="1439"/>
                </a:lnTo>
                <a:lnTo>
                  <a:pt x="1240" y="1439"/>
                </a:lnTo>
                <a:lnTo>
                  <a:pt x="1240" y="1439"/>
                </a:lnTo>
                <a:lnTo>
                  <a:pt x="1240" y="1440"/>
                </a:lnTo>
                <a:lnTo>
                  <a:pt x="1240" y="1440"/>
                </a:lnTo>
                <a:lnTo>
                  <a:pt x="1240" y="1440"/>
                </a:lnTo>
                <a:lnTo>
                  <a:pt x="1240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9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8" y="1440"/>
                </a:lnTo>
                <a:lnTo>
                  <a:pt x="1237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6" y="1440"/>
                </a:lnTo>
                <a:lnTo>
                  <a:pt x="1235" y="1440"/>
                </a:lnTo>
                <a:lnTo>
                  <a:pt x="1235" y="1440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5" y="1439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4" y="1438"/>
                </a:lnTo>
                <a:lnTo>
                  <a:pt x="1233" y="1438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7"/>
                </a:lnTo>
                <a:lnTo>
                  <a:pt x="1233" y="1436"/>
                </a:lnTo>
                <a:lnTo>
                  <a:pt x="1233" y="1436"/>
                </a:lnTo>
                <a:lnTo>
                  <a:pt x="1233" y="1436"/>
                </a:lnTo>
                <a:lnTo>
                  <a:pt x="1233" y="1436"/>
                </a:lnTo>
                <a:lnTo>
                  <a:pt x="1232" y="1436"/>
                </a:lnTo>
                <a:lnTo>
                  <a:pt x="1232" y="1436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2" y="1435"/>
                </a:lnTo>
                <a:lnTo>
                  <a:pt x="1231" y="1435"/>
                </a:lnTo>
                <a:lnTo>
                  <a:pt x="1231" y="1434"/>
                </a:lnTo>
                <a:lnTo>
                  <a:pt x="1230" y="1434"/>
                </a:lnTo>
                <a:lnTo>
                  <a:pt x="1230" y="1434"/>
                </a:lnTo>
                <a:lnTo>
                  <a:pt x="1230" y="1433"/>
                </a:lnTo>
                <a:lnTo>
                  <a:pt x="1230" y="1433"/>
                </a:lnTo>
                <a:lnTo>
                  <a:pt x="1230" y="1433"/>
                </a:lnTo>
                <a:lnTo>
                  <a:pt x="1230" y="1433"/>
                </a:lnTo>
                <a:lnTo>
                  <a:pt x="1229" y="1433"/>
                </a:lnTo>
                <a:lnTo>
                  <a:pt x="1229" y="1433"/>
                </a:lnTo>
                <a:lnTo>
                  <a:pt x="1229" y="1432"/>
                </a:lnTo>
                <a:lnTo>
                  <a:pt x="1229" y="1432"/>
                </a:lnTo>
                <a:lnTo>
                  <a:pt x="1228" y="1432"/>
                </a:lnTo>
                <a:lnTo>
                  <a:pt x="1228" y="1432"/>
                </a:lnTo>
                <a:lnTo>
                  <a:pt x="1228" y="1432"/>
                </a:lnTo>
                <a:lnTo>
                  <a:pt x="1227" y="1432"/>
                </a:lnTo>
                <a:lnTo>
                  <a:pt x="1227" y="1432"/>
                </a:lnTo>
                <a:lnTo>
                  <a:pt x="1227" y="1432"/>
                </a:lnTo>
                <a:lnTo>
                  <a:pt x="1226" y="1432"/>
                </a:lnTo>
                <a:lnTo>
                  <a:pt x="1226" y="1432"/>
                </a:lnTo>
                <a:lnTo>
                  <a:pt x="1226" y="1432"/>
                </a:lnTo>
                <a:lnTo>
                  <a:pt x="1226" y="1431"/>
                </a:lnTo>
                <a:lnTo>
                  <a:pt x="1226" y="1431"/>
                </a:lnTo>
                <a:lnTo>
                  <a:pt x="1226" y="1431"/>
                </a:lnTo>
                <a:lnTo>
                  <a:pt x="1225" y="1431"/>
                </a:lnTo>
                <a:lnTo>
                  <a:pt x="1225" y="1431"/>
                </a:lnTo>
                <a:lnTo>
                  <a:pt x="1225" y="1430"/>
                </a:lnTo>
                <a:lnTo>
                  <a:pt x="1224" y="1430"/>
                </a:lnTo>
                <a:lnTo>
                  <a:pt x="1224" y="1430"/>
                </a:lnTo>
                <a:lnTo>
                  <a:pt x="1224" y="1430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4" y="1429"/>
                </a:lnTo>
                <a:lnTo>
                  <a:pt x="1223" y="1429"/>
                </a:lnTo>
                <a:lnTo>
                  <a:pt x="1223" y="1429"/>
                </a:lnTo>
                <a:lnTo>
                  <a:pt x="1223" y="1429"/>
                </a:lnTo>
                <a:lnTo>
                  <a:pt x="1221" y="1428"/>
                </a:lnTo>
                <a:lnTo>
                  <a:pt x="1221" y="1428"/>
                </a:lnTo>
                <a:lnTo>
                  <a:pt x="1221" y="1427"/>
                </a:lnTo>
                <a:lnTo>
                  <a:pt x="1221" y="1428"/>
                </a:lnTo>
                <a:lnTo>
                  <a:pt x="1221" y="1428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7"/>
                </a:lnTo>
                <a:lnTo>
                  <a:pt x="1220" y="1428"/>
                </a:lnTo>
                <a:lnTo>
                  <a:pt x="1219" y="1428"/>
                </a:lnTo>
                <a:lnTo>
                  <a:pt x="1219" y="1428"/>
                </a:lnTo>
                <a:lnTo>
                  <a:pt x="1219" y="1427"/>
                </a:lnTo>
                <a:lnTo>
                  <a:pt x="1219" y="1427"/>
                </a:lnTo>
                <a:lnTo>
                  <a:pt x="1219" y="1428"/>
                </a:lnTo>
                <a:lnTo>
                  <a:pt x="1219" y="1428"/>
                </a:lnTo>
                <a:lnTo>
                  <a:pt x="1219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8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8"/>
                </a:lnTo>
                <a:lnTo>
                  <a:pt x="1217" y="1427"/>
                </a:lnTo>
                <a:lnTo>
                  <a:pt x="1217" y="1427"/>
                </a:lnTo>
                <a:lnTo>
                  <a:pt x="1217" y="1427"/>
                </a:lnTo>
                <a:lnTo>
                  <a:pt x="1217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6" y="1427"/>
                </a:lnTo>
                <a:lnTo>
                  <a:pt x="1215" y="1427"/>
                </a:lnTo>
                <a:lnTo>
                  <a:pt x="1215" y="1428"/>
                </a:lnTo>
                <a:lnTo>
                  <a:pt x="1215" y="1428"/>
                </a:lnTo>
                <a:lnTo>
                  <a:pt x="1215" y="1428"/>
                </a:lnTo>
                <a:lnTo>
                  <a:pt x="1215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4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3" y="1428"/>
                </a:lnTo>
                <a:lnTo>
                  <a:pt x="1212" y="1429"/>
                </a:lnTo>
                <a:lnTo>
                  <a:pt x="1212" y="1429"/>
                </a:lnTo>
                <a:lnTo>
                  <a:pt x="1212" y="1429"/>
                </a:lnTo>
                <a:lnTo>
                  <a:pt x="1212" y="1429"/>
                </a:lnTo>
                <a:lnTo>
                  <a:pt x="1211" y="1429"/>
                </a:lnTo>
                <a:lnTo>
                  <a:pt x="1211" y="1429"/>
                </a:lnTo>
                <a:lnTo>
                  <a:pt x="1211" y="1429"/>
                </a:lnTo>
                <a:lnTo>
                  <a:pt x="1211" y="1430"/>
                </a:lnTo>
                <a:lnTo>
                  <a:pt x="1211" y="1430"/>
                </a:lnTo>
                <a:lnTo>
                  <a:pt x="1211" y="1430"/>
                </a:lnTo>
                <a:lnTo>
                  <a:pt x="1210" y="1430"/>
                </a:lnTo>
                <a:lnTo>
                  <a:pt x="1210" y="1431"/>
                </a:lnTo>
                <a:lnTo>
                  <a:pt x="1210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9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1"/>
                </a:lnTo>
                <a:lnTo>
                  <a:pt x="1208" y="1430"/>
                </a:lnTo>
                <a:lnTo>
                  <a:pt x="1208" y="1430"/>
                </a:lnTo>
                <a:lnTo>
                  <a:pt x="1208" y="1430"/>
                </a:lnTo>
                <a:lnTo>
                  <a:pt x="1207" y="1430"/>
                </a:lnTo>
                <a:lnTo>
                  <a:pt x="1207" y="1430"/>
                </a:lnTo>
                <a:lnTo>
                  <a:pt x="1207" y="1429"/>
                </a:lnTo>
                <a:lnTo>
                  <a:pt x="1201" y="1430"/>
                </a:lnTo>
                <a:lnTo>
                  <a:pt x="1200" y="1430"/>
                </a:lnTo>
                <a:lnTo>
                  <a:pt x="1197" y="1430"/>
                </a:lnTo>
                <a:lnTo>
                  <a:pt x="1195" y="1430"/>
                </a:lnTo>
                <a:lnTo>
                  <a:pt x="1195" y="1430"/>
                </a:lnTo>
                <a:lnTo>
                  <a:pt x="1193" y="1430"/>
                </a:lnTo>
                <a:lnTo>
                  <a:pt x="1193" y="1430"/>
                </a:lnTo>
                <a:lnTo>
                  <a:pt x="1182" y="1431"/>
                </a:lnTo>
                <a:lnTo>
                  <a:pt x="1176" y="1432"/>
                </a:lnTo>
                <a:lnTo>
                  <a:pt x="1172" y="1432"/>
                </a:lnTo>
                <a:lnTo>
                  <a:pt x="1168" y="1432"/>
                </a:lnTo>
                <a:lnTo>
                  <a:pt x="1167" y="1432"/>
                </a:lnTo>
                <a:lnTo>
                  <a:pt x="1164" y="1433"/>
                </a:lnTo>
                <a:lnTo>
                  <a:pt x="1159" y="1433"/>
                </a:lnTo>
                <a:lnTo>
                  <a:pt x="1150" y="1434"/>
                </a:lnTo>
                <a:lnTo>
                  <a:pt x="1144" y="1434"/>
                </a:lnTo>
                <a:lnTo>
                  <a:pt x="1143" y="1429"/>
                </a:lnTo>
                <a:lnTo>
                  <a:pt x="1141" y="1420"/>
                </a:lnTo>
                <a:lnTo>
                  <a:pt x="1140" y="1411"/>
                </a:lnTo>
                <a:lnTo>
                  <a:pt x="1138" y="1402"/>
                </a:lnTo>
                <a:lnTo>
                  <a:pt x="1136" y="1393"/>
                </a:lnTo>
                <a:lnTo>
                  <a:pt x="1135" y="1384"/>
                </a:lnTo>
                <a:lnTo>
                  <a:pt x="1133" y="1374"/>
                </a:lnTo>
                <a:lnTo>
                  <a:pt x="1132" y="1366"/>
                </a:lnTo>
                <a:lnTo>
                  <a:pt x="1130" y="1356"/>
                </a:lnTo>
                <a:lnTo>
                  <a:pt x="1129" y="1347"/>
                </a:lnTo>
                <a:lnTo>
                  <a:pt x="1127" y="1345"/>
                </a:lnTo>
                <a:lnTo>
                  <a:pt x="1117" y="1339"/>
                </a:lnTo>
                <a:lnTo>
                  <a:pt x="1113" y="1335"/>
                </a:lnTo>
                <a:lnTo>
                  <a:pt x="1108" y="1331"/>
                </a:lnTo>
                <a:lnTo>
                  <a:pt x="1099" y="1324"/>
                </a:lnTo>
                <a:lnTo>
                  <a:pt x="1089" y="1317"/>
                </a:lnTo>
                <a:lnTo>
                  <a:pt x="1084" y="1313"/>
                </a:lnTo>
                <a:lnTo>
                  <a:pt x="1084" y="1313"/>
                </a:lnTo>
                <a:lnTo>
                  <a:pt x="1080" y="1310"/>
                </a:lnTo>
                <a:lnTo>
                  <a:pt x="1072" y="1306"/>
                </a:lnTo>
                <a:lnTo>
                  <a:pt x="1065" y="1301"/>
                </a:lnTo>
                <a:lnTo>
                  <a:pt x="1063" y="1300"/>
                </a:lnTo>
                <a:lnTo>
                  <a:pt x="1054" y="1295"/>
                </a:lnTo>
                <a:lnTo>
                  <a:pt x="1045" y="1289"/>
                </a:lnTo>
                <a:lnTo>
                  <a:pt x="1036" y="1284"/>
                </a:lnTo>
                <a:lnTo>
                  <a:pt x="1026" y="1279"/>
                </a:lnTo>
                <a:lnTo>
                  <a:pt x="1017" y="1273"/>
                </a:lnTo>
                <a:lnTo>
                  <a:pt x="1016" y="1273"/>
                </a:lnTo>
                <a:lnTo>
                  <a:pt x="1011" y="1271"/>
                </a:lnTo>
                <a:lnTo>
                  <a:pt x="1007" y="1269"/>
                </a:lnTo>
                <a:lnTo>
                  <a:pt x="998" y="1265"/>
                </a:lnTo>
                <a:lnTo>
                  <a:pt x="988" y="1262"/>
                </a:lnTo>
                <a:lnTo>
                  <a:pt x="979" y="1257"/>
                </a:lnTo>
                <a:lnTo>
                  <a:pt x="970" y="1254"/>
                </a:lnTo>
                <a:lnTo>
                  <a:pt x="963" y="1251"/>
                </a:lnTo>
                <a:lnTo>
                  <a:pt x="961" y="1250"/>
                </a:lnTo>
                <a:lnTo>
                  <a:pt x="955" y="1247"/>
                </a:lnTo>
                <a:lnTo>
                  <a:pt x="955" y="1246"/>
                </a:lnTo>
                <a:lnTo>
                  <a:pt x="952" y="1245"/>
                </a:lnTo>
                <a:lnTo>
                  <a:pt x="946" y="1241"/>
                </a:lnTo>
                <a:lnTo>
                  <a:pt x="936" y="1236"/>
                </a:lnTo>
                <a:lnTo>
                  <a:pt x="927" y="1231"/>
                </a:lnTo>
                <a:lnTo>
                  <a:pt x="918" y="1226"/>
                </a:lnTo>
                <a:lnTo>
                  <a:pt x="914" y="1224"/>
                </a:lnTo>
                <a:lnTo>
                  <a:pt x="909" y="1221"/>
                </a:lnTo>
                <a:lnTo>
                  <a:pt x="906" y="1219"/>
                </a:lnTo>
                <a:lnTo>
                  <a:pt x="899" y="1216"/>
                </a:lnTo>
                <a:lnTo>
                  <a:pt x="890" y="1211"/>
                </a:lnTo>
                <a:lnTo>
                  <a:pt x="881" y="1205"/>
                </a:lnTo>
                <a:lnTo>
                  <a:pt x="871" y="1200"/>
                </a:lnTo>
                <a:lnTo>
                  <a:pt x="862" y="1195"/>
                </a:lnTo>
                <a:lnTo>
                  <a:pt x="853" y="1190"/>
                </a:lnTo>
                <a:lnTo>
                  <a:pt x="844" y="1185"/>
                </a:lnTo>
                <a:lnTo>
                  <a:pt x="834" y="1180"/>
                </a:lnTo>
                <a:lnTo>
                  <a:pt x="825" y="1175"/>
                </a:lnTo>
                <a:lnTo>
                  <a:pt x="824" y="1174"/>
                </a:lnTo>
                <a:lnTo>
                  <a:pt x="816" y="1169"/>
                </a:lnTo>
                <a:lnTo>
                  <a:pt x="806" y="1164"/>
                </a:lnTo>
                <a:lnTo>
                  <a:pt x="797" y="1159"/>
                </a:lnTo>
                <a:lnTo>
                  <a:pt x="788" y="1154"/>
                </a:lnTo>
                <a:lnTo>
                  <a:pt x="779" y="1149"/>
                </a:lnTo>
                <a:lnTo>
                  <a:pt x="769" y="1144"/>
                </a:lnTo>
                <a:lnTo>
                  <a:pt x="760" y="1139"/>
                </a:lnTo>
                <a:lnTo>
                  <a:pt x="751" y="1134"/>
                </a:lnTo>
                <a:lnTo>
                  <a:pt x="741" y="1128"/>
                </a:lnTo>
                <a:lnTo>
                  <a:pt x="732" y="1123"/>
                </a:lnTo>
                <a:lnTo>
                  <a:pt x="723" y="1118"/>
                </a:lnTo>
                <a:lnTo>
                  <a:pt x="714" y="1113"/>
                </a:lnTo>
                <a:lnTo>
                  <a:pt x="704" y="1108"/>
                </a:lnTo>
                <a:lnTo>
                  <a:pt x="701" y="1106"/>
                </a:lnTo>
                <a:lnTo>
                  <a:pt x="695" y="1103"/>
                </a:lnTo>
                <a:lnTo>
                  <a:pt x="686" y="1098"/>
                </a:lnTo>
                <a:lnTo>
                  <a:pt x="685" y="1098"/>
                </a:lnTo>
                <a:lnTo>
                  <a:pt x="676" y="1092"/>
                </a:lnTo>
                <a:lnTo>
                  <a:pt x="675" y="1091"/>
                </a:lnTo>
                <a:lnTo>
                  <a:pt x="667" y="1088"/>
                </a:lnTo>
                <a:lnTo>
                  <a:pt x="658" y="1082"/>
                </a:lnTo>
                <a:lnTo>
                  <a:pt x="649" y="1077"/>
                </a:lnTo>
                <a:lnTo>
                  <a:pt x="640" y="1072"/>
                </a:lnTo>
                <a:lnTo>
                  <a:pt x="630" y="1067"/>
                </a:lnTo>
                <a:lnTo>
                  <a:pt x="621" y="1062"/>
                </a:lnTo>
                <a:lnTo>
                  <a:pt x="611" y="1056"/>
                </a:lnTo>
                <a:lnTo>
                  <a:pt x="602" y="1052"/>
                </a:lnTo>
                <a:lnTo>
                  <a:pt x="593" y="1046"/>
                </a:lnTo>
                <a:lnTo>
                  <a:pt x="584" y="1041"/>
                </a:lnTo>
                <a:lnTo>
                  <a:pt x="575" y="1036"/>
                </a:lnTo>
                <a:lnTo>
                  <a:pt x="565" y="1031"/>
                </a:lnTo>
                <a:lnTo>
                  <a:pt x="556" y="1026"/>
                </a:lnTo>
                <a:lnTo>
                  <a:pt x="546" y="1020"/>
                </a:lnTo>
                <a:lnTo>
                  <a:pt x="537" y="1016"/>
                </a:lnTo>
                <a:lnTo>
                  <a:pt x="528" y="1010"/>
                </a:lnTo>
                <a:lnTo>
                  <a:pt x="526" y="1009"/>
                </a:lnTo>
                <a:lnTo>
                  <a:pt x="519" y="1005"/>
                </a:lnTo>
                <a:lnTo>
                  <a:pt x="510" y="1001"/>
                </a:lnTo>
                <a:lnTo>
                  <a:pt x="500" y="995"/>
                </a:lnTo>
                <a:lnTo>
                  <a:pt x="491" y="990"/>
                </a:lnTo>
                <a:lnTo>
                  <a:pt x="481" y="984"/>
                </a:lnTo>
                <a:lnTo>
                  <a:pt x="472" y="980"/>
                </a:lnTo>
                <a:lnTo>
                  <a:pt x="467" y="977"/>
                </a:lnTo>
                <a:lnTo>
                  <a:pt x="467" y="97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6">
            <a:extLst>
              <a:ext uri="{FF2B5EF4-FFF2-40B4-BE49-F238E27FC236}">
                <a16:creationId xmlns:a16="http://schemas.microsoft.com/office/drawing/2014/main" id="{322748B4-0AD5-3D3A-D05A-74D7E9E22124}"/>
              </a:ext>
            </a:extLst>
          </p:cNvPr>
          <p:cNvSpPr>
            <a:spLocks noEditPoints="1"/>
          </p:cNvSpPr>
          <p:nvPr/>
        </p:nvSpPr>
        <p:spPr bwMode="auto">
          <a:xfrm>
            <a:off x="1974369" y="3276601"/>
            <a:ext cx="508000" cy="508000"/>
          </a:xfrm>
          <a:custGeom>
            <a:avLst/>
            <a:gdLst>
              <a:gd name="T0" fmla="*/ 33 w 546"/>
              <a:gd name="T1" fmla="*/ 342 h 546"/>
              <a:gd name="T2" fmla="*/ 0 w 546"/>
              <a:gd name="T3" fmla="*/ 323 h 546"/>
              <a:gd name="T4" fmla="*/ 38 w 546"/>
              <a:gd name="T5" fmla="*/ 290 h 546"/>
              <a:gd name="T6" fmla="*/ 70 w 546"/>
              <a:gd name="T7" fmla="*/ 293 h 546"/>
              <a:gd name="T8" fmla="*/ 95 w 546"/>
              <a:gd name="T9" fmla="*/ 283 h 546"/>
              <a:gd name="T10" fmla="*/ 130 w 546"/>
              <a:gd name="T11" fmla="*/ 302 h 546"/>
              <a:gd name="T12" fmla="*/ 158 w 546"/>
              <a:gd name="T13" fmla="*/ 302 h 546"/>
              <a:gd name="T14" fmla="*/ 165 w 546"/>
              <a:gd name="T15" fmla="*/ 321 h 546"/>
              <a:gd name="T16" fmla="*/ 190 w 546"/>
              <a:gd name="T17" fmla="*/ 298 h 546"/>
              <a:gd name="T18" fmla="*/ 223 w 546"/>
              <a:gd name="T19" fmla="*/ 290 h 546"/>
              <a:gd name="T20" fmla="*/ 249 w 546"/>
              <a:gd name="T21" fmla="*/ 265 h 546"/>
              <a:gd name="T22" fmla="*/ 273 w 546"/>
              <a:gd name="T23" fmla="*/ 246 h 546"/>
              <a:gd name="T24" fmla="*/ 297 w 546"/>
              <a:gd name="T25" fmla="*/ 220 h 546"/>
              <a:gd name="T26" fmla="*/ 325 w 546"/>
              <a:gd name="T27" fmla="*/ 190 h 546"/>
              <a:gd name="T28" fmla="*/ 345 w 546"/>
              <a:gd name="T29" fmla="*/ 154 h 546"/>
              <a:gd name="T30" fmla="*/ 376 w 546"/>
              <a:gd name="T31" fmla="*/ 146 h 546"/>
              <a:gd name="T32" fmla="*/ 396 w 546"/>
              <a:gd name="T33" fmla="*/ 110 h 546"/>
              <a:gd name="T34" fmla="*/ 421 w 546"/>
              <a:gd name="T35" fmla="*/ 101 h 546"/>
              <a:gd name="T36" fmla="*/ 449 w 546"/>
              <a:gd name="T37" fmla="*/ 100 h 546"/>
              <a:gd name="T38" fmla="*/ 470 w 546"/>
              <a:gd name="T39" fmla="*/ 97 h 546"/>
              <a:gd name="T40" fmla="*/ 486 w 546"/>
              <a:gd name="T41" fmla="*/ 82 h 546"/>
              <a:gd name="T42" fmla="*/ 474 w 546"/>
              <a:gd name="T43" fmla="*/ 65 h 546"/>
              <a:gd name="T44" fmla="*/ 458 w 546"/>
              <a:gd name="T45" fmla="*/ 47 h 546"/>
              <a:gd name="T46" fmla="*/ 454 w 546"/>
              <a:gd name="T47" fmla="*/ 30 h 546"/>
              <a:gd name="T48" fmla="*/ 454 w 546"/>
              <a:gd name="T49" fmla="*/ 13 h 546"/>
              <a:gd name="T50" fmla="*/ 465 w 546"/>
              <a:gd name="T51" fmla="*/ 5 h 546"/>
              <a:gd name="T52" fmla="*/ 486 w 546"/>
              <a:gd name="T53" fmla="*/ 3 h 546"/>
              <a:gd name="T54" fmla="*/ 496 w 546"/>
              <a:gd name="T55" fmla="*/ 11 h 546"/>
              <a:gd name="T56" fmla="*/ 506 w 546"/>
              <a:gd name="T57" fmla="*/ 16 h 546"/>
              <a:gd name="T58" fmla="*/ 517 w 546"/>
              <a:gd name="T59" fmla="*/ 15 h 546"/>
              <a:gd name="T60" fmla="*/ 528 w 546"/>
              <a:gd name="T61" fmla="*/ 49 h 546"/>
              <a:gd name="T62" fmla="*/ 543 w 546"/>
              <a:gd name="T63" fmla="*/ 158 h 546"/>
              <a:gd name="T64" fmla="*/ 528 w 546"/>
              <a:gd name="T65" fmla="*/ 167 h 546"/>
              <a:gd name="T66" fmla="*/ 510 w 546"/>
              <a:gd name="T67" fmla="*/ 173 h 546"/>
              <a:gd name="T68" fmla="*/ 488 w 546"/>
              <a:gd name="T69" fmla="*/ 183 h 546"/>
              <a:gd name="T70" fmla="*/ 466 w 546"/>
              <a:gd name="T71" fmla="*/ 184 h 546"/>
              <a:gd name="T72" fmla="*/ 440 w 546"/>
              <a:gd name="T73" fmla="*/ 179 h 546"/>
              <a:gd name="T74" fmla="*/ 434 w 546"/>
              <a:gd name="T75" fmla="*/ 184 h 546"/>
              <a:gd name="T76" fmla="*/ 429 w 546"/>
              <a:gd name="T77" fmla="*/ 185 h 546"/>
              <a:gd name="T78" fmla="*/ 414 w 546"/>
              <a:gd name="T79" fmla="*/ 197 h 546"/>
              <a:gd name="T80" fmla="*/ 388 w 546"/>
              <a:gd name="T81" fmla="*/ 209 h 546"/>
              <a:gd name="T82" fmla="*/ 407 w 546"/>
              <a:gd name="T83" fmla="*/ 316 h 546"/>
              <a:gd name="T84" fmla="*/ 390 w 546"/>
              <a:gd name="T85" fmla="*/ 474 h 546"/>
              <a:gd name="T86" fmla="*/ 334 w 546"/>
              <a:gd name="T87" fmla="*/ 483 h 546"/>
              <a:gd name="T88" fmla="*/ 315 w 546"/>
              <a:gd name="T89" fmla="*/ 485 h 546"/>
              <a:gd name="T90" fmla="*/ 300 w 546"/>
              <a:gd name="T91" fmla="*/ 502 h 546"/>
              <a:gd name="T92" fmla="*/ 274 w 546"/>
              <a:gd name="T93" fmla="*/ 514 h 546"/>
              <a:gd name="T94" fmla="*/ 265 w 546"/>
              <a:gd name="T95" fmla="*/ 509 h 546"/>
              <a:gd name="T96" fmla="*/ 245 w 546"/>
              <a:gd name="T97" fmla="*/ 514 h 546"/>
              <a:gd name="T98" fmla="*/ 232 w 546"/>
              <a:gd name="T99" fmla="*/ 523 h 546"/>
              <a:gd name="T100" fmla="*/ 185 w 546"/>
              <a:gd name="T101" fmla="*/ 523 h 546"/>
              <a:gd name="T102" fmla="*/ 148 w 546"/>
              <a:gd name="T103" fmla="*/ 542 h 546"/>
              <a:gd name="T104" fmla="*/ 137 w 546"/>
              <a:gd name="T105" fmla="*/ 530 h 546"/>
              <a:gd name="T106" fmla="*/ 142 w 546"/>
              <a:gd name="T107" fmla="*/ 522 h 546"/>
              <a:gd name="T108" fmla="*/ 109 w 546"/>
              <a:gd name="T109" fmla="*/ 528 h 546"/>
              <a:gd name="T110" fmla="*/ 80 w 546"/>
              <a:gd name="T111" fmla="*/ 525 h 546"/>
              <a:gd name="T112" fmla="*/ 86 w 546"/>
              <a:gd name="T113" fmla="*/ 502 h 546"/>
              <a:gd name="T114" fmla="*/ 63 w 546"/>
              <a:gd name="T115" fmla="*/ 509 h 546"/>
              <a:gd name="T116" fmla="*/ 57 w 546"/>
              <a:gd name="T117" fmla="*/ 505 h 546"/>
              <a:gd name="T118" fmla="*/ 57 w 546"/>
              <a:gd name="T119" fmla="*/ 480 h 546"/>
              <a:gd name="T120" fmla="*/ 66 w 546"/>
              <a:gd name="T121" fmla="*/ 471 h 546"/>
              <a:gd name="T122" fmla="*/ 38 w 546"/>
              <a:gd name="T123" fmla="*/ 482 h 546"/>
              <a:gd name="T124" fmla="*/ 37 w 546"/>
              <a:gd name="T125" fmla="*/ 44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6" h="546">
                <a:moveTo>
                  <a:pt x="27" y="385"/>
                </a:moveTo>
                <a:lnTo>
                  <a:pt x="26" y="385"/>
                </a:lnTo>
                <a:lnTo>
                  <a:pt x="26" y="385"/>
                </a:lnTo>
                <a:lnTo>
                  <a:pt x="27" y="385"/>
                </a:lnTo>
                <a:close/>
                <a:moveTo>
                  <a:pt x="27" y="385"/>
                </a:moveTo>
                <a:lnTo>
                  <a:pt x="27" y="383"/>
                </a:lnTo>
                <a:lnTo>
                  <a:pt x="28" y="381"/>
                </a:lnTo>
                <a:lnTo>
                  <a:pt x="29" y="381"/>
                </a:lnTo>
                <a:lnTo>
                  <a:pt x="29" y="380"/>
                </a:lnTo>
                <a:lnTo>
                  <a:pt x="30" y="380"/>
                </a:lnTo>
                <a:lnTo>
                  <a:pt x="30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80"/>
                </a:lnTo>
                <a:lnTo>
                  <a:pt x="31" y="379"/>
                </a:lnTo>
                <a:lnTo>
                  <a:pt x="31" y="379"/>
                </a:lnTo>
                <a:lnTo>
                  <a:pt x="31" y="379"/>
                </a:lnTo>
                <a:lnTo>
                  <a:pt x="32" y="379"/>
                </a:lnTo>
                <a:lnTo>
                  <a:pt x="32" y="379"/>
                </a:lnTo>
                <a:lnTo>
                  <a:pt x="32" y="379"/>
                </a:lnTo>
                <a:lnTo>
                  <a:pt x="33" y="379"/>
                </a:lnTo>
                <a:lnTo>
                  <a:pt x="33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4" y="378"/>
                </a:lnTo>
                <a:lnTo>
                  <a:pt x="35" y="378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7"/>
                </a:lnTo>
                <a:lnTo>
                  <a:pt x="35" y="376"/>
                </a:lnTo>
                <a:lnTo>
                  <a:pt x="35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6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5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6" y="374"/>
                </a:lnTo>
                <a:lnTo>
                  <a:pt x="37" y="373"/>
                </a:lnTo>
                <a:lnTo>
                  <a:pt x="37" y="373"/>
                </a:lnTo>
                <a:lnTo>
                  <a:pt x="37" y="372"/>
                </a:lnTo>
                <a:lnTo>
                  <a:pt x="37" y="372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0"/>
                </a:lnTo>
                <a:lnTo>
                  <a:pt x="37" y="369"/>
                </a:lnTo>
                <a:lnTo>
                  <a:pt x="37" y="369"/>
                </a:lnTo>
                <a:lnTo>
                  <a:pt x="37" y="367"/>
                </a:lnTo>
                <a:lnTo>
                  <a:pt x="37" y="367"/>
                </a:lnTo>
                <a:lnTo>
                  <a:pt x="36" y="366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6" y="365"/>
                </a:lnTo>
                <a:lnTo>
                  <a:pt x="37" y="364"/>
                </a:lnTo>
                <a:lnTo>
                  <a:pt x="37" y="364"/>
                </a:lnTo>
                <a:lnTo>
                  <a:pt x="38" y="364"/>
                </a:lnTo>
                <a:lnTo>
                  <a:pt x="38" y="364"/>
                </a:lnTo>
                <a:lnTo>
                  <a:pt x="38" y="364"/>
                </a:lnTo>
                <a:lnTo>
                  <a:pt x="38" y="364"/>
                </a:lnTo>
                <a:lnTo>
                  <a:pt x="39" y="364"/>
                </a:lnTo>
                <a:lnTo>
                  <a:pt x="39" y="364"/>
                </a:lnTo>
                <a:lnTo>
                  <a:pt x="40" y="364"/>
                </a:lnTo>
                <a:lnTo>
                  <a:pt x="40" y="364"/>
                </a:lnTo>
                <a:lnTo>
                  <a:pt x="40" y="364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63"/>
                </a:lnTo>
                <a:lnTo>
                  <a:pt x="42" y="363"/>
                </a:lnTo>
                <a:lnTo>
                  <a:pt x="42" y="363"/>
                </a:lnTo>
                <a:lnTo>
                  <a:pt x="43" y="363"/>
                </a:lnTo>
                <a:lnTo>
                  <a:pt x="43" y="363"/>
                </a:lnTo>
                <a:lnTo>
                  <a:pt x="44" y="362"/>
                </a:lnTo>
                <a:lnTo>
                  <a:pt x="44" y="362"/>
                </a:lnTo>
                <a:lnTo>
                  <a:pt x="45" y="362"/>
                </a:lnTo>
                <a:lnTo>
                  <a:pt x="47" y="361"/>
                </a:lnTo>
                <a:lnTo>
                  <a:pt x="48" y="361"/>
                </a:lnTo>
                <a:lnTo>
                  <a:pt x="48" y="361"/>
                </a:lnTo>
                <a:lnTo>
                  <a:pt x="48" y="361"/>
                </a:lnTo>
                <a:lnTo>
                  <a:pt x="49" y="360"/>
                </a:lnTo>
                <a:lnTo>
                  <a:pt x="50" y="360"/>
                </a:lnTo>
                <a:lnTo>
                  <a:pt x="50" y="360"/>
                </a:lnTo>
                <a:lnTo>
                  <a:pt x="50" y="359"/>
                </a:lnTo>
                <a:lnTo>
                  <a:pt x="52" y="359"/>
                </a:lnTo>
                <a:lnTo>
                  <a:pt x="52" y="358"/>
                </a:lnTo>
                <a:lnTo>
                  <a:pt x="53" y="357"/>
                </a:lnTo>
                <a:lnTo>
                  <a:pt x="53" y="357"/>
                </a:lnTo>
                <a:lnTo>
                  <a:pt x="53" y="357"/>
                </a:lnTo>
                <a:lnTo>
                  <a:pt x="52" y="357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0" y="355"/>
                </a:lnTo>
                <a:lnTo>
                  <a:pt x="50" y="355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49" y="354"/>
                </a:lnTo>
                <a:lnTo>
                  <a:pt x="49" y="354"/>
                </a:lnTo>
                <a:lnTo>
                  <a:pt x="48" y="353"/>
                </a:lnTo>
                <a:lnTo>
                  <a:pt x="48" y="353"/>
                </a:lnTo>
                <a:lnTo>
                  <a:pt x="48" y="353"/>
                </a:lnTo>
                <a:lnTo>
                  <a:pt x="47" y="353"/>
                </a:lnTo>
                <a:lnTo>
                  <a:pt x="47" y="353"/>
                </a:lnTo>
                <a:lnTo>
                  <a:pt x="47" y="352"/>
                </a:lnTo>
                <a:lnTo>
                  <a:pt x="47" y="352"/>
                </a:lnTo>
                <a:lnTo>
                  <a:pt x="47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2"/>
                </a:lnTo>
                <a:lnTo>
                  <a:pt x="46" y="351"/>
                </a:lnTo>
                <a:lnTo>
                  <a:pt x="46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5" y="350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3" y="348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7"/>
                </a:lnTo>
                <a:lnTo>
                  <a:pt x="41" y="347"/>
                </a:lnTo>
                <a:lnTo>
                  <a:pt x="41" y="347"/>
                </a:lnTo>
                <a:lnTo>
                  <a:pt x="41" y="347"/>
                </a:lnTo>
                <a:lnTo>
                  <a:pt x="40" y="346"/>
                </a:lnTo>
                <a:lnTo>
                  <a:pt x="40" y="346"/>
                </a:lnTo>
                <a:lnTo>
                  <a:pt x="39" y="346"/>
                </a:lnTo>
                <a:lnTo>
                  <a:pt x="39" y="346"/>
                </a:lnTo>
                <a:lnTo>
                  <a:pt x="39" y="346"/>
                </a:lnTo>
                <a:lnTo>
                  <a:pt x="39" y="346"/>
                </a:lnTo>
                <a:lnTo>
                  <a:pt x="38" y="345"/>
                </a:lnTo>
                <a:lnTo>
                  <a:pt x="38" y="345"/>
                </a:lnTo>
                <a:lnTo>
                  <a:pt x="38" y="345"/>
                </a:lnTo>
                <a:lnTo>
                  <a:pt x="37" y="345"/>
                </a:lnTo>
                <a:lnTo>
                  <a:pt x="37" y="345"/>
                </a:lnTo>
                <a:lnTo>
                  <a:pt x="37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6" y="344"/>
                </a:lnTo>
                <a:lnTo>
                  <a:pt x="35" y="344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3"/>
                </a:lnTo>
                <a:lnTo>
                  <a:pt x="35" y="342"/>
                </a:lnTo>
                <a:lnTo>
                  <a:pt x="34" y="342"/>
                </a:lnTo>
                <a:lnTo>
                  <a:pt x="34" y="342"/>
                </a:lnTo>
                <a:lnTo>
                  <a:pt x="34" y="342"/>
                </a:lnTo>
                <a:lnTo>
                  <a:pt x="33" y="342"/>
                </a:lnTo>
                <a:lnTo>
                  <a:pt x="33" y="342"/>
                </a:lnTo>
                <a:lnTo>
                  <a:pt x="33" y="342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0" y="341"/>
                </a:lnTo>
                <a:lnTo>
                  <a:pt x="30" y="340"/>
                </a:lnTo>
                <a:lnTo>
                  <a:pt x="30" y="340"/>
                </a:lnTo>
                <a:lnTo>
                  <a:pt x="29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8"/>
                </a:lnTo>
                <a:lnTo>
                  <a:pt x="26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7"/>
                </a:lnTo>
                <a:lnTo>
                  <a:pt x="25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3" y="336"/>
                </a:lnTo>
                <a:lnTo>
                  <a:pt x="23" y="335"/>
                </a:lnTo>
                <a:lnTo>
                  <a:pt x="23" y="335"/>
                </a:lnTo>
                <a:lnTo>
                  <a:pt x="23" y="335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6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20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6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4" y="336"/>
                </a:lnTo>
                <a:lnTo>
                  <a:pt x="14" y="336"/>
                </a:lnTo>
                <a:lnTo>
                  <a:pt x="14" y="336"/>
                </a:lnTo>
                <a:lnTo>
                  <a:pt x="14" y="336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3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2" y="335"/>
                </a:lnTo>
                <a:lnTo>
                  <a:pt x="11" y="335"/>
                </a:lnTo>
                <a:lnTo>
                  <a:pt x="11" y="335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0" y="334"/>
                </a:lnTo>
                <a:lnTo>
                  <a:pt x="10" y="334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10" y="333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2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9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7" y="330"/>
                </a:lnTo>
                <a:lnTo>
                  <a:pt x="7" y="330"/>
                </a:lnTo>
                <a:lnTo>
                  <a:pt x="7" y="329"/>
                </a:lnTo>
                <a:lnTo>
                  <a:pt x="7" y="329"/>
                </a:lnTo>
                <a:lnTo>
                  <a:pt x="7" y="329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6" y="328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7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4"/>
                </a:lnTo>
                <a:lnTo>
                  <a:pt x="2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1" y="323"/>
                </a:lnTo>
                <a:lnTo>
                  <a:pt x="0" y="323"/>
                </a:lnTo>
                <a:lnTo>
                  <a:pt x="0" y="323"/>
                </a:lnTo>
                <a:lnTo>
                  <a:pt x="0" y="323"/>
                </a:lnTo>
                <a:lnTo>
                  <a:pt x="0" y="322"/>
                </a:lnTo>
                <a:lnTo>
                  <a:pt x="0" y="323"/>
                </a:lnTo>
                <a:lnTo>
                  <a:pt x="0" y="322"/>
                </a:lnTo>
                <a:lnTo>
                  <a:pt x="0" y="322"/>
                </a:lnTo>
                <a:lnTo>
                  <a:pt x="0" y="322"/>
                </a:lnTo>
                <a:lnTo>
                  <a:pt x="0" y="321"/>
                </a:lnTo>
                <a:lnTo>
                  <a:pt x="0" y="321"/>
                </a:lnTo>
                <a:lnTo>
                  <a:pt x="0" y="321"/>
                </a:lnTo>
                <a:lnTo>
                  <a:pt x="1" y="321"/>
                </a:lnTo>
                <a:lnTo>
                  <a:pt x="1" y="321"/>
                </a:lnTo>
                <a:lnTo>
                  <a:pt x="1" y="321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1" y="320"/>
                </a:lnTo>
                <a:lnTo>
                  <a:pt x="2" y="320"/>
                </a:lnTo>
                <a:lnTo>
                  <a:pt x="2" y="320"/>
                </a:lnTo>
                <a:lnTo>
                  <a:pt x="2" y="320"/>
                </a:lnTo>
                <a:lnTo>
                  <a:pt x="2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9"/>
                </a:lnTo>
                <a:lnTo>
                  <a:pt x="3" y="319"/>
                </a:lnTo>
                <a:lnTo>
                  <a:pt x="4" y="318"/>
                </a:lnTo>
                <a:lnTo>
                  <a:pt x="5" y="317"/>
                </a:lnTo>
                <a:lnTo>
                  <a:pt x="5" y="317"/>
                </a:lnTo>
                <a:lnTo>
                  <a:pt x="6" y="317"/>
                </a:lnTo>
                <a:lnTo>
                  <a:pt x="6" y="316"/>
                </a:lnTo>
                <a:lnTo>
                  <a:pt x="7" y="316"/>
                </a:lnTo>
                <a:lnTo>
                  <a:pt x="7" y="316"/>
                </a:lnTo>
                <a:lnTo>
                  <a:pt x="7" y="316"/>
                </a:lnTo>
                <a:lnTo>
                  <a:pt x="7" y="316"/>
                </a:lnTo>
                <a:lnTo>
                  <a:pt x="8" y="315"/>
                </a:lnTo>
                <a:lnTo>
                  <a:pt x="9" y="314"/>
                </a:lnTo>
                <a:lnTo>
                  <a:pt x="9" y="314"/>
                </a:lnTo>
                <a:lnTo>
                  <a:pt x="9" y="314"/>
                </a:lnTo>
                <a:lnTo>
                  <a:pt x="10" y="313"/>
                </a:lnTo>
                <a:lnTo>
                  <a:pt x="11" y="313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3" y="312"/>
                </a:lnTo>
                <a:lnTo>
                  <a:pt x="13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4" y="308"/>
                </a:lnTo>
                <a:lnTo>
                  <a:pt x="14" y="308"/>
                </a:lnTo>
                <a:lnTo>
                  <a:pt x="14" y="308"/>
                </a:lnTo>
                <a:lnTo>
                  <a:pt x="14" y="307"/>
                </a:lnTo>
                <a:lnTo>
                  <a:pt x="15" y="307"/>
                </a:lnTo>
                <a:lnTo>
                  <a:pt x="15" y="305"/>
                </a:lnTo>
                <a:lnTo>
                  <a:pt x="15" y="304"/>
                </a:lnTo>
                <a:lnTo>
                  <a:pt x="15" y="304"/>
                </a:lnTo>
                <a:lnTo>
                  <a:pt x="16" y="303"/>
                </a:lnTo>
                <a:lnTo>
                  <a:pt x="16" y="303"/>
                </a:lnTo>
                <a:lnTo>
                  <a:pt x="16" y="302"/>
                </a:lnTo>
                <a:lnTo>
                  <a:pt x="16" y="301"/>
                </a:lnTo>
                <a:lnTo>
                  <a:pt x="16" y="301"/>
                </a:lnTo>
                <a:lnTo>
                  <a:pt x="17" y="300"/>
                </a:lnTo>
                <a:lnTo>
                  <a:pt x="17" y="300"/>
                </a:lnTo>
                <a:lnTo>
                  <a:pt x="17" y="300"/>
                </a:lnTo>
                <a:lnTo>
                  <a:pt x="17" y="300"/>
                </a:lnTo>
                <a:lnTo>
                  <a:pt x="18" y="299"/>
                </a:lnTo>
                <a:lnTo>
                  <a:pt x="18" y="299"/>
                </a:lnTo>
                <a:lnTo>
                  <a:pt x="21" y="298"/>
                </a:lnTo>
                <a:lnTo>
                  <a:pt x="21" y="298"/>
                </a:lnTo>
                <a:lnTo>
                  <a:pt x="22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8"/>
                </a:lnTo>
                <a:lnTo>
                  <a:pt x="23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4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5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7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8" y="298"/>
                </a:lnTo>
                <a:lnTo>
                  <a:pt x="29" y="298"/>
                </a:lnTo>
                <a:lnTo>
                  <a:pt x="29" y="298"/>
                </a:lnTo>
                <a:lnTo>
                  <a:pt x="29" y="298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29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0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6"/>
                </a:lnTo>
                <a:lnTo>
                  <a:pt x="31" y="296"/>
                </a:lnTo>
                <a:lnTo>
                  <a:pt x="31" y="296"/>
                </a:lnTo>
                <a:lnTo>
                  <a:pt x="32" y="296"/>
                </a:lnTo>
                <a:lnTo>
                  <a:pt x="32" y="295"/>
                </a:lnTo>
                <a:lnTo>
                  <a:pt x="32" y="295"/>
                </a:lnTo>
                <a:lnTo>
                  <a:pt x="32" y="295"/>
                </a:lnTo>
                <a:lnTo>
                  <a:pt x="31" y="295"/>
                </a:lnTo>
                <a:lnTo>
                  <a:pt x="31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2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3"/>
                </a:lnTo>
                <a:lnTo>
                  <a:pt x="33" y="292"/>
                </a:lnTo>
                <a:lnTo>
                  <a:pt x="33" y="292"/>
                </a:lnTo>
                <a:lnTo>
                  <a:pt x="33" y="292"/>
                </a:lnTo>
                <a:lnTo>
                  <a:pt x="33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4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7" y="291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7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8" y="290"/>
                </a:lnTo>
                <a:lnTo>
                  <a:pt x="39" y="289"/>
                </a:lnTo>
                <a:lnTo>
                  <a:pt x="39" y="289"/>
                </a:lnTo>
                <a:lnTo>
                  <a:pt x="39" y="290"/>
                </a:lnTo>
                <a:lnTo>
                  <a:pt x="39" y="290"/>
                </a:lnTo>
                <a:lnTo>
                  <a:pt x="39" y="290"/>
                </a:lnTo>
                <a:lnTo>
                  <a:pt x="39" y="289"/>
                </a:lnTo>
                <a:lnTo>
                  <a:pt x="39" y="289"/>
                </a:lnTo>
                <a:lnTo>
                  <a:pt x="39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8"/>
                </a:lnTo>
                <a:lnTo>
                  <a:pt x="41" y="287"/>
                </a:lnTo>
                <a:lnTo>
                  <a:pt x="41" y="287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3" y="288"/>
                </a:lnTo>
                <a:lnTo>
                  <a:pt x="43" y="288"/>
                </a:lnTo>
                <a:lnTo>
                  <a:pt x="43" y="287"/>
                </a:lnTo>
                <a:lnTo>
                  <a:pt x="43" y="288"/>
                </a:lnTo>
                <a:lnTo>
                  <a:pt x="43" y="288"/>
                </a:lnTo>
                <a:lnTo>
                  <a:pt x="43" y="288"/>
                </a:lnTo>
                <a:lnTo>
                  <a:pt x="43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8"/>
                </a:lnTo>
                <a:lnTo>
                  <a:pt x="45" y="287"/>
                </a:lnTo>
                <a:lnTo>
                  <a:pt x="45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7" y="287"/>
                </a:lnTo>
                <a:lnTo>
                  <a:pt x="47" y="287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2" y="288"/>
                </a:lnTo>
                <a:lnTo>
                  <a:pt x="52" y="289"/>
                </a:lnTo>
                <a:lnTo>
                  <a:pt x="52" y="289"/>
                </a:lnTo>
                <a:lnTo>
                  <a:pt x="52" y="289"/>
                </a:lnTo>
                <a:lnTo>
                  <a:pt x="52" y="289"/>
                </a:lnTo>
                <a:lnTo>
                  <a:pt x="53" y="289"/>
                </a:lnTo>
                <a:lnTo>
                  <a:pt x="53" y="289"/>
                </a:lnTo>
                <a:lnTo>
                  <a:pt x="52" y="289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2"/>
                </a:lnTo>
                <a:lnTo>
                  <a:pt x="55" y="292"/>
                </a:lnTo>
                <a:lnTo>
                  <a:pt x="55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2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3"/>
                </a:lnTo>
                <a:lnTo>
                  <a:pt x="57" y="294"/>
                </a:lnTo>
                <a:lnTo>
                  <a:pt x="57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8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4"/>
                </a:lnTo>
                <a:lnTo>
                  <a:pt x="59" y="295"/>
                </a:lnTo>
                <a:lnTo>
                  <a:pt x="59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0" y="295"/>
                </a:lnTo>
                <a:lnTo>
                  <a:pt x="61" y="295"/>
                </a:lnTo>
                <a:lnTo>
                  <a:pt x="61" y="295"/>
                </a:lnTo>
                <a:lnTo>
                  <a:pt x="61" y="295"/>
                </a:lnTo>
                <a:lnTo>
                  <a:pt x="61" y="296"/>
                </a:lnTo>
                <a:lnTo>
                  <a:pt x="61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2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3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4" y="296"/>
                </a:lnTo>
                <a:lnTo>
                  <a:pt x="65" y="296"/>
                </a:lnTo>
                <a:lnTo>
                  <a:pt x="65" y="296"/>
                </a:lnTo>
                <a:lnTo>
                  <a:pt x="65" y="296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5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5"/>
                </a:lnTo>
                <a:lnTo>
                  <a:pt x="66" y="294"/>
                </a:lnTo>
                <a:lnTo>
                  <a:pt x="66" y="294"/>
                </a:lnTo>
                <a:lnTo>
                  <a:pt x="67" y="294"/>
                </a:lnTo>
                <a:lnTo>
                  <a:pt x="67" y="295"/>
                </a:lnTo>
                <a:lnTo>
                  <a:pt x="67" y="294"/>
                </a:lnTo>
                <a:lnTo>
                  <a:pt x="67" y="294"/>
                </a:lnTo>
                <a:lnTo>
                  <a:pt x="67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8" y="294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69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1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2"/>
                </a:lnTo>
                <a:lnTo>
                  <a:pt x="72" y="292"/>
                </a:lnTo>
                <a:lnTo>
                  <a:pt x="72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3" y="292"/>
                </a:lnTo>
                <a:lnTo>
                  <a:pt x="74" y="292"/>
                </a:lnTo>
                <a:lnTo>
                  <a:pt x="74" y="292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5" y="293"/>
                </a:lnTo>
                <a:lnTo>
                  <a:pt x="75" y="293"/>
                </a:lnTo>
                <a:lnTo>
                  <a:pt x="75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79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2"/>
                </a:lnTo>
                <a:lnTo>
                  <a:pt x="80" y="291"/>
                </a:lnTo>
                <a:lnTo>
                  <a:pt x="80" y="291"/>
                </a:ln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90"/>
                </a:lnTo>
                <a:lnTo>
                  <a:pt x="81" y="289"/>
                </a:lnTo>
                <a:lnTo>
                  <a:pt x="81" y="289"/>
                </a:lnTo>
                <a:lnTo>
                  <a:pt x="81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2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8"/>
                </a:lnTo>
                <a:lnTo>
                  <a:pt x="83" y="287"/>
                </a:lnTo>
                <a:lnTo>
                  <a:pt x="83" y="287"/>
                </a:lnTo>
                <a:lnTo>
                  <a:pt x="83" y="287"/>
                </a:lnTo>
                <a:lnTo>
                  <a:pt x="83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7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4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6" y="285"/>
                </a:lnTo>
                <a:lnTo>
                  <a:pt x="87" y="285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7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89" y="284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0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3"/>
                </a:lnTo>
                <a:lnTo>
                  <a:pt x="92" y="282"/>
                </a:lnTo>
                <a:lnTo>
                  <a:pt x="92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4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6"/>
                </a:lnTo>
                <a:lnTo>
                  <a:pt x="97" y="287"/>
                </a:lnTo>
                <a:lnTo>
                  <a:pt x="97" y="287"/>
                </a:lnTo>
                <a:lnTo>
                  <a:pt x="97" y="287"/>
                </a:lnTo>
                <a:lnTo>
                  <a:pt x="98" y="287"/>
                </a:lnTo>
                <a:lnTo>
                  <a:pt x="98" y="287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8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99" y="290"/>
                </a:lnTo>
                <a:lnTo>
                  <a:pt x="100" y="290"/>
                </a:lnTo>
                <a:lnTo>
                  <a:pt x="100" y="290"/>
                </a:lnTo>
                <a:lnTo>
                  <a:pt x="100" y="290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1"/>
                </a:lnTo>
                <a:lnTo>
                  <a:pt x="100" y="292"/>
                </a:lnTo>
                <a:lnTo>
                  <a:pt x="100" y="292"/>
                </a:lnTo>
                <a:lnTo>
                  <a:pt x="100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2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3"/>
                </a:lnTo>
                <a:lnTo>
                  <a:pt x="101" y="294"/>
                </a:lnTo>
                <a:lnTo>
                  <a:pt x="101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2" y="295"/>
                </a:lnTo>
                <a:lnTo>
                  <a:pt x="101" y="295"/>
                </a:lnTo>
                <a:lnTo>
                  <a:pt x="101" y="296"/>
                </a:lnTo>
                <a:lnTo>
                  <a:pt x="101" y="296"/>
                </a:lnTo>
                <a:lnTo>
                  <a:pt x="102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7"/>
                </a:lnTo>
                <a:lnTo>
                  <a:pt x="101" y="297"/>
                </a:lnTo>
                <a:lnTo>
                  <a:pt x="101" y="297"/>
                </a:lnTo>
                <a:lnTo>
                  <a:pt x="101" y="297"/>
                </a:lnTo>
                <a:lnTo>
                  <a:pt x="102" y="297"/>
                </a:lnTo>
                <a:lnTo>
                  <a:pt x="102" y="298"/>
                </a:lnTo>
                <a:lnTo>
                  <a:pt x="102" y="298"/>
                </a:lnTo>
                <a:lnTo>
                  <a:pt x="102" y="298"/>
                </a:lnTo>
                <a:lnTo>
                  <a:pt x="102" y="299"/>
                </a:lnTo>
                <a:lnTo>
                  <a:pt x="102" y="299"/>
                </a:lnTo>
                <a:lnTo>
                  <a:pt x="103" y="300"/>
                </a:lnTo>
                <a:lnTo>
                  <a:pt x="103" y="300"/>
                </a:lnTo>
                <a:lnTo>
                  <a:pt x="104" y="300"/>
                </a:lnTo>
                <a:lnTo>
                  <a:pt x="104" y="300"/>
                </a:lnTo>
                <a:lnTo>
                  <a:pt x="105" y="300"/>
                </a:lnTo>
                <a:lnTo>
                  <a:pt x="105" y="300"/>
                </a:lnTo>
                <a:lnTo>
                  <a:pt x="105" y="300"/>
                </a:lnTo>
                <a:lnTo>
                  <a:pt x="106" y="299"/>
                </a:lnTo>
                <a:lnTo>
                  <a:pt x="106" y="300"/>
                </a:lnTo>
                <a:lnTo>
                  <a:pt x="106" y="300"/>
                </a:lnTo>
                <a:lnTo>
                  <a:pt x="107" y="300"/>
                </a:lnTo>
                <a:lnTo>
                  <a:pt x="107" y="300"/>
                </a:lnTo>
                <a:lnTo>
                  <a:pt x="107" y="300"/>
                </a:lnTo>
                <a:lnTo>
                  <a:pt x="107" y="300"/>
                </a:lnTo>
                <a:lnTo>
                  <a:pt x="108" y="300"/>
                </a:lnTo>
                <a:lnTo>
                  <a:pt x="108" y="299"/>
                </a:lnTo>
                <a:lnTo>
                  <a:pt x="109" y="299"/>
                </a:lnTo>
                <a:lnTo>
                  <a:pt x="109" y="299"/>
                </a:lnTo>
                <a:lnTo>
                  <a:pt x="110" y="299"/>
                </a:lnTo>
                <a:lnTo>
                  <a:pt x="110" y="300"/>
                </a:lnTo>
                <a:lnTo>
                  <a:pt x="111" y="301"/>
                </a:lnTo>
                <a:lnTo>
                  <a:pt x="112" y="301"/>
                </a:lnTo>
                <a:lnTo>
                  <a:pt x="113" y="303"/>
                </a:lnTo>
                <a:lnTo>
                  <a:pt x="113" y="303"/>
                </a:lnTo>
                <a:lnTo>
                  <a:pt x="115" y="304"/>
                </a:lnTo>
                <a:lnTo>
                  <a:pt x="115" y="305"/>
                </a:lnTo>
                <a:lnTo>
                  <a:pt x="116" y="305"/>
                </a:lnTo>
                <a:lnTo>
                  <a:pt x="116" y="305"/>
                </a:lnTo>
                <a:lnTo>
                  <a:pt x="117" y="305"/>
                </a:lnTo>
                <a:lnTo>
                  <a:pt x="118" y="306"/>
                </a:lnTo>
                <a:lnTo>
                  <a:pt x="118" y="306"/>
                </a:lnTo>
                <a:lnTo>
                  <a:pt x="118" y="306"/>
                </a:lnTo>
                <a:lnTo>
                  <a:pt x="118" y="306"/>
                </a:lnTo>
                <a:lnTo>
                  <a:pt x="120" y="306"/>
                </a:lnTo>
                <a:lnTo>
                  <a:pt x="120" y="306"/>
                </a:lnTo>
                <a:lnTo>
                  <a:pt x="121" y="306"/>
                </a:lnTo>
                <a:lnTo>
                  <a:pt x="121" y="306"/>
                </a:lnTo>
                <a:lnTo>
                  <a:pt x="122" y="306"/>
                </a:lnTo>
                <a:lnTo>
                  <a:pt x="122" y="306"/>
                </a:lnTo>
                <a:lnTo>
                  <a:pt x="123" y="307"/>
                </a:lnTo>
                <a:lnTo>
                  <a:pt x="123" y="307"/>
                </a:lnTo>
                <a:lnTo>
                  <a:pt x="124" y="307"/>
                </a:lnTo>
                <a:lnTo>
                  <a:pt x="124" y="308"/>
                </a:lnTo>
                <a:lnTo>
                  <a:pt x="125" y="308"/>
                </a:lnTo>
                <a:lnTo>
                  <a:pt x="125" y="309"/>
                </a:lnTo>
                <a:lnTo>
                  <a:pt x="125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9"/>
                </a:lnTo>
                <a:lnTo>
                  <a:pt x="126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7"/>
                </a:lnTo>
                <a:lnTo>
                  <a:pt x="127" y="307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8" y="306"/>
                </a:lnTo>
                <a:lnTo>
                  <a:pt x="128" y="306"/>
                </a:lnTo>
                <a:lnTo>
                  <a:pt x="128" y="306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8" y="305"/>
                </a:lnTo>
                <a:lnTo>
                  <a:pt x="129" y="305"/>
                </a:lnTo>
                <a:lnTo>
                  <a:pt x="129" y="305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4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3"/>
                </a:lnTo>
                <a:lnTo>
                  <a:pt x="129" y="302"/>
                </a:lnTo>
                <a:lnTo>
                  <a:pt x="129" y="302"/>
                </a:lnTo>
                <a:lnTo>
                  <a:pt x="130" y="302"/>
                </a:lnTo>
                <a:lnTo>
                  <a:pt x="130" y="302"/>
                </a:lnTo>
                <a:lnTo>
                  <a:pt x="129" y="301"/>
                </a:lnTo>
                <a:lnTo>
                  <a:pt x="129" y="301"/>
                </a:lnTo>
                <a:lnTo>
                  <a:pt x="129" y="301"/>
                </a:lnTo>
                <a:lnTo>
                  <a:pt x="130" y="300"/>
                </a:lnTo>
                <a:lnTo>
                  <a:pt x="129" y="300"/>
                </a:lnTo>
                <a:lnTo>
                  <a:pt x="129" y="300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30" y="298"/>
                </a:lnTo>
                <a:lnTo>
                  <a:pt x="130" y="298"/>
                </a:lnTo>
                <a:lnTo>
                  <a:pt x="130" y="298"/>
                </a:lnTo>
                <a:lnTo>
                  <a:pt x="130" y="298"/>
                </a:lnTo>
                <a:lnTo>
                  <a:pt x="129" y="298"/>
                </a:lnTo>
                <a:lnTo>
                  <a:pt x="129" y="298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0" y="297"/>
                </a:lnTo>
                <a:lnTo>
                  <a:pt x="131" y="297"/>
                </a:ln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2" y="296"/>
                </a:lnTo>
                <a:lnTo>
                  <a:pt x="133" y="296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3" y="295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4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5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3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7" y="293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7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2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8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41" y="293"/>
                </a:lnTo>
                <a:lnTo>
                  <a:pt x="143" y="295"/>
                </a:lnTo>
                <a:lnTo>
                  <a:pt x="144" y="296"/>
                </a:lnTo>
                <a:lnTo>
                  <a:pt x="146" y="298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7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8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49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0" y="299"/>
                </a:lnTo>
                <a:lnTo>
                  <a:pt x="151" y="300"/>
                </a:lnTo>
                <a:lnTo>
                  <a:pt x="151" y="300"/>
                </a:lnTo>
                <a:lnTo>
                  <a:pt x="151" y="300"/>
                </a:lnTo>
                <a:lnTo>
                  <a:pt x="151" y="300"/>
                </a:lnTo>
                <a:lnTo>
                  <a:pt x="151" y="299"/>
                </a:lnTo>
                <a:lnTo>
                  <a:pt x="151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299"/>
                </a:lnTo>
                <a:lnTo>
                  <a:pt x="152" y="300"/>
                </a:lnTo>
                <a:lnTo>
                  <a:pt x="153" y="300"/>
                </a:lnTo>
                <a:lnTo>
                  <a:pt x="153" y="300"/>
                </a:lnTo>
                <a:lnTo>
                  <a:pt x="153" y="299"/>
                </a:lnTo>
                <a:lnTo>
                  <a:pt x="153" y="299"/>
                </a:lnTo>
                <a:lnTo>
                  <a:pt x="153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299"/>
                </a:lnTo>
                <a:lnTo>
                  <a:pt x="154" y="300"/>
                </a:lnTo>
                <a:lnTo>
                  <a:pt x="154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5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0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7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1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2"/>
                </a:lnTo>
                <a:lnTo>
                  <a:pt x="158" y="303"/>
                </a:lnTo>
                <a:lnTo>
                  <a:pt x="158" y="303"/>
                </a:lnTo>
                <a:lnTo>
                  <a:pt x="159" y="302"/>
                </a:lnTo>
                <a:lnTo>
                  <a:pt x="159" y="303"/>
                </a:lnTo>
                <a:lnTo>
                  <a:pt x="159" y="303"/>
                </a:lnTo>
                <a:lnTo>
                  <a:pt x="159" y="302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3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4"/>
                </a:lnTo>
                <a:lnTo>
                  <a:pt x="159" y="304"/>
                </a:lnTo>
                <a:lnTo>
                  <a:pt x="158" y="304"/>
                </a:lnTo>
                <a:lnTo>
                  <a:pt x="158" y="305"/>
                </a:lnTo>
                <a:lnTo>
                  <a:pt x="158" y="305"/>
                </a:lnTo>
                <a:lnTo>
                  <a:pt x="158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5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6"/>
                </a:lnTo>
                <a:lnTo>
                  <a:pt x="158" y="307"/>
                </a:lnTo>
                <a:lnTo>
                  <a:pt x="158" y="307"/>
                </a:lnTo>
                <a:lnTo>
                  <a:pt x="158" y="307"/>
                </a:lnTo>
                <a:lnTo>
                  <a:pt x="158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7"/>
                </a:lnTo>
                <a:lnTo>
                  <a:pt x="159" y="308"/>
                </a:lnTo>
                <a:lnTo>
                  <a:pt x="159" y="308"/>
                </a:lnTo>
                <a:lnTo>
                  <a:pt x="159" y="308"/>
                </a:lnTo>
                <a:lnTo>
                  <a:pt x="159" y="308"/>
                </a:lnTo>
                <a:lnTo>
                  <a:pt x="159" y="309"/>
                </a:lnTo>
                <a:lnTo>
                  <a:pt x="159" y="309"/>
                </a:lnTo>
                <a:lnTo>
                  <a:pt x="158" y="309"/>
                </a:lnTo>
                <a:lnTo>
                  <a:pt x="158" y="309"/>
                </a:lnTo>
                <a:lnTo>
                  <a:pt x="158" y="310"/>
                </a:lnTo>
                <a:lnTo>
                  <a:pt x="158" y="310"/>
                </a:lnTo>
                <a:lnTo>
                  <a:pt x="158" y="310"/>
                </a:lnTo>
                <a:lnTo>
                  <a:pt x="158" y="310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8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1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2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3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4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5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6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8"/>
                </a:lnTo>
                <a:lnTo>
                  <a:pt x="159" y="318"/>
                </a:lnTo>
                <a:lnTo>
                  <a:pt x="160" y="318"/>
                </a:lnTo>
                <a:lnTo>
                  <a:pt x="160" y="318"/>
                </a:lnTo>
                <a:lnTo>
                  <a:pt x="160" y="318"/>
                </a:lnTo>
                <a:lnTo>
                  <a:pt x="160" y="319"/>
                </a:lnTo>
                <a:lnTo>
                  <a:pt x="160" y="319"/>
                </a:lnTo>
                <a:lnTo>
                  <a:pt x="160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1" y="319"/>
                </a:lnTo>
                <a:lnTo>
                  <a:pt x="162" y="319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2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0"/>
                </a:lnTo>
                <a:lnTo>
                  <a:pt x="163" y="321"/>
                </a:lnTo>
                <a:lnTo>
                  <a:pt x="163" y="321"/>
                </a:lnTo>
                <a:lnTo>
                  <a:pt x="163" y="321"/>
                </a:lnTo>
                <a:lnTo>
                  <a:pt x="163" y="321"/>
                </a:lnTo>
                <a:lnTo>
                  <a:pt x="164" y="321"/>
                </a:lnTo>
                <a:lnTo>
                  <a:pt x="164" y="321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2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3"/>
                </a:lnTo>
                <a:lnTo>
                  <a:pt x="164" y="324"/>
                </a:lnTo>
                <a:lnTo>
                  <a:pt x="164" y="324"/>
                </a:lnTo>
                <a:lnTo>
                  <a:pt x="164" y="324"/>
                </a:lnTo>
                <a:lnTo>
                  <a:pt x="164" y="324"/>
                </a:lnTo>
                <a:lnTo>
                  <a:pt x="164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5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4"/>
                </a:lnTo>
                <a:lnTo>
                  <a:pt x="165" y="323"/>
                </a:lnTo>
                <a:lnTo>
                  <a:pt x="165" y="323"/>
                </a:lnTo>
                <a:lnTo>
                  <a:pt x="166" y="323"/>
                </a:lnTo>
                <a:lnTo>
                  <a:pt x="166" y="323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2"/>
                </a:lnTo>
                <a:lnTo>
                  <a:pt x="166" y="321"/>
                </a:lnTo>
                <a:lnTo>
                  <a:pt x="166" y="321"/>
                </a:lnTo>
                <a:lnTo>
                  <a:pt x="166" y="321"/>
                </a:lnTo>
                <a:lnTo>
                  <a:pt x="165" y="321"/>
                </a:lnTo>
                <a:lnTo>
                  <a:pt x="165" y="321"/>
                </a:lnTo>
                <a:lnTo>
                  <a:pt x="165" y="320"/>
                </a:lnTo>
                <a:lnTo>
                  <a:pt x="165" y="320"/>
                </a:lnTo>
                <a:lnTo>
                  <a:pt x="166" y="320"/>
                </a:lnTo>
                <a:lnTo>
                  <a:pt x="166" y="320"/>
                </a:lnTo>
                <a:lnTo>
                  <a:pt x="166" y="320"/>
                </a:lnTo>
                <a:lnTo>
                  <a:pt x="166" y="320"/>
                </a:lnTo>
                <a:lnTo>
                  <a:pt x="167" y="320"/>
                </a:lnTo>
                <a:lnTo>
                  <a:pt x="167" y="319"/>
                </a:lnTo>
                <a:lnTo>
                  <a:pt x="167" y="319"/>
                </a:lnTo>
                <a:lnTo>
                  <a:pt x="167" y="318"/>
                </a:lnTo>
                <a:lnTo>
                  <a:pt x="167" y="318"/>
                </a:lnTo>
                <a:lnTo>
                  <a:pt x="167" y="318"/>
                </a:lnTo>
                <a:lnTo>
                  <a:pt x="167" y="317"/>
                </a:lnTo>
                <a:lnTo>
                  <a:pt x="167" y="317"/>
                </a:lnTo>
                <a:lnTo>
                  <a:pt x="167" y="317"/>
                </a:lnTo>
                <a:lnTo>
                  <a:pt x="167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6"/>
                </a:lnTo>
                <a:lnTo>
                  <a:pt x="167" y="315"/>
                </a:lnTo>
                <a:lnTo>
                  <a:pt x="167" y="315"/>
                </a:lnTo>
                <a:lnTo>
                  <a:pt x="167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5"/>
                </a:lnTo>
                <a:lnTo>
                  <a:pt x="166" y="314"/>
                </a:lnTo>
                <a:lnTo>
                  <a:pt x="166" y="314"/>
                </a:lnTo>
                <a:lnTo>
                  <a:pt x="166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4"/>
                </a:lnTo>
                <a:lnTo>
                  <a:pt x="165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3"/>
                </a:lnTo>
                <a:lnTo>
                  <a:pt x="166" y="312"/>
                </a:lnTo>
                <a:lnTo>
                  <a:pt x="166" y="312"/>
                </a:lnTo>
                <a:lnTo>
                  <a:pt x="165" y="312"/>
                </a:lnTo>
                <a:lnTo>
                  <a:pt x="165" y="312"/>
                </a:lnTo>
                <a:lnTo>
                  <a:pt x="165" y="312"/>
                </a:lnTo>
                <a:lnTo>
                  <a:pt x="165" y="312"/>
                </a:lnTo>
                <a:lnTo>
                  <a:pt x="166" y="311"/>
                </a:lnTo>
                <a:lnTo>
                  <a:pt x="166" y="311"/>
                </a:lnTo>
                <a:lnTo>
                  <a:pt x="166" y="311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6" y="310"/>
                </a:lnTo>
                <a:lnTo>
                  <a:pt x="167" y="309"/>
                </a:lnTo>
                <a:lnTo>
                  <a:pt x="167" y="309"/>
                </a:lnTo>
                <a:lnTo>
                  <a:pt x="167" y="309"/>
                </a:lnTo>
                <a:lnTo>
                  <a:pt x="166" y="309"/>
                </a:lnTo>
                <a:lnTo>
                  <a:pt x="166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7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8" y="308"/>
                </a:lnTo>
                <a:lnTo>
                  <a:pt x="169" y="309"/>
                </a:lnTo>
                <a:lnTo>
                  <a:pt x="169" y="309"/>
                </a:lnTo>
                <a:lnTo>
                  <a:pt x="169" y="309"/>
                </a:lnTo>
                <a:lnTo>
                  <a:pt x="169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0" y="308"/>
                </a:lnTo>
                <a:lnTo>
                  <a:pt x="171" y="308"/>
                </a:lnTo>
                <a:lnTo>
                  <a:pt x="171" y="308"/>
                </a:lnTo>
                <a:lnTo>
                  <a:pt x="171" y="308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2" y="306"/>
                </a:lnTo>
                <a:lnTo>
                  <a:pt x="173" y="305"/>
                </a:lnTo>
                <a:lnTo>
                  <a:pt x="173" y="305"/>
                </a:lnTo>
                <a:lnTo>
                  <a:pt x="173" y="305"/>
                </a:lnTo>
                <a:lnTo>
                  <a:pt x="174" y="305"/>
                </a:lnTo>
                <a:lnTo>
                  <a:pt x="174" y="304"/>
                </a:lnTo>
                <a:lnTo>
                  <a:pt x="174" y="304"/>
                </a:lnTo>
                <a:lnTo>
                  <a:pt x="174" y="304"/>
                </a:lnTo>
                <a:lnTo>
                  <a:pt x="175" y="304"/>
                </a:lnTo>
                <a:lnTo>
                  <a:pt x="175" y="304"/>
                </a:lnTo>
                <a:lnTo>
                  <a:pt x="175" y="304"/>
                </a:lnTo>
                <a:lnTo>
                  <a:pt x="175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5"/>
                </a:lnTo>
                <a:lnTo>
                  <a:pt x="177" y="305"/>
                </a:lnTo>
                <a:lnTo>
                  <a:pt x="177" y="305"/>
                </a:lnTo>
                <a:lnTo>
                  <a:pt x="177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9" y="307"/>
                </a:lnTo>
                <a:lnTo>
                  <a:pt x="179" y="307"/>
                </a:lnTo>
                <a:lnTo>
                  <a:pt x="179" y="308"/>
                </a:lnTo>
                <a:lnTo>
                  <a:pt x="180" y="308"/>
                </a:lnTo>
                <a:lnTo>
                  <a:pt x="180" y="308"/>
                </a:lnTo>
                <a:lnTo>
                  <a:pt x="180" y="308"/>
                </a:lnTo>
                <a:lnTo>
                  <a:pt x="180" y="309"/>
                </a:lnTo>
                <a:lnTo>
                  <a:pt x="180" y="309"/>
                </a:lnTo>
                <a:lnTo>
                  <a:pt x="180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1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2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3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9"/>
                </a:lnTo>
                <a:lnTo>
                  <a:pt x="184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8"/>
                </a:lnTo>
                <a:lnTo>
                  <a:pt x="183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7"/>
                </a:lnTo>
                <a:lnTo>
                  <a:pt x="182" y="306"/>
                </a:lnTo>
                <a:lnTo>
                  <a:pt x="182" y="306"/>
                </a:lnTo>
                <a:lnTo>
                  <a:pt x="182" y="306"/>
                </a:lnTo>
                <a:lnTo>
                  <a:pt x="182" y="305"/>
                </a:lnTo>
                <a:lnTo>
                  <a:pt x="182" y="305"/>
                </a:lnTo>
                <a:lnTo>
                  <a:pt x="183" y="305"/>
                </a:lnTo>
                <a:lnTo>
                  <a:pt x="183" y="304"/>
                </a:lnTo>
                <a:lnTo>
                  <a:pt x="183" y="304"/>
                </a:lnTo>
                <a:lnTo>
                  <a:pt x="183" y="304"/>
                </a:lnTo>
                <a:lnTo>
                  <a:pt x="183" y="303"/>
                </a:lnTo>
                <a:lnTo>
                  <a:pt x="183" y="303"/>
                </a:lnTo>
                <a:lnTo>
                  <a:pt x="183" y="303"/>
                </a:lnTo>
                <a:lnTo>
                  <a:pt x="183" y="302"/>
                </a:lnTo>
                <a:lnTo>
                  <a:pt x="183" y="302"/>
                </a:lnTo>
                <a:lnTo>
                  <a:pt x="183" y="302"/>
                </a:lnTo>
                <a:lnTo>
                  <a:pt x="184" y="301"/>
                </a:lnTo>
                <a:lnTo>
                  <a:pt x="184" y="301"/>
                </a:lnTo>
                <a:lnTo>
                  <a:pt x="184" y="300"/>
                </a:lnTo>
                <a:lnTo>
                  <a:pt x="184" y="300"/>
                </a:lnTo>
                <a:lnTo>
                  <a:pt x="185" y="300"/>
                </a:lnTo>
                <a:lnTo>
                  <a:pt x="185" y="299"/>
                </a:lnTo>
                <a:lnTo>
                  <a:pt x="186" y="299"/>
                </a:lnTo>
                <a:lnTo>
                  <a:pt x="186" y="299"/>
                </a:lnTo>
                <a:lnTo>
                  <a:pt x="187" y="298"/>
                </a:lnTo>
                <a:lnTo>
                  <a:pt x="187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8" y="298"/>
                </a:lnTo>
                <a:lnTo>
                  <a:pt x="189" y="298"/>
                </a:lnTo>
                <a:lnTo>
                  <a:pt x="189" y="298"/>
                </a:lnTo>
                <a:lnTo>
                  <a:pt x="189" y="298"/>
                </a:lnTo>
                <a:lnTo>
                  <a:pt x="189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8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7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6"/>
                </a:lnTo>
                <a:lnTo>
                  <a:pt x="190" y="295"/>
                </a:lnTo>
                <a:lnTo>
                  <a:pt x="190" y="295"/>
                </a:lnTo>
                <a:lnTo>
                  <a:pt x="191" y="295"/>
                </a:lnTo>
                <a:lnTo>
                  <a:pt x="191" y="296"/>
                </a:lnTo>
                <a:lnTo>
                  <a:pt x="191" y="296"/>
                </a:lnTo>
                <a:lnTo>
                  <a:pt x="192" y="296"/>
                </a:lnTo>
                <a:lnTo>
                  <a:pt x="192" y="296"/>
                </a:lnTo>
                <a:lnTo>
                  <a:pt x="192" y="296"/>
                </a:lnTo>
                <a:lnTo>
                  <a:pt x="192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7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8"/>
                </a:lnTo>
                <a:lnTo>
                  <a:pt x="193" y="299"/>
                </a:lnTo>
                <a:lnTo>
                  <a:pt x="193" y="299"/>
                </a:lnTo>
                <a:lnTo>
                  <a:pt x="193" y="299"/>
                </a:lnTo>
                <a:lnTo>
                  <a:pt x="193" y="299"/>
                </a:lnTo>
                <a:lnTo>
                  <a:pt x="193" y="300"/>
                </a:lnTo>
                <a:lnTo>
                  <a:pt x="193" y="300"/>
                </a:lnTo>
                <a:lnTo>
                  <a:pt x="193" y="300"/>
                </a:lnTo>
                <a:lnTo>
                  <a:pt x="192" y="300"/>
                </a:lnTo>
                <a:lnTo>
                  <a:pt x="192" y="300"/>
                </a:lnTo>
                <a:lnTo>
                  <a:pt x="193" y="301"/>
                </a:lnTo>
                <a:lnTo>
                  <a:pt x="193" y="301"/>
                </a:lnTo>
                <a:lnTo>
                  <a:pt x="193" y="302"/>
                </a:lnTo>
                <a:lnTo>
                  <a:pt x="193" y="302"/>
                </a:lnTo>
                <a:lnTo>
                  <a:pt x="193" y="302"/>
                </a:lnTo>
                <a:lnTo>
                  <a:pt x="194" y="302"/>
                </a:lnTo>
                <a:lnTo>
                  <a:pt x="194" y="302"/>
                </a:lnTo>
                <a:lnTo>
                  <a:pt x="194" y="303"/>
                </a:lnTo>
                <a:lnTo>
                  <a:pt x="194" y="303"/>
                </a:lnTo>
                <a:lnTo>
                  <a:pt x="194" y="303"/>
                </a:lnTo>
                <a:lnTo>
                  <a:pt x="194" y="303"/>
                </a:lnTo>
                <a:lnTo>
                  <a:pt x="195" y="303"/>
                </a:lnTo>
                <a:lnTo>
                  <a:pt x="195" y="303"/>
                </a:lnTo>
                <a:lnTo>
                  <a:pt x="195" y="303"/>
                </a:lnTo>
                <a:lnTo>
                  <a:pt x="195" y="303"/>
                </a:lnTo>
                <a:lnTo>
                  <a:pt x="196" y="303"/>
                </a:lnTo>
                <a:lnTo>
                  <a:pt x="196" y="303"/>
                </a:lnTo>
                <a:lnTo>
                  <a:pt x="196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3"/>
                </a:lnTo>
                <a:lnTo>
                  <a:pt x="197" y="303"/>
                </a:lnTo>
                <a:lnTo>
                  <a:pt x="198" y="303"/>
                </a:lnTo>
                <a:lnTo>
                  <a:pt x="198" y="303"/>
                </a:lnTo>
                <a:lnTo>
                  <a:pt x="198" y="303"/>
                </a:lnTo>
                <a:lnTo>
                  <a:pt x="199" y="304"/>
                </a:lnTo>
                <a:lnTo>
                  <a:pt x="199" y="304"/>
                </a:lnTo>
                <a:lnTo>
                  <a:pt x="199" y="304"/>
                </a:lnTo>
                <a:lnTo>
                  <a:pt x="200" y="304"/>
                </a:lnTo>
                <a:lnTo>
                  <a:pt x="200" y="304"/>
                </a:lnTo>
                <a:lnTo>
                  <a:pt x="200" y="304"/>
                </a:lnTo>
                <a:lnTo>
                  <a:pt x="201" y="304"/>
                </a:lnTo>
                <a:lnTo>
                  <a:pt x="201" y="304"/>
                </a:lnTo>
                <a:lnTo>
                  <a:pt x="201" y="304"/>
                </a:lnTo>
                <a:lnTo>
                  <a:pt x="201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2"/>
                </a:lnTo>
                <a:lnTo>
                  <a:pt x="205" y="302"/>
                </a:lnTo>
                <a:lnTo>
                  <a:pt x="205" y="302"/>
                </a:lnTo>
                <a:lnTo>
                  <a:pt x="205" y="302"/>
                </a:lnTo>
                <a:lnTo>
                  <a:pt x="205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6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9" y="302"/>
                </a:lnTo>
                <a:lnTo>
                  <a:pt x="209" y="302"/>
                </a:lnTo>
                <a:lnTo>
                  <a:pt x="209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0" y="302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1"/>
                </a:lnTo>
                <a:lnTo>
                  <a:pt x="211" y="300"/>
                </a:lnTo>
                <a:lnTo>
                  <a:pt x="211" y="300"/>
                </a:lnTo>
                <a:lnTo>
                  <a:pt x="212" y="300"/>
                </a:lnTo>
                <a:lnTo>
                  <a:pt x="212" y="300"/>
                </a:lnTo>
                <a:lnTo>
                  <a:pt x="212" y="300"/>
                </a:lnTo>
                <a:lnTo>
                  <a:pt x="212" y="299"/>
                </a:lnTo>
                <a:lnTo>
                  <a:pt x="212" y="299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8"/>
                </a:lnTo>
                <a:lnTo>
                  <a:pt x="212" y="297"/>
                </a:lnTo>
                <a:lnTo>
                  <a:pt x="212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3" y="297"/>
                </a:lnTo>
                <a:lnTo>
                  <a:pt x="214" y="297"/>
                </a:lnTo>
                <a:lnTo>
                  <a:pt x="214" y="298"/>
                </a:lnTo>
                <a:lnTo>
                  <a:pt x="214" y="298"/>
                </a:lnTo>
                <a:lnTo>
                  <a:pt x="214" y="298"/>
                </a:lnTo>
                <a:lnTo>
                  <a:pt x="214" y="298"/>
                </a:lnTo>
                <a:lnTo>
                  <a:pt x="215" y="298"/>
                </a:lnTo>
                <a:lnTo>
                  <a:pt x="215" y="298"/>
                </a:lnTo>
                <a:lnTo>
                  <a:pt x="215" y="298"/>
                </a:lnTo>
                <a:lnTo>
                  <a:pt x="215" y="298"/>
                </a:lnTo>
                <a:lnTo>
                  <a:pt x="216" y="298"/>
                </a:lnTo>
                <a:lnTo>
                  <a:pt x="216" y="298"/>
                </a:lnTo>
                <a:lnTo>
                  <a:pt x="216" y="298"/>
                </a:lnTo>
                <a:lnTo>
                  <a:pt x="217" y="298"/>
                </a:lnTo>
                <a:lnTo>
                  <a:pt x="217" y="298"/>
                </a:lnTo>
                <a:lnTo>
                  <a:pt x="217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6"/>
                </a:lnTo>
                <a:lnTo>
                  <a:pt x="218" y="296"/>
                </a:lnTo>
                <a:lnTo>
                  <a:pt x="218" y="296"/>
                </a:lnTo>
                <a:lnTo>
                  <a:pt x="218" y="295"/>
                </a:lnTo>
                <a:lnTo>
                  <a:pt x="218" y="295"/>
                </a:lnTo>
                <a:lnTo>
                  <a:pt x="218" y="295"/>
                </a:lnTo>
                <a:lnTo>
                  <a:pt x="218" y="295"/>
                </a:lnTo>
                <a:lnTo>
                  <a:pt x="219" y="295"/>
                </a:lnTo>
                <a:lnTo>
                  <a:pt x="219" y="294"/>
                </a:lnTo>
                <a:lnTo>
                  <a:pt x="219" y="294"/>
                </a:lnTo>
                <a:lnTo>
                  <a:pt x="219" y="294"/>
                </a:lnTo>
                <a:lnTo>
                  <a:pt x="219" y="294"/>
                </a:lnTo>
                <a:lnTo>
                  <a:pt x="220" y="294"/>
                </a:lnTo>
                <a:lnTo>
                  <a:pt x="220" y="294"/>
                </a:lnTo>
                <a:lnTo>
                  <a:pt x="220" y="294"/>
                </a:lnTo>
                <a:lnTo>
                  <a:pt x="220" y="293"/>
                </a:lnTo>
                <a:lnTo>
                  <a:pt x="220" y="293"/>
                </a:lnTo>
                <a:lnTo>
                  <a:pt x="220" y="293"/>
                </a:lnTo>
                <a:lnTo>
                  <a:pt x="220" y="293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1" y="292"/>
                </a:lnTo>
                <a:lnTo>
                  <a:pt x="221" y="292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1"/>
                </a:lnTo>
                <a:lnTo>
                  <a:pt x="221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2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3" y="290"/>
                </a:lnTo>
                <a:lnTo>
                  <a:pt x="224" y="290"/>
                </a:lnTo>
                <a:lnTo>
                  <a:pt x="224" y="290"/>
                </a:lnTo>
                <a:lnTo>
                  <a:pt x="224" y="290"/>
                </a:lnTo>
                <a:lnTo>
                  <a:pt x="225" y="290"/>
                </a:lnTo>
                <a:lnTo>
                  <a:pt x="225" y="289"/>
                </a:lnTo>
                <a:lnTo>
                  <a:pt x="225" y="288"/>
                </a:lnTo>
                <a:lnTo>
                  <a:pt x="225" y="288"/>
                </a:lnTo>
                <a:lnTo>
                  <a:pt x="225" y="287"/>
                </a:lnTo>
                <a:lnTo>
                  <a:pt x="225" y="286"/>
                </a:lnTo>
                <a:lnTo>
                  <a:pt x="224" y="286"/>
                </a:lnTo>
                <a:lnTo>
                  <a:pt x="224" y="285"/>
                </a:lnTo>
                <a:lnTo>
                  <a:pt x="224" y="285"/>
                </a:lnTo>
                <a:lnTo>
                  <a:pt x="224" y="284"/>
                </a:lnTo>
                <a:lnTo>
                  <a:pt x="224" y="284"/>
                </a:lnTo>
                <a:lnTo>
                  <a:pt x="223" y="283"/>
                </a:lnTo>
                <a:lnTo>
                  <a:pt x="223" y="282"/>
                </a:lnTo>
                <a:lnTo>
                  <a:pt x="223" y="282"/>
                </a:lnTo>
                <a:lnTo>
                  <a:pt x="224" y="281"/>
                </a:lnTo>
                <a:lnTo>
                  <a:pt x="224" y="281"/>
                </a:lnTo>
                <a:lnTo>
                  <a:pt x="224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5" y="281"/>
                </a:lnTo>
                <a:lnTo>
                  <a:pt x="226" y="281"/>
                </a:lnTo>
                <a:lnTo>
                  <a:pt x="226" y="281"/>
                </a:lnTo>
                <a:lnTo>
                  <a:pt x="227" y="282"/>
                </a:lnTo>
                <a:lnTo>
                  <a:pt x="227" y="282"/>
                </a:lnTo>
                <a:lnTo>
                  <a:pt x="227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1"/>
                </a:lnTo>
                <a:lnTo>
                  <a:pt x="228" y="280"/>
                </a:lnTo>
                <a:lnTo>
                  <a:pt x="229" y="280"/>
                </a:lnTo>
                <a:lnTo>
                  <a:pt x="229" y="280"/>
                </a:lnTo>
                <a:lnTo>
                  <a:pt x="230" y="280"/>
                </a:lnTo>
                <a:lnTo>
                  <a:pt x="230" y="280"/>
                </a:lnTo>
                <a:lnTo>
                  <a:pt x="230" y="280"/>
                </a:lnTo>
                <a:lnTo>
                  <a:pt x="230" y="281"/>
                </a:lnTo>
                <a:lnTo>
                  <a:pt x="230" y="281"/>
                </a:lnTo>
                <a:lnTo>
                  <a:pt x="230" y="281"/>
                </a:lnTo>
                <a:lnTo>
                  <a:pt x="231" y="281"/>
                </a:lnTo>
                <a:lnTo>
                  <a:pt x="231" y="281"/>
                </a:lnTo>
                <a:lnTo>
                  <a:pt x="231" y="281"/>
                </a:lnTo>
                <a:lnTo>
                  <a:pt x="231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3" y="280"/>
                </a:lnTo>
                <a:lnTo>
                  <a:pt x="233" y="280"/>
                </a:lnTo>
                <a:lnTo>
                  <a:pt x="232" y="279"/>
                </a:lnTo>
                <a:lnTo>
                  <a:pt x="232" y="279"/>
                </a:lnTo>
                <a:lnTo>
                  <a:pt x="232" y="279"/>
                </a:lnTo>
                <a:lnTo>
                  <a:pt x="233" y="279"/>
                </a:lnTo>
                <a:lnTo>
                  <a:pt x="233" y="279"/>
                </a:lnTo>
                <a:lnTo>
                  <a:pt x="233" y="279"/>
                </a:lnTo>
                <a:lnTo>
                  <a:pt x="232" y="279"/>
                </a:lnTo>
                <a:lnTo>
                  <a:pt x="232" y="279"/>
                </a:lnTo>
                <a:lnTo>
                  <a:pt x="232" y="279"/>
                </a:lnTo>
                <a:lnTo>
                  <a:pt x="232" y="278"/>
                </a:lnTo>
                <a:lnTo>
                  <a:pt x="232" y="278"/>
                </a:lnTo>
                <a:lnTo>
                  <a:pt x="232" y="278"/>
                </a:lnTo>
                <a:lnTo>
                  <a:pt x="232" y="278"/>
                </a:lnTo>
                <a:lnTo>
                  <a:pt x="233" y="278"/>
                </a:lnTo>
                <a:lnTo>
                  <a:pt x="233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7"/>
                </a:lnTo>
                <a:lnTo>
                  <a:pt x="233" y="276"/>
                </a:lnTo>
                <a:lnTo>
                  <a:pt x="233" y="276"/>
                </a:lnTo>
                <a:lnTo>
                  <a:pt x="233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4" y="275"/>
                </a:lnTo>
                <a:lnTo>
                  <a:pt x="235" y="275"/>
                </a:lnTo>
                <a:lnTo>
                  <a:pt x="235" y="275"/>
                </a:lnTo>
                <a:lnTo>
                  <a:pt x="235" y="274"/>
                </a:lnTo>
                <a:lnTo>
                  <a:pt x="235" y="274"/>
                </a:lnTo>
                <a:lnTo>
                  <a:pt x="235" y="273"/>
                </a:lnTo>
                <a:lnTo>
                  <a:pt x="235" y="273"/>
                </a:lnTo>
                <a:lnTo>
                  <a:pt x="235" y="272"/>
                </a:lnTo>
                <a:lnTo>
                  <a:pt x="235" y="272"/>
                </a:lnTo>
                <a:lnTo>
                  <a:pt x="236" y="271"/>
                </a:lnTo>
                <a:lnTo>
                  <a:pt x="236" y="271"/>
                </a:lnTo>
                <a:lnTo>
                  <a:pt x="236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70"/>
                </a:lnTo>
                <a:lnTo>
                  <a:pt x="237" y="269"/>
                </a:lnTo>
                <a:lnTo>
                  <a:pt x="237" y="269"/>
                </a:lnTo>
                <a:lnTo>
                  <a:pt x="237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8" y="269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8"/>
                </a:lnTo>
                <a:lnTo>
                  <a:pt x="239" y="267"/>
                </a:lnTo>
                <a:lnTo>
                  <a:pt x="239" y="267"/>
                </a:lnTo>
                <a:lnTo>
                  <a:pt x="239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7"/>
                </a:lnTo>
                <a:lnTo>
                  <a:pt x="240" y="266"/>
                </a:lnTo>
                <a:lnTo>
                  <a:pt x="240" y="266"/>
                </a:lnTo>
                <a:lnTo>
                  <a:pt x="240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1" y="266"/>
                </a:lnTo>
                <a:lnTo>
                  <a:pt x="242" y="266"/>
                </a:lnTo>
                <a:lnTo>
                  <a:pt x="242" y="266"/>
                </a:lnTo>
                <a:lnTo>
                  <a:pt x="242" y="266"/>
                </a:lnTo>
                <a:lnTo>
                  <a:pt x="242" y="267"/>
                </a:lnTo>
                <a:lnTo>
                  <a:pt x="242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3" y="267"/>
                </a:lnTo>
                <a:lnTo>
                  <a:pt x="244" y="268"/>
                </a:lnTo>
                <a:lnTo>
                  <a:pt x="244" y="268"/>
                </a:lnTo>
                <a:lnTo>
                  <a:pt x="245" y="268"/>
                </a:lnTo>
                <a:lnTo>
                  <a:pt x="245" y="268"/>
                </a:lnTo>
                <a:lnTo>
                  <a:pt x="245" y="268"/>
                </a:lnTo>
                <a:lnTo>
                  <a:pt x="246" y="268"/>
                </a:lnTo>
                <a:lnTo>
                  <a:pt x="246" y="268"/>
                </a:lnTo>
                <a:lnTo>
                  <a:pt x="247" y="267"/>
                </a:lnTo>
                <a:lnTo>
                  <a:pt x="247" y="268"/>
                </a:lnTo>
                <a:lnTo>
                  <a:pt x="247" y="268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7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7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8" y="266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49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0" y="265"/>
                </a:lnTo>
                <a:lnTo>
                  <a:pt x="251" y="265"/>
                </a:lnTo>
                <a:lnTo>
                  <a:pt x="251" y="265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1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2" y="265"/>
                </a:lnTo>
                <a:lnTo>
                  <a:pt x="253" y="265"/>
                </a:lnTo>
                <a:lnTo>
                  <a:pt x="253" y="265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3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8" y="263"/>
                </a:lnTo>
                <a:lnTo>
                  <a:pt x="259" y="263"/>
                </a:lnTo>
                <a:lnTo>
                  <a:pt x="259" y="263"/>
                </a:lnTo>
                <a:lnTo>
                  <a:pt x="259" y="263"/>
                </a:lnTo>
                <a:lnTo>
                  <a:pt x="259" y="262"/>
                </a:lnTo>
                <a:lnTo>
                  <a:pt x="258" y="262"/>
                </a:lnTo>
                <a:lnTo>
                  <a:pt x="258" y="261"/>
                </a:lnTo>
                <a:lnTo>
                  <a:pt x="258" y="261"/>
                </a:lnTo>
                <a:lnTo>
                  <a:pt x="259" y="260"/>
                </a:lnTo>
                <a:lnTo>
                  <a:pt x="259" y="260"/>
                </a:lnTo>
                <a:lnTo>
                  <a:pt x="259" y="260"/>
                </a:lnTo>
                <a:lnTo>
                  <a:pt x="260" y="259"/>
                </a:lnTo>
                <a:lnTo>
                  <a:pt x="261" y="259"/>
                </a:lnTo>
                <a:lnTo>
                  <a:pt x="261" y="259"/>
                </a:lnTo>
                <a:lnTo>
                  <a:pt x="262" y="259"/>
                </a:lnTo>
                <a:lnTo>
                  <a:pt x="262" y="258"/>
                </a:lnTo>
                <a:lnTo>
                  <a:pt x="263" y="258"/>
                </a:lnTo>
                <a:lnTo>
                  <a:pt x="263" y="257"/>
                </a:lnTo>
                <a:lnTo>
                  <a:pt x="263" y="257"/>
                </a:lnTo>
                <a:lnTo>
                  <a:pt x="263" y="257"/>
                </a:lnTo>
                <a:lnTo>
                  <a:pt x="263" y="255"/>
                </a:lnTo>
                <a:lnTo>
                  <a:pt x="263" y="254"/>
                </a:lnTo>
                <a:lnTo>
                  <a:pt x="264" y="253"/>
                </a:lnTo>
                <a:lnTo>
                  <a:pt x="264" y="251"/>
                </a:lnTo>
                <a:lnTo>
                  <a:pt x="264" y="251"/>
                </a:lnTo>
                <a:lnTo>
                  <a:pt x="265" y="250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6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8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1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2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7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6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5"/>
                </a:lnTo>
                <a:lnTo>
                  <a:pt x="273" y="244"/>
                </a:lnTo>
                <a:lnTo>
                  <a:pt x="273" y="244"/>
                </a:lnTo>
                <a:lnTo>
                  <a:pt x="273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4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5" y="244"/>
                </a:lnTo>
                <a:lnTo>
                  <a:pt x="276" y="244"/>
                </a:lnTo>
                <a:lnTo>
                  <a:pt x="276" y="244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3"/>
                </a:lnTo>
                <a:lnTo>
                  <a:pt x="276" y="242"/>
                </a:lnTo>
                <a:lnTo>
                  <a:pt x="276" y="242"/>
                </a:lnTo>
                <a:lnTo>
                  <a:pt x="276" y="242"/>
                </a:lnTo>
                <a:lnTo>
                  <a:pt x="276" y="242"/>
                </a:lnTo>
                <a:lnTo>
                  <a:pt x="276" y="241"/>
                </a:lnTo>
                <a:lnTo>
                  <a:pt x="276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7" y="241"/>
                </a:lnTo>
                <a:lnTo>
                  <a:pt x="278" y="241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8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40"/>
                </a:lnTo>
                <a:lnTo>
                  <a:pt x="279" y="239"/>
                </a:lnTo>
                <a:lnTo>
                  <a:pt x="280" y="239"/>
                </a:lnTo>
                <a:lnTo>
                  <a:pt x="280" y="238"/>
                </a:lnTo>
                <a:lnTo>
                  <a:pt x="280" y="237"/>
                </a:lnTo>
                <a:lnTo>
                  <a:pt x="279" y="237"/>
                </a:lnTo>
                <a:lnTo>
                  <a:pt x="279" y="237"/>
                </a:lnTo>
                <a:lnTo>
                  <a:pt x="280" y="237"/>
                </a:lnTo>
                <a:lnTo>
                  <a:pt x="280" y="237"/>
                </a:lnTo>
                <a:lnTo>
                  <a:pt x="280" y="237"/>
                </a:lnTo>
                <a:lnTo>
                  <a:pt x="280" y="236"/>
                </a:lnTo>
                <a:lnTo>
                  <a:pt x="280" y="236"/>
                </a:lnTo>
                <a:lnTo>
                  <a:pt x="280" y="236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2" y="235"/>
                </a:lnTo>
                <a:lnTo>
                  <a:pt x="282" y="234"/>
                </a:lnTo>
                <a:lnTo>
                  <a:pt x="282" y="234"/>
                </a:lnTo>
                <a:lnTo>
                  <a:pt x="283" y="234"/>
                </a:lnTo>
                <a:lnTo>
                  <a:pt x="283" y="233"/>
                </a:lnTo>
                <a:lnTo>
                  <a:pt x="283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2"/>
                </a:lnTo>
                <a:lnTo>
                  <a:pt x="283" y="232"/>
                </a:lnTo>
                <a:lnTo>
                  <a:pt x="283" y="232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3" y="231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30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2" y="229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3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4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5" y="228"/>
                </a:lnTo>
                <a:lnTo>
                  <a:pt x="286" y="228"/>
                </a:lnTo>
                <a:lnTo>
                  <a:pt x="286" y="228"/>
                </a:lnTo>
                <a:lnTo>
                  <a:pt x="286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8"/>
                </a:lnTo>
                <a:lnTo>
                  <a:pt x="287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7"/>
                </a:lnTo>
                <a:lnTo>
                  <a:pt x="288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6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89" y="225"/>
                </a:lnTo>
                <a:lnTo>
                  <a:pt x="290" y="225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0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2" y="223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2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1"/>
                </a:lnTo>
                <a:lnTo>
                  <a:pt x="293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4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1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5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6" y="220"/>
                </a:lnTo>
                <a:lnTo>
                  <a:pt x="297" y="220"/>
                </a:lnTo>
                <a:lnTo>
                  <a:pt x="297" y="220"/>
                </a:lnTo>
                <a:lnTo>
                  <a:pt x="297" y="220"/>
                </a:lnTo>
                <a:lnTo>
                  <a:pt x="297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8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20"/>
                </a:lnTo>
                <a:lnTo>
                  <a:pt x="299" y="219"/>
                </a:lnTo>
                <a:lnTo>
                  <a:pt x="300" y="219"/>
                </a:lnTo>
                <a:lnTo>
                  <a:pt x="300" y="219"/>
                </a:lnTo>
                <a:lnTo>
                  <a:pt x="300" y="218"/>
                </a:lnTo>
                <a:lnTo>
                  <a:pt x="300" y="218"/>
                </a:lnTo>
                <a:lnTo>
                  <a:pt x="301" y="218"/>
                </a:lnTo>
                <a:lnTo>
                  <a:pt x="301" y="218"/>
                </a:lnTo>
                <a:lnTo>
                  <a:pt x="301" y="217"/>
                </a:lnTo>
                <a:lnTo>
                  <a:pt x="301" y="217"/>
                </a:lnTo>
                <a:lnTo>
                  <a:pt x="301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3" y="217"/>
                </a:lnTo>
                <a:lnTo>
                  <a:pt x="303" y="216"/>
                </a:lnTo>
                <a:lnTo>
                  <a:pt x="303" y="216"/>
                </a:lnTo>
                <a:lnTo>
                  <a:pt x="303" y="216"/>
                </a:lnTo>
                <a:lnTo>
                  <a:pt x="304" y="216"/>
                </a:lnTo>
                <a:lnTo>
                  <a:pt x="304" y="215"/>
                </a:lnTo>
                <a:lnTo>
                  <a:pt x="304" y="215"/>
                </a:lnTo>
                <a:lnTo>
                  <a:pt x="304" y="215"/>
                </a:lnTo>
                <a:lnTo>
                  <a:pt x="304" y="215"/>
                </a:lnTo>
                <a:lnTo>
                  <a:pt x="305" y="215"/>
                </a:lnTo>
                <a:lnTo>
                  <a:pt x="305" y="215"/>
                </a:lnTo>
                <a:lnTo>
                  <a:pt x="305" y="215"/>
                </a:lnTo>
                <a:lnTo>
                  <a:pt x="305" y="214"/>
                </a:lnTo>
                <a:lnTo>
                  <a:pt x="305" y="214"/>
                </a:lnTo>
                <a:lnTo>
                  <a:pt x="305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6" y="214"/>
                </a:lnTo>
                <a:lnTo>
                  <a:pt x="307" y="214"/>
                </a:lnTo>
                <a:lnTo>
                  <a:pt x="307" y="214"/>
                </a:lnTo>
                <a:lnTo>
                  <a:pt x="307" y="213"/>
                </a:lnTo>
                <a:lnTo>
                  <a:pt x="307" y="213"/>
                </a:lnTo>
                <a:lnTo>
                  <a:pt x="308" y="213"/>
                </a:lnTo>
                <a:lnTo>
                  <a:pt x="308" y="213"/>
                </a:lnTo>
                <a:lnTo>
                  <a:pt x="308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09" y="213"/>
                </a:lnTo>
                <a:lnTo>
                  <a:pt x="310" y="212"/>
                </a:lnTo>
                <a:lnTo>
                  <a:pt x="310" y="212"/>
                </a:lnTo>
                <a:lnTo>
                  <a:pt x="310" y="212"/>
                </a:lnTo>
                <a:lnTo>
                  <a:pt x="310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1" y="212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2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3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3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2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4" y="211"/>
                </a:lnTo>
                <a:lnTo>
                  <a:pt x="313" y="211"/>
                </a:lnTo>
                <a:lnTo>
                  <a:pt x="313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1" y="209"/>
                </a:lnTo>
                <a:lnTo>
                  <a:pt x="311" y="209"/>
                </a:lnTo>
                <a:lnTo>
                  <a:pt x="311" y="209"/>
                </a:lnTo>
                <a:lnTo>
                  <a:pt x="311" y="209"/>
                </a:lnTo>
                <a:lnTo>
                  <a:pt x="310" y="208"/>
                </a:lnTo>
                <a:lnTo>
                  <a:pt x="310" y="208"/>
                </a:lnTo>
                <a:lnTo>
                  <a:pt x="310" y="208"/>
                </a:lnTo>
                <a:lnTo>
                  <a:pt x="309" y="207"/>
                </a:lnTo>
                <a:lnTo>
                  <a:pt x="309" y="207"/>
                </a:lnTo>
                <a:lnTo>
                  <a:pt x="309" y="207"/>
                </a:lnTo>
                <a:lnTo>
                  <a:pt x="308" y="206"/>
                </a:lnTo>
                <a:lnTo>
                  <a:pt x="308" y="206"/>
                </a:lnTo>
                <a:lnTo>
                  <a:pt x="308" y="206"/>
                </a:lnTo>
                <a:lnTo>
                  <a:pt x="308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5"/>
                </a:lnTo>
                <a:lnTo>
                  <a:pt x="307" y="204"/>
                </a:lnTo>
                <a:lnTo>
                  <a:pt x="306" y="204"/>
                </a:lnTo>
                <a:lnTo>
                  <a:pt x="307" y="204"/>
                </a:lnTo>
                <a:lnTo>
                  <a:pt x="307" y="203"/>
                </a:lnTo>
                <a:lnTo>
                  <a:pt x="308" y="203"/>
                </a:lnTo>
                <a:lnTo>
                  <a:pt x="309" y="202"/>
                </a:lnTo>
                <a:lnTo>
                  <a:pt x="309" y="202"/>
                </a:lnTo>
                <a:lnTo>
                  <a:pt x="309" y="201"/>
                </a:lnTo>
                <a:lnTo>
                  <a:pt x="309" y="200"/>
                </a:lnTo>
                <a:lnTo>
                  <a:pt x="309" y="200"/>
                </a:lnTo>
                <a:lnTo>
                  <a:pt x="310" y="199"/>
                </a:lnTo>
                <a:lnTo>
                  <a:pt x="310" y="198"/>
                </a:lnTo>
                <a:lnTo>
                  <a:pt x="310" y="199"/>
                </a:lnTo>
                <a:lnTo>
                  <a:pt x="313" y="199"/>
                </a:lnTo>
                <a:lnTo>
                  <a:pt x="313" y="199"/>
                </a:lnTo>
                <a:lnTo>
                  <a:pt x="313" y="199"/>
                </a:lnTo>
                <a:lnTo>
                  <a:pt x="313" y="199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5" y="197"/>
                </a:lnTo>
                <a:lnTo>
                  <a:pt x="315" y="197"/>
                </a:lnTo>
                <a:lnTo>
                  <a:pt x="315" y="197"/>
                </a:lnTo>
                <a:lnTo>
                  <a:pt x="315" y="197"/>
                </a:lnTo>
                <a:lnTo>
                  <a:pt x="315" y="196"/>
                </a:lnTo>
                <a:lnTo>
                  <a:pt x="315" y="196"/>
                </a:lnTo>
                <a:lnTo>
                  <a:pt x="315" y="196"/>
                </a:lnTo>
                <a:lnTo>
                  <a:pt x="316" y="196"/>
                </a:lnTo>
                <a:lnTo>
                  <a:pt x="316" y="195"/>
                </a:lnTo>
                <a:lnTo>
                  <a:pt x="315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5"/>
                </a:lnTo>
                <a:lnTo>
                  <a:pt x="316" y="194"/>
                </a:lnTo>
                <a:lnTo>
                  <a:pt x="316" y="194"/>
                </a:lnTo>
                <a:lnTo>
                  <a:pt x="316" y="194"/>
                </a:lnTo>
                <a:lnTo>
                  <a:pt x="316" y="194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2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1"/>
                </a:lnTo>
                <a:lnTo>
                  <a:pt x="320" y="191"/>
                </a:lnTo>
                <a:lnTo>
                  <a:pt x="320" y="191"/>
                </a:lnTo>
                <a:lnTo>
                  <a:pt x="321" y="191"/>
                </a:lnTo>
                <a:lnTo>
                  <a:pt x="321" y="191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3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1"/>
                </a:lnTo>
                <a:lnTo>
                  <a:pt x="324" y="190"/>
                </a:lnTo>
                <a:lnTo>
                  <a:pt x="324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90"/>
                </a:lnTo>
                <a:lnTo>
                  <a:pt x="325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9"/>
                </a:lnTo>
                <a:lnTo>
                  <a:pt x="326" y="188"/>
                </a:lnTo>
                <a:lnTo>
                  <a:pt x="326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7" y="188"/>
                </a:lnTo>
                <a:lnTo>
                  <a:pt x="328" y="188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8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3"/>
                </a:lnTo>
                <a:lnTo>
                  <a:pt x="329" y="182"/>
                </a:lnTo>
                <a:lnTo>
                  <a:pt x="329" y="182"/>
                </a:lnTo>
                <a:lnTo>
                  <a:pt x="329" y="181"/>
                </a:lnTo>
                <a:lnTo>
                  <a:pt x="329" y="181"/>
                </a:lnTo>
                <a:lnTo>
                  <a:pt x="329" y="181"/>
                </a:lnTo>
                <a:lnTo>
                  <a:pt x="330" y="181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80"/>
                </a:lnTo>
                <a:lnTo>
                  <a:pt x="331" y="179"/>
                </a:lnTo>
                <a:lnTo>
                  <a:pt x="331" y="179"/>
                </a:lnTo>
                <a:lnTo>
                  <a:pt x="331" y="179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7"/>
                </a:lnTo>
                <a:lnTo>
                  <a:pt x="331" y="177"/>
                </a:lnTo>
                <a:lnTo>
                  <a:pt x="331" y="177"/>
                </a:lnTo>
                <a:lnTo>
                  <a:pt x="331" y="177"/>
                </a:lnTo>
                <a:lnTo>
                  <a:pt x="331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6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5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29" y="174"/>
                </a:lnTo>
                <a:lnTo>
                  <a:pt x="329" y="174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9" y="173"/>
                </a:lnTo>
                <a:lnTo>
                  <a:pt x="328" y="173"/>
                </a:lnTo>
                <a:lnTo>
                  <a:pt x="329" y="173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0" y="172"/>
                </a:lnTo>
                <a:lnTo>
                  <a:pt x="331" y="172"/>
                </a:lnTo>
                <a:lnTo>
                  <a:pt x="331" y="171"/>
                </a:lnTo>
                <a:lnTo>
                  <a:pt x="331" y="171"/>
                </a:lnTo>
                <a:lnTo>
                  <a:pt x="332" y="171"/>
                </a:lnTo>
                <a:lnTo>
                  <a:pt x="332" y="171"/>
                </a:lnTo>
                <a:lnTo>
                  <a:pt x="332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2" y="167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3" y="165"/>
                </a:lnTo>
                <a:lnTo>
                  <a:pt x="334" y="164"/>
                </a:lnTo>
                <a:lnTo>
                  <a:pt x="335" y="164"/>
                </a:lnTo>
                <a:lnTo>
                  <a:pt x="334" y="163"/>
                </a:lnTo>
                <a:lnTo>
                  <a:pt x="335" y="162"/>
                </a:lnTo>
                <a:lnTo>
                  <a:pt x="335" y="161"/>
                </a:lnTo>
                <a:lnTo>
                  <a:pt x="336" y="160"/>
                </a:lnTo>
                <a:lnTo>
                  <a:pt x="336" y="159"/>
                </a:lnTo>
                <a:lnTo>
                  <a:pt x="336" y="159"/>
                </a:lnTo>
                <a:lnTo>
                  <a:pt x="336" y="159"/>
                </a:lnTo>
                <a:lnTo>
                  <a:pt x="336" y="159"/>
                </a:lnTo>
                <a:lnTo>
                  <a:pt x="337" y="158"/>
                </a:lnTo>
                <a:lnTo>
                  <a:pt x="337" y="158"/>
                </a:lnTo>
                <a:lnTo>
                  <a:pt x="338" y="158"/>
                </a:lnTo>
                <a:lnTo>
                  <a:pt x="338" y="157"/>
                </a:lnTo>
                <a:lnTo>
                  <a:pt x="338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7"/>
                </a:lnTo>
                <a:lnTo>
                  <a:pt x="339" y="156"/>
                </a:lnTo>
                <a:lnTo>
                  <a:pt x="339" y="156"/>
                </a:lnTo>
                <a:lnTo>
                  <a:pt x="339" y="156"/>
                </a:lnTo>
                <a:lnTo>
                  <a:pt x="340" y="156"/>
                </a:lnTo>
                <a:lnTo>
                  <a:pt x="340" y="156"/>
                </a:lnTo>
                <a:lnTo>
                  <a:pt x="340" y="156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0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7"/>
                </a:lnTo>
                <a:lnTo>
                  <a:pt x="342" y="156"/>
                </a:lnTo>
                <a:lnTo>
                  <a:pt x="342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6"/>
                </a:lnTo>
                <a:lnTo>
                  <a:pt x="343" y="155"/>
                </a:lnTo>
                <a:lnTo>
                  <a:pt x="343" y="155"/>
                </a:lnTo>
                <a:lnTo>
                  <a:pt x="343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5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5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4"/>
                </a:lnTo>
                <a:lnTo>
                  <a:pt x="346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2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1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7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9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8" y="148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49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7"/>
                </a:lnTo>
                <a:lnTo>
                  <a:pt x="350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9"/>
                </a:lnTo>
                <a:lnTo>
                  <a:pt x="352" y="149"/>
                </a:lnTo>
                <a:lnTo>
                  <a:pt x="352" y="149"/>
                </a:lnTo>
                <a:lnTo>
                  <a:pt x="352" y="148"/>
                </a:lnTo>
                <a:lnTo>
                  <a:pt x="353" y="148"/>
                </a:lnTo>
                <a:lnTo>
                  <a:pt x="353" y="148"/>
                </a:lnTo>
                <a:lnTo>
                  <a:pt x="354" y="148"/>
                </a:lnTo>
                <a:lnTo>
                  <a:pt x="355" y="148"/>
                </a:lnTo>
                <a:lnTo>
                  <a:pt x="355" y="147"/>
                </a:lnTo>
                <a:lnTo>
                  <a:pt x="355" y="147"/>
                </a:lnTo>
                <a:lnTo>
                  <a:pt x="355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6" y="147"/>
                </a:lnTo>
                <a:lnTo>
                  <a:pt x="357" y="147"/>
                </a:lnTo>
                <a:lnTo>
                  <a:pt x="357" y="147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7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8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59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8"/>
                </a:lnTo>
                <a:lnTo>
                  <a:pt x="360" y="149"/>
                </a:lnTo>
                <a:lnTo>
                  <a:pt x="360" y="149"/>
                </a:lnTo>
                <a:lnTo>
                  <a:pt x="360" y="149"/>
                </a:lnTo>
                <a:lnTo>
                  <a:pt x="361" y="149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1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2" y="148"/>
                </a:lnTo>
                <a:lnTo>
                  <a:pt x="363" y="148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7"/>
                </a:lnTo>
                <a:lnTo>
                  <a:pt x="363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4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6"/>
                </a:lnTo>
                <a:lnTo>
                  <a:pt x="366" y="146"/>
                </a:lnTo>
                <a:lnTo>
                  <a:pt x="366" y="146"/>
                </a:lnTo>
                <a:lnTo>
                  <a:pt x="366" y="145"/>
                </a:lnTo>
                <a:lnTo>
                  <a:pt x="366" y="145"/>
                </a:lnTo>
                <a:lnTo>
                  <a:pt x="366" y="145"/>
                </a:lnTo>
                <a:lnTo>
                  <a:pt x="367" y="145"/>
                </a:lnTo>
                <a:lnTo>
                  <a:pt x="367" y="145"/>
                </a:lnTo>
                <a:lnTo>
                  <a:pt x="367" y="144"/>
                </a:lnTo>
                <a:lnTo>
                  <a:pt x="367" y="144"/>
                </a:lnTo>
                <a:lnTo>
                  <a:pt x="367" y="144"/>
                </a:lnTo>
                <a:lnTo>
                  <a:pt x="368" y="144"/>
                </a:lnTo>
                <a:lnTo>
                  <a:pt x="368" y="144"/>
                </a:lnTo>
                <a:lnTo>
                  <a:pt x="368" y="144"/>
                </a:lnTo>
                <a:lnTo>
                  <a:pt x="369" y="143"/>
                </a:lnTo>
                <a:lnTo>
                  <a:pt x="369" y="143"/>
                </a:lnTo>
                <a:lnTo>
                  <a:pt x="369" y="143"/>
                </a:lnTo>
                <a:lnTo>
                  <a:pt x="370" y="144"/>
                </a:lnTo>
                <a:lnTo>
                  <a:pt x="370" y="144"/>
                </a:lnTo>
                <a:lnTo>
                  <a:pt x="371" y="145"/>
                </a:lnTo>
                <a:lnTo>
                  <a:pt x="371" y="145"/>
                </a:lnTo>
                <a:lnTo>
                  <a:pt x="371" y="145"/>
                </a:lnTo>
                <a:lnTo>
                  <a:pt x="372" y="145"/>
                </a:lnTo>
                <a:lnTo>
                  <a:pt x="372" y="146"/>
                </a:lnTo>
                <a:lnTo>
                  <a:pt x="372" y="146"/>
                </a:lnTo>
                <a:lnTo>
                  <a:pt x="372" y="146"/>
                </a:lnTo>
                <a:lnTo>
                  <a:pt x="372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6"/>
                </a:lnTo>
                <a:lnTo>
                  <a:pt x="374" y="146"/>
                </a:lnTo>
                <a:lnTo>
                  <a:pt x="375" y="146"/>
                </a:lnTo>
                <a:lnTo>
                  <a:pt x="375" y="146"/>
                </a:lnTo>
                <a:lnTo>
                  <a:pt x="375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7" y="147"/>
                </a:lnTo>
                <a:lnTo>
                  <a:pt x="377" y="147"/>
                </a:lnTo>
                <a:lnTo>
                  <a:pt x="377" y="147"/>
                </a:lnTo>
                <a:lnTo>
                  <a:pt x="378" y="147"/>
                </a:lnTo>
                <a:lnTo>
                  <a:pt x="379" y="147"/>
                </a:lnTo>
                <a:lnTo>
                  <a:pt x="379" y="146"/>
                </a:lnTo>
                <a:lnTo>
                  <a:pt x="379" y="146"/>
                </a:lnTo>
                <a:lnTo>
                  <a:pt x="380" y="146"/>
                </a:lnTo>
                <a:lnTo>
                  <a:pt x="380" y="146"/>
                </a:lnTo>
                <a:lnTo>
                  <a:pt x="380" y="146"/>
                </a:lnTo>
                <a:lnTo>
                  <a:pt x="381" y="146"/>
                </a:lnTo>
                <a:lnTo>
                  <a:pt x="381" y="146"/>
                </a:lnTo>
                <a:lnTo>
                  <a:pt x="381" y="146"/>
                </a:lnTo>
                <a:lnTo>
                  <a:pt x="381" y="145"/>
                </a:lnTo>
                <a:lnTo>
                  <a:pt x="382" y="145"/>
                </a:lnTo>
                <a:lnTo>
                  <a:pt x="382" y="144"/>
                </a:lnTo>
                <a:lnTo>
                  <a:pt x="382" y="144"/>
                </a:lnTo>
                <a:lnTo>
                  <a:pt x="382" y="144"/>
                </a:lnTo>
                <a:lnTo>
                  <a:pt x="382" y="143"/>
                </a:lnTo>
                <a:lnTo>
                  <a:pt x="382" y="143"/>
                </a:lnTo>
                <a:lnTo>
                  <a:pt x="383" y="142"/>
                </a:lnTo>
                <a:lnTo>
                  <a:pt x="383" y="142"/>
                </a:lnTo>
                <a:lnTo>
                  <a:pt x="383" y="142"/>
                </a:lnTo>
                <a:lnTo>
                  <a:pt x="384" y="142"/>
                </a:lnTo>
                <a:lnTo>
                  <a:pt x="384" y="142"/>
                </a:lnTo>
                <a:lnTo>
                  <a:pt x="384" y="142"/>
                </a:lnTo>
                <a:lnTo>
                  <a:pt x="384" y="142"/>
                </a:lnTo>
                <a:lnTo>
                  <a:pt x="385" y="142"/>
                </a:lnTo>
                <a:lnTo>
                  <a:pt x="385" y="142"/>
                </a:lnTo>
                <a:lnTo>
                  <a:pt x="385" y="142"/>
                </a:lnTo>
                <a:lnTo>
                  <a:pt x="385" y="142"/>
                </a:lnTo>
                <a:lnTo>
                  <a:pt x="386" y="142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1"/>
                </a:lnTo>
                <a:lnTo>
                  <a:pt x="386" y="140"/>
                </a:lnTo>
                <a:lnTo>
                  <a:pt x="386" y="140"/>
                </a:lnTo>
                <a:lnTo>
                  <a:pt x="386" y="140"/>
                </a:lnTo>
                <a:lnTo>
                  <a:pt x="386" y="140"/>
                </a:lnTo>
                <a:lnTo>
                  <a:pt x="386" y="139"/>
                </a:lnTo>
                <a:lnTo>
                  <a:pt x="387" y="139"/>
                </a:lnTo>
                <a:lnTo>
                  <a:pt x="387" y="139"/>
                </a:lnTo>
                <a:lnTo>
                  <a:pt x="387" y="138"/>
                </a:lnTo>
                <a:lnTo>
                  <a:pt x="387" y="138"/>
                </a:lnTo>
                <a:lnTo>
                  <a:pt x="387" y="138"/>
                </a:lnTo>
                <a:lnTo>
                  <a:pt x="387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8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89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0" y="137"/>
                </a:lnTo>
                <a:lnTo>
                  <a:pt x="391" y="137"/>
                </a:lnTo>
                <a:lnTo>
                  <a:pt x="391" y="137"/>
                </a:lnTo>
                <a:lnTo>
                  <a:pt x="391" y="137"/>
                </a:lnTo>
                <a:lnTo>
                  <a:pt x="391" y="137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6"/>
                </a:lnTo>
                <a:lnTo>
                  <a:pt x="392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5"/>
                </a:lnTo>
                <a:lnTo>
                  <a:pt x="393" y="134"/>
                </a:lnTo>
                <a:lnTo>
                  <a:pt x="393" y="134"/>
                </a:lnTo>
                <a:lnTo>
                  <a:pt x="393" y="134"/>
                </a:lnTo>
                <a:lnTo>
                  <a:pt x="393" y="134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2"/>
                </a:lnTo>
                <a:lnTo>
                  <a:pt x="393" y="132"/>
                </a:lnTo>
                <a:lnTo>
                  <a:pt x="393" y="132"/>
                </a:lnTo>
                <a:lnTo>
                  <a:pt x="393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2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1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30"/>
                </a:lnTo>
                <a:lnTo>
                  <a:pt x="394" y="129"/>
                </a:lnTo>
                <a:lnTo>
                  <a:pt x="393" y="128"/>
                </a:lnTo>
                <a:lnTo>
                  <a:pt x="393" y="128"/>
                </a:lnTo>
                <a:lnTo>
                  <a:pt x="392" y="128"/>
                </a:lnTo>
                <a:lnTo>
                  <a:pt x="392" y="128"/>
                </a:lnTo>
                <a:lnTo>
                  <a:pt x="392" y="127"/>
                </a:lnTo>
                <a:lnTo>
                  <a:pt x="392" y="126"/>
                </a:lnTo>
                <a:lnTo>
                  <a:pt x="392" y="126"/>
                </a:lnTo>
                <a:lnTo>
                  <a:pt x="392" y="126"/>
                </a:lnTo>
                <a:lnTo>
                  <a:pt x="392" y="125"/>
                </a:lnTo>
                <a:lnTo>
                  <a:pt x="392" y="125"/>
                </a:lnTo>
                <a:lnTo>
                  <a:pt x="392" y="125"/>
                </a:lnTo>
                <a:lnTo>
                  <a:pt x="391" y="124"/>
                </a:lnTo>
                <a:lnTo>
                  <a:pt x="391" y="124"/>
                </a:lnTo>
                <a:lnTo>
                  <a:pt x="390" y="123"/>
                </a:lnTo>
                <a:lnTo>
                  <a:pt x="389" y="122"/>
                </a:lnTo>
                <a:lnTo>
                  <a:pt x="389" y="122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90" y="117"/>
                </a:lnTo>
                <a:lnTo>
                  <a:pt x="390" y="117"/>
                </a:lnTo>
                <a:lnTo>
                  <a:pt x="390" y="117"/>
                </a:lnTo>
                <a:lnTo>
                  <a:pt x="390" y="117"/>
                </a:lnTo>
                <a:lnTo>
                  <a:pt x="391" y="116"/>
                </a:lnTo>
                <a:lnTo>
                  <a:pt x="391" y="116"/>
                </a:lnTo>
                <a:lnTo>
                  <a:pt x="391" y="115"/>
                </a:lnTo>
                <a:lnTo>
                  <a:pt x="391" y="115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4"/>
                </a:lnTo>
                <a:lnTo>
                  <a:pt x="391" y="113"/>
                </a:lnTo>
                <a:lnTo>
                  <a:pt x="391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3"/>
                </a:lnTo>
                <a:lnTo>
                  <a:pt x="392" y="112"/>
                </a:lnTo>
                <a:lnTo>
                  <a:pt x="392" y="112"/>
                </a:lnTo>
                <a:lnTo>
                  <a:pt x="393" y="112"/>
                </a:lnTo>
                <a:lnTo>
                  <a:pt x="393" y="112"/>
                </a:lnTo>
                <a:lnTo>
                  <a:pt x="393" y="112"/>
                </a:lnTo>
                <a:lnTo>
                  <a:pt x="393" y="111"/>
                </a:lnTo>
                <a:lnTo>
                  <a:pt x="393" y="111"/>
                </a:lnTo>
                <a:lnTo>
                  <a:pt x="393" y="111"/>
                </a:lnTo>
                <a:lnTo>
                  <a:pt x="393" y="111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3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10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4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09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6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7" y="110"/>
                </a:lnTo>
                <a:lnTo>
                  <a:pt x="398" y="109"/>
                </a:lnTo>
                <a:lnTo>
                  <a:pt x="398" y="109"/>
                </a:lnTo>
                <a:lnTo>
                  <a:pt x="398" y="109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8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9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399" y="108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09"/>
                </a:lnTo>
                <a:lnTo>
                  <a:pt x="400" y="110"/>
                </a:lnTo>
                <a:lnTo>
                  <a:pt x="400" y="110"/>
                </a:lnTo>
                <a:lnTo>
                  <a:pt x="400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10"/>
                </a:lnTo>
                <a:lnTo>
                  <a:pt x="401" y="109"/>
                </a:lnTo>
                <a:lnTo>
                  <a:pt x="401" y="109"/>
                </a:lnTo>
                <a:lnTo>
                  <a:pt x="402" y="109"/>
                </a:lnTo>
                <a:lnTo>
                  <a:pt x="402" y="109"/>
                </a:lnTo>
                <a:lnTo>
                  <a:pt x="402" y="108"/>
                </a:lnTo>
                <a:lnTo>
                  <a:pt x="403" y="107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3" y="106"/>
                </a:lnTo>
                <a:lnTo>
                  <a:pt x="404" y="106"/>
                </a:lnTo>
                <a:lnTo>
                  <a:pt x="404" y="106"/>
                </a:lnTo>
                <a:lnTo>
                  <a:pt x="404" y="105"/>
                </a:lnTo>
                <a:lnTo>
                  <a:pt x="405" y="105"/>
                </a:lnTo>
                <a:lnTo>
                  <a:pt x="405" y="104"/>
                </a:lnTo>
                <a:lnTo>
                  <a:pt x="405" y="104"/>
                </a:lnTo>
                <a:lnTo>
                  <a:pt x="405" y="104"/>
                </a:lnTo>
                <a:lnTo>
                  <a:pt x="406" y="103"/>
                </a:lnTo>
                <a:lnTo>
                  <a:pt x="406" y="103"/>
                </a:lnTo>
                <a:lnTo>
                  <a:pt x="406" y="103"/>
                </a:lnTo>
                <a:lnTo>
                  <a:pt x="406" y="103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7" y="101"/>
                </a:lnTo>
                <a:lnTo>
                  <a:pt x="408" y="102"/>
                </a:lnTo>
                <a:lnTo>
                  <a:pt x="408" y="102"/>
                </a:lnTo>
                <a:lnTo>
                  <a:pt x="408" y="102"/>
                </a:lnTo>
                <a:lnTo>
                  <a:pt x="409" y="102"/>
                </a:lnTo>
                <a:lnTo>
                  <a:pt x="409" y="102"/>
                </a:lnTo>
                <a:lnTo>
                  <a:pt x="409" y="103"/>
                </a:lnTo>
                <a:lnTo>
                  <a:pt x="409" y="103"/>
                </a:lnTo>
                <a:lnTo>
                  <a:pt x="409" y="103"/>
                </a:lnTo>
                <a:lnTo>
                  <a:pt x="410" y="102"/>
                </a:lnTo>
                <a:lnTo>
                  <a:pt x="410" y="102"/>
                </a:lnTo>
                <a:lnTo>
                  <a:pt x="410" y="102"/>
                </a:lnTo>
                <a:lnTo>
                  <a:pt x="410" y="102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0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1" y="101"/>
                </a:lnTo>
                <a:lnTo>
                  <a:pt x="412" y="101"/>
                </a:lnTo>
                <a:lnTo>
                  <a:pt x="412" y="101"/>
                </a:lnTo>
                <a:lnTo>
                  <a:pt x="412" y="101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2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1" y="102"/>
                </a:lnTo>
                <a:lnTo>
                  <a:pt x="412" y="102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3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2" y="104"/>
                </a:lnTo>
                <a:lnTo>
                  <a:pt x="413" y="104"/>
                </a:lnTo>
                <a:lnTo>
                  <a:pt x="413" y="104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3" y="103"/>
                </a:lnTo>
                <a:lnTo>
                  <a:pt x="414" y="103"/>
                </a:lnTo>
                <a:lnTo>
                  <a:pt x="414" y="102"/>
                </a:lnTo>
                <a:lnTo>
                  <a:pt x="414" y="102"/>
                </a:lnTo>
                <a:lnTo>
                  <a:pt x="414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2"/>
                </a:lnTo>
                <a:lnTo>
                  <a:pt x="415" y="101"/>
                </a:lnTo>
                <a:lnTo>
                  <a:pt x="415" y="101"/>
                </a:lnTo>
                <a:lnTo>
                  <a:pt x="415" y="101"/>
                </a:lnTo>
                <a:lnTo>
                  <a:pt x="415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6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7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1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8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1"/>
                </a:lnTo>
                <a:lnTo>
                  <a:pt x="419" y="102"/>
                </a:lnTo>
                <a:lnTo>
                  <a:pt x="419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1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1"/>
                </a:lnTo>
                <a:lnTo>
                  <a:pt x="422" y="100"/>
                </a:lnTo>
                <a:lnTo>
                  <a:pt x="422" y="100"/>
                </a:lnTo>
                <a:lnTo>
                  <a:pt x="422" y="100"/>
                </a:lnTo>
                <a:lnTo>
                  <a:pt x="423" y="100"/>
                </a:lnTo>
                <a:lnTo>
                  <a:pt x="423" y="100"/>
                </a:lnTo>
                <a:lnTo>
                  <a:pt x="423" y="100"/>
                </a:lnTo>
                <a:lnTo>
                  <a:pt x="423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9"/>
                </a:lnTo>
                <a:lnTo>
                  <a:pt x="425" y="99"/>
                </a:lnTo>
                <a:lnTo>
                  <a:pt x="425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6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99"/>
                </a:lnTo>
                <a:lnTo>
                  <a:pt x="427" y="100"/>
                </a:lnTo>
                <a:lnTo>
                  <a:pt x="427" y="100"/>
                </a:lnTo>
                <a:lnTo>
                  <a:pt x="427" y="100"/>
                </a:lnTo>
                <a:lnTo>
                  <a:pt x="427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0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8" y="101"/>
                </a:lnTo>
                <a:lnTo>
                  <a:pt x="429" y="101"/>
                </a:lnTo>
                <a:lnTo>
                  <a:pt x="429" y="101"/>
                </a:lnTo>
                <a:lnTo>
                  <a:pt x="430" y="101"/>
                </a:lnTo>
                <a:lnTo>
                  <a:pt x="430" y="101"/>
                </a:lnTo>
                <a:lnTo>
                  <a:pt x="430" y="101"/>
                </a:lnTo>
                <a:lnTo>
                  <a:pt x="430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1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0"/>
                </a:lnTo>
                <a:lnTo>
                  <a:pt x="432" y="101"/>
                </a:lnTo>
                <a:lnTo>
                  <a:pt x="432" y="101"/>
                </a:lnTo>
                <a:lnTo>
                  <a:pt x="432" y="101"/>
                </a:lnTo>
                <a:lnTo>
                  <a:pt x="433" y="101"/>
                </a:lnTo>
                <a:lnTo>
                  <a:pt x="433" y="101"/>
                </a:lnTo>
                <a:lnTo>
                  <a:pt x="433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1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4" y="102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3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5" y="104"/>
                </a:lnTo>
                <a:lnTo>
                  <a:pt x="436" y="104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5"/>
                </a:lnTo>
                <a:lnTo>
                  <a:pt x="436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7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6"/>
                </a:lnTo>
                <a:lnTo>
                  <a:pt x="438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39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0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7"/>
                </a:lnTo>
                <a:lnTo>
                  <a:pt x="441" y="108"/>
                </a:lnTo>
                <a:lnTo>
                  <a:pt x="441" y="108"/>
                </a:lnTo>
                <a:lnTo>
                  <a:pt x="441" y="107"/>
                </a:lnTo>
                <a:lnTo>
                  <a:pt x="441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7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2" y="106"/>
                </a:lnTo>
                <a:lnTo>
                  <a:pt x="443" y="106"/>
                </a:lnTo>
                <a:lnTo>
                  <a:pt x="443" y="106"/>
                </a:lnTo>
                <a:lnTo>
                  <a:pt x="443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6" y="105"/>
                </a:lnTo>
                <a:lnTo>
                  <a:pt x="446" y="105"/>
                </a:lnTo>
                <a:lnTo>
                  <a:pt x="446" y="105"/>
                </a:lnTo>
                <a:lnTo>
                  <a:pt x="446" y="105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4"/>
                </a:lnTo>
                <a:lnTo>
                  <a:pt x="447" y="103"/>
                </a:lnTo>
                <a:lnTo>
                  <a:pt x="447" y="103"/>
                </a:lnTo>
                <a:lnTo>
                  <a:pt x="447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3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8" y="102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1"/>
                </a:lnTo>
                <a:lnTo>
                  <a:pt x="449" y="100"/>
                </a:lnTo>
                <a:lnTo>
                  <a:pt x="449" y="100"/>
                </a:lnTo>
                <a:lnTo>
                  <a:pt x="450" y="101"/>
                </a:lnTo>
                <a:lnTo>
                  <a:pt x="450" y="101"/>
                </a:lnTo>
                <a:lnTo>
                  <a:pt x="451" y="101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1" y="102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2" y="103"/>
                </a:lnTo>
                <a:lnTo>
                  <a:pt x="453" y="103"/>
                </a:lnTo>
                <a:lnTo>
                  <a:pt x="453" y="102"/>
                </a:lnTo>
                <a:lnTo>
                  <a:pt x="453" y="102"/>
                </a:lnTo>
                <a:lnTo>
                  <a:pt x="453" y="102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3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4" y="103"/>
                </a:lnTo>
                <a:lnTo>
                  <a:pt x="453" y="104"/>
                </a:lnTo>
                <a:lnTo>
                  <a:pt x="453" y="104"/>
                </a:lnTo>
                <a:lnTo>
                  <a:pt x="453" y="104"/>
                </a:lnTo>
                <a:lnTo>
                  <a:pt x="453" y="104"/>
                </a:lnTo>
                <a:lnTo>
                  <a:pt x="453" y="105"/>
                </a:lnTo>
                <a:lnTo>
                  <a:pt x="453" y="105"/>
                </a:lnTo>
                <a:lnTo>
                  <a:pt x="453" y="105"/>
                </a:lnTo>
                <a:lnTo>
                  <a:pt x="453" y="105"/>
                </a:lnTo>
                <a:lnTo>
                  <a:pt x="454" y="105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6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4" y="107"/>
                </a:lnTo>
                <a:lnTo>
                  <a:pt x="455" y="107"/>
                </a:lnTo>
                <a:lnTo>
                  <a:pt x="455" y="107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5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7"/>
                </a:lnTo>
                <a:lnTo>
                  <a:pt x="457" y="108"/>
                </a:lnTo>
                <a:lnTo>
                  <a:pt x="457" y="108"/>
                </a:lnTo>
                <a:lnTo>
                  <a:pt x="457" y="108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7"/>
                </a:lnTo>
                <a:lnTo>
                  <a:pt x="460" y="106"/>
                </a:lnTo>
                <a:lnTo>
                  <a:pt x="460" y="106"/>
                </a:lnTo>
                <a:lnTo>
                  <a:pt x="461" y="106"/>
                </a:lnTo>
                <a:lnTo>
                  <a:pt x="461" y="106"/>
                </a:lnTo>
                <a:lnTo>
                  <a:pt x="460" y="106"/>
                </a:lnTo>
                <a:lnTo>
                  <a:pt x="460" y="105"/>
                </a:lnTo>
                <a:lnTo>
                  <a:pt x="460" y="105"/>
                </a:lnTo>
                <a:lnTo>
                  <a:pt x="460" y="105"/>
                </a:lnTo>
                <a:lnTo>
                  <a:pt x="460" y="105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60" y="104"/>
                </a:lnTo>
                <a:lnTo>
                  <a:pt x="459" y="103"/>
                </a:lnTo>
                <a:lnTo>
                  <a:pt x="459" y="103"/>
                </a:lnTo>
                <a:lnTo>
                  <a:pt x="460" y="103"/>
                </a:lnTo>
                <a:lnTo>
                  <a:pt x="460" y="103"/>
                </a:lnTo>
                <a:lnTo>
                  <a:pt x="461" y="103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3"/>
                </a:lnTo>
                <a:lnTo>
                  <a:pt x="462" y="102"/>
                </a:lnTo>
                <a:lnTo>
                  <a:pt x="462" y="102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1"/>
                </a:lnTo>
                <a:lnTo>
                  <a:pt x="463" y="102"/>
                </a:lnTo>
                <a:lnTo>
                  <a:pt x="464" y="102"/>
                </a:lnTo>
                <a:lnTo>
                  <a:pt x="464" y="102"/>
                </a:lnTo>
                <a:lnTo>
                  <a:pt x="464" y="102"/>
                </a:lnTo>
                <a:lnTo>
                  <a:pt x="465" y="103"/>
                </a:lnTo>
                <a:lnTo>
                  <a:pt x="465" y="103"/>
                </a:lnTo>
                <a:lnTo>
                  <a:pt x="465" y="104"/>
                </a:lnTo>
                <a:lnTo>
                  <a:pt x="465" y="104"/>
                </a:lnTo>
                <a:lnTo>
                  <a:pt x="465" y="104"/>
                </a:lnTo>
                <a:lnTo>
                  <a:pt x="465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6" y="104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5"/>
                </a:lnTo>
                <a:lnTo>
                  <a:pt x="468" y="105"/>
                </a:lnTo>
                <a:lnTo>
                  <a:pt x="468" y="105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8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4"/>
                </a:lnTo>
                <a:lnTo>
                  <a:pt x="469" y="103"/>
                </a:lnTo>
                <a:lnTo>
                  <a:pt x="469" y="103"/>
                </a:lnTo>
                <a:lnTo>
                  <a:pt x="469" y="103"/>
                </a:lnTo>
                <a:lnTo>
                  <a:pt x="469" y="103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9" y="102"/>
                </a:lnTo>
                <a:lnTo>
                  <a:pt x="468" y="102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8" y="101"/>
                </a:lnTo>
                <a:lnTo>
                  <a:pt x="467" y="100"/>
                </a:lnTo>
                <a:lnTo>
                  <a:pt x="467" y="100"/>
                </a:lnTo>
                <a:lnTo>
                  <a:pt x="467" y="99"/>
                </a:lnTo>
                <a:lnTo>
                  <a:pt x="468" y="99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8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69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8"/>
                </a:lnTo>
                <a:lnTo>
                  <a:pt x="470" y="97"/>
                </a:lnTo>
                <a:lnTo>
                  <a:pt x="470" y="97"/>
                </a:lnTo>
                <a:lnTo>
                  <a:pt x="470" y="97"/>
                </a:lnTo>
                <a:lnTo>
                  <a:pt x="470" y="97"/>
                </a:lnTo>
                <a:lnTo>
                  <a:pt x="470" y="96"/>
                </a:lnTo>
                <a:lnTo>
                  <a:pt x="470" y="96"/>
                </a:lnTo>
                <a:lnTo>
                  <a:pt x="471" y="96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7" y="94"/>
                </a:lnTo>
                <a:lnTo>
                  <a:pt x="478" y="94"/>
                </a:lnTo>
                <a:lnTo>
                  <a:pt x="478" y="94"/>
                </a:lnTo>
                <a:lnTo>
                  <a:pt x="478" y="94"/>
                </a:lnTo>
                <a:lnTo>
                  <a:pt x="478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79" y="94"/>
                </a:lnTo>
                <a:lnTo>
                  <a:pt x="480" y="94"/>
                </a:lnTo>
                <a:lnTo>
                  <a:pt x="480" y="94"/>
                </a:lnTo>
                <a:lnTo>
                  <a:pt x="480" y="94"/>
                </a:lnTo>
                <a:lnTo>
                  <a:pt x="480" y="94"/>
                </a:lnTo>
                <a:lnTo>
                  <a:pt x="481" y="94"/>
                </a:lnTo>
                <a:lnTo>
                  <a:pt x="481" y="94"/>
                </a:lnTo>
                <a:lnTo>
                  <a:pt x="481" y="94"/>
                </a:lnTo>
                <a:lnTo>
                  <a:pt x="482" y="94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2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3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4" y="95"/>
                </a:lnTo>
                <a:lnTo>
                  <a:pt x="485" y="94"/>
                </a:lnTo>
                <a:lnTo>
                  <a:pt x="485" y="94"/>
                </a:lnTo>
                <a:lnTo>
                  <a:pt x="485" y="94"/>
                </a:lnTo>
                <a:lnTo>
                  <a:pt x="484" y="94"/>
                </a:lnTo>
                <a:lnTo>
                  <a:pt x="484" y="94"/>
                </a:lnTo>
                <a:lnTo>
                  <a:pt x="484" y="94"/>
                </a:lnTo>
                <a:lnTo>
                  <a:pt x="484" y="94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5" y="93"/>
                </a:lnTo>
                <a:lnTo>
                  <a:pt x="486" y="93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2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6" y="91"/>
                </a:lnTo>
                <a:lnTo>
                  <a:pt x="485" y="91"/>
                </a:lnTo>
                <a:lnTo>
                  <a:pt x="485" y="91"/>
                </a:lnTo>
                <a:lnTo>
                  <a:pt x="485" y="91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90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5" y="89"/>
                </a:lnTo>
                <a:lnTo>
                  <a:pt x="486" y="89"/>
                </a:lnTo>
                <a:lnTo>
                  <a:pt x="486" y="89"/>
                </a:lnTo>
                <a:lnTo>
                  <a:pt x="486" y="89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8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6" y="87"/>
                </a:lnTo>
                <a:lnTo>
                  <a:pt x="485" y="87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6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5" y="85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3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7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2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6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1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80"/>
                </a:lnTo>
                <a:lnTo>
                  <a:pt x="486" y="79"/>
                </a:lnTo>
                <a:lnTo>
                  <a:pt x="486" y="79"/>
                </a:lnTo>
                <a:lnTo>
                  <a:pt x="486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9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4" y="77"/>
                </a:lnTo>
                <a:lnTo>
                  <a:pt x="485" y="76"/>
                </a:lnTo>
                <a:lnTo>
                  <a:pt x="485" y="76"/>
                </a:lnTo>
                <a:lnTo>
                  <a:pt x="485" y="76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5" y="75"/>
                </a:lnTo>
                <a:lnTo>
                  <a:pt x="484" y="75"/>
                </a:lnTo>
                <a:lnTo>
                  <a:pt x="484" y="75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1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70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1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9"/>
                </a:lnTo>
                <a:lnTo>
                  <a:pt x="480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9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7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6" y="67"/>
                </a:lnTo>
                <a:lnTo>
                  <a:pt x="475" y="67"/>
                </a:lnTo>
                <a:lnTo>
                  <a:pt x="475" y="67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5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4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5"/>
                </a:lnTo>
                <a:lnTo>
                  <a:pt x="474" y="64"/>
                </a:lnTo>
                <a:lnTo>
                  <a:pt x="474" y="64"/>
                </a:lnTo>
                <a:lnTo>
                  <a:pt x="473" y="64"/>
                </a:lnTo>
                <a:lnTo>
                  <a:pt x="473" y="64"/>
                </a:lnTo>
                <a:lnTo>
                  <a:pt x="473" y="64"/>
                </a:lnTo>
                <a:lnTo>
                  <a:pt x="473" y="63"/>
                </a:lnTo>
                <a:lnTo>
                  <a:pt x="473" y="63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2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2" y="61"/>
                </a:lnTo>
                <a:lnTo>
                  <a:pt x="471" y="61"/>
                </a:lnTo>
                <a:lnTo>
                  <a:pt x="471" y="61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1" y="60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9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8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70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7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6"/>
                </a:lnTo>
                <a:lnTo>
                  <a:pt x="469" y="55"/>
                </a:lnTo>
                <a:lnTo>
                  <a:pt x="469" y="55"/>
                </a:lnTo>
                <a:lnTo>
                  <a:pt x="468" y="55"/>
                </a:lnTo>
                <a:lnTo>
                  <a:pt x="468" y="55"/>
                </a:lnTo>
                <a:lnTo>
                  <a:pt x="468" y="56"/>
                </a:lnTo>
                <a:lnTo>
                  <a:pt x="468" y="56"/>
                </a:lnTo>
                <a:lnTo>
                  <a:pt x="468" y="56"/>
                </a:lnTo>
                <a:lnTo>
                  <a:pt x="468" y="56"/>
                </a:lnTo>
                <a:lnTo>
                  <a:pt x="467" y="56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7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6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5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4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3" y="55"/>
                </a:lnTo>
                <a:lnTo>
                  <a:pt x="462" y="55"/>
                </a:lnTo>
                <a:lnTo>
                  <a:pt x="462" y="55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3"/>
                </a:lnTo>
                <a:lnTo>
                  <a:pt x="462" y="53"/>
                </a:lnTo>
                <a:lnTo>
                  <a:pt x="462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3"/>
                </a:lnTo>
                <a:lnTo>
                  <a:pt x="461" y="52"/>
                </a:lnTo>
                <a:lnTo>
                  <a:pt x="461" y="52"/>
                </a:lnTo>
                <a:lnTo>
                  <a:pt x="461" y="52"/>
                </a:lnTo>
                <a:lnTo>
                  <a:pt x="461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2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1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60" y="50"/>
                </a:lnTo>
                <a:lnTo>
                  <a:pt x="459" y="50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9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9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8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7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3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2"/>
                </a:lnTo>
                <a:lnTo>
                  <a:pt x="460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40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9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9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8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8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9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7"/>
                </a:lnTo>
                <a:lnTo>
                  <a:pt x="458" y="36"/>
                </a:lnTo>
                <a:lnTo>
                  <a:pt x="458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9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6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5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4"/>
                </a:lnTo>
                <a:lnTo>
                  <a:pt x="458" y="33"/>
                </a:lnTo>
                <a:lnTo>
                  <a:pt x="458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3"/>
                </a:lnTo>
                <a:lnTo>
                  <a:pt x="457" y="32"/>
                </a:lnTo>
                <a:lnTo>
                  <a:pt x="457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2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5" y="31"/>
                </a:lnTo>
                <a:lnTo>
                  <a:pt x="454" y="31"/>
                </a:lnTo>
                <a:lnTo>
                  <a:pt x="454" y="31"/>
                </a:lnTo>
                <a:lnTo>
                  <a:pt x="454" y="31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4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30"/>
                </a:lnTo>
                <a:lnTo>
                  <a:pt x="453" y="29"/>
                </a:lnTo>
                <a:lnTo>
                  <a:pt x="453" y="29"/>
                </a:lnTo>
                <a:lnTo>
                  <a:pt x="453" y="29"/>
                </a:lnTo>
                <a:lnTo>
                  <a:pt x="452" y="29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2" y="30"/>
                </a:lnTo>
                <a:lnTo>
                  <a:pt x="451" y="30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1" y="29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8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7"/>
                </a:lnTo>
                <a:lnTo>
                  <a:pt x="450" y="26"/>
                </a:lnTo>
                <a:lnTo>
                  <a:pt x="450" y="26"/>
                </a:lnTo>
                <a:lnTo>
                  <a:pt x="450" y="26"/>
                </a:lnTo>
                <a:lnTo>
                  <a:pt x="450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6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5"/>
                </a:lnTo>
                <a:lnTo>
                  <a:pt x="451" y="24"/>
                </a:lnTo>
                <a:lnTo>
                  <a:pt x="451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4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3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2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8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7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3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6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5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4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3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2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1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10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4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9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8"/>
                </a:lnTo>
                <a:lnTo>
                  <a:pt x="455" y="7"/>
                </a:lnTo>
                <a:lnTo>
                  <a:pt x="455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7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5"/>
                </a:lnTo>
                <a:lnTo>
                  <a:pt x="457" y="5"/>
                </a:lnTo>
                <a:lnTo>
                  <a:pt x="457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5"/>
                </a:lnTo>
                <a:lnTo>
                  <a:pt x="460" y="6"/>
                </a:lnTo>
                <a:lnTo>
                  <a:pt x="460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1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7"/>
                </a:lnTo>
                <a:lnTo>
                  <a:pt x="462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7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6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3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4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5" y="5"/>
                </a:lnTo>
                <a:lnTo>
                  <a:pt x="466" y="5"/>
                </a:lnTo>
                <a:lnTo>
                  <a:pt x="466" y="5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6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7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2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1" y="1"/>
                </a:lnTo>
                <a:lnTo>
                  <a:pt x="471" y="1"/>
                </a:lnTo>
                <a:lnTo>
                  <a:pt x="471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2" y="1"/>
                </a:lnTo>
                <a:lnTo>
                  <a:pt x="473" y="1"/>
                </a:lnTo>
                <a:lnTo>
                  <a:pt x="473" y="1"/>
                </a:lnTo>
                <a:lnTo>
                  <a:pt x="473" y="1"/>
                </a:lnTo>
                <a:lnTo>
                  <a:pt x="473" y="2"/>
                </a:lnTo>
                <a:lnTo>
                  <a:pt x="473" y="2"/>
                </a:lnTo>
                <a:lnTo>
                  <a:pt x="473" y="2"/>
                </a:lnTo>
                <a:lnTo>
                  <a:pt x="473" y="2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1"/>
                </a:lnTo>
                <a:lnTo>
                  <a:pt x="474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5" y="1"/>
                </a:lnTo>
                <a:lnTo>
                  <a:pt x="476" y="1"/>
                </a:lnTo>
                <a:lnTo>
                  <a:pt x="476" y="0"/>
                </a:lnTo>
                <a:lnTo>
                  <a:pt x="476" y="0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8" y="3"/>
                </a:lnTo>
                <a:lnTo>
                  <a:pt x="478" y="3"/>
                </a:lnTo>
                <a:lnTo>
                  <a:pt x="478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79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0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3"/>
                </a:lnTo>
                <a:lnTo>
                  <a:pt x="481" y="4"/>
                </a:lnTo>
                <a:lnTo>
                  <a:pt x="481" y="4"/>
                </a:lnTo>
                <a:lnTo>
                  <a:pt x="481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2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3" y="4"/>
                </a:lnTo>
                <a:lnTo>
                  <a:pt x="484" y="4"/>
                </a:lnTo>
                <a:lnTo>
                  <a:pt x="484" y="4"/>
                </a:lnTo>
                <a:lnTo>
                  <a:pt x="484" y="4"/>
                </a:lnTo>
                <a:lnTo>
                  <a:pt x="484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5" y="4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3"/>
                </a:lnTo>
                <a:lnTo>
                  <a:pt x="486" y="4"/>
                </a:lnTo>
                <a:lnTo>
                  <a:pt x="486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4"/>
                </a:lnTo>
                <a:lnTo>
                  <a:pt x="487" y="5"/>
                </a:lnTo>
                <a:lnTo>
                  <a:pt x="487" y="5"/>
                </a:lnTo>
                <a:lnTo>
                  <a:pt x="487" y="5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3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4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89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0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3"/>
                </a:lnTo>
                <a:lnTo>
                  <a:pt x="493" y="4"/>
                </a:lnTo>
                <a:lnTo>
                  <a:pt x="493" y="4"/>
                </a:lnTo>
                <a:lnTo>
                  <a:pt x="493" y="4"/>
                </a:lnTo>
                <a:lnTo>
                  <a:pt x="493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4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4"/>
                </a:lnTo>
                <a:lnTo>
                  <a:pt x="494" y="4"/>
                </a:lnTo>
                <a:lnTo>
                  <a:pt x="495" y="4"/>
                </a:lnTo>
                <a:lnTo>
                  <a:pt x="495" y="4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5" y="5"/>
                </a:lnTo>
                <a:lnTo>
                  <a:pt x="496" y="5"/>
                </a:lnTo>
                <a:lnTo>
                  <a:pt x="495" y="5"/>
                </a:lnTo>
                <a:lnTo>
                  <a:pt x="495" y="5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5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7" y="6"/>
                </a:lnTo>
                <a:lnTo>
                  <a:pt x="497" y="6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6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8"/>
                </a:lnTo>
                <a:lnTo>
                  <a:pt x="496" y="9"/>
                </a:lnTo>
                <a:lnTo>
                  <a:pt x="496" y="9"/>
                </a:lnTo>
                <a:lnTo>
                  <a:pt x="495" y="9"/>
                </a:lnTo>
                <a:lnTo>
                  <a:pt x="495" y="9"/>
                </a:lnTo>
                <a:lnTo>
                  <a:pt x="495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6" y="9"/>
                </a:lnTo>
                <a:lnTo>
                  <a:pt x="497" y="9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6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7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1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3"/>
                </a:lnTo>
                <a:lnTo>
                  <a:pt x="498" y="14"/>
                </a:lnTo>
                <a:lnTo>
                  <a:pt x="498" y="14"/>
                </a:lnTo>
                <a:lnTo>
                  <a:pt x="498" y="14"/>
                </a:lnTo>
                <a:lnTo>
                  <a:pt x="498" y="14"/>
                </a:lnTo>
                <a:lnTo>
                  <a:pt x="499" y="14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3"/>
                </a:lnTo>
                <a:lnTo>
                  <a:pt x="499" y="14"/>
                </a:lnTo>
                <a:lnTo>
                  <a:pt x="500" y="13"/>
                </a:lnTo>
                <a:lnTo>
                  <a:pt x="500" y="13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500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4"/>
                </a:lnTo>
                <a:lnTo>
                  <a:pt x="499" y="15"/>
                </a:lnTo>
                <a:lnTo>
                  <a:pt x="499" y="15"/>
                </a:lnTo>
                <a:lnTo>
                  <a:pt x="499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0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4"/>
                </a:lnTo>
                <a:lnTo>
                  <a:pt x="501" y="15"/>
                </a:lnTo>
                <a:lnTo>
                  <a:pt x="501" y="15"/>
                </a:lnTo>
                <a:lnTo>
                  <a:pt x="501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4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2" y="15"/>
                </a:lnTo>
                <a:lnTo>
                  <a:pt x="503" y="14"/>
                </a:lnTo>
                <a:lnTo>
                  <a:pt x="503" y="14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4"/>
                </a:lnTo>
                <a:lnTo>
                  <a:pt x="504" y="14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3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5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5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6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7" y="18"/>
                </a:lnTo>
                <a:lnTo>
                  <a:pt x="508" y="18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8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20"/>
                </a:lnTo>
                <a:lnTo>
                  <a:pt x="509" y="20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20"/>
                </a:lnTo>
                <a:lnTo>
                  <a:pt x="510" y="19"/>
                </a:lnTo>
                <a:lnTo>
                  <a:pt x="510" y="19"/>
                </a:lnTo>
                <a:lnTo>
                  <a:pt x="510" y="19"/>
                </a:lnTo>
                <a:lnTo>
                  <a:pt x="510" y="19"/>
                </a:lnTo>
                <a:lnTo>
                  <a:pt x="510" y="20"/>
                </a:lnTo>
                <a:lnTo>
                  <a:pt x="511" y="20"/>
                </a:lnTo>
                <a:lnTo>
                  <a:pt x="511" y="20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1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9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2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3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4" y="18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7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6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5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6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8" y="15"/>
                </a:lnTo>
                <a:lnTo>
                  <a:pt x="518" y="14"/>
                </a:lnTo>
                <a:lnTo>
                  <a:pt x="518" y="14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6"/>
                </a:lnTo>
                <a:lnTo>
                  <a:pt x="518" y="17"/>
                </a:lnTo>
                <a:lnTo>
                  <a:pt x="518" y="17"/>
                </a:lnTo>
                <a:lnTo>
                  <a:pt x="518" y="18"/>
                </a:lnTo>
                <a:lnTo>
                  <a:pt x="518" y="18"/>
                </a:lnTo>
                <a:lnTo>
                  <a:pt x="518" y="18"/>
                </a:lnTo>
                <a:lnTo>
                  <a:pt x="518" y="19"/>
                </a:lnTo>
                <a:lnTo>
                  <a:pt x="518" y="19"/>
                </a:lnTo>
                <a:lnTo>
                  <a:pt x="518" y="20"/>
                </a:lnTo>
                <a:lnTo>
                  <a:pt x="518" y="20"/>
                </a:lnTo>
                <a:lnTo>
                  <a:pt x="518" y="21"/>
                </a:lnTo>
                <a:lnTo>
                  <a:pt x="519" y="23"/>
                </a:lnTo>
                <a:lnTo>
                  <a:pt x="519" y="23"/>
                </a:lnTo>
                <a:lnTo>
                  <a:pt x="519" y="23"/>
                </a:lnTo>
                <a:lnTo>
                  <a:pt x="519" y="23"/>
                </a:lnTo>
                <a:lnTo>
                  <a:pt x="519" y="24"/>
                </a:lnTo>
                <a:lnTo>
                  <a:pt x="519" y="27"/>
                </a:lnTo>
                <a:lnTo>
                  <a:pt x="519" y="27"/>
                </a:lnTo>
                <a:lnTo>
                  <a:pt x="519" y="29"/>
                </a:lnTo>
                <a:lnTo>
                  <a:pt x="519" y="31"/>
                </a:lnTo>
                <a:lnTo>
                  <a:pt x="519" y="34"/>
                </a:lnTo>
                <a:lnTo>
                  <a:pt x="519" y="35"/>
                </a:lnTo>
                <a:lnTo>
                  <a:pt x="520" y="38"/>
                </a:lnTo>
                <a:lnTo>
                  <a:pt x="520" y="39"/>
                </a:lnTo>
                <a:lnTo>
                  <a:pt x="520" y="39"/>
                </a:lnTo>
                <a:lnTo>
                  <a:pt x="520" y="39"/>
                </a:lnTo>
                <a:lnTo>
                  <a:pt x="520" y="39"/>
                </a:lnTo>
                <a:lnTo>
                  <a:pt x="521" y="39"/>
                </a:lnTo>
                <a:lnTo>
                  <a:pt x="522" y="43"/>
                </a:lnTo>
                <a:lnTo>
                  <a:pt x="522" y="43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2" y="45"/>
                </a:lnTo>
                <a:lnTo>
                  <a:pt x="522" y="45"/>
                </a:lnTo>
                <a:lnTo>
                  <a:pt x="522" y="46"/>
                </a:lnTo>
                <a:lnTo>
                  <a:pt x="522" y="46"/>
                </a:lnTo>
                <a:lnTo>
                  <a:pt x="522" y="46"/>
                </a:lnTo>
                <a:lnTo>
                  <a:pt x="523" y="47"/>
                </a:lnTo>
                <a:lnTo>
                  <a:pt x="523" y="48"/>
                </a:lnTo>
                <a:lnTo>
                  <a:pt x="523" y="48"/>
                </a:lnTo>
                <a:lnTo>
                  <a:pt x="523" y="48"/>
                </a:lnTo>
                <a:lnTo>
                  <a:pt x="523" y="48"/>
                </a:lnTo>
                <a:lnTo>
                  <a:pt x="523" y="49"/>
                </a:lnTo>
                <a:lnTo>
                  <a:pt x="523" y="49"/>
                </a:lnTo>
                <a:lnTo>
                  <a:pt x="523" y="49"/>
                </a:lnTo>
                <a:lnTo>
                  <a:pt x="523" y="49"/>
                </a:lnTo>
                <a:lnTo>
                  <a:pt x="523" y="50"/>
                </a:lnTo>
                <a:lnTo>
                  <a:pt x="523" y="50"/>
                </a:lnTo>
                <a:lnTo>
                  <a:pt x="524" y="50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1"/>
                </a:lnTo>
                <a:lnTo>
                  <a:pt x="524" y="52"/>
                </a:lnTo>
                <a:lnTo>
                  <a:pt x="524" y="52"/>
                </a:lnTo>
                <a:lnTo>
                  <a:pt x="524" y="52"/>
                </a:lnTo>
                <a:lnTo>
                  <a:pt x="524" y="53"/>
                </a:lnTo>
                <a:lnTo>
                  <a:pt x="524" y="53"/>
                </a:lnTo>
                <a:lnTo>
                  <a:pt x="524" y="54"/>
                </a:lnTo>
                <a:lnTo>
                  <a:pt x="524" y="54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7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5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6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5" y="55"/>
                </a:lnTo>
                <a:lnTo>
                  <a:pt x="526" y="55"/>
                </a:lnTo>
                <a:lnTo>
                  <a:pt x="526" y="55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4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3"/>
                </a:lnTo>
                <a:lnTo>
                  <a:pt x="526" y="52"/>
                </a:lnTo>
                <a:lnTo>
                  <a:pt x="526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5" y="52"/>
                </a:lnTo>
                <a:lnTo>
                  <a:pt x="526" y="52"/>
                </a:lnTo>
                <a:lnTo>
                  <a:pt x="526" y="52"/>
                </a:lnTo>
                <a:lnTo>
                  <a:pt x="526" y="52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1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6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7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50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8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29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0" y="49"/>
                </a:lnTo>
                <a:lnTo>
                  <a:pt x="531" y="49"/>
                </a:lnTo>
                <a:lnTo>
                  <a:pt x="531" y="49"/>
                </a:lnTo>
                <a:lnTo>
                  <a:pt x="531" y="49"/>
                </a:lnTo>
                <a:lnTo>
                  <a:pt x="531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2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3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49"/>
                </a:lnTo>
                <a:lnTo>
                  <a:pt x="534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5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8" y="50"/>
                </a:lnTo>
                <a:lnTo>
                  <a:pt x="538" y="50"/>
                </a:lnTo>
                <a:lnTo>
                  <a:pt x="538" y="51"/>
                </a:lnTo>
                <a:lnTo>
                  <a:pt x="539" y="51"/>
                </a:lnTo>
                <a:lnTo>
                  <a:pt x="539" y="51"/>
                </a:lnTo>
                <a:lnTo>
                  <a:pt x="539" y="51"/>
                </a:lnTo>
                <a:lnTo>
                  <a:pt x="539" y="54"/>
                </a:lnTo>
                <a:lnTo>
                  <a:pt x="539" y="59"/>
                </a:lnTo>
                <a:lnTo>
                  <a:pt x="539" y="60"/>
                </a:lnTo>
                <a:lnTo>
                  <a:pt x="539" y="61"/>
                </a:lnTo>
                <a:lnTo>
                  <a:pt x="539" y="63"/>
                </a:lnTo>
                <a:lnTo>
                  <a:pt x="539" y="65"/>
                </a:lnTo>
                <a:lnTo>
                  <a:pt x="539" y="65"/>
                </a:lnTo>
                <a:lnTo>
                  <a:pt x="539" y="68"/>
                </a:lnTo>
                <a:lnTo>
                  <a:pt x="539" y="73"/>
                </a:lnTo>
                <a:lnTo>
                  <a:pt x="539" y="76"/>
                </a:lnTo>
                <a:lnTo>
                  <a:pt x="539" y="80"/>
                </a:lnTo>
                <a:lnTo>
                  <a:pt x="539" y="81"/>
                </a:lnTo>
                <a:lnTo>
                  <a:pt x="539" y="84"/>
                </a:lnTo>
                <a:lnTo>
                  <a:pt x="539" y="86"/>
                </a:lnTo>
                <a:lnTo>
                  <a:pt x="538" y="93"/>
                </a:lnTo>
                <a:lnTo>
                  <a:pt x="538" y="97"/>
                </a:lnTo>
                <a:lnTo>
                  <a:pt x="538" y="104"/>
                </a:lnTo>
                <a:lnTo>
                  <a:pt x="538" y="104"/>
                </a:lnTo>
                <a:lnTo>
                  <a:pt x="538" y="106"/>
                </a:lnTo>
                <a:lnTo>
                  <a:pt x="538" y="108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8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0" y="110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2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3" y="110"/>
                </a:lnTo>
                <a:lnTo>
                  <a:pt x="544" y="110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4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5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09"/>
                </a:lnTo>
                <a:lnTo>
                  <a:pt x="546" y="115"/>
                </a:lnTo>
                <a:lnTo>
                  <a:pt x="546" y="116"/>
                </a:lnTo>
                <a:lnTo>
                  <a:pt x="546" y="116"/>
                </a:lnTo>
                <a:lnTo>
                  <a:pt x="546" y="116"/>
                </a:lnTo>
                <a:lnTo>
                  <a:pt x="546" y="117"/>
                </a:lnTo>
                <a:lnTo>
                  <a:pt x="546" y="117"/>
                </a:lnTo>
                <a:lnTo>
                  <a:pt x="546" y="120"/>
                </a:lnTo>
                <a:lnTo>
                  <a:pt x="546" y="121"/>
                </a:lnTo>
                <a:lnTo>
                  <a:pt x="546" y="122"/>
                </a:lnTo>
                <a:lnTo>
                  <a:pt x="546" y="123"/>
                </a:lnTo>
                <a:lnTo>
                  <a:pt x="546" y="124"/>
                </a:lnTo>
                <a:lnTo>
                  <a:pt x="546" y="126"/>
                </a:lnTo>
                <a:lnTo>
                  <a:pt x="546" y="126"/>
                </a:lnTo>
                <a:lnTo>
                  <a:pt x="546" y="131"/>
                </a:lnTo>
                <a:lnTo>
                  <a:pt x="546" y="132"/>
                </a:lnTo>
                <a:lnTo>
                  <a:pt x="546" y="135"/>
                </a:lnTo>
                <a:lnTo>
                  <a:pt x="546" y="136"/>
                </a:lnTo>
                <a:lnTo>
                  <a:pt x="546" y="139"/>
                </a:lnTo>
                <a:lnTo>
                  <a:pt x="546" y="140"/>
                </a:lnTo>
                <a:lnTo>
                  <a:pt x="546" y="140"/>
                </a:lnTo>
                <a:lnTo>
                  <a:pt x="546" y="142"/>
                </a:lnTo>
                <a:lnTo>
                  <a:pt x="546" y="143"/>
                </a:lnTo>
                <a:lnTo>
                  <a:pt x="546" y="144"/>
                </a:lnTo>
                <a:lnTo>
                  <a:pt x="546" y="145"/>
                </a:lnTo>
                <a:lnTo>
                  <a:pt x="546" y="146"/>
                </a:lnTo>
                <a:lnTo>
                  <a:pt x="546" y="147"/>
                </a:lnTo>
                <a:lnTo>
                  <a:pt x="546" y="149"/>
                </a:lnTo>
                <a:lnTo>
                  <a:pt x="546" y="150"/>
                </a:lnTo>
                <a:lnTo>
                  <a:pt x="546" y="150"/>
                </a:lnTo>
                <a:lnTo>
                  <a:pt x="546" y="151"/>
                </a:lnTo>
                <a:lnTo>
                  <a:pt x="546" y="155"/>
                </a:lnTo>
                <a:lnTo>
                  <a:pt x="546" y="155"/>
                </a:lnTo>
                <a:lnTo>
                  <a:pt x="546" y="155"/>
                </a:lnTo>
                <a:lnTo>
                  <a:pt x="545" y="156"/>
                </a:lnTo>
                <a:lnTo>
                  <a:pt x="545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6"/>
                </a:lnTo>
                <a:lnTo>
                  <a:pt x="544" y="157"/>
                </a:lnTo>
                <a:lnTo>
                  <a:pt x="543" y="158"/>
                </a:lnTo>
                <a:lnTo>
                  <a:pt x="543" y="158"/>
                </a:lnTo>
                <a:lnTo>
                  <a:pt x="543" y="159"/>
                </a:lnTo>
                <a:lnTo>
                  <a:pt x="543" y="159"/>
                </a:lnTo>
                <a:lnTo>
                  <a:pt x="544" y="159"/>
                </a:lnTo>
                <a:lnTo>
                  <a:pt x="544" y="159"/>
                </a:lnTo>
                <a:lnTo>
                  <a:pt x="544" y="160"/>
                </a:lnTo>
                <a:lnTo>
                  <a:pt x="544" y="160"/>
                </a:lnTo>
                <a:lnTo>
                  <a:pt x="545" y="160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1"/>
                </a:lnTo>
                <a:lnTo>
                  <a:pt x="545" y="162"/>
                </a:lnTo>
                <a:lnTo>
                  <a:pt x="545" y="162"/>
                </a:lnTo>
                <a:lnTo>
                  <a:pt x="545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5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4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4"/>
                </a:lnTo>
                <a:lnTo>
                  <a:pt x="543" y="164"/>
                </a:lnTo>
                <a:lnTo>
                  <a:pt x="543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2" y="164"/>
                </a:lnTo>
                <a:lnTo>
                  <a:pt x="541" y="164"/>
                </a:lnTo>
                <a:lnTo>
                  <a:pt x="541" y="164"/>
                </a:lnTo>
                <a:lnTo>
                  <a:pt x="541" y="164"/>
                </a:lnTo>
                <a:lnTo>
                  <a:pt x="541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40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9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4"/>
                </a:lnTo>
                <a:lnTo>
                  <a:pt x="538" y="163"/>
                </a:lnTo>
                <a:lnTo>
                  <a:pt x="538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7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3"/>
                </a:lnTo>
                <a:lnTo>
                  <a:pt x="536" y="164"/>
                </a:lnTo>
                <a:lnTo>
                  <a:pt x="536" y="164"/>
                </a:lnTo>
                <a:lnTo>
                  <a:pt x="536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5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4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4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3" y="165"/>
                </a:lnTo>
                <a:lnTo>
                  <a:pt x="532" y="165"/>
                </a:lnTo>
                <a:lnTo>
                  <a:pt x="532" y="165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6"/>
                </a:lnTo>
                <a:lnTo>
                  <a:pt x="532" y="167"/>
                </a:lnTo>
                <a:lnTo>
                  <a:pt x="532" y="167"/>
                </a:lnTo>
                <a:lnTo>
                  <a:pt x="532" y="167"/>
                </a:lnTo>
                <a:lnTo>
                  <a:pt x="532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1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8" y="168"/>
                </a:lnTo>
                <a:lnTo>
                  <a:pt x="528" y="168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8" y="167"/>
                </a:lnTo>
                <a:lnTo>
                  <a:pt x="527" y="167"/>
                </a:lnTo>
                <a:lnTo>
                  <a:pt x="527" y="167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8"/>
                </a:lnTo>
                <a:lnTo>
                  <a:pt x="527" y="167"/>
                </a:lnTo>
                <a:lnTo>
                  <a:pt x="527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6" y="167"/>
                </a:lnTo>
                <a:lnTo>
                  <a:pt x="525" y="167"/>
                </a:lnTo>
                <a:lnTo>
                  <a:pt x="525" y="167"/>
                </a:lnTo>
                <a:lnTo>
                  <a:pt x="525" y="167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5" y="168"/>
                </a:lnTo>
                <a:lnTo>
                  <a:pt x="524" y="168"/>
                </a:lnTo>
                <a:lnTo>
                  <a:pt x="524" y="168"/>
                </a:lnTo>
                <a:lnTo>
                  <a:pt x="524" y="168"/>
                </a:lnTo>
                <a:lnTo>
                  <a:pt x="524" y="169"/>
                </a:lnTo>
                <a:lnTo>
                  <a:pt x="524" y="169"/>
                </a:lnTo>
                <a:lnTo>
                  <a:pt x="524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70"/>
                </a:lnTo>
                <a:lnTo>
                  <a:pt x="523" y="170"/>
                </a:lnTo>
                <a:lnTo>
                  <a:pt x="523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0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2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1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1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20" y="172"/>
                </a:lnTo>
                <a:lnTo>
                  <a:pt x="519" y="172"/>
                </a:lnTo>
                <a:lnTo>
                  <a:pt x="519" y="173"/>
                </a:lnTo>
                <a:lnTo>
                  <a:pt x="519" y="173"/>
                </a:lnTo>
                <a:lnTo>
                  <a:pt x="519" y="173"/>
                </a:lnTo>
                <a:lnTo>
                  <a:pt x="520" y="173"/>
                </a:lnTo>
                <a:lnTo>
                  <a:pt x="520" y="173"/>
                </a:lnTo>
                <a:lnTo>
                  <a:pt x="520" y="174"/>
                </a:lnTo>
                <a:lnTo>
                  <a:pt x="520" y="174"/>
                </a:lnTo>
                <a:lnTo>
                  <a:pt x="520" y="174"/>
                </a:lnTo>
                <a:lnTo>
                  <a:pt x="520" y="174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5"/>
                </a:lnTo>
                <a:lnTo>
                  <a:pt x="520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9" y="176"/>
                </a:lnTo>
                <a:lnTo>
                  <a:pt x="518" y="176"/>
                </a:lnTo>
                <a:lnTo>
                  <a:pt x="518" y="176"/>
                </a:lnTo>
                <a:lnTo>
                  <a:pt x="518" y="176"/>
                </a:lnTo>
                <a:lnTo>
                  <a:pt x="518" y="175"/>
                </a:lnTo>
                <a:lnTo>
                  <a:pt x="518" y="175"/>
                </a:lnTo>
                <a:lnTo>
                  <a:pt x="518" y="175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7" y="176"/>
                </a:lnTo>
                <a:lnTo>
                  <a:pt x="516" y="176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6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5"/>
                </a:lnTo>
                <a:lnTo>
                  <a:pt x="515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4" y="174"/>
                </a:lnTo>
                <a:lnTo>
                  <a:pt x="513" y="174"/>
                </a:lnTo>
                <a:lnTo>
                  <a:pt x="513" y="174"/>
                </a:lnTo>
                <a:lnTo>
                  <a:pt x="513" y="174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3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3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2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2"/>
                </a:lnTo>
                <a:lnTo>
                  <a:pt x="511" y="173"/>
                </a:lnTo>
                <a:lnTo>
                  <a:pt x="511" y="173"/>
                </a:lnTo>
                <a:lnTo>
                  <a:pt x="511" y="173"/>
                </a:lnTo>
                <a:lnTo>
                  <a:pt x="511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3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10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4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9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5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6"/>
                </a:lnTo>
                <a:lnTo>
                  <a:pt x="508" y="177"/>
                </a:lnTo>
                <a:lnTo>
                  <a:pt x="508" y="177"/>
                </a:lnTo>
                <a:lnTo>
                  <a:pt x="508" y="177"/>
                </a:lnTo>
                <a:lnTo>
                  <a:pt x="508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7"/>
                </a:lnTo>
                <a:lnTo>
                  <a:pt x="507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8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6" y="179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5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4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0"/>
                </a:lnTo>
                <a:lnTo>
                  <a:pt x="503" y="181"/>
                </a:lnTo>
                <a:lnTo>
                  <a:pt x="503" y="181"/>
                </a:lnTo>
                <a:lnTo>
                  <a:pt x="503" y="181"/>
                </a:lnTo>
                <a:lnTo>
                  <a:pt x="503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1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2"/>
                </a:lnTo>
                <a:lnTo>
                  <a:pt x="502" y="183"/>
                </a:lnTo>
                <a:lnTo>
                  <a:pt x="502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1" y="183"/>
                </a:lnTo>
                <a:lnTo>
                  <a:pt x="500" y="183"/>
                </a:lnTo>
                <a:lnTo>
                  <a:pt x="500" y="184"/>
                </a:lnTo>
                <a:lnTo>
                  <a:pt x="500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9" y="184"/>
                </a:lnTo>
                <a:lnTo>
                  <a:pt x="498" y="184"/>
                </a:lnTo>
                <a:lnTo>
                  <a:pt x="498" y="183"/>
                </a:lnTo>
                <a:lnTo>
                  <a:pt x="498" y="183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4"/>
                </a:lnTo>
                <a:lnTo>
                  <a:pt x="495" y="184"/>
                </a:lnTo>
                <a:lnTo>
                  <a:pt x="495" y="184"/>
                </a:lnTo>
                <a:lnTo>
                  <a:pt x="495" y="184"/>
                </a:lnTo>
                <a:lnTo>
                  <a:pt x="495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4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4"/>
                </a:lnTo>
                <a:lnTo>
                  <a:pt x="493" y="183"/>
                </a:lnTo>
                <a:lnTo>
                  <a:pt x="493" y="183"/>
                </a:lnTo>
                <a:lnTo>
                  <a:pt x="493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2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3"/>
                </a:lnTo>
                <a:lnTo>
                  <a:pt x="491" y="184"/>
                </a:lnTo>
                <a:lnTo>
                  <a:pt x="491" y="184"/>
                </a:lnTo>
                <a:lnTo>
                  <a:pt x="491" y="184"/>
                </a:lnTo>
                <a:lnTo>
                  <a:pt x="490" y="184"/>
                </a:lnTo>
                <a:lnTo>
                  <a:pt x="490" y="184"/>
                </a:lnTo>
                <a:lnTo>
                  <a:pt x="490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9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4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8" y="183"/>
                </a:lnTo>
                <a:lnTo>
                  <a:pt x="487" y="183"/>
                </a:lnTo>
                <a:lnTo>
                  <a:pt x="487" y="182"/>
                </a:lnTo>
                <a:lnTo>
                  <a:pt x="487" y="182"/>
                </a:lnTo>
                <a:lnTo>
                  <a:pt x="487" y="182"/>
                </a:lnTo>
                <a:lnTo>
                  <a:pt x="487" y="182"/>
                </a:lnTo>
                <a:lnTo>
                  <a:pt x="486" y="182"/>
                </a:lnTo>
                <a:lnTo>
                  <a:pt x="486" y="182"/>
                </a:lnTo>
                <a:lnTo>
                  <a:pt x="486" y="182"/>
                </a:lnTo>
                <a:lnTo>
                  <a:pt x="486" y="182"/>
                </a:lnTo>
                <a:lnTo>
                  <a:pt x="485" y="182"/>
                </a:lnTo>
                <a:lnTo>
                  <a:pt x="485" y="182"/>
                </a:lnTo>
                <a:lnTo>
                  <a:pt x="485" y="182"/>
                </a:lnTo>
                <a:lnTo>
                  <a:pt x="484" y="182"/>
                </a:lnTo>
                <a:lnTo>
                  <a:pt x="484" y="182"/>
                </a:lnTo>
                <a:lnTo>
                  <a:pt x="484" y="182"/>
                </a:lnTo>
                <a:lnTo>
                  <a:pt x="484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3"/>
                </a:lnTo>
                <a:lnTo>
                  <a:pt x="482" y="183"/>
                </a:lnTo>
                <a:lnTo>
                  <a:pt x="482" y="183"/>
                </a:lnTo>
                <a:lnTo>
                  <a:pt x="482" y="183"/>
                </a:lnTo>
                <a:lnTo>
                  <a:pt x="482" y="182"/>
                </a:lnTo>
                <a:lnTo>
                  <a:pt x="482" y="182"/>
                </a:lnTo>
                <a:lnTo>
                  <a:pt x="482" y="182"/>
                </a:lnTo>
                <a:lnTo>
                  <a:pt x="482" y="182"/>
                </a:lnTo>
                <a:lnTo>
                  <a:pt x="481" y="182"/>
                </a:lnTo>
                <a:lnTo>
                  <a:pt x="481" y="182"/>
                </a:lnTo>
                <a:lnTo>
                  <a:pt x="481" y="182"/>
                </a:lnTo>
                <a:lnTo>
                  <a:pt x="481" y="182"/>
                </a:lnTo>
                <a:lnTo>
                  <a:pt x="480" y="182"/>
                </a:lnTo>
                <a:lnTo>
                  <a:pt x="480" y="182"/>
                </a:lnTo>
                <a:lnTo>
                  <a:pt x="480" y="182"/>
                </a:lnTo>
                <a:lnTo>
                  <a:pt x="480" y="182"/>
                </a:lnTo>
                <a:lnTo>
                  <a:pt x="479" y="182"/>
                </a:lnTo>
                <a:lnTo>
                  <a:pt x="479" y="182"/>
                </a:lnTo>
                <a:lnTo>
                  <a:pt x="478" y="182"/>
                </a:lnTo>
                <a:lnTo>
                  <a:pt x="478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2"/>
                </a:lnTo>
                <a:lnTo>
                  <a:pt x="477" y="181"/>
                </a:lnTo>
                <a:lnTo>
                  <a:pt x="477" y="181"/>
                </a:lnTo>
                <a:lnTo>
                  <a:pt x="477" y="181"/>
                </a:lnTo>
                <a:lnTo>
                  <a:pt x="477" y="181"/>
                </a:lnTo>
                <a:lnTo>
                  <a:pt x="477" y="180"/>
                </a:lnTo>
                <a:lnTo>
                  <a:pt x="477" y="180"/>
                </a:lnTo>
                <a:lnTo>
                  <a:pt x="477" y="180"/>
                </a:lnTo>
                <a:lnTo>
                  <a:pt x="476" y="180"/>
                </a:lnTo>
                <a:lnTo>
                  <a:pt x="476" y="180"/>
                </a:lnTo>
                <a:lnTo>
                  <a:pt x="476" y="180"/>
                </a:lnTo>
                <a:lnTo>
                  <a:pt x="476" y="180"/>
                </a:lnTo>
                <a:lnTo>
                  <a:pt x="475" y="179"/>
                </a:lnTo>
                <a:lnTo>
                  <a:pt x="474" y="179"/>
                </a:lnTo>
                <a:lnTo>
                  <a:pt x="473" y="179"/>
                </a:lnTo>
                <a:lnTo>
                  <a:pt x="472" y="179"/>
                </a:lnTo>
                <a:lnTo>
                  <a:pt x="471" y="179"/>
                </a:lnTo>
                <a:lnTo>
                  <a:pt x="471" y="179"/>
                </a:lnTo>
                <a:lnTo>
                  <a:pt x="471" y="178"/>
                </a:lnTo>
                <a:lnTo>
                  <a:pt x="470" y="178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1"/>
                </a:lnTo>
                <a:lnTo>
                  <a:pt x="468" y="181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9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2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3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8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7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4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6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5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5" y="186"/>
                </a:lnTo>
                <a:lnTo>
                  <a:pt x="464" y="186"/>
                </a:lnTo>
                <a:lnTo>
                  <a:pt x="464" y="186"/>
                </a:lnTo>
                <a:lnTo>
                  <a:pt x="464" y="187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8"/>
                </a:lnTo>
                <a:lnTo>
                  <a:pt x="465" y="188"/>
                </a:lnTo>
                <a:lnTo>
                  <a:pt x="465" y="188"/>
                </a:lnTo>
                <a:lnTo>
                  <a:pt x="464" y="188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4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0"/>
                </a:lnTo>
                <a:lnTo>
                  <a:pt x="463" y="191"/>
                </a:lnTo>
                <a:lnTo>
                  <a:pt x="463" y="191"/>
                </a:lnTo>
                <a:lnTo>
                  <a:pt x="463" y="192"/>
                </a:lnTo>
                <a:lnTo>
                  <a:pt x="463" y="192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2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61" y="194"/>
                </a:lnTo>
                <a:lnTo>
                  <a:pt x="461" y="194"/>
                </a:lnTo>
                <a:lnTo>
                  <a:pt x="460" y="194"/>
                </a:lnTo>
                <a:lnTo>
                  <a:pt x="461" y="194"/>
                </a:lnTo>
                <a:lnTo>
                  <a:pt x="461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4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60" y="195"/>
                </a:lnTo>
                <a:lnTo>
                  <a:pt x="459" y="195"/>
                </a:lnTo>
                <a:lnTo>
                  <a:pt x="459" y="195"/>
                </a:lnTo>
                <a:lnTo>
                  <a:pt x="459" y="195"/>
                </a:lnTo>
                <a:lnTo>
                  <a:pt x="458" y="194"/>
                </a:lnTo>
                <a:lnTo>
                  <a:pt x="458" y="194"/>
                </a:lnTo>
                <a:lnTo>
                  <a:pt x="458" y="194"/>
                </a:lnTo>
                <a:lnTo>
                  <a:pt x="458" y="193"/>
                </a:lnTo>
                <a:lnTo>
                  <a:pt x="456" y="192"/>
                </a:lnTo>
                <a:lnTo>
                  <a:pt x="455" y="191"/>
                </a:lnTo>
                <a:lnTo>
                  <a:pt x="455" y="191"/>
                </a:lnTo>
                <a:lnTo>
                  <a:pt x="454" y="190"/>
                </a:lnTo>
                <a:lnTo>
                  <a:pt x="454" y="190"/>
                </a:lnTo>
                <a:lnTo>
                  <a:pt x="453" y="189"/>
                </a:lnTo>
                <a:lnTo>
                  <a:pt x="452" y="188"/>
                </a:lnTo>
                <a:lnTo>
                  <a:pt x="452" y="188"/>
                </a:lnTo>
                <a:lnTo>
                  <a:pt x="451" y="187"/>
                </a:lnTo>
                <a:lnTo>
                  <a:pt x="451" y="187"/>
                </a:lnTo>
                <a:lnTo>
                  <a:pt x="451" y="187"/>
                </a:lnTo>
                <a:lnTo>
                  <a:pt x="451" y="187"/>
                </a:lnTo>
                <a:lnTo>
                  <a:pt x="450" y="186"/>
                </a:lnTo>
                <a:lnTo>
                  <a:pt x="450" y="186"/>
                </a:lnTo>
                <a:lnTo>
                  <a:pt x="448" y="185"/>
                </a:lnTo>
                <a:lnTo>
                  <a:pt x="447" y="184"/>
                </a:lnTo>
                <a:lnTo>
                  <a:pt x="446" y="182"/>
                </a:lnTo>
                <a:lnTo>
                  <a:pt x="445" y="182"/>
                </a:lnTo>
                <a:lnTo>
                  <a:pt x="445" y="181"/>
                </a:lnTo>
                <a:lnTo>
                  <a:pt x="445" y="181"/>
                </a:lnTo>
                <a:lnTo>
                  <a:pt x="445" y="181"/>
                </a:lnTo>
                <a:lnTo>
                  <a:pt x="445" y="181"/>
                </a:lnTo>
                <a:lnTo>
                  <a:pt x="444" y="181"/>
                </a:lnTo>
                <a:lnTo>
                  <a:pt x="443" y="180"/>
                </a:lnTo>
                <a:lnTo>
                  <a:pt x="442" y="179"/>
                </a:lnTo>
                <a:lnTo>
                  <a:pt x="442" y="179"/>
                </a:lnTo>
                <a:lnTo>
                  <a:pt x="442" y="179"/>
                </a:lnTo>
                <a:lnTo>
                  <a:pt x="442" y="178"/>
                </a:lnTo>
                <a:lnTo>
                  <a:pt x="442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8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1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79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0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40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1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2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39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3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8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7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6" y="184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3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5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4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4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3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2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1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30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5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9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6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7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7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6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8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5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89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0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1"/>
                </a:lnTo>
                <a:lnTo>
                  <a:pt x="424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2"/>
                </a:lnTo>
                <a:lnTo>
                  <a:pt x="423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3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2" y="194"/>
                </a:lnTo>
                <a:lnTo>
                  <a:pt x="421" y="194"/>
                </a:lnTo>
                <a:lnTo>
                  <a:pt x="421" y="194"/>
                </a:lnTo>
                <a:lnTo>
                  <a:pt x="421" y="194"/>
                </a:lnTo>
                <a:lnTo>
                  <a:pt x="421" y="194"/>
                </a:lnTo>
                <a:lnTo>
                  <a:pt x="420" y="194"/>
                </a:lnTo>
                <a:lnTo>
                  <a:pt x="420" y="194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20" y="195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7"/>
                </a:lnTo>
                <a:lnTo>
                  <a:pt x="419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8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7"/>
                </a:lnTo>
                <a:lnTo>
                  <a:pt x="417" y="198"/>
                </a:lnTo>
                <a:lnTo>
                  <a:pt x="417" y="198"/>
                </a:lnTo>
                <a:lnTo>
                  <a:pt x="417" y="198"/>
                </a:lnTo>
                <a:lnTo>
                  <a:pt x="416" y="198"/>
                </a:lnTo>
                <a:lnTo>
                  <a:pt x="416" y="198"/>
                </a:lnTo>
                <a:lnTo>
                  <a:pt x="415" y="198"/>
                </a:lnTo>
                <a:lnTo>
                  <a:pt x="414" y="197"/>
                </a:lnTo>
                <a:lnTo>
                  <a:pt x="414" y="197"/>
                </a:lnTo>
                <a:lnTo>
                  <a:pt x="414" y="197"/>
                </a:lnTo>
                <a:lnTo>
                  <a:pt x="414" y="197"/>
                </a:lnTo>
                <a:lnTo>
                  <a:pt x="413" y="197"/>
                </a:lnTo>
                <a:lnTo>
                  <a:pt x="413" y="197"/>
                </a:lnTo>
                <a:lnTo>
                  <a:pt x="412" y="197"/>
                </a:lnTo>
                <a:lnTo>
                  <a:pt x="412" y="197"/>
                </a:lnTo>
                <a:lnTo>
                  <a:pt x="412" y="197"/>
                </a:lnTo>
                <a:lnTo>
                  <a:pt x="412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7"/>
                </a:lnTo>
                <a:lnTo>
                  <a:pt x="411" y="198"/>
                </a:lnTo>
                <a:lnTo>
                  <a:pt x="411" y="198"/>
                </a:lnTo>
                <a:lnTo>
                  <a:pt x="411" y="198"/>
                </a:lnTo>
                <a:lnTo>
                  <a:pt x="411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8"/>
                </a:lnTo>
                <a:lnTo>
                  <a:pt x="410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8" y="199"/>
                </a:lnTo>
                <a:lnTo>
                  <a:pt x="408" y="198"/>
                </a:lnTo>
                <a:lnTo>
                  <a:pt x="408" y="198"/>
                </a:lnTo>
                <a:lnTo>
                  <a:pt x="408" y="198"/>
                </a:lnTo>
                <a:lnTo>
                  <a:pt x="408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7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5" y="198"/>
                </a:lnTo>
                <a:lnTo>
                  <a:pt x="404" y="198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4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3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2" y="199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1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0"/>
                </a:lnTo>
                <a:lnTo>
                  <a:pt x="400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9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1"/>
                </a:lnTo>
                <a:lnTo>
                  <a:pt x="398" y="202"/>
                </a:lnTo>
                <a:lnTo>
                  <a:pt x="398" y="202"/>
                </a:lnTo>
                <a:lnTo>
                  <a:pt x="398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7" y="202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6" y="203"/>
                </a:lnTo>
                <a:lnTo>
                  <a:pt x="395" y="203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5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4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06"/>
                </a:lnTo>
                <a:lnTo>
                  <a:pt x="393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6"/>
                </a:lnTo>
                <a:lnTo>
                  <a:pt x="392" y="207"/>
                </a:lnTo>
                <a:lnTo>
                  <a:pt x="392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1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90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8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9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09"/>
                </a:lnTo>
                <a:lnTo>
                  <a:pt x="388" y="210"/>
                </a:lnTo>
                <a:lnTo>
                  <a:pt x="388" y="210"/>
                </a:lnTo>
                <a:lnTo>
                  <a:pt x="388" y="210"/>
                </a:lnTo>
                <a:lnTo>
                  <a:pt x="387" y="210"/>
                </a:lnTo>
                <a:lnTo>
                  <a:pt x="387" y="210"/>
                </a:lnTo>
                <a:lnTo>
                  <a:pt x="386" y="210"/>
                </a:lnTo>
                <a:lnTo>
                  <a:pt x="386" y="209"/>
                </a:lnTo>
                <a:lnTo>
                  <a:pt x="385" y="209"/>
                </a:lnTo>
                <a:lnTo>
                  <a:pt x="385" y="209"/>
                </a:lnTo>
                <a:lnTo>
                  <a:pt x="384" y="209"/>
                </a:lnTo>
                <a:lnTo>
                  <a:pt x="382" y="208"/>
                </a:lnTo>
                <a:lnTo>
                  <a:pt x="381" y="207"/>
                </a:lnTo>
                <a:lnTo>
                  <a:pt x="380" y="207"/>
                </a:lnTo>
                <a:lnTo>
                  <a:pt x="380" y="207"/>
                </a:lnTo>
                <a:lnTo>
                  <a:pt x="379" y="207"/>
                </a:lnTo>
                <a:lnTo>
                  <a:pt x="379" y="206"/>
                </a:lnTo>
                <a:lnTo>
                  <a:pt x="378" y="206"/>
                </a:lnTo>
                <a:lnTo>
                  <a:pt x="378" y="206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6" y="203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2"/>
                </a:lnTo>
                <a:lnTo>
                  <a:pt x="375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3" y="200"/>
                </a:lnTo>
                <a:lnTo>
                  <a:pt x="373" y="200"/>
                </a:lnTo>
                <a:lnTo>
                  <a:pt x="373" y="200"/>
                </a:lnTo>
                <a:lnTo>
                  <a:pt x="372" y="200"/>
                </a:lnTo>
                <a:lnTo>
                  <a:pt x="372" y="200"/>
                </a:lnTo>
                <a:lnTo>
                  <a:pt x="371" y="200"/>
                </a:lnTo>
                <a:lnTo>
                  <a:pt x="371" y="200"/>
                </a:lnTo>
                <a:lnTo>
                  <a:pt x="370" y="200"/>
                </a:lnTo>
                <a:lnTo>
                  <a:pt x="369" y="200"/>
                </a:lnTo>
                <a:lnTo>
                  <a:pt x="369" y="199"/>
                </a:lnTo>
                <a:lnTo>
                  <a:pt x="369" y="199"/>
                </a:lnTo>
                <a:lnTo>
                  <a:pt x="368" y="199"/>
                </a:lnTo>
                <a:lnTo>
                  <a:pt x="368" y="199"/>
                </a:lnTo>
                <a:lnTo>
                  <a:pt x="367" y="199"/>
                </a:lnTo>
                <a:lnTo>
                  <a:pt x="367" y="199"/>
                </a:lnTo>
                <a:lnTo>
                  <a:pt x="368" y="200"/>
                </a:lnTo>
                <a:lnTo>
                  <a:pt x="368" y="200"/>
                </a:lnTo>
                <a:lnTo>
                  <a:pt x="369" y="201"/>
                </a:lnTo>
                <a:lnTo>
                  <a:pt x="371" y="202"/>
                </a:lnTo>
                <a:lnTo>
                  <a:pt x="372" y="204"/>
                </a:lnTo>
                <a:lnTo>
                  <a:pt x="372" y="205"/>
                </a:lnTo>
                <a:lnTo>
                  <a:pt x="371" y="205"/>
                </a:lnTo>
                <a:lnTo>
                  <a:pt x="370" y="206"/>
                </a:lnTo>
                <a:lnTo>
                  <a:pt x="367" y="210"/>
                </a:lnTo>
                <a:lnTo>
                  <a:pt x="366" y="212"/>
                </a:lnTo>
                <a:lnTo>
                  <a:pt x="366" y="212"/>
                </a:lnTo>
                <a:lnTo>
                  <a:pt x="365" y="212"/>
                </a:lnTo>
                <a:lnTo>
                  <a:pt x="364" y="214"/>
                </a:lnTo>
                <a:lnTo>
                  <a:pt x="364" y="214"/>
                </a:lnTo>
                <a:lnTo>
                  <a:pt x="363" y="215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58" y="221"/>
                </a:lnTo>
                <a:lnTo>
                  <a:pt x="358" y="221"/>
                </a:lnTo>
                <a:lnTo>
                  <a:pt x="356" y="223"/>
                </a:lnTo>
                <a:lnTo>
                  <a:pt x="351" y="229"/>
                </a:lnTo>
                <a:lnTo>
                  <a:pt x="351" y="229"/>
                </a:lnTo>
                <a:lnTo>
                  <a:pt x="349" y="231"/>
                </a:lnTo>
                <a:lnTo>
                  <a:pt x="349" y="231"/>
                </a:lnTo>
                <a:lnTo>
                  <a:pt x="346" y="235"/>
                </a:lnTo>
                <a:lnTo>
                  <a:pt x="346" y="235"/>
                </a:lnTo>
                <a:lnTo>
                  <a:pt x="344" y="237"/>
                </a:lnTo>
                <a:lnTo>
                  <a:pt x="343" y="238"/>
                </a:lnTo>
                <a:lnTo>
                  <a:pt x="342" y="239"/>
                </a:lnTo>
                <a:lnTo>
                  <a:pt x="342" y="239"/>
                </a:lnTo>
                <a:lnTo>
                  <a:pt x="342" y="239"/>
                </a:lnTo>
                <a:lnTo>
                  <a:pt x="342" y="239"/>
                </a:lnTo>
                <a:lnTo>
                  <a:pt x="342" y="240"/>
                </a:lnTo>
                <a:lnTo>
                  <a:pt x="342" y="240"/>
                </a:lnTo>
                <a:lnTo>
                  <a:pt x="344" y="241"/>
                </a:lnTo>
                <a:lnTo>
                  <a:pt x="346" y="242"/>
                </a:lnTo>
                <a:lnTo>
                  <a:pt x="346" y="243"/>
                </a:lnTo>
                <a:lnTo>
                  <a:pt x="346" y="243"/>
                </a:lnTo>
                <a:lnTo>
                  <a:pt x="347" y="243"/>
                </a:lnTo>
                <a:lnTo>
                  <a:pt x="347" y="243"/>
                </a:lnTo>
                <a:lnTo>
                  <a:pt x="347" y="243"/>
                </a:lnTo>
                <a:lnTo>
                  <a:pt x="347" y="244"/>
                </a:lnTo>
                <a:lnTo>
                  <a:pt x="348" y="244"/>
                </a:lnTo>
                <a:lnTo>
                  <a:pt x="348" y="244"/>
                </a:lnTo>
                <a:lnTo>
                  <a:pt x="348" y="244"/>
                </a:lnTo>
                <a:lnTo>
                  <a:pt x="349" y="245"/>
                </a:lnTo>
                <a:lnTo>
                  <a:pt x="350" y="245"/>
                </a:lnTo>
                <a:lnTo>
                  <a:pt x="351" y="247"/>
                </a:lnTo>
                <a:lnTo>
                  <a:pt x="352" y="247"/>
                </a:lnTo>
                <a:lnTo>
                  <a:pt x="352" y="247"/>
                </a:lnTo>
                <a:lnTo>
                  <a:pt x="352" y="247"/>
                </a:lnTo>
                <a:lnTo>
                  <a:pt x="353" y="248"/>
                </a:lnTo>
                <a:lnTo>
                  <a:pt x="353" y="248"/>
                </a:lnTo>
                <a:lnTo>
                  <a:pt x="353" y="248"/>
                </a:lnTo>
                <a:lnTo>
                  <a:pt x="354" y="248"/>
                </a:lnTo>
                <a:lnTo>
                  <a:pt x="354" y="249"/>
                </a:lnTo>
                <a:lnTo>
                  <a:pt x="355" y="249"/>
                </a:lnTo>
                <a:lnTo>
                  <a:pt x="355" y="250"/>
                </a:lnTo>
                <a:lnTo>
                  <a:pt x="356" y="250"/>
                </a:lnTo>
                <a:lnTo>
                  <a:pt x="356" y="251"/>
                </a:lnTo>
                <a:lnTo>
                  <a:pt x="356" y="252"/>
                </a:lnTo>
                <a:lnTo>
                  <a:pt x="356" y="252"/>
                </a:lnTo>
                <a:lnTo>
                  <a:pt x="357" y="252"/>
                </a:lnTo>
                <a:lnTo>
                  <a:pt x="358" y="253"/>
                </a:lnTo>
                <a:lnTo>
                  <a:pt x="358" y="253"/>
                </a:lnTo>
                <a:lnTo>
                  <a:pt x="358" y="253"/>
                </a:lnTo>
                <a:lnTo>
                  <a:pt x="359" y="253"/>
                </a:lnTo>
                <a:lnTo>
                  <a:pt x="359" y="254"/>
                </a:lnTo>
                <a:lnTo>
                  <a:pt x="362" y="255"/>
                </a:lnTo>
                <a:lnTo>
                  <a:pt x="362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6"/>
                </a:lnTo>
                <a:lnTo>
                  <a:pt x="364" y="256"/>
                </a:lnTo>
                <a:lnTo>
                  <a:pt x="366" y="257"/>
                </a:lnTo>
                <a:lnTo>
                  <a:pt x="367" y="258"/>
                </a:lnTo>
                <a:lnTo>
                  <a:pt x="368" y="259"/>
                </a:lnTo>
                <a:lnTo>
                  <a:pt x="369" y="260"/>
                </a:lnTo>
                <a:lnTo>
                  <a:pt x="371" y="262"/>
                </a:lnTo>
                <a:lnTo>
                  <a:pt x="373" y="263"/>
                </a:lnTo>
                <a:lnTo>
                  <a:pt x="373" y="263"/>
                </a:lnTo>
                <a:lnTo>
                  <a:pt x="375" y="264"/>
                </a:lnTo>
                <a:lnTo>
                  <a:pt x="375" y="265"/>
                </a:lnTo>
                <a:lnTo>
                  <a:pt x="376" y="265"/>
                </a:lnTo>
                <a:lnTo>
                  <a:pt x="377" y="266"/>
                </a:lnTo>
                <a:lnTo>
                  <a:pt x="377" y="266"/>
                </a:lnTo>
                <a:lnTo>
                  <a:pt x="377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9" y="268"/>
                </a:lnTo>
                <a:lnTo>
                  <a:pt x="379" y="268"/>
                </a:lnTo>
                <a:lnTo>
                  <a:pt x="379" y="269"/>
                </a:lnTo>
                <a:lnTo>
                  <a:pt x="379" y="270"/>
                </a:lnTo>
                <a:lnTo>
                  <a:pt x="379" y="273"/>
                </a:lnTo>
                <a:lnTo>
                  <a:pt x="379" y="276"/>
                </a:lnTo>
                <a:lnTo>
                  <a:pt x="380" y="277"/>
                </a:lnTo>
                <a:lnTo>
                  <a:pt x="380" y="277"/>
                </a:lnTo>
                <a:lnTo>
                  <a:pt x="380" y="278"/>
                </a:lnTo>
                <a:lnTo>
                  <a:pt x="382" y="279"/>
                </a:lnTo>
                <a:lnTo>
                  <a:pt x="383" y="280"/>
                </a:lnTo>
                <a:lnTo>
                  <a:pt x="384" y="282"/>
                </a:lnTo>
                <a:lnTo>
                  <a:pt x="384" y="282"/>
                </a:lnTo>
                <a:lnTo>
                  <a:pt x="386" y="283"/>
                </a:lnTo>
                <a:lnTo>
                  <a:pt x="387" y="284"/>
                </a:lnTo>
                <a:lnTo>
                  <a:pt x="388" y="285"/>
                </a:lnTo>
                <a:lnTo>
                  <a:pt x="389" y="285"/>
                </a:lnTo>
                <a:lnTo>
                  <a:pt x="390" y="286"/>
                </a:lnTo>
                <a:lnTo>
                  <a:pt x="390" y="287"/>
                </a:lnTo>
                <a:lnTo>
                  <a:pt x="390" y="287"/>
                </a:lnTo>
                <a:lnTo>
                  <a:pt x="390" y="287"/>
                </a:lnTo>
                <a:lnTo>
                  <a:pt x="391" y="288"/>
                </a:lnTo>
                <a:lnTo>
                  <a:pt x="392" y="289"/>
                </a:lnTo>
                <a:lnTo>
                  <a:pt x="392" y="291"/>
                </a:lnTo>
                <a:lnTo>
                  <a:pt x="393" y="291"/>
                </a:lnTo>
                <a:lnTo>
                  <a:pt x="393" y="292"/>
                </a:lnTo>
                <a:lnTo>
                  <a:pt x="394" y="293"/>
                </a:lnTo>
                <a:lnTo>
                  <a:pt x="395" y="294"/>
                </a:lnTo>
                <a:lnTo>
                  <a:pt x="395" y="296"/>
                </a:lnTo>
                <a:lnTo>
                  <a:pt x="396" y="297"/>
                </a:lnTo>
                <a:lnTo>
                  <a:pt x="397" y="298"/>
                </a:lnTo>
                <a:lnTo>
                  <a:pt x="397" y="299"/>
                </a:lnTo>
                <a:lnTo>
                  <a:pt x="397" y="299"/>
                </a:lnTo>
                <a:lnTo>
                  <a:pt x="398" y="300"/>
                </a:lnTo>
                <a:lnTo>
                  <a:pt x="398" y="301"/>
                </a:lnTo>
                <a:lnTo>
                  <a:pt x="398" y="301"/>
                </a:lnTo>
                <a:lnTo>
                  <a:pt x="400" y="303"/>
                </a:lnTo>
                <a:lnTo>
                  <a:pt x="399" y="303"/>
                </a:lnTo>
                <a:lnTo>
                  <a:pt x="400" y="304"/>
                </a:lnTo>
                <a:lnTo>
                  <a:pt x="400" y="305"/>
                </a:lnTo>
                <a:lnTo>
                  <a:pt x="400" y="305"/>
                </a:lnTo>
                <a:lnTo>
                  <a:pt x="401" y="306"/>
                </a:lnTo>
                <a:lnTo>
                  <a:pt x="402" y="309"/>
                </a:lnTo>
                <a:lnTo>
                  <a:pt x="403" y="310"/>
                </a:lnTo>
                <a:lnTo>
                  <a:pt x="406" y="314"/>
                </a:lnTo>
                <a:lnTo>
                  <a:pt x="407" y="316"/>
                </a:lnTo>
                <a:lnTo>
                  <a:pt x="407" y="316"/>
                </a:lnTo>
                <a:lnTo>
                  <a:pt x="407" y="317"/>
                </a:lnTo>
                <a:lnTo>
                  <a:pt x="408" y="318"/>
                </a:lnTo>
                <a:lnTo>
                  <a:pt x="409" y="321"/>
                </a:lnTo>
                <a:lnTo>
                  <a:pt x="409" y="322"/>
                </a:lnTo>
                <a:lnTo>
                  <a:pt x="409" y="323"/>
                </a:lnTo>
                <a:lnTo>
                  <a:pt x="410" y="323"/>
                </a:lnTo>
                <a:lnTo>
                  <a:pt x="410" y="323"/>
                </a:lnTo>
                <a:lnTo>
                  <a:pt x="410" y="324"/>
                </a:lnTo>
                <a:lnTo>
                  <a:pt x="410" y="324"/>
                </a:lnTo>
                <a:lnTo>
                  <a:pt x="410" y="324"/>
                </a:lnTo>
                <a:lnTo>
                  <a:pt x="412" y="326"/>
                </a:lnTo>
                <a:lnTo>
                  <a:pt x="412" y="327"/>
                </a:lnTo>
                <a:lnTo>
                  <a:pt x="412" y="328"/>
                </a:lnTo>
                <a:lnTo>
                  <a:pt x="412" y="328"/>
                </a:lnTo>
                <a:lnTo>
                  <a:pt x="412" y="329"/>
                </a:lnTo>
                <a:lnTo>
                  <a:pt x="412" y="330"/>
                </a:lnTo>
                <a:lnTo>
                  <a:pt x="412" y="332"/>
                </a:lnTo>
                <a:lnTo>
                  <a:pt x="412" y="333"/>
                </a:lnTo>
                <a:lnTo>
                  <a:pt x="412" y="334"/>
                </a:lnTo>
                <a:lnTo>
                  <a:pt x="412" y="334"/>
                </a:lnTo>
                <a:lnTo>
                  <a:pt x="412" y="334"/>
                </a:lnTo>
                <a:lnTo>
                  <a:pt x="412" y="336"/>
                </a:lnTo>
                <a:lnTo>
                  <a:pt x="412" y="337"/>
                </a:lnTo>
                <a:lnTo>
                  <a:pt x="412" y="340"/>
                </a:lnTo>
                <a:lnTo>
                  <a:pt x="412" y="340"/>
                </a:lnTo>
                <a:lnTo>
                  <a:pt x="412" y="340"/>
                </a:lnTo>
                <a:lnTo>
                  <a:pt x="412" y="344"/>
                </a:lnTo>
                <a:lnTo>
                  <a:pt x="412" y="347"/>
                </a:lnTo>
                <a:lnTo>
                  <a:pt x="412" y="350"/>
                </a:lnTo>
                <a:lnTo>
                  <a:pt x="412" y="350"/>
                </a:lnTo>
                <a:lnTo>
                  <a:pt x="411" y="351"/>
                </a:lnTo>
                <a:lnTo>
                  <a:pt x="411" y="352"/>
                </a:lnTo>
                <a:lnTo>
                  <a:pt x="411" y="354"/>
                </a:lnTo>
                <a:lnTo>
                  <a:pt x="411" y="357"/>
                </a:lnTo>
                <a:lnTo>
                  <a:pt x="411" y="358"/>
                </a:lnTo>
                <a:lnTo>
                  <a:pt x="411" y="358"/>
                </a:lnTo>
                <a:lnTo>
                  <a:pt x="411" y="358"/>
                </a:lnTo>
                <a:lnTo>
                  <a:pt x="411" y="358"/>
                </a:lnTo>
                <a:lnTo>
                  <a:pt x="411" y="359"/>
                </a:lnTo>
                <a:lnTo>
                  <a:pt x="411" y="360"/>
                </a:lnTo>
                <a:lnTo>
                  <a:pt x="410" y="361"/>
                </a:lnTo>
                <a:lnTo>
                  <a:pt x="410" y="362"/>
                </a:lnTo>
                <a:lnTo>
                  <a:pt x="410" y="362"/>
                </a:lnTo>
                <a:lnTo>
                  <a:pt x="409" y="363"/>
                </a:lnTo>
                <a:lnTo>
                  <a:pt x="409" y="365"/>
                </a:lnTo>
                <a:lnTo>
                  <a:pt x="408" y="367"/>
                </a:lnTo>
                <a:lnTo>
                  <a:pt x="408" y="368"/>
                </a:lnTo>
                <a:lnTo>
                  <a:pt x="407" y="370"/>
                </a:lnTo>
                <a:lnTo>
                  <a:pt x="407" y="370"/>
                </a:lnTo>
                <a:lnTo>
                  <a:pt x="407" y="370"/>
                </a:lnTo>
                <a:lnTo>
                  <a:pt x="405" y="369"/>
                </a:lnTo>
                <a:lnTo>
                  <a:pt x="403" y="368"/>
                </a:lnTo>
                <a:lnTo>
                  <a:pt x="401" y="367"/>
                </a:lnTo>
                <a:lnTo>
                  <a:pt x="399" y="366"/>
                </a:lnTo>
                <a:lnTo>
                  <a:pt x="399" y="366"/>
                </a:lnTo>
                <a:lnTo>
                  <a:pt x="399" y="370"/>
                </a:lnTo>
                <a:lnTo>
                  <a:pt x="400" y="374"/>
                </a:lnTo>
                <a:lnTo>
                  <a:pt x="400" y="375"/>
                </a:lnTo>
                <a:lnTo>
                  <a:pt x="400" y="377"/>
                </a:lnTo>
                <a:lnTo>
                  <a:pt x="400" y="377"/>
                </a:lnTo>
                <a:lnTo>
                  <a:pt x="401" y="378"/>
                </a:lnTo>
                <a:lnTo>
                  <a:pt x="401" y="380"/>
                </a:lnTo>
                <a:lnTo>
                  <a:pt x="401" y="383"/>
                </a:lnTo>
                <a:lnTo>
                  <a:pt x="402" y="388"/>
                </a:lnTo>
                <a:lnTo>
                  <a:pt x="402" y="388"/>
                </a:lnTo>
                <a:lnTo>
                  <a:pt x="402" y="389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3" y="390"/>
                </a:lnTo>
                <a:lnTo>
                  <a:pt x="403" y="391"/>
                </a:lnTo>
                <a:lnTo>
                  <a:pt x="403" y="391"/>
                </a:lnTo>
                <a:lnTo>
                  <a:pt x="403" y="391"/>
                </a:lnTo>
                <a:lnTo>
                  <a:pt x="404" y="393"/>
                </a:lnTo>
                <a:lnTo>
                  <a:pt x="404" y="393"/>
                </a:lnTo>
                <a:lnTo>
                  <a:pt x="405" y="395"/>
                </a:lnTo>
                <a:lnTo>
                  <a:pt x="405" y="395"/>
                </a:lnTo>
                <a:lnTo>
                  <a:pt x="405" y="395"/>
                </a:lnTo>
                <a:lnTo>
                  <a:pt x="406" y="398"/>
                </a:lnTo>
                <a:lnTo>
                  <a:pt x="406" y="398"/>
                </a:lnTo>
                <a:lnTo>
                  <a:pt x="409" y="405"/>
                </a:lnTo>
                <a:lnTo>
                  <a:pt x="411" y="409"/>
                </a:lnTo>
                <a:lnTo>
                  <a:pt x="412" y="411"/>
                </a:lnTo>
                <a:lnTo>
                  <a:pt x="412" y="412"/>
                </a:lnTo>
                <a:lnTo>
                  <a:pt x="413" y="414"/>
                </a:lnTo>
                <a:lnTo>
                  <a:pt x="414" y="416"/>
                </a:lnTo>
                <a:lnTo>
                  <a:pt x="415" y="418"/>
                </a:lnTo>
                <a:lnTo>
                  <a:pt x="415" y="418"/>
                </a:lnTo>
                <a:lnTo>
                  <a:pt x="416" y="420"/>
                </a:lnTo>
                <a:lnTo>
                  <a:pt x="417" y="422"/>
                </a:lnTo>
                <a:lnTo>
                  <a:pt x="417" y="422"/>
                </a:lnTo>
                <a:lnTo>
                  <a:pt x="417" y="423"/>
                </a:lnTo>
                <a:lnTo>
                  <a:pt x="418" y="424"/>
                </a:lnTo>
                <a:lnTo>
                  <a:pt x="418" y="425"/>
                </a:lnTo>
                <a:lnTo>
                  <a:pt x="418" y="425"/>
                </a:lnTo>
                <a:lnTo>
                  <a:pt x="419" y="427"/>
                </a:lnTo>
                <a:lnTo>
                  <a:pt x="419" y="427"/>
                </a:lnTo>
                <a:lnTo>
                  <a:pt x="420" y="427"/>
                </a:lnTo>
                <a:lnTo>
                  <a:pt x="420" y="428"/>
                </a:lnTo>
                <a:lnTo>
                  <a:pt x="421" y="429"/>
                </a:lnTo>
                <a:lnTo>
                  <a:pt x="421" y="430"/>
                </a:lnTo>
                <a:lnTo>
                  <a:pt x="422" y="431"/>
                </a:lnTo>
                <a:lnTo>
                  <a:pt x="422" y="432"/>
                </a:lnTo>
                <a:lnTo>
                  <a:pt x="422" y="432"/>
                </a:lnTo>
                <a:lnTo>
                  <a:pt x="422" y="433"/>
                </a:lnTo>
                <a:lnTo>
                  <a:pt x="422" y="433"/>
                </a:lnTo>
                <a:lnTo>
                  <a:pt x="423" y="434"/>
                </a:lnTo>
                <a:lnTo>
                  <a:pt x="423" y="435"/>
                </a:lnTo>
                <a:lnTo>
                  <a:pt x="424" y="436"/>
                </a:lnTo>
                <a:lnTo>
                  <a:pt x="424" y="437"/>
                </a:lnTo>
                <a:lnTo>
                  <a:pt x="424" y="437"/>
                </a:lnTo>
                <a:lnTo>
                  <a:pt x="425" y="438"/>
                </a:lnTo>
                <a:lnTo>
                  <a:pt x="425" y="439"/>
                </a:lnTo>
                <a:lnTo>
                  <a:pt x="425" y="439"/>
                </a:lnTo>
                <a:lnTo>
                  <a:pt x="426" y="440"/>
                </a:lnTo>
                <a:lnTo>
                  <a:pt x="426" y="440"/>
                </a:lnTo>
                <a:lnTo>
                  <a:pt x="426" y="440"/>
                </a:lnTo>
                <a:lnTo>
                  <a:pt x="426" y="441"/>
                </a:lnTo>
                <a:lnTo>
                  <a:pt x="426" y="442"/>
                </a:lnTo>
                <a:lnTo>
                  <a:pt x="426" y="442"/>
                </a:lnTo>
                <a:lnTo>
                  <a:pt x="426" y="442"/>
                </a:lnTo>
                <a:lnTo>
                  <a:pt x="426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6"/>
                </a:lnTo>
                <a:lnTo>
                  <a:pt x="426" y="445"/>
                </a:lnTo>
                <a:lnTo>
                  <a:pt x="425" y="445"/>
                </a:lnTo>
                <a:lnTo>
                  <a:pt x="425" y="445"/>
                </a:lnTo>
                <a:lnTo>
                  <a:pt x="424" y="445"/>
                </a:lnTo>
                <a:lnTo>
                  <a:pt x="424" y="446"/>
                </a:lnTo>
                <a:lnTo>
                  <a:pt x="422" y="446"/>
                </a:lnTo>
                <a:lnTo>
                  <a:pt x="422" y="446"/>
                </a:lnTo>
                <a:lnTo>
                  <a:pt x="421" y="446"/>
                </a:lnTo>
                <a:lnTo>
                  <a:pt x="420" y="446"/>
                </a:lnTo>
                <a:lnTo>
                  <a:pt x="419" y="446"/>
                </a:lnTo>
                <a:lnTo>
                  <a:pt x="418" y="446"/>
                </a:lnTo>
                <a:lnTo>
                  <a:pt x="418" y="446"/>
                </a:lnTo>
                <a:lnTo>
                  <a:pt x="416" y="446"/>
                </a:lnTo>
                <a:lnTo>
                  <a:pt x="416" y="446"/>
                </a:lnTo>
                <a:lnTo>
                  <a:pt x="416" y="446"/>
                </a:lnTo>
                <a:lnTo>
                  <a:pt x="415" y="446"/>
                </a:lnTo>
                <a:lnTo>
                  <a:pt x="414" y="446"/>
                </a:lnTo>
                <a:lnTo>
                  <a:pt x="413" y="446"/>
                </a:lnTo>
                <a:lnTo>
                  <a:pt x="412" y="446"/>
                </a:lnTo>
                <a:lnTo>
                  <a:pt x="411" y="448"/>
                </a:lnTo>
                <a:lnTo>
                  <a:pt x="410" y="450"/>
                </a:lnTo>
                <a:lnTo>
                  <a:pt x="407" y="457"/>
                </a:lnTo>
                <a:lnTo>
                  <a:pt x="407" y="458"/>
                </a:lnTo>
                <a:lnTo>
                  <a:pt x="405" y="463"/>
                </a:lnTo>
                <a:lnTo>
                  <a:pt x="404" y="465"/>
                </a:lnTo>
                <a:lnTo>
                  <a:pt x="404" y="465"/>
                </a:lnTo>
                <a:lnTo>
                  <a:pt x="404" y="466"/>
                </a:lnTo>
                <a:lnTo>
                  <a:pt x="403" y="467"/>
                </a:lnTo>
                <a:lnTo>
                  <a:pt x="403" y="468"/>
                </a:lnTo>
                <a:lnTo>
                  <a:pt x="403" y="468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8"/>
                </a:lnTo>
                <a:lnTo>
                  <a:pt x="401" y="468"/>
                </a:lnTo>
                <a:lnTo>
                  <a:pt x="400" y="468"/>
                </a:lnTo>
                <a:lnTo>
                  <a:pt x="398" y="468"/>
                </a:lnTo>
                <a:lnTo>
                  <a:pt x="396" y="468"/>
                </a:lnTo>
                <a:lnTo>
                  <a:pt x="395" y="468"/>
                </a:lnTo>
                <a:lnTo>
                  <a:pt x="394" y="468"/>
                </a:lnTo>
                <a:lnTo>
                  <a:pt x="394" y="468"/>
                </a:lnTo>
                <a:lnTo>
                  <a:pt x="394" y="468"/>
                </a:lnTo>
                <a:lnTo>
                  <a:pt x="393" y="469"/>
                </a:lnTo>
                <a:lnTo>
                  <a:pt x="393" y="469"/>
                </a:lnTo>
                <a:lnTo>
                  <a:pt x="393" y="470"/>
                </a:lnTo>
                <a:lnTo>
                  <a:pt x="393" y="470"/>
                </a:lnTo>
                <a:lnTo>
                  <a:pt x="393" y="470"/>
                </a:lnTo>
                <a:lnTo>
                  <a:pt x="392" y="471"/>
                </a:lnTo>
                <a:lnTo>
                  <a:pt x="392" y="471"/>
                </a:lnTo>
                <a:lnTo>
                  <a:pt x="392" y="472"/>
                </a:lnTo>
                <a:lnTo>
                  <a:pt x="392" y="472"/>
                </a:lnTo>
                <a:lnTo>
                  <a:pt x="392" y="472"/>
                </a:lnTo>
                <a:lnTo>
                  <a:pt x="392" y="473"/>
                </a:lnTo>
                <a:lnTo>
                  <a:pt x="391" y="473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1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4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90" y="473"/>
                </a:lnTo>
                <a:lnTo>
                  <a:pt x="389" y="473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4"/>
                </a:lnTo>
                <a:lnTo>
                  <a:pt x="389" y="473"/>
                </a:lnTo>
                <a:lnTo>
                  <a:pt x="389" y="473"/>
                </a:lnTo>
                <a:lnTo>
                  <a:pt x="389" y="473"/>
                </a:lnTo>
                <a:lnTo>
                  <a:pt x="389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8" y="473"/>
                </a:lnTo>
                <a:lnTo>
                  <a:pt x="387" y="473"/>
                </a:lnTo>
                <a:lnTo>
                  <a:pt x="387" y="473"/>
                </a:lnTo>
                <a:lnTo>
                  <a:pt x="387" y="473"/>
                </a:lnTo>
                <a:lnTo>
                  <a:pt x="386" y="473"/>
                </a:lnTo>
                <a:lnTo>
                  <a:pt x="385" y="473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3" y="474"/>
                </a:lnTo>
                <a:lnTo>
                  <a:pt x="383" y="474"/>
                </a:lnTo>
                <a:lnTo>
                  <a:pt x="383" y="474"/>
                </a:lnTo>
                <a:lnTo>
                  <a:pt x="382" y="475"/>
                </a:lnTo>
                <a:lnTo>
                  <a:pt x="382" y="475"/>
                </a:lnTo>
                <a:lnTo>
                  <a:pt x="382" y="476"/>
                </a:lnTo>
                <a:lnTo>
                  <a:pt x="381" y="476"/>
                </a:lnTo>
                <a:lnTo>
                  <a:pt x="381" y="476"/>
                </a:lnTo>
                <a:lnTo>
                  <a:pt x="380" y="476"/>
                </a:lnTo>
                <a:lnTo>
                  <a:pt x="380" y="476"/>
                </a:lnTo>
                <a:lnTo>
                  <a:pt x="380" y="477"/>
                </a:lnTo>
                <a:lnTo>
                  <a:pt x="379" y="477"/>
                </a:lnTo>
                <a:lnTo>
                  <a:pt x="379" y="476"/>
                </a:lnTo>
                <a:lnTo>
                  <a:pt x="379" y="476"/>
                </a:lnTo>
                <a:lnTo>
                  <a:pt x="378" y="475"/>
                </a:lnTo>
                <a:lnTo>
                  <a:pt x="378" y="475"/>
                </a:lnTo>
                <a:lnTo>
                  <a:pt x="377" y="476"/>
                </a:lnTo>
                <a:lnTo>
                  <a:pt x="377" y="476"/>
                </a:lnTo>
                <a:lnTo>
                  <a:pt x="376" y="476"/>
                </a:lnTo>
                <a:lnTo>
                  <a:pt x="376" y="475"/>
                </a:lnTo>
                <a:lnTo>
                  <a:pt x="376" y="475"/>
                </a:lnTo>
                <a:lnTo>
                  <a:pt x="376" y="474"/>
                </a:lnTo>
                <a:lnTo>
                  <a:pt x="375" y="474"/>
                </a:lnTo>
                <a:lnTo>
                  <a:pt x="375" y="474"/>
                </a:lnTo>
                <a:lnTo>
                  <a:pt x="375" y="474"/>
                </a:lnTo>
                <a:lnTo>
                  <a:pt x="374" y="473"/>
                </a:lnTo>
                <a:lnTo>
                  <a:pt x="374" y="473"/>
                </a:lnTo>
                <a:lnTo>
                  <a:pt x="374" y="472"/>
                </a:lnTo>
                <a:lnTo>
                  <a:pt x="374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1"/>
                </a:lnTo>
                <a:lnTo>
                  <a:pt x="372" y="471"/>
                </a:lnTo>
                <a:lnTo>
                  <a:pt x="372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2" y="468"/>
                </a:lnTo>
                <a:lnTo>
                  <a:pt x="371" y="469"/>
                </a:lnTo>
                <a:lnTo>
                  <a:pt x="371" y="468"/>
                </a:lnTo>
                <a:lnTo>
                  <a:pt x="370" y="468"/>
                </a:lnTo>
                <a:lnTo>
                  <a:pt x="370" y="468"/>
                </a:lnTo>
                <a:lnTo>
                  <a:pt x="369" y="468"/>
                </a:lnTo>
                <a:lnTo>
                  <a:pt x="369" y="468"/>
                </a:lnTo>
                <a:lnTo>
                  <a:pt x="368" y="469"/>
                </a:lnTo>
                <a:lnTo>
                  <a:pt x="368" y="469"/>
                </a:lnTo>
                <a:lnTo>
                  <a:pt x="368" y="470"/>
                </a:lnTo>
                <a:lnTo>
                  <a:pt x="368" y="470"/>
                </a:lnTo>
                <a:lnTo>
                  <a:pt x="367" y="470"/>
                </a:lnTo>
                <a:lnTo>
                  <a:pt x="367" y="470"/>
                </a:lnTo>
                <a:lnTo>
                  <a:pt x="366" y="470"/>
                </a:lnTo>
                <a:lnTo>
                  <a:pt x="365" y="470"/>
                </a:lnTo>
                <a:lnTo>
                  <a:pt x="365" y="471"/>
                </a:lnTo>
                <a:lnTo>
                  <a:pt x="365" y="471"/>
                </a:lnTo>
                <a:lnTo>
                  <a:pt x="365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4" y="472"/>
                </a:lnTo>
                <a:lnTo>
                  <a:pt x="365" y="473"/>
                </a:lnTo>
                <a:lnTo>
                  <a:pt x="365" y="473"/>
                </a:lnTo>
                <a:lnTo>
                  <a:pt x="365" y="474"/>
                </a:lnTo>
                <a:lnTo>
                  <a:pt x="365" y="474"/>
                </a:lnTo>
                <a:lnTo>
                  <a:pt x="365" y="474"/>
                </a:lnTo>
                <a:lnTo>
                  <a:pt x="365" y="474"/>
                </a:lnTo>
                <a:lnTo>
                  <a:pt x="364" y="475"/>
                </a:lnTo>
                <a:lnTo>
                  <a:pt x="364" y="475"/>
                </a:lnTo>
                <a:lnTo>
                  <a:pt x="363" y="475"/>
                </a:lnTo>
                <a:lnTo>
                  <a:pt x="362" y="474"/>
                </a:lnTo>
                <a:lnTo>
                  <a:pt x="362" y="474"/>
                </a:lnTo>
                <a:lnTo>
                  <a:pt x="362" y="474"/>
                </a:lnTo>
                <a:lnTo>
                  <a:pt x="361" y="474"/>
                </a:lnTo>
                <a:lnTo>
                  <a:pt x="361" y="474"/>
                </a:lnTo>
                <a:lnTo>
                  <a:pt x="360" y="474"/>
                </a:lnTo>
                <a:lnTo>
                  <a:pt x="360" y="474"/>
                </a:lnTo>
                <a:lnTo>
                  <a:pt x="360" y="474"/>
                </a:lnTo>
                <a:lnTo>
                  <a:pt x="359" y="474"/>
                </a:lnTo>
                <a:lnTo>
                  <a:pt x="359" y="475"/>
                </a:lnTo>
                <a:lnTo>
                  <a:pt x="359" y="475"/>
                </a:lnTo>
                <a:lnTo>
                  <a:pt x="359" y="474"/>
                </a:lnTo>
                <a:lnTo>
                  <a:pt x="358" y="473"/>
                </a:lnTo>
                <a:lnTo>
                  <a:pt x="357" y="473"/>
                </a:lnTo>
                <a:lnTo>
                  <a:pt x="357" y="473"/>
                </a:lnTo>
                <a:lnTo>
                  <a:pt x="357" y="473"/>
                </a:lnTo>
                <a:lnTo>
                  <a:pt x="356" y="473"/>
                </a:lnTo>
                <a:lnTo>
                  <a:pt x="356" y="473"/>
                </a:lnTo>
                <a:lnTo>
                  <a:pt x="355" y="473"/>
                </a:lnTo>
                <a:lnTo>
                  <a:pt x="355" y="474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4" y="476"/>
                </a:lnTo>
                <a:lnTo>
                  <a:pt x="354" y="476"/>
                </a:lnTo>
                <a:lnTo>
                  <a:pt x="354" y="476"/>
                </a:lnTo>
                <a:lnTo>
                  <a:pt x="353" y="476"/>
                </a:lnTo>
                <a:lnTo>
                  <a:pt x="353" y="476"/>
                </a:lnTo>
                <a:lnTo>
                  <a:pt x="352" y="476"/>
                </a:lnTo>
                <a:lnTo>
                  <a:pt x="352" y="476"/>
                </a:lnTo>
                <a:lnTo>
                  <a:pt x="351" y="476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0" y="475"/>
                </a:lnTo>
                <a:lnTo>
                  <a:pt x="350" y="475"/>
                </a:lnTo>
                <a:lnTo>
                  <a:pt x="349" y="475"/>
                </a:lnTo>
                <a:lnTo>
                  <a:pt x="349" y="475"/>
                </a:lnTo>
                <a:lnTo>
                  <a:pt x="349" y="475"/>
                </a:lnTo>
                <a:lnTo>
                  <a:pt x="349" y="474"/>
                </a:lnTo>
                <a:lnTo>
                  <a:pt x="349" y="474"/>
                </a:lnTo>
                <a:lnTo>
                  <a:pt x="349" y="474"/>
                </a:lnTo>
                <a:lnTo>
                  <a:pt x="348" y="474"/>
                </a:lnTo>
                <a:lnTo>
                  <a:pt x="348" y="473"/>
                </a:lnTo>
                <a:lnTo>
                  <a:pt x="348" y="474"/>
                </a:lnTo>
                <a:lnTo>
                  <a:pt x="347" y="474"/>
                </a:lnTo>
                <a:lnTo>
                  <a:pt x="347" y="475"/>
                </a:lnTo>
                <a:lnTo>
                  <a:pt x="347" y="476"/>
                </a:lnTo>
                <a:lnTo>
                  <a:pt x="347" y="476"/>
                </a:lnTo>
                <a:lnTo>
                  <a:pt x="347" y="477"/>
                </a:lnTo>
                <a:lnTo>
                  <a:pt x="346" y="477"/>
                </a:lnTo>
                <a:lnTo>
                  <a:pt x="347" y="477"/>
                </a:lnTo>
                <a:lnTo>
                  <a:pt x="347" y="478"/>
                </a:lnTo>
                <a:lnTo>
                  <a:pt x="347" y="478"/>
                </a:lnTo>
                <a:lnTo>
                  <a:pt x="347" y="478"/>
                </a:lnTo>
                <a:lnTo>
                  <a:pt x="346" y="478"/>
                </a:lnTo>
                <a:lnTo>
                  <a:pt x="346" y="478"/>
                </a:lnTo>
                <a:lnTo>
                  <a:pt x="345" y="478"/>
                </a:lnTo>
                <a:lnTo>
                  <a:pt x="345" y="478"/>
                </a:lnTo>
                <a:lnTo>
                  <a:pt x="345" y="478"/>
                </a:lnTo>
                <a:lnTo>
                  <a:pt x="344" y="478"/>
                </a:lnTo>
                <a:lnTo>
                  <a:pt x="344" y="478"/>
                </a:lnTo>
                <a:lnTo>
                  <a:pt x="343" y="479"/>
                </a:lnTo>
                <a:lnTo>
                  <a:pt x="343" y="479"/>
                </a:lnTo>
                <a:lnTo>
                  <a:pt x="342" y="480"/>
                </a:lnTo>
                <a:lnTo>
                  <a:pt x="342" y="480"/>
                </a:lnTo>
                <a:lnTo>
                  <a:pt x="342" y="480"/>
                </a:lnTo>
                <a:lnTo>
                  <a:pt x="342" y="481"/>
                </a:lnTo>
                <a:lnTo>
                  <a:pt x="342" y="481"/>
                </a:lnTo>
                <a:lnTo>
                  <a:pt x="342" y="481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2" y="483"/>
                </a:lnTo>
                <a:lnTo>
                  <a:pt x="342" y="483"/>
                </a:lnTo>
                <a:lnTo>
                  <a:pt x="342" y="483"/>
                </a:lnTo>
                <a:lnTo>
                  <a:pt x="341" y="483"/>
                </a:lnTo>
                <a:lnTo>
                  <a:pt x="341" y="483"/>
                </a:lnTo>
                <a:lnTo>
                  <a:pt x="340" y="483"/>
                </a:lnTo>
                <a:lnTo>
                  <a:pt x="340" y="483"/>
                </a:lnTo>
                <a:lnTo>
                  <a:pt x="339" y="484"/>
                </a:lnTo>
                <a:lnTo>
                  <a:pt x="339" y="483"/>
                </a:lnTo>
                <a:lnTo>
                  <a:pt x="338" y="484"/>
                </a:lnTo>
                <a:lnTo>
                  <a:pt x="338" y="485"/>
                </a:lnTo>
                <a:lnTo>
                  <a:pt x="338" y="485"/>
                </a:lnTo>
                <a:lnTo>
                  <a:pt x="337" y="485"/>
                </a:lnTo>
                <a:lnTo>
                  <a:pt x="337" y="485"/>
                </a:lnTo>
                <a:lnTo>
                  <a:pt x="336" y="485"/>
                </a:lnTo>
                <a:lnTo>
                  <a:pt x="336" y="484"/>
                </a:lnTo>
                <a:lnTo>
                  <a:pt x="336" y="484"/>
                </a:lnTo>
                <a:lnTo>
                  <a:pt x="336" y="484"/>
                </a:lnTo>
                <a:lnTo>
                  <a:pt x="335" y="483"/>
                </a:lnTo>
                <a:lnTo>
                  <a:pt x="335" y="483"/>
                </a:lnTo>
                <a:lnTo>
                  <a:pt x="334" y="483"/>
                </a:lnTo>
                <a:lnTo>
                  <a:pt x="334" y="484"/>
                </a:lnTo>
                <a:lnTo>
                  <a:pt x="333" y="484"/>
                </a:lnTo>
                <a:lnTo>
                  <a:pt x="333" y="484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3" y="483"/>
                </a:lnTo>
                <a:lnTo>
                  <a:pt x="332" y="483"/>
                </a:lnTo>
                <a:lnTo>
                  <a:pt x="332" y="483"/>
                </a:lnTo>
                <a:lnTo>
                  <a:pt x="332" y="483"/>
                </a:lnTo>
                <a:lnTo>
                  <a:pt x="332" y="484"/>
                </a:lnTo>
                <a:lnTo>
                  <a:pt x="332" y="484"/>
                </a:lnTo>
                <a:lnTo>
                  <a:pt x="331" y="484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1" y="483"/>
                </a:lnTo>
                <a:lnTo>
                  <a:pt x="330" y="484"/>
                </a:lnTo>
                <a:lnTo>
                  <a:pt x="330" y="484"/>
                </a:lnTo>
                <a:lnTo>
                  <a:pt x="330" y="484"/>
                </a:lnTo>
                <a:lnTo>
                  <a:pt x="330" y="484"/>
                </a:lnTo>
                <a:lnTo>
                  <a:pt x="329" y="484"/>
                </a:lnTo>
                <a:lnTo>
                  <a:pt x="329" y="484"/>
                </a:lnTo>
                <a:lnTo>
                  <a:pt x="329" y="484"/>
                </a:lnTo>
                <a:lnTo>
                  <a:pt x="329" y="484"/>
                </a:lnTo>
                <a:lnTo>
                  <a:pt x="328" y="484"/>
                </a:lnTo>
                <a:lnTo>
                  <a:pt x="328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7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6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3"/>
                </a:lnTo>
                <a:lnTo>
                  <a:pt x="325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4" y="482"/>
                </a:lnTo>
                <a:lnTo>
                  <a:pt x="323" y="482"/>
                </a:lnTo>
                <a:lnTo>
                  <a:pt x="323" y="482"/>
                </a:lnTo>
                <a:lnTo>
                  <a:pt x="323" y="482"/>
                </a:lnTo>
                <a:lnTo>
                  <a:pt x="322" y="482"/>
                </a:lnTo>
                <a:lnTo>
                  <a:pt x="322" y="482"/>
                </a:lnTo>
                <a:lnTo>
                  <a:pt x="322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1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2"/>
                </a:lnTo>
                <a:lnTo>
                  <a:pt x="320" y="483"/>
                </a:lnTo>
                <a:lnTo>
                  <a:pt x="320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9" y="482"/>
                </a:lnTo>
                <a:lnTo>
                  <a:pt x="318" y="482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7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3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6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5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4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4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5"/>
                </a:lnTo>
                <a:lnTo>
                  <a:pt x="315" y="486"/>
                </a:lnTo>
                <a:lnTo>
                  <a:pt x="316" y="486"/>
                </a:lnTo>
                <a:lnTo>
                  <a:pt x="316" y="486"/>
                </a:lnTo>
                <a:lnTo>
                  <a:pt x="316" y="487"/>
                </a:lnTo>
                <a:lnTo>
                  <a:pt x="316" y="487"/>
                </a:lnTo>
                <a:lnTo>
                  <a:pt x="316" y="487"/>
                </a:lnTo>
                <a:lnTo>
                  <a:pt x="316" y="487"/>
                </a:lnTo>
                <a:lnTo>
                  <a:pt x="317" y="487"/>
                </a:lnTo>
                <a:lnTo>
                  <a:pt x="317" y="488"/>
                </a:lnTo>
                <a:lnTo>
                  <a:pt x="317" y="488"/>
                </a:lnTo>
                <a:lnTo>
                  <a:pt x="317" y="488"/>
                </a:lnTo>
                <a:lnTo>
                  <a:pt x="317" y="488"/>
                </a:lnTo>
                <a:lnTo>
                  <a:pt x="317" y="489"/>
                </a:lnTo>
                <a:lnTo>
                  <a:pt x="317" y="489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1"/>
                </a:lnTo>
                <a:lnTo>
                  <a:pt x="317" y="491"/>
                </a:lnTo>
                <a:lnTo>
                  <a:pt x="317" y="491"/>
                </a:lnTo>
                <a:lnTo>
                  <a:pt x="317" y="492"/>
                </a:lnTo>
                <a:lnTo>
                  <a:pt x="317" y="492"/>
                </a:lnTo>
                <a:lnTo>
                  <a:pt x="317" y="492"/>
                </a:lnTo>
                <a:lnTo>
                  <a:pt x="317" y="492"/>
                </a:lnTo>
                <a:lnTo>
                  <a:pt x="317" y="493"/>
                </a:lnTo>
                <a:lnTo>
                  <a:pt x="317" y="493"/>
                </a:lnTo>
                <a:lnTo>
                  <a:pt x="317" y="493"/>
                </a:lnTo>
                <a:lnTo>
                  <a:pt x="317" y="494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5"/>
                </a:lnTo>
                <a:lnTo>
                  <a:pt x="317" y="496"/>
                </a:lnTo>
                <a:lnTo>
                  <a:pt x="318" y="497"/>
                </a:lnTo>
                <a:lnTo>
                  <a:pt x="318" y="498"/>
                </a:lnTo>
                <a:lnTo>
                  <a:pt x="318" y="498"/>
                </a:lnTo>
                <a:lnTo>
                  <a:pt x="318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7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8"/>
                </a:lnTo>
                <a:lnTo>
                  <a:pt x="316" y="499"/>
                </a:lnTo>
                <a:lnTo>
                  <a:pt x="316" y="499"/>
                </a:lnTo>
                <a:lnTo>
                  <a:pt x="316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499"/>
                </a:lnTo>
                <a:lnTo>
                  <a:pt x="315" y="500"/>
                </a:lnTo>
                <a:lnTo>
                  <a:pt x="315" y="500"/>
                </a:lnTo>
                <a:lnTo>
                  <a:pt x="315" y="500"/>
                </a:lnTo>
                <a:lnTo>
                  <a:pt x="315" y="500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1"/>
                </a:lnTo>
                <a:lnTo>
                  <a:pt x="316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2"/>
                </a:lnTo>
                <a:lnTo>
                  <a:pt x="315" y="503"/>
                </a:lnTo>
                <a:lnTo>
                  <a:pt x="315" y="503"/>
                </a:lnTo>
                <a:lnTo>
                  <a:pt x="315" y="503"/>
                </a:lnTo>
                <a:lnTo>
                  <a:pt x="314" y="504"/>
                </a:lnTo>
                <a:lnTo>
                  <a:pt x="314" y="504"/>
                </a:lnTo>
                <a:lnTo>
                  <a:pt x="314" y="504"/>
                </a:lnTo>
                <a:lnTo>
                  <a:pt x="313" y="504"/>
                </a:lnTo>
                <a:lnTo>
                  <a:pt x="313" y="504"/>
                </a:lnTo>
                <a:lnTo>
                  <a:pt x="312" y="504"/>
                </a:lnTo>
                <a:lnTo>
                  <a:pt x="312" y="503"/>
                </a:lnTo>
                <a:lnTo>
                  <a:pt x="312" y="503"/>
                </a:lnTo>
                <a:lnTo>
                  <a:pt x="311" y="503"/>
                </a:lnTo>
                <a:lnTo>
                  <a:pt x="311" y="502"/>
                </a:lnTo>
                <a:lnTo>
                  <a:pt x="311" y="502"/>
                </a:lnTo>
                <a:lnTo>
                  <a:pt x="311" y="502"/>
                </a:lnTo>
                <a:lnTo>
                  <a:pt x="311" y="502"/>
                </a:lnTo>
                <a:lnTo>
                  <a:pt x="311" y="501"/>
                </a:lnTo>
                <a:lnTo>
                  <a:pt x="311" y="501"/>
                </a:lnTo>
                <a:lnTo>
                  <a:pt x="311" y="501"/>
                </a:lnTo>
                <a:lnTo>
                  <a:pt x="311" y="501"/>
                </a:lnTo>
                <a:lnTo>
                  <a:pt x="311" y="500"/>
                </a:lnTo>
                <a:lnTo>
                  <a:pt x="311" y="500"/>
                </a:lnTo>
                <a:lnTo>
                  <a:pt x="311" y="500"/>
                </a:lnTo>
                <a:lnTo>
                  <a:pt x="310" y="499"/>
                </a:lnTo>
                <a:lnTo>
                  <a:pt x="310" y="499"/>
                </a:lnTo>
                <a:lnTo>
                  <a:pt x="310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8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7" y="499"/>
                </a:lnTo>
                <a:lnTo>
                  <a:pt x="306" y="499"/>
                </a:lnTo>
                <a:lnTo>
                  <a:pt x="306" y="499"/>
                </a:lnTo>
                <a:lnTo>
                  <a:pt x="306" y="499"/>
                </a:lnTo>
                <a:lnTo>
                  <a:pt x="306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5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8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499"/>
                </a:lnTo>
                <a:lnTo>
                  <a:pt x="304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0"/>
                </a:lnTo>
                <a:lnTo>
                  <a:pt x="303" y="501"/>
                </a:lnTo>
                <a:lnTo>
                  <a:pt x="303" y="501"/>
                </a:lnTo>
                <a:lnTo>
                  <a:pt x="303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2" y="501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1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300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2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1"/>
                </a:lnTo>
                <a:lnTo>
                  <a:pt x="299" y="500"/>
                </a:lnTo>
                <a:lnTo>
                  <a:pt x="299" y="500"/>
                </a:lnTo>
                <a:lnTo>
                  <a:pt x="299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7" y="500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7" y="501"/>
                </a:lnTo>
                <a:lnTo>
                  <a:pt x="296" y="501"/>
                </a:lnTo>
                <a:lnTo>
                  <a:pt x="296" y="501"/>
                </a:lnTo>
                <a:lnTo>
                  <a:pt x="296" y="501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5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2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3"/>
                </a:lnTo>
                <a:lnTo>
                  <a:pt x="294" y="504"/>
                </a:lnTo>
                <a:lnTo>
                  <a:pt x="294" y="504"/>
                </a:lnTo>
                <a:lnTo>
                  <a:pt x="294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4" y="505"/>
                </a:lnTo>
                <a:lnTo>
                  <a:pt x="293" y="505"/>
                </a:lnTo>
                <a:lnTo>
                  <a:pt x="293" y="506"/>
                </a:lnTo>
                <a:lnTo>
                  <a:pt x="293" y="506"/>
                </a:lnTo>
                <a:lnTo>
                  <a:pt x="293" y="506"/>
                </a:lnTo>
                <a:lnTo>
                  <a:pt x="292" y="506"/>
                </a:lnTo>
                <a:lnTo>
                  <a:pt x="292" y="507"/>
                </a:lnTo>
                <a:lnTo>
                  <a:pt x="292" y="507"/>
                </a:lnTo>
                <a:lnTo>
                  <a:pt x="291" y="507"/>
                </a:lnTo>
                <a:lnTo>
                  <a:pt x="291" y="507"/>
                </a:lnTo>
                <a:lnTo>
                  <a:pt x="291" y="507"/>
                </a:lnTo>
                <a:lnTo>
                  <a:pt x="290" y="506"/>
                </a:lnTo>
                <a:lnTo>
                  <a:pt x="289" y="506"/>
                </a:lnTo>
                <a:lnTo>
                  <a:pt x="289" y="506"/>
                </a:lnTo>
                <a:lnTo>
                  <a:pt x="289" y="506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5"/>
                </a:lnTo>
                <a:lnTo>
                  <a:pt x="286" y="506"/>
                </a:lnTo>
                <a:lnTo>
                  <a:pt x="286" y="506"/>
                </a:lnTo>
                <a:lnTo>
                  <a:pt x="285" y="506"/>
                </a:lnTo>
                <a:lnTo>
                  <a:pt x="285" y="506"/>
                </a:lnTo>
                <a:lnTo>
                  <a:pt x="285" y="506"/>
                </a:lnTo>
                <a:lnTo>
                  <a:pt x="285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6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7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8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09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4" y="510"/>
                </a:lnTo>
                <a:lnTo>
                  <a:pt x="283" y="510"/>
                </a:lnTo>
                <a:lnTo>
                  <a:pt x="283" y="511"/>
                </a:lnTo>
                <a:lnTo>
                  <a:pt x="282" y="511"/>
                </a:lnTo>
                <a:lnTo>
                  <a:pt x="282" y="511"/>
                </a:lnTo>
                <a:lnTo>
                  <a:pt x="282" y="511"/>
                </a:lnTo>
                <a:lnTo>
                  <a:pt x="282" y="511"/>
                </a:lnTo>
                <a:lnTo>
                  <a:pt x="281" y="512"/>
                </a:lnTo>
                <a:lnTo>
                  <a:pt x="281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9" y="512"/>
                </a:lnTo>
                <a:lnTo>
                  <a:pt x="278" y="512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7" y="513"/>
                </a:lnTo>
                <a:lnTo>
                  <a:pt x="276" y="514"/>
                </a:lnTo>
                <a:lnTo>
                  <a:pt x="276" y="514"/>
                </a:lnTo>
                <a:lnTo>
                  <a:pt x="275" y="514"/>
                </a:lnTo>
                <a:lnTo>
                  <a:pt x="275" y="514"/>
                </a:lnTo>
                <a:lnTo>
                  <a:pt x="274" y="514"/>
                </a:lnTo>
                <a:lnTo>
                  <a:pt x="274" y="514"/>
                </a:lnTo>
                <a:lnTo>
                  <a:pt x="273" y="515"/>
                </a:lnTo>
                <a:lnTo>
                  <a:pt x="273" y="515"/>
                </a:lnTo>
                <a:lnTo>
                  <a:pt x="273" y="515"/>
                </a:lnTo>
                <a:lnTo>
                  <a:pt x="272" y="515"/>
                </a:lnTo>
                <a:lnTo>
                  <a:pt x="272" y="515"/>
                </a:lnTo>
                <a:lnTo>
                  <a:pt x="271" y="515"/>
                </a:lnTo>
                <a:lnTo>
                  <a:pt x="270" y="515"/>
                </a:lnTo>
                <a:lnTo>
                  <a:pt x="270" y="515"/>
                </a:lnTo>
                <a:lnTo>
                  <a:pt x="270" y="515"/>
                </a:lnTo>
                <a:lnTo>
                  <a:pt x="270" y="515"/>
                </a:lnTo>
                <a:lnTo>
                  <a:pt x="269" y="514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8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3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7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6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5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1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7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4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3" y="508"/>
                </a:lnTo>
                <a:lnTo>
                  <a:pt x="262" y="508"/>
                </a:lnTo>
                <a:lnTo>
                  <a:pt x="262" y="509"/>
                </a:lnTo>
                <a:lnTo>
                  <a:pt x="262" y="509"/>
                </a:lnTo>
                <a:lnTo>
                  <a:pt x="262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61" y="508"/>
                </a:lnTo>
                <a:lnTo>
                  <a:pt x="261" y="509"/>
                </a:lnTo>
                <a:lnTo>
                  <a:pt x="261" y="509"/>
                </a:lnTo>
                <a:lnTo>
                  <a:pt x="260" y="509"/>
                </a:lnTo>
                <a:lnTo>
                  <a:pt x="260" y="509"/>
                </a:lnTo>
                <a:lnTo>
                  <a:pt x="260" y="510"/>
                </a:lnTo>
                <a:lnTo>
                  <a:pt x="260" y="510"/>
                </a:lnTo>
                <a:lnTo>
                  <a:pt x="259" y="510"/>
                </a:lnTo>
                <a:lnTo>
                  <a:pt x="259" y="510"/>
                </a:lnTo>
                <a:lnTo>
                  <a:pt x="259" y="510"/>
                </a:lnTo>
                <a:lnTo>
                  <a:pt x="259" y="510"/>
                </a:lnTo>
                <a:lnTo>
                  <a:pt x="258" y="511"/>
                </a:lnTo>
                <a:lnTo>
                  <a:pt x="256" y="512"/>
                </a:lnTo>
                <a:lnTo>
                  <a:pt x="255" y="513"/>
                </a:lnTo>
                <a:lnTo>
                  <a:pt x="255" y="513"/>
                </a:lnTo>
                <a:lnTo>
                  <a:pt x="255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3"/>
                </a:lnTo>
                <a:lnTo>
                  <a:pt x="254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3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2" y="512"/>
                </a:lnTo>
                <a:lnTo>
                  <a:pt x="251" y="512"/>
                </a:lnTo>
                <a:lnTo>
                  <a:pt x="251" y="513"/>
                </a:lnTo>
                <a:lnTo>
                  <a:pt x="250" y="513"/>
                </a:lnTo>
                <a:lnTo>
                  <a:pt x="250" y="513"/>
                </a:lnTo>
                <a:lnTo>
                  <a:pt x="250" y="513"/>
                </a:lnTo>
                <a:lnTo>
                  <a:pt x="250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9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8" y="513"/>
                </a:lnTo>
                <a:lnTo>
                  <a:pt x="247" y="513"/>
                </a:lnTo>
                <a:lnTo>
                  <a:pt x="247" y="513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7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6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5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4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3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4"/>
                </a:lnTo>
                <a:lnTo>
                  <a:pt x="241" y="514"/>
                </a:lnTo>
                <a:lnTo>
                  <a:pt x="241" y="514"/>
                </a:lnTo>
                <a:lnTo>
                  <a:pt x="241" y="514"/>
                </a:lnTo>
                <a:lnTo>
                  <a:pt x="242" y="514"/>
                </a:lnTo>
                <a:lnTo>
                  <a:pt x="242" y="514"/>
                </a:lnTo>
                <a:lnTo>
                  <a:pt x="242" y="515"/>
                </a:lnTo>
                <a:lnTo>
                  <a:pt x="242" y="515"/>
                </a:lnTo>
                <a:lnTo>
                  <a:pt x="242" y="515"/>
                </a:lnTo>
                <a:lnTo>
                  <a:pt x="242" y="516"/>
                </a:lnTo>
                <a:lnTo>
                  <a:pt x="242" y="516"/>
                </a:lnTo>
                <a:lnTo>
                  <a:pt x="242" y="516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2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1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7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40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9" y="518"/>
                </a:lnTo>
                <a:lnTo>
                  <a:pt x="238" y="519"/>
                </a:lnTo>
                <a:lnTo>
                  <a:pt x="238" y="520"/>
                </a:lnTo>
                <a:lnTo>
                  <a:pt x="238" y="519"/>
                </a:lnTo>
                <a:lnTo>
                  <a:pt x="238" y="519"/>
                </a:lnTo>
                <a:lnTo>
                  <a:pt x="238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9"/>
                </a:lnTo>
                <a:lnTo>
                  <a:pt x="237" y="518"/>
                </a:lnTo>
                <a:lnTo>
                  <a:pt x="237" y="518"/>
                </a:lnTo>
                <a:lnTo>
                  <a:pt x="237" y="518"/>
                </a:lnTo>
                <a:lnTo>
                  <a:pt x="237" y="518"/>
                </a:lnTo>
                <a:lnTo>
                  <a:pt x="236" y="518"/>
                </a:lnTo>
                <a:lnTo>
                  <a:pt x="236" y="517"/>
                </a:lnTo>
                <a:lnTo>
                  <a:pt x="236" y="517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6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5" y="519"/>
                </a:lnTo>
                <a:lnTo>
                  <a:pt x="234" y="519"/>
                </a:lnTo>
                <a:lnTo>
                  <a:pt x="234" y="519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0"/>
                </a:lnTo>
                <a:lnTo>
                  <a:pt x="234" y="521"/>
                </a:lnTo>
                <a:lnTo>
                  <a:pt x="234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1"/>
                </a:lnTo>
                <a:lnTo>
                  <a:pt x="233" y="522"/>
                </a:lnTo>
                <a:lnTo>
                  <a:pt x="233" y="522"/>
                </a:lnTo>
                <a:lnTo>
                  <a:pt x="233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2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2" y="523"/>
                </a:lnTo>
                <a:lnTo>
                  <a:pt x="231" y="523"/>
                </a:lnTo>
                <a:lnTo>
                  <a:pt x="231" y="524"/>
                </a:lnTo>
                <a:lnTo>
                  <a:pt x="231" y="524"/>
                </a:lnTo>
                <a:lnTo>
                  <a:pt x="231" y="524"/>
                </a:lnTo>
                <a:lnTo>
                  <a:pt x="231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30" y="524"/>
                </a:lnTo>
                <a:lnTo>
                  <a:pt x="229" y="524"/>
                </a:lnTo>
                <a:lnTo>
                  <a:pt x="229" y="525"/>
                </a:lnTo>
                <a:lnTo>
                  <a:pt x="229" y="525"/>
                </a:lnTo>
                <a:lnTo>
                  <a:pt x="229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8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5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7" y="524"/>
                </a:lnTo>
                <a:lnTo>
                  <a:pt x="226" y="524"/>
                </a:lnTo>
                <a:lnTo>
                  <a:pt x="226" y="524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3"/>
                </a:lnTo>
                <a:lnTo>
                  <a:pt x="226" y="522"/>
                </a:lnTo>
                <a:lnTo>
                  <a:pt x="226" y="522"/>
                </a:lnTo>
                <a:lnTo>
                  <a:pt x="226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2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1"/>
                </a:lnTo>
                <a:lnTo>
                  <a:pt x="225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4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3" y="520"/>
                </a:lnTo>
                <a:lnTo>
                  <a:pt x="221" y="521"/>
                </a:lnTo>
                <a:lnTo>
                  <a:pt x="221" y="521"/>
                </a:lnTo>
                <a:lnTo>
                  <a:pt x="220" y="521"/>
                </a:lnTo>
                <a:lnTo>
                  <a:pt x="220" y="522"/>
                </a:lnTo>
                <a:lnTo>
                  <a:pt x="220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9" y="522"/>
                </a:lnTo>
                <a:lnTo>
                  <a:pt x="218" y="522"/>
                </a:lnTo>
                <a:lnTo>
                  <a:pt x="218" y="522"/>
                </a:lnTo>
                <a:lnTo>
                  <a:pt x="218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7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6" y="522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5" y="523"/>
                </a:lnTo>
                <a:lnTo>
                  <a:pt x="214" y="523"/>
                </a:lnTo>
                <a:lnTo>
                  <a:pt x="214" y="523"/>
                </a:lnTo>
                <a:lnTo>
                  <a:pt x="213" y="523"/>
                </a:lnTo>
                <a:lnTo>
                  <a:pt x="213" y="523"/>
                </a:lnTo>
                <a:lnTo>
                  <a:pt x="213" y="523"/>
                </a:lnTo>
                <a:lnTo>
                  <a:pt x="213" y="523"/>
                </a:lnTo>
                <a:lnTo>
                  <a:pt x="212" y="523"/>
                </a:lnTo>
                <a:lnTo>
                  <a:pt x="212" y="523"/>
                </a:lnTo>
                <a:lnTo>
                  <a:pt x="212" y="523"/>
                </a:lnTo>
                <a:lnTo>
                  <a:pt x="210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4"/>
                </a:lnTo>
                <a:lnTo>
                  <a:pt x="211" y="524"/>
                </a:lnTo>
                <a:lnTo>
                  <a:pt x="211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3"/>
                </a:lnTo>
                <a:lnTo>
                  <a:pt x="210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9" y="523"/>
                </a:lnTo>
                <a:lnTo>
                  <a:pt x="208" y="523"/>
                </a:lnTo>
                <a:lnTo>
                  <a:pt x="208" y="523"/>
                </a:lnTo>
                <a:lnTo>
                  <a:pt x="208" y="523"/>
                </a:lnTo>
                <a:lnTo>
                  <a:pt x="207" y="522"/>
                </a:lnTo>
                <a:lnTo>
                  <a:pt x="207" y="522"/>
                </a:lnTo>
                <a:lnTo>
                  <a:pt x="207" y="522"/>
                </a:lnTo>
                <a:lnTo>
                  <a:pt x="206" y="522"/>
                </a:lnTo>
                <a:lnTo>
                  <a:pt x="206" y="522"/>
                </a:lnTo>
                <a:lnTo>
                  <a:pt x="206" y="522"/>
                </a:lnTo>
                <a:lnTo>
                  <a:pt x="206" y="522"/>
                </a:lnTo>
                <a:lnTo>
                  <a:pt x="205" y="522"/>
                </a:lnTo>
                <a:lnTo>
                  <a:pt x="205" y="522"/>
                </a:lnTo>
                <a:lnTo>
                  <a:pt x="204" y="522"/>
                </a:lnTo>
                <a:lnTo>
                  <a:pt x="204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2" y="522"/>
                </a:lnTo>
                <a:lnTo>
                  <a:pt x="202" y="522"/>
                </a:lnTo>
                <a:lnTo>
                  <a:pt x="202" y="522"/>
                </a:lnTo>
                <a:lnTo>
                  <a:pt x="202" y="522"/>
                </a:lnTo>
                <a:lnTo>
                  <a:pt x="201" y="522"/>
                </a:lnTo>
                <a:lnTo>
                  <a:pt x="201" y="522"/>
                </a:lnTo>
                <a:lnTo>
                  <a:pt x="201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200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9" y="522"/>
                </a:lnTo>
                <a:lnTo>
                  <a:pt x="198" y="522"/>
                </a:lnTo>
                <a:lnTo>
                  <a:pt x="198" y="522"/>
                </a:lnTo>
                <a:lnTo>
                  <a:pt x="198" y="522"/>
                </a:lnTo>
                <a:lnTo>
                  <a:pt x="198" y="522"/>
                </a:lnTo>
                <a:lnTo>
                  <a:pt x="197" y="521"/>
                </a:lnTo>
                <a:lnTo>
                  <a:pt x="197" y="521"/>
                </a:lnTo>
                <a:lnTo>
                  <a:pt x="197" y="521"/>
                </a:lnTo>
                <a:lnTo>
                  <a:pt x="196" y="521"/>
                </a:lnTo>
                <a:lnTo>
                  <a:pt x="196" y="521"/>
                </a:lnTo>
                <a:lnTo>
                  <a:pt x="196" y="521"/>
                </a:lnTo>
                <a:lnTo>
                  <a:pt x="196" y="521"/>
                </a:lnTo>
                <a:lnTo>
                  <a:pt x="195" y="521"/>
                </a:lnTo>
                <a:lnTo>
                  <a:pt x="195" y="521"/>
                </a:lnTo>
                <a:lnTo>
                  <a:pt x="194" y="521"/>
                </a:lnTo>
                <a:lnTo>
                  <a:pt x="194" y="521"/>
                </a:lnTo>
                <a:lnTo>
                  <a:pt x="193" y="521"/>
                </a:lnTo>
                <a:lnTo>
                  <a:pt x="193" y="522"/>
                </a:lnTo>
                <a:lnTo>
                  <a:pt x="193" y="522"/>
                </a:lnTo>
                <a:lnTo>
                  <a:pt x="193" y="522"/>
                </a:lnTo>
                <a:lnTo>
                  <a:pt x="192" y="522"/>
                </a:lnTo>
                <a:lnTo>
                  <a:pt x="191" y="522"/>
                </a:lnTo>
                <a:lnTo>
                  <a:pt x="191" y="522"/>
                </a:lnTo>
                <a:lnTo>
                  <a:pt x="191" y="522"/>
                </a:lnTo>
                <a:lnTo>
                  <a:pt x="191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3"/>
                </a:lnTo>
                <a:lnTo>
                  <a:pt x="190" y="523"/>
                </a:lnTo>
                <a:lnTo>
                  <a:pt x="189" y="523"/>
                </a:lnTo>
                <a:lnTo>
                  <a:pt x="189" y="523"/>
                </a:lnTo>
                <a:lnTo>
                  <a:pt x="188" y="523"/>
                </a:lnTo>
                <a:lnTo>
                  <a:pt x="188" y="523"/>
                </a:lnTo>
                <a:lnTo>
                  <a:pt x="187" y="523"/>
                </a:lnTo>
                <a:lnTo>
                  <a:pt x="187" y="523"/>
                </a:lnTo>
                <a:lnTo>
                  <a:pt x="186" y="523"/>
                </a:lnTo>
                <a:lnTo>
                  <a:pt x="186" y="523"/>
                </a:lnTo>
                <a:lnTo>
                  <a:pt x="186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5" y="523"/>
                </a:lnTo>
                <a:lnTo>
                  <a:pt x="184" y="523"/>
                </a:lnTo>
                <a:lnTo>
                  <a:pt x="183" y="524"/>
                </a:lnTo>
                <a:lnTo>
                  <a:pt x="183" y="524"/>
                </a:lnTo>
                <a:lnTo>
                  <a:pt x="182" y="524"/>
                </a:lnTo>
                <a:lnTo>
                  <a:pt x="182" y="524"/>
                </a:lnTo>
                <a:lnTo>
                  <a:pt x="180" y="525"/>
                </a:lnTo>
                <a:lnTo>
                  <a:pt x="179" y="525"/>
                </a:lnTo>
                <a:lnTo>
                  <a:pt x="178" y="525"/>
                </a:lnTo>
                <a:lnTo>
                  <a:pt x="178" y="525"/>
                </a:lnTo>
                <a:lnTo>
                  <a:pt x="178" y="525"/>
                </a:lnTo>
                <a:lnTo>
                  <a:pt x="175" y="526"/>
                </a:lnTo>
                <a:lnTo>
                  <a:pt x="175" y="526"/>
                </a:lnTo>
                <a:lnTo>
                  <a:pt x="175" y="526"/>
                </a:lnTo>
                <a:lnTo>
                  <a:pt x="175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4" y="526"/>
                </a:lnTo>
                <a:lnTo>
                  <a:pt x="173" y="526"/>
                </a:lnTo>
                <a:lnTo>
                  <a:pt x="173" y="526"/>
                </a:lnTo>
                <a:lnTo>
                  <a:pt x="172" y="527"/>
                </a:lnTo>
                <a:lnTo>
                  <a:pt x="171" y="527"/>
                </a:lnTo>
                <a:lnTo>
                  <a:pt x="170" y="529"/>
                </a:lnTo>
                <a:lnTo>
                  <a:pt x="170" y="529"/>
                </a:lnTo>
                <a:lnTo>
                  <a:pt x="170" y="529"/>
                </a:lnTo>
                <a:lnTo>
                  <a:pt x="170" y="529"/>
                </a:lnTo>
                <a:lnTo>
                  <a:pt x="169" y="529"/>
                </a:lnTo>
                <a:lnTo>
                  <a:pt x="169" y="529"/>
                </a:lnTo>
                <a:lnTo>
                  <a:pt x="168" y="529"/>
                </a:lnTo>
                <a:lnTo>
                  <a:pt x="168" y="529"/>
                </a:lnTo>
                <a:lnTo>
                  <a:pt x="168" y="529"/>
                </a:lnTo>
                <a:lnTo>
                  <a:pt x="168" y="530"/>
                </a:lnTo>
                <a:lnTo>
                  <a:pt x="167" y="530"/>
                </a:lnTo>
                <a:lnTo>
                  <a:pt x="167" y="530"/>
                </a:lnTo>
                <a:lnTo>
                  <a:pt x="167" y="529"/>
                </a:lnTo>
                <a:lnTo>
                  <a:pt x="166" y="530"/>
                </a:lnTo>
                <a:lnTo>
                  <a:pt x="166" y="530"/>
                </a:lnTo>
                <a:lnTo>
                  <a:pt x="166" y="530"/>
                </a:lnTo>
                <a:lnTo>
                  <a:pt x="165" y="530"/>
                </a:lnTo>
                <a:lnTo>
                  <a:pt x="164" y="530"/>
                </a:lnTo>
                <a:lnTo>
                  <a:pt x="164" y="530"/>
                </a:lnTo>
                <a:lnTo>
                  <a:pt x="164" y="530"/>
                </a:lnTo>
                <a:lnTo>
                  <a:pt x="164" y="530"/>
                </a:lnTo>
                <a:lnTo>
                  <a:pt x="163" y="530"/>
                </a:lnTo>
                <a:lnTo>
                  <a:pt x="163" y="530"/>
                </a:lnTo>
                <a:lnTo>
                  <a:pt x="163" y="530"/>
                </a:lnTo>
                <a:lnTo>
                  <a:pt x="163" y="530"/>
                </a:lnTo>
                <a:lnTo>
                  <a:pt x="162" y="530"/>
                </a:lnTo>
                <a:lnTo>
                  <a:pt x="162" y="530"/>
                </a:lnTo>
                <a:lnTo>
                  <a:pt x="162" y="531"/>
                </a:lnTo>
                <a:lnTo>
                  <a:pt x="162" y="531"/>
                </a:lnTo>
                <a:lnTo>
                  <a:pt x="162" y="532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3"/>
                </a:lnTo>
                <a:lnTo>
                  <a:pt x="162" y="534"/>
                </a:lnTo>
                <a:lnTo>
                  <a:pt x="162" y="534"/>
                </a:lnTo>
                <a:lnTo>
                  <a:pt x="162" y="534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5"/>
                </a:lnTo>
                <a:lnTo>
                  <a:pt x="162" y="536"/>
                </a:lnTo>
                <a:lnTo>
                  <a:pt x="162" y="536"/>
                </a:lnTo>
                <a:lnTo>
                  <a:pt x="162" y="536"/>
                </a:lnTo>
                <a:lnTo>
                  <a:pt x="162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3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8"/>
                </a:lnTo>
                <a:lnTo>
                  <a:pt x="162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1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9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8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39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7" y="540"/>
                </a:lnTo>
                <a:lnTo>
                  <a:pt x="156" y="540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1"/>
                </a:lnTo>
                <a:lnTo>
                  <a:pt x="156" y="542"/>
                </a:lnTo>
                <a:lnTo>
                  <a:pt x="156" y="542"/>
                </a:lnTo>
                <a:lnTo>
                  <a:pt x="156" y="542"/>
                </a:lnTo>
                <a:lnTo>
                  <a:pt x="156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1"/>
                </a:lnTo>
                <a:lnTo>
                  <a:pt x="155" y="541"/>
                </a:lnTo>
                <a:lnTo>
                  <a:pt x="155" y="541"/>
                </a:lnTo>
                <a:lnTo>
                  <a:pt x="155" y="541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2"/>
                </a:lnTo>
                <a:lnTo>
                  <a:pt x="155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4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4"/>
                </a:lnTo>
                <a:lnTo>
                  <a:pt x="153" y="544"/>
                </a:lnTo>
                <a:lnTo>
                  <a:pt x="153" y="544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3"/>
                </a:lnTo>
                <a:lnTo>
                  <a:pt x="153" y="542"/>
                </a:lnTo>
                <a:lnTo>
                  <a:pt x="153" y="542"/>
                </a:lnTo>
                <a:lnTo>
                  <a:pt x="153" y="542"/>
                </a:lnTo>
                <a:lnTo>
                  <a:pt x="152" y="542"/>
                </a:lnTo>
                <a:lnTo>
                  <a:pt x="152" y="543"/>
                </a:lnTo>
                <a:lnTo>
                  <a:pt x="152" y="543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2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1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50" y="542"/>
                </a:lnTo>
                <a:lnTo>
                  <a:pt x="149" y="542"/>
                </a:lnTo>
                <a:lnTo>
                  <a:pt x="149" y="542"/>
                </a:lnTo>
                <a:lnTo>
                  <a:pt x="149" y="542"/>
                </a:lnTo>
                <a:lnTo>
                  <a:pt x="149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8" y="542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7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3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4"/>
                </a:lnTo>
                <a:lnTo>
                  <a:pt x="145" y="544"/>
                </a:lnTo>
                <a:lnTo>
                  <a:pt x="145" y="544"/>
                </a:lnTo>
                <a:lnTo>
                  <a:pt x="146" y="544"/>
                </a:lnTo>
                <a:lnTo>
                  <a:pt x="146" y="544"/>
                </a:lnTo>
                <a:lnTo>
                  <a:pt x="146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5"/>
                </a:lnTo>
                <a:lnTo>
                  <a:pt x="145" y="546"/>
                </a:lnTo>
                <a:lnTo>
                  <a:pt x="145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4" y="546"/>
                </a:lnTo>
                <a:lnTo>
                  <a:pt x="143" y="546"/>
                </a:lnTo>
                <a:lnTo>
                  <a:pt x="143" y="546"/>
                </a:lnTo>
                <a:lnTo>
                  <a:pt x="143" y="545"/>
                </a:lnTo>
                <a:lnTo>
                  <a:pt x="143" y="545"/>
                </a:lnTo>
                <a:lnTo>
                  <a:pt x="143" y="543"/>
                </a:lnTo>
                <a:lnTo>
                  <a:pt x="142" y="542"/>
                </a:lnTo>
                <a:lnTo>
                  <a:pt x="142" y="541"/>
                </a:lnTo>
                <a:lnTo>
                  <a:pt x="142" y="541"/>
                </a:lnTo>
                <a:lnTo>
                  <a:pt x="142" y="541"/>
                </a:lnTo>
                <a:lnTo>
                  <a:pt x="142" y="541"/>
                </a:lnTo>
                <a:lnTo>
                  <a:pt x="142" y="540"/>
                </a:lnTo>
                <a:lnTo>
                  <a:pt x="142" y="540"/>
                </a:lnTo>
                <a:lnTo>
                  <a:pt x="142" y="540"/>
                </a:lnTo>
                <a:lnTo>
                  <a:pt x="142" y="539"/>
                </a:lnTo>
                <a:lnTo>
                  <a:pt x="142" y="539"/>
                </a:lnTo>
                <a:lnTo>
                  <a:pt x="142" y="539"/>
                </a:lnTo>
                <a:lnTo>
                  <a:pt x="142" y="539"/>
                </a:lnTo>
                <a:lnTo>
                  <a:pt x="143" y="539"/>
                </a:lnTo>
                <a:lnTo>
                  <a:pt x="143" y="538"/>
                </a:lnTo>
                <a:lnTo>
                  <a:pt x="143" y="538"/>
                </a:lnTo>
                <a:lnTo>
                  <a:pt x="143" y="538"/>
                </a:lnTo>
                <a:lnTo>
                  <a:pt x="143" y="538"/>
                </a:lnTo>
                <a:lnTo>
                  <a:pt x="144" y="538"/>
                </a:lnTo>
                <a:lnTo>
                  <a:pt x="144" y="538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7"/>
                </a:lnTo>
                <a:lnTo>
                  <a:pt x="144" y="536"/>
                </a:lnTo>
                <a:lnTo>
                  <a:pt x="144" y="536"/>
                </a:lnTo>
                <a:lnTo>
                  <a:pt x="144" y="536"/>
                </a:lnTo>
                <a:lnTo>
                  <a:pt x="144" y="536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1" y="534"/>
                </a:lnTo>
                <a:lnTo>
                  <a:pt x="140" y="534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3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40" y="532"/>
                </a:lnTo>
                <a:lnTo>
                  <a:pt x="139" y="532"/>
                </a:lnTo>
                <a:lnTo>
                  <a:pt x="139" y="532"/>
                </a:lnTo>
                <a:lnTo>
                  <a:pt x="139" y="532"/>
                </a:lnTo>
                <a:lnTo>
                  <a:pt x="138" y="532"/>
                </a:lnTo>
                <a:lnTo>
                  <a:pt x="138" y="532"/>
                </a:lnTo>
                <a:lnTo>
                  <a:pt x="137" y="531"/>
                </a:lnTo>
                <a:lnTo>
                  <a:pt x="137" y="531"/>
                </a:lnTo>
                <a:lnTo>
                  <a:pt x="137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6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4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1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5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6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30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6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7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8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9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39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8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7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6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0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5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4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1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2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2" y="521"/>
                </a:lnTo>
                <a:lnTo>
                  <a:pt x="141" y="521"/>
                </a:lnTo>
                <a:lnTo>
                  <a:pt x="141" y="521"/>
                </a:lnTo>
                <a:lnTo>
                  <a:pt x="141" y="521"/>
                </a:lnTo>
                <a:lnTo>
                  <a:pt x="140" y="520"/>
                </a:lnTo>
                <a:lnTo>
                  <a:pt x="140" y="520"/>
                </a:lnTo>
                <a:lnTo>
                  <a:pt x="140" y="520"/>
                </a:lnTo>
                <a:lnTo>
                  <a:pt x="139" y="520"/>
                </a:lnTo>
                <a:lnTo>
                  <a:pt x="139" y="520"/>
                </a:lnTo>
                <a:lnTo>
                  <a:pt x="139" y="520"/>
                </a:lnTo>
                <a:lnTo>
                  <a:pt x="139" y="520"/>
                </a:lnTo>
                <a:lnTo>
                  <a:pt x="138" y="520"/>
                </a:lnTo>
                <a:lnTo>
                  <a:pt x="138" y="520"/>
                </a:lnTo>
                <a:lnTo>
                  <a:pt x="138" y="519"/>
                </a:lnTo>
                <a:lnTo>
                  <a:pt x="138" y="519"/>
                </a:lnTo>
                <a:lnTo>
                  <a:pt x="138" y="519"/>
                </a:lnTo>
                <a:lnTo>
                  <a:pt x="138" y="519"/>
                </a:lnTo>
                <a:lnTo>
                  <a:pt x="137" y="519"/>
                </a:lnTo>
                <a:lnTo>
                  <a:pt x="137" y="518"/>
                </a:lnTo>
                <a:lnTo>
                  <a:pt x="137" y="518"/>
                </a:lnTo>
                <a:lnTo>
                  <a:pt x="137" y="518"/>
                </a:lnTo>
                <a:lnTo>
                  <a:pt x="137" y="517"/>
                </a:lnTo>
                <a:lnTo>
                  <a:pt x="136" y="517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6"/>
                </a:lnTo>
                <a:lnTo>
                  <a:pt x="136" y="515"/>
                </a:lnTo>
                <a:lnTo>
                  <a:pt x="136" y="515"/>
                </a:lnTo>
                <a:lnTo>
                  <a:pt x="136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5"/>
                </a:lnTo>
                <a:lnTo>
                  <a:pt x="135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4" y="514"/>
                </a:lnTo>
                <a:lnTo>
                  <a:pt x="133" y="514"/>
                </a:lnTo>
                <a:lnTo>
                  <a:pt x="133" y="515"/>
                </a:lnTo>
                <a:lnTo>
                  <a:pt x="133" y="515"/>
                </a:lnTo>
                <a:lnTo>
                  <a:pt x="133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2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1" y="515"/>
                </a:lnTo>
                <a:lnTo>
                  <a:pt x="130" y="515"/>
                </a:lnTo>
                <a:lnTo>
                  <a:pt x="130" y="516"/>
                </a:lnTo>
                <a:lnTo>
                  <a:pt x="130" y="516"/>
                </a:lnTo>
                <a:lnTo>
                  <a:pt x="130" y="516"/>
                </a:lnTo>
                <a:lnTo>
                  <a:pt x="130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9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8" y="516"/>
                </a:lnTo>
                <a:lnTo>
                  <a:pt x="127" y="516"/>
                </a:lnTo>
                <a:lnTo>
                  <a:pt x="127" y="516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7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7" y="518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6" y="520"/>
                </a:lnTo>
                <a:lnTo>
                  <a:pt x="125" y="520"/>
                </a:lnTo>
                <a:lnTo>
                  <a:pt x="125" y="520"/>
                </a:lnTo>
                <a:lnTo>
                  <a:pt x="125" y="521"/>
                </a:lnTo>
                <a:lnTo>
                  <a:pt x="125" y="521"/>
                </a:lnTo>
                <a:lnTo>
                  <a:pt x="125" y="521"/>
                </a:lnTo>
                <a:lnTo>
                  <a:pt x="125" y="521"/>
                </a:lnTo>
                <a:lnTo>
                  <a:pt x="125" y="522"/>
                </a:lnTo>
                <a:lnTo>
                  <a:pt x="125" y="522"/>
                </a:lnTo>
                <a:lnTo>
                  <a:pt x="125" y="522"/>
                </a:lnTo>
                <a:lnTo>
                  <a:pt x="124" y="522"/>
                </a:lnTo>
                <a:lnTo>
                  <a:pt x="124" y="522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4" y="523"/>
                </a:lnTo>
                <a:lnTo>
                  <a:pt x="123" y="523"/>
                </a:lnTo>
                <a:lnTo>
                  <a:pt x="123" y="523"/>
                </a:lnTo>
                <a:lnTo>
                  <a:pt x="123" y="524"/>
                </a:lnTo>
                <a:lnTo>
                  <a:pt x="123" y="524"/>
                </a:lnTo>
                <a:lnTo>
                  <a:pt x="122" y="524"/>
                </a:lnTo>
                <a:lnTo>
                  <a:pt x="122" y="524"/>
                </a:lnTo>
                <a:lnTo>
                  <a:pt x="121" y="524"/>
                </a:lnTo>
                <a:lnTo>
                  <a:pt x="121" y="524"/>
                </a:lnTo>
                <a:lnTo>
                  <a:pt x="121" y="524"/>
                </a:lnTo>
                <a:lnTo>
                  <a:pt x="120" y="524"/>
                </a:lnTo>
                <a:lnTo>
                  <a:pt x="120" y="524"/>
                </a:lnTo>
                <a:lnTo>
                  <a:pt x="120" y="524"/>
                </a:lnTo>
                <a:lnTo>
                  <a:pt x="120" y="524"/>
                </a:lnTo>
                <a:lnTo>
                  <a:pt x="119" y="524"/>
                </a:lnTo>
                <a:lnTo>
                  <a:pt x="119" y="524"/>
                </a:lnTo>
                <a:lnTo>
                  <a:pt x="119" y="524"/>
                </a:lnTo>
                <a:lnTo>
                  <a:pt x="118" y="524"/>
                </a:lnTo>
                <a:lnTo>
                  <a:pt x="118" y="523"/>
                </a:lnTo>
                <a:lnTo>
                  <a:pt x="118" y="523"/>
                </a:lnTo>
                <a:lnTo>
                  <a:pt x="118" y="523"/>
                </a:lnTo>
                <a:lnTo>
                  <a:pt x="117" y="523"/>
                </a:lnTo>
                <a:lnTo>
                  <a:pt x="117" y="523"/>
                </a:lnTo>
                <a:lnTo>
                  <a:pt x="117" y="523"/>
                </a:lnTo>
                <a:lnTo>
                  <a:pt x="116" y="523"/>
                </a:lnTo>
                <a:lnTo>
                  <a:pt x="116" y="523"/>
                </a:lnTo>
                <a:lnTo>
                  <a:pt x="116" y="522"/>
                </a:lnTo>
                <a:lnTo>
                  <a:pt x="116" y="522"/>
                </a:lnTo>
                <a:lnTo>
                  <a:pt x="116" y="522"/>
                </a:lnTo>
                <a:lnTo>
                  <a:pt x="116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5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4" y="522"/>
                </a:lnTo>
                <a:lnTo>
                  <a:pt x="113" y="523"/>
                </a:lnTo>
                <a:lnTo>
                  <a:pt x="113" y="524"/>
                </a:lnTo>
                <a:lnTo>
                  <a:pt x="113" y="525"/>
                </a:lnTo>
                <a:lnTo>
                  <a:pt x="113" y="525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6"/>
                </a:lnTo>
                <a:lnTo>
                  <a:pt x="113" y="527"/>
                </a:lnTo>
                <a:lnTo>
                  <a:pt x="112" y="527"/>
                </a:lnTo>
                <a:lnTo>
                  <a:pt x="112" y="528"/>
                </a:lnTo>
                <a:lnTo>
                  <a:pt x="112" y="528"/>
                </a:lnTo>
                <a:lnTo>
                  <a:pt x="112" y="528"/>
                </a:lnTo>
                <a:lnTo>
                  <a:pt x="111" y="528"/>
                </a:lnTo>
                <a:lnTo>
                  <a:pt x="111" y="529"/>
                </a:lnTo>
                <a:lnTo>
                  <a:pt x="111" y="529"/>
                </a:lnTo>
                <a:lnTo>
                  <a:pt x="111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9"/>
                </a:lnTo>
                <a:lnTo>
                  <a:pt x="110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9" y="528"/>
                </a:lnTo>
                <a:lnTo>
                  <a:pt x="108" y="528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8" y="527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6"/>
                </a:lnTo>
                <a:lnTo>
                  <a:pt x="107" y="525"/>
                </a:lnTo>
                <a:lnTo>
                  <a:pt x="107" y="525"/>
                </a:lnTo>
                <a:lnTo>
                  <a:pt x="106" y="525"/>
                </a:lnTo>
                <a:lnTo>
                  <a:pt x="106" y="525"/>
                </a:lnTo>
                <a:lnTo>
                  <a:pt x="106" y="525"/>
                </a:lnTo>
                <a:lnTo>
                  <a:pt x="106" y="524"/>
                </a:lnTo>
                <a:lnTo>
                  <a:pt x="106" y="524"/>
                </a:lnTo>
                <a:lnTo>
                  <a:pt x="106" y="524"/>
                </a:lnTo>
                <a:lnTo>
                  <a:pt x="105" y="524"/>
                </a:lnTo>
                <a:lnTo>
                  <a:pt x="105" y="524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5"/>
                </a:lnTo>
                <a:lnTo>
                  <a:pt x="105" y="526"/>
                </a:lnTo>
                <a:lnTo>
                  <a:pt x="105" y="526"/>
                </a:lnTo>
                <a:lnTo>
                  <a:pt x="105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6"/>
                </a:lnTo>
                <a:lnTo>
                  <a:pt x="102" y="526"/>
                </a:lnTo>
                <a:lnTo>
                  <a:pt x="103" y="526"/>
                </a:lnTo>
                <a:lnTo>
                  <a:pt x="103" y="526"/>
                </a:lnTo>
                <a:lnTo>
                  <a:pt x="103" y="527"/>
                </a:lnTo>
                <a:lnTo>
                  <a:pt x="104" y="528"/>
                </a:lnTo>
                <a:lnTo>
                  <a:pt x="105" y="528"/>
                </a:lnTo>
                <a:lnTo>
                  <a:pt x="105" y="528"/>
                </a:lnTo>
                <a:lnTo>
                  <a:pt x="106" y="528"/>
                </a:lnTo>
                <a:lnTo>
                  <a:pt x="106" y="528"/>
                </a:lnTo>
                <a:lnTo>
                  <a:pt x="106" y="529"/>
                </a:lnTo>
                <a:lnTo>
                  <a:pt x="106" y="529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7" y="531"/>
                </a:lnTo>
                <a:lnTo>
                  <a:pt x="107" y="531"/>
                </a:lnTo>
                <a:lnTo>
                  <a:pt x="106" y="531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6" y="532"/>
                </a:lnTo>
                <a:lnTo>
                  <a:pt x="105" y="532"/>
                </a:lnTo>
                <a:lnTo>
                  <a:pt x="104" y="532"/>
                </a:lnTo>
                <a:lnTo>
                  <a:pt x="104" y="533"/>
                </a:lnTo>
                <a:lnTo>
                  <a:pt x="103" y="533"/>
                </a:lnTo>
                <a:lnTo>
                  <a:pt x="103" y="533"/>
                </a:lnTo>
                <a:lnTo>
                  <a:pt x="102" y="533"/>
                </a:lnTo>
                <a:lnTo>
                  <a:pt x="102" y="533"/>
                </a:lnTo>
                <a:lnTo>
                  <a:pt x="102" y="533"/>
                </a:lnTo>
                <a:lnTo>
                  <a:pt x="102" y="534"/>
                </a:lnTo>
                <a:lnTo>
                  <a:pt x="102" y="534"/>
                </a:lnTo>
                <a:lnTo>
                  <a:pt x="102" y="534"/>
                </a:lnTo>
                <a:lnTo>
                  <a:pt x="102" y="535"/>
                </a:lnTo>
                <a:lnTo>
                  <a:pt x="102" y="535"/>
                </a:lnTo>
                <a:lnTo>
                  <a:pt x="102" y="535"/>
                </a:lnTo>
                <a:lnTo>
                  <a:pt x="102" y="535"/>
                </a:lnTo>
                <a:lnTo>
                  <a:pt x="102" y="536"/>
                </a:lnTo>
                <a:lnTo>
                  <a:pt x="103" y="536"/>
                </a:lnTo>
                <a:lnTo>
                  <a:pt x="102" y="536"/>
                </a:lnTo>
                <a:lnTo>
                  <a:pt x="102" y="536"/>
                </a:lnTo>
                <a:lnTo>
                  <a:pt x="102" y="537"/>
                </a:lnTo>
                <a:lnTo>
                  <a:pt x="102" y="537"/>
                </a:lnTo>
                <a:lnTo>
                  <a:pt x="102" y="537"/>
                </a:lnTo>
                <a:lnTo>
                  <a:pt x="102" y="537"/>
                </a:lnTo>
                <a:lnTo>
                  <a:pt x="102" y="538"/>
                </a:lnTo>
                <a:lnTo>
                  <a:pt x="102" y="538"/>
                </a:lnTo>
                <a:lnTo>
                  <a:pt x="102" y="538"/>
                </a:lnTo>
                <a:lnTo>
                  <a:pt x="102" y="539"/>
                </a:lnTo>
                <a:lnTo>
                  <a:pt x="102" y="539"/>
                </a:lnTo>
                <a:lnTo>
                  <a:pt x="101" y="539"/>
                </a:lnTo>
                <a:lnTo>
                  <a:pt x="101" y="540"/>
                </a:lnTo>
                <a:lnTo>
                  <a:pt x="100" y="539"/>
                </a:lnTo>
                <a:lnTo>
                  <a:pt x="100" y="539"/>
                </a:lnTo>
                <a:lnTo>
                  <a:pt x="100" y="539"/>
                </a:lnTo>
                <a:lnTo>
                  <a:pt x="100" y="539"/>
                </a:lnTo>
                <a:lnTo>
                  <a:pt x="99" y="539"/>
                </a:lnTo>
                <a:lnTo>
                  <a:pt x="98" y="538"/>
                </a:lnTo>
                <a:lnTo>
                  <a:pt x="98" y="538"/>
                </a:lnTo>
                <a:lnTo>
                  <a:pt x="97" y="538"/>
                </a:lnTo>
                <a:lnTo>
                  <a:pt x="97" y="538"/>
                </a:lnTo>
                <a:lnTo>
                  <a:pt x="97" y="538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5" y="537"/>
                </a:lnTo>
                <a:lnTo>
                  <a:pt x="95" y="537"/>
                </a:lnTo>
                <a:lnTo>
                  <a:pt x="95" y="537"/>
                </a:lnTo>
                <a:lnTo>
                  <a:pt x="95" y="537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4" y="538"/>
                </a:lnTo>
                <a:lnTo>
                  <a:pt x="93" y="538"/>
                </a:lnTo>
                <a:lnTo>
                  <a:pt x="93" y="538"/>
                </a:lnTo>
                <a:lnTo>
                  <a:pt x="93" y="538"/>
                </a:lnTo>
                <a:lnTo>
                  <a:pt x="93" y="538"/>
                </a:lnTo>
                <a:lnTo>
                  <a:pt x="92" y="537"/>
                </a:lnTo>
                <a:lnTo>
                  <a:pt x="92" y="537"/>
                </a:lnTo>
                <a:lnTo>
                  <a:pt x="92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1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7"/>
                </a:lnTo>
                <a:lnTo>
                  <a:pt x="90" y="538"/>
                </a:lnTo>
                <a:lnTo>
                  <a:pt x="89" y="538"/>
                </a:lnTo>
                <a:lnTo>
                  <a:pt x="89" y="538"/>
                </a:lnTo>
                <a:lnTo>
                  <a:pt x="89" y="538"/>
                </a:lnTo>
                <a:lnTo>
                  <a:pt x="88" y="538"/>
                </a:lnTo>
                <a:lnTo>
                  <a:pt x="88" y="538"/>
                </a:lnTo>
                <a:lnTo>
                  <a:pt x="87" y="539"/>
                </a:lnTo>
                <a:lnTo>
                  <a:pt x="87" y="539"/>
                </a:lnTo>
                <a:lnTo>
                  <a:pt x="87" y="538"/>
                </a:lnTo>
                <a:lnTo>
                  <a:pt x="87" y="537"/>
                </a:lnTo>
                <a:lnTo>
                  <a:pt x="87" y="537"/>
                </a:lnTo>
                <a:lnTo>
                  <a:pt x="87" y="536"/>
                </a:lnTo>
                <a:lnTo>
                  <a:pt x="88" y="535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3"/>
                </a:lnTo>
                <a:lnTo>
                  <a:pt x="88" y="533"/>
                </a:lnTo>
                <a:lnTo>
                  <a:pt x="87" y="533"/>
                </a:lnTo>
                <a:lnTo>
                  <a:pt x="87" y="532"/>
                </a:lnTo>
                <a:lnTo>
                  <a:pt x="87" y="532"/>
                </a:lnTo>
                <a:lnTo>
                  <a:pt x="87" y="532"/>
                </a:lnTo>
                <a:lnTo>
                  <a:pt x="87" y="532"/>
                </a:lnTo>
                <a:lnTo>
                  <a:pt x="88" y="532"/>
                </a:lnTo>
                <a:lnTo>
                  <a:pt x="89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2"/>
                </a:lnTo>
                <a:lnTo>
                  <a:pt x="91" y="531"/>
                </a:lnTo>
                <a:lnTo>
                  <a:pt x="91" y="531"/>
                </a:lnTo>
                <a:lnTo>
                  <a:pt x="91" y="531"/>
                </a:lnTo>
                <a:lnTo>
                  <a:pt x="91" y="530"/>
                </a:lnTo>
                <a:lnTo>
                  <a:pt x="90" y="530"/>
                </a:lnTo>
                <a:lnTo>
                  <a:pt x="89" y="529"/>
                </a:lnTo>
                <a:lnTo>
                  <a:pt x="89" y="529"/>
                </a:lnTo>
                <a:lnTo>
                  <a:pt x="89" y="529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8" y="528"/>
                </a:lnTo>
                <a:lnTo>
                  <a:pt x="87" y="528"/>
                </a:lnTo>
                <a:lnTo>
                  <a:pt x="87" y="528"/>
                </a:lnTo>
                <a:lnTo>
                  <a:pt x="87" y="528"/>
                </a:lnTo>
                <a:lnTo>
                  <a:pt x="87" y="528"/>
                </a:lnTo>
                <a:lnTo>
                  <a:pt x="86" y="528"/>
                </a:lnTo>
                <a:lnTo>
                  <a:pt x="85" y="527"/>
                </a:lnTo>
                <a:lnTo>
                  <a:pt x="84" y="527"/>
                </a:lnTo>
                <a:lnTo>
                  <a:pt x="84" y="527"/>
                </a:lnTo>
                <a:lnTo>
                  <a:pt x="83" y="527"/>
                </a:lnTo>
                <a:lnTo>
                  <a:pt x="83" y="527"/>
                </a:lnTo>
                <a:lnTo>
                  <a:pt x="82" y="526"/>
                </a:lnTo>
                <a:lnTo>
                  <a:pt x="82" y="526"/>
                </a:lnTo>
                <a:lnTo>
                  <a:pt x="82" y="526"/>
                </a:lnTo>
                <a:lnTo>
                  <a:pt x="82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6"/>
                </a:lnTo>
                <a:lnTo>
                  <a:pt x="81" y="525"/>
                </a:lnTo>
                <a:lnTo>
                  <a:pt x="81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80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5"/>
                </a:lnTo>
                <a:lnTo>
                  <a:pt x="79" y="526"/>
                </a:lnTo>
                <a:lnTo>
                  <a:pt x="79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8" y="526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7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5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4"/>
                </a:lnTo>
                <a:lnTo>
                  <a:pt x="76" y="523"/>
                </a:lnTo>
                <a:lnTo>
                  <a:pt x="76" y="523"/>
                </a:lnTo>
                <a:lnTo>
                  <a:pt x="76" y="523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2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6" y="521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5" y="520"/>
                </a:lnTo>
                <a:lnTo>
                  <a:pt x="76" y="520"/>
                </a:lnTo>
                <a:lnTo>
                  <a:pt x="76" y="520"/>
                </a:lnTo>
                <a:lnTo>
                  <a:pt x="76" y="520"/>
                </a:lnTo>
                <a:lnTo>
                  <a:pt x="77" y="520"/>
                </a:lnTo>
                <a:lnTo>
                  <a:pt x="77" y="520"/>
                </a:lnTo>
                <a:lnTo>
                  <a:pt x="78" y="520"/>
                </a:lnTo>
                <a:lnTo>
                  <a:pt x="79" y="520"/>
                </a:lnTo>
                <a:lnTo>
                  <a:pt x="79" y="520"/>
                </a:lnTo>
                <a:lnTo>
                  <a:pt x="79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0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1" y="520"/>
                </a:lnTo>
                <a:lnTo>
                  <a:pt x="82" y="520"/>
                </a:lnTo>
                <a:lnTo>
                  <a:pt x="82" y="521"/>
                </a:lnTo>
                <a:lnTo>
                  <a:pt x="82" y="520"/>
                </a:lnTo>
                <a:lnTo>
                  <a:pt x="82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3" y="520"/>
                </a:lnTo>
                <a:lnTo>
                  <a:pt x="84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6" y="520"/>
                </a:lnTo>
                <a:lnTo>
                  <a:pt x="87" y="519"/>
                </a:lnTo>
                <a:lnTo>
                  <a:pt x="88" y="518"/>
                </a:lnTo>
                <a:lnTo>
                  <a:pt x="89" y="517"/>
                </a:lnTo>
                <a:lnTo>
                  <a:pt x="89" y="517"/>
                </a:lnTo>
                <a:lnTo>
                  <a:pt x="90" y="516"/>
                </a:lnTo>
                <a:lnTo>
                  <a:pt x="90" y="516"/>
                </a:lnTo>
                <a:lnTo>
                  <a:pt x="91" y="516"/>
                </a:lnTo>
                <a:lnTo>
                  <a:pt x="91" y="516"/>
                </a:lnTo>
                <a:lnTo>
                  <a:pt x="92" y="516"/>
                </a:lnTo>
                <a:lnTo>
                  <a:pt x="92" y="516"/>
                </a:lnTo>
                <a:lnTo>
                  <a:pt x="92" y="515"/>
                </a:lnTo>
                <a:lnTo>
                  <a:pt x="92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4"/>
                </a:lnTo>
                <a:lnTo>
                  <a:pt x="94" y="514"/>
                </a:lnTo>
                <a:lnTo>
                  <a:pt x="94" y="513"/>
                </a:lnTo>
                <a:lnTo>
                  <a:pt x="94" y="513"/>
                </a:lnTo>
                <a:lnTo>
                  <a:pt x="94" y="513"/>
                </a:lnTo>
                <a:lnTo>
                  <a:pt x="94" y="513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9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8"/>
                </a:lnTo>
                <a:lnTo>
                  <a:pt x="93" y="507"/>
                </a:lnTo>
                <a:lnTo>
                  <a:pt x="93" y="507"/>
                </a:lnTo>
                <a:lnTo>
                  <a:pt x="93" y="507"/>
                </a:lnTo>
                <a:lnTo>
                  <a:pt x="93" y="507"/>
                </a:lnTo>
                <a:lnTo>
                  <a:pt x="93" y="506"/>
                </a:lnTo>
                <a:lnTo>
                  <a:pt x="93" y="506"/>
                </a:lnTo>
                <a:lnTo>
                  <a:pt x="93" y="506"/>
                </a:lnTo>
                <a:lnTo>
                  <a:pt x="93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2" y="506"/>
                </a:lnTo>
                <a:lnTo>
                  <a:pt x="91" y="505"/>
                </a:lnTo>
                <a:lnTo>
                  <a:pt x="91" y="505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89" y="504"/>
                </a:lnTo>
                <a:lnTo>
                  <a:pt x="89" y="503"/>
                </a:lnTo>
                <a:lnTo>
                  <a:pt x="89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8" y="503"/>
                </a:lnTo>
                <a:lnTo>
                  <a:pt x="87" y="503"/>
                </a:lnTo>
                <a:lnTo>
                  <a:pt x="87" y="503"/>
                </a:lnTo>
                <a:lnTo>
                  <a:pt x="87" y="503"/>
                </a:lnTo>
                <a:lnTo>
                  <a:pt x="86" y="503"/>
                </a:lnTo>
                <a:lnTo>
                  <a:pt x="86" y="503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6" y="502"/>
                </a:lnTo>
                <a:lnTo>
                  <a:pt x="85" y="502"/>
                </a:lnTo>
                <a:lnTo>
                  <a:pt x="85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4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3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2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2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1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80" y="503"/>
                </a:lnTo>
                <a:lnTo>
                  <a:pt x="79" y="504"/>
                </a:lnTo>
                <a:lnTo>
                  <a:pt x="79" y="504"/>
                </a:lnTo>
                <a:lnTo>
                  <a:pt x="79" y="504"/>
                </a:lnTo>
                <a:lnTo>
                  <a:pt x="79" y="504"/>
                </a:lnTo>
                <a:lnTo>
                  <a:pt x="78" y="504"/>
                </a:lnTo>
                <a:lnTo>
                  <a:pt x="78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7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6" y="504"/>
                </a:lnTo>
                <a:lnTo>
                  <a:pt x="75" y="504"/>
                </a:lnTo>
                <a:lnTo>
                  <a:pt x="75" y="504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5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4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3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5"/>
                </a:lnTo>
                <a:lnTo>
                  <a:pt x="72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1" y="506"/>
                </a:lnTo>
                <a:lnTo>
                  <a:pt x="70" y="506"/>
                </a:lnTo>
                <a:lnTo>
                  <a:pt x="70" y="506"/>
                </a:lnTo>
                <a:lnTo>
                  <a:pt x="70" y="507"/>
                </a:lnTo>
                <a:lnTo>
                  <a:pt x="70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9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7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8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8"/>
                </a:lnTo>
                <a:lnTo>
                  <a:pt x="67" y="509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6" y="508"/>
                </a:lnTo>
                <a:lnTo>
                  <a:pt x="65" y="508"/>
                </a:lnTo>
                <a:lnTo>
                  <a:pt x="65" y="509"/>
                </a:lnTo>
                <a:lnTo>
                  <a:pt x="65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4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10"/>
                </a:lnTo>
                <a:lnTo>
                  <a:pt x="63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10"/>
                </a:lnTo>
                <a:lnTo>
                  <a:pt x="62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09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1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09"/>
                </a:lnTo>
                <a:lnTo>
                  <a:pt x="60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9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8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7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8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6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6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7" y="505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8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59" y="504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1" y="503"/>
                </a:lnTo>
                <a:lnTo>
                  <a:pt x="61" y="503"/>
                </a:lnTo>
                <a:lnTo>
                  <a:pt x="61" y="502"/>
                </a:lnTo>
                <a:lnTo>
                  <a:pt x="61" y="502"/>
                </a:lnTo>
                <a:lnTo>
                  <a:pt x="61" y="502"/>
                </a:lnTo>
                <a:lnTo>
                  <a:pt x="61" y="502"/>
                </a:lnTo>
                <a:lnTo>
                  <a:pt x="62" y="502"/>
                </a:lnTo>
                <a:lnTo>
                  <a:pt x="62" y="502"/>
                </a:lnTo>
                <a:lnTo>
                  <a:pt x="62" y="501"/>
                </a:lnTo>
                <a:lnTo>
                  <a:pt x="62" y="501"/>
                </a:lnTo>
                <a:lnTo>
                  <a:pt x="62" y="501"/>
                </a:lnTo>
                <a:lnTo>
                  <a:pt x="62" y="501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500"/>
                </a:lnTo>
                <a:lnTo>
                  <a:pt x="63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9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6"/>
                </a:lnTo>
                <a:lnTo>
                  <a:pt x="65" y="496"/>
                </a:lnTo>
                <a:lnTo>
                  <a:pt x="65" y="496"/>
                </a:lnTo>
                <a:lnTo>
                  <a:pt x="65" y="496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6" y="495"/>
                </a:lnTo>
                <a:lnTo>
                  <a:pt x="66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4"/>
                </a:lnTo>
                <a:lnTo>
                  <a:pt x="64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2" y="492"/>
                </a:lnTo>
                <a:lnTo>
                  <a:pt x="62" y="491"/>
                </a:lnTo>
                <a:lnTo>
                  <a:pt x="62" y="491"/>
                </a:lnTo>
                <a:lnTo>
                  <a:pt x="62" y="491"/>
                </a:lnTo>
                <a:lnTo>
                  <a:pt x="61" y="491"/>
                </a:lnTo>
                <a:lnTo>
                  <a:pt x="61" y="491"/>
                </a:lnTo>
                <a:lnTo>
                  <a:pt x="61" y="491"/>
                </a:lnTo>
                <a:lnTo>
                  <a:pt x="61" y="491"/>
                </a:lnTo>
                <a:lnTo>
                  <a:pt x="60" y="490"/>
                </a:lnTo>
                <a:lnTo>
                  <a:pt x="59" y="489"/>
                </a:lnTo>
                <a:lnTo>
                  <a:pt x="59" y="489"/>
                </a:lnTo>
                <a:lnTo>
                  <a:pt x="58" y="489"/>
                </a:lnTo>
                <a:lnTo>
                  <a:pt x="58" y="489"/>
                </a:lnTo>
                <a:lnTo>
                  <a:pt x="58" y="488"/>
                </a:lnTo>
                <a:lnTo>
                  <a:pt x="58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8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7"/>
                </a:lnTo>
                <a:lnTo>
                  <a:pt x="57" y="486"/>
                </a:lnTo>
                <a:lnTo>
                  <a:pt x="57" y="486"/>
                </a:lnTo>
                <a:lnTo>
                  <a:pt x="58" y="486"/>
                </a:lnTo>
                <a:lnTo>
                  <a:pt x="58" y="486"/>
                </a:lnTo>
                <a:lnTo>
                  <a:pt x="58" y="486"/>
                </a:lnTo>
                <a:lnTo>
                  <a:pt x="57" y="486"/>
                </a:lnTo>
                <a:lnTo>
                  <a:pt x="57" y="486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5"/>
                </a:lnTo>
                <a:lnTo>
                  <a:pt x="57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6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5" y="482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7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9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6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5"/>
                </a:lnTo>
                <a:lnTo>
                  <a:pt x="59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4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3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1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2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2"/>
                </a:lnTo>
                <a:lnTo>
                  <a:pt x="63" y="471"/>
                </a:lnTo>
                <a:lnTo>
                  <a:pt x="63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4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1"/>
                </a:lnTo>
                <a:lnTo>
                  <a:pt x="65" y="472"/>
                </a:lnTo>
                <a:lnTo>
                  <a:pt x="66" y="472"/>
                </a:lnTo>
                <a:lnTo>
                  <a:pt x="66" y="472"/>
                </a:lnTo>
                <a:lnTo>
                  <a:pt x="66" y="471"/>
                </a:lnTo>
                <a:lnTo>
                  <a:pt x="66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1"/>
                </a:lnTo>
                <a:lnTo>
                  <a:pt x="69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0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70"/>
                </a:lnTo>
                <a:lnTo>
                  <a:pt x="71" y="469"/>
                </a:lnTo>
                <a:lnTo>
                  <a:pt x="71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9"/>
                </a:lnTo>
                <a:lnTo>
                  <a:pt x="72" y="468"/>
                </a:lnTo>
                <a:lnTo>
                  <a:pt x="72" y="468"/>
                </a:lnTo>
                <a:lnTo>
                  <a:pt x="72" y="468"/>
                </a:lnTo>
                <a:lnTo>
                  <a:pt x="71" y="468"/>
                </a:lnTo>
                <a:lnTo>
                  <a:pt x="71" y="468"/>
                </a:lnTo>
                <a:lnTo>
                  <a:pt x="71" y="467"/>
                </a:lnTo>
                <a:lnTo>
                  <a:pt x="71" y="467"/>
                </a:lnTo>
                <a:lnTo>
                  <a:pt x="71" y="467"/>
                </a:lnTo>
                <a:lnTo>
                  <a:pt x="71" y="466"/>
                </a:lnTo>
                <a:lnTo>
                  <a:pt x="70" y="466"/>
                </a:lnTo>
                <a:lnTo>
                  <a:pt x="70" y="466"/>
                </a:lnTo>
                <a:lnTo>
                  <a:pt x="70" y="465"/>
                </a:lnTo>
                <a:lnTo>
                  <a:pt x="70" y="464"/>
                </a:lnTo>
                <a:lnTo>
                  <a:pt x="69" y="463"/>
                </a:lnTo>
                <a:lnTo>
                  <a:pt x="69" y="463"/>
                </a:lnTo>
                <a:lnTo>
                  <a:pt x="69" y="463"/>
                </a:lnTo>
                <a:lnTo>
                  <a:pt x="69" y="462"/>
                </a:lnTo>
                <a:lnTo>
                  <a:pt x="69" y="462"/>
                </a:lnTo>
                <a:lnTo>
                  <a:pt x="68" y="462"/>
                </a:lnTo>
                <a:lnTo>
                  <a:pt x="68" y="462"/>
                </a:lnTo>
                <a:lnTo>
                  <a:pt x="68" y="462"/>
                </a:lnTo>
                <a:lnTo>
                  <a:pt x="68" y="462"/>
                </a:lnTo>
                <a:lnTo>
                  <a:pt x="67" y="462"/>
                </a:lnTo>
                <a:lnTo>
                  <a:pt x="67" y="462"/>
                </a:lnTo>
                <a:lnTo>
                  <a:pt x="67" y="462"/>
                </a:lnTo>
                <a:lnTo>
                  <a:pt x="67" y="461"/>
                </a:lnTo>
                <a:lnTo>
                  <a:pt x="67" y="461"/>
                </a:lnTo>
                <a:lnTo>
                  <a:pt x="67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5" y="461"/>
                </a:lnTo>
                <a:lnTo>
                  <a:pt x="65" y="461"/>
                </a:lnTo>
                <a:lnTo>
                  <a:pt x="65" y="461"/>
                </a:lnTo>
                <a:lnTo>
                  <a:pt x="64" y="461"/>
                </a:lnTo>
                <a:lnTo>
                  <a:pt x="64" y="462"/>
                </a:lnTo>
                <a:lnTo>
                  <a:pt x="64" y="462"/>
                </a:lnTo>
                <a:lnTo>
                  <a:pt x="63" y="462"/>
                </a:lnTo>
                <a:lnTo>
                  <a:pt x="63" y="462"/>
                </a:lnTo>
                <a:lnTo>
                  <a:pt x="63" y="462"/>
                </a:lnTo>
                <a:lnTo>
                  <a:pt x="62" y="462"/>
                </a:lnTo>
                <a:lnTo>
                  <a:pt x="62" y="462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1" y="463"/>
                </a:lnTo>
                <a:lnTo>
                  <a:pt x="60" y="463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59" y="464"/>
                </a:lnTo>
                <a:lnTo>
                  <a:pt x="59" y="464"/>
                </a:lnTo>
                <a:lnTo>
                  <a:pt x="59" y="464"/>
                </a:lnTo>
                <a:lnTo>
                  <a:pt x="58" y="464"/>
                </a:lnTo>
                <a:lnTo>
                  <a:pt x="58" y="464"/>
                </a:lnTo>
                <a:lnTo>
                  <a:pt x="57" y="464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7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6"/>
                </a:lnTo>
                <a:lnTo>
                  <a:pt x="55" y="466"/>
                </a:lnTo>
                <a:lnTo>
                  <a:pt x="55" y="466"/>
                </a:lnTo>
                <a:lnTo>
                  <a:pt x="55" y="466"/>
                </a:lnTo>
                <a:lnTo>
                  <a:pt x="54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8"/>
                </a:lnTo>
                <a:lnTo>
                  <a:pt x="53" y="468"/>
                </a:lnTo>
                <a:lnTo>
                  <a:pt x="53" y="469"/>
                </a:lnTo>
                <a:lnTo>
                  <a:pt x="53" y="469"/>
                </a:lnTo>
                <a:lnTo>
                  <a:pt x="53" y="469"/>
                </a:lnTo>
                <a:lnTo>
                  <a:pt x="52" y="469"/>
                </a:lnTo>
                <a:lnTo>
                  <a:pt x="52" y="469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2" y="470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1" y="471"/>
                </a:lnTo>
                <a:lnTo>
                  <a:pt x="50" y="471"/>
                </a:lnTo>
                <a:lnTo>
                  <a:pt x="50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1"/>
                </a:lnTo>
                <a:lnTo>
                  <a:pt x="49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8" y="472"/>
                </a:lnTo>
                <a:lnTo>
                  <a:pt x="47" y="472"/>
                </a:lnTo>
                <a:lnTo>
                  <a:pt x="47" y="472"/>
                </a:lnTo>
                <a:lnTo>
                  <a:pt x="47" y="473"/>
                </a:lnTo>
                <a:lnTo>
                  <a:pt x="46" y="473"/>
                </a:lnTo>
                <a:lnTo>
                  <a:pt x="46" y="473"/>
                </a:lnTo>
                <a:lnTo>
                  <a:pt x="46" y="473"/>
                </a:lnTo>
                <a:lnTo>
                  <a:pt x="45" y="474"/>
                </a:lnTo>
                <a:lnTo>
                  <a:pt x="45" y="474"/>
                </a:lnTo>
                <a:lnTo>
                  <a:pt x="45" y="474"/>
                </a:lnTo>
                <a:lnTo>
                  <a:pt x="44" y="475"/>
                </a:lnTo>
                <a:lnTo>
                  <a:pt x="44" y="475"/>
                </a:lnTo>
                <a:lnTo>
                  <a:pt x="44" y="475"/>
                </a:lnTo>
                <a:lnTo>
                  <a:pt x="44" y="475"/>
                </a:lnTo>
                <a:lnTo>
                  <a:pt x="44" y="476"/>
                </a:lnTo>
                <a:lnTo>
                  <a:pt x="44" y="476"/>
                </a:lnTo>
                <a:lnTo>
                  <a:pt x="44" y="476"/>
                </a:lnTo>
                <a:lnTo>
                  <a:pt x="44" y="476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3" y="478"/>
                </a:lnTo>
                <a:lnTo>
                  <a:pt x="43" y="478"/>
                </a:lnTo>
                <a:lnTo>
                  <a:pt x="43" y="478"/>
                </a:lnTo>
                <a:lnTo>
                  <a:pt x="43" y="478"/>
                </a:lnTo>
                <a:lnTo>
                  <a:pt x="43" y="479"/>
                </a:lnTo>
                <a:lnTo>
                  <a:pt x="43" y="479"/>
                </a:lnTo>
                <a:lnTo>
                  <a:pt x="43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79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1" y="480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9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3"/>
                </a:lnTo>
                <a:lnTo>
                  <a:pt x="38" y="483"/>
                </a:lnTo>
                <a:lnTo>
                  <a:pt x="38" y="483"/>
                </a:lnTo>
                <a:lnTo>
                  <a:pt x="38" y="483"/>
                </a:lnTo>
                <a:lnTo>
                  <a:pt x="37" y="483"/>
                </a:lnTo>
                <a:lnTo>
                  <a:pt x="37" y="483"/>
                </a:lnTo>
                <a:lnTo>
                  <a:pt x="37" y="483"/>
                </a:lnTo>
                <a:lnTo>
                  <a:pt x="37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6" y="484"/>
                </a:lnTo>
                <a:lnTo>
                  <a:pt x="35" y="484"/>
                </a:lnTo>
                <a:lnTo>
                  <a:pt x="35" y="484"/>
                </a:lnTo>
                <a:lnTo>
                  <a:pt x="35" y="484"/>
                </a:lnTo>
                <a:lnTo>
                  <a:pt x="35" y="484"/>
                </a:lnTo>
                <a:lnTo>
                  <a:pt x="34" y="484"/>
                </a:lnTo>
                <a:lnTo>
                  <a:pt x="34" y="484"/>
                </a:lnTo>
                <a:lnTo>
                  <a:pt x="34" y="485"/>
                </a:lnTo>
                <a:lnTo>
                  <a:pt x="34" y="485"/>
                </a:lnTo>
                <a:lnTo>
                  <a:pt x="34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1" y="485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1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7"/>
                </a:lnTo>
                <a:lnTo>
                  <a:pt x="29" y="487"/>
                </a:lnTo>
                <a:lnTo>
                  <a:pt x="29" y="487"/>
                </a:lnTo>
                <a:lnTo>
                  <a:pt x="29" y="487"/>
                </a:lnTo>
                <a:lnTo>
                  <a:pt x="29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8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7"/>
                </a:lnTo>
                <a:lnTo>
                  <a:pt x="27" y="486"/>
                </a:lnTo>
                <a:lnTo>
                  <a:pt x="27" y="486"/>
                </a:lnTo>
                <a:lnTo>
                  <a:pt x="27" y="486"/>
                </a:lnTo>
                <a:lnTo>
                  <a:pt x="27" y="486"/>
                </a:lnTo>
                <a:lnTo>
                  <a:pt x="28" y="485"/>
                </a:lnTo>
                <a:lnTo>
                  <a:pt x="28" y="485"/>
                </a:lnTo>
                <a:lnTo>
                  <a:pt x="28" y="485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4"/>
                </a:lnTo>
                <a:lnTo>
                  <a:pt x="28" y="483"/>
                </a:lnTo>
                <a:lnTo>
                  <a:pt x="28" y="483"/>
                </a:lnTo>
                <a:lnTo>
                  <a:pt x="29" y="483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1"/>
                </a:lnTo>
                <a:lnTo>
                  <a:pt x="29" y="481"/>
                </a:lnTo>
                <a:lnTo>
                  <a:pt x="29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30" y="479"/>
                </a:lnTo>
                <a:lnTo>
                  <a:pt x="30" y="479"/>
                </a:lnTo>
                <a:lnTo>
                  <a:pt x="30" y="479"/>
                </a:lnTo>
                <a:lnTo>
                  <a:pt x="30" y="479"/>
                </a:lnTo>
                <a:lnTo>
                  <a:pt x="31" y="479"/>
                </a:lnTo>
                <a:lnTo>
                  <a:pt x="31" y="478"/>
                </a:lnTo>
                <a:lnTo>
                  <a:pt x="31" y="478"/>
                </a:lnTo>
                <a:lnTo>
                  <a:pt x="31" y="478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5"/>
                </a:lnTo>
                <a:lnTo>
                  <a:pt x="31" y="475"/>
                </a:lnTo>
                <a:lnTo>
                  <a:pt x="31" y="475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3"/>
                </a:lnTo>
                <a:lnTo>
                  <a:pt x="31" y="473"/>
                </a:lnTo>
                <a:lnTo>
                  <a:pt x="31" y="473"/>
                </a:lnTo>
                <a:lnTo>
                  <a:pt x="31" y="473"/>
                </a:lnTo>
                <a:lnTo>
                  <a:pt x="31" y="472"/>
                </a:lnTo>
                <a:lnTo>
                  <a:pt x="31" y="472"/>
                </a:lnTo>
                <a:lnTo>
                  <a:pt x="31" y="472"/>
                </a:lnTo>
                <a:lnTo>
                  <a:pt x="31" y="471"/>
                </a:lnTo>
                <a:lnTo>
                  <a:pt x="31" y="471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70"/>
                </a:lnTo>
                <a:lnTo>
                  <a:pt x="32" y="469"/>
                </a:lnTo>
                <a:lnTo>
                  <a:pt x="32" y="469"/>
                </a:lnTo>
                <a:lnTo>
                  <a:pt x="32" y="469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7"/>
                </a:lnTo>
                <a:lnTo>
                  <a:pt x="32" y="467"/>
                </a:lnTo>
                <a:lnTo>
                  <a:pt x="31" y="466"/>
                </a:lnTo>
                <a:lnTo>
                  <a:pt x="31" y="466"/>
                </a:lnTo>
                <a:lnTo>
                  <a:pt x="31" y="466"/>
                </a:lnTo>
                <a:lnTo>
                  <a:pt x="31" y="466"/>
                </a:lnTo>
                <a:lnTo>
                  <a:pt x="31" y="465"/>
                </a:lnTo>
                <a:lnTo>
                  <a:pt x="31" y="465"/>
                </a:lnTo>
                <a:lnTo>
                  <a:pt x="31" y="464"/>
                </a:lnTo>
                <a:lnTo>
                  <a:pt x="31" y="464"/>
                </a:lnTo>
                <a:lnTo>
                  <a:pt x="31" y="463"/>
                </a:lnTo>
                <a:lnTo>
                  <a:pt x="31" y="463"/>
                </a:lnTo>
                <a:lnTo>
                  <a:pt x="31" y="463"/>
                </a:lnTo>
                <a:lnTo>
                  <a:pt x="31" y="463"/>
                </a:lnTo>
                <a:lnTo>
                  <a:pt x="31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2"/>
                </a:lnTo>
                <a:lnTo>
                  <a:pt x="31" y="461"/>
                </a:lnTo>
                <a:lnTo>
                  <a:pt x="30" y="461"/>
                </a:lnTo>
                <a:lnTo>
                  <a:pt x="30" y="461"/>
                </a:lnTo>
                <a:lnTo>
                  <a:pt x="30" y="461"/>
                </a:lnTo>
                <a:lnTo>
                  <a:pt x="30" y="460"/>
                </a:lnTo>
                <a:lnTo>
                  <a:pt x="30" y="460"/>
                </a:lnTo>
                <a:lnTo>
                  <a:pt x="29" y="460"/>
                </a:lnTo>
                <a:lnTo>
                  <a:pt x="29" y="458"/>
                </a:lnTo>
                <a:lnTo>
                  <a:pt x="29" y="458"/>
                </a:lnTo>
                <a:lnTo>
                  <a:pt x="29" y="458"/>
                </a:lnTo>
                <a:lnTo>
                  <a:pt x="28" y="457"/>
                </a:lnTo>
                <a:lnTo>
                  <a:pt x="27" y="455"/>
                </a:lnTo>
                <a:lnTo>
                  <a:pt x="26" y="454"/>
                </a:lnTo>
                <a:lnTo>
                  <a:pt x="26" y="454"/>
                </a:lnTo>
                <a:lnTo>
                  <a:pt x="26" y="454"/>
                </a:lnTo>
                <a:lnTo>
                  <a:pt x="26" y="454"/>
                </a:lnTo>
                <a:lnTo>
                  <a:pt x="27" y="454"/>
                </a:lnTo>
                <a:lnTo>
                  <a:pt x="27" y="453"/>
                </a:lnTo>
                <a:lnTo>
                  <a:pt x="28" y="453"/>
                </a:lnTo>
                <a:lnTo>
                  <a:pt x="29" y="453"/>
                </a:lnTo>
                <a:lnTo>
                  <a:pt x="29" y="453"/>
                </a:lnTo>
                <a:lnTo>
                  <a:pt x="30" y="452"/>
                </a:lnTo>
                <a:lnTo>
                  <a:pt x="31" y="452"/>
                </a:lnTo>
                <a:lnTo>
                  <a:pt x="31" y="452"/>
                </a:lnTo>
                <a:lnTo>
                  <a:pt x="32" y="452"/>
                </a:lnTo>
                <a:lnTo>
                  <a:pt x="32" y="451"/>
                </a:lnTo>
                <a:lnTo>
                  <a:pt x="32" y="451"/>
                </a:lnTo>
                <a:lnTo>
                  <a:pt x="33" y="451"/>
                </a:lnTo>
                <a:lnTo>
                  <a:pt x="33" y="451"/>
                </a:lnTo>
                <a:lnTo>
                  <a:pt x="33" y="451"/>
                </a:lnTo>
                <a:lnTo>
                  <a:pt x="34" y="451"/>
                </a:lnTo>
                <a:lnTo>
                  <a:pt x="34" y="451"/>
                </a:lnTo>
                <a:lnTo>
                  <a:pt x="34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5" y="451"/>
                </a:lnTo>
                <a:lnTo>
                  <a:pt x="36" y="451"/>
                </a:lnTo>
                <a:lnTo>
                  <a:pt x="36" y="451"/>
                </a:lnTo>
                <a:lnTo>
                  <a:pt x="36" y="451"/>
                </a:lnTo>
                <a:lnTo>
                  <a:pt x="36" y="450"/>
                </a:lnTo>
                <a:lnTo>
                  <a:pt x="36" y="450"/>
                </a:lnTo>
                <a:lnTo>
                  <a:pt x="36" y="449"/>
                </a:lnTo>
                <a:lnTo>
                  <a:pt x="36" y="449"/>
                </a:lnTo>
                <a:lnTo>
                  <a:pt x="36" y="449"/>
                </a:lnTo>
                <a:lnTo>
                  <a:pt x="37" y="448"/>
                </a:lnTo>
                <a:lnTo>
                  <a:pt x="37" y="448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7"/>
                </a:lnTo>
                <a:lnTo>
                  <a:pt x="37" y="446"/>
                </a:lnTo>
                <a:lnTo>
                  <a:pt x="37" y="446"/>
                </a:lnTo>
                <a:lnTo>
                  <a:pt x="37" y="446"/>
                </a:lnTo>
                <a:lnTo>
                  <a:pt x="37" y="446"/>
                </a:lnTo>
                <a:lnTo>
                  <a:pt x="37" y="445"/>
                </a:lnTo>
                <a:lnTo>
                  <a:pt x="36" y="445"/>
                </a:lnTo>
                <a:lnTo>
                  <a:pt x="36" y="445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3"/>
                </a:lnTo>
                <a:lnTo>
                  <a:pt x="36" y="443"/>
                </a:lnTo>
                <a:lnTo>
                  <a:pt x="36" y="441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6" y="439"/>
                </a:lnTo>
                <a:lnTo>
                  <a:pt x="37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7"/>
                </a:lnTo>
                <a:lnTo>
                  <a:pt x="37" y="437"/>
                </a:lnTo>
                <a:lnTo>
                  <a:pt x="37" y="436"/>
                </a:lnTo>
                <a:lnTo>
                  <a:pt x="37" y="436"/>
                </a:lnTo>
                <a:lnTo>
                  <a:pt x="37" y="436"/>
                </a:lnTo>
                <a:lnTo>
                  <a:pt x="37" y="436"/>
                </a:lnTo>
                <a:lnTo>
                  <a:pt x="37" y="435"/>
                </a:lnTo>
                <a:lnTo>
                  <a:pt x="37" y="435"/>
                </a:lnTo>
                <a:lnTo>
                  <a:pt x="37" y="435"/>
                </a:lnTo>
                <a:lnTo>
                  <a:pt x="37" y="435"/>
                </a:lnTo>
                <a:lnTo>
                  <a:pt x="38" y="434"/>
                </a:lnTo>
                <a:lnTo>
                  <a:pt x="38" y="434"/>
                </a:lnTo>
                <a:lnTo>
                  <a:pt x="38" y="433"/>
                </a:lnTo>
                <a:lnTo>
                  <a:pt x="38" y="432"/>
                </a:lnTo>
                <a:lnTo>
                  <a:pt x="38" y="432"/>
                </a:lnTo>
                <a:lnTo>
                  <a:pt x="38" y="432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5" y="429"/>
                </a:lnTo>
                <a:lnTo>
                  <a:pt x="35" y="429"/>
                </a:lnTo>
                <a:lnTo>
                  <a:pt x="33" y="427"/>
                </a:lnTo>
                <a:lnTo>
                  <a:pt x="32" y="427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2" y="426"/>
                </a:lnTo>
                <a:lnTo>
                  <a:pt x="31" y="426"/>
                </a:lnTo>
                <a:lnTo>
                  <a:pt x="31" y="426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0" y="424"/>
                </a:lnTo>
                <a:lnTo>
                  <a:pt x="30" y="424"/>
                </a:lnTo>
                <a:lnTo>
                  <a:pt x="30" y="423"/>
                </a:lnTo>
                <a:lnTo>
                  <a:pt x="30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2"/>
                </a:lnTo>
                <a:lnTo>
                  <a:pt x="31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3" y="420"/>
                </a:lnTo>
                <a:lnTo>
                  <a:pt x="33" y="419"/>
                </a:lnTo>
                <a:lnTo>
                  <a:pt x="33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4" y="416"/>
                </a:lnTo>
                <a:lnTo>
                  <a:pt x="34" y="416"/>
                </a:lnTo>
                <a:lnTo>
                  <a:pt x="34" y="416"/>
                </a:lnTo>
                <a:lnTo>
                  <a:pt x="34" y="416"/>
                </a:lnTo>
                <a:lnTo>
                  <a:pt x="34" y="415"/>
                </a:lnTo>
                <a:lnTo>
                  <a:pt x="34" y="415"/>
                </a:lnTo>
                <a:lnTo>
                  <a:pt x="34" y="415"/>
                </a:lnTo>
                <a:lnTo>
                  <a:pt x="34" y="414"/>
                </a:lnTo>
                <a:lnTo>
                  <a:pt x="34" y="414"/>
                </a:lnTo>
                <a:lnTo>
                  <a:pt x="34" y="414"/>
                </a:lnTo>
                <a:lnTo>
                  <a:pt x="34" y="414"/>
                </a:lnTo>
                <a:lnTo>
                  <a:pt x="34" y="413"/>
                </a:lnTo>
                <a:lnTo>
                  <a:pt x="34" y="413"/>
                </a:lnTo>
                <a:lnTo>
                  <a:pt x="34" y="413"/>
                </a:lnTo>
                <a:lnTo>
                  <a:pt x="33" y="412"/>
                </a:lnTo>
                <a:lnTo>
                  <a:pt x="32" y="411"/>
                </a:lnTo>
                <a:lnTo>
                  <a:pt x="31" y="411"/>
                </a:lnTo>
                <a:lnTo>
                  <a:pt x="31" y="410"/>
                </a:lnTo>
                <a:lnTo>
                  <a:pt x="30" y="409"/>
                </a:lnTo>
                <a:lnTo>
                  <a:pt x="29" y="409"/>
                </a:lnTo>
                <a:lnTo>
                  <a:pt x="29" y="409"/>
                </a:lnTo>
                <a:lnTo>
                  <a:pt x="29" y="409"/>
                </a:lnTo>
                <a:lnTo>
                  <a:pt x="28" y="408"/>
                </a:lnTo>
                <a:lnTo>
                  <a:pt x="28" y="408"/>
                </a:lnTo>
                <a:lnTo>
                  <a:pt x="28" y="407"/>
                </a:lnTo>
                <a:lnTo>
                  <a:pt x="28" y="407"/>
                </a:lnTo>
                <a:lnTo>
                  <a:pt x="27" y="407"/>
                </a:lnTo>
                <a:lnTo>
                  <a:pt x="26" y="407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6"/>
                </a:lnTo>
                <a:lnTo>
                  <a:pt x="26" y="405"/>
                </a:lnTo>
                <a:lnTo>
                  <a:pt x="26" y="405"/>
                </a:lnTo>
                <a:lnTo>
                  <a:pt x="26" y="405"/>
                </a:lnTo>
                <a:lnTo>
                  <a:pt x="25" y="405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4"/>
                </a:lnTo>
                <a:lnTo>
                  <a:pt x="25" y="403"/>
                </a:lnTo>
                <a:lnTo>
                  <a:pt x="24" y="403"/>
                </a:lnTo>
                <a:lnTo>
                  <a:pt x="24" y="403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3" y="402"/>
                </a:lnTo>
                <a:lnTo>
                  <a:pt x="23" y="402"/>
                </a:lnTo>
                <a:lnTo>
                  <a:pt x="23" y="402"/>
                </a:lnTo>
                <a:lnTo>
                  <a:pt x="22" y="402"/>
                </a:lnTo>
                <a:lnTo>
                  <a:pt x="21" y="401"/>
                </a:lnTo>
                <a:lnTo>
                  <a:pt x="20" y="401"/>
                </a:lnTo>
                <a:lnTo>
                  <a:pt x="19" y="400"/>
                </a:lnTo>
                <a:lnTo>
                  <a:pt x="19" y="400"/>
                </a:lnTo>
                <a:lnTo>
                  <a:pt x="19" y="400"/>
                </a:lnTo>
                <a:lnTo>
                  <a:pt x="19" y="400"/>
                </a:lnTo>
                <a:lnTo>
                  <a:pt x="20" y="399"/>
                </a:lnTo>
                <a:lnTo>
                  <a:pt x="21" y="399"/>
                </a:lnTo>
                <a:lnTo>
                  <a:pt x="21" y="399"/>
                </a:lnTo>
                <a:lnTo>
                  <a:pt x="22" y="399"/>
                </a:lnTo>
                <a:lnTo>
                  <a:pt x="22" y="398"/>
                </a:lnTo>
                <a:lnTo>
                  <a:pt x="23" y="398"/>
                </a:lnTo>
                <a:lnTo>
                  <a:pt x="23" y="398"/>
                </a:lnTo>
                <a:lnTo>
                  <a:pt x="24" y="397"/>
                </a:lnTo>
                <a:lnTo>
                  <a:pt x="24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6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5" y="395"/>
                </a:lnTo>
                <a:lnTo>
                  <a:pt x="26" y="395"/>
                </a:lnTo>
                <a:lnTo>
                  <a:pt x="26" y="394"/>
                </a:lnTo>
                <a:lnTo>
                  <a:pt x="26" y="394"/>
                </a:lnTo>
                <a:lnTo>
                  <a:pt x="26" y="394"/>
                </a:lnTo>
                <a:lnTo>
                  <a:pt x="26" y="394"/>
                </a:lnTo>
                <a:lnTo>
                  <a:pt x="26" y="393"/>
                </a:lnTo>
                <a:lnTo>
                  <a:pt x="26" y="393"/>
                </a:lnTo>
                <a:lnTo>
                  <a:pt x="26" y="392"/>
                </a:lnTo>
                <a:lnTo>
                  <a:pt x="26" y="392"/>
                </a:lnTo>
                <a:lnTo>
                  <a:pt x="27" y="390"/>
                </a:lnTo>
                <a:lnTo>
                  <a:pt x="27" y="390"/>
                </a:lnTo>
                <a:lnTo>
                  <a:pt x="27" y="389"/>
                </a:lnTo>
                <a:lnTo>
                  <a:pt x="27" y="388"/>
                </a:lnTo>
                <a:lnTo>
                  <a:pt x="27" y="388"/>
                </a:lnTo>
                <a:lnTo>
                  <a:pt x="27" y="387"/>
                </a:lnTo>
                <a:lnTo>
                  <a:pt x="27" y="386"/>
                </a:lnTo>
                <a:lnTo>
                  <a:pt x="27" y="386"/>
                </a:lnTo>
                <a:lnTo>
                  <a:pt x="27" y="386"/>
                </a:lnTo>
                <a:lnTo>
                  <a:pt x="27" y="385"/>
                </a:lnTo>
                <a:lnTo>
                  <a:pt x="27" y="38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7">
            <a:extLst>
              <a:ext uri="{FF2B5EF4-FFF2-40B4-BE49-F238E27FC236}">
                <a16:creationId xmlns:a16="http://schemas.microsoft.com/office/drawing/2014/main" id="{264D5574-5DAF-9DFD-B6F3-780CCFBBCD2B}"/>
              </a:ext>
            </a:extLst>
          </p:cNvPr>
          <p:cNvSpPr>
            <a:spLocks/>
          </p:cNvSpPr>
          <p:nvPr/>
        </p:nvSpPr>
        <p:spPr bwMode="auto">
          <a:xfrm>
            <a:off x="2387119" y="3824288"/>
            <a:ext cx="419100" cy="438150"/>
          </a:xfrm>
          <a:custGeom>
            <a:avLst/>
            <a:gdLst>
              <a:gd name="T0" fmla="*/ 262 w 264"/>
              <a:gd name="T1" fmla="*/ 75 h 276"/>
              <a:gd name="T2" fmla="*/ 252 w 264"/>
              <a:gd name="T3" fmla="*/ 118 h 276"/>
              <a:gd name="T4" fmla="*/ 224 w 264"/>
              <a:gd name="T5" fmla="*/ 122 h 276"/>
              <a:gd name="T6" fmla="*/ 169 w 264"/>
              <a:gd name="T7" fmla="*/ 142 h 276"/>
              <a:gd name="T8" fmla="*/ 155 w 264"/>
              <a:gd name="T9" fmla="*/ 169 h 276"/>
              <a:gd name="T10" fmla="*/ 145 w 264"/>
              <a:gd name="T11" fmla="*/ 170 h 276"/>
              <a:gd name="T12" fmla="*/ 140 w 264"/>
              <a:gd name="T13" fmla="*/ 171 h 276"/>
              <a:gd name="T14" fmla="*/ 135 w 264"/>
              <a:gd name="T15" fmla="*/ 171 h 276"/>
              <a:gd name="T16" fmla="*/ 130 w 264"/>
              <a:gd name="T17" fmla="*/ 171 h 276"/>
              <a:gd name="T18" fmla="*/ 127 w 264"/>
              <a:gd name="T19" fmla="*/ 174 h 276"/>
              <a:gd name="T20" fmla="*/ 123 w 264"/>
              <a:gd name="T21" fmla="*/ 177 h 276"/>
              <a:gd name="T22" fmla="*/ 116 w 264"/>
              <a:gd name="T23" fmla="*/ 178 h 276"/>
              <a:gd name="T24" fmla="*/ 110 w 264"/>
              <a:gd name="T25" fmla="*/ 176 h 276"/>
              <a:gd name="T26" fmla="*/ 104 w 264"/>
              <a:gd name="T27" fmla="*/ 177 h 276"/>
              <a:gd name="T28" fmla="*/ 96 w 264"/>
              <a:gd name="T29" fmla="*/ 177 h 276"/>
              <a:gd name="T30" fmla="*/ 87 w 264"/>
              <a:gd name="T31" fmla="*/ 184 h 276"/>
              <a:gd name="T32" fmla="*/ 84 w 264"/>
              <a:gd name="T33" fmla="*/ 190 h 276"/>
              <a:gd name="T34" fmla="*/ 81 w 264"/>
              <a:gd name="T35" fmla="*/ 194 h 276"/>
              <a:gd name="T36" fmla="*/ 82 w 264"/>
              <a:gd name="T37" fmla="*/ 200 h 276"/>
              <a:gd name="T38" fmla="*/ 77 w 264"/>
              <a:gd name="T39" fmla="*/ 201 h 276"/>
              <a:gd name="T40" fmla="*/ 73 w 264"/>
              <a:gd name="T41" fmla="*/ 202 h 276"/>
              <a:gd name="T42" fmla="*/ 69 w 264"/>
              <a:gd name="T43" fmla="*/ 203 h 276"/>
              <a:gd name="T44" fmla="*/ 74 w 264"/>
              <a:gd name="T45" fmla="*/ 211 h 276"/>
              <a:gd name="T46" fmla="*/ 77 w 264"/>
              <a:gd name="T47" fmla="*/ 221 h 276"/>
              <a:gd name="T48" fmla="*/ 76 w 264"/>
              <a:gd name="T49" fmla="*/ 233 h 276"/>
              <a:gd name="T50" fmla="*/ 56 w 264"/>
              <a:gd name="T51" fmla="*/ 270 h 276"/>
              <a:gd name="T52" fmla="*/ 47 w 264"/>
              <a:gd name="T53" fmla="*/ 272 h 276"/>
              <a:gd name="T54" fmla="*/ 40 w 264"/>
              <a:gd name="T55" fmla="*/ 273 h 276"/>
              <a:gd name="T56" fmla="*/ 30 w 264"/>
              <a:gd name="T57" fmla="*/ 273 h 276"/>
              <a:gd name="T58" fmla="*/ 31 w 264"/>
              <a:gd name="T59" fmla="*/ 265 h 276"/>
              <a:gd name="T60" fmla="*/ 33 w 264"/>
              <a:gd name="T61" fmla="*/ 257 h 276"/>
              <a:gd name="T62" fmla="*/ 31 w 264"/>
              <a:gd name="T63" fmla="*/ 246 h 276"/>
              <a:gd name="T64" fmla="*/ 25 w 264"/>
              <a:gd name="T65" fmla="*/ 249 h 276"/>
              <a:gd name="T66" fmla="*/ 23 w 264"/>
              <a:gd name="T67" fmla="*/ 248 h 276"/>
              <a:gd name="T68" fmla="*/ 18 w 264"/>
              <a:gd name="T69" fmla="*/ 231 h 276"/>
              <a:gd name="T70" fmla="*/ 18 w 264"/>
              <a:gd name="T71" fmla="*/ 218 h 276"/>
              <a:gd name="T72" fmla="*/ 13 w 264"/>
              <a:gd name="T73" fmla="*/ 207 h 276"/>
              <a:gd name="T74" fmla="*/ 14 w 264"/>
              <a:gd name="T75" fmla="*/ 199 h 276"/>
              <a:gd name="T76" fmla="*/ 14 w 264"/>
              <a:gd name="T77" fmla="*/ 183 h 276"/>
              <a:gd name="T78" fmla="*/ 5 w 264"/>
              <a:gd name="T79" fmla="*/ 167 h 276"/>
              <a:gd name="T80" fmla="*/ 1 w 264"/>
              <a:gd name="T81" fmla="*/ 153 h 276"/>
              <a:gd name="T82" fmla="*/ 1 w 264"/>
              <a:gd name="T83" fmla="*/ 146 h 276"/>
              <a:gd name="T84" fmla="*/ 17 w 264"/>
              <a:gd name="T85" fmla="*/ 130 h 276"/>
              <a:gd name="T86" fmla="*/ 50 w 264"/>
              <a:gd name="T87" fmla="*/ 72 h 276"/>
              <a:gd name="T88" fmla="*/ 59 w 264"/>
              <a:gd name="T89" fmla="*/ 75 h 276"/>
              <a:gd name="T90" fmla="*/ 65 w 264"/>
              <a:gd name="T91" fmla="*/ 75 h 276"/>
              <a:gd name="T92" fmla="*/ 73 w 264"/>
              <a:gd name="T93" fmla="*/ 74 h 276"/>
              <a:gd name="T94" fmla="*/ 80 w 264"/>
              <a:gd name="T95" fmla="*/ 78 h 276"/>
              <a:gd name="T96" fmla="*/ 84 w 264"/>
              <a:gd name="T97" fmla="*/ 84 h 276"/>
              <a:gd name="T98" fmla="*/ 91 w 264"/>
              <a:gd name="T99" fmla="*/ 89 h 276"/>
              <a:gd name="T100" fmla="*/ 96 w 264"/>
              <a:gd name="T101" fmla="*/ 94 h 276"/>
              <a:gd name="T102" fmla="*/ 100 w 264"/>
              <a:gd name="T103" fmla="*/ 98 h 276"/>
              <a:gd name="T104" fmla="*/ 106 w 264"/>
              <a:gd name="T105" fmla="*/ 104 h 276"/>
              <a:gd name="T106" fmla="*/ 118 w 264"/>
              <a:gd name="T107" fmla="*/ 106 h 276"/>
              <a:gd name="T108" fmla="*/ 126 w 264"/>
              <a:gd name="T109" fmla="*/ 108 h 276"/>
              <a:gd name="T110" fmla="*/ 133 w 264"/>
              <a:gd name="T111" fmla="*/ 106 h 276"/>
              <a:gd name="T112" fmla="*/ 112 w 264"/>
              <a:gd name="T113" fmla="*/ 76 h 276"/>
              <a:gd name="T114" fmla="*/ 109 w 264"/>
              <a:gd name="T115" fmla="*/ 76 h 276"/>
              <a:gd name="T116" fmla="*/ 110 w 264"/>
              <a:gd name="T117" fmla="*/ 73 h 276"/>
              <a:gd name="T118" fmla="*/ 127 w 264"/>
              <a:gd name="T119" fmla="*/ 50 h 276"/>
              <a:gd name="T120" fmla="*/ 184 w 264"/>
              <a:gd name="T121" fmla="*/ 3 h 276"/>
              <a:gd name="T122" fmla="*/ 213 w 264"/>
              <a:gd name="T123" fmla="*/ 14 h 276"/>
              <a:gd name="T124" fmla="*/ 249 w 264"/>
              <a:gd name="T125" fmla="*/ 3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234" y="63"/>
                </a:moveTo>
                <a:lnTo>
                  <a:pt x="234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7"/>
                </a:lnTo>
                <a:lnTo>
                  <a:pt x="235" y="67"/>
                </a:lnTo>
                <a:lnTo>
                  <a:pt x="235" y="67"/>
                </a:lnTo>
                <a:lnTo>
                  <a:pt x="235" y="67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5" y="68"/>
                </a:lnTo>
                <a:lnTo>
                  <a:pt x="236" y="69"/>
                </a:lnTo>
                <a:lnTo>
                  <a:pt x="236" y="69"/>
                </a:lnTo>
                <a:lnTo>
                  <a:pt x="236" y="69"/>
                </a:lnTo>
                <a:lnTo>
                  <a:pt x="236" y="70"/>
                </a:lnTo>
                <a:lnTo>
                  <a:pt x="236" y="70"/>
                </a:lnTo>
                <a:lnTo>
                  <a:pt x="236" y="71"/>
                </a:lnTo>
                <a:lnTo>
                  <a:pt x="236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lnTo>
                  <a:pt x="239" y="73"/>
                </a:lnTo>
                <a:lnTo>
                  <a:pt x="239" y="73"/>
                </a:lnTo>
                <a:lnTo>
                  <a:pt x="239" y="74"/>
                </a:lnTo>
                <a:lnTo>
                  <a:pt x="239" y="74"/>
                </a:lnTo>
                <a:lnTo>
                  <a:pt x="239" y="74"/>
                </a:lnTo>
                <a:lnTo>
                  <a:pt x="239" y="74"/>
                </a:lnTo>
                <a:lnTo>
                  <a:pt x="240" y="74"/>
                </a:lnTo>
                <a:lnTo>
                  <a:pt x="240" y="74"/>
                </a:lnTo>
                <a:lnTo>
                  <a:pt x="240" y="74"/>
                </a:lnTo>
                <a:lnTo>
                  <a:pt x="240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3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1" y="72"/>
                </a:lnTo>
                <a:lnTo>
                  <a:pt x="242" y="72"/>
                </a:lnTo>
                <a:lnTo>
                  <a:pt x="243" y="71"/>
                </a:lnTo>
                <a:lnTo>
                  <a:pt x="243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4" y="71"/>
                </a:lnTo>
                <a:lnTo>
                  <a:pt x="245" y="71"/>
                </a:lnTo>
                <a:lnTo>
                  <a:pt x="245" y="71"/>
                </a:lnTo>
                <a:lnTo>
                  <a:pt x="245" y="71"/>
                </a:lnTo>
                <a:lnTo>
                  <a:pt x="245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8" y="71"/>
                </a:lnTo>
                <a:lnTo>
                  <a:pt x="249" y="71"/>
                </a:lnTo>
                <a:lnTo>
                  <a:pt x="249" y="71"/>
                </a:lnTo>
                <a:lnTo>
                  <a:pt x="249" y="71"/>
                </a:lnTo>
                <a:lnTo>
                  <a:pt x="250" y="71"/>
                </a:lnTo>
                <a:lnTo>
                  <a:pt x="250" y="71"/>
                </a:lnTo>
                <a:lnTo>
                  <a:pt x="251" y="71"/>
                </a:lnTo>
                <a:lnTo>
                  <a:pt x="251" y="71"/>
                </a:lnTo>
                <a:lnTo>
                  <a:pt x="252" y="71"/>
                </a:lnTo>
                <a:lnTo>
                  <a:pt x="252" y="71"/>
                </a:lnTo>
                <a:lnTo>
                  <a:pt x="252" y="71"/>
                </a:lnTo>
                <a:lnTo>
                  <a:pt x="253" y="71"/>
                </a:lnTo>
                <a:lnTo>
                  <a:pt x="253" y="71"/>
                </a:lnTo>
                <a:lnTo>
                  <a:pt x="254" y="71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4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3"/>
                </a:lnTo>
                <a:lnTo>
                  <a:pt x="255" y="74"/>
                </a:lnTo>
                <a:lnTo>
                  <a:pt x="255" y="74"/>
                </a:lnTo>
                <a:lnTo>
                  <a:pt x="255" y="74"/>
                </a:lnTo>
                <a:lnTo>
                  <a:pt x="256" y="75"/>
                </a:lnTo>
                <a:lnTo>
                  <a:pt x="256" y="75"/>
                </a:lnTo>
                <a:lnTo>
                  <a:pt x="256" y="76"/>
                </a:lnTo>
                <a:lnTo>
                  <a:pt x="256" y="76"/>
                </a:lnTo>
                <a:lnTo>
                  <a:pt x="257" y="76"/>
                </a:lnTo>
                <a:lnTo>
                  <a:pt x="258" y="76"/>
                </a:lnTo>
                <a:lnTo>
                  <a:pt x="258" y="76"/>
                </a:lnTo>
                <a:lnTo>
                  <a:pt x="258" y="75"/>
                </a:lnTo>
                <a:lnTo>
                  <a:pt x="259" y="75"/>
                </a:lnTo>
                <a:lnTo>
                  <a:pt x="260" y="76"/>
                </a:lnTo>
                <a:lnTo>
                  <a:pt x="260" y="75"/>
                </a:lnTo>
                <a:lnTo>
                  <a:pt x="261" y="75"/>
                </a:lnTo>
                <a:lnTo>
                  <a:pt x="261" y="75"/>
                </a:lnTo>
                <a:lnTo>
                  <a:pt x="261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2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6"/>
                </a:lnTo>
                <a:lnTo>
                  <a:pt x="263" y="76"/>
                </a:lnTo>
                <a:lnTo>
                  <a:pt x="263" y="76"/>
                </a:lnTo>
                <a:lnTo>
                  <a:pt x="262" y="77"/>
                </a:lnTo>
                <a:lnTo>
                  <a:pt x="262" y="77"/>
                </a:lnTo>
                <a:lnTo>
                  <a:pt x="262" y="78"/>
                </a:lnTo>
                <a:lnTo>
                  <a:pt x="262" y="78"/>
                </a:lnTo>
                <a:lnTo>
                  <a:pt x="262" y="78"/>
                </a:lnTo>
                <a:lnTo>
                  <a:pt x="262" y="79"/>
                </a:lnTo>
                <a:lnTo>
                  <a:pt x="262" y="79"/>
                </a:lnTo>
                <a:lnTo>
                  <a:pt x="262" y="79"/>
                </a:lnTo>
                <a:lnTo>
                  <a:pt x="261" y="79"/>
                </a:lnTo>
                <a:lnTo>
                  <a:pt x="261" y="81"/>
                </a:lnTo>
                <a:lnTo>
                  <a:pt x="261" y="81"/>
                </a:lnTo>
                <a:lnTo>
                  <a:pt x="261" y="82"/>
                </a:lnTo>
                <a:lnTo>
                  <a:pt x="261" y="82"/>
                </a:lnTo>
                <a:lnTo>
                  <a:pt x="261" y="83"/>
                </a:lnTo>
                <a:lnTo>
                  <a:pt x="261" y="84"/>
                </a:lnTo>
                <a:lnTo>
                  <a:pt x="261" y="84"/>
                </a:lnTo>
                <a:lnTo>
                  <a:pt x="262" y="85"/>
                </a:lnTo>
                <a:lnTo>
                  <a:pt x="264" y="85"/>
                </a:lnTo>
                <a:lnTo>
                  <a:pt x="264" y="85"/>
                </a:lnTo>
                <a:lnTo>
                  <a:pt x="264" y="85"/>
                </a:lnTo>
                <a:lnTo>
                  <a:pt x="264" y="85"/>
                </a:lnTo>
                <a:lnTo>
                  <a:pt x="263" y="86"/>
                </a:lnTo>
                <a:lnTo>
                  <a:pt x="262" y="87"/>
                </a:lnTo>
                <a:lnTo>
                  <a:pt x="261" y="87"/>
                </a:lnTo>
                <a:lnTo>
                  <a:pt x="261" y="87"/>
                </a:lnTo>
                <a:lnTo>
                  <a:pt x="260" y="87"/>
                </a:lnTo>
                <a:lnTo>
                  <a:pt x="260" y="87"/>
                </a:lnTo>
                <a:lnTo>
                  <a:pt x="260" y="88"/>
                </a:lnTo>
                <a:lnTo>
                  <a:pt x="260" y="88"/>
                </a:lnTo>
                <a:lnTo>
                  <a:pt x="260" y="88"/>
                </a:lnTo>
                <a:lnTo>
                  <a:pt x="260" y="89"/>
                </a:lnTo>
                <a:lnTo>
                  <a:pt x="260" y="89"/>
                </a:lnTo>
                <a:lnTo>
                  <a:pt x="260" y="89"/>
                </a:lnTo>
                <a:lnTo>
                  <a:pt x="260" y="90"/>
                </a:lnTo>
                <a:lnTo>
                  <a:pt x="260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2"/>
                </a:lnTo>
                <a:lnTo>
                  <a:pt x="258" y="92"/>
                </a:lnTo>
                <a:lnTo>
                  <a:pt x="258" y="91"/>
                </a:lnTo>
                <a:lnTo>
                  <a:pt x="258" y="91"/>
                </a:lnTo>
                <a:lnTo>
                  <a:pt x="258" y="91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2"/>
                </a:lnTo>
                <a:lnTo>
                  <a:pt x="257" y="93"/>
                </a:lnTo>
                <a:lnTo>
                  <a:pt x="257" y="94"/>
                </a:lnTo>
                <a:lnTo>
                  <a:pt x="257" y="94"/>
                </a:lnTo>
                <a:lnTo>
                  <a:pt x="257" y="95"/>
                </a:lnTo>
                <a:lnTo>
                  <a:pt x="257" y="95"/>
                </a:lnTo>
                <a:lnTo>
                  <a:pt x="257" y="95"/>
                </a:lnTo>
                <a:lnTo>
                  <a:pt x="257" y="95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7"/>
                </a:lnTo>
                <a:lnTo>
                  <a:pt x="257" y="97"/>
                </a:lnTo>
                <a:lnTo>
                  <a:pt x="257" y="97"/>
                </a:lnTo>
                <a:lnTo>
                  <a:pt x="257" y="97"/>
                </a:lnTo>
                <a:lnTo>
                  <a:pt x="257" y="98"/>
                </a:lnTo>
                <a:lnTo>
                  <a:pt x="257" y="98"/>
                </a:lnTo>
                <a:lnTo>
                  <a:pt x="257" y="98"/>
                </a:lnTo>
                <a:lnTo>
                  <a:pt x="257" y="99"/>
                </a:lnTo>
                <a:lnTo>
                  <a:pt x="257" y="99"/>
                </a:lnTo>
                <a:lnTo>
                  <a:pt x="257" y="99"/>
                </a:lnTo>
                <a:lnTo>
                  <a:pt x="257" y="100"/>
                </a:lnTo>
                <a:lnTo>
                  <a:pt x="257" y="100"/>
                </a:lnTo>
                <a:lnTo>
                  <a:pt x="257" y="101"/>
                </a:lnTo>
                <a:lnTo>
                  <a:pt x="257" y="102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7" y="104"/>
                </a:lnTo>
                <a:lnTo>
                  <a:pt x="257" y="104"/>
                </a:lnTo>
                <a:lnTo>
                  <a:pt x="257" y="105"/>
                </a:lnTo>
                <a:lnTo>
                  <a:pt x="257" y="105"/>
                </a:lnTo>
                <a:lnTo>
                  <a:pt x="257" y="106"/>
                </a:lnTo>
                <a:lnTo>
                  <a:pt x="256" y="108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09"/>
                </a:lnTo>
                <a:lnTo>
                  <a:pt x="256" y="110"/>
                </a:lnTo>
                <a:lnTo>
                  <a:pt x="256" y="110"/>
                </a:lnTo>
                <a:lnTo>
                  <a:pt x="256" y="110"/>
                </a:lnTo>
                <a:lnTo>
                  <a:pt x="256" y="110"/>
                </a:lnTo>
                <a:lnTo>
                  <a:pt x="256" y="111"/>
                </a:lnTo>
                <a:lnTo>
                  <a:pt x="256" y="111"/>
                </a:lnTo>
                <a:lnTo>
                  <a:pt x="256" y="112"/>
                </a:lnTo>
                <a:lnTo>
                  <a:pt x="256" y="112"/>
                </a:lnTo>
                <a:lnTo>
                  <a:pt x="256" y="112"/>
                </a:lnTo>
                <a:lnTo>
                  <a:pt x="256" y="113"/>
                </a:lnTo>
                <a:lnTo>
                  <a:pt x="255" y="114"/>
                </a:lnTo>
                <a:lnTo>
                  <a:pt x="255" y="114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4" y="116"/>
                </a:lnTo>
                <a:lnTo>
                  <a:pt x="254" y="116"/>
                </a:lnTo>
                <a:lnTo>
                  <a:pt x="254" y="116"/>
                </a:lnTo>
                <a:lnTo>
                  <a:pt x="254" y="117"/>
                </a:lnTo>
                <a:lnTo>
                  <a:pt x="254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3" y="118"/>
                </a:lnTo>
                <a:lnTo>
                  <a:pt x="252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0" y="118"/>
                </a:lnTo>
                <a:lnTo>
                  <a:pt x="250" y="118"/>
                </a:lnTo>
                <a:lnTo>
                  <a:pt x="247" y="120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3"/>
                </a:lnTo>
                <a:lnTo>
                  <a:pt x="247" y="124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7" y="125"/>
                </a:lnTo>
                <a:lnTo>
                  <a:pt x="246" y="125"/>
                </a:lnTo>
                <a:lnTo>
                  <a:pt x="246" y="125"/>
                </a:lnTo>
                <a:lnTo>
                  <a:pt x="245" y="126"/>
                </a:lnTo>
                <a:lnTo>
                  <a:pt x="244" y="126"/>
                </a:lnTo>
                <a:lnTo>
                  <a:pt x="243" y="126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26"/>
                </a:lnTo>
                <a:lnTo>
                  <a:pt x="243" y="126"/>
                </a:lnTo>
                <a:lnTo>
                  <a:pt x="242" y="126"/>
                </a:lnTo>
                <a:lnTo>
                  <a:pt x="242" y="126"/>
                </a:lnTo>
                <a:lnTo>
                  <a:pt x="241" y="125"/>
                </a:lnTo>
                <a:lnTo>
                  <a:pt x="239" y="125"/>
                </a:lnTo>
                <a:lnTo>
                  <a:pt x="237" y="126"/>
                </a:lnTo>
                <a:lnTo>
                  <a:pt x="237" y="126"/>
                </a:lnTo>
                <a:lnTo>
                  <a:pt x="237" y="126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6" y="124"/>
                </a:lnTo>
                <a:lnTo>
                  <a:pt x="236" y="123"/>
                </a:lnTo>
                <a:lnTo>
                  <a:pt x="236" y="123"/>
                </a:lnTo>
                <a:lnTo>
                  <a:pt x="236" y="122"/>
                </a:lnTo>
                <a:lnTo>
                  <a:pt x="235" y="122"/>
                </a:lnTo>
                <a:lnTo>
                  <a:pt x="234" y="122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2"/>
                </a:lnTo>
                <a:lnTo>
                  <a:pt x="232" y="122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3"/>
                </a:lnTo>
                <a:lnTo>
                  <a:pt x="232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7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8"/>
                </a:lnTo>
                <a:lnTo>
                  <a:pt x="229" y="129"/>
                </a:lnTo>
                <a:lnTo>
                  <a:pt x="229" y="129"/>
                </a:lnTo>
                <a:lnTo>
                  <a:pt x="229" y="129"/>
                </a:lnTo>
                <a:lnTo>
                  <a:pt x="229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0"/>
                </a:lnTo>
                <a:lnTo>
                  <a:pt x="228" y="131"/>
                </a:lnTo>
                <a:lnTo>
                  <a:pt x="228" y="131"/>
                </a:lnTo>
                <a:lnTo>
                  <a:pt x="227" y="132"/>
                </a:lnTo>
                <a:lnTo>
                  <a:pt x="227" y="132"/>
                </a:lnTo>
                <a:lnTo>
                  <a:pt x="227" y="132"/>
                </a:lnTo>
                <a:lnTo>
                  <a:pt x="227" y="133"/>
                </a:lnTo>
                <a:lnTo>
                  <a:pt x="227" y="132"/>
                </a:lnTo>
                <a:lnTo>
                  <a:pt x="227" y="132"/>
                </a:lnTo>
                <a:lnTo>
                  <a:pt x="224" y="131"/>
                </a:lnTo>
                <a:lnTo>
                  <a:pt x="223" y="130"/>
                </a:lnTo>
                <a:lnTo>
                  <a:pt x="223" y="130"/>
                </a:lnTo>
                <a:lnTo>
                  <a:pt x="223" y="130"/>
                </a:lnTo>
                <a:lnTo>
                  <a:pt x="223" y="130"/>
                </a:lnTo>
                <a:lnTo>
                  <a:pt x="223" y="129"/>
                </a:lnTo>
                <a:lnTo>
                  <a:pt x="223" y="129"/>
                </a:lnTo>
                <a:lnTo>
                  <a:pt x="223" y="128"/>
                </a:lnTo>
                <a:lnTo>
                  <a:pt x="223" y="128"/>
                </a:lnTo>
                <a:lnTo>
                  <a:pt x="223" y="127"/>
                </a:lnTo>
                <a:lnTo>
                  <a:pt x="223" y="126"/>
                </a:lnTo>
                <a:lnTo>
                  <a:pt x="223" y="125"/>
                </a:lnTo>
                <a:lnTo>
                  <a:pt x="223" y="125"/>
                </a:lnTo>
                <a:lnTo>
                  <a:pt x="224" y="125"/>
                </a:lnTo>
                <a:lnTo>
                  <a:pt x="224" y="124"/>
                </a:lnTo>
                <a:lnTo>
                  <a:pt x="224" y="123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4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2"/>
                </a:lnTo>
                <a:lnTo>
                  <a:pt x="223" y="121"/>
                </a:lnTo>
                <a:lnTo>
                  <a:pt x="223" y="121"/>
                </a:lnTo>
                <a:lnTo>
                  <a:pt x="223" y="121"/>
                </a:lnTo>
                <a:lnTo>
                  <a:pt x="222" y="121"/>
                </a:lnTo>
                <a:lnTo>
                  <a:pt x="222" y="121"/>
                </a:lnTo>
                <a:lnTo>
                  <a:pt x="222" y="120"/>
                </a:lnTo>
                <a:lnTo>
                  <a:pt x="220" y="120"/>
                </a:lnTo>
                <a:lnTo>
                  <a:pt x="219" y="119"/>
                </a:lnTo>
                <a:lnTo>
                  <a:pt x="218" y="118"/>
                </a:lnTo>
                <a:lnTo>
                  <a:pt x="216" y="118"/>
                </a:lnTo>
                <a:lnTo>
                  <a:pt x="214" y="116"/>
                </a:lnTo>
                <a:lnTo>
                  <a:pt x="214" y="116"/>
                </a:lnTo>
                <a:lnTo>
                  <a:pt x="209" y="114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7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4"/>
                </a:lnTo>
                <a:lnTo>
                  <a:pt x="206" y="114"/>
                </a:lnTo>
                <a:lnTo>
                  <a:pt x="206" y="114"/>
                </a:lnTo>
                <a:lnTo>
                  <a:pt x="206" y="114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5"/>
                </a:lnTo>
                <a:lnTo>
                  <a:pt x="206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5" y="118"/>
                </a:lnTo>
                <a:lnTo>
                  <a:pt x="204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1" y="118"/>
                </a:lnTo>
                <a:lnTo>
                  <a:pt x="201" y="118"/>
                </a:lnTo>
                <a:lnTo>
                  <a:pt x="200" y="118"/>
                </a:lnTo>
                <a:lnTo>
                  <a:pt x="200" y="118"/>
                </a:lnTo>
                <a:lnTo>
                  <a:pt x="200" y="118"/>
                </a:lnTo>
                <a:lnTo>
                  <a:pt x="200" y="118"/>
                </a:lnTo>
                <a:lnTo>
                  <a:pt x="199" y="118"/>
                </a:lnTo>
                <a:lnTo>
                  <a:pt x="199" y="118"/>
                </a:lnTo>
                <a:lnTo>
                  <a:pt x="199" y="118"/>
                </a:lnTo>
                <a:lnTo>
                  <a:pt x="199" y="118"/>
                </a:lnTo>
                <a:lnTo>
                  <a:pt x="198" y="118"/>
                </a:lnTo>
                <a:lnTo>
                  <a:pt x="198" y="118"/>
                </a:lnTo>
                <a:lnTo>
                  <a:pt x="198" y="118"/>
                </a:lnTo>
                <a:lnTo>
                  <a:pt x="198" y="117"/>
                </a:lnTo>
                <a:lnTo>
                  <a:pt x="197" y="117"/>
                </a:lnTo>
                <a:lnTo>
                  <a:pt x="197" y="117"/>
                </a:lnTo>
                <a:lnTo>
                  <a:pt x="196" y="118"/>
                </a:lnTo>
                <a:lnTo>
                  <a:pt x="196" y="118"/>
                </a:lnTo>
                <a:lnTo>
                  <a:pt x="195" y="118"/>
                </a:lnTo>
                <a:lnTo>
                  <a:pt x="195" y="118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89" y="119"/>
                </a:lnTo>
                <a:lnTo>
                  <a:pt x="189" y="119"/>
                </a:lnTo>
                <a:lnTo>
                  <a:pt x="189" y="119"/>
                </a:lnTo>
                <a:lnTo>
                  <a:pt x="188" y="119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5" y="120"/>
                </a:lnTo>
                <a:lnTo>
                  <a:pt x="184" y="120"/>
                </a:lnTo>
                <a:lnTo>
                  <a:pt x="183" y="120"/>
                </a:lnTo>
                <a:lnTo>
                  <a:pt x="183" y="121"/>
                </a:lnTo>
                <a:lnTo>
                  <a:pt x="183" y="121"/>
                </a:lnTo>
                <a:lnTo>
                  <a:pt x="182" y="121"/>
                </a:lnTo>
                <a:lnTo>
                  <a:pt x="182" y="121"/>
                </a:lnTo>
                <a:lnTo>
                  <a:pt x="182" y="122"/>
                </a:lnTo>
                <a:lnTo>
                  <a:pt x="180" y="122"/>
                </a:lnTo>
                <a:lnTo>
                  <a:pt x="179" y="123"/>
                </a:lnTo>
                <a:lnTo>
                  <a:pt x="176" y="125"/>
                </a:lnTo>
                <a:lnTo>
                  <a:pt x="176" y="125"/>
                </a:lnTo>
                <a:lnTo>
                  <a:pt x="173" y="126"/>
                </a:lnTo>
                <a:lnTo>
                  <a:pt x="172" y="126"/>
                </a:lnTo>
                <a:lnTo>
                  <a:pt x="171" y="127"/>
                </a:lnTo>
                <a:lnTo>
                  <a:pt x="170" y="127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8" y="128"/>
                </a:lnTo>
                <a:lnTo>
                  <a:pt x="167" y="128"/>
                </a:lnTo>
                <a:lnTo>
                  <a:pt x="166" y="128"/>
                </a:lnTo>
                <a:lnTo>
                  <a:pt x="166" y="129"/>
                </a:lnTo>
                <a:lnTo>
                  <a:pt x="165" y="129"/>
                </a:lnTo>
                <a:lnTo>
                  <a:pt x="165" y="129"/>
                </a:lnTo>
                <a:lnTo>
                  <a:pt x="164" y="129"/>
                </a:lnTo>
                <a:lnTo>
                  <a:pt x="163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0"/>
                </a:lnTo>
                <a:lnTo>
                  <a:pt x="162" y="132"/>
                </a:lnTo>
                <a:lnTo>
                  <a:pt x="162" y="132"/>
                </a:lnTo>
                <a:lnTo>
                  <a:pt x="164" y="133"/>
                </a:lnTo>
                <a:lnTo>
                  <a:pt x="166" y="138"/>
                </a:lnTo>
                <a:lnTo>
                  <a:pt x="166" y="139"/>
                </a:lnTo>
                <a:lnTo>
                  <a:pt x="169" y="142"/>
                </a:lnTo>
                <a:lnTo>
                  <a:pt x="169" y="143"/>
                </a:lnTo>
                <a:lnTo>
                  <a:pt x="170" y="144"/>
                </a:lnTo>
                <a:lnTo>
                  <a:pt x="171" y="146"/>
                </a:lnTo>
                <a:lnTo>
                  <a:pt x="172" y="147"/>
                </a:lnTo>
                <a:lnTo>
                  <a:pt x="173" y="149"/>
                </a:lnTo>
                <a:lnTo>
                  <a:pt x="173" y="149"/>
                </a:lnTo>
                <a:lnTo>
                  <a:pt x="173" y="149"/>
                </a:lnTo>
                <a:lnTo>
                  <a:pt x="174" y="151"/>
                </a:lnTo>
                <a:lnTo>
                  <a:pt x="174" y="151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6"/>
                </a:lnTo>
                <a:lnTo>
                  <a:pt x="174" y="157"/>
                </a:lnTo>
                <a:lnTo>
                  <a:pt x="174" y="157"/>
                </a:lnTo>
                <a:lnTo>
                  <a:pt x="173" y="159"/>
                </a:lnTo>
                <a:lnTo>
                  <a:pt x="172" y="159"/>
                </a:lnTo>
                <a:lnTo>
                  <a:pt x="171" y="159"/>
                </a:lnTo>
                <a:lnTo>
                  <a:pt x="171" y="160"/>
                </a:lnTo>
                <a:lnTo>
                  <a:pt x="170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7" y="163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5" y="165"/>
                </a:lnTo>
                <a:lnTo>
                  <a:pt x="165" y="165"/>
                </a:lnTo>
                <a:lnTo>
                  <a:pt x="165" y="166"/>
                </a:lnTo>
                <a:lnTo>
                  <a:pt x="165" y="166"/>
                </a:lnTo>
                <a:lnTo>
                  <a:pt x="165" y="166"/>
                </a:lnTo>
                <a:lnTo>
                  <a:pt x="164" y="167"/>
                </a:lnTo>
                <a:lnTo>
                  <a:pt x="164" y="167"/>
                </a:lnTo>
                <a:lnTo>
                  <a:pt x="164" y="167"/>
                </a:lnTo>
                <a:lnTo>
                  <a:pt x="164" y="167"/>
                </a:lnTo>
                <a:lnTo>
                  <a:pt x="164" y="168"/>
                </a:lnTo>
                <a:lnTo>
                  <a:pt x="164" y="168"/>
                </a:lnTo>
                <a:lnTo>
                  <a:pt x="164" y="169"/>
                </a:lnTo>
                <a:lnTo>
                  <a:pt x="164" y="169"/>
                </a:lnTo>
                <a:lnTo>
                  <a:pt x="162" y="169"/>
                </a:lnTo>
                <a:lnTo>
                  <a:pt x="162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0" y="170"/>
                </a:lnTo>
                <a:lnTo>
                  <a:pt x="160" y="170"/>
                </a:lnTo>
                <a:lnTo>
                  <a:pt x="159" y="170"/>
                </a:lnTo>
                <a:lnTo>
                  <a:pt x="159" y="170"/>
                </a:lnTo>
                <a:lnTo>
                  <a:pt x="159" y="170"/>
                </a:lnTo>
                <a:lnTo>
                  <a:pt x="159" y="169"/>
                </a:lnTo>
                <a:lnTo>
                  <a:pt x="159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8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7" y="169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lnTo>
                  <a:pt x="156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5" y="169"/>
                </a:lnTo>
                <a:lnTo>
                  <a:pt x="154" y="169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4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3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2" y="170"/>
                </a:lnTo>
                <a:lnTo>
                  <a:pt x="151" y="170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1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50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9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69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2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0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40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9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8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7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6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3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1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0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30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9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1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2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3"/>
                </a:lnTo>
                <a:lnTo>
                  <a:pt x="128" y="174"/>
                </a:lnTo>
                <a:lnTo>
                  <a:pt x="128" y="174"/>
                </a:lnTo>
                <a:lnTo>
                  <a:pt x="128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7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5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6"/>
                </a:lnTo>
                <a:lnTo>
                  <a:pt x="124" y="177"/>
                </a:lnTo>
                <a:lnTo>
                  <a:pt x="124" y="177"/>
                </a:lnTo>
                <a:lnTo>
                  <a:pt x="124" y="177"/>
                </a:lnTo>
                <a:lnTo>
                  <a:pt x="124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6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3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2" y="177"/>
                </a:lnTo>
                <a:lnTo>
                  <a:pt x="121" y="177"/>
                </a:lnTo>
                <a:lnTo>
                  <a:pt x="121" y="177"/>
                </a:lnTo>
                <a:lnTo>
                  <a:pt x="121" y="177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1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8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7" y="179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8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4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8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3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2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7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1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10" y="176"/>
                </a:lnTo>
                <a:lnTo>
                  <a:pt x="109" y="176"/>
                </a:lnTo>
                <a:lnTo>
                  <a:pt x="109" y="176"/>
                </a:lnTo>
                <a:lnTo>
                  <a:pt x="109" y="177"/>
                </a:lnTo>
                <a:lnTo>
                  <a:pt x="109" y="177"/>
                </a:lnTo>
                <a:lnTo>
                  <a:pt x="109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7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8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7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6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6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5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4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3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2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8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7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7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lnTo>
                  <a:pt x="94" y="178"/>
                </a:lnTo>
                <a:lnTo>
                  <a:pt x="94" y="178"/>
                </a:lnTo>
                <a:lnTo>
                  <a:pt x="94" y="178"/>
                </a:lnTo>
                <a:lnTo>
                  <a:pt x="94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2" y="178"/>
                </a:lnTo>
                <a:lnTo>
                  <a:pt x="92" y="178"/>
                </a:lnTo>
                <a:lnTo>
                  <a:pt x="92" y="178"/>
                </a:lnTo>
                <a:lnTo>
                  <a:pt x="92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8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1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7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90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79"/>
                </a:lnTo>
                <a:lnTo>
                  <a:pt x="89" y="180"/>
                </a:lnTo>
                <a:lnTo>
                  <a:pt x="89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0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2"/>
                </a:lnTo>
                <a:lnTo>
                  <a:pt x="89" y="182"/>
                </a:lnTo>
                <a:lnTo>
                  <a:pt x="89" y="182"/>
                </a:lnTo>
                <a:lnTo>
                  <a:pt x="89" y="182"/>
                </a:lnTo>
                <a:lnTo>
                  <a:pt x="89" y="183"/>
                </a:lnTo>
                <a:lnTo>
                  <a:pt x="89" y="183"/>
                </a:lnTo>
                <a:lnTo>
                  <a:pt x="89" y="183"/>
                </a:lnTo>
                <a:lnTo>
                  <a:pt x="89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3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5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6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8"/>
                </a:lnTo>
                <a:lnTo>
                  <a:pt x="86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5" y="190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1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3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3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0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6"/>
                </a:lnTo>
                <a:lnTo>
                  <a:pt x="82" y="196"/>
                </a:lnTo>
                <a:lnTo>
                  <a:pt x="82" y="196"/>
                </a:lnTo>
                <a:lnTo>
                  <a:pt x="83" y="196"/>
                </a:lnTo>
                <a:lnTo>
                  <a:pt x="84" y="197"/>
                </a:lnTo>
                <a:lnTo>
                  <a:pt x="84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6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5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3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201"/>
                </a:lnTo>
                <a:lnTo>
                  <a:pt x="82" y="201"/>
                </a:lnTo>
                <a:lnTo>
                  <a:pt x="82" y="201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0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0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8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6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5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4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2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2"/>
                </a:lnTo>
                <a:lnTo>
                  <a:pt x="70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5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6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7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69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0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1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0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4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3"/>
                </a:lnTo>
                <a:lnTo>
                  <a:pt x="75" y="214"/>
                </a:lnTo>
                <a:lnTo>
                  <a:pt x="75" y="214"/>
                </a:lnTo>
                <a:lnTo>
                  <a:pt x="74" y="214"/>
                </a:lnTo>
                <a:lnTo>
                  <a:pt x="74" y="214"/>
                </a:lnTo>
                <a:lnTo>
                  <a:pt x="74" y="214"/>
                </a:lnTo>
                <a:lnTo>
                  <a:pt x="74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4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5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6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3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4" y="217"/>
                </a:lnTo>
                <a:lnTo>
                  <a:pt x="75" y="217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5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6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8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19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7" y="221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2"/>
                </a:lnTo>
                <a:lnTo>
                  <a:pt x="76" y="223"/>
                </a:lnTo>
                <a:lnTo>
                  <a:pt x="76" y="223"/>
                </a:lnTo>
                <a:lnTo>
                  <a:pt x="76" y="223"/>
                </a:lnTo>
                <a:lnTo>
                  <a:pt x="76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8" y="225"/>
                </a:lnTo>
                <a:lnTo>
                  <a:pt x="79" y="225"/>
                </a:lnTo>
                <a:lnTo>
                  <a:pt x="79" y="225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6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7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80" y="228"/>
                </a:lnTo>
                <a:lnTo>
                  <a:pt x="79" y="228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9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29"/>
                </a:lnTo>
                <a:lnTo>
                  <a:pt x="77" y="229"/>
                </a:lnTo>
                <a:lnTo>
                  <a:pt x="77" y="229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0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1"/>
                </a:lnTo>
                <a:lnTo>
                  <a:pt x="77" y="232"/>
                </a:lnTo>
                <a:lnTo>
                  <a:pt x="76" y="232"/>
                </a:lnTo>
                <a:lnTo>
                  <a:pt x="76" y="233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6" y="237"/>
                </a:lnTo>
                <a:lnTo>
                  <a:pt x="76" y="238"/>
                </a:lnTo>
                <a:lnTo>
                  <a:pt x="76" y="238"/>
                </a:lnTo>
                <a:lnTo>
                  <a:pt x="76" y="238"/>
                </a:lnTo>
                <a:lnTo>
                  <a:pt x="76" y="239"/>
                </a:lnTo>
                <a:lnTo>
                  <a:pt x="77" y="239"/>
                </a:lnTo>
                <a:lnTo>
                  <a:pt x="77" y="241"/>
                </a:lnTo>
                <a:lnTo>
                  <a:pt x="78" y="241"/>
                </a:lnTo>
                <a:lnTo>
                  <a:pt x="79" y="242"/>
                </a:lnTo>
                <a:lnTo>
                  <a:pt x="79" y="242"/>
                </a:lnTo>
                <a:lnTo>
                  <a:pt x="80" y="242"/>
                </a:lnTo>
                <a:lnTo>
                  <a:pt x="80" y="243"/>
                </a:lnTo>
                <a:lnTo>
                  <a:pt x="81" y="243"/>
                </a:lnTo>
                <a:lnTo>
                  <a:pt x="82" y="244"/>
                </a:lnTo>
                <a:lnTo>
                  <a:pt x="83" y="245"/>
                </a:lnTo>
                <a:lnTo>
                  <a:pt x="83" y="245"/>
                </a:lnTo>
                <a:lnTo>
                  <a:pt x="84" y="245"/>
                </a:lnTo>
                <a:lnTo>
                  <a:pt x="86" y="246"/>
                </a:lnTo>
                <a:lnTo>
                  <a:pt x="86" y="246"/>
                </a:lnTo>
                <a:lnTo>
                  <a:pt x="87" y="246"/>
                </a:lnTo>
                <a:lnTo>
                  <a:pt x="87" y="246"/>
                </a:lnTo>
                <a:lnTo>
                  <a:pt x="87" y="247"/>
                </a:lnTo>
                <a:lnTo>
                  <a:pt x="87" y="247"/>
                </a:lnTo>
                <a:lnTo>
                  <a:pt x="87" y="248"/>
                </a:lnTo>
                <a:lnTo>
                  <a:pt x="89" y="250"/>
                </a:lnTo>
                <a:lnTo>
                  <a:pt x="89" y="250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2"/>
                </a:lnTo>
                <a:lnTo>
                  <a:pt x="90" y="253"/>
                </a:lnTo>
                <a:lnTo>
                  <a:pt x="89" y="253"/>
                </a:lnTo>
                <a:lnTo>
                  <a:pt x="89" y="253"/>
                </a:lnTo>
                <a:lnTo>
                  <a:pt x="88" y="254"/>
                </a:lnTo>
                <a:lnTo>
                  <a:pt x="87" y="254"/>
                </a:lnTo>
                <a:lnTo>
                  <a:pt x="87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6"/>
                </a:lnTo>
                <a:lnTo>
                  <a:pt x="84" y="256"/>
                </a:lnTo>
                <a:lnTo>
                  <a:pt x="84" y="257"/>
                </a:lnTo>
                <a:lnTo>
                  <a:pt x="83" y="257"/>
                </a:lnTo>
                <a:lnTo>
                  <a:pt x="83" y="258"/>
                </a:lnTo>
                <a:lnTo>
                  <a:pt x="82" y="258"/>
                </a:lnTo>
                <a:lnTo>
                  <a:pt x="82" y="258"/>
                </a:lnTo>
                <a:lnTo>
                  <a:pt x="81" y="259"/>
                </a:lnTo>
                <a:lnTo>
                  <a:pt x="80" y="260"/>
                </a:lnTo>
                <a:lnTo>
                  <a:pt x="79" y="260"/>
                </a:lnTo>
                <a:lnTo>
                  <a:pt x="79" y="261"/>
                </a:lnTo>
                <a:lnTo>
                  <a:pt x="77" y="262"/>
                </a:lnTo>
                <a:lnTo>
                  <a:pt x="77" y="262"/>
                </a:lnTo>
                <a:lnTo>
                  <a:pt x="77" y="263"/>
                </a:lnTo>
                <a:lnTo>
                  <a:pt x="76" y="263"/>
                </a:lnTo>
                <a:lnTo>
                  <a:pt x="76" y="264"/>
                </a:lnTo>
                <a:lnTo>
                  <a:pt x="76" y="265"/>
                </a:lnTo>
                <a:lnTo>
                  <a:pt x="76" y="265"/>
                </a:lnTo>
                <a:lnTo>
                  <a:pt x="75" y="265"/>
                </a:lnTo>
                <a:lnTo>
                  <a:pt x="74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2" y="266"/>
                </a:lnTo>
                <a:lnTo>
                  <a:pt x="72" y="267"/>
                </a:lnTo>
                <a:lnTo>
                  <a:pt x="72" y="267"/>
                </a:lnTo>
                <a:lnTo>
                  <a:pt x="72" y="267"/>
                </a:lnTo>
                <a:lnTo>
                  <a:pt x="71" y="268"/>
                </a:lnTo>
                <a:lnTo>
                  <a:pt x="71" y="268"/>
                </a:lnTo>
                <a:lnTo>
                  <a:pt x="70" y="268"/>
                </a:lnTo>
                <a:lnTo>
                  <a:pt x="70" y="268"/>
                </a:lnTo>
                <a:lnTo>
                  <a:pt x="70" y="268"/>
                </a:lnTo>
                <a:lnTo>
                  <a:pt x="70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8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69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70"/>
                </a:lnTo>
                <a:lnTo>
                  <a:pt x="68" y="270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7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3" y="270"/>
                </a:lnTo>
                <a:lnTo>
                  <a:pt x="63" y="270"/>
                </a:lnTo>
                <a:lnTo>
                  <a:pt x="62" y="270"/>
                </a:lnTo>
                <a:lnTo>
                  <a:pt x="61" y="270"/>
                </a:lnTo>
                <a:lnTo>
                  <a:pt x="60" y="270"/>
                </a:lnTo>
                <a:lnTo>
                  <a:pt x="60" y="270"/>
                </a:lnTo>
                <a:lnTo>
                  <a:pt x="59" y="270"/>
                </a:lnTo>
                <a:lnTo>
                  <a:pt x="59" y="270"/>
                </a:lnTo>
                <a:lnTo>
                  <a:pt x="58" y="270"/>
                </a:lnTo>
                <a:lnTo>
                  <a:pt x="58" y="270"/>
                </a:lnTo>
                <a:lnTo>
                  <a:pt x="57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6" y="270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5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4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1" y="271"/>
                </a:lnTo>
                <a:lnTo>
                  <a:pt x="51" y="270"/>
                </a:lnTo>
                <a:lnTo>
                  <a:pt x="51" y="270"/>
                </a:lnTo>
                <a:lnTo>
                  <a:pt x="51" y="270"/>
                </a:lnTo>
                <a:lnTo>
                  <a:pt x="51" y="270"/>
                </a:lnTo>
                <a:lnTo>
                  <a:pt x="50" y="270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1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50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9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7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2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3"/>
                </a:lnTo>
                <a:lnTo>
                  <a:pt x="46" y="274"/>
                </a:lnTo>
                <a:lnTo>
                  <a:pt x="46" y="274"/>
                </a:lnTo>
                <a:lnTo>
                  <a:pt x="46" y="274"/>
                </a:lnTo>
                <a:lnTo>
                  <a:pt x="46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4" y="275"/>
                </a:lnTo>
                <a:lnTo>
                  <a:pt x="45" y="275"/>
                </a:lnTo>
                <a:lnTo>
                  <a:pt x="45" y="275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4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73"/>
                </a:lnTo>
                <a:lnTo>
                  <a:pt x="44" y="273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2"/>
                </a:lnTo>
                <a:lnTo>
                  <a:pt x="44" y="271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4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3" y="270"/>
                </a:lnTo>
                <a:lnTo>
                  <a:pt x="42" y="271"/>
                </a:lnTo>
                <a:lnTo>
                  <a:pt x="42" y="271"/>
                </a:lnTo>
                <a:lnTo>
                  <a:pt x="42" y="271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2"/>
                </a:lnTo>
                <a:lnTo>
                  <a:pt x="42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1" y="273"/>
                </a:lnTo>
                <a:lnTo>
                  <a:pt x="40" y="273"/>
                </a:lnTo>
                <a:lnTo>
                  <a:pt x="40" y="273"/>
                </a:lnTo>
                <a:lnTo>
                  <a:pt x="40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9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8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6" y="273"/>
                </a:lnTo>
                <a:lnTo>
                  <a:pt x="35" y="273"/>
                </a:lnTo>
                <a:lnTo>
                  <a:pt x="35" y="273"/>
                </a:lnTo>
                <a:lnTo>
                  <a:pt x="35" y="274"/>
                </a:lnTo>
                <a:lnTo>
                  <a:pt x="35" y="274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5"/>
                </a:lnTo>
                <a:lnTo>
                  <a:pt x="35" y="276"/>
                </a:lnTo>
                <a:lnTo>
                  <a:pt x="35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4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5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4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1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30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2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1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29" y="268"/>
                </a:lnTo>
                <a:lnTo>
                  <a:pt x="30" y="268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1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8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1" y="267"/>
                </a:lnTo>
                <a:lnTo>
                  <a:pt x="31" y="267"/>
                </a:lnTo>
                <a:lnTo>
                  <a:pt x="31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7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6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5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4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3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0" y="262"/>
                </a:lnTo>
                <a:lnTo>
                  <a:pt x="31" y="262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3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1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1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2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8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3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3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2" y="251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9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6"/>
                </a:lnTo>
                <a:lnTo>
                  <a:pt x="32" y="246"/>
                </a:lnTo>
                <a:lnTo>
                  <a:pt x="32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6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1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30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6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8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7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6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8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49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1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1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3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2"/>
                </a:lnTo>
                <a:lnTo>
                  <a:pt x="22" y="251"/>
                </a:lnTo>
                <a:lnTo>
                  <a:pt x="22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9"/>
                </a:lnTo>
                <a:lnTo>
                  <a:pt x="23" y="248"/>
                </a:lnTo>
                <a:lnTo>
                  <a:pt x="23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8"/>
                </a:lnTo>
                <a:lnTo>
                  <a:pt x="22" y="247"/>
                </a:lnTo>
                <a:lnTo>
                  <a:pt x="21" y="247"/>
                </a:lnTo>
                <a:lnTo>
                  <a:pt x="21" y="247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6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0" y="245"/>
                </a:lnTo>
                <a:lnTo>
                  <a:pt x="20" y="245"/>
                </a:lnTo>
                <a:lnTo>
                  <a:pt x="20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4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20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3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9" y="242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1"/>
                </a:lnTo>
                <a:lnTo>
                  <a:pt x="18" y="240"/>
                </a:lnTo>
                <a:lnTo>
                  <a:pt x="18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7"/>
                </a:lnTo>
                <a:lnTo>
                  <a:pt x="18" y="237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8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6"/>
                </a:lnTo>
                <a:lnTo>
                  <a:pt x="17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5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3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9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9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7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8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6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5"/>
                </a:lnTo>
                <a:lnTo>
                  <a:pt x="19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3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2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1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20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9" y="219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7" y="217"/>
                </a:lnTo>
                <a:lnTo>
                  <a:pt x="18" y="217"/>
                </a:lnTo>
                <a:lnTo>
                  <a:pt x="18" y="217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5"/>
                </a:lnTo>
                <a:lnTo>
                  <a:pt x="18" y="215"/>
                </a:lnTo>
                <a:lnTo>
                  <a:pt x="18" y="215"/>
                </a:lnTo>
                <a:lnTo>
                  <a:pt x="18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4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19" y="212"/>
                </a:lnTo>
                <a:lnTo>
                  <a:pt x="19" y="212"/>
                </a:lnTo>
                <a:lnTo>
                  <a:pt x="19" y="212"/>
                </a:lnTo>
                <a:lnTo>
                  <a:pt x="19" y="212"/>
                </a:lnTo>
                <a:lnTo>
                  <a:pt x="20" y="212"/>
                </a:lnTo>
                <a:lnTo>
                  <a:pt x="20" y="212"/>
                </a:lnTo>
                <a:lnTo>
                  <a:pt x="20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0"/>
                </a:lnTo>
                <a:lnTo>
                  <a:pt x="21" y="210"/>
                </a:lnTo>
                <a:lnTo>
                  <a:pt x="21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0" y="210"/>
                </a:lnTo>
                <a:lnTo>
                  <a:pt x="21" y="210"/>
                </a:lnTo>
                <a:lnTo>
                  <a:pt x="21" y="210"/>
                </a:lnTo>
                <a:lnTo>
                  <a:pt x="20" y="210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7"/>
                </a:lnTo>
                <a:lnTo>
                  <a:pt x="18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8"/>
                </a:lnTo>
                <a:lnTo>
                  <a:pt x="15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3" y="207"/>
                </a:lnTo>
                <a:lnTo>
                  <a:pt x="13" y="207"/>
                </a:lnTo>
                <a:lnTo>
                  <a:pt x="13" y="207"/>
                </a:lnTo>
                <a:lnTo>
                  <a:pt x="12" y="207"/>
                </a:lnTo>
                <a:lnTo>
                  <a:pt x="12" y="207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7"/>
                </a:lnTo>
                <a:lnTo>
                  <a:pt x="11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6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2" y="201"/>
                </a:lnTo>
                <a:lnTo>
                  <a:pt x="13" y="201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4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199"/>
                </a:lnTo>
                <a:lnTo>
                  <a:pt x="15" y="199"/>
                </a:lnTo>
                <a:lnTo>
                  <a:pt x="15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8"/>
                </a:lnTo>
                <a:lnTo>
                  <a:pt x="14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8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7"/>
                </a:lnTo>
                <a:lnTo>
                  <a:pt x="15" y="196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3"/>
                </a:lnTo>
                <a:lnTo>
                  <a:pt x="15" y="193"/>
                </a:lnTo>
                <a:lnTo>
                  <a:pt x="15" y="193"/>
                </a:lnTo>
                <a:lnTo>
                  <a:pt x="15" y="193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5" y="190"/>
                </a:lnTo>
                <a:lnTo>
                  <a:pt x="16" y="190"/>
                </a:lnTo>
                <a:lnTo>
                  <a:pt x="16" y="191"/>
                </a:lnTo>
                <a:lnTo>
                  <a:pt x="16" y="191"/>
                </a:lnTo>
                <a:lnTo>
                  <a:pt x="17" y="191"/>
                </a:lnTo>
                <a:lnTo>
                  <a:pt x="17" y="190"/>
                </a:lnTo>
                <a:lnTo>
                  <a:pt x="17" y="190"/>
                </a:lnTo>
                <a:lnTo>
                  <a:pt x="17" y="190"/>
                </a:lnTo>
                <a:lnTo>
                  <a:pt x="17" y="190"/>
                </a:lnTo>
                <a:lnTo>
                  <a:pt x="16" y="189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8"/>
                </a:lnTo>
                <a:lnTo>
                  <a:pt x="16" y="187"/>
                </a:lnTo>
                <a:lnTo>
                  <a:pt x="16" y="187"/>
                </a:lnTo>
                <a:lnTo>
                  <a:pt x="16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6" y="187"/>
                </a:lnTo>
                <a:lnTo>
                  <a:pt x="16" y="187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6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6"/>
                </a:lnTo>
                <a:lnTo>
                  <a:pt x="15" y="185"/>
                </a:lnTo>
                <a:lnTo>
                  <a:pt x="15" y="185"/>
                </a:lnTo>
                <a:lnTo>
                  <a:pt x="15" y="185"/>
                </a:lnTo>
                <a:lnTo>
                  <a:pt x="15" y="185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5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9"/>
                </a:lnTo>
                <a:lnTo>
                  <a:pt x="13" y="178"/>
                </a:lnTo>
                <a:lnTo>
                  <a:pt x="13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1" y="177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6"/>
                </a:lnTo>
                <a:lnTo>
                  <a:pt x="10" y="175"/>
                </a:lnTo>
                <a:lnTo>
                  <a:pt x="9" y="175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3"/>
                </a:lnTo>
                <a:lnTo>
                  <a:pt x="7" y="172"/>
                </a:lnTo>
                <a:lnTo>
                  <a:pt x="7" y="172"/>
                </a:lnTo>
                <a:lnTo>
                  <a:pt x="7" y="172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6" y="170"/>
                </a:lnTo>
                <a:lnTo>
                  <a:pt x="6" y="170"/>
                </a:lnTo>
                <a:lnTo>
                  <a:pt x="6" y="170"/>
                </a:lnTo>
                <a:lnTo>
                  <a:pt x="6" y="170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9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1" y="160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1" y="157"/>
                </a:lnTo>
                <a:lnTo>
                  <a:pt x="1" y="155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4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2"/>
                </a:lnTo>
                <a:lnTo>
                  <a:pt x="1" y="152"/>
                </a:lnTo>
                <a:lnTo>
                  <a:pt x="1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2"/>
                </a:lnTo>
                <a:lnTo>
                  <a:pt x="0" y="151"/>
                </a:lnTo>
                <a:lnTo>
                  <a:pt x="0" y="151"/>
                </a:lnTo>
                <a:lnTo>
                  <a:pt x="0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1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6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3" y="141"/>
                </a:lnTo>
                <a:lnTo>
                  <a:pt x="3" y="141"/>
                </a:lnTo>
                <a:lnTo>
                  <a:pt x="4" y="141"/>
                </a:lnTo>
                <a:lnTo>
                  <a:pt x="4" y="141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6" y="140"/>
                </a:lnTo>
                <a:lnTo>
                  <a:pt x="6" y="139"/>
                </a:lnTo>
                <a:lnTo>
                  <a:pt x="6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8"/>
                </a:lnTo>
                <a:lnTo>
                  <a:pt x="8" y="138"/>
                </a:lnTo>
                <a:lnTo>
                  <a:pt x="9" y="137"/>
                </a:lnTo>
                <a:lnTo>
                  <a:pt x="9" y="137"/>
                </a:lnTo>
                <a:lnTo>
                  <a:pt x="10" y="136"/>
                </a:lnTo>
                <a:lnTo>
                  <a:pt x="10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5"/>
                </a:lnTo>
                <a:lnTo>
                  <a:pt x="12" y="135"/>
                </a:lnTo>
                <a:lnTo>
                  <a:pt x="12" y="134"/>
                </a:lnTo>
                <a:lnTo>
                  <a:pt x="14" y="133"/>
                </a:lnTo>
                <a:lnTo>
                  <a:pt x="14" y="133"/>
                </a:lnTo>
                <a:lnTo>
                  <a:pt x="15" y="132"/>
                </a:lnTo>
                <a:lnTo>
                  <a:pt x="15" y="132"/>
                </a:lnTo>
                <a:lnTo>
                  <a:pt x="16" y="131"/>
                </a:lnTo>
                <a:lnTo>
                  <a:pt x="17" y="130"/>
                </a:lnTo>
                <a:lnTo>
                  <a:pt x="17" y="130"/>
                </a:lnTo>
                <a:lnTo>
                  <a:pt x="18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9"/>
                </a:lnTo>
                <a:lnTo>
                  <a:pt x="18" y="128"/>
                </a:lnTo>
                <a:lnTo>
                  <a:pt x="18" y="128"/>
                </a:lnTo>
                <a:lnTo>
                  <a:pt x="18" y="128"/>
                </a:lnTo>
                <a:lnTo>
                  <a:pt x="18" y="128"/>
                </a:lnTo>
                <a:lnTo>
                  <a:pt x="18" y="127"/>
                </a:lnTo>
                <a:lnTo>
                  <a:pt x="18" y="127"/>
                </a:lnTo>
                <a:lnTo>
                  <a:pt x="19" y="127"/>
                </a:lnTo>
                <a:lnTo>
                  <a:pt x="19" y="127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3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19" y="120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20" y="118"/>
                </a:lnTo>
                <a:lnTo>
                  <a:pt x="20" y="118"/>
                </a:lnTo>
                <a:lnTo>
                  <a:pt x="21" y="117"/>
                </a:lnTo>
                <a:lnTo>
                  <a:pt x="20" y="116"/>
                </a:lnTo>
                <a:lnTo>
                  <a:pt x="20" y="115"/>
                </a:lnTo>
                <a:lnTo>
                  <a:pt x="20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6"/>
                </a:lnTo>
                <a:lnTo>
                  <a:pt x="21" y="106"/>
                </a:lnTo>
                <a:lnTo>
                  <a:pt x="21" y="105"/>
                </a:lnTo>
                <a:lnTo>
                  <a:pt x="21" y="104"/>
                </a:lnTo>
                <a:lnTo>
                  <a:pt x="21" y="104"/>
                </a:lnTo>
                <a:lnTo>
                  <a:pt x="21" y="103"/>
                </a:lnTo>
                <a:lnTo>
                  <a:pt x="22" y="101"/>
                </a:lnTo>
                <a:lnTo>
                  <a:pt x="22" y="100"/>
                </a:lnTo>
                <a:lnTo>
                  <a:pt x="23" y="98"/>
                </a:lnTo>
                <a:lnTo>
                  <a:pt x="23" y="98"/>
                </a:lnTo>
                <a:lnTo>
                  <a:pt x="24" y="96"/>
                </a:lnTo>
                <a:lnTo>
                  <a:pt x="24" y="96"/>
                </a:lnTo>
                <a:lnTo>
                  <a:pt x="26" y="94"/>
                </a:lnTo>
                <a:lnTo>
                  <a:pt x="26" y="94"/>
                </a:lnTo>
                <a:lnTo>
                  <a:pt x="27" y="93"/>
                </a:lnTo>
                <a:lnTo>
                  <a:pt x="29" y="92"/>
                </a:lnTo>
                <a:lnTo>
                  <a:pt x="32" y="92"/>
                </a:lnTo>
                <a:lnTo>
                  <a:pt x="33" y="91"/>
                </a:lnTo>
                <a:lnTo>
                  <a:pt x="35" y="91"/>
                </a:lnTo>
                <a:lnTo>
                  <a:pt x="36" y="91"/>
                </a:lnTo>
                <a:lnTo>
                  <a:pt x="37" y="91"/>
                </a:lnTo>
                <a:lnTo>
                  <a:pt x="38" y="91"/>
                </a:lnTo>
                <a:lnTo>
                  <a:pt x="39" y="91"/>
                </a:lnTo>
                <a:lnTo>
                  <a:pt x="39" y="90"/>
                </a:lnTo>
                <a:lnTo>
                  <a:pt x="39" y="90"/>
                </a:lnTo>
                <a:lnTo>
                  <a:pt x="41" y="88"/>
                </a:lnTo>
                <a:lnTo>
                  <a:pt x="41" y="87"/>
                </a:lnTo>
                <a:lnTo>
                  <a:pt x="43" y="83"/>
                </a:lnTo>
                <a:lnTo>
                  <a:pt x="43" y="82"/>
                </a:lnTo>
                <a:lnTo>
                  <a:pt x="44" y="81"/>
                </a:lnTo>
                <a:lnTo>
                  <a:pt x="44" y="81"/>
                </a:lnTo>
                <a:lnTo>
                  <a:pt x="46" y="79"/>
                </a:lnTo>
                <a:lnTo>
                  <a:pt x="46" y="79"/>
                </a:lnTo>
                <a:lnTo>
                  <a:pt x="46" y="78"/>
                </a:lnTo>
                <a:lnTo>
                  <a:pt x="46" y="77"/>
                </a:lnTo>
                <a:lnTo>
                  <a:pt x="48" y="74"/>
                </a:lnTo>
                <a:lnTo>
                  <a:pt x="48" y="73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3"/>
                </a:lnTo>
                <a:lnTo>
                  <a:pt x="50" y="73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1" y="72"/>
                </a:lnTo>
                <a:lnTo>
                  <a:pt x="52" y="72"/>
                </a:lnTo>
                <a:lnTo>
                  <a:pt x="52" y="72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4" y="75"/>
                </a:lnTo>
                <a:lnTo>
                  <a:pt x="54" y="75"/>
                </a:lnTo>
                <a:lnTo>
                  <a:pt x="53" y="75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3" y="74"/>
                </a:lnTo>
                <a:lnTo>
                  <a:pt x="54" y="74"/>
                </a:lnTo>
                <a:lnTo>
                  <a:pt x="54" y="74"/>
                </a:lnTo>
                <a:lnTo>
                  <a:pt x="54" y="74"/>
                </a:lnTo>
                <a:lnTo>
                  <a:pt x="55" y="74"/>
                </a:lnTo>
                <a:lnTo>
                  <a:pt x="55" y="74"/>
                </a:lnTo>
                <a:lnTo>
                  <a:pt x="55" y="74"/>
                </a:lnTo>
                <a:lnTo>
                  <a:pt x="55" y="74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5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6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7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8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5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59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0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1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6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2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3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5"/>
                </a:lnTo>
                <a:lnTo>
                  <a:pt x="64" y="76"/>
                </a:lnTo>
                <a:lnTo>
                  <a:pt x="64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6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5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6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7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5"/>
                </a:lnTo>
                <a:lnTo>
                  <a:pt x="71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5"/>
                </a:lnTo>
                <a:lnTo>
                  <a:pt x="72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2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4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3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4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5"/>
                </a:lnTo>
                <a:lnTo>
                  <a:pt x="77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7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8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6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7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79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0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79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0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3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3" y="81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3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3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5" y="84"/>
                </a:lnTo>
                <a:lnTo>
                  <a:pt x="85" y="84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4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5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6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4" y="87"/>
                </a:lnTo>
                <a:lnTo>
                  <a:pt x="85" y="87"/>
                </a:lnTo>
                <a:lnTo>
                  <a:pt x="85" y="87"/>
                </a:lnTo>
                <a:lnTo>
                  <a:pt x="85" y="87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5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7"/>
                </a:lnTo>
                <a:lnTo>
                  <a:pt x="86" y="88"/>
                </a:lnTo>
                <a:lnTo>
                  <a:pt x="86" y="88"/>
                </a:lnTo>
                <a:lnTo>
                  <a:pt x="86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8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0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1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89"/>
                </a:lnTo>
                <a:lnTo>
                  <a:pt x="92" y="90"/>
                </a:lnTo>
                <a:lnTo>
                  <a:pt x="92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2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4" y="89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0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4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1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6" y="92"/>
                </a:lnTo>
                <a:lnTo>
                  <a:pt x="97" y="92"/>
                </a:lnTo>
                <a:lnTo>
                  <a:pt x="97" y="92"/>
                </a:lnTo>
                <a:lnTo>
                  <a:pt x="97" y="92"/>
                </a:lnTo>
                <a:lnTo>
                  <a:pt x="97" y="92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7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3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6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4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7" y="95"/>
                </a:lnTo>
                <a:lnTo>
                  <a:pt x="98" y="95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8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6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7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0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8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2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99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0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1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2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2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3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4"/>
                </a:lnTo>
                <a:lnTo>
                  <a:pt x="104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5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5"/>
                </a:lnTo>
                <a:lnTo>
                  <a:pt x="106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5"/>
                </a:lnTo>
                <a:lnTo>
                  <a:pt x="107" y="105"/>
                </a:lnTo>
                <a:lnTo>
                  <a:pt x="107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1" y="104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6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6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8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19" y="105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6"/>
                </a:lnTo>
                <a:lnTo>
                  <a:pt x="120" y="107"/>
                </a:lnTo>
                <a:lnTo>
                  <a:pt x="120" y="107"/>
                </a:lnTo>
                <a:lnTo>
                  <a:pt x="120" y="107"/>
                </a:lnTo>
                <a:lnTo>
                  <a:pt x="120" y="107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1" y="108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2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3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4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9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5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7" y="108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29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0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6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3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3" y="101"/>
                </a:lnTo>
                <a:lnTo>
                  <a:pt x="133" y="101"/>
                </a:lnTo>
                <a:lnTo>
                  <a:pt x="133" y="100"/>
                </a:lnTo>
                <a:lnTo>
                  <a:pt x="133" y="100"/>
                </a:lnTo>
                <a:lnTo>
                  <a:pt x="133" y="99"/>
                </a:lnTo>
                <a:lnTo>
                  <a:pt x="133" y="99"/>
                </a:lnTo>
                <a:lnTo>
                  <a:pt x="132" y="96"/>
                </a:lnTo>
                <a:lnTo>
                  <a:pt x="132" y="96"/>
                </a:lnTo>
                <a:lnTo>
                  <a:pt x="131" y="94"/>
                </a:lnTo>
                <a:lnTo>
                  <a:pt x="131" y="94"/>
                </a:lnTo>
                <a:lnTo>
                  <a:pt x="131" y="93"/>
                </a:lnTo>
                <a:lnTo>
                  <a:pt x="131" y="93"/>
                </a:lnTo>
                <a:lnTo>
                  <a:pt x="131" y="92"/>
                </a:lnTo>
                <a:lnTo>
                  <a:pt x="131" y="92"/>
                </a:lnTo>
                <a:lnTo>
                  <a:pt x="130" y="90"/>
                </a:lnTo>
                <a:lnTo>
                  <a:pt x="130" y="88"/>
                </a:lnTo>
                <a:lnTo>
                  <a:pt x="130" y="88"/>
                </a:lnTo>
                <a:lnTo>
                  <a:pt x="130" y="88"/>
                </a:lnTo>
                <a:lnTo>
                  <a:pt x="130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8"/>
                </a:lnTo>
                <a:lnTo>
                  <a:pt x="129" y="87"/>
                </a:lnTo>
                <a:lnTo>
                  <a:pt x="129" y="87"/>
                </a:lnTo>
                <a:lnTo>
                  <a:pt x="129" y="86"/>
                </a:lnTo>
                <a:lnTo>
                  <a:pt x="129" y="86"/>
                </a:lnTo>
                <a:lnTo>
                  <a:pt x="129" y="85"/>
                </a:lnTo>
                <a:lnTo>
                  <a:pt x="129" y="85"/>
                </a:lnTo>
                <a:lnTo>
                  <a:pt x="129" y="85"/>
                </a:lnTo>
                <a:lnTo>
                  <a:pt x="129" y="85"/>
                </a:lnTo>
                <a:lnTo>
                  <a:pt x="129" y="84"/>
                </a:lnTo>
                <a:lnTo>
                  <a:pt x="129" y="82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0"/>
                </a:lnTo>
                <a:lnTo>
                  <a:pt x="129" y="80"/>
                </a:lnTo>
                <a:lnTo>
                  <a:pt x="128" y="80"/>
                </a:lnTo>
                <a:lnTo>
                  <a:pt x="127" y="80"/>
                </a:lnTo>
                <a:lnTo>
                  <a:pt x="127" y="80"/>
                </a:lnTo>
                <a:lnTo>
                  <a:pt x="126" y="80"/>
                </a:lnTo>
                <a:lnTo>
                  <a:pt x="126" y="80"/>
                </a:lnTo>
                <a:lnTo>
                  <a:pt x="126" y="80"/>
                </a:lnTo>
                <a:lnTo>
                  <a:pt x="123" y="80"/>
                </a:lnTo>
                <a:lnTo>
                  <a:pt x="121" y="80"/>
                </a:lnTo>
                <a:lnTo>
                  <a:pt x="120" y="80"/>
                </a:lnTo>
                <a:lnTo>
                  <a:pt x="120" y="80"/>
                </a:lnTo>
                <a:lnTo>
                  <a:pt x="118" y="80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14" y="78"/>
                </a:lnTo>
                <a:lnTo>
                  <a:pt x="113" y="77"/>
                </a:lnTo>
                <a:lnTo>
                  <a:pt x="113" y="77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3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2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1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7"/>
                </a:lnTo>
                <a:lnTo>
                  <a:pt x="109" y="77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09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6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4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0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1" y="73"/>
                </a:lnTo>
                <a:lnTo>
                  <a:pt x="110" y="73"/>
                </a:lnTo>
                <a:lnTo>
                  <a:pt x="110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0" y="72"/>
                </a:lnTo>
                <a:lnTo>
                  <a:pt x="110" y="72"/>
                </a:lnTo>
                <a:lnTo>
                  <a:pt x="110" y="70"/>
                </a:lnTo>
                <a:lnTo>
                  <a:pt x="109" y="70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7" y="70"/>
                </a:lnTo>
                <a:lnTo>
                  <a:pt x="106" y="71"/>
                </a:lnTo>
                <a:lnTo>
                  <a:pt x="105" y="71"/>
                </a:lnTo>
                <a:lnTo>
                  <a:pt x="105" y="70"/>
                </a:lnTo>
                <a:lnTo>
                  <a:pt x="104" y="68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3"/>
                </a:lnTo>
                <a:lnTo>
                  <a:pt x="101" y="62"/>
                </a:lnTo>
                <a:lnTo>
                  <a:pt x="99" y="58"/>
                </a:lnTo>
                <a:lnTo>
                  <a:pt x="97" y="58"/>
                </a:lnTo>
                <a:lnTo>
                  <a:pt x="92" y="58"/>
                </a:lnTo>
                <a:lnTo>
                  <a:pt x="91" y="58"/>
                </a:lnTo>
                <a:lnTo>
                  <a:pt x="91" y="58"/>
                </a:lnTo>
                <a:lnTo>
                  <a:pt x="90" y="57"/>
                </a:lnTo>
                <a:lnTo>
                  <a:pt x="90" y="56"/>
                </a:lnTo>
                <a:lnTo>
                  <a:pt x="90" y="56"/>
                </a:lnTo>
                <a:lnTo>
                  <a:pt x="89" y="55"/>
                </a:lnTo>
                <a:lnTo>
                  <a:pt x="87" y="54"/>
                </a:lnTo>
                <a:lnTo>
                  <a:pt x="87" y="53"/>
                </a:lnTo>
                <a:lnTo>
                  <a:pt x="87" y="53"/>
                </a:lnTo>
                <a:lnTo>
                  <a:pt x="88" y="53"/>
                </a:lnTo>
                <a:lnTo>
                  <a:pt x="88" y="53"/>
                </a:lnTo>
                <a:lnTo>
                  <a:pt x="89" y="52"/>
                </a:lnTo>
                <a:lnTo>
                  <a:pt x="94" y="51"/>
                </a:lnTo>
                <a:lnTo>
                  <a:pt x="96" y="51"/>
                </a:lnTo>
                <a:lnTo>
                  <a:pt x="97" y="51"/>
                </a:lnTo>
                <a:lnTo>
                  <a:pt x="99" y="51"/>
                </a:lnTo>
                <a:lnTo>
                  <a:pt x="99" y="51"/>
                </a:lnTo>
                <a:lnTo>
                  <a:pt x="101" y="51"/>
                </a:lnTo>
                <a:lnTo>
                  <a:pt x="101" y="51"/>
                </a:lnTo>
                <a:lnTo>
                  <a:pt x="103" y="50"/>
                </a:lnTo>
                <a:lnTo>
                  <a:pt x="104" y="50"/>
                </a:lnTo>
                <a:lnTo>
                  <a:pt x="104" y="50"/>
                </a:lnTo>
                <a:lnTo>
                  <a:pt x="106" y="50"/>
                </a:lnTo>
                <a:lnTo>
                  <a:pt x="107" y="50"/>
                </a:lnTo>
                <a:lnTo>
                  <a:pt x="107" y="50"/>
                </a:ln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49"/>
                </a:lnTo>
                <a:lnTo>
                  <a:pt x="110" y="49"/>
                </a:lnTo>
                <a:lnTo>
                  <a:pt x="110" y="49"/>
                </a:lnTo>
                <a:lnTo>
                  <a:pt x="111" y="48"/>
                </a:lnTo>
                <a:lnTo>
                  <a:pt x="112" y="48"/>
                </a:lnTo>
                <a:lnTo>
                  <a:pt x="113" y="47"/>
                </a:lnTo>
                <a:lnTo>
                  <a:pt x="114" y="47"/>
                </a:lnTo>
                <a:lnTo>
                  <a:pt x="115" y="47"/>
                </a:lnTo>
                <a:lnTo>
                  <a:pt x="116" y="46"/>
                </a:lnTo>
                <a:lnTo>
                  <a:pt x="118" y="45"/>
                </a:lnTo>
                <a:lnTo>
                  <a:pt x="119" y="45"/>
                </a:lnTo>
                <a:lnTo>
                  <a:pt x="119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5"/>
                </a:lnTo>
                <a:lnTo>
                  <a:pt x="121" y="45"/>
                </a:lnTo>
                <a:lnTo>
                  <a:pt x="122" y="46"/>
                </a:lnTo>
                <a:lnTo>
                  <a:pt x="123" y="47"/>
                </a:lnTo>
                <a:lnTo>
                  <a:pt x="123" y="47"/>
                </a:lnTo>
                <a:lnTo>
                  <a:pt x="123" y="47"/>
                </a:lnTo>
                <a:lnTo>
                  <a:pt x="123" y="47"/>
                </a:lnTo>
                <a:lnTo>
                  <a:pt x="124" y="48"/>
                </a:lnTo>
                <a:lnTo>
                  <a:pt x="124" y="48"/>
                </a:lnTo>
                <a:lnTo>
                  <a:pt x="125" y="49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0"/>
                </a:lnTo>
                <a:lnTo>
                  <a:pt x="127" y="51"/>
                </a:lnTo>
                <a:lnTo>
                  <a:pt x="128" y="51"/>
                </a:lnTo>
                <a:lnTo>
                  <a:pt x="128" y="51"/>
                </a:lnTo>
                <a:lnTo>
                  <a:pt x="128" y="51"/>
                </a:lnTo>
                <a:lnTo>
                  <a:pt x="129" y="51"/>
                </a:lnTo>
                <a:lnTo>
                  <a:pt x="130" y="51"/>
                </a:lnTo>
                <a:lnTo>
                  <a:pt x="130" y="52"/>
                </a:lnTo>
                <a:lnTo>
                  <a:pt x="130" y="52"/>
                </a:lnTo>
                <a:lnTo>
                  <a:pt x="131" y="53"/>
                </a:lnTo>
                <a:lnTo>
                  <a:pt x="131" y="53"/>
                </a:lnTo>
                <a:lnTo>
                  <a:pt x="132" y="53"/>
                </a:lnTo>
                <a:lnTo>
                  <a:pt x="132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4" y="53"/>
                </a:lnTo>
                <a:lnTo>
                  <a:pt x="134" y="53"/>
                </a:lnTo>
                <a:lnTo>
                  <a:pt x="135" y="53"/>
                </a:lnTo>
                <a:lnTo>
                  <a:pt x="136" y="54"/>
                </a:lnTo>
                <a:lnTo>
                  <a:pt x="136" y="54"/>
                </a:lnTo>
                <a:lnTo>
                  <a:pt x="137" y="54"/>
                </a:lnTo>
                <a:lnTo>
                  <a:pt x="137" y="54"/>
                </a:lnTo>
                <a:lnTo>
                  <a:pt x="140" y="54"/>
                </a:lnTo>
                <a:lnTo>
                  <a:pt x="140" y="54"/>
                </a:lnTo>
                <a:lnTo>
                  <a:pt x="142" y="54"/>
                </a:lnTo>
                <a:lnTo>
                  <a:pt x="142" y="54"/>
                </a:lnTo>
                <a:lnTo>
                  <a:pt x="142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7" y="53"/>
                </a:lnTo>
                <a:lnTo>
                  <a:pt x="148" y="53"/>
                </a:lnTo>
                <a:lnTo>
                  <a:pt x="148" y="52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50" y="51"/>
                </a:lnTo>
                <a:lnTo>
                  <a:pt x="150" y="50"/>
                </a:lnTo>
                <a:lnTo>
                  <a:pt x="151" y="50"/>
                </a:lnTo>
                <a:lnTo>
                  <a:pt x="152" y="49"/>
                </a:lnTo>
                <a:lnTo>
                  <a:pt x="154" y="48"/>
                </a:lnTo>
                <a:lnTo>
                  <a:pt x="154" y="48"/>
                </a:lnTo>
                <a:lnTo>
                  <a:pt x="155" y="46"/>
                </a:lnTo>
                <a:lnTo>
                  <a:pt x="156" y="45"/>
                </a:lnTo>
                <a:lnTo>
                  <a:pt x="156" y="45"/>
                </a:lnTo>
                <a:lnTo>
                  <a:pt x="157" y="45"/>
                </a:lnTo>
                <a:lnTo>
                  <a:pt x="157" y="45"/>
                </a:lnTo>
                <a:lnTo>
                  <a:pt x="158" y="44"/>
                </a:lnTo>
                <a:lnTo>
                  <a:pt x="159" y="44"/>
                </a:lnTo>
                <a:lnTo>
                  <a:pt x="162" y="43"/>
                </a:lnTo>
                <a:lnTo>
                  <a:pt x="162" y="43"/>
                </a:lnTo>
                <a:lnTo>
                  <a:pt x="163" y="43"/>
                </a:lnTo>
                <a:lnTo>
                  <a:pt x="165" y="42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1"/>
                </a:lnTo>
                <a:lnTo>
                  <a:pt x="165" y="40"/>
                </a:lnTo>
                <a:lnTo>
                  <a:pt x="164" y="38"/>
                </a:lnTo>
                <a:lnTo>
                  <a:pt x="164" y="36"/>
                </a:lnTo>
                <a:lnTo>
                  <a:pt x="164" y="36"/>
                </a:lnTo>
                <a:lnTo>
                  <a:pt x="163" y="34"/>
                </a:lnTo>
                <a:lnTo>
                  <a:pt x="162" y="33"/>
                </a:lnTo>
                <a:lnTo>
                  <a:pt x="162" y="31"/>
                </a:lnTo>
                <a:lnTo>
                  <a:pt x="161" y="30"/>
                </a:lnTo>
                <a:lnTo>
                  <a:pt x="161" y="29"/>
                </a:lnTo>
                <a:lnTo>
                  <a:pt x="161" y="27"/>
                </a:lnTo>
                <a:lnTo>
                  <a:pt x="160" y="26"/>
                </a:lnTo>
                <a:lnTo>
                  <a:pt x="160" y="26"/>
                </a:lnTo>
                <a:lnTo>
                  <a:pt x="159" y="26"/>
                </a:lnTo>
                <a:lnTo>
                  <a:pt x="159" y="23"/>
                </a:lnTo>
                <a:lnTo>
                  <a:pt x="159" y="23"/>
                </a:lnTo>
                <a:lnTo>
                  <a:pt x="158" y="21"/>
                </a:lnTo>
                <a:lnTo>
                  <a:pt x="158" y="20"/>
                </a:lnTo>
                <a:lnTo>
                  <a:pt x="158" y="20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9"/>
                </a:lnTo>
                <a:lnTo>
                  <a:pt x="162" y="9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6" y="7"/>
                </a:lnTo>
                <a:lnTo>
                  <a:pt x="166" y="6"/>
                </a:lnTo>
                <a:lnTo>
                  <a:pt x="167" y="6"/>
                </a:lnTo>
                <a:lnTo>
                  <a:pt x="168" y="5"/>
                </a:lnTo>
                <a:lnTo>
                  <a:pt x="170" y="4"/>
                </a:lnTo>
                <a:lnTo>
                  <a:pt x="170" y="4"/>
                </a:lnTo>
                <a:lnTo>
                  <a:pt x="171" y="4"/>
                </a:lnTo>
                <a:lnTo>
                  <a:pt x="171" y="4"/>
                </a:lnTo>
                <a:lnTo>
                  <a:pt x="171" y="4"/>
                </a:lnTo>
                <a:lnTo>
                  <a:pt x="171" y="4"/>
                </a:lnTo>
                <a:lnTo>
                  <a:pt x="174" y="3"/>
                </a:lnTo>
                <a:lnTo>
                  <a:pt x="175" y="3"/>
                </a:lnTo>
                <a:lnTo>
                  <a:pt x="177" y="2"/>
                </a:lnTo>
                <a:lnTo>
                  <a:pt x="178" y="2"/>
                </a:lnTo>
                <a:lnTo>
                  <a:pt x="179" y="2"/>
                </a:lnTo>
                <a:lnTo>
                  <a:pt x="181" y="1"/>
                </a:lnTo>
                <a:lnTo>
                  <a:pt x="182" y="1"/>
                </a:lnTo>
                <a:lnTo>
                  <a:pt x="182" y="0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4" y="3"/>
                </a:lnTo>
                <a:lnTo>
                  <a:pt x="184" y="3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3" y="4"/>
                </a:lnTo>
                <a:lnTo>
                  <a:pt x="183" y="4"/>
                </a:lnTo>
                <a:lnTo>
                  <a:pt x="182" y="4"/>
                </a:lnTo>
                <a:lnTo>
                  <a:pt x="181" y="5"/>
                </a:lnTo>
                <a:lnTo>
                  <a:pt x="180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79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6"/>
                </a:lnTo>
                <a:lnTo>
                  <a:pt x="183" y="6"/>
                </a:lnTo>
                <a:lnTo>
                  <a:pt x="183" y="6"/>
                </a:lnTo>
                <a:lnTo>
                  <a:pt x="183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5" y="6"/>
                </a:lnTo>
                <a:lnTo>
                  <a:pt x="185" y="6"/>
                </a:lnTo>
                <a:lnTo>
                  <a:pt x="185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8" y="5"/>
                </a:lnTo>
                <a:lnTo>
                  <a:pt x="189" y="5"/>
                </a:lnTo>
                <a:lnTo>
                  <a:pt x="189" y="6"/>
                </a:lnTo>
                <a:lnTo>
                  <a:pt x="189" y="6"/>
                </a:lnTo>
                <a:lnTo>
                  <a:pt x="190" y="6"/>
                </a:lnTo>
                <a:lnTo>
                  <a:pt x="191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3" y="6"/>
                </a:lnTo>
                <a:lnTo>
                  <a:pt x="193" y="6"/>
                </a:lnTo>
                <a:lnTo>
                  <a:pt x="193" y="6"/>
                </a:lnTo>
                <a:lnTo>
                  <a:pt x="193" y="6"/>
                </a:lnTo>
                <a:lnTo>
                  <a:pt x="194" y="6"/>
                </a:lnTo>
                <a:lnTo>
                  <a:pt x="194" y="6"/>
                </a:lnTo>
                <a:lnTo>
                  <a:pt x="195" y="6"/>
                </a:lnTo>
                <a:lnTo>
                  <a:pt x="195" y="6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5" y="7"/>
                </a:lnTo>
                <a:lnTo>
                  <a:pt x="196" y="7"/>
                </a:lnTo>
                <a:lnTo>
                  <a:pt x="196" y="7"/>
                </a:lnTo>
                <a:lnTo>
                  <a:pt x="197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9" y="8"/>
                </a:lnTo>
                <a:lnTo>
                  <a:pt x="200" y="8"/>
                </a:lnTo>
                <a:lnTo>
                  <a:pt x="200" y="8"/>
                </a:lnTo>
                <a:lnTo>
                  <a:pt x="200" y="8"/>
                </a:lnTo>
                <a:lnTo>
                  <a:pt x="201" y="7"/>
                </a:lnTo>
                <a:lnTo>
                  <a:pt x="201" y="7"/>
                </a:lnTo>
                <a:lnTo>
                  <a:pt x="202" y="6"/>
                </a:lnTo>
                <a:lnTo>
                  <a:pt x="202" y="6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3" y="5"/>
                </a:lnTo>
                <a:lnTo>
                  <a:pt x="203" y="5"/>
                </a:lnTo>
                <a:lnTo>
                  <a:pt x="203" y="5"/>
                </a:lnTo>
                <a:lnTo>
                  <a:pt x="205" y="5"/>
                </a:lnTo>
                <a:lnTo>
                  <a:pt x="205" y="5"/>
                </a:lnTo>
                <a:lnTo>
                  <a:pt x="205" y="5"/>
                </a:lnTo>
                <a:lnTo>
                  <a:pt x="205" y="6"/>
                </a:lnTo>
                <a:lnTo>
                  <a:pt x="205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8"/>
                </a:lnTo>
                <a:lnTo>
                  <a:pt x="208" y="9"/>
                </a:lnTo>
                <a:lnTo>
                  <a:pt x="208" y="9"/>
                </a:lnTo>
                <a:lnTo>
                  <a:pt x="208" y="9"/>
                </a:lnTo>
                <a:lnTo>
                  <a:pt x="209" y="9"/>
                </a:lnTo>
                <a:lnTo>
                  <a:pt x="209" y="10"/>
                </a:lnTo>
                <a:lnTo>
                  <a:pt x="210" y="10"/>
                </a:lnTo>
                <a:lnTo>
                  <a:pt x="211" y="12"/>
                </a:lnTo>
                <a:lnTo>
                  <a:pt x="211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3" y="14"/>
                </a:lnTo>
                <a:lnTo>
                  <a:pt x="214" y="14"/>
                </a:lnTo>
                <a:lnTo>
                  <a:pt x="214" y="14"/>
                </a:lnTo>
                <a:lnTo>
                  <a:pt x="215" y="14"/>
                </a:lnTo>
                <a:lnTo>
                  <a:pt x="215" y="14"/>
                </a:lnTo>
                <a:lnTo>
                  <a:pt x="215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7" y="14"/>
                </a:lnTo>
                <a:lnTo>
                  <a:pt x="219" y="14"/>
                </a:lnTo>
                <a:lnTo>
                  <a:pt x="219" y="14"/>
                </a:lnTo>
                <a:lnTo>
                  <a:pt x="219" y="14"/>
                </a:lnTo>
                <a:lnTo>
                  <a:pt x="220" y="14"/>
                </a:lnTo>
                <a:lnTo>
                  <a:pt x="221" y="14"/>
                </a:lnTo>
                <a:lnTo>
                  <a:pt x="222" y="14"/>
                </a:lnTo>
                <a:lnTo>
                  <a:pt x="222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5"/>
                </a:lnTo>
                <a:lnTo>
                  <a:pt x="223" y="15"/>
                </a:lnTo>
                <a:lnTo>
                  <a:pt x="223" y="16"/>
                </a:lnTo>
                <a:lnTo>
                  <a:pt x="224" y="16"/>
                </a:lnTo>
                <a:lnTo>
                  <a:pt x="224" y="15"/>
                </a:lnTo>
                <a:lnTo>
                  <a:pt x="224" y="15"/>
                </a:lnTo>
                <a:lnTo>
                  <a:pt x="224" y="15"/>
                </a:lnTo>
                <a:lnTo>
                  <a:pt x="224" y="15"/>
                </a:lnTo>
                <a:lnTo>
                  <a:pt x="225" y="15"/>
                </a:lnTo>
                <a:lnTo>
                  <a:pt x="225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6"/>
                </a:lnTo>
                <a:lnTo>
                  <a:pt x="230" y="16"/>
                </a:lnTo>
                <a:lnTo>
                  <a:pt x="232" y="17"/>
                </a:lnTo>
                <a:lnTo>
                  <a:pt x="233" y="18"/>
                </a:lnTo>
                <a:lnTo>
                  <a:pt x="233" y="18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6" y="21"/>
                </a:lnTo>
                <a:lnTo>
                  <a:pt x="236" y="21"/>
                </a:lnTo>
                <a:lnTo>
                  <a:pt x="237" y="22"/>
                </a:lnTo>
                <a:lnTo>
                  <a:pt x="238" y="23"/>
                </a:lnTo>
                <a:lnTo>
                  <a:pt x="239" y="23"/>
                </a:lnTo>
                <a:lnTo>
                  <a:pt x="239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1" y="24"/>
                </a:lnTo>
                <a:lnTo>
                  <a:pt x="241" y="24"/>
                </a:lnTo>
                <a:lnTo>
                  <a:pt x="242" y="24"/>
                </a:lnTo>
                <a:lnTo>
                  <a:pt x="242" y="24"/>
                </a:lnTo>
                <a:lnTo>
                  <a:pt x="242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4" y="24"/>
                </a:lnTo>
                <a:lnTo>
                  <a:pt x="246" y="25"/>
                </a:lnTo>
                <a:lnTo>
                  <a:pt x="246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7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6"/>
                </a:lnTo>
                <a:lnTo>
                  <a:pt x="248" y="26"/>
                </a:lnTo>
                <a:lnTo>
                  <a:pt x="248" y="26"/>
                </a:lnTo>
                <a:lnTo>
                  <a:pt x="249" y="26"/>
                </a:lnTo>
                <a:lnTo>
                  <a:pt x="249" y="26"/>
                </a:lnTo>
                <a:lnTo>
                  <a:pt x="249" y="26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7"/>
                </a:lnTo>
                <a:lnTo>
                  <a:pt x="249" y="28"/>
                </a:lnTo>
                <a:lnTo>
                  <a:pt x="249" y="29"/>
                </a:lnTo>
                <a:lnTo>
                  <a:pt x="250" y="29"/>
                </a:lnTo>
                <a:lnTo>
                  <a:pt x="250" y="30"/>
                </a:lnTo>
                <a:lnTo>
                  <a:pt x="250" y="30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50" y="31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2"/>
                </a:lnTo>
                <a:lnTo>
                  <a:pt x="249" y="33"/>
                </a:lnTo>
                <a:lnTo>
                  <a:pt x="249" y="33"/>
                </a:lnTo>
                <a:lnTo>
                  <a:pt x="250" y="34"/>
                </a:lnTo>
                <a:lnTo>
                  <a:pt x="250" y="34"/>
                </a:lnTo>
                <a:lnTo>
                  <a:pt x="250" y="34"/>
                </a:lnTo>
                <a:lnTo>
                  <a:pt x="251" y="34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5"/>
                </a:lnTo>
                <a:lnTo>
                  <a:pt x="251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8"/>
                </a:lnTo>
                <a:lnTo>
                  <a:pt x="248" y="38"/>
                </a:lnTo>
                <a:lnTo>
                  <a:pt x="247" y="39"/>
                </a:lnTo>
                <a:lnTo>
                  <a:pt x="247" y="40"/>
                </a:lnTo>
                <a:lnTo>
                  <a:pt x="247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2"/>
                </a:lnTo>
                <a:lnTo>
                  <a:pt x="245" y="43"/>
                </a:lnTo>
                <a:lnTo>
                  <a:pt x="245" y="43"/>
                </a:lnTo>
                <a:lnTo>
                  <a:pt x="244" y="43"/>
                </a:lnTo>
                <a:lnTo>
                  <a:pt x="244" y="43"/>
                </a:lnTo>
                <a:lnTo>
                  <a:pt x="244" y="43"/>
                </a:lnTo>
                <a:lnTo>
                  <a:pt x="243" y="43"/>
                </a:lnTo>
                <a:lnTo>
                  <a:pt x="243" y="43"/>
                </a:lnTo>
                <a:lnTo>
                  <a:pt x="242" y="44"/>
                </a:lnTo>
                <a:lnTo>
                  <a:pt x="241" y="44"/>
                </a:lnTo>
                <a:lnTo>
                  <a:pt x="241" y="44"/>
                </a:lnTo>
                <a:lnTo>
                  <a:pt x="241" y="45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2" y="48"/>
                </a:lnTo>
                <a:lnTo>
                  <a:pt x="243" y="48"/>
                </a:lnTo>
                <a:lnTo>
                  <a:pt x="243" y="48"/>
                </a:lnTo>
                <a:lnTo>
                  <a:pt x="243" y="49"/>
                </a:lnTo>
                <a:lnTo>
                  <a:pt x="244" y="50"/>
                </a:lnTo>
                <a:lnTo>
                  <a:pt x="244" y="50"/>
                </a:lnTo>
                <a:lnTo>
                  <a:pt x="244" y="50"/>
                </a:lnTo>
                <a:lnTo>
                  <a:pt x="244" y="51"/>
                </a:lnTo>
                <a:lnTo>
                  <a:pt x="244" y="51"/>
                </a:lnTo>
                <a:lnTo>
                  <a:pt x="244" y="51"/>
                </a:lnTo>
                <a:lnTo>
                  <a:pt x="244" y="52"/>
                </a:lnTo>
                <a:lnTo>
                  <a:pt x="243" y="53"/>
                </a:lnTo>
                <a:lnTo>
                  <a:pt x="241" y="54"/>
                </a:lnTo>
                <a:lnTo>
                  <a:pt x="241" y="54"/>
                </a:lnTo>
                <a:lnTo>
                  <a:pt x="240" y="54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5"/>
                </a:lnTo>
                <a:lnTo>
                  <a:pt x="240" y="56"/>
                </a:lnTo>
                <a:lnTo>
                  <a:pt x="240" y="57"/>
                </a:lnTo>
                <a:lnTo>
                  <a:pt x="240" y="57"/>
                </a:lnTo>
                <a:lnTo>
                  <a:pt x="240" y="57"/>
                </a:lnTo>
                <a:lnTo>
                  <a:pt x="240" y="58"/>
                </a:lnTo>
                <a:lnTo>
                  <a:pt x="239" y="58"/>
                </a:lnTo>
                <a:lnTo>
                  <a:pt x="239" y="58"/>
                </a:lnTo>
                <a:lnTo>
                  <a:pt x="239" y="58"/>
                </a:lnTo>
                <a:lnTo>
                  <a:pt x="239" y="58"/>
                </a:lnTo>
                <a:lnTo>
                  <a:pt x="238" y="59"/>
                </a:lnTo>
                <a:lnTo>
                  <a:pt x="237" y="59"/>
                </a:lnTo>
                <a:lnTo>
                  <a:pt x="236" y="60"/>
                </a:lnTo>
                <a:lnTo>
                  <a:pt x="234" y="59"/>
                </a:lnTo>
                <a:lnTo>
                  <a:pt x="234" y="59"/>
                </a:lnTo>
                <a:lnTo>
                  <a:pt x="234" y="59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2"/>
                </a:lnTo>
                <a:lnTo>
                  <a:pt x="234" y="63"/>
                </a:lnTo>
                <a:lnTo>
                  <a:pt x="234" y="6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8">
            <a:extLst>
              <a:ext uri="{FF2B5EF4-FFF2-40B4-BE49-F238E27FC236}">
                <a16:creationId xmlns:a16="http://schemas.microsoft.com/office/drawing/2014/main" id="{543D9E5D-5B08-226D-4966-77DCAEB027C5}"/>
              </a:ext>
            </a:extLst>
          </p:cNvPr>
          <p:cNvSpPr>
            <a:spLocks/>
          </p:cNvSpPr>
          <p:nvPr/>
        </p:nvSpPr>
        <p:spPr bwMode="auto">
          <a:xfrm>
            <a:off x="3317394" y="4316413"/>
            <a:ext cx="544512" cy="347663"/>
          </a:xfrm>
          <a:custGeom>
            <a:avLst/>
            <a:gdLst>
              <a:gd name="T0" fmla="*/ 314 w 343"/>
              <a:gd name="T1" fmla="*/ 123 h 219"/>
              <a:gd name="T2" fmla="*/ 299 w 343"/>
              <a:gd name="T3" fmla="*/ 126 h 219"/>
              <a:gd name="T4" fmla="*/ 296 w 343"/>
              <a:gd name="T5" fmla="*/ 126 h 219"/>
              <a:gd name="T6" fmla="*/ 290 w 343"/>
              <a:gd name="T7" fmla="*/ 125 h 219"/>
              <a:gd name="T8" fmla="*/ 284 w 343"/>
              <a:gd name="T9" fmla="*/ 127 h 219"/>
              <a:gd name="T10" fmla="*/ 278 w 343"/>
              <a:gd name="T11" fmla="*/ 131 h 219"/>
              <a:gd name="T12" fmla="*/ 271 w 343"/>
              <a:gd name="T13" fmla="*/ 146 h 219"/>
              <a:gd name="T14" fmla="*/ 262 w 343"/>
              <a:gd name="T15" fmla="*/ 172 h 219"/>
              <a:gd name="T16" fmla="*/ 253 w 343"/>
              <a:gd name="T17" fmla="*/ 187 h 219"/>
              <a:gd name="T18" fmla="*/ 244 w 343"/>
              <a:gd name="T19" fmla="*/ 192 h 219"/>
              <a:gd name="T20" fmla="*/ 240 w 343"/>
              <a:gd name="T21" fmla="*/ 197 h 219"/>
              <a:gd name="T22" fmla="*/ 239 w 343"/>
              <a:gd name="T23" fmla="*/ 195 h 219"/>
              <a:gd name="T24" fmla="*/ 237 w 343"/>
              <a:gd name="T25" fmla="*/ 195 h 219"/>
              <a:gd name="T26" fmla="*/ 236 w 343"/>
              <a:gd name="T27" fmla="*/ 195 h 219"/>
              <a:gd name="T28" fmla="*/ 223 w 343"/>
              <a:gd name="T29" fmla="*/ 177 h 219"/>
              <a:gd name="T30" fmla="*/ 210 w 343"/>
              <a:gd name="T31" fmla="*/ 184 h 219"/>
              <a:gd name="T32" fmla="*/ 195 w 343"/>
              <a:gd name="T33" fmla="*/ 182 h 219"/>
              <a:gd name="T34" fmla="*/ 175 w 343"/>
              <a:gd name="T35" fmla="*/ 182 h 219"/>
              <a:gd name="T36" fmla="*/ 166 w 343"/>
              <a:gd name="T37" fmla="*/ 177 h 219"/>
              <a:gd name="T38" fmla="*/ 172 w 343"/>
              <a:gd name="T39" fmla="*/ 161 h 219"/>
              <a:gd name="T40" fmla="*/ 159 w 343"/>
              <a:gd name="T41" fmla="*/ 168 h 219"/>
              <a:gd name="T42" fmla="*/ 156 w 343"/>
              <a:gd name="T43" fmla="*/ 171 h 219"/>
              <a:gd name="T44" fmla="*/ 140 w 343"/>
              <a:gd name="T45" fmla="*/ 178 h 219"/>
              <a:gd name="T46" fmla="*/ 121 w 343"/>
              <a:gd name="T47" fmla="*/ 171 h 219"/>
              <a:gd name="T48" fmla="*/ 116 w 343"/>
              <a:gd name="T49" fmla="*/ 176 h 219"/>
              <a:gd name="T50" fmla="*/ 116 w 343"/>
              <a:gd name="T51" fmla="*/ 180 h 219"/>
              <a:gd name="T52" fmla="*/ 108 w 343"/>
              <a:gd name="T53" fmla="*/ 182 h 219"/>
              <a:gd name="T54" fmla="*/ 99 w 343"/>
              <a:gd name="T55" fmla="*/ 188 h 219"/>
              <a:gd name="T56" fmla="*/ 93 w 343"/>
              <a:gd name="T57" fmla="*/ 190 h 219"/>
              <a:gd name="T58" fmla="*/ 90 w 343"/>
              <a:gd name="T59" fmla="*/ 198 h 219"/>
              <a:gd name="T60" fmla="*/ 83 w 343"/>
              <a:gd name="T61" fmla="*/ 198 h 219"/>
              <a:gd name="T62" fmla="*/ 80 w 343"/>
              <a:gd name="T63" fmla="*/ 199 h 219"/>
              <a:gd name="T64" fmla="*/ 78 w 343"/>
              <a:gd name="T65" fmla="*/ 203 h 219"/>
              <a:gd name="T66" fmla="*/ 77 w 343"/>
              <a:gd name="T67" fmla="*/ 208 h 219"/>
              <a:gd name="T68" fmla="*/ 69 w 343"/>
              <a:gd name="T69" fmla="*/ 218 h 219"/>
              <a:gd name="T70" fmla="*/ 29 w 343"/>
              <a:gd name="T71" fmla="*/ 136 h 219"/>
              <a:gd name="T72" fmla="*/ 42 w 343"/>
              <a:gd name="T73" fmla="*/ 92 h 219"/>
              <a:gd name="T74" fmla="*/ 32 w 343"/>
              <a:gd name="T75" fmla="*/ 66 h 219"/>
              <a:gd name="T76" fmla="*/ 43 w 343"/>
              <a:gd name="T77" fmla="*/ 42 h 219"/>
              <a:gd name="T78" fmla="*/ 66 w 343"/>
              <a:gd name="T79" fmla="*/ 5 h 219"/>
              <a:gd name="T80" fmla="*/ 77 w 343"/>
              <a:gd name="T81" fmla="*/ 2 h 219"/>
              <a:gd name="T82" fmla="*/ 93 w 343"/>
              <a:gd name="T83" fmla="*/ 20 h 219"/>
              <a:gd name="T84" fmla="*/ 106 w 343"/>
              <a:gd name="T85" fmla="*/ 29 h 219"/>
              <a:gd name="T86" fmla="*/ 119 w 343"/>
              <a:gd name="T87" fmla="*/ 34 h 219"/>
              <a:gd name="T88" fmla="*/ 128 w 343"/>
              <a:gd name="T89" fmla="*/ 41 h 219"/>
              <a:gd name="T90" fmla="*/ 137 w 343"/>
              <a:gd name="T91" fmla="*/ 46 h 219"/>
              <a:gd name="T92" fmla="*/ 146 w 343"/>
              <a:gd name="T93" fmla="*/ 51 h 219"/>
              <a:gd name="T94" fmla="*/ 156 w 343"/>
              <a:gd name="T95" fmla="*/ 54 h 219"/>
              <a:gd name="T96" fmla="*/ 165 w 343"/>
              <a:gd name="T97" fmla="*/ 61 h 219"/>
              <a:gd name="T98" fmla="*/ 172 w 343"/>
              <a:gd name="T99" fmla="*/ 69 h 219"/>
              <a:gd name="T100" fmla="*/ 183 w 343"/>
              <a:gd name="T101" fmla="*/ 78 h 219"/>
              <a:gd name="T102" fmla="*/ 196 w 343"/>
              <a:gd name="T103" fmla="*/ 89 h 219"/>
              <a:gd name="T104" fmla="*/ 210 w 343"/>
              <a:gd name="T105" fmla="*/ 100 h 219"/>
              <a:gd name="T106" fmla="*/ 224 w 343"/>
              <a:gd name="T107" fmla="*/ 107 h 219"/>
              <a:gd name="T108" fmla="*/ 227 w 343"/>
              <a:gd name="T109" fmla="*/ 104 h 219"/>
              <a:gd name="T110" fmla="*/ 236 w 343"/>
              <a:gd name="T111" fmla="*/ 108 h 219"/>
              <a:gd name="T112" fmla="*/ 248 w 343"/>
              <a:gd name="T113" fmla="*/ 114 h 219"/>
              <a:gd name="T114" fmla="*/ 263 w 343"/>
              <a:gd name="T115" fmla="*/ 115 h 219"/>
              <a:gd name="T116" fmla="*/ 277 w 343"/>
              <a:gd name="T117" fmla="*/ 111 h 219"/>
              <a:gd name="T118" fmla="*/ 292 w 343"/>
              <a:gd name="T119" fmla="*/ 102 h 219"/>
              <a:gd name="T120" fmla="*/ 312 w 343"/>
              <a:gd name="T121" fmla="*/ 110 h 219"/>
              <a:gd name="T122" fmla="*/ 328 w 343"/>
              <a:gd name="T123" fmla="*/ 124 h 219"/>
              <a:gd name="T124" fmla="*/ 336 w 343"/>
              <a:gd name="T125" fmla="*/ 14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3" h="219">
                <a:moveTo>
                  <a:pt x="321" y="126"/>
                </a:moveTo>
                <a:lnTo>
                  <a:pt x="321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6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20" y="125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9" y="124"/>
                </a:lnTo>
                <a:lnTo>
                  <a:pt x="318" y="124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8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7" y="123"/>
                </a:lnTo>
                <a:lnTo>
                  <a:pt x="316" y="123"/>
                </a:lnTo>
                <a:lnTo>
                  <a:pt x="316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5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4" y="123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3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2"/>
                </a:lnTo>
                <a:lnTo>
                  <a:pt x="312" y="121"/>
                </a:lnTo>
                <a:lnTo>
                  <a:pt x="312" y="121"/>
                </a:lnTo>
                <a:lnTo>
                  <a:pt x="312" y="121"/>
                </a:lnTo>
                <a:lnTo>
                  <a:pt x="312" y="121"/>
                </a:lnTo>
                <a:lnTo>
                  <a:pt x="311" y="121"/>
                </a:lnTo>
                <a:lnTo>
                  <a:pt x="311" y="121"/>
                </a:lnTo>
                <a:lnTo>
                  <a:pt x="311" y="121"/>
                </a:lnTo>
                <a:lnTo>
                  <a:pt x="311" y="121"/>
                </a:lnTo>
                <a:lnTo>
                  <a:pt x="310" y="121"/>
                </a:lnTo>
                <a:lnTo>
                  <a:pt x="309" y="121"/>
                </a:lnTo>
                <a:lnTo>
                  <a:pt x="309" y="121"/>
                </a:lnTo>
                <a:lnTo>
                  <a:pt x="309" y="122"/>
                </a:lnTo>
                <a:lnTo>
                  <a:pt x="308" y="122"/>
                </a:lnTo>
                <a:lnTo>
                  <a:pt x="308" y="122"/>
                </a:lnTo>
                <a:lnTo>
                  <a:pt x="308" y="122"/>
                </a:lnTo>
                <a:lnTo>
                  <a:pt x="307" y="122"/>
                </a:lnTo>
                <a:lnTo>
                  <a:pt x="307" y="122"/>
                </a:lnTo>
                <a:lnTo>
                  <a:pt x="307" y="122"/>
                </a:lnTo>
                <a:lnTo>
                  <a:pt x="306" y="122"/>
                </a:lnTo>
                <a:lnTo>
                  <a:pt x="306" y="122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300" y="125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9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8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7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6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5" y="126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4" y="125"/>
                </a:lnTo>
                <a:lnTo>
                  <a:pt x="293" y="125"/>
                </a:lnTo>
                <a:lnTo>
                  <a:pt x="293" y="125"/>
                </a:lnTo>
                <a:lnTo>
                  <a:pt x="293" y="124"/>
                </a:lnTo>
                <a:lnTo>
                  <a:pt x="293" y="124"/>
                </a:lnTo>
                <a:lnTo>
                  <a:pt x="293" y="124"/>
                </a:lnTo>
                <a:lnTo>
                  <a:pt x="293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2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4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90" y="125"/>
                </a:lnTo>
                <a:lnTo>
                  <a:pt x="289" y="125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9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7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6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5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6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4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3" y="127"/>
                </a:lnTo>
                <a:lnTo>
                  <a:pt x="282" y="127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8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2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29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1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80" y="130"/>
                </a:lnTo>
                <a:lnTo>
                  <a:pt x="279" y="130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9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8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7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3"/>
                </a:lnTo>
                <a:lnTo>
                  <a:pt x="276" y="133"/>
                </a:lnTo>
                <a:lnTo>
                  <a:pt x="276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3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4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6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5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4" y="137"/>
                </a:lnTo>
                <a:lnTo>
                  <a:pt x="273" y="137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2" y="138"/>
                </a:lnTo>
                <a:lnTo>
                  <a:pt x="272" y="138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1" y="139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1"/>
                </a:lnTo>
                <a:lnTo>
                  <a:pt x="270" y="141"/>
                </a:lnTo>
                <a:lnTo>
                  <a:pt x="270" y="141"/>
                </a:lnTo>
                <a:lnTo>
                  <a:pt x="270" y="141"/>
                </a:lnTo>
                <a:lnTo>
                  <a:pt x="270" y="142"/>
                </a:lnTo>
                <a:lnTo>
                  <a:pt x="270" y="142"/>
                </a:lnTo>
                <a:lnTo>
                  <a:pt x="270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4"/>
                </a:lnTo>
                <a:lnTo>
                  <a:pt x="271" y="144"/>
                </a:lnTo>
                <a:lnTo>
                  <a:pt x="271" y="144"/>
                </a:lnTo>
                <a:lnTo>
                  <a:pt x="271" y="144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7"/>
                </a:lnTo>
                <a:lnTo>
                  <a:pt x="272" y="148"/>
                </a:lnTo>
                <a:lnTo>
                  <a:pt x="272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1"/>
                </a:lnTo>
                <a:lnTo>
                  <a:pt x="273" y="151"/>
                </a:lnTo>
                <a:lnTo>
                  <a:pt x="273" y="151"/>
                </a:lnTo>
                <a:lnTo>
                  <a:pt x="272" y="151"/>
                </a:lnTo>
                <a:lnTo>
                  <a:pt x="273" y="152"/>
                </a:lnTo>
                <a:lnTo>
                  <a:pt x="273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3"/>
                </a:lnTo>
                <a:lnTo>
                  <a:pt x="274" y="154"/>
                </a:lnTo>
                <a:lnTo>
                  <a:pt x="274" y="154"/>
                </a:lnTo>
                <a:lnTo>
                  <a:pt x="273" y="154"/>
                </a:lnTo>
                <a:lnTo>
                  <a:pt x="273" y="155"/>
                </a:lnTo>
                <a:lnTo>
                  <a:pt x="273" y="155"/>
                </a:lnTo>
                <a:lnTo>
                  <a:pt x="272" y="156"/>
                </a:lnTo>
                <a:lnTo>
                  <a:pt x="272" y="156"/>
                </a:lnTo>
                <a:lnTo>
                  <a:pt x="272" y="156"/>
                </a:lnTo>
                <a:lnTo>
                  <a:pt x="272" y="156"/>
                </a:lnTo>
                <a:lnTo>
                  <a:pt x="272" y="157"/>
                </a:lnTo>
                <a:lnTo>
                  <a:pt x="272" y="157"/>
                </a:lnTo>
                <a:lnTo>
                  <a:pt x="272" y="157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8"/>
                </a:lnTo>
                <a:lnTo>
                  <a:pt x="272" y="159"/>
                </a:lnTo>
                <a:lnTo>
                  <a:pt x="272" y="159"/>
                </a:lnTo>
                <a:lnTo>
                  <a:pt x="272" y="159"/>
                </a:lnTo>
                <a:lnTo>
                  <a:pt x="272" y="160"/>
                </a:lnTo>
                <a:lnTo>
                  <a:pt x="272" y="160"/>
                </a:lnTo>
                <a:lnTo>
                  <a:pt x="272" y="160"/>
                </a:lnTo>
                <a:lnTo>
                  <a:pt x="272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1" y="161"/>
                </a:lnTo>
                <a:lnTo>
                  <a:pt x="271" y="161"/>
                </a:lnTo>
                <a:lnTo>
                  <a:pt x="271" y="162"/>
                </a:lnTo>
                <a:lnTo>
                  <a:pt x="271" y="162"/>
                </a:lnTo>
                <a:lnTo>
                  <a:pt x="270" y="162"/>
                </a:lnTo>
                <a:lnTo>
                  <a:pt x="270" y="163"/>
                </a:lnTo>
                <a:lnTo>
                  <a:pt x="270" y="163"/>
                </a:lnTo>
                <a:lnTo>
                  <a:pt x="270" y="163"/>
                </a:lnTo>
                <a:lnTo>
                  <a:pt x="269" y="163"/>
                </a:lnTo>
                <a:lnTo>
                  <a:pt x="269" y="164"/>
                </a:lnTo>
                <a:lnTo>
                  <a:pt x="269" y="164"/>
                </a:lnTo>
                <a:lnTo>
                  <a:pt x="268" y="165"/>
                </a:lnTo>
                <a:lnTo>
                  <a:pt x="268" y="165"/>
                </a:lnTo>
                <a:lnTo>
                  <a:pt x="268" y="166"/>
                </a:lnTo>
                <a:lnTo>
                  <a:pt x="267" y="166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lnTo>
                  <a:pt x="266" y="168"/>
                </a:lnTo>
                <a:lnTo>
                  <a:pt x="266" y="168"/>
                </a:lnTo>
                <a:lnTo>
                  <a:pt x="266" y="169"/>
                </a:lnTo>
                <a:lnTo>
                  <a:pt x="266" y="169"/>
                </a:lnTo>
                <a:lnTo>
                  <a:pt x="265" y="170"/>
                </a:lnTo>
                <a:lnTo>
                  <a:pt x="265" y="170"/>
                </a:lnTo>
                <a:lnTo>
                  <a:pt x="265" y="170"/>
                </a:lnTo>
                <a:lnTo>
                  <a:pt x="264" y="171"/>
                </a:lnTo>
                <a:lnTo>
                  <a:pt x="264" y="171"/>
                </a:lnTo>
                <a:lnTo>
                  <a:pt x="264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3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5"/>
                </a:lnTo>
                <a:lnTo>
                  <a:pt x="264" y="176"/>
                </a:lnTo>
                <a:lnTo>
                  <a:pt x="263" y="176"/>
                </a:lnTo>
                <a:lnTo>
                  <a:pt x="263" y="176"/>
                </a:lnTo>
                <a:lnTo>
                  <a:pt x="263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7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1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8"/>
                </a:lnTo>
                <a:lnTo>
                  <a:pt x="262" y="179"/>
                </a:lnTo>
                <a:lnTo>
                  <a:pt x="262" y="179"/>
                </a:lnTo>
                <a:lnTo>
                  <a:pt x="262" y="179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2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3"/>
                </a:lnTo>
                <a:lnTo>
                  <a:pt x="261" y="183"/>
                </a:lnTo>
                <a:lnTo>
                  <a:pt x="261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4"/>
                </a:lnTo>
                <a:lnTo>
                  <a:pt x="259" y="184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4"/>
                </a:lnTo>
                <a:lnTo>
                  <a:pt x="257" y="184"/>
                </a:lnTo>
                <a:lnTo>
                  <a:pt x="257" y="184"/>
                </a:lnTo>
                <a:lnTo>
                  <a:pt x="256" y="184"/>
                </a:lnTo>
                <a:lnTo>
                  <a:pt x="256" y="184"/>
                </a:lnTo>
                <a:lnTo>
                  <a:pt x="256" y="184"/>
                </a:lnTo>
                <a:lnTo>
                  <a:pt x="256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4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5"/>
                </a:lnTo>
                <a:lnTo>
                  <a:pt x="255" y="186"/>
                </a:lnTo>
                <a:lnTo>
                  <a:pt x="255" y="186"/>
                </a:lnTo>
                <a:lnTo>
                  <a:pt x="254" y="186"/>
                </a:lnTo>
                <a:lnTo>
                  <a:pt x="254" y="186"/>
                </a:lnTo>
                <a:lnTo>
                  <a:pt x="254" y="186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4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3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1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50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9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7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89"/>
                </a:lnTo>
                <a:lnTo>
                  <a:pt x="247" y="190"/>
                </a:lnTo>
                <a:lnTo>
                  <a:pt x="247" y="190"/>
                </a:lnTo>
                <a:lnTo>
                  <a:pt x="247" y="190"/>
                </a:lnTo>
                <a:lnTo>
                  <a:pt x="247" y="190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1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8" y="192"/>
                </a:lnTo>
                <a:lnTo>
                  <a:pt x="248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5" y="192"/>
                </a:lnTo>
                <a:lnTo>
                  <a:pt x="245" y="192"/>
                </a:lnTo>
                <a:lnTo>
                  <a:pt x="245" y="192"/>
                </a:lnTo>
                <a:lnTo>
                  <a:pt x="245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2"/>
                </a:lnTo>
                <a:lnTo>
                  <a:pt x="244" y="193"/>
                </a:lnTo>
                <a:lnTo>
                  <a:pt x="244" y="193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4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6"/>
                </a:lnTo>
                <a:lnTo>
                  <a:pt x="244" y="196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4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3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2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1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0" y="197"/>
                </a:lnTo>
                <a:lnTo>
                  <a:pt x="241" y="197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1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8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7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5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4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5" y="193"/>
                </a:lnTo>
                <a:lnTo>
                  <a:pt x="238" y="192"/>
                </a:lnTo>
                <a:lnTo>
                  <a:pt x="236" y="187"/>
                </a:lnTo>
                <a:lnTo>
                  <a:pt x="232" y="188"/>
                </a:lnTo>
                <a:lnTo>
                  <a:pt x="226" y="177"/>
                </a:lnTo>
                <a:lnTo>
                  <a:pt x="226" y="177"/>
                </a:lnTo>
                <a:lnTo>
                  <a:pt x="226" y="176"/>
                </a:lnTo>
                <a:lnTo>
                  <a:pt x="226" y="175"/>
                </a:lnTo>
                <a:lnTo>
                  <a:pt x="226" y="175"/>
                </a:lnTo>
                <a:lnTo>
                  <a:pt x="226" y="175"/>
                </a:lnTo>
                <a:lnTo>
                  <a:pt x="224" y="176"/>
                </a:lnTo>
                <a:lnTo>
                  <a:pt x="224" y="176"/>
                </a:lnTo>
                <a:lnTo>
                  <a:pt x="224" y="176"/>
                </a:lnTo>
                <a:lnTo>
                  <a:pt x="224" y="176"/>
                </a:lnTo>
                <a:lnTo>
                  <a:pt x="224" y="177"/>
                </a:lnTo>
                <a:lnTo>
                  <a:pt x="224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3" y="177"/>
                </a:lnTo>
                <a:lnTo>
                  <a:pt x="222" y="176"/>
                </a:lnTo>
                <a:lnTo>
                  <a:pt x="222" y="176"/>
                </a:lnTo>
                <a:lnTo>
                  <a:pt x="222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7"/>
                </a:lnTo>
                <a:lnTo>
                  <a:pt x="221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7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6" y="178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4" y="179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4" y="180"/>
                </a:lnTo>
                <a:lnTo>
                  <a:pt x="213" y="180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2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1" y="183"/>
                </a:lnTo>
                <a:lnTo>
                  <a:pt x="211" y="183"/>
                </a:lnTo>
                <a:lnTo>
                  <a:pt x="211" y="183"/>
                </a:lnTo>
                <a:lnTo>
                  <a:pt x="211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9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4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5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7"/>
                </a:lnTo>
                <a:lnTo>
                  <a:pt x="204" y="187"/>
                </a:lnTo>
                <a:lnTo>
                  <a:pt x="204" y="187"/>
                </a:lnTo>
                <a:lnTo>
                  <a:pt x="204" y="187"/>
                </a:lnTo>
                <a:lnTo>
                  <a:pt x="204" y="188"/>
                </a:lnTo>
                <a:lnTo>
                  <a:pt x="204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7"/>
                </a:lnTo>
                <a:lnTo>
                  <a:pt x="202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7"/>
                </a:lnTo>
                <a:lnTo>
                  <a:pt x="200" y="187"/>
                </a:lnTo>
                <a:lnTo>
                  <a:pt x="200" y="187"/>
                </a:lnTo>
                <a:lnTo>
                  <a:pt x="199" y="187"/>
                </a:lnTo>
                <a:lnTo>
                  <a:pt x="199" y="186"/>
                </a:lnTo>
                <a:lnTo>
                  <a:pt x="199" y="186"/>
                </a:lnTo>
                <a:lnTo>
                  <a:pt x="198" y="185"/>
                </a:lnTo>
                <a:lnTo>
                  <a:pt x="197" y="184"/>
                </a:lnTo>
                <a:lnTo>
                  <a:pt x="197" y="184"/>
                </a:lnTo>
                <a:lnTo>
                  <a:pt x="197" y="183"/>
                </a:lnTo>
                <a:lnTo>
                  <a:pt x="197" y="183"/>
                </a:lnTo>
                <a:lnTo>
                  <a:pt x="197" y="183"/>
                </a:lnTo>
                <a:lnTo>
                  <a:pt x="197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3"/>
                </a:lnTo>
                <a:lnTo>
                  <a:pt x="196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5" y="183"/>
                </a:lnTo>
                <a:lnTo>
                  <a:pt x="195" y="183"/>
                </a:lnTo>
                <a:lnTo>
                  <a:pt x="195" y="182"/>
                </a:lnTo>
                <a:lnTo>
                  <a:pt x="195" y="182"/>
                </a:lnTo>
                <a:lnTo>
                  <a:pt x="195" y="182"/>
                </a:lnTo>
                <a:lnTo>
                  <a:pt x="194" y="182"/>
                </a:lnTo>
                <a:lnTo>
                  <a:pt x="194" y="182"/>
                </a:lnTo>
                <a:lnTo>
                  <a:pt x="194" y="182"/>
                </a:lnTo>
                <a:lnTo>
                  <a:pt x="193" y="182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3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1" y="184"/>
                </a:lnTo>
                <a:lnTo>
                  <a:pt x="191" y="184"/>
                </a:lnTo>
                <a:lnTo>
                  <a:pt x="191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90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8" y="185"/>
                </a:lnTo>
                <a:lnTo>
                  <a:pt x="188" y="185"/>
                </a:lnTo>
                <a:lnTo>
                  <a:pt x="187" y="185"/>
                </a:lnTo>
                <a:lnTo>
                  <a:pt x="187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5"/>
                </a:lnTo>
                <a:lnTo>
                  <a:pt x="186" y="184"/>
                </a:lnTo>
                <a:lnTo>
                  <a:pt x="186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4"/>
                </a:lnTo>
                <a:lnTo>
                  <a:pt x="185" y="185"/>
                </a:lnTo>
                <a:lnTo>
                  <a:pt x="184" y="185"/>
                </a:lnTo>
                <a:lnTo>
                  <a:pt x="184" y="185"/>
                </a:lnTo>
                <a:lnTo>
                  <a:pt x="184" y="185"/>
                </a:lnTo>
                <a:lnTo>
                  <a:pt x="184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5"/>
                </a:lnTo>
                <a:lnTo>
                  <a:pt x="183" y="184"/>
                </a:lnTo>
                <a:lnTo>
                  <a:pt x="182" y="184"/>
                </a:lnTo>
                <a:lnTo>
                  <a:pt x="182" y="184"/>
                </a:lnTo>
                <a:lnTo>
                  <a:pt x="182" y="184"/>
                </a:lnTo>
                <a:lnTo>
                  <a:pt x="182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1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4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80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9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8" y="183"/>
                </a:lnTo>
                <a:lnTo>
                  <a:pt x="177" y="182"/>
                </a:lnTo>
                <a:lnTo>
                  <a:pt x="177" y="182"/>
                </a:lnTo>
                <a:lnTo>
                  <a:pt x="177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3" y="182"/>
                </a:lnTo>
                <a:lnTo>
                  <a:pt x="172" y="182"/>
                </a:lnTo>
                <a:lnTo>
                  <a:pt x="172" y="182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80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9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8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7" y="178"/>
                </a:lnTo>
                <a:lnTo>
                  <a:pt x="166" y="178"/>
                </a:lnTo>
                <a:lnTo>
                  <a:pt x="166" y="178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7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6"/>
                </a:lnTo>
                <a:lnTo>
                  <a:pt x="166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7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5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9" y="174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2"/>
                </a:lnTo>
                <a:lnTo>
                  <a:pt x="169" y="172"/>
                </a:lnTo>
                <a:lnTo>
                  <a:pt x="171" y="172"/>
                </a:lnTo>
                <a:lnTo>
                  <a:pt x="171" y="171"/>
                </a:lnTo>
                <a:lnTo>
                  <a:pt x="171" y="171"/>
                </a:lnTo>
                <a:lnTo>
                  <a:pt x="171" y="171"/>
                </a:lnTo>
                <a:lnTo>
                  <a:pt x="172" y="170"/>
                </a:lnTo>
                <a:lnTo>
                  <a:pt x="172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69"/>
                </a:lnTo>
                <a:lnTo>
                  <a:pt x="173" y="168"/>
                </a:lnTo>
                <a:lnTo>
                  <a:pt x="173" y="168"/>
                </a:lnTo>
                <a:lnTo>
                  <a:pt x="173" y="168"/>
                </a:lnTo>
                <a:lnTo>
                  <a:pt x="173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7"/>
                </a:lnTo>
                <a:lnTo>
                  <a:pt x="175" y="166"/>
                </a:lnTo>
                <a:lnTo>
                  <a:pt x="176" y="166"/>
                </a:lnTo>
                <a:lnTo>
                  <a:pt x="176" y="166"/>
                </a:lnTo>
                <a:lnTo>
                  <a:pt x="176" y="166"/>
                </a:lnTo>
                <a:lnTo>
                  <a:pt x="176" y="165"/>
                </a:lnTo>
                <a:lnTo>
                  <a:pt x="176" y="165"/>
                </a:lnTo>
                <a:lnTo>
                  <a:pt x="176" y="165"/>
                </a:lnTo>
                <a:lnTo>
                  <a:pt x="176" y="165"/>
                </a:lnTo>
                <a:lnTo>
                  <a:pt x="177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8" y="164"/>
                </a:lnTo>
                <a:lnTo>
                  <a:pt x="177" y="163"/>
                </a:lnTo>
                <a:lnTo>
                  <a:pt x="177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3"/>
                </a:lnTo>
                <a:lnTo>
                  <a:pt x="176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5" y="162"/>
                </a:lnTo>
                <a:lnTo>
                  <a:pt x="174" y="161"/>
                </a:lnTo>
                <a:lnTo>
                  <a:pt x="174" y="161"/>
                </a:lnTo>
                <a:lnTo>
                  <a:pt x="173" y="161"/>
                </a:lnTo>
                <a:lnTo>
                  <a:pt x="173" y="161"/>
                </a:lnTo>
                <a:lnTo>
                  <a:pt x="173" y="161"/>
                </a:lnTo>
                <a:lnTo>
                  <a:pt x="173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2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1"/>
                </a:lnTo>
                <a:lnTo>
                  <a:pt x="171" y="160"/>
                </a:lnTo>
                <a:lnTo>
                  <a:pt x="171" y="160"/>
                </a:lnTo>
                <a:lnTo>
                  <a:pt x="171" y="160"/>
                </a:lnTo>
                <a:lnTo>
                  <a:pt x="171" y="160"/>
                </a:lnTo>
                <a:lnTo>
                  <a:pt x="170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8" y="158"/>
                </a:lnTo>
                <a:lnTo>
                  <a:pt x="168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5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3" y="158"/>
                </a:lnTo>
                <a:lnTo>
                  <a:pt x="162" y="158"/>
                </a:lnTo>
                <a:lnTo>
                  <a:pt x="162" y="158"/>
                </a:lnTo>
                <a:lnTo>
                  <a:pt x="162" y="158"/>
                </a:lnTo>
                <a:lnTo>
                  <a:pt x="162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1" y="158"/>
                </a:lnTo>
                <a:lnTo>
                  <a:pt x="160" y="158"/>
                </a:lnTo>
                <a:lnTo>
                  <a:pt x="157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7" y="164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5"/>
                </a:lnTo>
                <a:lnTo>
                  <a:pt x="158" y="166"/>
                </a:lnTo>
                <a:lnTo>
                  <a:pt x="158" y="166"/>
                </a:lnTo>
                <a:lnTo>
                  <a:pt x="159" y="166"/>
                </a:lnTo>
                <a:lnTo>
                  <a:pt x="159" y="166"/>
                </a:lnTo>
                <a:lnTo>
                  <a:pt x="159" y="166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7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60" y="168"/>
                </a:lnTo>
                <a:lnTo>
                  <a:pt x="160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8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69"/>
                </a:lnTo>
                <a:lnTo>
                  <a:pt x="159" y="170"/>
                </a:lnTo>
                <a:lnTo>
                  <a:pt x="159" y="170"/>
                </a:lnTo>
                <a:lnTo>
                  <a:pt x="159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0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0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2" y="171"/>
                </a:lnTo>
                <a:lnTo>
                  <a:pt x="162" y="171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9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8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5" y="172"/>
                </a:lnTo>
                <a:lnTo>
                  <a:pt x="154" y="172"/>
                </a:lnTo>
                <a:lnTo>
                  <a:pt x="154" y="173"/>
                </a:lnTo>
                <a:lnTo>
                  <a:pt x="154" y="173"/>
                </a:lnTo>
                <a:lnTo>
                  <a:pt x="153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2"/>
                </a:lnTo>
                <a:lnTo>
                  <a:pt x="151" y="172"/>
                </a:lnTo>
                <a:lnTo>
                  <a:pt x="151" y="172"/>
                </a:lnTo>
                <a:lnTo>
                  <a:pt x="151" y="172"/>
                </a:lnTo>
                <a:lnTo>
                  <a:pt x="151" y="171"/>
                </a:lnTo>
                <a:lnTo>
                  <a:pt x="151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50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9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1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8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7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0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1"/>
                </a:lnTo>
                <a:lnTo>
                  <a:pt x="146" y="172"/>
                </a:lnTo>
                <a:lnTo>
                  <a:pt x="146" y="172"/>
                </a:lnTo>
                <a:lnTo>
                  <a:pt x="146" y="172"/>
                </a:lnTo>
                <a:lnTo>
                  <a:pt x="145" y="172"/>
                </a:lnTo>
                <a:lnTo>
                  <a:pt x="145" y="173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3" y="174"/>
                </a:lnTo>
                <a:lnTo>
                  <a:pt x="143" y="174"/>
                </a:lnTo>
                <a:lnTo>
                  <a:pt x="143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2" y="175"/>
                </a:lnTo>
                <a:lnTo>
                  <a:pt x="142" y="175"/>
                </a:lnTo>
                <a:lnTo>
                  <a:pt x="142" y="175"/>
                </a:lnTo>
                <a:lnTo>
                  <a:pt x="142" y="176"/>
                </a:lnTo>
                <a:lnTo>
                  <a:pt x="142" y="177"/>
                </a:lnTo>
                <a:lnTo>
                  <a:pt x="142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7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8"/>
                </a:lnTo>
                <a:lnTo>
                  <a:pt x="137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7"/>
                </a:lnTo>
                <a:lnTo>
                  <a:pt x="136" y="178"/>
                </a:lnTo>
                <a:lnTo>
                  <a:pt x="136" y="178"/>
                </a:lnTo>
                <a:lnTo>
                  <a:pt x="135" y="177"/>
                </a:lnTo>
                <a:lnTo>
                  <a:pt x="135" y="177"/>
                </a:lnTo>
                <a:lnTo>
                  <a:pt x="135" y="178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78"/>
                </a:lnTo>
                <a:lnTo>
                  <a:pt x="135" y="178"/>
                </a:lnTo>
                <a:lnTo>
                  <a:pt x="135" y="178"/>
                </a:lnTo>
                <a:lnTo>
                  <a:pt x="135" y="179"/>
                </a:lnTo>
                <a:lnTo>
                  <a:pt x="135" y="179"/>
                </a:lnTo>
                <a:lnTo>
                  <a:pt x="135" y="180"/>
                </a:lnTo>
                <a:lnTo>
                  <a:pt x="135" y="179"/>
                </a:lnTo>
                <a:lnTo>
                  <a:pt x="135" y="179"/>
                </a:lnTo>
                <a:lnTo>
                  <a:pt x="135" y="179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3" y="178"/>
                </a:lnTo>
                <a:lnTo>
                  <a:pt x="133" y="178"/>
                </a:lnTo>
                <a:lnTo>
                  <a:pt x="132" y="178"/>
                </a:lnTo>
                <a:lnTo>
                  <a:pt x="132" y="178"/>
                </a:lnTo>
                <a:lnTo>
                  <a:pt x="132" y="178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7"/>
                </a:lnTo>
                <a:lnTo>
                  <a:pt x="130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6"/>
                </a:lnTo>
                <a:lnTo>
                  <a:pt x="129" y="175"/>
                </a:lnTo>
                <a:lnTo>
                  <a:pt x="128" y="175"/>
                </a:lnTo>
                <a:lnTo>
                  <a:pt x="127" y="174"/>
                </a:lnTo>
                <a:lnTo>
                  <a:pt x="127" y="174"/>
                </a:lnTo>
                <a:lnTo>
                  <a:pt x="125" y="174"/>
                </a:lnTo>
                <a:lnTo>
                  <a:pt x="125" y="174"/>
                </a:lnTo>
                <a:lnTo>
                  <a:pt x="124" y="173"/>
                </a:lnTo>
                <a:lnTo>
                  <a:pt x="124" y="172"/>
                </a:lnTo>
                <a:lnTo>
                  <a:pt x="124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3" y="172"/>
                </a:lnTo>
                <a:lnTo>
                  <a:pt x="122" y="172"/>
                </a:lnTo>
                <a:lnTo>
                  <a:pt x="122" y="172"/>
                </a:lnTo>
                <a:lnTo>
                  <a:pt x="121" y="172"/>
                </a:lnTo>
                <a:lnTo>
                  <a:pt x="121" y="172"/>
                </a:lnTo>
                <a:lnTo>
                  <a:pt x="121" y="172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1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2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20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8" y="171"/>
                </a:lnTo>
                <a:lnTo>
                  <a:pt x="117" y="171"/>
                </a:lnTo>
                <a:lnTo>
                  <a:pt x="117" y="171"/>
                </a:lnTo>
                <a:lnTo>
                  <a:pt x="117" y="171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2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3"/>
                </a:lnTo>
                <a:lnTo>
                  <a:pt x="117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4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5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6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5"/>
                </a:lnTo>
                <a:lnTo>
                  <a:pt x="117" y="175"/>
                </a:lnTo>
                <a:lnTo>
                  <a:pt x="117" y="175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6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8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7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79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6" y="180"/>
                </a:lnTo>
                <a:lnTo>
                  <a:pt x="116" y="180"/>
                </a:lnTo>
                <a:lnTo>
                  <a:pt x="116" y="180"/>
                </a:lnTo>
                <a:lnTo>
                  <a:pt x="116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0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1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5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2"/>
                </a:lnTo>
                <a:lnTo>
                  <a:pt x="114" y="183"/>
                </a:lnTo>
                <a:lnTo>
                  <a:pt x="114" y="183"/>
                </a:lnTo>
                <a:lnTo>
                  <a:pt x="114" y="183"/>
                </a:lnTo>
                <a:lnTo>
                  <a:pt x="114" y="183"/>
                </a:lnTo>
                <a:lnTo>
                  <a:pt x="114" y="184"/>
                </a:lnTo>
                <a:lnTo>
                  <a:pt x="114" y="184"/>
                </a:lnTo>
                <a:lnTo>
                  <a:pt x="114" y="184"/>
                </a:lnTo>
                <a:lnTo>
                  <a:pt x="114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3" y="184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2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2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0" y="183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4"/>
                </a:lnTo>
                <a:lnTo>
                  <a:pt x="110" y="183"/>
                </a:lnTo>
                <a:lnTo>
                  <a:pt x="110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3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8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7" y="182"/>
                </a:lnTo>
                <a:lnTo>
                  <a:pt x="106" y="182"/>
                </a:lnTo>
                <a:lnTo>
                  <a:pt x="106" y="181"/>
                </a:lnTo>
                <a:lnTo>
                  <a:pt x="106" y="181"/>
                </a:lnTo>
                <a:lnTo>
                  <a:pt x="106" y="181"/>
                </a:lnTo>
                <a:lnTo>
                  <a:pt x="106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1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2"/>
                </a:lnTo>
                <a:lnTo>
                  <a:pt x="104" y="183"/>
                </a:lnTo>
                <a:lnTo>
                  <a:pt x="103" y="183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3" y="185"/>
                </a:lnTo>
                <a:lnTo>
                  <a:pt x="103" y="185"/>
                </a:lnTo>
                <a:lnTo>
                  <a:pt x="103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5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7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1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100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9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8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7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6" y="187"/>
                </a:lnTo>
                <a:lnTo>
                  <a:pt x="95" y="187"/>
                </a:lnTo>
                <a:lnTo>
                  <a:pt x="95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4" y="188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89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0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1" y="191"/>
                </a:lnTo>
                <a:lnTo>
                  <a:pt x="91" y="191"/>
                </a:lnTo>
                <a:lnTo>
                  <a:pt x="91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2"/>
                </a:lnTo>
                <a:lnTo>
                  <a:pt x="93" y="193"/>
                </a:lnTo>
                <a:lnTo>
                  <a:pt x="93" y="193"/>
                </a:lnTo>
                <a:lnTo>
                  <a:pt x="93" y="193"/>
                </a:lnTo>
                <a:lnTo>
                  <a:pt x="93" y="193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2" y="194"/>
                </a:lnTo>
                <a:lnTo>
                  <a:pt x="91" y="194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5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6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1" y="197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9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9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6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5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4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7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3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8"/>
                </a:lnTo>
                <a:lnTo>
                  <a:pt x="81" y="198"/>
                </a:lnTo>
                <a:lnTo>
                  <a:pt x="81" y="198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1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7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8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0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0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1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1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9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7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9" y="205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8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7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09"/>
                </a:lnTo>
                <a:lnTo>
                  <a:pt x="76" y="210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6" y="211"/>
                </a:lnTo>
                <a:lnTo>
                  <a:pt x="75" y="211"/>
                </a:lnTo>
                <a:lnTo>
                  <a:pt x="75" y="211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5" y="212"/>
                </a:lnTo>
                <a:lnTo>
                  <a:pt x="74" y="212"/>
                </a:lnTo>
                <a:lnTo>
                  <a:pt x="74" y="212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4" y="213"/>
                </a:lnTo>
                <a:lnTo>
                  <a:pt x="73" y="214"/>
                </a:lnTo>
                <a:lnTo>
                  <a:pt x="73" y="214"/>
                </a:lnTo>
                <a:lnTo>
                  <a:pt x="73" y="216"/>
                </a:lnTo>
                <a:lnTo>
                  <a:pt x="73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7"/>
                </a:lnTo>
                <a:lnTo>
                  <a:pt x="70" y="217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69" y="218"/>
                </a:lnTo>
                <a:lnTo>
                  <a:pt x="69" y="218"/>
                </a:lnTo>
                <a:lnTo>
                  <a:pt x="69" y="218"/>
                </a:lnTo>
                <a:lnTo>
                  <a:pt x="69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8"/>
                </a:lnTo>
                <a:lnTo>
                  <a:pt x="68" y="217"/>
                </a:lnTo>
                <a:lnTo>
                  <a:pt x="68" y="217"/>
                </a:lnTo>
                <a:lnTo>
                  <a:pt x="67" y="217"/>
                </a:lnTo>
                <a:lnTo>
                  <a:pt x="67" y="216"/>
                </a:lnTo>
                <a:lnTo>
                  <a:pt x="67" y="216"/>
                </a:lnTo>
                <a:lnTo>
                  <a:pt x="67" y="216"/>
                </a:lnTo>
                <a:lnTo>
                  <a:pt x="67" y="216"/>
                </a:lnTo>
                <a:lnTo>
                  <a:pt x="67" y="215"/>
                </a:lnTo>
                <a:lnTo>
                  <a:pt x="67" y="215"/>
                </a:lnTo>
                <a:lnTo>
                  <a:pt x="67" y="215"/>
                </a:lnTo>
                <a:lnTo>
                  <a:pt x="67" y="215"/>
                </a:lnTo>
                <a:lnTo>
                  <a:pt x="67" y="214"/>
                </a:lnTo>
                <a:lnTo>
                  <a:pt x="67" y="214"/>
                </a:lnTo>
                <a:lnTo>
                  <a:pt x="67" y="214"/>
                </a:lnTo>
                <a:lnTo>
                  <a:pt x="66" y="214"/>
                </a:lnTo>
                <a:lnTo>
                  <a:pt x="64" y="214"/>
                </a:lnTo>
                <a:lnTo>
                  <a:pt x="63" y="214"/>
                </a:lnTo>
                <a:lnTo>
                  <a:pt x="62" y="213"/>
                </a:lnTo>
                <a:lnTo>
                  <a:pt x="60" y="213"/>
                </a:lnTo>
                <a:lnTo>
                  <a:pt x="59" y="212"/>
                </a:lnTo>
                <a:lnTo>
                  <a:pt x="59" y="212"/>
                </a:lnTo>
                <a:lnTo>
                  <a:pt x="59" y="212"/>
                </a:lnTo>
                <a:lnTo>
                  <a:pt x="57" y="212"/>
                </a:lnTo>
                <a:lnTo>
                  <a:pt x="57" y="212"/>
                </a:lnTo>
                <a:lnTo>
                  <a:pt x="57" y="212"/>
                </a:lnTo>
                <a:lnTo>
                  <a:pt x="56" y="212"/>
                </a:lnTo>
                <a:lnTo>
                  <a:pt x="53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49" y="211"/>
                </a:lnTo>
                <a:lnTo>
                  <a:pt x="49" y="211"/>
                </a:lnTo>
                <a:lnTo>
                  <a:pt x="49" y="211"/>
                </a:lnTo>
                <a:lnTo>
                  <a:pt x="49" y="211"/>
                </a:lnTo>
                <a:lnTo>
                  <a:pt x="48" y="211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09"/>
                </a:lnTo>
                <a:lnTo>
                  <a:pt x="44" y="209"/>
                </a:lnTo>
                <a:lnTo>
                  <a:pt x="43" y="209"/>
                </a:lnTo>
                <a:lnTo>
                  <a:pt x="42" y="209"/>
                </a:lnTo>
                <a:lnTo>
                  <a:pt x="41" y="209"/>
                </a:lnTo>
                <a:lnTo>
                  <a:pt x="40" y="209"/>
                </a:lnTo>
                <a:lnTo>
                  <a:pt x="40" y="209"/>
                </a:lnTo>
                <a:lnTo>
                  <a:pt x="40" y="209"/>
                </a:lnTo>
                <a:lnTo>
                  <a:pt x="38" y="208"/>
                </a:lnTo>
                <a:lnTo>
                  <a:pt x="35" y="208"/>
                </a:lnTo>
                <a:lnTo>
                  <a:pt x="31" y="207"/>
                </a:lnTo>
                <a:lnTo>
                  <a:pt x="29" y="206"/>
                </a:lnTo>
                <a:lnTo>
                  <a:pt x="29" y="206"/>
                </a:lnTo>
                <a:lnTo>
                  <a:pt x="29" y="206"/>
                </a:lnTo>
                <a:lnTo>
                  <a:pt x="29" y="206"/>
                </a:lnTo>
                <a:lnTo>
                  <a:pt x="28" y="206"/>
                </a:lnTo>
                <a:lnTo>
                  <a:pt x="28" y="206"/>
                </a:lnTo>
                <a:lnTo>
                  <a:pt x="21" y="205"/>
                </a:lnTo>
                <a:lnTo>
                  <a:pt x="19" y="205"/>
                </a:lnTo>
                <a:lnTo>
                  <a:pt x="14" y="204"/>
                </a:lnTo>
                <a:lnTo>
                  <a:pt x="9" y="203"/>
                </a:lnTo>
                <a:lnTo>
                  <a:pt x="9" y="202"/>
                </a:lnTo>
                <a:lnTo>
                  <a:pt x="9" y="202"/>
                </a:lnTo>
                <a:lnTo>
                  <a:pt x="5" y="202"/>
                </a:lnTo>
                <a:lnTo>
                  <a:pt x="3" y="201"/>
                </a:lnTo>
                <a:lnTo>
                  <a:pt x="2" y="201"/>
                </a:lnTo>
                <a:lnTo>
                  <a:pt x="2" y="201"/>
                </a:lnTo>
                <a:lnTo>
                  <a:pt x="0" y="201"/>
                </a:lnTo>
                <a:lnTo>
                  <a:pt x="0" y="201"/>
                </a:lnTo>
                <a:lnTo>
                  <a:pt x="2" y="198"/>
                </a:lnTo>
                <a:lnTo>
                  <a:pt x="4" y="197"/>
                </a:lnTo>
                <a:lnTo>
                  <a:pt x="4" y="197"/>
                </a:lnTo>
                <a:lnTo>
                  <a:pt x="5" y="195"/>
                </a:lnTo>
                <a:lnTo>
                  <a:pt x="5" y="195"/>
                </a:lnTo>
                <a:lnTo>
                  <a:pt x="5" y="195"/>
                </a:lnTo>
                <a:lnTo>
                  <a:pt x="5" y="194"/>
                </a:lnTo>
                <a:lnTo>
                  <a:pt x="6" y="194"/>
                </a:lnTo>
                <a:lnTo>
                  <a:pt x="8" y="191"/>
                </a:lnTo>
                <a:lnTo>
                  <a:pt x="8" y="190"/>
                </a:lnTo>
                <a:lnTo>
                  <a:pt x="9" y="190"/>
                </a:lnTo>
                <a:lnTo>
                  <a:pt x="9" y="190"/>
                </a:lnTo>
                <a:lnTo>
                  <a:pt x="9" y="188"/>
                </a:lnTo>
                <a:lnTo>
                  <a:pt x="9" y="187"/>
                </a:lnTo>
                <a:lnTo>
                  <a:pt x="10" y="184"/>
                </a:lnTo>
                <a:lnTo>
                  <a:pt x="10" y="184"/>
                </a:lnTo>
                <a:lnTo>
                  <a:pt x="11" y="180"/>
                </a:lnTo>
                <a:lnTo>
                  <a:pt x="12" y="178"/>
                </a:lnTo>
                <a:lnTo>
                  <a:pt x="15" y="168"/>
                </a:lnTo>
                <a:lnTo>
                  <a:pt x="16" y="163"/>
                </a:lnTo>
                <a:lnTo>
                  <a:pt x="16" y="163"/>
                </a:lnTo>
                <a:lnTo>
                  <a:pt x="17" y="159"/>
                </a:lnTo>
                <a:lnTo>
                  <a:pt x="18" y="157"/>
                </a:lnTo>
                <a:lnTo>
                  <a:pt x="18" y="156"/>
                </a:lnTo>
                <a:lnTo>
                  <a:pt x="18" y="155"/>
                </a:lnTo>
                <a:lnTo>
                  <a:pt x="18" y="155"/>
                </a:lnTo>
                <a:lnTo>
                  <a:pt x="18" y="154"/>
                </a:lnTo>
                <a:lnTo>
                  <a:pt x="19" y="153"/>
                </a:lnTo>
                <a:lnTo>
                  <a:pt x="20" y="150"/>
                </a:lnTo>
                <a:lnTo>
                  <a:pt x="21" y="147"/>
                </a:lnTo>
                <a:lnTo>
                  <a:pt x="21" y="146"/>
                </a:lnTo>
                <a:lnTo>
                  <a:pt x="21" y="145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3" y="142"/>
                </a:lnTo>
                <a:lnTo>
                  <a:pt x="25" y="141"/>
                </a:lnTo>
                <a:lnTo>
                  <a:pt x="26" y="139"/>
                </a:lnTo>
                <a:lnTo>
                  <a:pt x="27" y="138"/>
                </a:lnTo>
                <a:lnTo>
                  <a:pt x="28" y="137"/>
                </a:lnTo>
                <a:lnTo>
                  <a:pt x="29" y="136"/>
                </a:lnTo>
                <a:lnTo>
                  <a:pt x="30" y="134"/>
                </a:lnTo>
                <a:lnTo>
                  <a:pt x="30" y="134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1" y="135"/>
                </a:lnTo>
                <a:lnTo>
                  <a:pt x="32" y="134"/>
                </a:lnTo>
                <a:lnTo>
                  <a:pt x="33" y="132"/>
                </a:lnTo>
                <a:lnTo>
                  <a:pt x="34" y="130"/>
                </a:lnTo>
                <a:lnTo>
                  <a:pt x="35" y="128"/>
                </a:lnTo>
                <a:lnTo>
                  <a:pt x="35" y="128"/>
                </a:lnTo>
                <a:lnTo>
                  <a:pt x="37" y="124"/>
                </a:lnTo>
                <a:lnTo>
                  <a:pt x="38" y="123"/>
                </a:lnTo>
                <a:lnTo>
                  <a:pt x="39" y="122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20"/>
                </a:lnTo>
                <a:lnTo>
                  <a:pt x="39" y="119"/>
                </a:lnTo>
                <a:lnTo>
                  <a:pt x="39" y="119"/>
                </a:lnTo>
                <a:lnTo>
                  <a:pt x="39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8"/>
                </a:lnTo>
                <a:lnTo>
                  <a:pt x="39" y="118"/>
                </a:lnTo>
                <a:lnTo>
                  <a:pt x="39" y="118"/>
                </a:lnTo>
                <a:lnTo>
                  <a:pt x="39" y="117"/>
                </a:lnTo>
                <a:lnTo>
                  <a:pt x="39" y="117"/>
                </a:lnTo>
                <a:lnTo>
                  <a:pt x="39" y="117"/>
                </a:lnTo>
                <a:lnTo>
                  <a:pt x="40" y="117"/>
                </a:lnTo>
                <a:lnTo>
                  <a:pt x="40" y="117"/>
                </a:lnTo>
                <a:lnTo>
                  <a:pt x="40" y="117"/>
                </a:lnTo>
                <a:lnTo>
                  <a:pt x="39" y="117"/>
                </a:lnTo>
                <a:lnTo>
                  <a:pt x="39" y="117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6"/>
                </a:lnTo>
                <a:lnTo>
                  <a:pt x="39" y="115"/>
                </a:lnTo>
                <a:lnTo>
                  <a:pt x="39" y="115"/>
                </a:lnTo>
                <a:lnTo>
                  <a:pt x="39" y="115"/>
                </a:lnTo>
                <a:lnTo>
                  <a:pt x="39" y="115"/>
                </a:lnTo>
                <a:lnTo>
                  <a:pt x="39" y="114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3"/>
                </a:lnTo>
                <a:lnTo>
                  <a:pt x="39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39" y="107"/>
                </a:lnTo>
                <a:lnTo>
                  <a:pt x="39" y="106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40" y="104"/>
                </a:lnTo>
                <a:lnTo>
                  <a:pt x="40" y="103"/>
                </a:lnTo>
                <a:lnTo>
                  <a:pt x="40" y="103"/>
                </a:lnTo>
                <a:lnTo>
                  <a:pt x="40" y="103"/>
                </a:lnTo>
                <a:lnTo>
                  <a:pt x="40" y="102"/>
                </a:lnTo>
                <a:lnTo>
                  <a:pt x="40" y="102"/>
                </a:lnTo>
                <a:lnTo>
                  <a:pt x="40" y="101"/>
                </a:lnTo>
                <a:lnTo>
                  <a:pt x="40" y="101"/>
                </a:lnTo>
                <a:lnTo>
                  <a:pt x="40" y="101"/>
                </a:lnTo>
                <a:lnTo>
                  <a:pt x="40" y="100"/>
                </a:lnTo>
                <a:lnTo>
                  <a:pt x="40" y="100"/>
                </a:lnTo>
                <a:lnTo>
                  <a:pt x="40" y="99"/>
                </a:lnTo>
                <a:lnTo>
                  <a:pt x="41" y="99"/>
                </a:lnTo>
                <a:lnTo>
                  <a:pt x="41" y="98"/>
                </a:lnTo>
                <a:lnTo>
                  <a:pt x="41" y="98"/>
                </a:lnTo>
                <a:lnTo>
                  <a:pt x="41" y="97"/>
                </a:lnTo>
                <a:lnTo>
                  <a:pt x="41" y="96"/>
                </a:lnTo>
                <a:lnTo>
                  <a:pt x="41" y="96"/>
                </a:lnTo>
                <a:lnTo>
                  <a:pt x="41" y="95"/>
                </a:lnTo>
                <a:lnTo>
                  <a:pt x="41" y="95"/>
                </a:lnTo>
                <a:lnTo>
                  <a:pt x="41" y="94"/>
                </a:lnTo>
                <a:lnTo>
                  <a:pt x="41" y="94"/>
                </a:lnTo>
                <a:lnTo>
                  <a:pt x="42" y="93"/>
                </a:lnTo>
                <a:lnTo>
                  <a:pt x="42" y="93"/>
                </a:lnTo>
                <a:lnTo>
                  <a:pt x="42" y="93"/>
                </a:lnTo>
                <a:lnTo>
                  <a:pt x="42" y="93"/>
                </a:lnTo>
                <a:lnTo>
                  <a:pt x="42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3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2" y="92"/>
                </a:lnTo>
                <a:lnTo>
                  <a:pt x="41" y="91"/>
                </a:lnTo>
                <a:lnTo>
                  <a:pt x="41" y="91"/>
                </a:lnTo>
                <a:lnTo>
                  <a:pt x="41" y="91"/>
                </a:lnTo>
                <a:lnTo>
                  <a:pt x="41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90"/>
                </a:lnTo>
                <a:lnTo>
                  <a:pt x="40" y="89"/>
                </a:lnTo>
                <a:lnTo>
                  <a:pt x="40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39" y="89"/>
                </a:lnTo>
                <a:lnTo>
                  <a:pt x="39" y="89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7"/>
                </a:lnTo>
                <a:lnTo>
                  <a:pt x="39" y="86"/>
                </a:lnTo>
                <a:lnTo>
                  <a:pt x="39" y="86"/>
                </a:lnTo>
                <a:lnTo>
                  <a:pt x="38" y="85"/>
                </a:lnTo>
                <a:lnTo>
                  <a:pt x="38" y="85"/>
                </a:lnTo>
                <a:lnTo>
                  <a:pt x="38" y="83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38" y="79"/>
                </a:lnTo>
                <a:lnTo>
                  <a:pt x="37" y="78"/>
                </a:lnTo>
                <a:lnTo>
                  <a:pt x="37" y="78"/>
                </a:lnTo>
                <a:lnTo>
                  <a:pt x="37" y="78"/>
                </a:lnTo>
                <a:lnTo>
                  <a:pt x="36" y="77"/>
                </a:lnTo>
                <a:lnTo>
                  <a:pt x="36" y="76"/>
                </a:lnTo>
                <a:lnTo>
                  <a:pt x="36" y="76"/>
                </a:lnTo>
                <a:lnTo>
                  <a:pt x="36" y="75"/>
                </a:lnTo>
                <a:lnTo>
                  <a:pt x="35" y="75"/>
                </a:lnTo>
                <a:lnTo>
                  <a:pt x="35" y="74"/>
                </a:lnTo>
                <a:lnTo>
                  <a:pt x="35" y="74"/>
                </a:lnTo>
                <a:lnTo>
                  <a:pt x="35" y="73"/>
                </a:lnTo>
                <a:lnTo>
                  <a:pt x="35" y="73"/>
                </a:lnTo>
                <a:lnTo>
                  <a:pt x="34" y="73"/>
                </a:lnTo>
                <a:lnTo>
                  <a:pt x="33" y="73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2" y="72"/>
                </a:lnTo>
                <a:lnTo>
                  <a:pt x="32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2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3" y="71"/>
                </a:lnTo>
                <a:lnTo>
                  <a:pt x="34" y="71"/>
                </a:lnTo>
                <a:lnTo>
                  <a:pt x="34" y="71"/>
                </a:lnTo>
                <a:lnTo>
                  <a:pt x="34" y="71"/>
                </a:lnTo>
                <a:lnTo>
                  <a:pt x="34" y="70"/>
                </a:lnTo>
                <a:lnTo>
                  <a:pt x="34" y="70"/>
                </a:lnTo>
                <a:lnTo>
                  <a:pt x="35" y="69"/>
                </a:lnTo>
                <a:lnTo>
                  <a:pt x="35" y="69"/>
                </a:lnTo>
                <a:lnTo>
                  <a:pt x="35" y="69"/>
                </a:lnTo>
                <a:lnTo>
                  <a:pt x="35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6"/>
                </a:lnTo>
                <a:lnTo>
                  <a:pt x="35" y="66"/>
                </a:lnTo>
                <a:lnTo>
                  <a:pt x="34" y="66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2" y="65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6" y="66"/>
                </a:lnTo>
                <a:lnTo>
                  <a:pt x="26" y="66"/>
                </a:lnTo>
                <a:lnTo>
                  <a:pt x="26" y="66"/>
                </a:lnTo>
                <a:lnTo>
                  <a:pt x="26" y="66"/>
                </a:lnTo>
                <a:lnTo>
                  <a:pt x="25" y="66"/>
                </a:lnTo>
                <a:lnTo>
                  <a:pt x="25" y="66"/>
                </a:lnTo>
                <a:lnTo>
                  <a:pt x="25" y="65"/>
                </a:lnTo>
                <a:lnTo>
                  <a:pt x="25" y="65"/>
                </a:lnTo>
                <a:lnTo>
                  <a:pt x="25" y="65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3"/>
                </a:lnTo>
                <a:lnTo>
                  <a:pt x="26" y="63"/>
                </a:lnTo>
                <a:lnTo>
                  <a:pt x="26" y="63"/>
                </a:lnTo>
                <a:lnTo>
                  <a:pt x="26" y="63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1"/>
                </a:lnTo>
                <a:lnTo>
                  <a:pt x="28" y="61"/>
                </a:lnTo>
                <a:lnTo>
                  <a:pt x="29" y="61"/>
                </a:lnTo>
                <a:lnTo>
                  <a:pt x="30" y="60"/>
                </a:lnTo>
                <a:lnTo>
                  <a:pt x="31" y="60"/>
                </a:lnTo>
                <a:lnTo>
                  <a:pt x="32" y="59"/>
                </a:lnTo>
                <a:lnTo>
                  <a:pt x="32" y="59"/>
                </a:lnTo>
                <a:lnTo>
                  <a:pt x="32" y="59"/>
                </a:lnTo>
                <a:lnTo>
                  <a:pt x="32" y="59"/>
                </a:lnTo>
                <a:lnTo>
                  <a:pt x="31" y="59"/>
                </a:lnTo>
                <a:lnTo>
                  <a:pt x="30" y="59"/>
                </a:lnTo>
                <a:lnTo>
                  <a:pt x="30" y="59"/>
                </a:lnTo>
                <a:lnTo>
                  <a:pt x="29" y="58"/>
                </a:lnTo>
                <a:lnTo>
                  <a:pt x="29" y="58"/>
                </a:lnTo>
                <a:lnTo>
                  <a:pt x="29" y="58"/>
                </a:lnTo>
                <a:lnTo>
                  <a:pt x="29" y="58"/>
                </a:lnTo>
                <a:lnTo>
                  <a:pt x="28" y="58"/>
                </a:lnTo>
                <a:lnTo>
                  <a:pt x="28" y="58"/>
                </a:lnTo>
                <a:lnTo>
                  <a:pt x="28" y="58"/>
                </a:lnTo>
                <a:lnTo>
                  <a:pt x="29" y="58"/>
                </a:lnTo>
                <a:lnTo>
                  <a:pt x="29" y="58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29" y="57"/>
                </a:lnTo>
                <a:lnTo>
                  <a:pt x="30" y="56"/>
                </a:lnTo>
                <a:lnTo>
                  <a:pt x="31" y="55"/>
                </a:lnTo>
                <a:lnTo>
                  <a:pt x="32" y="55"/>
                </a:lnTo>
                <a:lnTo>
                  <a:pt x="32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3" y="54"/>
                </a:lnTo>
                <a:lnTo>
                  <a:pt x="34" y="54"/>
                </a:lnTo>
                <a:lnTo>
                  <a:pt x="34" y="54"/>
                </a:lnTo>
                <a:lnTo>
                  <a:pt x="34" y="53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6" y="52"/>
                </a:lnTo>
                <a:lnTo>
                  <a:pt x="36" y="52"/>
                </a:lnTo>
                <a:lnTo>
                  <a:pt x="37" y="52"/>
                </a:lnTo>
                <a:lnTo>
                  <a:pt x="37" y="51"/>
                </a:lnTo>
                <a:lnTo>
                  <a:pt x="38" y="51"/>
                </a:lnTo>
                <a:lnTo>
                  <a:pt x="38" y="51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7"/>
                </a:lnTo>
                <a:lnTo>
                  <a:pt x="40" y="47"/>
                </a:lnTo>
                <a:lnTo>
                  <a:pt x="41" y="47"/>
                </a:lnTo>
                <a:lnTo>
                  <a:pt x="42" y="45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3"/>
                </a:lnTo>
                <a:lnTo>
                  <a:pt x="43" y="43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1"/>
                </a:lnTo>
                <a:lnTo>
                  <a:pt x="43" y="40"/>
                </a:lnTo>
                <a:lnTo>
                  <a:pt x="43" y="40"/>
                </a:lnTo>
                <a:lnTo>
                  <a:pt x="42" y="39"/>
                </a:lnTo>
                <a:lnTo>
                  <a:pt x="42" y="38"/>
                </a:lnTo>
                <a:lnTo>
                  <a:pt x="41" y="37"/>
                </a:lnTo>
                <a:lnTo>
                  <a:pt x="41" y="37"/>
                </a:lnTo>
                <a:lnTo>
                  <a:pt x="40" y="37"/>
                </a:lnTo>
                <a:lnTo>
                  <a:pt x="40" y="35"/>
                </a:lnTo>
                <a:lnTo>
                  <a:pt x="39" y="35"/>
                </a:lnTo>
                <a:lnTo>
                  <a:pt x="39" y="32"/>
                </a:lnTo>
                <a:lnTo>
                  <a:pt x="39" y="32"/>
                </a:lnTo>
                <a:lnTo>
                  <a:pt x="39" y="31"/>
                </a:lnTo>
                <a:lnTo>
                  <a:pt x="39" y="30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7"/>
                </a:lnTo>
                <a:lnTo>
                  <a:pt x="39" y="27"/>
                </a:lnTo>
                <a:lnTo>
                  <a:pt x="40" y="27"/>
                </a:lnTo>
                <a:lnTo>
                  <a:pt x="41" y="27"/>
                </a:lnTo>
                <a:lnTo>
                  <a:pt x="42" y="27"/>
                </a:lnTo>
                <a:lnTo>
                  <a:pt x="42" y="27"/>
                </a:lnTo>
                <a:lnTo>
                  <a:pt x="43" y="27"/>
                </a:lnTo>
                <a:lnTo>
                  <a:pt x="45" y="27"/>
                </a:lnTo>
                <a:lnTo>
                  <a:pt x="45" y="27"/>
                </a:lnTo>
                <a:lnTo>
                  <a:pt x="46" y="28"/>
                </a:lnTo>
                <a:lnTo>
                  <a:pt x="47" y="28"/>
                </a:lnTo>
                <a:lnTo>
                  <a:pt x="47" y="28"/>
                </a:lnTo>
                <a:lnTo>
                  <a:pt x="49" y="28"/>
                </a:lnTo>
                <a:lnTo>
                  <a:pt x="49" y="28"/>
                </a:lnTo>
                <a:lnTo>
                  <a:pt x="50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6"/>
                </a:lnTo>
                <a:lnTo>
                  <a:pt x="52" y="26"/>
                </a:lnTo>
                <a:lnTo>
                  <a:pt x="53" y="25"/>
                </a:lnTo>
                <a:lnTo>
                  <a:pt x="54" y="25"/>
                </a:lnTo>
                <a:lnTo>
                  <a:pt x="55" y="24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7" y="21"/>
                </a:lnTo>
                <a:lnTo>
                  <a:pt x="58" y="21"/>
                </a:lnTo>
                <a:lnTo>
                  <a:pt x="58" y="21"/>
                </a:lnTo>
                <a:lnTo>
                  <a:pt x="59" y="20"/>
                </a:lnTo>
                <a:lnTo>
                  <a:pt x="63" y="16"/>
                </a:lnTo>
                <a:lnTo>
                  <a:pt x="65" y="14"/>
                </a:lnTo>
                <a:lnTo>
                  <a:pt x="66" y="13"/>
                </a:lnTo>
                <a:lnTo>
                  <a:pt x="67" y="13"/>
                </a:lnTo>
                <a:lnTo>
                  <a:pt x="67" y="11"/>
                </a:lnTo>
                <a:lnTo>
                  <a:pt x="69" y="10"/>
                </a:lnTo>
                <a:lnTo>
                  <a:pt x="69" y="10"/>
                </a:lnTo>
                <a:lnTo>
                  <a:pt x="69" y="10"/>
                </a:lnTo>
                <a:lnTo>
                  <a:pt x="70" y="10"/>
                </a:lnTo>
                <a:lnTo>
                  <a:pt x="72" y="7"/>
                </a:lnTo>
                <a:lnTo>
                  <a:pt x="72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0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7" y="6"/>
                </a:lnTo>
                <a:lnTo>
                  <a:pt x="66" y="6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5"/>
                </a:lnTo>
                <a:lnTo>
                  <a:pt x="62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2" y="5"/>
                </a:lnTo>
                <a:lnTo>
                  <a:pt x="61" y="4"/>
                </a:lnTo>
                <a:lnTo>
                  <a:pt x="62" y="4"/>
                </a:lnTo>
                <a:lnTo>
                  <a:pt x="62" y="4"/>
                </a:lnTo>
                <a:lnTo>
                  <a:pt x="63" y="3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5"/>
                </a:lnTo>
                <a:lnTo>
                  <a:pt x="80" y="5"/>
                </a:lnTo>
                <a:lnTo>
                  <a:pt x="80" y="6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9"/>
                </a:lnTo>
                <a:lnTo>
                  <a:pt x="84" y="9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7" y="11"/>
                </a:lnTo>
                <a:lnTo>
                  <a:pt x="87" y="11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2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8" y="13"/>
                </a:lnTo>
                <a:lnTo>
                  <a:pt x="88" y="13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4"/>
                </a:lnTo>
                <a:lnTo>
                  <a:pt x="88" y="15"/>
                </a:lnTo>
                <a:lnTo>
                  <a:pt x="88" y="15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9" y="16"/>
                </a:lnTo>
                <a:lnTo>
                  <a:pt x="89" y="16"/>
                </a:lnTo>
                <a:lnTo>
                  <a:pt x="89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8"/>
                </a:lnTo>
                <a:lnTo>
                  <a:pt x="91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3" y="19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3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7" y="21"/>
                </a:lnTo>
                <a:lnTo>
                  <a:pt x="97" y="21"/>
                </a:lnTo>
                <a:lnTo>
                  <a:pt x="96" y="21"/>
                </a:lnTo>
                <a:lnTo>
                  <a:pt x="96" y="22"/>
                </a:lnTo>
                <a:lnTo>
                  <a:pt x="96" y="22"/>
                </a:lnTo>
                <a:lnTo>
                  <a:pt x="96" y="22"/>
                </a:lnTo>
                <a:lnTo>
                  <a:pt x="97" y="22"/>
                </a:lnTo>
                <a:lnTo>
                  <a:pt x="97" y="22"/>
                </a:lnTo>
                <a:lnTo>
                  <a:pt x="97" y="22"/>
                </a:lnTo>
                <a:lnTo>
                  <a:pt x="97" y="23"/>
                </a:lnTo>
                <a:lnTo>
                  <a:pt x="97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9" y="23"/>
                </a:lnTo>
                <a:lnTo>
                  <a:pt x="99" y="23"/>
                </a:lnTo>
                <a:lnTo>
                  <a:pt x="99" y="24"/>
                </a:lnTo>
                <a:lnTo>
                  <a:pt x="99" y="24"/>
                </a:lnTo>
                <a:lnTo>
                  <a:pt x="99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6"/>
                </a:lnTo>
                <a:lnTo>
                  <a:pt x="100" y="26"/>
                </a:ln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7"/>
                </a:lnTo>
                <a:lnTo>
                  <a:pt x="101" y="28"/>
                </a:lnTo>
                <a:lnTo>
                  <a:pt x="101" y="28"/>
                </a:lnTo>
                <a:lnTo>
                  <a:pt x="101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3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3" y="29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8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9"/>
                </a:lnTo>
                <a:lnTo>
                  <a:pt x="107" y="29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8" y="28"/>
                </a:lnTo>
                <a:lnTo>
                  <a:pt x="109" y="28"/>
                </a:lnTo>
                <a:lnTo>
                  <a:pt x="109" y="28"/>
                </a:lnTo>
                <a:lnTo>
                  <a:pt x="109" y="28"/>
                </a:lnTo>
                <a:lnTo>
                  <a:pt x="109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9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1" y="29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4" y="30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1"/>
                </a:lnTo>
                <a:lnTo>
                  <a:pt x="114" y="32"/>
                </a:lnTo>
                <a:lnTo>
                  <a:pt x="114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5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6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4"/>
                </a:lnTo>
                <a:lnTo>
                  <a:pt x="117" y="34"/>
                </a:lnTo>
                <a:lnTo>
                  <a:pt x="117" y="34"/>
                </a:lnTo>
                <a:lnTo>
                  <a:pt x="117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9" y="34"/>
                </a:lnTo>
                <a:lnTo>
                  <a:pt x="119" y="34"/>
                </a:lnTo>
                <a:lnTo>
                  <a:pt x="119" y="34"/>
                </a:lnTo>
                <a:lnTo>
                  <a:pt x="119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4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1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7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4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5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6" y="38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5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6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7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1"/>
                </a:lnTo>
                <a:lnTo>
                  <a:pt x="128" y="41"/>
                </a:lnTo>
                <a:lnTo>
                  <a:pt x="128" y="41"/>
                </a:lnTo>
                <a:lnTo>
                  <a:pt x="128" y="41"/>
                </a:lnTo>
                <a:lnTo>
                  <a:pt x="129" y="41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0"/>
                </a:lnTo>
                <a:lnTo>
                  <a:pt x="129" y="41"/>
                </a:lnTo>
                <a:lnTo>
                  <a:pt x="129" y="41"/>
                </a:lnTo>
                <a:lnTo>
                  <a:pt x="129" y="41"/>
                </a:lnTo>
                <a:lnTo>
                  <a:pt x="129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0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1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1"/>
                </a:lnTo>
                <a:lnTo>
                  <a:pt x="131" y="41"/>
                </a:lnTo>
                <a:lnTo>
                  <a:pt x="132" y="41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3"/>
                </a:ln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3" y="44"/>
                </a:lnTo>
                <a:lnTo>
                  <a:pt x="133" y="44"/>
                </a:lnTo>
                <a:lnTo>
                  <a:pt x="133" y="44"/>
                </a:lnTo>
                <a:lnTo>
                  <a:pt x="133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4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5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5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7" y="46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7"/>
                </a:lnTo>
                <a:lnTo>
                  <a:pt x="138" y="46"/>
                </a:lnTo>
                <a:lnTo>
                  <a:pt x="138" y="46"/>
                </a:lnTo>
                <a:lnTo>
                  <a:pt x="138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7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1" y="48"/>
                </a:lnTo>
                <a:lnTo>
                  <a:pt x="142" y="48"/>
                </a:lnTo>
                <a:lnTo>
                  <a:pt x="142" y="48"/>
                </a:lnTo>
                <a:lnTo>
                  <a:pt x="142" y="48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2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9"/>
                </a:lnTo>
                <a:lnTo>
                  <a:pt x="144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49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6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0"/>
                </a:lnTo>
                <a:lnTo>
                  <a:pt x="145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6" y="51"/>
                </a:lnTo>
                <a:lnTo>
                  <a:pt x="146" y="51"/>
                </a:lnTo>
                <a:lnTo>
                  <a:pt x="146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1"/>
                </a:lnTo>
                <a:lnTo>
                  <a:pt x="147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8" y="51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8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2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49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0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1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2" y="52"/>
                </a:lnTo>
                <a:lnTo>
                  <a:pt x="153" y="53"/>
                </a:lnTo>
                <a:lnTo>
                  <a:pt x="153" y="53"/>
                </a:lnTo>
                <a:lnTo>
                  <a:pt x="153" y="53"/>
                </a:lnTo>
                <a:lnTo>
                  <a:pt x="153" y="53"/>
                </a:lnTo>
                <a:lnTo>
                  <a:pt x="154" y="53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4" y="55"/>
                </a:lnTo>
                <a:lnTo>
                  <a:pt x="155" y="55"/>
                </a:lnTo>
                <a:lnTo>
                  <a:pt x="155" y="55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7" y="56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60"/>
                </a:lnTo>
                <a:lnTo>
                  <a:pt x="158" y="60"/>
                </a:lnTo>
                <a:lnTo>
                  <a:pt x="158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59" y="60"/>
                </a:lnTo>
                <a:lnTo>
                  <a:pt x="160" y="60"/>
                </a:lnTo>
                <a:lnTo>
                  <a:pt x="160" y="60"/>
                </a:lnTo>
                <a:lnTo>
                  <a:pt x="160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0"/>
                </a:lnTo>
                <a:lnTo>
                  <a:pt x="161" y="61"/>
                </a:lnTo>
                <a:lnTo>
                  <a:pt x="161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2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3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4" y="61"/>
                </a:lnTo>
                <a:lnTo>
                  <a:pt x="165" y="61"/>
                </a:lnTo>
                <a:lnTo>
                  <a:pt x="165" y="61"/>
                </a:lnTo>
                <a:lnTo>
                  <a:pt x="165" y="61"/>
                </a:lnTo>
                <a:lnTo>
                  <a:pt x="165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7" y="66"/>
                </a:lnTo>
                <a:lnTo>
                  <a:pt x="167" y="66"/>
                </a:lnTo>
                <a:lnTo>
                  <a:pt x="167" y="66"/>
                </a:lnTo>
                <a:lnTo>
                  <a:pt x="167" y="66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7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7"/>
                </a:lnTo>
                <a:lnTo>
                  <a:pt x="168" y="67"/>
                </a:lnTo>
                <a:lnTo>
                  <a:pt x="169" y="67"/>
                </a:lnTo>
                <a:lnTo>
                  <a:pt x="169" y="67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69" y="68"/>
                </a:lnTo>
                <a:lnTo>
                  <a:pt x="170" y="68"/>
                </a:lnTo>
                <a:lnTo>
                  <a:pt x="170" y="68"/>
                </a:lnTo>
                <a:lnTo>
                  <a:pt x="170" y="68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0" y="69"/>
                </a:lnTo>
                <a:lnTo>
                  <a:pt x="171" y="69"/>
                </a:lnTo>
                <a:lnTo>
                  <a:pt x="171" y="69"/>
                </a:lnTo>
                <a:lnTo>
                  <a:pt x="171" y="70"/>
                </a:lnTo>
                <a:lnTo>
                  <a:pt x="171" y="70"/>
                </a:lnTo>
                <a:lnTo>
                  <a:pt x="171" y="70"/>
                </a:lnTo>
                <a:lnTo>
                  <a:pt x="171" y="69"/>
                </a:lnTo>
                <a:lnTo>
                  <a:pt x="171" y="69"/>
                </a:lnTo>
                <a:lnTo>
                  <a:pt x="171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69"/>
                </a:lnTo>
                <a:lnTo>
                  <a:pt x="172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0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3" y="71"/>
                </a:lnTo>
                <a:lnTo>
                  <a:pt x="174" y="71"/>
                </a:lnTo>
                <a:lnTo>
                  <a:pt x="174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5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2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6" y="73"/>
                </a:lnTo>
                <a:lnTo>
                  <a:pt x="177" y="73"/>
                </a:lnTo>
                <a:lnTo>
                  <a:pt x="177" y="73"/>
                </a:lnTo>
                <a:lnTo>
                  <a:pt x="177" y="73"/>
                </a:lnTo>
                <a:lnTo>
                  <a:pt x="177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3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8" y="74"/>
                </a:lnTo>
                <a:lnTo>
                  <a:pt x="178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5"/>
                </a:lnTo>
                <a:lnTo>
                  <a:pt x="179" y="76"/>
                </a:lnTo>
                <a:lnTo>
                  <a:pt x="180" y="76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0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7"/>
                </a:lnTo>
                <a:lnTo>
                  <a:pt x="182" y="77"/>
                </a:lnTo>
                <a:lnTo>
                  <a:pt x="181" y="77"/>
                </a:lnTo>
                <a:lnTo>
                  <a:pt x="181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2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9"/>
                </a:lnTo>
                <a:lnTo>
                  <a:pt x="183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3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7" y="84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7" y="85"/>
                </a:lnTo>
                <a:lnTo>
                  <a:pt x="188" y="85"/>
                </a:lnTo>
                <a:lnTo>
                  <a:pt x="188" y="85"/>
                </a:lnTo>
                <a:lnTo>
                  <a:pt x="188" y="85"/>
                </a:lnTo>
                <a:lnTo>
                  <a:pt x="188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6"/>
                </a:lnTo>
                <a:lnTo>
                  <a:pt x="190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6"/>
                </a:lnTo>
                <a:lnTo>
                  <a:pt x="193" y="87"/>
                </a:lnTo>
                <a:lnTo>
                  <a:pt x="194" y="87"/>
                </a:lnTo>
                <a:lnTo>
                  <a:pt x="194" y="87"/>
                </a:lnTo>
                <a:lnTo>
                  <a:pt x="194" y="87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8" y="91"/>
                </a:lnTo>
                <a:lnTo>
                  <a:pt x="198" y="91"/>
                </a:lnTo>
                <a:lnTo>
                  <a:pt x="198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199" y="92"/>
                </a:lnTo>
                <a:lnTo>
                  <a:pt x="200" y="92"/>
                </a:lnTo>
                <a:lnTo>
                  <a:pt x="200" y="92"/>
                </a:lnTo>
                <a:lnTo>
                  <a:pt x="200" y="93"/>
                </a:lnTo>
                <a:lnTo>
                  <a:pt x="200" y="93"/>
                </a:lnTo>
                <a:lnTo>
                  <a:pt x="200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1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3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2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4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3" y="95"/>
                </a:lnTo>
                <a:lnTo>
                  <a:pt x="204" y="95"/>
                </a:lnTo>
                <a:lnTo>
                  <a:pt x="204" y="95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5" y="96"/>
                </a:lnTo>
                <a:lnTo>
                  <a:pt x="205" y="96"/>
                </a:lnTo>
                <a:lnTo>
                  <a:pt x="205" y="96"/>
                </a:lnTo>
                <a:lnTo>
                  <a:pt x="205" y="97"/>
                </a:lnTo>
                <a:lnTo>
                  <a:pt x="205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8"/>
                </a:lnTo>
                <a:lnTo>
                  <a:pt x="206" y="98"/>
                </a:lnTo>
                <a:lnTo>
                  <a:pt x="206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7" y="99"/>
                </a:lnTo>
                <a:lnTo>
                  <a:pt x="208" y="99"/>
                </a:lnTo>
                <a:lnTo>
                  <a:pt x="208" y="99"/>
                </a:lnTo>
                <a:lnTo>
                  <a:pt x="208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09" y="99"/>
                </a:lnTo>
                <a:lnTo>
                  <a:pt x="210" y="99"/>
                </a:lnTo>
                <a:lnTo>
                  <a:pt x="210" y="99"/>
                </a:lnTo>
                <a:lnTo>
                  <a:pt x="210" y="99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0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0" y="101"/>
                </a:lnTo>
                <a:lnTo>
                  <a:pt x="211" y="101"/>
                </a:lnTo>
                <a:lnTo>
                  <a:pt x="211" y="102"/>
                </a:lnTo>
                <a:lnTo>
                  <a:pt x="211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4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4" y="106"/>
                </a:lnTo>
                <a:lnTo>
                  <a:pt x="214" y="106"/>
                </a:lnTo>
                <a:lnTo>
                  <a:pt x="214" y="106"/>
                </a:lnTo>
                <a:lnTo>
                  <a:pt x="214" y="107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lnTo>
                  <a:pt x="215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6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1" y="108"/>
                </a:lnTo>
                <a:lnTo>
                  <a:pt x="221" y="108"/>
                </a:lnTo>
                <a:lnTo>
                  <a:pt x="221" y="108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4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7"/>
                </a:lnTo>
                <a:lnTo>
                  <a:pt x="225" y="106"/>
                </a:lnTo>
                <a:lnTo>
                  <a:pt x="225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6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6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4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7" y="103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4"/>
                </a:lnTo>
                <a:lnTo>
                  <a:pt x="228" y="105"/>
                </a:lnTo>
                <a:lnTo>
                  <a:pt x="228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5"/>
                </a:lnTo>
                <a:lnTo>
                  <a:pt x="230" y="106"/>
                </a:lnTo>
                <a:lnTo>
                  <a:pt x="230" y="106"/>
                </a:lnTo>
                <a:lnTo>
                  <a:pt x="230" y="106"/>
                </a:lnTo>
                <a:lnTo>
                  <a:pt x="230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6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2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8"/>
                </a:lnTo>
                <a:lnTo>
                  <a:pt x="234" y="108"/>
                </a:lnTo>
                <a:lnTo>
                  <a:pt x="235" y="108"/>
                </a:lnTo>
                <a:lnTo>
                  <a:pt x="235" y="108"/>
                </a:lnTo>
                <a:lnTo>
                  <a:pt x="235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7" y="108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8" y="108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9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1" y="108"/>
                </a:lnTo>
                <a:lnTo>
                  <a:pt x="241" y="108"/>
                </a:lnTo>
                <a:lnTo>
                  <a:pt x="241" y="108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09"/>
                </a:lnTo>
                <a:lnTo>
                  <a:pt x="243" y="110"/>
                </a:lnTo>
                <a:lnTo>
                  <a:pt x="243" y="110"/>
                </a:lnTo>
                <a:lnTo>
                  <a:pt x="243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4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5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6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3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4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5"/>
                </a:lnTo>
                <a:lnTo>
                  <a:pt x="248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49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6"/>
                </a:lnTo>
                <a:lnTo>
                  <a:pt x="250" y="115"/>
                </a:lnTo>
                <a:lnTo>
                  <a:pt x="250" y="115"/>
                </a:lnTo>
                <a:lnTo>
                  <a:pt x="250" y="115"/>
                </a:lnTo>
                <a:lnTo>
                  <a:pt x="250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1" y="115"/>
                </a:lnTo>
                <a:lnTo>
                  <a:pt x="252" y="115"/>
                </a:lnTo>
                <a:lnTo>
                  <a:pt x="252" y="115"/>
                </a:lnTo>
                <a:lnTo>
                  <a:pt x="252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3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4"/>
                </a:lnTo>
                <a:lnTo>
                  <a:pt x="254" y="115"/>
                </a:lnTo>
                <a:lnTo>
                  <a:pt x="254" y="115"/>
                </a:lnTo>
                <a:lnTo>
                  <a:pt x="254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4"/>
                </a:lnTo>
                <a:lnTo>
                  <a:pt x="257" y="115"/>
                </a:lnTo>
                <a:lnTo>
                  <a:pt x="257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8" y="115"/>
                </a:lnTo>
                <a:lnTo>
                  <a:pt x="259" y="115"/>
                </a:lnTo>
                <a:lnTo>
                  <a:pt x="259" y="115"/>
                </a:lnTo>
                <a:lnTo>
                  <a:pt x="259" y="115"/>
                </a:lnTo>
                <a:lnTo>
                  <a:pt x="259" y="115"/>
                </a:lnTo>
                <a:lnTo>
                  <a:pt x="260" y="115"/>
                </a:lnTo>
                <a:lnTo>
                  <a:pt x="260" y="116"/>
                </a:lnTo>
                <a:lnTo>
                  <a:pt x="260" y="116"/>
                </a:lnTo>
                <a:lnTo>
                  <a:pt x="260" y="116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2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2" y="115"/>
                </a:lnTo>
                <a:lnTo>
                  <a:pt x="262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3" y="115"/>
                </a:lnTo>
                <a:lnTo>
                  <a:pt x="264" y="115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5" y="114"/>
                </a:lnTo>
                <a:lnTo>
                  <a:pt x="266" y="114"/>
                </a:lnTo>
                <a:lnTo>
                  <a:pt x="266" y="113"/>
                </a:lnTo>
                <a:lnTo>
                  <a:pt x="266" y="113"/>
                </a:lnTo>
                <a:lnTo>
                  <a:pt x="266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7" y="113"/>
                </a:lnTo>
                <a:lnTo>
                  <a:pt x="268" y="113"/>
                </a:lnTo>
                <a:lnTo>
                  <a:pt x="268" y="113"/>
                </a:lnTo>
                <a:lnTo>
                  <a:pt x="268" y="112"/>
                </a:lnTo>
                <a:lnTo>
                  <a:pt x="268" y="112"/>
                </a:lnTo>
                <a:lnTo>
                  <a:pt x="268" y="112"/>
                </a:lnTo>
                <a:lnTo>
                  <a:pt x="268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69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2"/>
                </a:lnTo>
                <a:lnTo>
                  <a:pt x="270" y="111"/>
                </a:lnTo>
                <a:lnTo>
                  <a:pt x="270" y="111"/>
                </a:lnTo>
                <a:lnTo>
                  <a:pt x="270" y="111"/>
                </a:lnTo>
                <a:lnTo>
                  <a:pt x="270" y="111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1" y="108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1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2" y="110"/>
                </a:lnTo>
                <a:lnTo>
                  <a:pt x="273" y="110"/>
                </a:lnTo>
                <a:lnTo>
                  <a:pt x="273" y="110"/>
                </a:lnTo>
                <a:lnTo>
                  <a:pt x="273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0"/>
                </a:lnTo>
                <a:lnTo>
                  <a:pt x="275" y="111"/>
                </a:lnTo>
                <a:lnTo>
                  <a:pt x="276" y="112"/>
                </a:lnTo>
                <a:lnTo>
                  <a:pt x="276" y="112"/>
                </a:lnTo>
                <a:lnTo>
                  <a:pt x="276" y="112"/>
                </a:lnTo>
                <a:lnTo>
                  <a:pt x="277" y="112"/>
                </a:lnTo>
                <a:lnTo>
                  <a:pt x="277" y="112"/>
                </a:lnTo>
                <a:lnTo>
                  <a:pt x="277" y="112"/>
                </a:lnTo>
                <a:lnTo>
                  <a:pt x="277" y="111"/>
                </a:lnTo>
                <a:lnTo>
                  <a:pt x="277" y="111"/>
                </a:lnTo>
                <a:lnTo>
                  <a:pt x="277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8" y="111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79" y="110"/>
                </a:lnTo>
                <a:lnTo>
                  <a:pt x="280" y="109"/>
                </a:lnTo>
                <a:lnTo>
                  <a:pt x="280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1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9"/>
                </a:lnTo>
                <a:lnTo>
                  <a:pt x="282" y="108"/>
                </a:lnTo>
                <a:lnTo>
                  <a:pt x="283" y="108"/>
                </a:lnTo>
                <a:lnTo>
                  <a:pt x="283" y="108"/>
                </a:lnTo>
                <a:lnTo>
                  <a:pt x="283" y="108"/>
                </a:lnTo>
                <a:lnTo>
                  <a:pt x="283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8"/>
                </a:lnTo>
                <a:lnTo>
                  <a:pt x="284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9"/>
                </a:lnTo>
                <a:lnTo>
                  <a:pt x="285" y="108"/>
                </a:lnTo>
                <a:lnTo>
                  <a:pt x="285" y="108"/>
                </a:lnTo>
                <a:lnTo>
                  <a:pt x="285" y="108"/>
                </a:lnTo>
                <a:lnTo>
                  <a:pt x="285" y="107"/>
                </a:lnTo>
                <a:lnTo>
                  <a:pt x="285" y="107"/>
                </a:lnTo>
                <a:lnTo>
                  <a:pt x="285" y="107"/>
                </a:lnTo>
                <a:lnTo>
                  <a:pt x="285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5"/>
                </a:lnTo>
                <a:lnTo>
                  <a:pt x="287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4"/>
                </a:lnTo>
                <a:lnTo>
                  <a:pt x="289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3"/>
                </a:lnTo>
                <a:lnTo>
                  <a:pt x="290" y="103"/>
                </a:lnTo>
                <a:lnTo>
                  <a:pt x="290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3"/>
                </a:lnTo>
                <a:lnTo>
                  <a:pt x="291" y="102"/>
                </a:lnTo>
                <a:lnTo>
                  <a:pt x="291" y="102"/>
                </a:lnTo>
                <a:lnTo>
                  <a:pt x="291" y="102"/>
                </a:lnTo>
                <a:lnTo>
                  <a:pt x="291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2"/>
                </a:lnTo>
                <a:lnTo>
                  <a:pt x="292" y="103"/>
                </a:lnTo>
                <a:lnTo>
                  <a:pt x="292" y="103"/>
                </a:lnTo>
                <a:lnTo>
                  <a:pt x="292" y="103"/>
                </a:lnTo>
                <a:lnTo>
                  <a:pt x="293" y="103"/>
                </a:lnTo>
                <a:lnTo>
                  <a:pt x="293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3"/>
                </a:lnTo>
                <a:lnTo>
                  <a:pt x="294" y="104"/>
                </a:lnTo>
                <a:lnTo>
                  <a:pt x="294" y="104"/>
                </a:lnTo>
                <a:lnTo>
                  <a:pt x="295" y="104"/>
                </a:lnTo>
                <a:lnTo>
                  <a:pt x="295" y="104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6" y="105"/>
                </a:lnTo>
                <a:lnTo>
                  <a:pt x="297" y="105"/>
                </a:lnTo>
                <a:lnTo>
                  <a:pt x="297" y="105"/>
                </a:lnTo>
                <a:lnTo>
                  <a:pt x="297" y="105"/>
                </a:lnTo>
                <a:lnTo>
                  <a:pt x="297" y="105"/>
                </a:lnTo>
                <a:lnTo>
                  <a:pt x="298" y="105"/>
                </a:lnTo>
                <a:lnTo>
                  <a:pt x="298" y="105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8" y="104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300" y="103"/>
                </a:lnTo>
                <a:lnTo>
                  <a:pt x="300" y="103"/>
                </a:lnTo>
                <a:lnTo>
                  <a:pt x="300" y="103"/>
                </a:lnTo>
                <a:lnTo>
                  <a:pt x="300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1" y="103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2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3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4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6" y="103"/>
                </a:lnTo>
                <a:lnTo>
                  <a:pt x="306" y="104"/>
                </a:lnTo>
                <a:lnTo>
                  <a:pt x="306" y="104"/>
                </a:lnTo>
                <a:lnTo>
                  <a:pt x="306" y="105"/>
                </a:lnTo>
                <a:lnTo>
                  <a:pt x="306" y="105"/>
                </a:lnTo>
                <a:lnTo>
                  <a:pt x="306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8" y="105"/>
                </a:lnTo>
                <a:lnTo>
                  <a:pt x="308" y="105"/>
                </a:lnTo>
                <a:lnTo>
                  <a:pt x="308" y="105"/>
                </a:lnTo>
                <a:lnTo>
                  <a:pt x="308" y="105"/>
                </a:lnTo>
                <a:lnTo>
                  <a:pt x="309" y="106"/>
                </a:lnTo>
                <a:lnTo>
                  <a:pt x="309" y="106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1" y="108"/>
                </a:lnTo>
                <a:lnTo>
                  <a:pt x="311" y="108"/>
                </a:lnTo>
                <a:lnTo>
                  <a:pt x="311" y="108"/>
                </a:lnTo>
                <a:lnTo>
                  <a:pt x="311" y="108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2" y="110"/>
                </a:lnTo>
                <a:lnTo>
                  <a:pt x="313" y="110"/>
                </a:lnTo>
                <a:lnTo>
                  <a:pt x="313" y="110"/>
                </a:lnTo>
                <a:lnTo>
                  <a:pt x="313" y="111"/>
                </a:lnTo>
                <a:lnTo>
                  <a:pt x="313" y="111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3" y="112"/>
                </a:lnTo>
                <a:lnTo>
                  <a:pt x="314" y="112"/>
                </a:lnTo>
                <a:lnTo>
                  <a:pt x="314" y="112"/>
                </a:lnTo>
                <a:lnTo>
                  <a:pt x="314" y="112"/>
                </a:lnTo>
                <a:lnTo>
                  <a:pt x="315" y="112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5" y="113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6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8" y="115"/>
                </a:lnTo>
                <a:lnTo>
                  <a:pt x="318" y="115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8" y="116"/>
                </a:lnTo>
                <a:lnTo>
                  <a:pt x="319" y="116"/>
                </a:lnTo>
                <a:lnTo>
                  <a:pt x="319" y="116"/>
                </a:lnTo>
                <a:lnTo>
                  <a:pt x="319" y="116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19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7"/>
                </a:lnTo>
                <a:lnTo>
                  <a:pt x="320" y="118"/>
                </a:lnTo>
                <a:lnTo>
                  <a:pt x="320" y="119"/>
                </a:lnTo>
                <a:lnTo>
                  <a:pt x="321" y="119"/>
                </a:lnTo>
                <a:lnTo>
                  <a:pt x="321" y="119"/>
                </a:lnTo>
                <a:lnTo>
                  <a:pt x="322" y="119"/>
                </a:lnTo>
                <a:lnTo>
                  <a:pt x="322" y="120"/>
                </a:lnTo>
                <a:lnTo>
                  <a:pt x="322" y="120"/>
                </a:lnTo>
                <a:lnTo>
                  <a:pt x="322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3" y="122"/>
                </a:lnTo>
                <a:lnTo>
                  <a:pt x="323" y="122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3" y="121"/>
                </a:lnTo>
                <a:lnTo>
                  <a:pt x="324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0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5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1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6" y="122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4"/>
                </a:lnTo>
                <a:lnTo>
                  <a:pt x="328" y="125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0" y="125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1" y="126"/>
                </a:lnTo>
                <a:lnTo>
                  <a:pt x="332" y="126"/>
                </a:lnTo>
                <a:lnTo>
                  <a:pt x="332" y="126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2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7"/>
                </a:lnTo>
                <a:lnTo>
                  <a:pt x="333" y="126"/>
                </a:lnTo>
                <a:lnTo>
                  <a:pt x="333" y="126"/>
                </a:lnTo>
                <a:lnTo>
                  <a:pt x="333" y="126"/>
                </a:lnTo>
                <a:lnTo>
                  <a:pt x="334" y="126"/>
                </a:lnTo>
                <a:lnTo>
                  <a:pt x="334" y="126"/>
                </a:lnTo>
                <a:lnTo>
                  <a:pt x="334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6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5" y="127"/>
                </a:lnTo>
                <a:lnTo>
                  <a:pt x="336" y="127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7" y="129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7" y="130"/>
                </a:lnTo>
                <a:lnTo>
                  <a:pt x="338" y="131"/>
                </a:lnTo>
                <a:lnTo>
                  <a:pt x="338" y="131"/>
                </a:lnTo>
                <a:lnTo>
                  <a:pt x="338" y="131"/>
                </a:lnTo>
                <a:lnTo>
                  <a:pt x="338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39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0" y="131"/>
                </a:lnTo>
                <a:lnTo>
                  <a:pt x="341" y="131"/>
                </a:lnTo>
                <a:lnTo>
                  <a:pt x="342" y="131"/>
                </a:lnTo>
                <a:lnTo>
                  <a:pt x="342" y="131"/>
                </a:lnTo>
                <a:lnTo>
                  <a:pt x="342" y="130"/>
                </a:lnTo>
                <a:lnTo>
                  <a:pt x="342" y="131"/>
                </a:lnTo>
                <a:lnTo>
                  <a:pt x="342" y="131"/>
                </a:lnTo>
                <a:lnTo>
                  <a:pt x="342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2"/>
                </a:lnTo>
                <a:lnTo>
                  <a:pt x="343" y="132"/>
                </a:lnTo>
                <a:lnTo>
                  <a:pt x="343" y="132"/>
                </a:lnTo>
                <a:lnTo>
                  <a:pt x="343" y="133"/>
                </a:lnTo>
                <a:lnTo>
                  <a:pt x="342" y="134"/>
                </a:lnTo>
                <a:lnTo>
                  <a:pt x="341" y="135"/>
                </a:lnTo>
                <a:lnTo>
                  <a:pt x="340" y="136"/>
                </a:lnTo>
                <a:lnTo>
                  <a:pt x="340" y="136"/>
                </a:lnTo>
                <a:lnTo>
                  <a:pt x="340" y="136"/>
                </a:lnTo>
                <a:lnTo>
                  <a:pt x="340" y="137"/>
                </a:lnTo>
                <a:lnTo>
                  <a:pt x="339" y="137"/>
                </a:lnTo>
                <a:lnTo>
                  <a:pt x="339" y="138"/>
                </a:lnTo>
                <a:lnTo>
                  <a:pt x="337" y="139"/>
                </a:lnTo>
                <a:lnTo>
                  <a:pt x="337" y="140"/>
                </a:lnTo>
                <a:lnTo>
                  <a:pt x="337" y="140"/>
                </a:lnTo>
                <a:lnTo>
                  <a:pt x="336" y="141"/>
                </a:lnTo>
                <a:lnTo>
                  <a:pt x="336" y="141"/>
                </a:lnTo>
                <a:lnTo>
                  <a:pt x="336" y="141"/>
                </a:lnTo>
                <a:lnTo>
                  <a:pt x="336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40"/>
                </a:lnTo>
                <a:lnTo>
                  <a:pt x="335" y="139"/>
                </a:lnTo>
                <a:lnTo>
                  <a:pt x="334" y="139"/>
                </a:lnTo>
                <a:lnTo>
                  <a:pt x="334" y="139"/>
                </a:lnTo>
                <a:lnTo>
                  <a:pt x="334" y="139"/>
                </a:lnTo>
                <a:lnTo>
                  <a:pt x="333" y="138"/>
                </a:lnTo>
                <a:lnTo>
                  <a:pt x="333" y="138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1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5"/>
                </a:lnTo>
                <a:lnTo>
                  <a:pt x="330" y="135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4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9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8" y="133"/>
                </a:lnTo>
                <a:lnTo>
                  <a:pt x="327" y="132"/>
                </a:lnTo>
                <a:lnTo>
                  <a:pt x="327" y="132"/>
                </a:lnTo>
                <a:lnTo>
                  <a:pt x="327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2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6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1"/>
                </a:lnTo>
                <a:lnTo>
                  <a:pt x="325" y="130"/>
                </a:lnTo>
                <a:lnTo>
                  <a:pt x="325" y="130"/>
                </a:lnTo>
                <a:lnTo>
                  <a:pt x="324" y="130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2" y="128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7"/>
                </a:lnTo>
                <a:lnTo>
                  <a:pt x="321" y="12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9">
            <a:extLst>
              <a:ext uri="{FF2B5EF4-FFF2-40B4-BE49-F238E27FC236}">
                <a16:creationId xmlns:a16="http://schemas.microsoft.com/office/drawing/2014/main" id="{51ABA779-0162-6C3F-36CE-56ACA1A7953F}"/>
              </a:ext>
            </a:extLst>
          </p:cNvPr>
          <p:cNvSpPr>
            <a:spLocks noEditPoints="1"/>
          </p:cNvSpPr>
          <p:nvPr/>
        </p:nvSpPr>
        <p:spPr bwMode="auto">
          <a:xfrm>
            <a:off x="4939819" y="5284788"/>
            <a:ext cx="723900" cy="1054100"/>
          </a:xfrm>
          <a:custGeom>
            <a:avLst/>
            <a:gdLst>
              <a:gd name="T0" fmla="*/ 637 w 777"/>
              <a:gd name="T1" fmla="*/ 699 h 1133"/>
              <a:gd name="T2" fmla="*/ 736 w 777"/>
              <a:gd name="T3" fmla="*/ 321 h 1133"/>
              <a:gd name="T4" fmla="*/ 742 w 777"/>
              <a:gd name="T5" fmla="*/ 292 h 1133"/>
              <a:gd name="T6" fmla="*/ 733 w 777"/>
              <a:gd name="T7" fmla="*/ 327 h 1133"/>
              <a:gd name="T8" fmla="*/ 728 w 777"/>
              <a:gd name="T9" fmla="*/ 401 h 1133"/>
              <a:gd name="T10" fmla="*/ 738 w 777"/>
              <a:gd name="T11" fmla="*/ 448 h 1133"/>
              <a:gd name="T12" fmla="*/ 762 w 777"/>
              <a:gd name="T13" fmla="*/ 459 h 1133"/>
              <a:gd name="T14" fmla="*/ 740 w 777"/>
              <a:gd name="T15" fmla="*/ 486 h 1133"/>
              <a:gd name="T16" fmla="*/ 707 w 777"/>
              <a:gd name="T17" fmla="*/ 573 h 1133"/>
              <a:gd name="T18" fmla="*/ 700 w 777"/>
              <a:gd name="T19" fmla="*/ 632 h 1133"/>
              <a:gd name="T20" fmla="*/ 631 w 777"/>
              <a:gd name="T21" fmla="*/ 703 h 1133"/>
              <a:gd name="T22" fmla="*/ 595 w 777"/>
              <a:gd name="T23" fmla="*/ 715 h 1133"/>
              <a:gd name="T24" fmla="*/ 591 w 777"/>
              <a:gd name="T25" fmla="*/ 684 h 1133"/>
              <a:gd name="T26" fmla="*/ 592 w 777"/>
              <a:gd name="T27" fmla="*/ 736 h 1133"/>
              <a:gd name="T28" fmla="*/ 551 w 777"/>
              <a:gd name="T29" fmla="*/ 840 h 1133"/>
              <a:gd name="T30" fmla="*/ 499 w 777"/>
              <a:gd name="T31" fmla="*/ 885 h 1133"/>
              <a:gd name="T32" fmla="*/ 479 w 777"/>
              <a:gd name="T33" fmla="*/ 889 h 1133"/>
              <a:gd name="T34" fmla="*/ 491 w 777"/>
              <a:gd name="T35" fmla="*/ 902 h 1133"/>
              <a:gd name="T36" fmla="*/ 525 w 777"/>
              <a:gd name="T37" fmla="*/ 920 h 1133"/>
              <a:gd name="T38" fmla="*/ 505 w 777"/>
              <a:gd name="T39" fmla="*/ 998 h 1133"/>
              <a:gd name="T40" fmla="*/ 465 w 777"/>
              <a:gd name="T41" fmla="*/ 1092 h 1133"/>
              <a:gd name="T42" fmla="*/ 438 w 777"/>
              <a:gd name="T43" fmla="*/ 1105 h 1133"/>
              <a:gd name="T44" fmla="*/ 425 w 777"/>
              <a:gd name="T45" fmla="*/ 1105 h 1133"/>
              <a:gd name="T46" fmla="*/ 419 w 777"/>
              <a:gd name="T47" fmla="*/ 1098 h 1133"/>
              <a:gd name="T48" fmla="*/ 416 w 777"/>
              <a:gd name="T49" fmla="*/ 1095 h 1133"/>
              <a:gd name="T50" fmla="*/ 415 w 777"/>
              <a:gd name="T51" fmla="*/ 1086 h 1133"/>
              <a:gd name="T52" fmla="*/ 422 w 777"/>
              <a:gd name="T53" fmla="*/ 1074 h 1133"/>
              <a:gd name="T54" fmla="*/ 418 w 777"/>
              <a:gd name="T55" fmla="*/ 1078 h 1133"/>
              <a:gd name="T56" fmla="*/ 408 w 777"/>
              <a:gd name="T57" fmla="*/ 1078 h 1133"/>
              <a:gd name="T58" fmla="*/ 407 w 777"/>
              <a:gd name="T59" fmla="*/ 1084 h 1133"/>
              <a:gd name="T60" fmla="*/ 376 w 777"/>
              <a:gd name="T61" fmla="*/ 1088 h 1133"/>
              <a:gd name="T62" fmla="*/ 376 w 777"/>
              <a:gd name="T63" fmla="*/ 1107 h 1133"/>
              <a:gd name="T64" fmla="*/ 354 w 777"/>
              <a:gd name="T65" fmla="*/ 1111 h 1133"/>
              <a:gd name="T66" fmla="*/ 325 w 777"/>
              <a:gd name="T67" fmla="*/ 1133 h 1133"/>
              <a:gd name="T68" fmla="*/ 308 w 777"/>
              <a:gd name="T69" fmla="*/ 1133 h 1133"/>
              <a:gd name="T70" fmla="*/ 311 w 777"/>
              <a:gd name="T71" fmla="*/ 1117 h 1133"/>
              <a:gd name="T72" fmla="*/ 298 w 777"/>
              <a:gd name="T73" fmla="*/ 1099 h 1133"/>
              <a:gd name="T74" fmla="*/ 288 w 777"/>
              <a:gd name="T75" fmla="*/ 1080 h 1133"/>
              <a:gd name="T76" fmla="*/ 260 w 777"/>
              <a:gd name="T77" fmla="*/ 1050 h 1133"/>
              <a:gd name="T78" fmla="*/ 231 w 777"/>
              <a:gd name="T79" fmla="*/ 1025 h 1133"/>
              <a:gd name="T80" fmla="*/ 198 w 777"/>
              <a:gd name="T81" fmla="*/ 1011 h 1133"/>
              <a:gd name="T82" fmla="*/ 203 w 777"/>
              <a:gd name="T83" fmla="*/ 995 h 1133"/>
              <a:gd name="T84" fmla="*/ 202 w 777"/>
              <a:gd name="T85" fmla="*/ 983 h 1133"/>
              <a:gd name="T86" fmla="*/ 206 w 777"/>
              <a:gd name="T87" fmla="*/ 978 h 1133"/>
              <a:gd name="T88" fmla="*/ 206 w 777"/>
              <a:gd name="T89" fmla="*/ 972 h 1133"/>
              <a:gd name="T90" fmla="*/ 206 w 777"/>
              <a:gd name="T91" fmla="*/ 966 h 1133"/>
              <a:gd name="T92" fmla="*/ 197 w 777"/>
              <a:gd name="T93" fmla="*/ 965 h 1133"/>
              <a:gd name="T94" fmla="*/ 186 w 777"/>
              <a:gd name="T95" fmla="*/ 960 h 1133"/>
              <a:gd name="T96" fmla="*/ 179 w 777"/>
              <a:gd name="T97" fmla="*/ 942 h 1133"/>
              <a:gd name="T98" fmla="*/ 180 w 777"/>
              <a:gd name="T99" fmla="*/ 925 h 1133"/>
              <a:gd name="T100" fmla="*/ 181 w 777"/>
              <a:gd name="T101" fmla="*/ 913 h 1133"/>
              <a:gd name="T102" fmla="*/ 180 w 777"/>
              <a:gd name="T103" fmla="*/ 900 h 1133"/>
              <a:gd name="T104" fmla="*/ 173 w 777"/>
              <a:gd name="T105" fmla="*/ 894 h 1133"/>
              <a:gd name="T106" fmla="*/ 176 w 777"/>
              <a:gd name="T107" fmla="*/ 884 h 1133"/>
              <a:gd name="T108" fmla="*/ 175 w 777"/>
              <a:gd name="T109" fmla="*/ 876 h 1133"/>
              <a:gd name="T110" fmla="*/ 172 w 777"/>
              <a:gd name="T111" fmla="*/ 865 h 1133"/>
              <a:gd name="T112" fmla="*/ 166 w 777"/>
              <a:gd name="T113" fmla="*/ 863 h 1133"/>
              <a:gd name="T114" fmla="*/ 160 w 777"/>
              <a:gd name="T115" fmla="*/ 858 h 1133"/>
              <a:gd name="T116" fmla="*/ 157 w 777"/>
              <a:gd name="T117" fmla="*/ 846 h 1133"/>
              <a:gd name="T118" fmla="*/ 148 w 777"/>
              <a:gd name="T119" fmla="*/ 847 h 1133"/>
              <a:gd name="T120" fmla="*/ 7 w 777"/>
              <a:gd name="T121" fmla="*/ 849 h 1133"/>
              <a:gd name="T122" fmla="*/ 128 w 777"/>
              <a:gd name="T123" fmla="*/ 468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7" h="1133">
                <a:moveTo>
                  <a:pt x="487" y="890"/>
                </a:moveTo>
                <a:lnTo>
                  <a:pt x="486" y="890"/>
                </a:lnTo>
                <a:lnTo>
                  <a:pt x="485" y="889"/>
                </a:lnTo>
                <a:lnTo>
                  <a:pt x="485" y="888"/>
                </a:lnTo>
                <a:lnTo>
                  <a:pt x="485" y="888"/>
                </a:lnTo>
                <a:lnTo>
                  <a:pt x="486" y="888"/>
                </a:lnTo>
                <a:lnTo>
                  <a:pt x="487" y="889"/>
                </a:lnTo>
                <a:lnTo>
                  <a:pt x="487" y="890"/>
                </a:lnTo>
                <a:close/>
                <a:moveTo>
                  <a:pt x="626" y="707"/>
                </a:moveTo>
                <a:lnTo>
                  <a:pt x="626" y="708"/>
                </a:lnTo>
                <a:lnTo>
                  <a:pt x="625" y="707"/>
                </a:lnTo>
                <a:lnTo>
                  <a:pt x="625" y="707"/>
                </a:lnTo>
                <a:lnTo>
                  <a:pt x="625" y="707"/>
                </a:lnTo>
                <a:lnTo>
                  <a:pt x="625" y="707"/>
                </a:lnTo>
                <a:lnTo>
                  <a:pt x="626" y="707"/>
                </a:lnTo>
                <a:lnTo>
                  <a:pt x="626" y="707"/>
                </a:lnTo>
                <a:lnTo>
                  <a:pt x="626" y="707"/>
                </a:lnTo>
                <a:lnTo>
                  <a:pt x="626" y="707"/>
                </a:lnTo>
                <a:close/>
                <a:moveTo>
                  <a:pt x="633" y="702"/>
                </a:moveTo>
                <a:lnTo>
                  <a:pt x="633" y="703"/>
                </a:lnTo>
                <a:lnTo>
                  <a:pt x="633" y="702"/>
                </a:lnTo>
                <a:lnTo>
                  <a:pt x="633" y="702"/>
                </a:lnTo>
                <a:lnTo>
                  <a:pt x="633" y="702"/>
                </a:lnTo>
                <a:lnTo>
                  <a:pt x="633" y="702"/>
                </a:lnTo>
                <a:close/>
                <a:moveTo>
                  <a:pt x="634" y="702"/>
                </a:moveTo>
                <a:lnTo>
                  <a:pt x="634" y="702"/>
                </a:lnTo>
                <a:lnTo>
                  <a:pt x="634" y="702"/>
                </a:lnTo>
                <a:lnTo>
                  <a:pt x="634" y="702"/>
                </a:lnTo>
                <a:lnTo>
                  <a:pt x="634" y="702"/>
                </a:lnTo>
                <a:lnTo>
                  <a:pt x="635" y="702"/>
                </a:lnTo>
                <a:lnTo>
                  <a:pt x="634" y="702"/>
                </a:lnTo>
                <a:close/>
                <a:moveTo>
                  <a:pt x="636" y="701"/>
                </a:moveTo>
                <a:lnTo>
                  <a:pt x="636" y="701"/>
                </a:lnTo>
                <a:lnTo>
                  <a:pt x="635" y="701"/>
                </a:lnTo>
                <a:lnTo>
                  <a:pt x="635" y="700"/>
                </a:lnTo>
                <a:lnTo>
                  <a:pt x="636" y="700"/>
                </a:lnTo>
                <a:lnTo>
                  <a:pt x="636" y="700"/>
                </a:lnTo>
                <a:lnTo>
                  <a:pt x="636" y="701"/>
                </a:lnTo>
                <a:close/>
                <a:moveTo>
                  <a:pt x="637" y="700"/>
                </a:moveTo>
                <a:lnTo>
                  <a:pt x="637" y="700"/>
                </a:lnTo>
                <a:lnTo>
                  <a:pt x="636" y="700"/>
                </a:lnTo>
                <a:lnTo>
                  <a:pt x="636" y="700"/>
                </a:lnTo>
                <a:lnTo>
                  <a:pt x="637" y="699"/>
                </a:lnTo>
                <a:lnTo>
                  <a:pt x="637" y="700"/>
                </a:lnTo>
                <a:close/>
                <a:moveTo>
                  <a:pt x="638" y="700"/>
                </a:moveTo>
                <a:lnTo>
                  <a:pt x="638" y="700"/>
                </a:lnTo>
                <a:lnTo>
                  <a:pt x="638" y="700"/>
                </a:lnTo>
                <a:lnTo>
                  <a:pt x="638" y="700"/>
                </a:lnTo>
                <a:lnTo>
                  <a:pt x="638" y="699"/>
                </a:lnTo>
                <a:lnTo>
                  <a:pt x="638" y="700"/>
                </a:lnTo>
                <a:close/>
                <a:moveTo>
                  <a:pt x="640" y="700"/>
                </a:moveTo>
                <a:lnTo>
                  <a:pt x="639" y="700"/>
                </a:lnTo>
                <a:lnTo>
                  <a:pt x="639" y="700"/>
                </a:lnTo>
                <a:lnTo>
                  <a:pt x="639" y="699"/>
                </a:lnTo>
                <a:lnTo>
                  <a:pt x="640" y="699"/>
                </a:lnTo>
                <a:lnTo>
                  <a:pt x="640" y="700"/>
                </a:lnTo>
                <a:close/>
                <a:moveTo>
                  <a:pt x="732" y="462"/>
                </a:moveTo>
                <a:lnTo>
                  <a:pt x="731" y="462"/>
                </a:lnTo>
                <a:lnTo>
                  <a:pt x="730" y="461"/>
                </a:lnTo>
                <a:lnTo>
                  <a:pt x="730" y="459"/>
                </a:lnTo>
                <a:lnTo>
                  <a:pt x="731" y="458"/>
                </a:lnTo>
                <a:lnTo>
                  <a:pt x="732" y="457"/>
                </a:lnTo>
                <a:lnTo>
                  <a:pt x="733" y="458"/>
                </a:lnTo>
                <a:lnTo>
                  <a:pt x="733" y="461"/>
                </a:lnTo>
                <a:lnTo>
                  <a:pt x="732" y="462"/>
                </a:lnTo>
                <a:close/>
                <a:moveTo>
                  <a:pt x="727" y="440"/>
                </a:move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39"/>
                </a:lnTo>
                <a:lnTo>
                  <a:pt x="728" y="439"/>
                </a:lnTo>
                <a:lnTo>
                  <a:pt x="728" y="439"/>
                </a:lnTo>
                <a:lnTo>
                  <a:pt x="728" y="440"/>
                </a:lnTo>
                <a:lnTo>
                  <a:pt x="727" y="440"/>
                </a:lnTo>
                <a:close/>
                <a:moveTo>
                  <a:pt x="735" y="323"/>
                </a:moveTo>
                <a:lnTo>
                  <a:pt x="733" y="323"/>
                </a:lnTo>
                <a:lnTo>
                  <a:pt x="732" y="322"/>
                </a:lnTo>
                <a:lnTo>
                  <a:pt x="732" y="321"/>
                </a:lnTo>
                <a:lnTo>
                  <a:pt x="733" y="320"/>
                </a:lnTo>
                <a:lnTo>
                  <a:pt x="734" y="320"/>
                </a:lnTo>
                <a:lnTo>
                  <a:pt x="734" y="321"/>
                </a:lnTo>
                <a:lnTo>
                  <a:pt x="735" y="322"/>
                </a:lnTo>
                <a:lnTo>
                  <a:pt x="735" y="323"/>
                </a:lnTo>
                <a:close/>
                <a:moveTo>
                  <a:pt x="738" y="320"/>
                </a:moveTo>
                <a:lnTo>
                  <a:pt x="737" y="321"/>
                </a:lnTo>
                <a:lnTo>
                  <a:pt x="736" y="321"/>
                </a:lnTo>
                <a:lnTo>
                  <a:pt x="736" y="320"/>
                </a:lnTo>
                <a:lnTo>
                  <a:pt x="736" y="319"/>
                </a:lnTo>
                <a:lnTo>
                  <a:pt x="737" y="318"/>
                </a:lnTo>
                <a:lnTo>
                  <a:pt x="737" y="317"/>
                </a:lnTo>
                <a:lnTo>
                  <a:pt x="737" y="317"/>
                </a:lnTo>
                <a:lnTo>
                  <a:pt x="737" y="317"/>
                </a:lnTo>
                <a:lnTo>
                  <a:pt x="737" y="315"/>
                </a:lnTo>
                <a:lnTo>
                  <a:pt x="738" y="314"/>
                </a:lnTo>
                <a:lnTo>
                  <a:pt x="739" y="314"/>
                </a:lnTo>
                <a:lnTo>
                  <a:pt x="739" y="314"/>
                </a:lnTo>
                <a:lnTo>
                  <a:pt x="740" y="315"/>
                </a:lnTo>
                <a:lnTo>
                  <a:pt x="740" y="316"/>
                </a:lnTo>
                <a:lnTo>
                  <a:pt x="738" y="319"/>
                </a:lnTo>
                <a:lnTo>
                  <a:pt x="738" y="320"/>
                </a:lnTo>
                <a:lnTo>
                  <a:pt x="738" y="320"/>
                </a:lnTo>
                <a:close/>
                <a:moveTo>
                  <a:pt x="592" y="70"/>
                </a:moveTo>
                <a:lnTo>
                  <a:pt x="596" y="77"/>
                </a:lnTo>
                <a:lnTo>
                  <a:pt x="599" y="81"/>
                </a:lnTo>
                <a:lnTo>
                  <a:pt x="611" y="98"/>
                </a:lnTo>
                <a:lnTo>
                  <a:pt x="624" y="116"/>
                </a:lnTo>
                <a:lnTo>
                  <a:pt x="628" y="123"/>
                </a:lnTo>
                <a:lnTo>
                  <a:pt x="646" y="148"/>
                </a:lnTo>
                <a:lnTo>
                  <a:pt x="656" y="162"/>
                </a:lnTo>
                <a:lnTo>
                  <a:pt x="660" y="168"/>
                </a:lnTo>
                <a:lnTo>
                  <a:pt x="664" y="173"/>
                </a:lnTo>
                <a:lnTo>
                  <a:pt x="673" y="186"/>
                </a:lnTo>
                <a:lnTo>
                  <a:pt x="675" y="188"/>
                </a:lnTo>
                <a:lnTo>
                  <a:pt x="684" y="201"/>
                </a:lnTo>
                <a:lnTo>
                  <a:pt x="701" y="226"/>
                </a:lnTo>
                <a:lnTo>
                  <a:pt x="708" y="236"/>
                </a:lnTo>
                <a:lnTo>
                  <a:pt x="715" y="246"/>
                </a:lnTo>
                <a:lnTo>
                  <a:pt x="723" y="258"/>
                </a:lnTo>
                <a:lnTo>
                  <a:pt x="723" y="258"/>
                </a:lnTo>
                <a:lnTo>
                  <a:pt x="725" y="260"/>
                </a:lnTo>
                <a:lnTo>
                  <a:pt x="726" y="262"/>
                </a:lnTo>
                <a:lnTo>
                  <a:pt x="726" y="262"/>
                </a:lnTo>
                <a:lnTo>
                  <a:pt x="735" y="274"/>
                </a:lnTo>
                <a:lnTo>
                  <a:pt x="737" y="277"/>
                </a:lnTo>
                <a:lnTo>
                  <a:pt x="740" y="287"/>
                </a:lnTo>
                <a:lnTo>
                  <a:pt x="740" y="287"/>
                </a:lnTo>
                <a:lnTo>
                  <a:pt x="742" y="289"/>
                </a:lnTo>
                <a:lnTo>
                  <a:pt x="742" y="290"/>
                </a:lnTo>
                <a:lnTo>
                  <a:pt x="742" y="292"/>
                </a:lnTo>
                <a:lnTo>
                  <a:pt x="742" y="292"/>
                </a:lnTo>
                <a:lnTo>
                  <a:pt x="742" y="292"/>
                </a:lnTo>
                <a:lnTo>
                  <a:pt x="744" y="293"/>
                </a:lnTo>
                <a:lnTo>
                  <a:pt x="744" y="294"/>
                </a:lnTo>
                <a:lnTo>
                  <a:pt x="744" y="295"/>
                </a:lnTo>
                <a:lnTo>
                  <a:pt x="743" y="295"/>
                </a:lnTo>
                <a:lnTo>
                  <a:pt x="743" y="296"/>
                </a:lnTo>
                <a:lnTo>
                  <a:pt x="742" y="297"/>
                </a:lnTo>
                <a:lnTo>
                  <a:pt x="742" y="297"/>
                </a:lnTo>
                <a:lnTo>
                  <a:pt x="742" y="297"/>
                </a:lnTo>
                <a:lnTo>
                  <a:pt x="742" y="298"/>
                </a:lnTo>
                <a:lnTo>
                  <a:pt x="741" y="298"/>
                </a:lnTo>
                <a:lnTo>
                  <a:pt x="740" y="300"/>
                </a:lnTo>
                <a:lnTo>
                  <a:pt x="740" y="302"/>
                </a:lnTo>
                <a:lnTo>
                  <a:pt x="739" y="302"/>
                </a:lnTo>
                <a:lnTo>
                  <a:pt x="737" y="302"/>
                </a:lnTo>
                <a:lnTo>
                  <a:pt x="736" y="303"/>
                </a:lnTo>
                <a:lnTo>
                  <a:pt x="736" y="304"/>
                </a:lnTo>
                <a:lnTo>
                  <a:pt x="737" y="305"/>
                </a:lnTo>
                <a:lnTo>
                  <a:pt x="737" y="307"/>
                </a:lnTo>
                <a:lnTo>
                  <a:pt x="734" y="309"/>
                </a:lnTo>
                <a:lnTo>
                  <a:pt x="733" y="311"/>
                </a:lnTo>
                <a:lnTo>
                  <a:pt x="733" y="312"/>
                </a:lnTo>
                <a:lnTo>
                  <a:pt x="733" y="312"/>
                </a:lnTo>
                <a:lnTo>
                  <a:pt x="734" y="313"/>
                </a:lnTo>
                <a:lnTo>
                  <a:pt x="734" y="313"/>
                </a:lnTo>
                <a:lnTo>
                  <a:pt x="734" y="314"/>
                </a:lnTo>
                <a:lnTo>
                  <a:pt x="734" y="314"/>
                </a:lnTo>
                <a:lnTo>
                  <a:pt x="734" y="315"/>
                </a:lnTo>
                <a:lnTo>
                  <a:pt x="732" y="317"/>
                </a:lnTo>
                <a:lnTo>
                  <a:pt x="731" y="320"/>
                </a:lnTo>
                <a:lnTo>
                  <a:pt x="731" y="320"/>
                </a:lnTo>
                <a:lnTo>
                  <a:pt x="731" y="320"/>
                </a:lnTo>
                <a:lnTo>
                  <a:pt x="731" y="322"/>
                </a:lnTo>
                <a:lnTo>
                  <a:pt x="733" y="325"/>
                </a:lnTo>
                <a:lnTo>
                  <a:pt x="733" y="326"/>
                </a:lnTo>
                <a:lnTo>
                  <a:pt x="732" y="328"/>
                </a:lnTo>
                <a:lnTo>
                  <a:pt x="732" y="330"/>
                </a:lnTo>
                <a:lnTo>
                  <a:pt x="733" y="330"/>
                </a:lnTo>
                <a:lnTo>
                  <a:pt x="733" y="330"/>
                </a:lnTo>
                <a:lnTo>
                  <a:pt x="733" y="329"/>
                </a:lnTo>
                <a:lnTo>
                  <a:pt x="733" y="328"/>
                </a:lnTo>
                <a:lnTo>
                  <a:pt x="733" y="327"/>
                </a:lnTo>
                <a:lnTo>
                  <a:pt x="735" y="326"/>
                </a:lnTo>
                <a:lnTo>
                  <a:pt x="735" y="327"/>
                </a:lnTo>
                <a:lnTo>
                  <a:pt x="738" y="332"/>
                </a:lnTo>
                <a:lnTo>
                  <a:pt x="737" y="335"/>
                </a:lnTo>
                <a:lnTo>
                  <a:pt x="738" y="336"/>
                </a:lnTo>
                <a:lnTo>
                  <a:pt x="738" y="337"/>
                </a:lnTo>
                <a:lnTo>
                  <a:pt x="739" y="339"/>
                </a:lnTo>
                <a:lnTo>
                  <a:pt x="739" y="340"/>
                </a:lnTo>
                <a:lnTo>
                  <a:pt x="740" y="340"/>
                </a:lnTo>
                <a:lnTo>
                  <a:pt x="740" y="345"/>
                </a:lnTo>
                <a:lnTo>
                  <a:pt x="739" y="345"/>
                </a:lnTo>
                <a:lnTo>
                  <a:pt x="739" y="349"/>
                </a:lnTo>
                <a:lnTo>
                  <a:pt x="738" y="349"/>
                </a:lnTo>
                <a:lnTo>
                  <a:pt x="738" y="353"/>
                </a:lnTo>
                <a:lnTo>
                  <a:pt x="734" y="362"/>
                </a:lnTo>
                <a:lnTo>
                  <a:pt x="731" y="367"/>
                </a:lnTo>
                <a:lnTo>
                  <a:pt x="731" y="368"/>
                </a:lnTo>
                <a:lnTo>
                  <a:pt x="730" y="369"/>
                </a:lnTo>
                <a:lnTo>
                  <a:pt x="730" y="371"/>
                </a:lnTo>
                <a:lnTo>
                  <a:pt x="729" y="372"/>
                </a:lnTo>
                <a:lnTo>
                  <a:pt x="729" y="379"/>
                </a:lnTo>
                <a:lnTo>
                  <a:pt x="729" y="379"/>
                </a:lnTo>
                <a:lnTo>
                  <a:pt x="729" y="380"/>
                </a:lnTo>
                <a:lnTo>
                  <a:pt x="729" y="381"/>
                </a:lnTo>
                <a:lnTo>
                  <a:pt x="729" y="381"/>
                </a:lnTo>
                <a:lnTo>
                  <a:pt x="729" y="381"/>
                </a:lnTo>
                <a:lnTo>
                  <a:pt x="729" y="384"/>
                </a:lnTo>
                <a:lnTo>
                  <a:pt x="729" y="385"/>
                </a:lnTo>
                <a:lnTo>
                  <a:pt x="729" y="387"/>
                </a:lnTo>
                <a:lnTo>
                  <a:pt x="729" y="387"/>
                </a:lnTo>
                <a:lnTo>
                  <a:pt x="729" y="389"/>
                </a:lnTo>
                <a:lnTo>
                  <a:pt x="729" y="389"/>
                </a:lnTo>
                <a:lnTo>
                  <a:pt x="729" y="391"/>
                </a:lnTo>
                <a:lnTo>
                  <a:pt x="729" y="392"/>
                </a:lnTo>
                <a:lnTo>
                  <a:pt x="728" y="392"/>
                </a:lnTo>
                <a:lnTo>
                  <a:pt x="728" y="392"/>
                </a:lnTo>
                <a:lnTo>
                  <a:pt x="729" y="393"/>
                </a:lnTo>
                <a:lnTo>
                  <a:pt x="729" y="394"/>
                </a:lnTo>
                <a:lnTo>
                  <a:pt x="728" y="397"/>
                </a:lnTo>
                <a:lnTo>
                  <a:pt x="728" y="398"/>
                </a:lnTo>
                <a:lnTo>
                  <a:pt x="728" y="398"/>
                </a:lnTo>
                <a:lnTo>
                  <a:pt x="728" y="399"/>
                </a:lnTo>
                <a:lnTo>
                  <a:pt x="728" y="401"/>
                </a:lnTo>
                <a:lnTo>
                  <a:pt x="728" y="401"/>
                </a:lnTo>
                <a:lnTo>
                  <a:pt x="728" y="403"/>
                </a:lnTo>
                <a:lnTo>
                  <a:pt x="727" y="405"/>
                </a:lnTo>
                <a:lnTo>
                  <a:pt x="727" y="406"/>
                </a:lnTo>
                <a:lnTo>
                  <a:pt x="726" y="407"/>
                </a:lnTo>
                <a:lnTo>
                  <a:pt x="726" y="409"/>
                </a:lnTo>
                <a:lnTo>
                  <a:pt x="724" y="411"/>
                </a:lnTo>
                <a:lnTo>
                  <a:pt x="724" y="415"/>
                </a:lnTo>
                <a:lnTo>
                  <a:pt x="723" y="418"/>
                </a:lnTo>
                <a:lnTo>
                  <a:pt x="723" y="419"/>
                </a:lnTo>
                <a:lnTo>
                  <a:pt x="724" y="423"/>
                </a:lnTo>
                <a:lnTo>
                  <a:pt x="724" y="423"/>
                </a:lnTo>
                <a:lnTo>
                  <a:pt x="724" y="424"/>
                </a:lnTo>
                <a:lnTo>
                  <a:pt x="724" y="425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7"/>
                </a:lnTo>
                <a:lnTo>
                  <a:pt x="725" y="428"/>
                </a:lnTo>
                <a:lnTo>
                  <a:pt x="725" y="431"/>
                </a:lnTo>
                <a:lnTo>
                  <a:pt x="727" y="434"/>
                </a:lnTo>
                <a:lnTo>
                  <a:pt x="727" y="435"/>
                </a:lnTo>
                <a:lnTo>
                  <a:pt x="726" y="437"/>
                </a:lnTo>
                <a:lnTo>
                  <a:pt x="725" y="437"/>
                </a:lnTo>
                <a:lnTo>
                  <a:pt x="724" y="436"/>
                </a:lnTo>
                <a:lnTo>
                  <a:pt x="723" y="436"/>
                </a:lnTo>
                <a:lnTo>
                  <a:pt x="724" y="438"/>
                </a:lnTo>
                <a:lnTo>
                  <a:pt x="725" y="441"/>
                </a:lnTo>
                <a:lnTo>
                  <a:pt x="727" y="442"/>
                </a:lnTo>
                <a:lnTo>
                  <a:pt x="727" y="443"/>
                </a:lnTo>
                <a:lnTo>
                  <a:pt x="727" y="444"/>
                </a:lnTo>
                <a:lnTo>
                  <a:pt x="727" y="446"/>
                </a:lnTo>
                <a:lnTo>
                  <a:pt x="729" y="444"/>
                </a:lnTo>
                <a:lnTo>
                  <a:pt x="728" y="443"/>
                </a:lnTo>
                <a:lnTo>
                  <a:pt x="728" y="441"/>
                </a:lnTo>
                <a:lnTo>
                  <a:pt x="729" y="440"/>
                </a:lnTo>
                <a:lnTo>
                  <a:pt x="729" y="440"/>
                </a:lnTo>
                <a:lnTo>
                  <a:pt x="730" y="439"/>
                </a:lnTo>
                <a:lnTo>
                  <a:pt x="731" y="439"/>
                </a:lnTo>
                <a:lnTo>
                  <a:pt x="733" y="442"/>
                </a:lnTo>
                <a:lnTo>
                  <a:pt x="733" y="442"/>
                </a:lnTo>
                <a:lnTo>
                  <a:pt x="738" y="448"/>
                </a:lnTo>
                <a:lnTo>
                  <a:pt x="738" y="448"/>
                </a:lnTo>
                <a:lnTo>
                  <a:pt x="740" y="451"/>
                </a:lnTo>
                <a:lnTo>
                  <a:pt x="741" y="454"/>
                </a:lnTo>
                <a:lnTo>
                  <a:pt x="741" y="455"/>
                </a:lnTo>
                <a:lnTo>
                  <a:pt x="741" y="456"/>
                </a:lnTo>
                <a:lnTo>
                  <a:pt x="740" y="457"/>
                </a:lnTo>
                <a:lnTo>
                  <a:pt x="739" y="456"/>
                </a:lnTo>
                <a:lnTo>
                  <a:pt x="737" y="451"/>
                </a:lnTo>
                <a:lnTo>
                  <a:pt x="735" y="451"/>
                </a:lnTo>
                <a:lnTo>
                  <a:pt x="735" y="449"/>
                </a:lnTo>
                <a:lnTo>
                  <a:pt x="734" y="451"/>
                </a:lnTo>
                <a:lnTo>
                  <a:pt x="733" y="451"/>
                </a:lnTo>
                <a:lnTo>
                  <a:pt x="732" y="454"/>
                </a:lnTo>
                <a:lnTo>
                  <a:pt x="728" y="458"/>
                </a:lnTo>
                <a:lnTo>
                  <a:pt x="728" y="459"/>
                </a:lnTo>
                <a:lnTo>
                  <a:pt x="726" y="460"/>
                </a:lnTo>
                <a:lnTo>
                  <a:pt x="726" y="462"/>
                </a:lnTo>
                <a:lnTo>
                  <a:pt x="727" y="461"/>
                </a:lnTo>
                <a:lnTo>
                  <a:pt x="728" y="461"/>
                </a:lnTo>
                <a:lnTo>
                  <a:pt x="728" y="461"/>
                </a:lnTo>
                <a:lnTo>
                  <a:pt x="728" y="462"/>
                </a:lnTo>
                <a:lnTo>
                  <a:pt x="727" y="465"/>
                </a:lnTo>
                <a:lnTo>
                  <a:pt x="728" y="466"/>
                </a:lnTo>
                <a:lnTo>
                  <a:pt x="730" y="466"/>
                </a:lnTo>
                <a:lnTo>
                  <a:pt x="731" y="465"/>
                </a:lnTo>
                <a:lnTo>
                  <a:pt x="731" y="463"/>
                </a:lnTo>
                <a:lnTo>
                  <a:pt x="733" y="462"/>
                </a:lnTo>
                <a:lnTo>
                  <a:pt x="734" y="462"/>
                </a:lnTo>
                <a:lnTo>
                  <a:pt x="736" y="461"/>
                </a:lnTo>
                <a:lnTo>
                  <a:pt x="737" y="461"/>
                </a:lnTo>
                <a:lnTo>
                  <a:pt x="739" y="462"/>
                </a:lnTo>
                <a:lnTo>
                  <a:pt x="739" y="462"/>
                </a:lnTo>
                <a:lnTo>
                  <a:pt x="740" y="463"/>
                </a:lnTo>
                <a:lnTo>
                  <a:pt x="744" y="463"/>
                </a:lnTo>
                <a:lnTo>
                  <a:pt x="745" y="462"/>
                </a:lnTo>
                <a:lnTo>
                  <a:pt x="746" y="462"/>
                </a:lnTo>
                <a:lnTo>
                  <a:pt x="748" y="459"/>
                </a:lnTo>
                <a:lnTo>
                  <a:pt x="750" y="459"/>
                </a:lnTo>
                <a:lnTo>
                  <a:pt x="753" y="461"/>
                </a:lnTo>
                <a:lnTo>
                  <a:pt x="754" y="461"/>
                </a:lnTo>
                <a:lnTo>
                  <a:pt x="754" y="461"/>
                </a:lnTo>
                <a:lnTo>
                  <a:pt x="755" y="461"/>
                </a:lnTo>
                <a:lnTo>
                  <a:pt x="759" y="461"/>
                </a:lnTo>
                <a:lnTo>
                  <a:pt x="762" y="459"/>
                </a:lnTo>
                <a:lnTo>
                  <a:pt x="763" y="458"/>
                </a:lnTo>
                <a:lnTo>
                  <a:pt x="766" y="455"/>
                </a:lnTo>
                <a:lnTo>
                  <a:pt x="766" y="455"/>
                </a:lnTo>
                <a:lnTo>
                  <a:pt x="767" y="455"/>
                </a:lnTo>
                <a:lnTo>
                  <a:pt x="768" y="455"/>
                </a:lnTo>
                <a:lnTo>
                  <a:pt x="769" y="452"/>
                </a:lnTo>
                <a:lnTo>
                  <a:pt x="771" y="451"/>
                </a:lnTo>
                <a:lnTo>
                  <a:pt x="775" y="450"/>
                </a:lnTo>
                <a:lnTo>
                  <a:pt x="776" y="451"/>
                </a:lnTo>
                <a:lnTo>
                  <a:pt x="776" y="451"/>
                </a:lnTo>
                <a:lnTo>
                  <a:pt x="776" y="452"/>
                </a:lnTo>
                <a:lnTo>
                  <a:pt x="776" y="453"/>
                </a:lnTo>
                <a:lnTo>
                  <a:pt x="777" y="453"/>
                </a:lnTo>
                <a:lnTo>
                  <a:pt x="777" y="454"/>
                </a:lnTo>
                <a:lnTo>
                  <a:pt x="777" y="455"/>
                </a:lnTo>
                <a:lnTo>
                  <a:pt x="777" y="455"/>
                </a:lnTo>
                <a:lnTo>
                  <a:pt x="777" y="456"/>
                </a:lnTo>
                <a:lnTo>
                  <a:pt x="777" y="459"/>
                </a:lnTo>
                <a:lnTo>
                  <a:pt x="776" y="460"/>
                </a:lnTo>
                <a:lnTo>
                  <a:pt x="776" y="461"/>
                </a:lnTo>
                <a:lnTo>
                  <a:pt x="774" y="463"/>
                </a:lnTo>
                <a:lnTo>
                  <a:pt x="773" y="463"/>
                </a:lnTo>
                <a:lnTo>
                  <a:pt x="771" y="461"/>
                </a:lnTo>
                <a:lnTo>
                  <a:pt x="771" y="461"/>
                </a:lnTo>
                <a:lnTo>
                  <a:pt x="768" y="463"/>
                </a:lnTo>
                <a:lnTo>
                  <a:pt x="767" y="463"/>
                </a:lnTo>
                <a:lnTo>
                  <a:pt x="766" y="464"/>
                </a:lnTo>
                <a:lnTo>
                  <a:pt x="766" y="464"/>
                </a:lnTo>
                <a:lnTo>
                  <a:pt x="757" y="464"/>
                </a:lnTo>
                <a:lnTo>
                  <a:pt x="756" y="465"/>
                </a:lnTo>
                <a:lnTo>
                  <a:pt x="753" y="468"/>
                </a:lnTo>
                <a:lnTo>
                  <a:pt x="750" y="470"/>
                </a:lnTo>
                <a:lnTo>
                  <a:pt x="747" y="473"/>
                </a:lnTo>
                <a:lnTo>
                  <a:pt x="746" y="477"/>
                </a:lnTo>
                <a:lnTo>
                  <a:pt x="746" y="477"/>
                </a:lnTo>
                <a:lnTo>
                  <a:pt x="746" y="481"/>
                </a:lnTo>
                <a:lnTo>
                  <a:pt x="746" y="482"/>
                </a:lnTo>
                <a:lnTo>
                  <a:pt x="747" y="483"/>
                </a:lnTo>
                <a:lnTo>
                  <a:pt x="747" y="484"/>
                </a:lnTo>
                <a:lnTo>
                  <a:pt x="747" y="485"/>
                </a:lnTo>
                <a:lnTo>
                  <a:pt x="746" y="485"/>
                </a:lnTo>
                <a:lnTo>
                  <a:pt x="741" y="486"/>
                </a:lnTo>
                <a:lnTo>
                  <a:pt x="740" y="486"/>
                </a:lnTo>
                <a:lnTo>
                  <a:pt x="739" y="486"/>
                </a:lnTo>
                <a:lnTo>
                  <a:pt x="737" y="487"/>
                </a:lnTo>
                <a:lnTo>
                  <a:pt x="733" y="490"/>
                </a:lnTo>
                <a:lnTo>
                  <a:pt x="730" y="493"/>
                </a:lnTo>
                <a:lnTo>
                  <a:pt x="729" y="495"/>
                </a:lnTo>
                <a:lnTo>
                  <a:pt x="729" y="496"/>
                </a:lnTo>
                <a:lnTo>
                  <a:pt x="728" y="497"/>
                </a:lnTo>
                <a:lnTo>
                  <a:pt x="728" y="498"/>
                </a:lnTo>
                <a:lnTo>
                  <a:pt x="728" y="499"/>
                </a:lnTo>
                <a:lnTo>
                  <a:pt x="728" y="504"/>
                </a:lnTo>
                <a:lnTo>
                  <a:pt x="728" y="505"/>
                </a:lnTo>
                <a:lnTo>
                  <a:pt x="729" y="506"/>
                </a:lnTo>
                <a:lnTo>
                  <a:pt x="731" y="508"/>
                </a:lnTo>
                <a:lnTo>
                  <a:pt x="731" y="511"/>
                </a:lnTo>
                <a:lnTo>
                  <a:pt x="729" y="513"/>
                </a:lnTo>
                <a:lnTo>
                  <a:pt x="726" y="513"/>
                </a:lnTo>
                <a:lnTo>
                  <a:pt x="724" y="514"/>
                </a:lnTo>
                <a:lnTo>
                  <a:pt x="719" y="519"/>
                </a:lnTo>
                <a:lnTo>
                  <a:pt x="717" y="522"/>
                </a:lnTo>
                <a:lnTo>
                  <a:pt x="717" y="524"/>
                </a:lnTo>
                <a:lnTo>
                  <a:pt x="720" y="527"/>
                </a:lnTo>
                <a:lnTo>
                  <a:pt x="721" y="528"/>
                </a:lnTo>
                <a:lnTo>
                  <a:pt x="722" y="530"/>
                </a:lnTo>
                <a:lnTo>
                  <a:pt x="722" y="534"/>
                </a:lnTo>
                <a:lnTo>
                  <a:pt x="721" y="534"/>
                </a:lnTo>
                <a:lnTo>
                  <a:pt x="722" y="535"/>
                </a:lnTo>
                <a:lnTo>
                  <a:pt x="722" y="537"/>
                </a:lnTo>
                <a:lnTo>
                  <a:pt x="722" y="538"/>
                </a:lnTo>
                <a:lnTo>
                  <a:pt x="722" y="545"/>
                </a:lnTo>
                <a:lnTo>
                  <a:pt x="723" y="546"/>
                </a:lnTo>
                <a:lnTo>
                  <a:pt x="723" y="548"/>
                </a:lnTo>
                <a:lnTo>
                  <a:pt x="723" y="548"/>
                </a:lnTo>
                <a:lnTo>
                  <a:pt x="723" y="551"/>
                </a:lnTo>
                <a:lnTo>
                  <a:pt x="722" y="553"/>
                </a:lnTo>
                <a:lnTo>
                  <a:pt x="722" y="554"/>
                </a:lnTo>
                <a:lnTo>
                  <a:pt x="720" y="556"/>
                </a:lnTo>
                <a:lnTo>
                  <a:pt x="720" y="556"/>
                </a:lnTo>
                <a:lnTo>
                  <a:pt x="717" y="558"/>
                </a:lnTo>
                <a:lnTo>
                  <a:pt x="717" y="558"/>
                </a:lnTo>
                <a:lnTo>
                  <a:pt x="713" y="562"/>
                </a:lnTo>
                <a:lnTo>
                  <a:pt x="709" y="568"/>
                </a:lnTo>
                <a:lnTo>
                  <a:pt x="708" y="571"/>
                </a:lnTo>
                <a:lnTo>
                  <a:pt x="707" y="573"/>
                </a:lnTo>
                <a:lnTo>
                  <a:pt x="705" y="573"/>
                </a:lnTo>
                <a:lnTo>
                  <a:pt x="701" y="569"/>
                </a:lnTo>
                <a:lnTo>
                  <a:pt x="701" y="569"/>
                </a:lnTo>
                <a:lnTo>
                  <a:pt x="700" y="570"/>
                </a:lnTo>
                <a:lnTo>
                  <a:pt x="702" y="571"/>
                </a:lnTo>
                <a:lnTo>
                  <a:pt x="703" y="572"/>
                </a:lnTo>
                <a:lnTo>
                  <a:pt x="702" y="576"/>
                </a:lnTo>
                <a:lnTo>
                  <a:pt x="703" y="576"/>
                </a:lnTo>
                <a:lnTo>
                  <a:pt x="703" y="574"/>
                </a:lnTo>
                <a:lnTo>
                  <a:pt x="705" y="575"/>
                </a:lnTo>
                <a:lnTo>
                  <a:pt x="705" y="576"/>
                </a:lnTo>
                <a:lnTo>
                  <a:pt x="702" y="580"/>
                </a:lnTo>
                <a:lnTo>
                  <a:pt x="700" y="583"/>
                </a:lnTo>
                <a:lnTo>
                  <a:pt x="699" y="585"/>
                </a:lnTo>
                <a:lnTo>
                  <a:pt x="696" y="589"/>
                </a:lnTo>
                <a:lnTo>
                  <a:pt x="695" y="593"/>
                </a:lnTo>
                <a:lnTo>
                  <a:pt x="695" y="594"/>
                </a:lnTo>
                <a:lnTo>
                  <a:pt x="694" y="595"/>
                </a:lnTo>
                <a:lnTo>
                  <a:pt x="694" y="598"/>
                </a:lnTo>
                <a:lnTo>
                  <a:pt x="694" y="598"/>
                </a:lnTo>
                <a:lnTo>
                  <a:pt x="694" y="605"/>
                </a:lnTo>
                <a:lnTo>
                  <a:pt x="695" y="608"/>
                </a:lnTo>
                <a:lnTo>
                  <a:pt x="696" y="608"/>
                </a:lnTo>
                <a:lnTo>
                  <a:pt x="698" y="609"/>
                </a:lnTo>
                <a:lnTo>
                  <a:pt x="700" y="612"/>
                </a:lnTo>
                <a:lnTo>
                  <a:pt x="700" y="614"/>
                </a:lnTo>
                <a:lnTo>
                  <a:pt x="700" y="614"/>
                </a:lnTo>
                <a:lnTo>
                  <a:pt x="701" y="615"/>
                </a:lnTo>
                <a:lnTo>
                  <a:pt x="701" y="615"/>
                </a:lnTo>
                <a:lnTo>
                  <a:pt x="701" y="617"/>
                </a:lnTo>
                <a:lnTo>
                  <a:pt x="701" y="618"/>
                </a:lnTo>
                <a:lnTo>
                  <a:pt x="701" y="619"/>
                </a:lnTo>
                <a:lnTo>
                  <a:pt x="701" y="621"/>
                </a:lnTo>
                <a:lnTo>
                  <a:pt x="701" y="621"/>
                </a:lnTo>
                <a:lnTo>
                  <a:pt x="700" y="622"/>
                </a:lnTo>
                <a:lnTo>
                  <a:pt x="700" y="624"/>
                </a:lnTo>
                <a:lnTo>
                  <a:pt x="700" y="624"/>
                </a:lnTo>
                <a:lnTo>
                  <a:pt x="700" y="628"/>
                </a:lnTo>
                <a:lnTo>
                  <a:pt x="699" y="629"/>
                </a:lnTo>
                <a:lnTo>
                  <a:pt x="699" y="631"/>
                </a:lnTo>
                <a:lnTo>
                  <a:pt x="699" y="632"/>
                </a:lnTo>
                <a:lnTo>
                  <a:pt x="700" y="632"/>
                </a:lnTo>
                <a:lnTo>
                  <a:pt x="700" y="632"/>
                </a:lnTo>
                <a:lnTo>
                  <a:pt x="700" y="632"/>
                </a:lnTo>
                <a:lnTo>
                  <a:pt x="701" y="633"/>
                </a:lnTo>
                <a:lnTo>
                  <a:pt x="701" y="635"/>
                </a:lnTo>
                <a:lnTo>
                  <a:pt x="703" y="637"/>
                </a:lnTo>
                <a:lnTo>
                  <a:pt x="703" y="639"/>
                </a:lnTo>
                <a:lnTo>
                  <a:pt x="703" y="639"/>
                </a:lnTo>
                <a:lnTo>
                  <a:pt x="703" y="639"/>
                </a:lnTo>
                <a:lnTo>
                  <a:pt x="701" y="641"/>
                </a:lnTo>
                <a:lnTo>
                  <a:pt x="702" y="643"/>
                </a:lnTo>
                <a:lnTo>
                  <a:pt x="702" y="643"/>
                </a:lnTo>
                <a:lnTo>
                  <a:pt x="702" y="643"/>
                </a:lnTo>
                <a:lnTo>
                  <a:pt x="700" y="645"/>
                </a:lnTo>
                <a:lnTo>
                  <a:pt x="699" y="646"/>
                </a:lnTo>
                <a:lnTo>
                  <a:pt x="697" y="650"/>
                </a:lnTo>
                <a:lnTo>
                  <a:pt x="698" y="651"/>
                </a:lnTo>
                <a:lnTo>
                  <a:pt x="698" y="654"/>
                </a:lnTo>
                <a:lnTo>
                  <a:pt x="696" y="655"/>
                </a:lnTo>
                <a:lnTo>
                  <a:pt x="695" y="660"/>
                </a:lnTo>
                <a:lnTo>
                  <a:pt x="692" y="663"/>
                </a:lnTo>
                <a:lnTo>
                  <a:pt x="692" y="663"/>
                </a:lnTo>
                <a:lnTo>
                  <a:pt x="686" y="668"/>
                </a:lnTo>
                <a:lnTo>
                  <a:pt x="684" y="669"/>
                </a:lnTo>
                <a:lnTo>
                  <a:pt x="682" y="671"/>
                </a:lnTo>
                <a:lnTo>
                  <a:pt x="680" y="672"/>
                </a:lnTo>
                <a:lnTo>
                  <a:pt x="675" y="676"/>
                </a:lnTo>
                <a:lnTo>
                  <a:pt x="669" y="679"/>
                </a:lnTo>
                <a:lnTo>
                  <a:pt x="668" y="679"/>
                </a:lnTo>
                <a:lnTo>
                  <a:pt x="666" y="680"/>
                </a:lnTo>
                <a:lnTo>
                  <a:pt x="665" y="680"/>
                </a:lnTo>
                <a:lnTo>
                  <a:pt x="661" y="684"/>
                </a:lnTo>
                <a:lnTo>
                  <a:pt x="660" y="684"/>
                </a:lnTo>
                <a:lnTo>
                  <a:pt x="657" y="686"/>
                </a:lnTo>
                <a:lnTo>
                  <a:pt x="656" y="686"/>
                </a:lnTo>
                <a:lnTo>
                  <a:pt x="652" y="690"/>
                </a:lnTo>
                <a:lnTo>
                  <a:pt x="648" y="693"/>
                </a:lnTo>
                <a:lnTo>
                  <a:pt x="646" y="694"/>
                </a:lnTo>
                <a:lnTo>
                  <a:pt x="641" y="696"/>
                </a:lnTo>
                <a:lnTo>
                  <a:pt x="639" y="697"/>
                </a:lnTo>
                <a:lnTo>
                  <a:pt x="634" y="699"/>
                </a:lnTo>
                <a:lnTo>
                  <a:pt x="632" y="700"/>
                </a:lnTo>
                <a:lnTo>
                  <a:pt x="630" y="702"/>
                </a:lnTo>
                <a:lnTo>
                  <a:pt x="630" y="703"/>
                </a:lnTo>
                <a:lnTo>
                  <a:pt x="631" y="703"/>
                </a:lnTo>
                <a:lnTo>
                  <a:pt x="632" y="703"/>
                </a:lnTo>
                <a:lnTo>
                  <a:pt x="632" y="704"/>
                </a:lnTo>
                <a:lnTo>
                  <a:pt x="628" y="707"/>
                </a:lnTo>
                <a:lnTo>
                  <a:pt x="627" y="706"/>
                </a:lnTo>
                <a:lnTo>
                  <a:pt x="626" y="706"/>
                </a:lnTo>
                <a:lnTo>
                  <a:pt x="627" y="705"/>
                </a:lnTo>
                <a:lnTo>
                  <a:pt x="627" y="704"/>
                </a:lnTo>
                <a:lnTo>
                  <a:pt x="624" y="705"/>
                </a:lnTo>
                <a:lnTo>
                  <a:pt x="624" y="705"/>
                </a:lnTo>
                <a:lnTo>
                  <a:pt x="623" y="706"/>
                </a:lnTo>
                <a:lnTo>
                  <a:pt x="623" y="707"/>
                </a:lnTo>
                <a:lnTo>
                  <a:pt x="625" y="708"/>
                </a:lnTo>
                <a:lnTo>
                  <a:pt x="623" y="709"/>
                </a:lnTo>
                <a:lnTo>
                  <a:pt x="622" y="709"/>
                </a:lnTo>
                <a:lnTo>
                  <a:pt x="622" y="709"/>
                </a:lnTo>
                <a:lnTo>
                  <a:pt x="622" y="709"/>
                </a:lnTo>
                <a:lnTo>
                  <a:pt x="622" y="708"/>
                </a:lnTo>
                <a:lnTo>
                  <a:pt x="622" y="708"/>
                </a:lnTo>
                <a:lnTo>
                  <a:pt x="622" y="708"/>
                </a:lnTo>
                <a:lnTo>
                  <a:pt x="621" y="708"/>
                </a:lnTo>
                <a:lnTo>
                  <a:pt x="620" y="708"/>
                </a:lnTo>
                <a:lnTo>
                  <a:pt x="620" y="708"/>
                </a:lnTo>
                <a:lnTo>
                  <a:pt x="617" y="710"/>
                </a:lnTo>
                <a:lnTo>
                  <a:pt x="614" y="713"/>
                </a:lnTo>
                <a:lnTo>
                  <a:pt x="609" y="718"/>
                </a:lnTo>
                <a:lnTo>
                  <a:pt x="605" y="721"/>
                </a:lnTo>
                <a:lnTo>
                  <a:pt x="605" y="721"/>
                </a:lnTo>
                <a:lnTo>
                  <a:pt x="601" y="724"/>
                </a:lnTo>
                <a:lnTo>
                  <a:pt x="600" y="724"/>
                </a:lnTo>
                <a:lnTo>
                  <a:pt x="598" y="726"/>
                </a:lnTo>
                <a:lnTo>
                  <a:pt x="598" y="727"/>
                </a:lnTo>
                <a:lnTo>
                  <a:pt x="597" y="727"/>
                </a:lnTo>
                <a:lnTo>
                  <a:pt x="594" y="728"/>
                </a:lnTo>
                <a:lnTo>
                  <a:pt x="593" y="727"/>
                </a:lnTo>
                <a:lnTo>
                  <a:pt x="593" y="726"/>
                </a:lnTo>
                <a:lnTo>
                  <a:pt x="593" y="723"/>
                </a:lnTo>
                <a:lnTo>
                  <a:pt x="594" y="723"/>
                </a:lnTo>
                <a:lnTo>
                  <a:pt x="594" y="722"/>
                </a:lnTo>
                <a:lnTo>
                  <a:pt x="594" y="722"/>
                </a:lnTo>
                <a:lnTo>
                  <a:pt x="594" y="718"/>
                </a:lnTo>
                <a:lnTo>
                  <a:pt x="596" y="717"/>
                </a:lnTo>
                <a:lnTo>
                  <a:pt x="596" y="716"/>
                </a:lnTo>
                <a:lnTo>
                  <a:pt x="595" y="715"/>
                </a:lnTo>
                <a:lnTo>
                  <a:pt x="595" y="711"/>
                </a:lnTo>
                <a:lnTo>
                  <a:pt x="594" y="711"/>
                </a:lnTo>
                <a:lnTo>
                  <a:pt x="594" y="707"/>
                </a:lnTo>
                <a:lnTo>
                  <a:pt x="595" y="706"/>
                </a:lnTo>
                <a:lnTo>
                  <a:pt x="595" y="705"/>
                </a:lnTo>
                <a:lnTo>
                  <a:pt x="595" y="704"/>
                </a:lnTo>
                <a:lnTo>
                  <a:pt x="593" y="702"/>
                </a:lnTo>
                <a:lnTo>
                  <a:pt x="592" y="702"/>
                </a:lnTo>
                <a:lnTo>
                  <a:pt x="591" y="700"/>
                </a:lnTo>
                <a:lnTo>
                  <a:pt x="591" y="698"/>
                </a:lnTo>
                <a:lnTo>
                  <a:pt x="591" y="696"/>
                </a:lnTo>
                <a:lnTo>
                  <a:pt x="592" y="694"/>
                </a:lnTo>
                <a:lnTo>
                  <a:pt x="594" y="694"/>
                </a:lnTo>
                <a:lnTo>
                  <a:pt x="596" y="696"/>
                </a:lnTo>
                <a:lnTo>
                  <a:pt x="597" y="700"/>
                </a:lnTo>
                <a:lnTo>
                  <a:pt x="599" y="701"/>
                </a:lnTo>
                <a:lnTo>
                  <a:pt x="600" y="701"/>
                </a:lnTo>
                <a:lnTo>
                  <a:pt x="601" y="700"/>
                </a:lnTo>
                <a:lnTo>
                  <a:pt x="601" y="699"/>
                </a:lnTo>
                <a:lnTo>
                  <a:pt x="602" y="698"/>
                </a:lnTo>
                <a:lnTo>
                  <a:pt x="604" y="698"/>
                </a:lnTo>
                <a:lnTo>
                  <a:pt x="605" y="697"/>
                </a:lnTo>
                <a:lnTo>
                  <a:pt x="604" y="696"/>
                </a:lnTo>
                <a:lnTo>
                  <a:pt x="605" y="694"/>
                </a:lnTo>
                <a:lnTo>
                  <a:pt x="603" y="692"/>
                </a:lnTo>
                <a:lnTo>
                  <a:pt x="603" y="688"/>
                </a:lnTo>
                <a:lnTo>
                  <a:pt x="605" y="685"/>
                </a:lnTo>
                <a:lnTo>
                  <a:pt x="606" y="684"/>
                </a:lnTo>
                <a:lnTo>
                  <a:pt x="609" y="682"/>
                </a:lnTo>
                <a:lnTo>
                  <a:pt x="610" y="681"/>
                </a:lnTo>
                <a:lnTo>
                  <a:pt x="611" y="679"/>
                </a:lnTo>
                <a:lnTo>
                  <a:pt x="612" y="678"/>
                </a:lnTo>
                <a:lnTo>
                  <a:pt x="612" y="677"/>
                </a:lnTo>
                <a:lnTo>
                  <a:pt x="611" y="677"/>
                </a:lnTo>
                <a:lnTo>
                  <a:pt x="608" y="679"/>
                </a:lnTo>
                <a:lnTo>
                  <a:pt x="607" y="679"/>
                </a:lnTo>
                <a:lnTo>
                  <a:pt x="608" y="681"/>
                </a:lnTo>
                <a:lnTo>
                  <a:pt x="607" y="681"/>
                </a:lnTo>
                <a:lnTo>
                  <a:pt x="606" y="681"/>
                </a:lnTo>
                <a:lnTo>
                  <a:pt x="597" y="681"/>
                </a:lnTo>
                <a:lnTo>
                  <a:pt x="595" y="683"/>
                </a:lnTo>
                <a:lnTo>
                  <a:pt x="592" y="684"/>
                </a:lnTo>
                <a:lnTo>
                  <a:pt x="591" y="684"/>
                </a:lnTo>
                <a:lnTo>
                  <a:pt x="589" y="686"/>
                </a:lnTo>
                <a:lnTo>
                  <a:pt x="590" y="687"/>
                </a:lnTo>
                <a:lnTo>
                  <a:pt x="590" y="688"/>
                </a:lnTo>
                <a:lnTo>
                  <a:pt x="589" y="689"/>
                </a:lnTo>
                <a:lnTo>
                  <a:pt x="589" y="690"/>
                </a:lnTo>
                <a:lnTo>
                  <a:pt x="588" y="691"/>
                </a:lnTo>
                <a:lnTo>
                  <a:pt x="588" y="696"/>
                </a:lnTo>
                <a:lnTo>
                  <a:pt x="587" y="696"/>
                </a:lnTo>
                <a:lnTo>
                  <a:pt x="585" y="694"/>
                </a:lnTo>
                <a:lnTo>
                  <a:pt x="584" y="695"/>
                </a:lnTo>
                <a:lnTo>
                  <a:pt x="585" y="696"/>
                </a:lnTo>
                <a:lnTo>
                  <a:pt x="585" y="698"/>
                </a:lnTo>
                <a:lnTo>
                  <a:pt x="591" y="703"/>
                </a:lnTo>
                <a:lnTo>
                  <a:pt x="591" y="706"/>
                </a:lnTo>
                <a:lnTo>
                  <a:pt x="591" y="706"/>
                </a:lnTo>
                <a:lnTo>
                  <a:pt x="590" y="707"/>
                </a:lnTo>
                <a:lnTo>
                  <a:pt x="590" y="708"/>
                </a:lnTo>
                <a:lnTo>
                  <a:pt x="590" y="708"/>
                </a:lnTo>
                <a:lnTo>
                  <a:pt x="589" y="709"/>
                </a:lnTo>
                <a:lnTo>
                  <a:pt x="589" y="709"/>
                </a:lnTo>
                <a:lnTo>
                  <a:pt x="590" y="710"/>
                </a:lnTo>
                <a:lnTo>
                  <a:pt x="590" y="712"/>
                </a:lnTo>
                <a:lnTo>
                  <a:pt x="589" y="712"/>
                </a:lnTo>
                <a:lnTo>
                  <a:pt x="589" y="717"/>
                </a:lnTo>
                <a:lnTo>
                  <a:pt x="588" y="719"/>
                </a:lnTo>
                <a:lnTo>
                  <a:pt x="587" y="719"/>
                </a:lnTo>
                <a:lnTo>
                  <a:pt x="586" y="718"/>
                </a:lnTo>
                <a:lnTo>
                  <a:pt x="586" y="716"/>
                </a:lnTo>
                <a:lnTo>
                  <a:pt x="585" y="716"/>
                </a:lnTo>
                <a:lnTo>
                  <a:pt x="584" y="716"/>
                </a:lnTo>
                <a:lnTo>
                  <a:pt x="584" y="716"/>
                </a:lnTo>
                <a:lnTo>
                  <a:pt x="585" y="717"/>
                </a:lnTo>
                <a:lnTo>
                  <a:pt x="585" y="719"/>
                </a:lnTo>
                <a:lnTo>
                  <a:pt x="586" y="720"/>
                </a:lnTo>
                <a:lnTo>
                  <a:pt x="586" y="723"/>
                </a:lnTo>
                <a:lnTo>
                  <a:pt x="588" y="725"/>
                </a:lnTo>
                <a:lnTo>
                  <a:pt x="588" y="727"/>
                </a:lnTo>
                <a:lnTo>
                  <a:pt x="588" y="727"/>
                </a:lnTo>
                <a:lnTo>
                  <a:pt x="589" y="728"/>
                </a:lnTo>
                <a:lnTo>
                  <a:pt x="591" y="728"/>
                </a:lnTo>
                <a:lnTo>
                  <a:pt x="592" y="729"/>
                </a:lnTo>
                <a:lnTo>
                  <a:pt x="591" y="735"/>
                </a:lnTo>
                <a:lnTo>
                  <a:pt x="592" y="736"/>
                </a:lnTo>
                <a:lnTo>
                  <a:pt x="593" y="737"/>
                </a:lnTo>
                <a:lnTo>
                  <a:pt x="593" y="738"/>
                </a:lnTo>
                <a:lnTo>
                  <a:pt x="593" y="738"/>
                </a:lnTo>
                <a:lnTo>
                  <a:pt x="592" y="741"/>
                </a:lnTo>
                <a:lnTo>
                  <a:pt x="591" y="742"/>
                </a:lnTo>
                <a:lnTo>
                  <a:pt x="591" y="744"/>
                </a:lnTo>
                <a:lnTo>
                  <a:pt x="589" y="745"/>
                </a:lnTo>
                <a:lnTo>
                  <a:pt x="589" y="747"/>
                </a:lnTo>
                <a:lnTo>
                  <a:pt x="588" y="748"/>
                </a:lnTo>
                <a:lnTo>
                  <a:pt x="588" y="750"/>
                </a:lnTo>
                <a:lnTo>
                  <a:pt x="585" y="753"/>
                </a:lnTo>
                <a:lnTo>
                  <a:pt x="585" y="756"/>
                </a:lnTo>
                <a:lnTo>
                  <a:pt x="582" y="762"/>
                </a:lnTo>
                <a:lnTo>
                  <a:pt x="578" y="771"/>
                </a:lnTo>
                <a:lnTo>
                  <a:pt x="578" y="772"/>
                </a:lnTo>
                <a:lnTo>
                  <a:pt x="575" y="776"/>
                </a:lnTo>
                <a:lnTo>
                  <a:pt x="575" y="777"/>
                </a:lnTo>
                <a:lnTo>
                  <a:pt x="573" y="780"/>
                </a:lnTo>
                <a:lnTo>
                  <a:pt x="571" y="785"/>
                </a:lnTo>
                <a:lnTo>
                  <a:pt x="571" y="786"/>
                </a:lnTo>
                <a:lnTo>
                  <a:pt x="570" y="788"/>
                </a:lnTo>
                <a:lnTo>
                  <a:pt x="570" y="789"/>
                </a:lnTo>
                <a:lnTo>
                  <a:pt x="567" y="794"/>
                </a:lnTo>
                <a:lnTo>
                  <a:pt x="565" y="796"/>
                </a:lnTo>
                <a:lnTo>
                  <a:pt x="564" y="798"/>
                </a:lnTo>
                <a:lnTo>
                  <a:pt x="564" y="799"/>
                </a:lnTo>
                <a:lnTo>
                  <a:pt x="564" y="800"/>
                </a:lnTo>
                <a:lnTo>
                  <a:pt x="564" y="805"/>
                </a:lnTo>
                <a:lnTo>
                  <a:pt x="562" y="807"/>
                </a:lnTo>
                <a:lnTo>
                  <a:pt x="562" y="808"/>
                </a:lnTo>
                <a:lnTo>
                  <a:pt x="561" y="810"/>
                </a:lnTo>
                <a:lnTo>
                  <a:pt x="561" y="813"/>
                </a:lnTo>
                <a:lnTo>
                  <a:pt x="560" y="816"/>
                </a:lnTo>
                <a:lnTo>
                  <a:pt x="559" y="819"/>
                </a:lnTo>
                <a:lnTo>
                  <a:pt x="557" y="822"/>
                </a:lnTo>
                <a:lnTo>
                  <a:pt x="557" y="823"/>
                </a:lnTo>
                <a:lnTo>
                  <a:pt x="556" y="825"/>
                </a:lnTo>
                <a:lnTo>
                  <a:pt x="555" y="827"/>
                </a:lnTo>
                <a:lnTo>
                  <a:pt x="555" y="828"/>
                </a:lnTo>
                <a:lnTo>
                  <a:pt x="554" y="831"/>
                </a:lnTo>
                <a:lnTo>
                  <a:pt x="554" y="832"/>
                </a:lnTo>
                <a:lnTo>
                  <a:pt x="553" y="834"/>
                </a:lnTo>
                <a:lnTo>
                  <a:pt x="551" y="840"/>
                </a:lnTo>
                <a:lnTo>
                  <a:pt x="550" y="842"/>
                </a:lnTo>
                <a:lnTo>
                  <a:pt x="550" y="845"/>
                </a:lnTo>
                <a:lnTo>
                  <a:pt x="548" y="847"/>
                </a:lnTo>
                <a:lnTo>
                  <a:pt x="547" y="850"/>
                </a:lnTo>
                <a:lnTo>
                  <a:pt x="547" y="851"/>
                </a:lnTo>
                <a:lnTo>
                  <a:pt x="546" y="851"/>
                </a:lnTo>
                <a:lnTo>
                  <a:pt x="546" y="853"/>
                </a:lnTo>
                <a:lnTo>
                  <a:pt x="545" y="854"/>
                </a:lnTo>
                <a:lnTo>
                  <a:pt x="543" y="854"/>
                </a:lnTo>
                <a:lnTo>
                  <a:pt x="542" y="855"/>
                </a:lnTo>
                <a:lnTo>
                  <a:pt x="543" y="858"/>
                </a:lnTo>
                <a:lnTo>
                  <a:pt x="542" y="860"/>
                </a:lnTo>
                <a:lnTo>
                  <a:pt x="541" y="862"/>
                </a:lnTo>
                <a:lnTo>
                  <a:pt x="540" y="865"/>
                </a:lnTo>
                <a:lnTo>
                  <a:pt x="538" y="867"/>
                </a:lnTo>
                <a:lnTo>
                  <a:pt x="538" y="868"/>
                </a:lnTo>
                <a:lnTo>
                  <a:pt x="537" y="870"/>
                </a:lnTo>
                <a:lnTo>
                  <a:pt x="536" y="874"/>
                </a:lnTo>
                <a:lnTo>
                  <a:pt x="534" y="877"/>
                </a:lnTo>
                <a:lnTo>
                  <a:pt x="531" y="881"/>
                </a:lnTo>
                <a:lnTo>
                  <a:pt x="530" y="883"/>
                </a:lnTo>
                <a:lnTo>
                  <a:pt x="530" y="884"/>
                </a:lnTo>
                <a:lnTo>
                  <a:pt x="529" y="886"/>
                </a:lnTo>
                <a:lnTo>
                  <a:pt x="528" y="888"/>
                </a:lnTo>
                <a:lnTo>
                  <a:pt x="525" y="892"/>
                </a:lnTo>
                <a:lnTo>
                  <a:pt x="524" y="893"/>
                </a:lnTo>
                <a:lnTo>
                  <a:pt x="523" y="894"/>
                </a:lnTo>
                <a:lnTo>
                  <a:pt x="520" y="894"/>
                </a:lnTo>
                <a:lnTo>
                  <a:pt x="520" y="894"/>
                </a:lnTo>
                <a:lnTo>
                  <a:pt x="518" y="894"/>
                </a:lnTo>
                <a:lnTo>
                  <a:pt x="518" y="894"/>
                </a:lnTo>
                <a:lnTo>
                  <a:pt x="517" y="894"/>
                </a:lnTo>
                <a:lnTo>
                  <a:pt x="516" y="893"/>
                </a:lnTo>
                <a:lnTo>
                  <a:pt x="514" y="892"/>
                </a:lnTo>
                <a:lnTo>
                  <a:pt x="508" y="893"/>
                </a:lnTo>
                <a:lnTo>
                  <a:pt x="507" y="891"/>
                </a:lnTo>
                <a:lnTo>
                  <a:pt x="507" y="889"/>
                </a:lnTo>
                <a:lnTo>
                  <a:pt x="506" y="888"/>
                </a:lnTo>
                <a:lnTo>
                  <a:pt x="505" y="888"/>
                </a:lnTo>
                <a:lnTo>
                  <a:pt x="502" y="885"/>
                </a:lnTo>
                <a:lnTo>
                  <a:pt x="502" y="886"/>
                </a:lnTo>
                <a:lnTo>
                  <a:pt x="500" y="886"/>
                </a:lnTo>
                <a:lnTo>
                  <a:pt x="499" y="885"/>
                </a:lnTo>
                <a:lnTo>
                  <a:pt x="497" y="883"/>
                </a:lnTo>
                <a:lnTo>
                  <a:pt x="496" y="881"/>
                </a:lnTo>
                <a:lnTo>
                  <a:pt x="495" y="879"/>
                </a:lnTo>
                <a:lnTo>
                  <a:pt x="495" y="878"/>
                </a:lnTo>
                <a:lnTo>
                  <a:pt x="494" y="877"/>
                </a:lnTo>
                <a:lnTo>
                  <a:pt x="494" y="876"/>
                </a:lnTo>
                <a:lnTo>
                  <a:pt x="491" y="875"/>
                </a:lnTo>
                <a:lnTo>
                  <a:pt x="490" y="874"/>
                </a:lnTo>
                <a:lnTo>
                  <a:pt x="488" y="873"/>
                </a:lnTo>
                <a:lnTo>
                  <a:pt x="483" y="873"/>
                </a:lnTo>
                <a:lnTo>
                  <a:pt x="482" y="872"/>
                </a:lnTo>
                <a:lnTo>
                  <a:pt x="480" y="872"/>
                </a:lnTo>
                <a:lnTo>
                  <a:pt x="480" y="873"/>
                </a:lnTo>
                <a:lnTo>
                  <a:pt x="479" y="873"/>
                </a:lnTo>
                <a:lnTo>
                  <a:pt x="478" y="874"/>
                </a:lnTo>
                <a:lnTo>
                  <a:pt x="476" y="874"/>
                </a:lnTo>
                <a:lnTo>
                  <a:pt x="475" y="875"/>
                </a:lnTo>
                <a:lnTo>
                  <a:pt x="474" y="875"/>
                </a:lnTo>
                <a:lnTo>
                  <a:pt x="473" y="873"/>
                </a:lnTo>
                <a:lnTo>
                  <a:pt x="472" y="876"/>
                </a:lnTo>
                <a:lnTo>
                  <a:pt x="470" y="876"/>
                </a:lnTo>
                <a:lnTo>
                  <a:pt x="470" y="877"/>
                </a:lnTo>
                <a:lnTo>
                  <a:pt x="468" y="878"/>
                </a:lnTo>
                <a:lnTo>
                  <a:pt x="469" y="879"/>
                </a:lnTo>
                <a:lnTo>
                  <a:pt x="472" y="879"/>
                </a:lnTo>
                <a:lnTo>
                  <a:pt x="476" y="879"/>
                </a:lnTo>
                <a:lnTo>
                  <a:pt x="477" y="879"/>
                </a:lnTo>
                <a:lnTo>
                  <a:pt x="481" y="879"/>
                </a:lnTo>
                <a:lnTo>
                  <a:pt x="481" y="878"/>
                </a:lnTo>
                <a:lnTo>
                  <a:pt x="483" y="878"/>
                </a:lnTo>
                <a:lnTo>
                  <a:pt x="483" y="880"/>
                </a:lnTo>
                <a:lnTo>
                  <a:pt x="482" y="882"/>
                </a:lnTo>
                <a:lnTo>
                  <a:pt x="482" y="883"/>
                </a:lnTo>
                <a:lnTo>
                  <a:pt x="483" y="885"/>
                </a:lnTo>
                <a:lnTo>
                  <a:pt x="484" y="885"/>
                </a:lnTo>
                <a:lnTo>
                  <a:pt x="484" y="886"/>
                </a:lnTo>
                <a:lnTo>
                  <a:pt x="485" y="885"/>
                </a:lnTo>
                <a:lnTo>
                  <a:pt x="486" y="886"/>
                </a:lnTo>
                <a:lnTo>
                  <a:pt x="485" y="887"/>
                </a:lnTo>
                <a:lnTo>
                  <a:pt x="484" y="887"/>
                </a:lnTo>
                <a:lnTo>
                  <a:pt x="483" y="888"/>
                </a:lnTo>
                <a:lnTo>
                  <a:pt x="481" y="888"/>
                </a:lnTo>
                <a:lnTo>
                  <a:pt x="479" y="889"/>
                </a:lnTo>
                <a:lnTo>
                  <a:pt x="477" y="889"/>
                </a:lnTo>
                <a:lnTo>
                  <a:pt x="476" y="889"/>
                </a:lnTo>
                <a:lnTo>
                  <a:pt x="475" y="889"/>
                </a:lnTo>
                <a:lnTo>
                  <a:pt x="474" y="888"/>
                </a:lnTo>
                <a:lnTo>
                  <a:pt x="474" y="886"/>
                </a:lnTo>
                <a:lnTo>
                  <a:pt x="473" y="884"/>
                </a:lnTo>
                <a:lnTo>
                  <a:pt x="470" y="884"/>
                </a:lnTo>
                <a:lnTo>
                  <a:pt x="469" y="885"/>
                </a:lnTo>
                <a:lnTo>
                  <a:pt x="469" y="883"/>
                </a:lnTo>
                <a:lnTo>
                  <a:pt x="466" y="887"/>
                </a:lnTo>
                <a:lnTo>
                  <a:pt x="466" y="888"/>
                </a:lnTo>
                <a:lnTo>
                  <a:pt x="468" y="886"/>
                </a:lnTo>
                <a:lnTo>
                  <a:pt x="469" y="886"/>
                </a:lnTo>
                <a:lnTo>
                  <a:pt x="470" y="887"/>
                </a:lnTo>
                <a:lnTo>
                  <a:pt x="470" y="888"/>
                </a:lnTo>
                <a:lnTo>
                  <a:pt x="472" y="890"/>
                </a:lnTo>
                <a:lnTo>
                  <a:pt x="472" y="891"/>
                </a:lnTo>
                <a:lnTo>
                  <a:pt x="473" y="892"/>
                </a:lnTo>
                <a:lnTo>
                  <a:pt x="475" y="892"/>
                </a:lnTo>
                <a:lnTo>
                  <a:pt x="476" y="894"/>
                </a:lnTo>
                <a:lnTo>
                  <a:pt x="476" y="896"/>
                </a:lnTo>
                <a:lnTo>
                  <a:pt x="474" y="896"/>
                </a:lnTo>
                <a:lnTo>
                  <a:pt x="477" y="899"/>
                </a:lnTo>
                <a:lnTo>
                  <a:pt x="477" y="900"/>
                </a:lnTo>
                <a:lnTo>
                  <a:pt x="476" y="901"/>
                </a:lnTo>
                <a:lnTo>
                  <a:pt x="476" y="901"/>
                </a:lnTo>
                <a:lnTo>
                  <a:pt x="478" y="901"/>
                </a:lnTo>
                <a:lnTo>
                  <a:pt x="477" y="900"/>
                </a:lnTo>
                <a:lnTo>
                  <a:pt x="480" y="898"/>
                </a:lnTo>
                <a:lnTo>
                  <a:pt x="481" y="898"/>
                </a:lnTo>
                <a:lnTo>
                  <a:pt x="481" y="900"/>
                </a:lnTo>
                <a:lnTo>
                  <a:pt x="482" y="900"/>
                </a:lnTo>
                <a:lnTo>
                  <a:pt x="483" y="901"/>
                </a:lnTo>
                <a:lnTo>
                  <a:pt x="483" y="902"/>
                </a:lnTo>
                <a:lnTo>
                  <a:pt x="482" y="903"/>
                </a:lnTo>
                <a:lnTo>
                  <a:pt x="483" y="904"/>
                </a:lnTo>
                <a:lnTo>
                  <a:pt x="484" y="903"/>
                </a:lnTo>
                <a:lnTo>
                  <a:pt x="484" y="901"/>
                </a:lnTo>
                <a:lnTo>
                  <a:pt x="486" y="901"/>
                </a:lnTo>
                <a:lnTo>
                  <a:pt x="487" y="902"/>
                </a:lnTo>
                <a:lnTo>
                  <a:pt x="490" y="901"/>
                </a:lnTo>
                <a:lnTo>
                  <a:pt x="490" y="903"/>
                </a:lnTo>
                <a:lnTo>
                  <a:pt x="491" y="902"/>
                </a:lnTo>
                <a:lnTo>
                  <a:pt x="493" y="901"/>
                </a:lnTo>
                <a:lnTo>
                  <a:pt x="493" y="900"/>
                </a:lnTo>
                <a:lnTo>
                  <a:pt x="494" y="898"/>
                </a:lnTo>
                <a:lnTo>
                  <a:pt x="495" y="898"/>
                </a:lnTo>
                <a:lnTo>
                  <a:pt x="496" y="896"/>
                </a:lnTo>
                <a:lnTo>
                  <a:pt x="497" y="894"/>
                </a:lnTo>
                <a:lnTo>
                  <a:pt x="498" y="894"/>
                </a:lnTo>
                <a:lnTo>
                  <a:pt x="497" y="895"/>
                </a:lnTo>
                <a:lnTo>
                  <a:pt x="498" y="895"/>
                </a:lnTo>
                <a:lnTo>
                  <a:pt x="497" y="896"/>
                </a:lnTo>
                <a:lnTo>
                  <a:pt x="498" y="896"/>
                </a:lnTo>
                <a:lnTo>
                  <a:pt x="498" y="897"/>
                </a:lnTo>
                <a:lnTo>
                  <a:pt x="499" y="896"/>
                </a:lnTo>
                <a:lnTo>
                  <a:pt x="499" y="895"/>
                </a:lnTo>
                <a:lnTo>
                  <a:pt x="499" y="894"/>
                </a:lnTo>
                <a:lnTo>
                  <a:pt x="500" y="894"/>
                </a:lnTo>
                <a:lnTo>
                  <a:pt x="501" y="894"/>
                </a:lnTo>
                <a:lnTo>
                  <a:pt x="503" y="893"/>
                </a:lnTo>
                <a:lnTo>
                  <a:pt x="504" y="892"/>
                </a:lnTo>
                <a:lnTo>
                  <a:pt x="505" y="891"/>
                </a:lnTo>
                <a:lnTo>
                  <a:pt x="505" y="890"/>
                </a:lnTo>
                <a:lnTo>
                  <a:pt x="505" y="892"/>
                </a:lnTo>
                <a:lnTo>
                  <a:pt x="506" y="892"/>
                </a:lnTo>
                <a:lnTo>
                  <a:pt x="505" y="893"/>
                </a:lnTo>
                <a:lnTo>
                  <a:pt x="506" y="893"/>
                </a:lnTo>
                <a:lnTo>
                  <a:pt x="508" y="894"/>
                </a:lnTo>
                <a:lnTo>
                  <a:pt x="510" y="895"/>
                </a:lnTo>
                <a:lnTo>
                  <a:pt x="512" y="894"/>
                </a:lnTo>
                <a:lnTo>
                  <a:pt x="513" y="894"/>
                </a:lnTo>
                <a:lnTo>
                  <a:pt x="514" y="895"/>
                </a:lnTo>
                <a:lnTo>
                  <a:pt x="516" y="895"/>
                </a:lnTo>
                <a:lnTo>
                  <a:pt x="517" y="897"/>
                </a:lnTo>
                <a:lnTo>
                  <a:pt x="520" y="897"/>
                </a:lnTo>
                <a:lnTo>
                  <a:pt x="521" y="897"/>
                </a:lnTo>
                <a:lnTo>
                  <a:pt x="522" y="901"/>
                </a:lnTo>
                <a:lnTo>
                  <a:pt x="524" y="903"/>
                </a:lnTo>
                <a:lnTo>
                  <a:pt x="525" y="907"/>
                </a:lnTo>
                <a:lnTo>
                  <a:pt x="525" y="907"/>
                </a:lnTo>
                <a:lnTo>
                  <a:pt x="525" y="913"/>
                </a:lnTo>
                <a:lnTo>
                  <a:pt x="526" y="913"/>
                </a:lnTo>
                <a:lnTo>
                  <a:pt x="526" y="916"/>
                </a:lnTo>
                <a:lnTo>
                  <a:pt x="525" y="916"/>
                </a:lnTo>
                <a:lnTo>
                  <a:pt x="525" y="920"/>
                </a:lnTo>
                <a:lnTo>
                  <a:pt x="523" y="922"/>
                </a:lnTo>
                <a:lnTo>
                  <a:pt x="523" y="923"/>
                </a:lnTo>
                <a:lnTo>
                  <a:pt x="525" y="924"/>
                </a:lnTo>
                <a:lnTo>
                  <a:pt x="525" y="925"/>
                </a:lnTo>
                <a:lnTo>
                  <a:pt x="525" y="925"/>
                </a:lnTo>
                <a:lnTo>
                  <a:pt x="525" y="928"/>
                </a:lnTo>
                <a:lnTo>
                  <a:pt x="526" y="928"/>
                </a:lnTo>
                <a:lnTo>
                  <a:pt x="526" y="932"/>
                </a:lnTo>
                <a:lnTo>
                  <a:pt x="527" y="934"/>
                </a:lnTo>
                <a:lnTo>
                  <a:pt x="527" y="936"/>
                </a:lnTo>
                <a:lnTo>
                  <a:pt x="524" y="943"/>
                </a:lnTo>
                <a:lnTo>
                  <a:pt x="520" y="947"/>
                </a:lnTo>
                <a:lnTo>
                  <a:pt x="520" y="948"/>
                </a:lnTo>
                <a:lnTo>
                  <a:pt x="522" y="949"/>
                </a:lnTo>
                <a:lnTo>
                  <a:pt x="521" y="951"/>
                </a:lnTo>
                <a:lnTo>
                  <a:pt x="519" y="953"/>
                </a:lnTo>
                <a:lnTo>
                  <a:pt x="518" y="956"/>
                </a:lnTo>
                <a:lnTo>
                  <a:pt x="518" y="956"/>
                </a:lnTo>
                <a:lnTo>
                  <a:pt x="518" y="957"/>
                </a:lnTo>
                <a:lnTo>
                  <a:pt x="517" y="958"/>
                </a:lnTo>
                <a:lnTo>
                  <a:pt x="517" y="960"/>
                </a:lnTo>
                <a:lnTo>
                  <a:pt x="517" y="960"/>
                </a:lnTo>
                <a:lnTo>
                  <a:pt x="516" y="965"/>
                </a:lnTo>
                <a:lnTo>
                  <a:pt x="515" y="966"/>
                </a:lnTo>
                <a:lnTo>
                  <a:pt x="515" y="967"/>
                </a:lnTo>
                <a:lnTo>
                  <a:pt x="514" y="969"/>
                </a:lnTo>
                <a:lnTo>
                  <a:pt x="514" y="969"/>
                </a:lnTo>
                <a:lnTo>
                  <a:pt x="513" y="971"/>
                </a:lnTo>
                <a:lnTo>
                  <a:pt x="513" y="972"/>
                </a:lnTo>
                <a:lnTo>
                  <a:pt x="512" y="973"/>
                </a:lnTo>
                <a:lnTo>
                  <a:pt x="512" y="976"/>
                </a:lnTo>
                <a:lnTo>
                  <a:pt x="510" y="978"/>
                </a:lnTo>
                <a:lnTo>
                  <a:pt x="510" y="979"/>
                </a:lnTo>
                <a:lnTo>
                  <a:pt x="509" y="980"/>
                </a:lnTo>
                <a:lnTo>
                  <a:pt x="509" y="985"/>
                </a:lnTo>
                <a:lnTo>
                  <a:pt x="508" y="986"/>
                </a:lnTo>
                <a:lnTo>
                  <a:pt x="508" y="989"/>
                </a:lnTo>
                <a:lnTo>
                  <a:pt x="507" y="990"/>
                </a:lnTo>
                <a:lnTo>
                  <a:pt x="506" y="991"/>
                </a:lnTo>
                <a:lnTo>
                  <a:pt x="506" y="993"/>
                </a:lnTo>
                <a:lnTo>
                  <a:pt x="506" y="994"/>
                </a:lnTo>
                <a:lnTo>
                  <a:pt x="506" y="997"/>
                </a:lnTo>
                <a:lnTo>
                  <a:pt x="505" y="998"/>
                </a:lnTo>
                <a:lnTo>
                  <a:pt x="504" y="1001"/>
                </a:lnTo>
                <a:lnTo>
                  <a:pt x="503" y="1003"/>
                </a:lnTo>
                <a:lnTo>
                  <a:pt x="501" y="1007"/>
                </a:lnTo>
                <a:lnTo>
                  <a:pt x="501" y="1009"/>
                </a:lnTo>
                <a:lnTo>
                  <a:pt x="499" y="1012"/>
                </a:lnTo>
                <a:lnTo>
                  <a:pt x="500" y="1013"/>
                </a:lnTo>
                <a:lnTo>
                  <a:pt x="499" y="1014"/>
                </a:lnTo>
                <a:lnTo>
                  <a:pt x="500" y="1015"/>
                </a:lnTo>
                <a:lnTo>
                  <a:pt x="500" y="1018"/>
                </a:lnTo>
                <a:lnTo>
                  <a:pt x="499" y="1018"/>
                </a:lnTo>
                <a:lnTo>
                  <a:pt x="499" y="1021"/>
                </a:lnTo>
                <a:lnTo>
                  <a:pt x="498" y="1021"/>
                </a:lnTo>
                <a:lnTo>
                  <a:pt x="498" y="1023"/>
                </a:lnTo>
                <a:lnTo>
                  <a:pt x="497" y="1023"/>
                </a:lnTo>
                <a:lnTo>
                  <a:pt x="497" y="1026"/>
                </a:lnTo>
                <a:lnTo>
                  <a:pt x="495" y="1030"/>
                </a:lnTo>
                <a:lnTo>
                  <a:pt x="490" y="1039"/>
                </a:lnTo>
                <a:lnTo>
                  <a:pt x="490" y="1040"/>
                </a:lnTo>
                <a:lnTo>
                  <a:pt x="488" y="1041"/>
                </a:lnTo>
                <a:lnTo>
                  <a:pt x="488" y="1043"/>
                </a:lnTo>
                <a:lnTo>
                  <a:pt x="488" y="1044"/>
                </a:lnTo>
                <a:lnTo>
                  <a:pt x="486" y="1046"/>
                </a:lnTo>
                <a:lnTo>
                  <a:pt x="486" y="1048"/>
                </a:lnTo>
                <a:lnTo>
                  <a:pt x="482" y="1054"/>
                </a:lnTo>
                <a:lnTo>
                  <a:pt x="482" y="1055"/>
                </a:lnTo>
                <a:lnTo>
                  <a:pt x="481" y="1057"/>
                </a:lnTo>
                <a:lnTo>
                  <a:pt x="479" y="1060"/>
                </a:lnTo>
                <a:lnTo>
                  <a:pt x="478" y="1064"/>
                </a:lnTo>
                <a:lnTo>
                  <a:pt x="477" y="1066"/>
                </a:lnTo>
                <a:lnTo>
                  <a:pt x="475" y="1069"/>
                </a:lnTo>
                <a:lnTo>
                  <a:pt x="474" y="1070"/>
                </a:lnTo>
                <a:lnTo>
                  <a:pt x="473" y="1072"/>
                </a:lnTo>
                <a:lnTo>
                  <a:pt x="472" y="1073"/>
                </a:lnTo>
                <a:lnTo>
                  <a:pt x="472" y="1074"/>
                </a:lnTo>
                <a:lnTo>
                  <a:pt x="471" y="1076"/>
                </a:lnTo>
                <a:lnTo>
                  <a:pt x="470" y="1081"/>
                </a:lnTo>
                <a:lnTo>
                  <a:pt x="469" y="1083"/>
                </a:lnTo>
                <a:lnTo>
                  <a:pt x="469" y="1084"/>
                </a:lnTo>
                <a:lnTo>
                  <a:pt x="468" y="1086"/>
                </a:lnTo>
                <a:lnTo>
                  <a:pt x="468" y="1087"/>
                </a:lnTo>
                <a:lnTo>
                  <a:pt x="466" y="1089"/>
                </a:lnTo>
                <a:lnTo>
                  <a:pt x="466" y="1090"/>
                </a:lnTo>
                <a:lnTo>
                  <a:pt x="465" y="1092"/>
                </a:lnTo>
                <a:lnTo>
                  <a:pt x="465" y="1093"/>
                </a:lnTo>
                <a:lnTo>
                  <a:pt x="462" y="1100"/>
                </a:lnTo>
                <a:lnTo>
                  <a:pt x="459" y="1102"/>
                </a:lnTo>
                <a:lnTo>
                  <a:pt x="458" y="1104"/>
                </a:lnTo>
                <a:lnTo>
                  <a:pt x="457" y="1106"/>
                </a:lnTo>
                <a:lnTo>
                  <a:pt x="455" y="1107"/>
                </a:lnTo>
                <a:lnTo>
                  <a:pt x="454" y="1107"/>
                </a:lnTo>
                <a:lnTo>
                  <a:pt x="453" y="1107"/>
                </a:lnTo>
                <a:lnTo>
                  <a:pt x="452" y="1107"/>
                </a:lnTo>
                <a:lnTo>
                  <a:pt x="451" y="1107"/>
                </a:lnTo>
                <a:lnTo>
                  <a:pt x="450" y="1108"/>
                </a:lnTo>
                <a:lnTo>
                  <a:pt x="449" y="1108"/>
                </a:lnTo>
                <a:lnTo>
                  <a:pt x="448" y="1109"/>
                </a:lnTo>
                <a:lnTo>
                  <a:pt x="448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7" y="1109"/>
                </a:lnTo>
                <a:lnTo>
                  <a:pt x="445" y="1109"/>
                </a:lnTo>
                <a:lnTo>
                  <a:pt x="445" y="1109"/>
                </a:lnTo>
                <a:lnTo>
                  <a:pt x="444" y="1109"/>
                </a:lnTo>
                <a:lnTo>
                  <a:pt x="444" y="1109"/>
                </a:lnTo>
                <a:lnTo>
                  <a:pt x="443" y="1108"/>
                </a:lnTo>
                <a:lnTo>
                  <a:pt x="443" y="1108"/>
                </a:lnTo>
                <a:lnTo>
                  <a:pt x="442" y="1108"/>
                </a:lnTo>
                <a:lnTo>
                  <a:pt x="442" y="1108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7"/>
                </a:lnTo>
                <a:lnTo>
                  <a:pt x="441" y="1106"/>
                </a:lnTo>
                <a:lnTo>
                  <a:pt x="441" y="1106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40" y="1105"/>
                </a:lnTo>
                <a:lnTo>
                  <a:pt x="439" y="1105"/>
                </a:lnTo>
                <a:lnTo>
                  <a:pt x="439" y="1105"/>
                </a:lnTo>
                <a:lnTo>
                  <a:pt x="438" y="1105"/>
                </a:lnTo>
                <a:lnTo>
                  <a:pt x="438" y="1105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8" y="1104"/>
                </a:lnTo>
                <a:lnTo>
                  <a:pt x="437" y="1104"/>
                </a:lnTo>
                <a:lnTo>
                  <a:pt x="437" y="1103"/>
                </a:lnTo>
                <a:lnTo>
                  <a:pt x="437" y="1103"/>
                </a:lnTo>
                <a:lnTo>
                  <a:pt x="436" y="1103"/>
                </a:lnTo>
                <a:lnTo>
                  <a:pt x="436" y="1104"/>
                </a:lnTo>
                <a:lnTo>
                  <a:pt x="436" y="1104"/>
                </a:lnTo>
                <a:lnTo>
                  <a:pt x="436" y="1104"/>
                </a:lnTo>
                <a:lnTo>
                  <a:pt x="435" y="1104"/>
                </a:lnTo>
                <a:lnTo>
                  <a:pt x="435" y="1104"/>
                </a:lnTo>
                <a:lnTo>
                  <a:pt x="435" y="1104"/>
                </a:lnTo>
                <a:lnTo>
                  <a:pt x="434" y="1103"/>
                </a:lnTo>
                <a:lnTo>
                  <a:pt x="434" y="1103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4"/>
                </a:lnTo>
                <a:lnTo>
                  <a:pt x="433" y="1105"/>
                </a:lnTo>
                <a:lnTo>
                  <a:pt x="432" y="1105"/>
                </a:lnTo>
                <a:lnTo>
                  <a:pt x="432" y="1106"/>
                </a:lnTo>
                <a:lnTo>
                  <a:pt x="432" y="1106"/>
                </a:lnTo>
                <a:lnTo>
                  <a:pt x="431" y="1106"/>
                </a:lnTo>
                <a:lnTo>
                  <a:pt x="431" y="1106"/>
                </a:lnTo>
                <a:lnTo>
                  <a:pt x="430" y="1106"/>
                </a:lnTo>
                <a:lnTo>
                  <a:pt x="430" y="1106"/>
                </a:lnTo>
                <a:lnTo>
                  <a:pt x="429" y="1106"/>
                </a:lnTo>
                <a:lnTo>
                  <a:pt x="429" y="1106"/>
                </a:lnTo>
                <a:lnTo>
                  <a:pt x="428" y="1106"/>
                </a:lnTo>
                <a:lnTo>
                  <a:pt x="427" y="1106"/>
                </a:lnTo>
                <a:lnTo>
                  <a:pt x="427" y="1106"/>
                </a:lnTo>
                <a:lnTo>
                  <a:pt x="427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6" y="1106"/>
                </a:lnTo>
                <a:lnTo>
                  <a:pt x="425" y="1106"/>
                </a:lnTo>
                <a:lnTo>
                  <a:pt x="425" y="1105"/>
                </a:lnTo>
                <a:lnTo>
                  <a:pt x="424" y="1105"/>
                </a:lnTo>
                <a:lnTo>
                  <a:pt x="423" y="1105"/>
                </a:lnTo>
                <a:lnTo>
                  <a:pt x="423" y="1105"/>
                </a:lnTo>
                <a:lnTo>
                  <a:pt x="422" y="1105"/>
                </a:lnTo>
                <a:lnTo>
                  <a:pt x="422" y="1105"/>
                </a:lnTo>
                <a:lnTo>
                  <a:pt x="422" y="1104"/>
                </a:lnTo>
                <a:lnTo>
                  <a:pt x="422" y="1104"/>
                </a:lnTo>
                <a:lnTo>
                  <a:pt x="421" y="1104"/>
                </a:lnTo>
                <a:lnTo>
                  <a:pt x="421" y="1104"/>
                </a:lnTo>
                <a:lnTo>
                  <a:pt x="421" y="1103"/>
                </a:lnTo>
                <a:lnTo>
                  <a:pt x="421" y="1103"/>
                </a:lnTo>
                <a:lnTo>
                  <a:pt x="421" y="1103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20" y="1102"/>
                </a:lnTo>
                <a:lnTo>
                  <a:pt x="419" y="1102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1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100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9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8"/>
                </a:lnTo>
                <a:lnTo>
                  <a:pt x="419" y="1097"/>
                </a:lnTo>
                <a:lnTo>
                  <a:pt x="419" y="1097"/>
                </a:lnTo>
                <a:lnTo>
                  <a:pt x="419" y="1097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6"/>
                </a:lnTo>
                <a:lnTo>
                  <a:pt x="419" y="1095"/>
                </a:lnTo>
                <a:lnTo>
                  <a:pt x="419" y="1095"/>
                </a:lnTo>
                <a:lnTo>
                  <a:pt x="419" y="1095"/>
                </a:lnTo>
                <a:lnTo>
                  <a:pt x="419" y="1095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4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3"/>
                </a:lnTo>
                <a:lnTo>
                  <a:pt x="418" y="1092"/>
                </a:lnTo>
                <a:lnTo>
                  <a:pt x="417" y="1092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3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4"/>
                </a:lnTo>
                <a:lnTo>
                  <a:pt x="417" y="1095"/>
                </a:lnTo>
                <a:lnTo>
                  <a:pt x="417" y="1095"/>
                </a:lnTo>
                <a:lnTo>
                  <a:pt x="417" y="1095"/>
                </a:lnTo>
                <a:lnTo>
                  <a:pt x="417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5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4"/>
                </a:lnTo>
                <a:lnTo>
                  <a:pt x="416" y="1093"/>
                </a:lnTo>
                <a:lnTo>
                  <a:pt x="416" y="1093"/>
                </a:lnTo>
                <a:lnTo>
                  <a:pt x="416" y="1093"/>
                </a:lnTo>
                <a:lnTo>
                  <a:pt x="415" y="1093"/>
                </a:lnTo>
                <a:lnTo>
                  <a:pt x="415" y="1093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2"/>
                </a:lnTo>
                <a:lnTo>
                  <a:pt x="415" y="1091"/>
                </a:lnTo>
                <a:lnTo>
                  <a:pt x="415" y="1091"/>
                </a:lnTo>
                <a:lnTo>
                  <a:pt x="415" y="1091"/>
                </a:lnTo>
                <a:lnTo>
                  <a:pt x="415" y="1090"/>
                </a:lnTo>
                <a:lnTo>
                  <a:pt x="415" y="1090"/>
                </a:lnTo>
                <a:lnTo>
                  <a:pt x="415" y="1089"/>
                </a:lnTo>
                <a:lnTo>
                  <a:pt x="415" y="1089"/>
                </a:lnTo>
                <a:lnTo>
                  <a:pt x="415" y="1089"/>
                </a:lnTo>
                <a:lnTo>
                  <a:pt x="414" y="1088"/>
                </a:lnTo>
                <a:lnTo>
                  <a:pt x="414" y="1088"/>
                </a:lnTo>
                <a:lnTo>
                  <a:pt x="414" y="1088"/>
                </a:lnTo>
                <a:lnTo>
                  <a:pt x="414" y="1088"/>
                </a:lnTo>
                <a:lnTo>
                  <a:pt x="413" y="1089"/>
                </a:lnTo>
                <a:lnTo>
                  <a:pt x="413" y="1088"/>
                </a:lnTo>
                <a:lnTo>
                  <a:pt x="413" y="1088"/>
                </a:lnTo>
                <a:lnTo>
                  <a:pt x="413" y="1088"/>
                </a:lnTo>
                <a:lnTo>
                  <a:pt x="413" y="1087"/>
                </a:lnTo>
                <a:lnTo>
                  <a:pt x="413" y="1087"/>
                </a:lnTo>
                <a:lnTo>
                  <a:pt x="414" y="1087"/>
                </a:lnTo>
                <a:lnTo>
                  <a:pt x="414" y="1087"/>
                </a:lnTo>
                <a:lnTo>
                  <a:pt x="414" y="1086"/>
                </a:lnTo>
                <a:lnTo>
                  <a:pt x="414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5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6"/>
                </a:lnTo>
                <a:lnTo>
                  <a:pt x="416" y="1085"/>
                </a:lnTo>
                <a:lnTo>
                  <a:pt x="416" y="1085"/>
                </a:lnTo>
                <a:lnTo>
                  <a:pt x="416" y="1085"/>
                </a:lnTo>
                <a:lnTo>
                  <a:pt x="416" y="1084"/>
                </a:lnTo>
                <a:lnTo>
                  <a:pt x="416" y="1084"/>
                </a:lnTo>
                <a:lnTo>
                  <a:pt x="416" y="1084"/>
                </a:lnTo>
                <a:lnTo>
                  <a:pt x="416" y="1083"/>
                </a:lnTo>
                <a:lnTo>
                  <a:pt x="417" y="1083"/>
                </a:lnTo>
                <a:lnTo>
                  <a:pt x="417" y="1083"/>
                </a:lnTo>
                <a:lnTo>
                  <a:pt x="417" y="1082"/>
                </a:lnTo>
                <a:lnTo>
                  <a:pt x="417" y="1082"/>
                </a:lnTo>
                <a:lnTo>
                  <a:pt x="418" y="1082"/>
                </a:lnTo>
                <a:lnTo>
                  <a:pt x="418" y="1082"/>
                </a:lnTo>
                <a:lnTo>
                  <a:pt x="418" y="1081"/>
                </a:lnTo>
                <a:lnTo>
                  <a:pt x="418" y="1081"/>
                </a:lnTo>
                <a:lnTo>
                  <a:pt x="418" y="1081"/>
                </a:lnTo>
                <a:lnTo>
                  <a:pt x="418" y="1081"/>
                </a:lnTo>
                <a:lnTo>
                  <a:pt x="419" y="1080"/>
                </a:lnTo>
                <a:lnTo>
                  <a:pt x="420" y="1079"/>
                </a:lnTo>
                <a:lnTo>
                  <a:pt x="421" y="1078"/>
                </a:lnTo>
                <a:lnTo>
                  <a:pt x="421" y="1078"/>
                </a:lnTo>
                <a:lnTo>
                  <a:pt x="421" y="1078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2" y="1075"/>
                </a:lnTo>
                <a:lnTo>
                  <a:pt x="422" y="1075"/>
                </a:lnTo>
                <a:lnTo>
                  <a:pt x="422" y="1075"/>
                </a:lnTo>
                <a:lnTo>
                  <a:pt x="422" y="1075"/>
                </a:lnTo>
                <a:lnTo>
                  <a:pt x="423" y="1075"/>
                </a:lnTo>
                <a:lnTo>
                  <a:pt x="423" y="1075"/>
                </a:lnTo>
                <a:lnTo>
                  <a:pt x="423" y="1074"/>
                </a:lnTo>
                <a:lnTo>
                  <a:pt x="423" y="1074"/>
                </a:lnTo>
                <a:lnTo>
                  <a:pt x="422" y="1074"/>
                </a:lnTo>
                <a:lnTo>
                  <a:pt x="422" y="1074"/>
                </a:lnTo>
                <a:lnTo>
                  <a:pt x="422" y="1073"/>
                </a:lnTo>
                <a:lnTo>
                  <a:pt x="422" y="1073"/>
                </a:lnTo>
                <a:lnTo>
                  <a:pt x="423" y="1072"/>
                </a:lnTo>
                <a:lnTo>
                  <a:pt x="424" y="1072"/>
                </a:lnTo>
                <a:lnTo>
                  <a:pt x="424" y="1072"/>
                </a:lnTo>
                <a:lnTo>
                  <a:pt x="424" y="1071"/>
                </a:lnTo>
                <a:lnTo>
                  <a:pt x="424" y="1071"/>
                </a:lnTo>
                <a:lnTo>
                  <a:pt x="422" y="1071"/>
                </a:lnTo>
                <a:lnTo>
                  <a:pt x="421" y="1070"/>
                </a:lnTo>
                <a:lnTo>
                  <a:pt x="421" y="1070"/>
                </a:lnTo>
                <a:lnTo>
                  <a:pt x="421" y="1070"/>
                </a:lnTo>
                <a:lnTo>
                  <a:pt x="421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20" y="1070"/>
                </a:lnTo>
                <a:lnTo>
                  <a:pt x="419" y="1071"/>
                </a:lnTo>
                <a:lnTo>
                  <a:pt x="419" y="1071"/>
                </a:lnTo>
                <a:lnTo>
                  <a:pt x="419" y="1072"/>
                </a:lnTo>
                <a:lnTo>
                  <a:pt x="419" y="1072"/>
                </a:lnTo>
                <a:lnTo>
                  <a:pt x="419" y="1073"/>
                </a:lnTo>
                <a:lnTo>
                  <a:pt x="419" y="1073"/>
                </a:lnTo>
                <a:lnTo>
                  <a:pt x="419" y="1073"/>
                </a:lnTo>
                <a:lnTo>
                  <a:pt x="419" y="1074"/>
                </a:lnTo>
                <a:lnTo>
                  <a:pt x="419" y="1074"/>
                </a:lnTo>
                <a:lnTo>
                  <a:pt x="419" y="1075"/>
                </a:lnTo>
                <a:lnTo>
                  <a:pt x="419" y="1075"/>
                </a:lnTo>
                <a:lnTo>
                  <a:pt x="419" y="1076"/>
                </a:lnTo>
                <a:lnTo>
                  <a:pt x="420" y="1076"/>
                </a:lnTo>
                <a:lnTo>
                  <a:pt x="420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7" y="1078"/>
                </a:lnTo>
                <a:lnTo>
                  <a:pt x="416" y="1079"/>
                </a:lnTo>
                <a:lnTo>
                  <a:pt x="416" y="1078"/>
                </a:lnTo>
                <a:lnTo>
                  <a:pt x="416" y="1078"/>
                </a:lnTo>
                <a:lnTo>
                  <a:pt x="415" y="1078"/>
                </a:lnTo>
                <a:lnTo>
                  <a:pt x="415" y="1078"/>
                </a:lnTo>
                <a:lnTo>
                  <a:pt x="415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8"/>
                </a:lnTo>
                <a:lnTo>
                  <a:pt x="414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80"/>
                </a:lnTo>
                <a:lnTo>
                  <a:pt x="412" y="1080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1"/>
                </a:lnTo>
                <a:lnTo>
                  <a:pt x="412" y="1082"/>
                </a:lnTo>
                <a:lnTo>
                  <a:pt x="412" y="1082"/>
                </a:lnTo>
                <a:lnTo>
                  <a:pt x="412" y="1082"/>
                </a:lnTo>
                <a:lnTo>
                  <a:pt x="412" y="1082"/>
                </a:lnTo>
                <a:lnTo>
                  <a:pt x="411" y="1082"/>
                </a:lnTo>
                <a:lnTo>
                  <a:pt x="411" y="1083"/>
                </a:lnTo>
                <a:lnTo>
                  <a:pt x="411" y="1083"/>
                </a:lnTo>
                <a:lnTo>
                  <a:pt x="411" y="1083"/>
                </a:lnTo>
                <a:lnTo>
                  <a:pt x="411" y="1082"/>
                </a:lnTo>
                <a:lnTo>
                  <a:pt x="411" y="1082"/>
                </a:lnTo>
                <a:lnTo>
                  <a:pt x="410" y="1081"/>
                </a:lnTo>
                <a:lnTo>
                  <a:pt x="410" y="1081"/>
                </a:lnTo>
                <a:lnTo>
                  <a:pt x="409" y="1080"/>
                </a:lnTo>
                <a:lnTo>
                  <a:pt x="409" y="1080"/>
                </a:lnTo>
                <a:lnTo>
                  <a:pt x="409" y="1079"/>
                </a:lnTo>
                <a:lnTo>
                  <a:pt x="409" y="1079"/>
                </a:lnTo>
                <a:lnTo>
                  <a:pt x="409" y="1078"/>
                </a:lnTo>
                <a:lnTo>
                  <a:pt x="408" y="1078"/>
                </a:lnTo>
                <a:lnTo>
                  <a:pt x="408" y="1077"/>
                </a:lnTo>
                <a:lnTo>
                  <a:pt x="408" y="1077"/>
                </a:lnTo>
                <a:lnTo>
                  <a:pt x="409" y="1076"/>
                </a:lnTo>
                <a:lnTo>
                  <a:pt x="408" y="1076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5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6"/>
                </a:lnTo>
                <a:lnTo>
                  <a:pt x="408" y="1077"/>
                </a:lnTo>
                <a:lnTo>
                  <a:pt x="408" y="1077"/>
                </a:lnTo>
                <a:lnTo>
                  <a:pt x="408" y="1077"/>
                </a:lnTo>
                <a:lnTo>
                  <a:pt x="408" y="1077"/>
                </a:lnTo>
                <a:lnTo>
                  <a:pt x="407" y="1078"/>
                </a:lnTo>
                <a:lnTo>
                  <a:pt x="407" y="1078"/>
                </a:lnTo>
                <a:lnTo>
                  <a:pt x="407" y="1078"/>
                </a:lnTo>
                <a:lnTo>
                  <a:pt x="407" y="1078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79"/>
                </a:lnTo>
                <a:lnTo>
                  <a:pt x="408" y="1080"/>
                </a:lnTo>
                <a:lnTo>
                  <a:pt x="408" y="1080"/>
                </a:lnTo>
                <a:lnTo>
                  <a:pt x="408" y="1080"/>
                </a:lnTo>
                <a:lnTo>
                  <a:pt x="407" y="1080"/>
                </a:lnTo>
                <a:lnTo>
                  <a:pt x="407" y="1081"/>
                </a:lnTo>
                <a:lnTo>
                  <a:pt x="407" y="1081"/>
                </a:lnTo>
                <a:lnTo>
                  <a:pt x="407" y="1081"/>
                </a:lnTo>
                <a:lnTo>
                  <a:pt x="407" y="1082"/>
                </a:lnTo>
                <a:lnTo>
                  <a:pt x="407" y="1082"/>
                </a:lnTo>
                <a:lnTo>
                  <a:pt x="407" y="1083"/>
                </a:lnTo>
                <a:lnTo>
                  <a:pt x="407" y="1083"/>
                </a:lnTo>
                <a:lnTo>
                  <a:pt x="407" y="1084"/>
                </a:lnTo>
                <a:lnTo>
                  <a:pt x="407" y="1084"/>
                </a:lnTo>
                <a:lnTo>
                  <a:pt x="406" y="1084"/>
                </a:lnTo>
                <a:lnTo>
                  <a:pt x="406" y="1084"/>
                </a:lnTo>
                <a:lnTo>
                  <a:pt x="406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5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6"/>
                </a:lnTo>
                <a:lnTo>
                  <a:pt x="407" y="1087"/>
                </a:lnTo>
                <a:lnTo>
                  <a:pt x="407" y="1087"/>
                </a:lnTo>
                <a:lnTo>
                  <a:pt x="407" y="1087"/>
                </a:lnTo>
                <a:lnTo>
                  <a:pt x="407" y="1087"/>
                </a:lnTo>
                <a:lnTo>
                  <a:pt x="408" y="1087"/>
                </a:lnTo>
                <a:lnTo>
                  <a:pt x="407" y="1088"/>
                </a:lnTo>
                <a:lnTo>
                  <a:pt x="406" y="1088"/>
                </a:lnTo>
                <a:lnTo>
                  <a:pt x="404" y="1089"/>
                </a:lnTo>
                <a:lnTo>
                  <a:pt x="403" y="1088"/>
                </a:lnTo>
                <a:lnTo>
                  <a:pt x="401" y="1088"/>
                </a:lnTo>
                <a:lnTo>
                  <a:pt x="400" y="1087"/>
                </a:lnTo>
                <a:lnTo>
                  <a:pt x="399" y="1087"/>
                </a:lnTo>
                <a:lnTo>
                  <a:pt x="397" y="1087"/>
                </a:lnTo>
                <a:lnTo>
                  <a:pt x="397" y="1087"/>
                </a:lnTo>
                <a:lnTo>
                  <a:pt x="396" y="1087"/>
                </a:lnTo>
                <a:lnTo>
                  <a:pt x="395" y="1086"/>
                </a:lnTo>
                <a:lnTo>
                  <a:pt x="394" y="1086"/>
                </a:lnTo>
                <a:lnTo>
                  <a:pt x="394" y="1085"/>
                </a:lnTo>
                <a:lnTo>
                  <a:pt x="392" y="1085"/>
                </a:lnTo>
                <a:lnTo>
                  <a:pt x="392" y="1085"/>
                </a:lnTo>
                <a:lnTo>
                  <a:pt x="392" y="1085"/>
                </a:lnTo>
                <a:lnTo>
                  <a:pt x="391" y="1086"/>
                </a:lnTo>
                <a:lnTo>
                  <a:pt x="385" y="1087"/>
                </a:lnTo>
                <a:lnTo>
                  <a:pt x="384" y="1087"/>
                </a:lnTo>
                <a:lnTo>
                  <a:pt x="381" y="1087"/>
                </a:lnTo>
                <a:lnTo>
                  <a:pt x="377" y="1088"/>
                </a:lnTo>
                <a:lnTo>
                  <a:pt x="376" y="1088"/>
                </a:lnTo>
                <a:lnTo>
                  <a:pt x="375" y="1089"/>
                </a:lnTo>
                <a:lnTo>
                  <a:pt x="374" y="1089"/>
                </a:lnTo>
                <a:lnTo>
                  <a:pt x="374" y="1090"/>
                </a:lnTo>
                <a:lnTo>
                  <a:pt x="374" y="1090"/>
                </a:lnTo>
                <a:lnTo>
                  <a:pt x="373" y="1091"/>
                </a:lnTo>
                <a:lnTo>
                  <a:pt x="373" y="1091"/>
                </a:lnTo>
                <a:lnTo>
                  <a:pt x="373" y="1092"/>
                </a:lnTo>
                <a:lnTo>
                  <a:pt x="374" y="1092"/>
                </a:lnTo>
                <a:lnTo>
                  <a:pt x="374" y="1092"/>
                </a:lnTo>
                <a:lnTo>
                  <a:pt x="375" y="1092"/>
                </a:lnTo>
                <a:lnTo>
                  <a:pt x="375" y="1092"/>
                </a:lnTo>
                <a:lnTo>
                  <a:pt x="376" y="1092"/>
                </a:lnTo>
                <a:lnTo>
                  <a:pt x="376" y="1093"/>
                </a:lnTo>
                <a:lnTo>
                  <a:pt x="376" y="1093"/>
                </a:lnTo>
                <a:lnTo>
                  <a:pt x="376" y="1093"/>
                </a:lnTo>
                <a:lnTo>
                  <a:pt x="375" y="1094"/>
                </a:lnTo>
                <a:lnTo>
                  <a:pt x="375" y="1094"/>
                </a:lnTo>
                <a:lnTo>
                  <a:pt x="375" y="1094"/>
                </a:lnTo>
                <a:lnTo>
                  <a:pt x="376" y="1094"/>
                </a:lnTo>
                <a:lnTo>
                  <a:pt x="376" y="1094"/>
                </a:lnTo>
                <a:lnTo>
                  <a:pt x="376" y="1095"/>
                </a:lnTo>
                <a:lnTo>
                  <a:pt x="376" y="1096"/>
                </a:lnTo>
                <a:lnTo>
                  <a:pt x="377" y="1096"/>
                </a:lnTo>
                <a:lnTo>
                  <a:pt x="378" y="1096"/>
                </a:lnTo>
                <a:lnTo>
                  <a:pt x="378" y="1096"/>
                </a:lnTo>
                <a:lnTo>
                  <a:pt x="378" y="1096"/>
                </a:lnTo>
                <a:lnTo>
                  <a:pt x="379" y="1096"/>
                </a:lnTo>
                <a:lnTo>
                  <a:pt x="379" y="1097"/>
                </a:lnTo>
                <a:lnTo>
                  <a:pt x="379" y="1097"/>
                </a:lnTo>
                <a:lnTo>
                  <a:pt x="378" y="1099"/>
                </a:lnTo>
                <a:lnTo>
                  <a:pt x="379" y="1101"/>
                </a:lnTo>
                <a:lnTo>
                  <a:pt x="379" y="1102"/>
                </a:lnTo>
                <a:lnTo>
                  <a:pt x="379" y="1102"/>
                </a:lnTo>
                <a:lnTo>
                  <a:pt x="379" y="1102"/>
                </a:lnTo>
                <a:lnTo>
                  <a:pt x="379" y="1102"/>
                </a:lnTo>
                <a:lnTo>
                  <a:pt x="378" y="1103"/>
                </a:lnTo>
                <a:lnTo>
                  <a:pt x="377" y="1105"/>
                </a:lnTo>
                <a:lnTo>
                  <a:pt x="377" y="1105"/>
                </a:lnTo>
                <a:lnTo>
                  <a:pt x="377" y="1106"/>
                </a:lnTo>
                <a:lnTo>
                  <a:pt x="377" y="1106"/>
                </a:lnTo>
                <a:lnTo>
                  <a:pt x="376" y="1106"/>
                </a:lnTo>
                <a:lnTo>
                  <a:pt x="376" y="1106"/>
                </a:lnTo>
                <a:lnTo>
                  <a:pt x="376" y="1107"/>
                </a:lnTo>
                <a:lnTo>
                  <a:pt x="377" y="1108"/>
                </a:lnTo>
                <a:lnTo>
                  <a:pt x="379" y="1109"/>
                </a:lnTo>
                <a:lnTo>
                  <a:pt x="379" y="1110"/>
                </a:lnTo>
                <a:lnTo>
                  <a:pt x="380" y="1111"/>
                </a:lnTo>
                <a:lnTo>
                  <a:pt x="379" y="1112"/>
                </a:lnTo>
                <a:lnTo>
                  <a:pt x="378" y="1112"/>
                </a:lnTo>
                <a:lnTo>
                  <a:pt x="378" y="1112"/>
                </a:lnTo>
                <a:lnTo>
                  <a:pt x="378" y="1112"/>
                </a:lnTo>
                <a:lnTo>
                  <a:pt x="377" y="1112"/>
                </a:lnTo>
                <a:lnTo>
                  <a:pt x="377" y="1111"/>
                </a:lnTo>
                <a:lnTo>
                  <a:pt x="377" y="1111"/>
                </a:lnTo>
                <a:lnTo>
                  <a:pt x="376" y="1111"/>
                </a:lnTo>
                <a:lnTo>
                  <a:pt x="375" y="1110"/>
                </a:lnTo>
                <a:lnTo>
                  <a:pt x="375" y="1110"/>
                </a:lnTo>
                <a:lnTo>
                  <a:pt x="375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4" y="1110"/>
                </a:lnTo>
                <a:lnTo>
                  <a:pt x="373" y="1110"/>
                </a:lnTo>
                <a:lnTo>
                  <a:pt x="367" y="1113"/>
                </a:lnTo>
                <a:lnTo>
                  <a:pt x="366" y="1114"/>
                </a:lnTo>
                <a:lnTo>
                  <a:pt x="365" y="1114"/>
                </a:lnTo>
                <a:lnTo>
                  <a:pt x="364" y="1114"/>
                </a:lnTo>
                <a:lnTo>
                  <a:pt x="362" y="1113"/>
                </a:lnTo>
                <a:lnTo>
                  <a:pt x="360" y="1112"/>
                </a:lnTo>
                <a:lnTo>
                  <a:pt x="361" y="1112"/>
                </a:lnTo>
                <a:lnTo>
                  <a:pt x="360" y="1111"/>
                </a:lnTo>
                <a:lnTo>
                  <a:pt x="360" y="1111"/>
                </a:lnTo>
                <a:lnTo>
                  <a:pt x="360" y="1111"/>
                </a:lnTo>
                <a:lnTo>
                  <a:pt x="360" y="1110"/>
                </a:lnTo>
                <a:lnTo>
                  <a:pt x="360" y="1110"/>
                </a:lnTo>
                <a:lnTo>
                  <a:pt x="360" y="1109"/>
                </a:lnTo>
                <a:lnTo>
                  <a:pt x="360" y="1109"/>
                </a:lnTo>
                <a:lnTo>
                  <a:pt x="360" y="1109"/>
                </a:lnTo>
                <a:lnTo>
                  <a:pt x="360" y="1109"/>
                </a:lnTo>
                <a:lnTo>
                  <a:pt x="359" y="1109"/>
                </a:lnTo>
                <a:lnTo>
                  <a:pt x="359" y="1110"/>
                </a:lnTo>
                <a:lnTo>
                  <a:pt x="358" y="1111"/>
                </a:lnTo>
                <a:lnTo>
                  <a:pt x="357" y="1111"/>
                </a:lnTo>
                <a:lnTo>
                  <a:pt x="356" y="1111"/>
                </a:lnTo>
                <a:lnTo>
                  <a:pt x="354" y="1110"/>
                </a:lnTo>
                <a:lnTo>
                  <a:pt x="354" y="1111"/>
                </a:lnTo>
                <a:lnTo>
                  <a:pt x="353" y="1112"/>
                </a:lnTo>
                <a:lnTo>
                  <a:pt x="352" y="1112"/>
                </a:lnTo>
                <a:lnTo>
                  <a:pt x="352" y="1111"/>
                </a:lnTo>
                <a:lnTo>
                  <a:pt x="352" y="1111"/>
                </a:lnTo>
                <a:lnTo>
                  <a:pt x="352" y="1110"/>
                </a:lnTo>
                <a:lnTo>
                  <a:pt x="352" y="1110"/>
                </a:lnTo>
                <a:lnTo>
                  <a:pt x="352" y="1109"/>
                </a:lnTo>
                <a:lnTo>
                  <a:pt x="351" y="1108"/>
                </a:lnTo>
                <a:lnTo>
                  <a:pt x="351" y="1108"/>
                </a:lnTo>
                <a:lnTo>
                  <a:pt x="351" y="1108"/>
                </a:lnTo>
                <a:lnTo>
                  <a:pt x="351" y="1108"/>
                </a:lnTo>
                <a:lnTo>
                  <a:pt x="350" y="1108"/>
                </a:lnTo>
                <a:lnTo>
                  <a:pt x="350" y="1108"/>
                </a:lnTo>
                <a:lnTo>
                  <a:pt x="349" y="1108"/>
                </a:lnTo>
                <a:lnTo>
                  <a:pt x="349" y="1108"/>
                </a:lnTo>
                <a:lnTo>
                  <a:pt x="348" y="1108"/>
                </a:lnTo>
                <a:lnTo>
                  <a:pt x="348" y="1107"/>
                </a:lnTo>
                <a:lnTo>
                  <a:pt x="347" y="1107"/>
                </a:lnTo>
                <a:lnTo>
                  <a:pt x="347" y="1107"/>
                </a:lnTo>
                <a:lnTo>
                  <a:pt x="344" y="1109"/>
                </a:lnTo>
                <a:lnTo>
                  <a:pt x="342" y="1111"/>
                </a:lnTo>
                <a:lnTo>
                  <a:pt x="342" y="1112"/>
                </a:lnTo>
                <a:lnTo>
                  <a:pt x="341" y="1112"/>
                </a:lnTo>
                <a:lnTo>
                  <a:pt x="337" y="1116"/>
                </a:lnTo>
                <a:lnTo>
                  <a:pt x="336" y="1117"/>
                </a:lnTo>
                <a:lnTo>
                  <a:pt x="335" y="1118"/>
                </a:lnTo>
                <a:lnTo>
                  <a:pt x="335" y="1119"/>
                </a:lnTo>
                <a:lnTo>
                  <a:pt x="335" y="1119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2" y="1124"/>
                </a:lnTo>
                <a:lnTo>
                  <a:pt x="332" y="1124"/>
                </a:lnTo>
                <a:lnTo>
                  <a:pt x="332" y="1124"/>
                </a:lnTo>
                <a:lnTo>
                  <a:pt x="331" y="1125"/>
                </a:lnTo>
                <a:lnTo>
                  <a:pt x="330" y="1127"/>
                </a:lnTo>
                <a:lnTo>
                  <a:pt x="328" y="1130"/>
                </a:lnTo>
                <a:lnTo>
                  <a:pt x="326" y="1132"/>
                </a:lnTo>
                <a:lnTo>
                  <a:pt x="326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5" y="1133"/>
                </a:lnTo>
                <a:lnTo>
                  <a:pt x="324" y="1133"/>
                </a:lnTo>
                <a:lnTo>
                  <a:pt x="324" y="1133"/>
                </a:lnTo>
                <a:lnTo>
                  <a:pt x="324" y="1133"/>
                </a:lnTo>
                <a:lnTo>
                  <a:pt x="324" y="1132"/>
                </a:lnTo>
                <a:lnTo>
                  <a:pt x="324" y="1132"/>
                </a:lnTo>
                <a:lnTo>
                  <a:pt x="323" y="1131"/>
                </a:lnTo>
                <a:lnTo>
                  <a:pt x="323" y="1131"/>
                </a:lnTo>
                <a:lnTo>
                  <a:pt x="322" y="1131"/>
                </a:lnTo>
                <a:lnTo>
                  <a:pt x="322" y="1130"/>
                </a:lnTo>
                <a:lnTo>
                  <a:pt x="321" y="1130"/>
                </a:lnTo>
                <a:lnTo>
                  <a:pt x="321" y="1130"/>
                </a:lnTo>
                <a:lnTo>
                  <a:pt x="320" y="1130"/>
                </a:lnTo>
                <a:lnTo>
                  <a:pt x="319" y="1130"/>
                </a:lnTo>
                <a:lnTo>
                  <a:pt x="318" y="1129"/>
                </a:lnTo>
                <a:lnTo>
                  <a:pt x="318" y="1129"/>
                </a:lnTo>
                <a:lnTo>
                  <a:pt x="318" y="1129"/>
                </a:lnTo>
                <a:lnTo>
                  <a:pt x="317" y="1128"/>
                </a:lnTo>
                <a:lnTo>
                  <a:pt x="316" y="1128"/>
                </a:lnTo>
                <a:lnTo>
                  <a:pt x="316" y="1128"/>
                </a:lnTo>
                <a:lnTo>
                  <a:pt x="316" y="1128"/>
                </a:lnTo>
                <a:lnTo>
                  <a:pt x="315" y="1128"/>
                </a:lnTo>
                <a:lnTo>
                  <a:pt x="315" y="1128"/>
                </a:lnTo>
                <a:lnTo>
                  <a:pt x="314" y="1129"/>
                </a:lnTo>
                <a:lnTo>
                  <a:pt x="314" y="1129"/>
                </a:lnTo>
                <a:lnTo>
                  <a:pt x="314" y="1129"/>
                </a:lnTo>
                <a:lnTo>
                  <a:pt x="314" y="1129"/>
                </a:lnTo>
                <a:lnTo>
                  <a:pt x="313" y="1129"/>
                </a:lnTo>
                <a:lnTo>
                  <a:pt x="313" y="1129"/>
                </a:lnTo>
                <a:lnTo>
                  <a:pt x="313" y="1129"/>
                </a:lnTo>
                <a:lnTo>
                  <a:pt x="312" y="1130"/>
                </a:lnTo>
                <a:lnTo>
                  <a:pt x="312" y="1130"/>
                </a:lnTo>
                <a:lnTo>
                  <a:pt x="312" y="1130"/>
                </a:lnTo>
                <a:lnTo>
                  <a:pt x="312" y="1130"/>
                </a:lnTo>
                <a:lnTo>
                  <a:pt x="311" y="1131"/>
                </a:lnTo>
                <a:lnTo>
                  <a:pt x="311" y="1131"/>
                </a:lnTo>
                <a:lnTo>
                  <a:pt x="311" y="1131"/>
                </a:lnTo>
                <a:lnTo>
                  <a:pt x="311" y="1132"/>
                </a:lnTo>
                <a:lnTo>
                  <a:pt x="311" y="1132"/>
                </a:lnTo>
                <a:lnTo>
                  <a:pt x="310" y="1133"/>
                </a:lnTo>
                <a:lnTo>
                  <a:pt x="309" y="1133"/>
                </a:lnTo>
                <a:lnTo>
                  <a:pt x="309" y="1133"/>
                </a:lnTo>
                <a:lnTo>
                  <a:pt x="309" y="1133"/>
                </a:lnTo>
                <a:lnTo>
                  <a:pt x="308" y="1133"/>
                </a:lnTo>
                <a:lnTo>
                  <a:pt x="308" y="1133"/>
                </a:lnTo>
                <a:lnTo>
                  <a:pt x="307" y="1133"/>
                </a:lnTo>
                <a:lnTo>
                  <a:pt x="306" y="1133"/>
                </a:lnTo>
                <a:lnTo>
                  <a:pt x="306" y="1132"/>
                </a:lnTo>
                <a:lnTo>
                  <a:pt x="306" y="1132"/>
                </a:lnTo>
                <a:lnTo>
                  <a:pt x="305" y="1132"/>
                </a:lnTo>
                <a:lnTo>
                  <a:pt x="305" y="1131"/>
                </a:lnTo>
                <a:lnTo>
                  <a:pt x="305" y="1131"/>
                </a:lnTo>
                <a:lnTo>
                  <a:pt x="305" y="1131"/>
                </a:lnTo>
                <a:lnTo>
                  <a:pt x="305" y="1130"/>
                </a:lnTo>
                <a:lnTo>
                  <a:pt x="306" y="1130"/>
                </a:lnTo>
                <a:lnTo>
                  <a:pt x="306" y="1130"/>
                </a:lnTo>
                <a:lnTo>
                  <a:pt x="306" y="1129"/>
                </a:lnTo>
                <a:lnTo>
                  <a:pt x="307" y="1128"/>
                </a:lnTo>
                <a:lnTo>
                  <a:pt x="308" y="1127"/>
                </a:lnTo>
                <a:lnTo>
                  <a:pt x="308" y="1127"/>
                </a:lnTo>
                <a:lnTo>
                  <a:pt x="308" y="1126"/>
                </a:lnTo>
                <a:lnTo>
                  <a:pt x="308" y="1126"/>
                </a:lnTo>
                <a:lnTo>
                  <a:pt x="308" y="1126"/>
                </a:lnTo>
                <a:lnTo>
                  <a:pt x="308" y="1125"/>
                </a:lnTo>
                <a:lnTo>
                  <a:pt x="309" y="1125"/>
                </a:lnTo>
                <a:lnTo>
                  <a:pt x="309" y="1125"/>
                </a:lnTo>
                <a:lnTo>
                  <a:pt x="309" y="1124"/>
                </a:lnTo>
                <a:lnTo>
                  <a:pt x="310" y="1124"/>
                </a:lnTo>
                <a:lnTo>
                  <a:pt x="310" y="1124"/>
                </a:lnTo>
                <a:lnTo>
                  <a:pt x="310" y="1124"/>
                </a:lnTo>
                <a:lnTo>
                  <a:pt x="310" y="1123"/>
                </a:lnTo>
                <a:lnTo>
                  <a:pt x="310" y="1123"/>
                </a:lnTo>
                <a:lnTo>
                  <a:pt x="309" y="1122"/>
                </a:lnTo>
                <a:lnTo>
                  <a:pt x="309" y="1122"/>
                </a:lnTo>
                <a:lnTo>
                  <a:pt x="310" y="1122"/>
                </a:lnTo>
                <a:lnTo>
                  <a:pt x="310" y="1121"/>
                </a:lnTo>
                <a:lnTo>
                  <a:pt x="310" y="1121"/>
                </a:lnTo>
                <a:lnTo>
                  <a:pt x="310" y="1121"/>
                </a:lnTo>
                <a:lnTo>
                  <a:pt x="310" y="1120"/>
                </a:lnTo>
                <a:lnTo>
                  <a:pt x="310" y="1120"/>
                </a:lnTo>
                <a:lnTo>
                  <a:pt x="311" y="1119"/>
                </a:lnTo>
                <a:lnTo>
                  <a:pt x="311" y="1119"/>
                </a:lnTo>
                <a:lnTo>
                  <a:pt x="311" y="1118"/>
                </a:lnTo>
                <a:lnTo>
                  <a:pt x="311" y="1118"/>
                </a:lnTo>
                <a:lnTo>
                  <a:pt x="311" y="1118"/>
                </a:lnTo>
                <a:lnTo>
                  <a:pt x="311" y="1117"/>
                </a:lnTo>
                <a:lnTo>
                  <a:pt x="311" y="1117"/>
                </a:lnTo>
                <a:lnTo>
                  <a:pt x="311" y="1117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1" y="1116"/>
                </a:lnTo>
                <a:lnTo>
                  <a:pt x="310" y="1114"/>
                </a:lnTo>
                <a:lnTo>
                  <a:pt x="310" y="1113"/>
                </a:lnTo>
                <a:lnTo>
                  <a:pt x="310" y="1112"/>
                </a:lnTo>
                <a:lnTo>
                  <a:pt x="310" y="1112"/>
                </a:lnTo>
                <a:lnTo>
                  <a:pt x="310" y="1111"/>
                </a:lnTo>
                <a:lnTo>
                  <a:pt x="309" y="1111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9" y="1110"/>
                </a:lnTo>
                <a:lnTo>
                  <a:pt x="308" y="1110"/>
                </a:lnTo>
                <a:lnTo>
                  <a:pt x="306" y="1110"/>
                </a:lnTo>
                <a:lnTo>
                  <a:pt x="306" y="1110"/>
                </a:lnTo>
                <a:lnTo>
                  <a:pt x="305" y="1110"/>
                </a:lnTo>
                <a:lnTo>
                  <a:pt x="304" y="1109"/>
                </a:lnTo>
                <a:lnTo>
                  <a:pt x="303" y="1109"/>
                </a:lnTo>
                <a:lnTo>
                  <a:pt x="303" y="1109"/>
                </a:lnTo>
                <a:lnTo>
                  <a:pt x="301" y="1107"/>
                </a:lnTo>
                <a:lnTo>
                  <a:pt x="300" y="1107"/>
                </a:lnTo>
                <a:lnTo>
                  <a:pt x="300" y="1107"/>
                </a:lnTo>
                <a:lnTo>
                  <a:pt x="300" y="1107"/>
                </a:lnTo>
                <a:lnTo>
                  <a:pt x="300" y="1106"/>
                </a:lnTo>
                <a:lnTo>
                  <a:pt x="300" y="1106"/>
                </a:lnTo>
                <a:lnTo>
                  <a:pt x="300" y="1106"/>
                </a:lnTo>
                <a:lnTo>
                  <a:pt x="300" y="1106"/>
                </a:lnTo>
                <a:lnTo>
                  <a:pt x="299" y="1105"/>
                </a:lnTo>
                <a:lnTo>
                  <a:pt x="299" y="1104"/>
                </a:lnTo>
                <a:lnTo>
                  <a:pt x="298" y="1104"/>
                </a:lnTo>
                <a:lnTo>
                  <a:pt x="298" y="1104"/>
                </a:lnTo>
                <a:lnTo>
                  <a:pt x="298" y="1103"/>
                </a:lnTo>
                <a:lnTo>
                  <a:pt x="298" y="1103"/>
                </a:lnTo>
                <a:lnTo>
                  <a:pt x="298" y="1102"/>
                </a:lnTo>
                <a:lnTo>
                  <a:pt x="298" y="1102"/>
                </a:lnTo>
                <a:lnTo>
                  <a:pt x="298" y="1102"/>
                </a:lnTo>
                <a:lnTo>
                  <a:pt x="298" y="1100"/>
                </a:lnTo>
                <a:lnTo>
                  <a:pt x="298" y="1099"/>
                </a:lnTo>
                <a:lnTo>
                  <a:pt x="299" y="1098"/>
                </a:lnTo>
                <a:lnTo>
                  <a:pt x="299" y="1097"/>
                </a:lnTo>
                <a:lnTo>
                  <a:pt x="299" y="1097"/>
                </a:lnTo>
                <a:lnTo>
                  <a:pt x="299" y="1096"/>
                </a:lnTo>
                <a:lnTo>
                  <a:pt x="299" y="1095"/>
                </a:lnTo>
                <a:lnTo>
                  <a:pt x="298" y="1093"/>
                </a:lnTo>
                <a:lnTo>
                  <a:pt x="298" y="1093"/>
                </a:lnTo>
                <a:lnTo>
                  <a:pt x="298" y="1092"/>
                </a:lnTo>
                <a:lnTo>
                  <a:pt x="297" y="1092"/>
                </a:lnTo>
                <a:lnTo>
                  <a:pt x="296" y="1092"/>
                </a:lnTo>
                <a:lnTo>
                  <a:pt x="296" y="1092"/>
                </a:lnTo>
                <a:lnTo>
                  <a:pt x="295" y="1091"/>
                </a:lnTo>
                <a:lnTo>
                  <a:pt x="294" y="1091"/>
                </a:lnTo>
                <a:lnTo>
                  <a:pt x="294" y="1091"/>
                </a:lnTo>
                <a:lnTo>
                  <a:pt x="293" y="1091"/>
                </a:lnTo>
                <a:lnTo>
                  <a:pt x="293" y="1090"/>
                </a:lnTo>
                <a:lnTo>
                  <a:pt x="293" y="1090"/>
                </a:lnTo>
                <a:lnTo>
                  <a:pt x="293" y="1089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8"/>
                </a:lnTo>
                <a:lnTo>
                  <a:pt x="293" y="1087"/>
                </a:lnTo>
                <a:lnTo>
                  <a:pt x="293" y="1087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6"/>
                </a:lnTo>
                <a:lnTo>
                  <a:pt x="292" y="1085"/>
                </a:lnTo>
                <a:lnTo>
                  <a:pt x="293" y="1085"/>
                </a:lnTo>
                <a:lnTo>
                  <a:pt x="293" y="1084"/>
                </a:lnTo>
                <a:lnTo>
                  <a:pt x="293" y="1084"/>
                </a:lnTo>
                <a:lnTo>
                  <a:pt x="293" y="1083"/>
                </a:lnTo>
                <a:lnTo>
                  <a:pt x="292" y="1082"/>
                </a:lnTo>
                <a:lnTo>
                  <a:pt x="292" y="1082"/>
                </a:lnTo>
                <a:lnTo>
                  <a:pt x="292" y="1081"/>
                </a:lnTo>
                <a:lnTo>
                  <a:pt x="292" y="1081"/>
                </a:lnTo>
                <a:lnTo>
                  <a:pt x="292" y="1080"/>
                </a:lnTo>
                <a:lnTo>
                  <a:pt x="291" y="1080"/>
                </a:lnTo>
                <a:lnTo>
                  <a:pt x="291" y="1080"/>
                </a:lnTo>
                <a:lnTo>
                  <a:pt x="291" y="1080"/>
                </a:lnTo>
                <a:lnTo>
                  <a:pt x="289" y="1079"/>
                </a:lnTo>
                <a:lnTo>
                  <a:pt x="288" y="1080"/>
                </a:lnTo>
                <a:lnTo>
                  <a:pt x="287" y="1079"/>
                </a:lnTo>
                <a:lnTo>
                  <a:pt x="286" y="1078"/>
                </a:lnTo>
                <a:lnTo>
                  <a:pt x="286" y="1077"/>
                </a:lnTo>
                <a:lnTo>
                  <a:pt x="284" y="1076"/>
                </a:lnTo>
                <a:lnTo>
                  <a:pt x="283" y="1075"/>
                </a:lnTo>
                <a:lnTo>
                  <a:pt x="283" y="1074"/>
                </a:lnTo>
                <a:lnTo>
                  <a:pt x="281" y="1074"/>
                </a:lnTo>
                <a:lnTo>
                  <a:pt x="281" y="1074"/>
                </a:lnTo>
                <a:lnTo>
                  <a:pt x="281" y="1074"/>
                </a:lnTo>
                <a:lnTo>
                  <a:pt x="280" y="1074"/>
                </a:lnTo>
                <a:lnTo>
                  <a:pt x="280" y="1074"/>
                </a:lnTo>
                <a:lnTo>
                  <a:pt x="279" y="1073"/>
                </a:lnTo>
                <a:lnTo>
                  <a:pt x="279" y="1073"/>
                </a:lnTo>
                <a:lnTo>
                  <a:pt x="279" y="1072"/>
                </a:lnTo>
                <a:lnTo>
                  <a:pt x="279" y="1071"/>
                </a:lnTo>
                <a:lnTo>
                  <a:pt x="279" y="1071"/>
                </a:lnTo>
                <a:lnTo>
                  <a:pt x="278" y="1070"/>
                </a:lnTo>
                <a:lnTo>
                  <a:pt x="278" y="1070"/>
                </a:lnTo>
                <a:lnTo>
                  <a:pt x="277" y="1069"/>
                </a:lnTo>
                <a:lnTo>
                  <a:pt x="276" y="1067"/>
                </a:lnTo>
                <a:lnTo>
                  <a:pt x="276" y="1067"/>
                </a:lnTo>
                <a:lnTo>
                  <a:pt x="276" y="1066"/>
                </a:lnTo>
                <a:lnTo>
                  <a:pt x="276" y="1065"/>
                </a:lnTo>
                <a:lnTo>
                  <a:pt x="276" y="1064"/>
                </a:lnTo>
                <a:lnTo>
                  <a:pt x="276" y="1063"/>
                </a:lnTo>
                <a:lnTo>
                  <a:pt x="274" y="1062"/>
                </a:lnTo>
                <a:lnTo>
                  <a:pt x="274" y="1062"/>
                </a:lnTo>
                <a:lnTo>
                  <a:pt x="273" y="1061"/>
                </a:lnTo>
                <a:lnTo>
                  <a:pt x="272" y="1061"/>
                </a:lnTo>
                <a:lnTo>
                  <a:pt x="271" y="1060"/>
                </a:lnTo>
                <a:lnTo>
                  <a:pt x="271" y="1060"/>
                </a:lnTo>
                <a:lnTo>
                  <a:pt x="270" y="1060"/>
                </a:lnTo>
                <a:lnTo>
                  <a:pt x="269" y="1060"/>
                </a:lnTo>
                <a:lnTo>
                  <a:pt x="268" y="1059"/>
                </a:lnTo>
                <a:lnTo>
                  <a:pt x="267" y="1058"/>
                </a:lnTo>
                <a:lnTo>
                  <a:pt x="265" y="1055"/>
                </a:lnTo>
                <a:lnTo>
                  <a:pt x="265" y="1055"/>
                </a:lnTo>
                <a:lnTo>
                  <a:pt x="264" y="1054"/>
                </a:lnTo>
                <a:lnTo>
                  <a:pt x="264" y="1054"/>
                </a:lnTo>
                <a:lnTo>
                  <a:pt x="262" y="1052"/>
                </a:lnTo>
                <a:lnTo>
                  <a:pt x="261" y="1052"/>
                </a:lnTo>
                <a:lnTo>
                  <a:pt x="260" y="1050"/>
                </a:lnTo>
                <a:lnTo>
                  <a:pt x="260" y="1050"/>
                </a:lnTo>
                <a:lnTo>
                  <a:pt x="260" y="1050"/>
                </a:lnTo>
                <a:lnTo>
                  <a:pt x="259" y="1049"/>
                </a:lnTo>
                <a:lnTo>
                  <a:pt x="259" y="1049"/>
                </a:lnTo>
                <a:lnTo>
                  <a:pt x="259" y="1049"/>
                </a:lnTo>
                <a:lnTo>
                  <a:pt x="258" y="1048"/>
                </a:lnTo>
                <a:lnTo>
                  <a:pt x="258" y="1047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6"/>
                </a:lnTo>
                <a:lnTo>
                  <a:pt x="257" y="1045"/>
                </a:lnTo>
                <a:lnTo>
                  <a:pt x="257" y="1045"/>
                </a:lnTo>
                <a:lnTo>
                  <a:pt x="256" y="1045"/>
                </a:lnTo>
                <a:lnTo>
                  <a:pt x="256" y="1045"/>
                </a:lnTo>
                <a:lnTo>
                  <a:pt x="256" y="1045"/>
                </a:lnTo>
                <a:lnTo>
                  <a:pt x="255" y="1044"/>
                </a:lnTo>
                <a:lnTo>
                  <a:pt x="254" y="1044"/>
                </a:lnTo>
                <a:lnTo>
                  <a:pt x="253" y="1043"/>
                </a:lnTo>
                <a:lnTo>
                  <a:pt x="251" y="1042"/>
                </a:lnTo>
                <a:lnTo>
                  <a:pt x="249" y="1042"/>
                </a:lnTo>
                <a:lnTo>
                  <a:pt x="247" y="1042"/>
                </a:lnTo>
                <a:lnTo>
                  <a:pt x="246" y="1041"/>
                </a:lnTo>
                <a:lnTo>
                  <a:pt x="245" y="1041"/>
                </a:lnTo>
                <a:lnTo>
                  <a:pt x="245" y="1041"/>
                </a:lnTo>
                <a:lnTo>
                  <a:pt x="244" y="1039"/>
                </a:lnTo>
                <a:lnTo>
                  <a:pt x="244" y="1039"/>
                </a:lnTo>
                <a:lnTo>
                  <a:pt x="238" y="1033"/>
                </a:lnTo>
                <a:lnTo>
                  <a:pt x="237" y="1032"/>
                </a:lnTo>
                <a:lnTo>
                  <a:pt x="236" y="1031"/>
                </a:lnTo>
                <a:lnTo>
                  <a:pt x="235" y="1030"/>
                </a:lnTo>
                <a:lnTo>
                  <a:pt x="236" y="1030"/>
                </a:lnTo>
                <a:lnTo>
                  <a:pt x="235" y="1029"/>
                </a:lnTo>
                <a:lnTo>
                  <a:pt x="235" y="1029"/>
                </a:lnTo>
                <a:lnTo>
                  <a:pt x="235" y="1028"/>
                </a:lnTo>
                <a:lnTo>
                  <a:pt x="235" y="1027"/>
                </a:lnTo>
                <a:lnTo>
                  <a:pt x="235" y="1027"/>
                </a:lnTo>
                <a:lnTo>
                  <a:pt x="234" y="1026"/>
                </a:lnTo>
                <a:lnTo>
                  <a:pt x="234" y="1026"/>
                </a:lnTo>
                <a:lnTo>
                  <a:pt x="233" y="1026"/>
                </a:lnTo>
                <a:lnTo>
                  <a:pt x="233" y="1026"/>
                </a:lnTo>
                <a:lnTo>
                  <a:pt x="232" y="1026"/>
                </a:lnTo>
                <a:lnTo>
                  <a:pt x="231" y="1025"/>
                </a:lnTo>
                <a:lnTo>
                  <a:pt x="231" y="1025"/>
                </a:lnTo>
                <a:lnTo>
                  <a:pt x="230" y="1025"/>
                </a:lnTo>
                <a:lnTo>
                  <a:pt x="229" y="1023"/>
                </a:lnTo>
                <a:lnTo>
                  <a:pt x="229" y="1023"/>
                </a:lnTo>
                <a:lnTo>
                  <a:pt x="228" y="1023"/>
                </a:lnTo>
                <a:lnTo>
                  <a:pt x="228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7" y="1023"/>
                </a:lnTo>
                <a:lnTo>
                  <a:pt x="226" y="1023"/>
                </a:lnTo>
                <a:lnTo>
                  <a:pt x="225" y="1022"/>
                </a:lnTo>
                <a:lnTo>
                  <a:pt x="225" y="1022"/>
                </a:lnTo>
                <a:lnTo>
                  <a:pt x="225" y="1020"/>
                </a:lnTo>
                <a:lnTo>
                  <a:pt x="225" y="1019"/>
                </a:lnTo>
                <a:lnTo>
                  <a:pt x="224" y="1019"/>
                </a:lnTo>
                <a:lnTo>
                  <a:pt x="222" y="1019"/>
                </a:lnTo>
                <a:lnTo>
                  <a:pt x="220" y="1019"/>
                </a:lnTo>
                <a:lnTo>
                  <a:pt x="219" y="1020"/>
                </a:lnTo>
                <a:lnTo>
                  <a:pt x="218" y="1021"/>
                </a:lnTo>
                <a:lnTo>
                  <a:pt x="217" y="1022"/>
                </a:lnTo>
                <a:lnTo>
                  <a:pt x="217" y="1022"/>
                </a:lnTo>
                <a:lnTo>
                  <a:pt x="216" y="1021"/>
                </a:lnTo>
                <a:lnTo>
                  <a:pt x="215" y="1020"/>
                </a:lnTo>
                <a:lnTo>
                  <a:pt x="214" y="1019"/>
                </a:lnTo>
                <a:lnTo>
                  <a:pt x="214" y="1019"/>
                </a:lnTo>
                <a:lnTo>
                  <a:pt x="213" y="1020"/>
                </a:lnTo>
                <a:lnTo>
                  <a:pt x="213" y="1022"/>
                </a:lnTo>
                <a:lnTo>
                  <a:pt x="213" y="1022"/>
                </a:lnTo>
                <a:lnTo>
                  <a:pt x="211" y="1022"/>
                </a:lnTo>
                <a:lnTo>
                  <a:pt x="210" y="1022"/>
                </a:lnTo>
                <a:lnTo>
                  <a:pt x="209" y="1022"/>
                </a:lnTo>
                <a:lnTo>
                  <a:pt x="209" y="1020"/>
                </a:lnTo>
                <a:lnTo>
                  <a:pt x="208" y="1018"/>
                </a:lnTo>
                <a:lnTo>
                  <a:pt x="207" y="1017"/>
                </a:lnTo>
                <a:lnTo>
                  <a:pt x="205" y="1017"/>
                </a:lnTo>
                <a:lnTo>
                  <a:pt x="204" y="1017"/>
                </a:lnTo>
                <a:lnTo>
                  <a:pt x="204" y="1016"/>
                </a:lnTo>
                <a:lnTo>
                  <a:pt x="203" y="1015"/>
                </a:lnTo>
                <a:lnTo>
                  <a:pt x="201" y="1014"/>
                </a:lnTo>
                <a:lnTo>
                  <a:pt x="201" y="1013"/>
                </a:lnTo>
                <a:lnTo>
                  <a:pt x="201" y="1013"/>
                </a:lnTo>
                <a:lnTo>
                  <a:pt x="199" y="1011"/>
                </a:lnTo>
                <a:lnTo>
                  <a:pt x="198" y="1011"/>
                </a:lnTo>
                <a:lnTo>
                  <a:pt x="197" y="1010"/>
                </a:lnTo>
                <a:lnTo>
                  <a:pt x="197" y="1009"/>
                </a:lnTo>
                <a:lnTo>
                  <a:pt x="197" y="1009"/>
                </a:lnTo>
                <a:lnTo>
                  <a:pt x="197" y="1009"/>
                </a:lnTo>
                <a:lnTo>
                  <a:pt x="197" y="1008"/>
                </a:lnTo>
                <a:lnTo>
                  <a:pt x="198" y="1008"/>
                </a:lnTo>
                <a:lnTo>
                  <a:pt x="198" y="1007"/>
                </a:lnTo>
                <a:lnTo>
                  <a:pt x="198" y="1006"/>
                </a:lnTo>
                <a:lnTo>
                  <a:pt x="198" y="1005"/>
                </a:lnTo>
                <a:lnTo>
                  <a:pt x="198" y="1004"/>
                </a:lnTo>
                <a:lnTo>
                  <a:pt x="199" y="1003"/>
                </a:lnTo>
                <a:lnTo>
                  <a:pt x="198" y="1002"/>
                </a:lnTo>
                <a:lnTo>
                  <a:pt x="198" y="1002"/>
                </a:lnTo>
                <a:lnTo>
                  <a:pt x="197" y="1001"/>
                </a:lnTo>
                <a:lnTo>
                  <a:pt x="196" y="1000"/>
                </a:lnTo>
                <a:lnTo>
                  <a:pt x="195" y="1000"/>
                </a:lnTo>
                <a:lnTo>
                  <a:pt x="196" y="999"/>
                </a:lnTo>
                <a:lnTo>
                  <a:pt x="196" y="999"/>
                </a:lnTo>
                <a:lnTo>
                  <a:pt x="196" y="998"/>
                </a:lnTo>
                <a:lnTo>
                  <a:pt x="198" y="997"/>
                </a:lnTo>
                <a:lnTo>
                  <a:pt x="198" y="997"/>
                </a:lnTo>
                <a:lnTo>
                  <a:pt x="199" y="997"/>
                </a:lnTo>
                <a:lnTo>
                  <a:pt x="199" y="997"/>
                </a:lnTo>
                <a:lnTo>
                  <a:pt x="199" y="997"/>
                </a:lnTo>
                <a:lnTo>
                  <a:pt x="199" y="997"/>
                </a:lnTo>
                <a:lnTo>
                  <a:pt x="200" y="997"/>
                </a:lnTo>
                <a:lnTo>
                  <a:pt x="200" y="996"/>
                </a:lnTo>
                <a:lnTo>
                  <a:pt x="200" y="996"/>
                </a:lnTo>
                <a:lnTo>
                  <a:pt x="200" y="996"/>
                </a:lnTo>
                <a:lnTo>
                  <a:pt x="200" y="995"/>
                </a:lnTo>
                <a:lnTo>
                  <a:pt x="200" y="995"/>
                </a:lnTo>
                <a:lnTo>
                  <a:pt x="200" y="995"/>
                </a:lnTo>
                <a:lnTo>
                  <a:pt x="200" y="995"/>
                </a:lnTo>
                <a:lnTo>
                  <a:pt x="201" y="995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1" y="994"/>
                </a:lnTo>
                <a:lnTo>
                  <a:pt x="202" y="994"/>
                </a:lnTo>
                <a:lnTo>
                  <a:pt x="202" y="995"/>
                </a:lnTo>
                <a:lnTo>
                  <a:pt x="203" y="995"/>
                </a:lnTo>
                <a:lnTo>
                  <a:pt x="203" y="995"/>
                </a:lnTo>
                <a:lnTo>
                  <a:pt x="203" y="995"/>
                </a:lnTo>
                <a:lnTo>
                  <a:pt x="203" y="994"/>
                </a:lnTo>
                <a:lnTo>
                  <a:pt x="204" y="994"/>
                </a:lnTo>
                <a:lnTo>
                  <a:pt x="204" y="994"/>
                </a:lnTo>
                <a:lnTo>
                  <a:pt x="204" y="993"/>
                </a:lnTo>
                <a:lnTo>
                  <a:pt x="204" y="993"/>
                </a:lnTo>
                <a:lnTo>
                  <a:pt x="204" y="993"/>
                </a:lnTo>
                <a:lnTo>
                  <a:pt x="204" y="992"/>
                </a:lnTo>
                <a:lnTo>
                  <a:pt x="204" y="992"/>
                </a:lnTo>
                <a:lnTo>
                  <a:pt x="204" y="991"/>
                </a:lnTo>
                <a:lnTo>
                  <a:pt x="204" y="991"/>
                </a:lnTo>
                <a:lnTo>
                  <a:pt x="204" y="990"/>
                </a:lnTo>
                <a:lnTo>
                  <a:pt x="204" y="990"/>
                </a:lnTo>
                <a:lnTo>
                  <a:pt x="204" y="989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4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3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2" y="988"/>
                </a:lnTo>
                <a:lnTo>
                  <a:pt x="201" y="988"/>
                </a:lnTo>
                <a:lnTo>
                  <a:pt x="200" y="987"/>
                </a:lnTo>
                <a:lnTo>
                  <a:pt x="200" y="986"/>
                </a:lnTo>
                <a:lnTo>
                  <a:pt x="200" y="985"/>
                </a:lnTo>
                <a:lnTo>
                  <a:pt x="200" y="985"/>
                </a:lnTo>
                <a:lnTo>
                  <a:pt x="200" y="985"/>
                </a:lnTo>
                <a:lnTo>
                  <a:pt x="200" y="984"/>
                </a:lnTo>
                <a:lnTo>
                  <a:pt x="201" y="983"/>
                </a:lnTo>
                <a:lnTo>
                  <a:pt x="201" y="983"/>
                </a:lnTo>
                <a:lnTo>
                  <a:pt x="201" y="983"/>
                </a:lnTo>
                <a:lnTo>
                  <a:pt x="202" y="983"/>
                </a:lnTo>
                <a:lnTo>
                  <a:pt x="202" y="983"/>
                </a:lnTo>
                <a:lnTo>
                  <a:pt x="202" y="983"/>
                </a:lnTo>
                <a:lnTo>
                  <a:pt x="202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3" y="983"/>
                </a:lnTo>
                <a:lnTo>
                  <a:pt x="204" y="983"/>
                </a:lnTo>
                <a:lnTo>
                  <a:pt x="204" y="983"/>
                </a:lnTo>
                <a:lnTo>
                  <a:pt x="204" y="984"/>
                </a:lnTo>
                <a:lnTo>
                  <a:pt x="205" y="984"/>
                </a:lnTo>
                <a:lnTo>
                  <a:pt x="205" y="984"/>
                </a:lnTo>
                <a:lnTo>
                  <a:pt x="205" y="984"/>
                </a:lnTo>
                <a:lnTo>
                  <a:pt x="205" y="983"/>
                </a:lnTo>
                <a:lnTo>
                  <a:pt x="205" y="983"/>
                </a:lnTo>
                <a:lnTo>
                  <a:pt x="206" y="983"/>
                </a:lnTo>
                <a:lnTo>
                  <a:pt x="206" y="983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2"/>
                </a:lnTo>
                <a:lnTo>
                  <a:pt x="206" y="981"/>
                </a:lnTo>
                <a:lnTo>
                  <a:pt x="206" y="981"/>
                </a:lnTo>
                <a:lnTo>
                  <a:pt x="206" y="981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80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9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6" y="978"/>
                </a:lnTo>
                <a:lnTo>
                  <a:pt x="207" y="978"/>
                </a:lnTo>
                <a:lnTo>
                  <a:pt x="207" y="978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7"/>
                </a:lnTo>
                <a:lnTo>
                  <a:pt x="207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6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5"/>
                </a:lnTo>
                <a:lnTo>
                  <a:pt x="208" y="974"/>
                </a:lnTo>
                <a:lnTo>
                  <a:pt x="208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4"/>
                </a:lnTo>
                <a:lnTo>
                  <a:pt x="207" y="973"/>
                </a:lnTo>
                <a:lnTo>
                  <a:pt x="207" y="973"/>
                </a:lnTo>
                <a:lnTo>
                  <a:pt x="207" y="973"/>
                </a:lnTo>
                <a:lnTo>
                  <a:pt x="206" y="973"/>
                </a:lnTo>
                <a:lnTo>
                  <a:pt x="206" y="973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2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1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70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9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6" y="968"/>
                </a:lnTo>
                <a:lnTo>
                  <a:pt x="205" y="967"/>
                </a:lnTo>
                <a:lnTo>
                  <a:pt x="205" y="967"/>
                </a:lnTo>
                <a:lnTo>
                  <a:pt x="206" y="967"/>
                </a:lnTo>
                <a:lnTo>
                  <a:pt x="206" y="967"/>
                </a:lnTo>
                <a:lnTo>
                  <a:pt x="206" y="967"/>
                </a:lnTo>
                <a:lnTo>
                  <a:pt x="206" y="967"/>
                </a:lnTo>
                <a:lnTo>
                  <a:pt x="205" y="966"/>
                </a:lnTo>
                <a:lnTo>
                  <a:pt x="205" y="966"/>
                </a:lnTo>
                <a:lnTo>
                  <a:pt x="205" y="966"/>
                </a:lnTo>
                <a:lnTo>
                  <a:pt x="206" y="966"/>
                </a:lnTo>
                <a:lnTo>
                  <a:pt x="206" y="966"/>
                </a:lnTo>
                <a:lnTo>
                  <a:pt x="206" y="965"/>
                </a:lnTo>
                <a:lnTo>
                  <a:pt x="206" y="965"/>
                </a:lnTo>
                <a:lnTo>
                  <a:pt x="205" y="965"/>
                </a:lnTo>
                <a:lnTo>
                  <a:pt x="206" y="965"/>
                </a:lnTo>
                <a:lnTo>
                  <a:pt x="206" y="964"/>
                </a:lnTo>
                <a:lnTo>
                  <a:pt x="206" y="964"/>
                </a:lnTo>
                <a:lnTo>
                  <a:pt x="206" y="964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3"/>
                </a:lnTo>
                <a:lnTo>
                  <a:pt x="206" y="962"/>
                </a:lnTo>
                <a:lnTo>
                  <a:pt x="206" y="962"/>
                </a:lnTo>
                <a:lnTo>
                  <a:pt x="206" y="962"/>
                </a:lnTo>
                <a:lnTo>
                  <a:pt x="205" y="962"/>
                </a:lnTo>
                <a:lnTo>
                  <a:pt x="205" y="962"/>
                </a:lnTo>
                <a:lnTo>
                  <a:pt x="205" y="962"/>
                </a:lnTo>
                <a:lnTo>
                  <a:pt x="205" y="962"/>
                </a:lnTo>
                <a:lnTo>
                  <a:pt x="204" y="962"/>
                </a:lnTo>
                <a:lnTo>
                  <a:pt x="203" y="962"/>
                </a:lnTo>
                <a:lnTo>
                  <a:pt x="203" y="962"/>
                </a:lnTo>
                <a:lnTo>
                  <a:pt x="202" y="963"/>
                </a:lnTo>
                <a:lnTo>
                  <a:pt x="202" y="963"/>
                </a:lnTo>
                <a:lnTo>
                  <a:pt x="202" y="963"/>
                </a:lnTo>
                <a:lnTo>
                  <a:pt x="201" y="963"/>
                </a:lnTo>
                <a:lnTo>
                  <a:pt x="201" y="963"/>
                </a:lnTo>
                <a:lnTo>
                  <a:pt x="201" y="964"/>
                </a:lnTo>
                <a:lnTo>
                  <a:pt x="201" y="964"/>
                </a:lnTo>
                <a:lnTo>
                  <a:pt x="200" y="964"/>
                </a:lnTo>
                <a:lnTo>
                  <a:pt x="200" y="964"/>
                </a:lnTo>
                <a:lnTo>
                  <a:pt x="199" y="964"/>
                </a:lnTo>
                <a:lnTo>
                  <a:pt x="199" y="964"/>
                </a:lnTo>
                <a:lnTo>
                  <a:pt x="199" y="964"/>
                </a:lnTo>
                <a:lnTo>
                  <a:pt x="199" y="964"/>
                </a:lnTo>
                <a:lnTo>
                  <a:pt x="198" y="964"/>
                </a:lnTo>
                <a:lnTo>
                  <a:pt x="198" y="963"/>
                </a:lnTo>
                <a:lnTo>
                  <a:pt x="198" y="963"/>
                </a:lnTo>
                <a:lnTo>
                  <a:pt x="198" y="963"/>
                </a:lnTo>
                <a:lnTo>
                  <a:pt x="198" y="963"/>
                </a:lnTo>
                <a:lnTo>
                  <a:pt x="197" y="964"/>
                </a:lnTo>
                <a:lnTo>
                  <a:pt x="197" y="964"/>
                </a:lnTo>
                <a:lnTo>
                  <a:pt x="197" y="965"/>
                </a:lnTo>
                <a:lnTo>
                  <a:pt x="196" y="965"/>
                </a:lnTo>
                <a:lnTo>
                  <a:pt x="196" y="965"/>
                </a:lnTo>
                <a:lnTo>
                  <a:pt x="195" y="965"/>
                </a:lnTo>
                <a:lnTo>
                  <a:pt x="194" y="964"/>
                </a:lnTo>
                <a:lnTo>
                  <a:pt x="194" y="964"/>
                </a:lnTo>
                <a:lnTo>
                  <a:pt x="193" y="963"/>
                </a:lnTo>
                <a:lnTo>
                  <a:pt x="193" y="963"/>
                </a:lnTo>
                <a:lnTo>
                  <a:pt x="193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3"/>
                </a:lnTo>
                <a:lnTo>
                  <a:pt x="192" y="962"/>
                </a:lnTo>
                <a:lnTo>
                  <a:pt x="192" y="962"/>
                </a:lnTo>
                <a:lnTo>
                  <a:pt x="192" y="962"/>
                </a:lnTo>
                <a:lnTo>
                  <a:pt x="191" y="962"/>
                </a:lnTo>
                <a:lnTo>
                  <a:pt x="191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90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1"/>
                </a:lnTo>
                <a:lnTo>
                  <a:pt x="189" y="960"/>
                </a:lnTo>
                <a:lnTo>
                  <a:pt x="188" y="960"/>
                </a:lnTo>
                <a:lnTo>
                  <a:pt x="188" y="961"/>
                </a:lnTo>
                <a:lnTo>
                  <a:pt x="188" y="961"/>
                </a:lnTo>
                <a:lnTo>
                  <a:pt x="188" y="961"/>
                </a:lnTo>
                <a:lnTo>
                  <a:pt x="188" y="961"/>
                </a:lnTo>
                <a:lnTo>
                  <a:pt x="188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7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60"/>
                </a:lnTo>
                <a:lnTo>
                  <a:pt x="186" y="959"/>
                </a:lnTo>
                <a:lnTo>
                  <a:pt x="185" y="959"/>
                </a:lnTo>
                <a:lnTo>
                  <a:pt x="185" y="958"/>
                </a:lnTo>
                <a:lnTo>
                  <a:pt x="185" y="958"/>
                </a:lnTo>
                <a:lnTo>
                  <a:pt x="184" y="958"/>
                </a:lnTo>
                <a:lnTo>
                  <a:pt x="184" y="958"/>
                </a:lnTo>
                <a:lnTo>
                  <a:pt x="184" y="958"/>
                </a:lnTo>
                <a:lnTo>
                  <a:pt x="184" y="957"/>
                </a:lnTo>
                <a:lnTo>
                  <a:pt x="184" y="957"/>
                </a:lnTo>
                <a:lnTo>
                  <a:pt x="183" y="957"/>
                </a:lnTo>
                <a:lnTo>
                  <a:pt x="183" y="957"/>
                </a:lnTo>
                <a:lnTo>
                  <a:pt x="183" y="956"/>
                </a:lnTo>
                <a:lnTo>
                  <a:pt x="183" y="956"/>
                </a:lnTo>
                <a:lnTo>
                  <a:pt x="183" y="956"/>
                </a:lnTo>
                <a:lnTo>
                  <a:pt x="183" y="956"/>
                </a:lnTo>
                <a:lnTo>
                  <a:pt x="182" y="955"/>
                </a:lnTo>
                <a:lnTo>
                  <a:pt x="182" y="955"/>
                </a:lnTo>
                <a:lnTo>
                  <a:pt x="182" y="953"/>
                </a:lnTo>
                <a:lnTo>
                  <a:pt x="182" y="953"/>
                </a:lnTo>
                <a:lnTo>
                  <a:pt x="182" y="953"/>
                </a:lnTo>
                <a:lnTo>
                  <a:pt x="182" y="952"/>
                </a:lnTo>
                <a:lnTo>
                  <a:pt x="182" y="952"/>
                </a:lnTo>
                <a:lnTo>
                  <a:pt x="182" y="952"/>
                </a:lnTo>
                <a:lnTo>
                  <a:pt x="182" y="951"/>
                </a:lnTo>
                <a:lnTo>
                  <a:pt x="182" y="951"/>
                </a:lnTo>
                <a:lnTo>
                  <a:pt x="181" y="950"/>
                </a:lnTo>
                <a:lnTo>
                  <a:pt x="181" y="949"/>
                </a:lnTo>
                <a:lnTo>
                  <a:pt x="181" y="949"/>
                </a:lnTo>
                <a:lnTo>
                  <a:pt x="181" y="949"/>
                </a:lnTo>
                <a:lnTo>
                  <a:pt x="181" y="949"/>
                </a:lnTo>
                <a:lnTo>
                  <a:pt x="181" y="948"/>
                </a:lnTo>
                <a:lnTo>
                  <a:pt x="181" y="948"/>
                </a:lnTo>
                <a:lnTo>
                  <a:pt x="181" y="948"/>
                </a:lnTo>
                <a:lnTo>
                  <a:pt x="181" y="948"/>
                </a:lnTo>
                <a:lnTo>
                  <a:pt x="181" y="947"/>
                </a:lnTo>
                <a:lnTo>
                  <a:pt x="180" y="947"/>
                </a:lnTo>
                <a:lnTo>
                  <a:pt x="179" y="945"/>
                </a:lnTo>
                <a:lnTo>
                  <a:pt x="179" y="944"/>
                </a:lnTo>
                <a:lnTo>
                  <a:pt x="179" y="943"/>
                </a:lnTo>
                <a:lnTo>
                  <a:pt x="179" y="942"/>
                </a:lnTo>
                <a:lnTo>
                  <a:pt x="179" y="942"/>
                </a:lnTo>
                <a:lnTo>
                  <a:pt x="177" y="942"/>
                </a:lnTo>
                <a:lnTo>
                  <a:pt x="176" y="940"/>
                </a:lnTo>
                <a:lnTo>
                  <a:pt x="176" y="938"/>
                </a:lnTo>
                <a:lnTo>
                  <a:pt x="175" y="936"/>
                </a:lnTo>
                <a:lnTo>
                  <a:pt x="176" y="936"/>
                </a:lnTo>
                <a:lnTo>
                  <a:pt x="176" y="936"/>
                </a:lnTo>
                <a:lnTo>
                  <a:pt x="176" y="936"/>
                </a:lnTo>
                <a:lnTo>
                  <a:pt x="176" y="935"/>
                </a:lnTo>
                <a:lnTo>
                  <a:pt x="176" y="935"/>
                </a:lnTo>
                <a:lnTo>
                  <a:pt x="176" y="935"/>
                </a:lnTo>
                <a:lnTo>
                  <a:pt x="176" y="934"/>
                </a:lnTo>
                <a:lnTo>
                  <a:pt x="176" y="934"/>
                </a:lnTo>
                <a:lnTo>
                  <a:pt x="176" y="934"/>
                </a:lnTo>
                <a:lnTo>
                  <a:pt x="176" y="933"/>
                </a:lnTo>
                <a:lnTo>
                  <a:pt x="176" y="933"/>
                </a:lnTo>
                <a:lnTo>
                  <a:pt x="176" y="933"/>
                </a:lnTo>
                <a:lnTo>
                  <a:pt x="176" y="932"/>
                </a:lnTo>
                <a:lnTo>
                  <a:pt x="176" y="932"/>
                </a:lnTo>
                <a:lnTo>
                  <a:pt x="177" y="931"/>
                </a:lnTo>
                <a:lnTo>
                  <a:pt x="177" y="931"/>
                </a:lnTo>
                <a:lnTo>
                  <a:pt x="177" y="931"/>
                </a:lnTo>
                <a:lnTo>
                  <a:pt x="177" y="931"/>
                </a:lnTo>
                <a:lnTo>
                  <a:pt x="177" y="932"/>
                </a:lnTo>
                <a:lnTo>
                  <a:pt x="178" y="932"/>
                </a:lnTo>
                <a:lnTo>
                  <a:pt x="178" y="932"/>
                </a:lnTo>
                <a:lnTo>
                  <a:pt x="178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79" y="932"/>
                </a:lnTo>
                <a:lnTo>
                  <a:pt x="180" y="931"/>
                </a:lnTo>
                <a:lnTo>
                  <a:pt x="180" y="931"/>
                </a:lnTo>
                <a:lnTo>
                  <a:pt x="180" y="930"/>
                </a:lnTo>
                <a:lnTo>
                  <a:pt x="180" y="930"/>
                </a:lnTo>
                <a:lnTo>
                  <a:pt x="180" y="930"/>
                </a:lnTo>
                <a:lnTo>
                  <a:pt x="180" y="928"/>
                </a:lnTo>
                <a:lnTo>
                  <a:pt x="180" y="926"/>
                </a:lnTo>
                <a:lnTo>
                  <a:pt x="180" y="926"/>
                </a:lnTo>
                <a:lnTo>
                  <a:pt x="180" y="925"/>
                </a:lnTo>
                <a:lnTo>
                  <a:pt x="180" y="925"/>
                </a:lnTo>
                <a:lnTo>
                  <a:pt x="180" y="924"/>
                </a:lnTo>
                <a:lnTo>
                  <a:pt x="180" y="924"/>
                </a:lnTo>
                <a:lnTo>
                  <a:pt x="180" y="923"/>
                </a:lnTo>
                <a:lnTo>
                  <a:pt x="180" y="922"/>
                </a:lnTo>
                <a:lnTo>
                  <a:pt x="180" y="921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20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9"/>
                </a:lnTo>
                <a:lnTo>
                  <a:pt x="180" y="918"/>
                </a:lnTo>
                <a:lnTo>
                  <a:pt x="180" y="918"/>
                </a:lnTo>
                <a:lnTo>
                  <a:pt x="180" y="918"/>
                </a:lnTo>
                <a:lnTo>
                  <a:pt x="181" y="918"/>
                </a:lnTo>
                <a:lnTo>
                  <a:pt x="181" y="918"/>
                </a:lnTo>
                <a:lnTo>
                  <a:pt x="181" y="918"/>
                </a:lnTo>
                <a:lnTo>
                  <a:pt x="181" y="917"/>
                </a:lnTo>
                <a:lnTo>
                  <a:pt x="181" y="917"/>
                </a:lnTo>
                <a:lnTo>
                  <a:pt x="181" y="917"/>
                </a:lnTo>
                <a:lnTo>
                  <a:pt x="181" y="917"/>
                </a:lnTo>
                <a:lnTo>
                  <a:pt x="181" y="916"/>
                </a:lnTo>
                <a:lnTo>
                  <a:pt x="181" y="916"/>
                </a:lnTo>
                <a:lnTo>
                  <a:pt x="181" y="916"/>
                </a:lnTo>
                <a:lnTo>
                  <a:pt x="181" y="916"/>
                </a:lnTo>
                <a:lnTo>
                  <a:pt x="181" y="915"/>
                </a:lnTo>
                <a:lnTo>
                  <a:pt x="181" y="915"/>
                </a:lnTo>
                <a:lnTo>
                  <a:pt x="181" y="915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4"/>
                </a:lnTo>
                <a:lnTo>
                  <a:pt x="181" y="913"/>
                </a:lnTo>
                <a:lnTo>
                  <a:pt x="181" y="913"/>
                </a:lnTo>
                <a:lnTo>
                  <a:pt x="181" y="913"/>
                </a:lnTo>
                <a:lnTo>
                  <a:pt x="180" y="912"/>
                </a:lnTo>
                <a:lnTo>
                  <a:pt x="180" y="912"/>
                </a:lnTo>
                <a:lnTo>
                  <a:pt x="181" y="912"/>
                </a:lnTo>
                <a:lnTo>
                  <a:pt x="180" y="912"/>
                </a:lnTo>
                <a:lnTo>
                  <a:pt x="180" y="911"/>
                </a:lnTo>
                <a:lnTo>
                  <a:pt x="180" y="911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10"/>
                </a:lnTo>
                <a:lnTo>
                  <a:pt x="181" y="909"/>
                </a:lnTo>
                <a:lnTo>
                  <a:pt x="182" y="909"/>
                </a:lnTo>
                <a:lnTo>
                  <a:pt x="182" y="908"/>
                </a:lnTo>
                <a:lnTo>
                  <a:pt x="182" y="907"/>
                </a:lnTo>
                <a:lnTo>
                  <a:pt x="182" y="907"/>
                </a:lnTo>
                <a:lnTo>
                  <a:pt x="182" y="907"/>
                </a:lnTo>
                <a:lnTo>
                  <a:pt x="182" y="907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6"/>
                </a:lnTo>
                <a:lnTo>
                  <a:pt x="182" y="905"/>
                </a:lnTo>
                <a:lnTo>
                  <a:pt x="182" y="905"/>
                </a:lnTo>
                <a:lnTo>
                  <a:pt x="181" y="904"/>
                </a:lnTo>
                <a:lnTo>
                  <a:pt x="181" y="904"/>
                </a:lnTo>
                <a:lnTo>
                  <a:pt x="181" y="904"/>
                </a:lnTo>
                <a:lnTo>
                  <a:pt x="181" y="903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2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1"/>
                </a:lnTo>
                <a:lnTo>
                  <a:pt x="181" y="900"/>
                </a:lnTo>
                <a:lnTo>
                  <a:pt x="180" y="900"/>
                </a:lnTo>
                <a:lnTo>
                  <a:pt x="180" y="900"/>
                </a:lnTo>
                <a:lnTo>
                  <a:pt x="180" y="899"/>
                </a:lnTo>
                <a:lnTo>
                  <a:pt x="180" y="899"/>
                </a:lnTo>
                <a:lnTo>
                  <a:pt x="180" y="899"/>
                </a:lnTo>
                <a:lnTo>
                  <a:pt x="179" y="899"/>
                </a:lnTo>
                <a:lnTo>
                  <a:pt x="179" y="898"/>
                </a:lnTo>
                <a:lnTo>
                  <a:pt x="179" y="898"/>
                </a:lnTo>
                <a:lnTo>
                  <a:pt x="179" y="898"/>
                </a:lnTo>
                <a:lnTo>
                  <a:pt x="179" y="897"/>
                </a:lnTo>
                <a:lnTo>
                  <a:pt x="179" y="897"/>
                </a:lnTo>
                <a:lnTo>
                  <a:pt x="179" y="897"/>
                </a:lnTo>
                <a:lnTo>
                  <a:pt x="179" y="896"/>
                </a:lnTo>
                <a:lnTo>
                  <a:pt x="179" y="896"/>
                </a:lnTo>
                <a:lnTo>
                  <a:pt x="178" y="896"/>
                </a:lnTo>
                <a:lnTo>
                  <a:pt x="178" y="896"/>
                </a:lnTo>
                <a:lnTo>
                  <a:pt x="178" y="896"/>
                </a:lnTo>
                <a:lnTo>
                  <a:pt x="178" y="895"/>
                </a:lnTo>
                <a:lnTo>
                  <a:pt x="178" y="895"/>
                </a:lnTo>
                <a:lnTo>
                  <a:pt x="178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7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6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5" y="895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4" y="894"/>
                </a:lnTo>
                <a:lnTo>
                  <a:pt x="173" y="894"/>
                </a:lnTo>
                <a:lnTo>
                  <a:pt x="173" y="894"/>
                </a:lnTo>
                <a:lnTo>
                  <a:pt x="173" y="894"/>
                </a:lnTo>
                <a:lnTo>
                  <a:pt x="174" y="892"/>
                </a:lnTo>
                <a:lnTo>
                  <a:pt x="174" y="892"/>
                </a:lnTo>
                <a:lnTo>
                  <a:pt x="174" y="891"/>
                </a:lnTo>
                <a:lnTo>
                  <a:pt x="174" y="891"/>
                </a:lnTo>
                <a:lnTo>
                  <a:pt x="174" y="891"/>
                </a:lnTo>
                <a:lnTo>
                  <a:pt x="174" y="891"/>
                </a:lnTo>
                <a:lnTo>
                  <a:pt x="174" y="890"/>
                </a:lnTo>
                <a:lnTo>
                  <a:pt x="174" y="890"/>
                </a:lnTo>
                <a:lnTo>
                  <a:pt x="174" y="890"/>
                </a:lnTo>
                <a:lnTo>
                  <a:pt x="175" y="889"/>
                </a:lnTo>
                <a:lnTo>
                  <a:pt x="175" y="889"/>
                </a:lnTo>
                <a:lnTo>
                  <a:pt x="175" y="889"/>
                </a:lnTo>
                <a:lnTo>
                  <a:pt x="175" y="889"/>
                </a:lnTo>
                <a:lnTo>
                  <a:pt x="174" y="889"/>
                </a:lnTo>
                <a:lnTo>
                  <a:pt x="175" y="889"/>
                </a:lnTo>
                <a:lnTo>
                  <a:pt x="175" y="889"/>
                </a:lnTo>
                <a:lnTo>
                  <a:pt x="175" y="888"/>
                </a:lnTo>
                <a:lnTo>
                  <a:pt x="175" y="888"/>
                </a:lnTo>
                <a:lnTo>
                  <a:pt x="175" y="888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7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5" y="886"/>
                </a:lnTo>
                <a:lnTo>
                  <a:pt x="176" y="886"/>
                </a:lnTo>
                <a:lnTo>
                  <a:pt x="176" y="886"/>
                </a:lnTo>
                <a:lnTo>
                  <a:pt x="176" y="885"/>
                </a:lnTo>
                <a:lnTo>
                  <a:pt x="176" y="885"/>
                </a:lnTo>
                <a:lnTo>
                  <a:pt x="176" y="885"/>
                </a:lnTo>
                <a:lnTo>
                  <a:pt x="176" y="885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4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3"/>
                </a:lnTo>
                <a:lnTo>
                  <a:pt x="176" y="882"/>
                </a:lnTo>
                <a:lnTo>
                  <a:pt x="176" y="882"/>
                </a:lnTo>
                <a:lnTo>
                  <a:pt x="175" y="882"/>
                </a:lnTo>
                <a:lnTo>
                  <a:pt x="175" y="882"/>
                </a:lnTo>
                <a:lnTo>
                  <a:pt x="175" y="881"/>
                </a:lnTo>
                <a:lnTo>
                  <a:pt x="175" y="881"/>
                </a:lnTo>
                <a:lnTo>
                  <a:pt x="175" y="881"/>
                </a:lnTo>
                <a:lnTo>
                  <a:pt x="175" y="881"/>
                </a:lnTo>
                <a:lnTo>
                  <a:pt x="175" y="880"/>
                </a:lnTo>
                <a:lnTo>
                  <a:pt x="175" y="880"/>
                </a:lnTo>
                <a:lnTo>
                  <a:pt x="175" y="880"/>
                </a:lnTo>
                <a:lnTo>
                  <a:pt x="176" y="880"/>
                </a:lnTo>
                <a:lnTo>
                  <a:pt x="176" y="880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9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8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7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5" y="876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6" y="875"/>
                </a:lnTo>
                <a:lnTo>
                  <a:pt x="177" y="872"/>
                </a:lnTo>
                <a:lnTo>
                  <a:pt x="177" y="871"/>
                </a:lnTo>
                <a:lnTo>
                  <a:pt x="176" y="870"/>
                </a:lnTo>
                <a:lnTo>
                  <a:pt x="176" y="870"/>
                </a:lnTo>
                <a:lnTo>
                  <a:pt x="176" y="870"/>
                </a:lnTo>
                <a:lnTo>
                  <a:pt x="176" y="869"/>
                </a:lnTo>
                <a:lnTo>
                  <a:pt x="176" y="869"/>
                </a:lnTo>
                <a:lnTo>
                  <a:pt x="176" y="869"/>
                </a:lnTo>
                <a:lnTo>
                  <a:pt x="175" y="868"/>
                </a:lnTo>
                <a:lnTo>
                  <a:pt x="175" y="868"/>
                </a:lnTo>
                <a:lnTo>
                  <a:pt x="175" y="868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5" y="867"/>
                </a:lnTo>
                <a:lnTo>
                  <a:pt x="174" y="867"/>
                </a:lnTo>
                <a:lnTo>
                  <a:pt x="174" y="867"/>
                </a:lnTo>
                <a:lnTo>
                  <a:pt x="174" y="867"/>
                </a:lnTo>
                <a:lnTo>
                  <a:pt x="173" y="867"/>
                </a:lnTo>
                <a:lnTo>
                  <a:pt x="173" y="866"/>
                </a:lnTo>
                <a:lnTo>
                  <a:pt x="173" y="866"/>
                </a:lnTo>
                <a:lnTo>
                  <a:pt x="173" y="866"/>
                </a:lnTo>
                <a:lnTo>
                  <a:pt x="173" y="866"/>
                </a:lnTo>
                <a:lnTo>
                  <a:pt x="172" y="866"/>
                </a:lnTo>
                <a:lnTo>
                  <a:pt x="172" y="865"/>
                </a:lnTo>
                <a:lnTo>
                  <a:pt x="172" y="865"/>
                </a:lnTo>
                <a:lnTo>
                  <a:pt x="172" y="865"/>
                </a:lnTo>
                <a:lnTo>
                  <a:pt x="172" y="865"/>
                </a:lnTo>
                <a:lnTo>
                  <a:pt x="171" y="865"/>
                </a:lnTo>
                <a:lnTo>
                  <a:pt x="171" y="865"/>
                </a:lnTo>
                <a:lnTo>
                  <a:pt x="171" y="865"/>
                </a:lnTo>
                <a:lnTo>
                  <a:pt x="171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5"/>
                </a:lnTo>
                <a:lnTo>
                  <a:pt x="170" y="864"/>
                </a:lnTo>
                <a:lnTo>
                  <a:pt x="170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4"/>
                </a:lnTo>
                <a:lnTo>
                  <a:pt x="169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8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7" y="863"/>
                </a:lnTo>
                <a:lnTo>
                  <a:pt x="166" y="864"/>
                </a:lnTo>
                <a:lnTo>
                  <a:pt x="166" y="864"/>
                </a:lnTo>
                <a:lnTo>
                  <a:pt x="166" y="863"/>
                </a:lnTo>
                <a:lnTo>
                  <a:pt x="166" y="863"/>
                </a:lnTo>
                <a:lnTo>
                  <a:pt x="166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3"/>
                </a:lnTo>
                <a:lnTo>
                  <a:pt x="165" y="862"/>
                </a:lnTo>
                <a:lnTo>
                  <a:pt x="165" y="862"/>
                </a:lnTo>
                <a:lnTo>
                  <a:pt x="164" y="862"/>
                </a:lnTo>
                <a:lnTo>
                  <a:pt x="164" y="862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1"/>
                </a:lnTo>
                <a:lnTo>
                  <a:pt x="163" y="860"/>
                </a:lnTo>
                <a:lnTo>
                  <a:pt x="163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2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60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8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60" y="857"/>
                </a:lnTo>
                <a:lnTo>
                  <a:pt x="159" y="857"/>
                </a:lnTo>
                <a:lnTo>
                  <a:pt x="159" y="857"/>
                </a:lnTo>
                <a:lnTo>
                  <a:pt x="159" y="856"/>
                </a:lnTo>
                <a:lnTo>
                  <a:pt x="159" y="856"/>
                </a:lnTo>
                <a:lnTo>
                  <a:pt x="159" y="855"/>
                </a:lnTo>
                <a:lnTo>
                  <a:pt x="159" y="855"/>
                </a:lnTo>
                <a:lnTo>
                  <a:pt x="158" y="855"/>
                </a:lnTo>
                <a:lnTo>
                  <a:pt x="158" y="855"/>
                </a:lnTo>
                <a:lnTo>
                  <a:pt x="158" y="855"/>
                </a:lnTo>
                <a:lnTo>
                  <a:pt x="157" y="855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7" y="854"/>
                </a:lnTo>
                <a:lnTo>
                  <a:pt x="156" y="853"/>
                </a:lnTo>
                <a:lnTo>
                  <a:pt x="156" y="853"/>
                </a:lnTo>
                <a:lnTo>
                  <a:pt x="156" y="853"/>
                </a:lnTo>
                <a:lnTo>
                  <a:pt x="156" y="852"/>
                </a:lnTo>
                <a:lnTo>
                  <a:pt x="156" y="851"/>
                </a:lnTo>
                <a:lnTo>
                  <a:pt x="157" y="851"/>
                </a:lnTo>
                <a:lnTo>
                  <a:pt x="157" y="850"/>
                </a:lnTo>
                <a:lnTo>
                  <a:pt x="157" y="850"/>
                </a:lnTo>
                <a:lnTo>
                  <a:pt x="157" y="850"/>
                </a:lnTo>
                <a:lnTo>
                  <a:pt x="158" y="849"/>
                </a:lnTo>
                <a:lnTo>
                  <a:pt x="158" y="849"/>
                </a:lnTo>
                <a:lnTo>
                  <a:pt x="158" y="848"/>
                </a:lnTo>
                <a:lnTo>
                  <a:pt x="158" y="848"/>
                </a:lnTo>
                <a:lnTo>
                  <a:pt x="158" y="848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7" y="846"/>
                </a:lnTo>
                <a:lnTo>
                  <a:pt x="157" y="846"/>
                </a:lnTo>
                <a:lnTo>
                  <a:pt x="157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6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5" y="846"/>
                </a:lnTo>
                <a:lnTo>
                  <a:pt x="154" y="846"/>
                </a:lnTo>
                <a:lnTo>
                  <a:pt x="154" y="847"/>
                </a:lnTo>
                <a:lnTo>
                  <a:pt x="154" y="847"/>
                </a:lnTo>
                <a:lnTo>
                  <a:pt x="153" y="847"/>
                </a:lnTo>
                <a:lnTo>
                  <a:pt x="153" y="847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52" y="848"/>
                </a:lnTo>
                <a:lnTo>
                  <a:pt x="151" y="847"/>
                </a:lnTo>
                <a:lnTo>
                  <a:pt x="151" y="847"/>
                </a:lnTo>
                <a:lnTo>
                  <a:pt x="151" y="847"/>
                </a:lnTo>
                <a:lnTo>
                  <a:pt x="151" y="847"/>
                </a:lnTo>
                <a:lnTo>
                  <a:pt x="151" y="848"/>
                </a:lnTo>
                <a:lnTo>
                  <a:pt x="150" y="848"/>
                </a:lnTo>
                <a:lnTo>
                  <a:pt x="150" y="848"/>
                </a:lnTo>
                <a:lnTo>
                  <a:pt x="150" y="848"/>
                </a:lnTo>
                <a:lnTo>
                  <a:pt x="150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8"/>
                </a:lnTo>
                <a:lnTo>
                  <a:pt x="149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7"/>
                </a:lnTo>
                <a:lnTo>
                  <a:pt x="148" y="848"/>
                </a:lnTo>
                <a:lnTo>
                  <a:pt x="148" y="848"/>
                </a:lnTo>
                <a:lnTo>
                  <a:pt x="148" y="848"/>
                </a:lnTo>
                <a:lnTo>
                  <a:pt x="147" y="848"/>
                </a:lnTo>
                <a:lnTo>
                  <a:pt x="147" y="848"/>
                </a:lnTo>
                <a:lnTo>
                  <a:pt x="147" y="848"/>
                </a:lnTo>
                <a:lnTo>
                  <a:pt x="147" y="849"/>
                </a:lnTo>
                <a:lnTo>
                  <a:pt x="147" y="849"/>
                </a:lnTo>
                <a:lnTo>
                  <a:pt x="147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6" y="849"/>
                </a:lnTo>
                <a:lnTo>
                  <a:pt x="145" y="849"/>
                </a:lnTo>
                <a:lnTo>
                  <a:pt x="145" y="849"/>
                </a:lnTo>
                <a:lnTo>
                  <a:pt x="145" y="849"/>
                </a:lnTo>
                <a:lnTo>
                  <a:pt x="140" y="849"/>
                </a:lnTo>
                <a:lnTo>
                  <a:pt x="140" y="849"/>
                </a:lnTo>
                <a:lnTo>
                  <a:pt x="129" y="849"/>
                </a:lnTo>
                <a:lnTo>
                  <a:pt x="126" y="849"/>
                </a:lnTo>
                <a:lnTo>
                  <a:pt x="121" y="849"/>
                </a:lnTo>
                <a:lnTo>
                  <a:pt x="111" y="850"/>
                </a:lnTo>
                <a:lnTo>
                  <a:pt x="110" y="849"/>
                </a:lnTo>
                <a:lnTo>
                  <a:pt x="106" y="849"/>
                </a:lnTo>
                <a:lnTo>
                  <a:pt x="101" y="849"/>
                </a:lnTo>
                <a:lnTo>
                  <a:pt x="97" y="849"/>
                </a:lnTo>
                <a:lnTo>
                  <a:pt x="97" y="849"/>
                </a:lnTo>
                <a:lnTo>
                  <a:pt x="92" y="849"/>
                </a:lnTo>
                <a:lnTo>
                  <a:pt x="85" y="849"/>
                </a:lnTo>
                <a:lnTo>
                  <a:pt x="80" y="849"/>
                </a:lnTo>
                <a:lnTo>
                  <a:pt x="77" y="849"/>
                </a:lnTo>
                <a:lnTo>
                  <a:pt x="70" y="849"/>
                </a:lnTo>
                <a:lnTo>
                  <a:pt x="67" y="849"/>
                </a:lnTo>
                <a:lnTo>
                  <a:pt x="66" y="849"/>
                </a:lnTo>
                <a:lnTo>
                  <a:pt x="60" y="849"/>
                </a:lnTo>
                <a:lnTo>
                  <a:pt x="56" y="849"/>
                </a:lnTo>
                <a:lnTo>
                  <a:pt x="51" y="849"/>
                </a:lnTo>
                <a:lnTo>
                  <a:pt x="50" y="849"/>
                </a:lnTo>
                <a:lnTo>
                  <a:pt x="47" y="849"/>
                </a:lnTo>
                <a:lnTo>
                  <a:pt x="23" y="849"/>
                </a:lnTo>
                <a:lnTo>
                  <a:pt x="7" y="849"/>
                </a:lnTo>
                <a:lnTo>
                  <a:pt x="1" y="849"/>
                </a:lnTo>
                <a:lnTo>
                  <a:pt x="1" y="849"/>
                </a:lnTo>
                <a:lnTo>
                  <a:pt x="0" y="848"/>
                </a:lnTo>
                <a:lnTo>
                  <a:pt x="0" y="848"/>
                </a:lnTo>
                <a:lnTo>
                  <a:pt x="9" y="815"/>
                </a:lnTo>
                <a:lnTo>
                  <a:pt x="37" y="714"/>
                </a:lnTo>
                <a:lnTo>
                  <a:pt x="45" y="681"/>
                </a:lnTo>
                <a:lnTo>
                  <a:pt x="45" y="681"/>
                </a:lnTo>
                <a:lnTo>
                  <a:pt x="45" y="681"/>
                </a:lnTo>
                <a:lnTo>
                  <a:pt x="45" y="681"/>
                </a:lnTo>
                <a:lnTo>
                  <a:pt x="48" y="669"/>
                </a:lnTo>
                <a:lnTo>
                  <a:pt x="50" y="660"/>
                </a:lnTo>
                <a:lnTo>
                  <a:pt x="56" y="637"/>
                </a:lnTo>
                <a:lnTo>
                  <a:pt x="57" y="636"/>
                </a:lnTo>
                <a:lnTo>
                  <a:pt x="58" y="631"/>
                </a:lnTo>
                <a:lnTo>
                  <a:pt x="60" y="622"/>
                </a:lnTo>
                <a:lnTo>
                  <a:pt x="64" y="610"/>
                </a:lnTo>
                <a:lnTo>
                  <a:pt x="68" y="594"/>
                </a:lnTo>
                <a:lnTo>
                  <a:pt x="70" y="587"/>
                </a:lnTo>
                <a:lnTo>
                  <a:pt x="72" y="579"/>
                </a:lnTo>
                <a:lnTo>
                  <a:pt x="72" y="579"/>
                </a:lnTo>
                <a:lnTo>
                  <a:pt x="77" y="561"/>
                </a:lnTo>
                <a:lnTo>
                  <a:pt x="79" y="552"/>
                </a:lnTo>
                <a:lnTo>
                  <a:pt x="80" y="547"/>
                </a:lnTo>
                <a:lnTo>
                  <a:pt x="85" y="529"/>
                </a:lnTo>
                <a:lnTo>
                  <a:pt x="87" y="523"/>
                </a:lnTo>
                <a:lnTo>
                  <a:pt x="89" y="517"/>
                </a:lnTo>
                <a:lnTo>
                  <a:pt x="89" y="517"/>
                </a:lnTo>
                <a:lnTo>
                  <a:pt x="89" y="516"/>
                </a:lnTo>
                <a:lnTo>
                  <a:pt x="89" y="515"/>
                </a:lnTo>
                <a:lnTo>
                  <a:pt x="89" y="514"/>
                </a:lnTo>
                <a:lnTo>
                  <a:pt x="89" y="513"/>
                </a:lnTo>
                <a:lnTo>
                  <a:pt x="89" y="513"/>
                </a:lnTo>
                <a:lnTo>
                  <a:pt x="90" y="512"/>
                </a:lnTo>
                <a:lnTo>
                  <a:pt x="90" y="512"/>
                </a:lnTo>
                <a:lnTo>
                  <a:pt x="91" y="512"/>
                </a:lnTo>
                <a:lnTo>
                  <a:pt x="92" y="511"/>
                </a:lnTo>
                <a:lnTo>
                  <a:pt x="96" y="507"/>
                </a:lnTo>
                <a:lnTo>
                  <a:pt x="123" y="476"/>
                </a:lnTo>
                <a:lnTo>
                  <a:pt x="122" y="473"/>
                </a:lnTo>
                <a:lnTo>
                  <a:pt x="122" y="471"/>
                </a:lnTo>
                <a:lnTo>
                  <a:pt x="123" y="473"/>
                </a:lnTo>
                <a:lnTo>
                  <a:pt x="128" y="468"/>
                </a:lnTo>
                <a:lnTo>
                  <a:pt x="185" y="403"/>
                </a:lnTo>
                <a:lnTo>
                  <a:pt x="196" y="391"/>
                </a:lnTo>
                <a:lnTo>
                  <a:pt x="235" y="348"/>
                </a:lnTo>
                <a:lnTo>
                  <a:pt x="278" y="301"/>
                </a:lnTo>
                <a:lnTo>
                  <a:pt x="305" y="270"/>
                </a:lnTo>
                <a:lnTo>
                  <a:pt x="375" y="191"/>
                </a:lnTo>
                <a:lnTo>
                  <a:pt x="392" y="171"/>
                </a:lnTo>
                <a:lnTo>
                  <a:pt x="398" y="164"/>
                </a:lnTo>
                <a:lnTo>
                  <a:pt x="429" y="129"/>
                </a:lnTo>
                <a:lnTo>
                  <a:pt x="451" y="104"/>
                </a:lnTo>
                <a:lnTo>
                  <a:pt x="466" y="86"/>
                </a:lnTo>
                <a:lnTo>
                  <a:pt x="471" y="81"/>
                </a:lnTo>
                <a:lnTo>
                  <a:pt x="480" y="71"/>
                </a:lnTo>
                <a:lnTo>
                  <a:pt x="480" y="71"/>
                </a:lnTo>
                <a:lnTo>
                  <a:pt x="480" y="71"/>
                </a:lnTo>
                <a:lnTo>
                  <a:pt x="508" y="40"/>
                </a:lnTo>
                <a:lnTo>
                  <a:pt x="511" y="37"/>
                </a:lnTo>
                <a:lnTo>
                  <a:pt x="515" y="31"/>
                </a:lnTo>
                <a:lnTo>
                  <a:pt x="520" y="26"/>
                </a:lnTo>
                <a:lnTo>
                  <a:pt x="522" y="24"/>
                </a:lnTo>
                <a:lnTo>
                  <a:pt x="542" y="0"/>
                </a:lnTo>
                <a:lnTo>
                  <a:pt x="548" y="9"/>
                </a:lnTo>
                <a:lnTo>
                  <a:pt x="566" y="34"/>
                </a:lnTo>
                <a:lnTo>
                  <a:pt x="569" y="38"/>
                </a:lnTo>
                <a:lnTo>
                  <a:pt x="592" y="7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">
            <a:extLst>
              <a:ext uri="{FF2B5EF4-FFF2-40B4-BE49-F238E27FC236}">
                <a16:creationId xmlns:a16="http://schemas.microsoft.com/office/drawing/2014/main" id="{CA981538-40C8-3573-8826-CDAA500DE424}"/>
              </a:ext>
            </a:extLst>
          </p:cNvPr>
          <p:cNvSpPr>
            <a:spLocks/>
          </p:cNvSpPr>
          <p:nvPr/>
        </p:nvSpPr>
        <p:spPr bwMode="auto">
          <a:xfrm>
            <a:off x="3725381" y="3937001"/>
            <a:ext cx="220662" cy="396875"/>
          </a:xfrm>
          <a:custGeom>
            <a:avLst/>
            <a:gdLst>
              <a:gd name="T0" fmla="*/ 110 w 139"/>
              <a:gd name="T1" fmla="*/ 113 h 250"/>
              <a:gd name="T2" fmla="*/ 112 w 139"/>
              <a:gd name="T3" fmla="*/ 117 h 250"/>
              <a:gd name="T4" fmla="*/ 112 w 139"/>
              <a:gd name="T5" fmla="*/ 122 h 250"/>
              <a:gd name="T6" fmla="*/ 112 w 139"/>
              <a:gd name="T7" fmla="*/ 128 h 250"/>
              <a:gd name="T8" fmla="*/ 112 w 139"/>
              <a:gd name="T9" fmla="*/ 133 h 250"/>
              <a:gd name="T10" fmla="*/ 112 w 139"/>
              <a:gd name="T11" fmla="*/ 141 h 250"/>
              <a:gd name="T12" fmla="*/ 118 w 139"/>
              <a:gd name="T13" fmla="*/ 148 h 250"/>
              <a:gd name="T14" fmla="*/ 119 w 139"/>
              <a:gd name="T15" fmla="*/ 151 h 250"/>
              <a:gd name="T16" fmla="*/ 120 w 139"/>
              <a:gd name="T17" fmla="*/ 153 h 250"/>
              <a:gd name="T18" fmla="*/ 120 w 139"/>
              <a:gd name="T19" fmla="*/ 154 h 250"/>
              <a:gd name="T20" fmla="*/ 123 w 139"/>
              <a:gd name="T21" fmla="*/ 157 h 250"/>
              <a:gd name="T22" fmla="*/ 124 w 139"/>
              <a:gd name="T23" fmla="*/ 157 h 250"/>
              <a:gd name="T24" fmla="*/ 126 w 139"/>
              <a:gd name="T25" fmla="*/ 157 h 250"/>
              <a:gd name="T26" fmla="*/ 126 w 139"/>
              <a:gd name="T27" fmla="*/ 158 h 250"/>
              <a:gd name="T28" fmla="*/ 127 w 139"/>
              <a:gd name="T29" fmla="*/ 159 h 250"/>
              <a:gd name="T30" fmla="*/ 130 w 139"/>
              <a:gd name="T31" fmla="*/ 160 h 250"/>
              <a:gd name="T32" fmla="*/ 134 w 139"/>
              <a:gd name="T33" fmla="*/ 168 h 250"/>
              <a:gd name="T34" fmla="*/ 132 w 139"/>
              <a:gd name="T35" fmla="*/ 174 h 250"/>
              <a:gd name="T36" fmla="*/ 134 w 139"/>
              <a:gd name="T37" fmla="*/ 178 h 250"/>
              <a:gd name="T38" fmla="*/ 136 w 139"/>
              <a:gd name="T39" fmla="*/ 185 h 250"/>
              <a:gd name="T40" fmla="*/ 133 w 139"/>
              <a:gd name="T41" fmla="*/ 189 h 250"/>
              <a:gd name="T42" fmla="*/ 130 w 139"/>
              <a:gd name="T43" fmla="*/ 196 h 250"/>
              <a:gd name="T44" fmla="*/ 131 w 139"/>
              <a:gd name="T45" fmla="*/ 202 h 250"/>
              <a:gd name="T46" fmla="*/ 130 w 139"/>
              <a:gd name="T47" fmla="*/ 209 h 250"/>
              <a:gd name="T48" fmla="*/ 133 w 139"/>
              <a:gd name="T49" fmla="*/ 214 h 250"/>
              <a:gd name="T50" fmla="*/ 133 w 139"/>
              <a:gd name="T51" fmla="*/ 222 h 250"/>
              <a:gd name="T52" fmla="*/ 136 w 139"/>
              <a:gd name="T53" fmla="*/ 225 h 250"/>
              <a:gd name="T54" fmla="*/ 136 w 139"/>
              <a:gd name="T55" fmla="*/ 228 h 250"/>
              <a:gd name="T56" fmla="*/ 129 w 139"/>
              <a:gd name="T57" fmla="*/ 226 h 250"/>
              <a:gd name="T58" fmla="*/ 120 w 139"/>
              <a:gd name="T59" fmla="*/ 229 h 250"/>
              <a:gd name="T60" fmla="*/ 80 w 139"/>
              <a:gd name="T61" fmla="*/ 245 h 250"/>
              <a:gd name="T62" fmla="*/ 48 w 139"/>
              <a:gd name="T63" fmla="*/ 248 h 250"/>
              <a:gd name="T64" fmla="*/ 44 w 139"/>
              <a:gd name="T65" fmla="*/ 238 h 250"/>
              <a:gd name="T66" fmla="*/ 48 w 139"/>
              <a:gd name="T67" fmla="*/ 235 h 250"/>
              <a:gd name="T68" fmla="*/ 45 w 139"/>
              <a:gd name="T69" fmla="*/ 226 h 250"/>
              <a:gd name="T70" fmla="*/ 43 w 139"/>
              <a:gd name="T71" fmla="*/ 223 h 250"/>
              <a:gd name="T72" fmla="*/ 39 w 139"/>
              <a:gd name="T73" fmla="*/ 213 h 250"/>
              <a:gd name="T74" fmla="*/ 37 w 139"/>
              <a:gd name="T75" fmla="*/ 204 h 250"/>
              <a:gd name="T76" fmla="*/ 37 w 139"/>
              <a:gd name="T77" fmla="*/ 203 h 250"/>
              <a:gd name="T78" fmla="*/ 35 w 139"/>
              <a:gd name="T79" fmla="*/ 204 h 250"/>
              <a:gd name="T80" fmla="*/ 32 w 139"/>
              <a:gd name="T81" fmla="*/ 205 h 250"/>
              <a:gd name="T82" fmla="*/ 30 w 139"/>
              <a:gd name="T83" fmla="*/ 208 h 250"/>
              <a:gd name="T84" fmla="*/ 27 w 139"/>
              <a:gd name="T85" fmla="*/ 209 h 250"/>
              <a:gd name="T86" fmla="*/ 23 w 139"/>
              <a:gd name="T87" fmla="*/ 202 h 250"/>
              <a:gd name="T88" fmla="*/ 20 w 139"/>
              <a:gd name="T89" fmla="*/ 202 h 250"/>
              <a:gd name="T90" fmla="*/ 17 w 139"/>
              <a:gd name="T91" fmla="*/ 202 h 250"/>
              <a:gd name="T92" fmla="*/ 14 w 139"/>
              <a:gd name="T93" fmla="*/ 199 h 250"/>
              <a:gd name="T94" fmla="*/ 11 w 139"/>
              <a:gd name="T95" fmla="*/ 194 h 250"/>
              <a:gd name="T96" fmla="*/ 11 w 139"/>
              <a:gd name="T97" fmla="*/ 193 h 250"/>
              <a:gd name="T98" fmla="*/ 11 w 139"/>
              <a:gd name="T99" fmla="*/ 187 h 250"/>
              <a:gd name="T100" fmla="*/ 14 w 139"/>
              <a:gd name="T101" fmla="*/ 178 h 250"/>
              <a:gd name="T102" fmla="*/ 8 w 139"/>
              <a:gd name="T103" fmla="*/ 174 h 250"/>
              <a:gd name="T104" fmla="*/ 3 w 139"/>
              <a:gd name="T105" fmla="*/ 166 h 250"/>
              <a:gd name="T106" fmla="*/ 2 w 139"/>
              <a:gd name="T107" fmla="*/ 161 h 250"/>
              <a:gd name="T108" fmla="*/ 4 w 139"/>
              <a:gd name="T109" fmla="*/ 153 h 250"/>
              <a:gd name="T110" fmla="*/ 3 w 139"/>
              <a:gd name="T111" fmla="*/ 146 h 250"/>
              <a:gd name="T112" fmla="*/ 8 w 139"/>
              <a:gd name="T113" fmla="*/ 145 h 250"/>
              <a:gd name="T114" fmla="*/ 10 w 139"/>
              <a:gd name="T115" fmla="*/ 138 h 250"/>
              <a:gd name="T116" fmla="*/ 7 w 139"/>
              <a:gd name="T117" fmla="*/ 134 h 250"/>
              <a:gd name="T118" fmla="*/ 11 w 139"/>
              <a:gd name="T119" fmla="*/ 127 h 250"/>
              <a:gd name="T120" fmla="*/ 13 w 139"/>
              <a:gd name="T121" fmla="*/ 120 h 250"/>
              <a:gd name="T122" fmla="*/ 19 w 139"/>
              <a:gd name="T123" fmla="*/ 114 h 250"/>
              <a:gd name="T124" fmla="*/ 22 w 139"/>
              <a:gd name="T125" fmla="*/ 11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9" h="250">
                <a:moveTo>
                  <a:pt x="111" y="106"/>
                </a:move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09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0"/>
                </a:lnTo>
                <a:lnTo>
                  <a:pt x="112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1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3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1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4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5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0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6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7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8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1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2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2" y="123"/>
                </a:lnTo>
                <a:lnTo>
                  <a:pt x="113" y="123"/>
                </a:lnTo>
                <a:lnTo>
                  <a:pt x="113" y="123"/>
                </a:lnTo>
                <a:lnTo>
                  <a:pt x="113" y="123"/>
                </a:lnTo>
                <a:lnTo>
                  <a:pt x="113" y="124"/>
                </a:lnTo>
                <a:lnTo>
                  <a:pt x="113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4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5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6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7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2" y="132"/>
                </a:lnTo>
                <a:lnTo>
                  <a:pt x="112" y="132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3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2" y="134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5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3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6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7"/>
                </a:lnTo>
                <a:lnTo>
                  <a:pt x="112" y="138"/>
                </a:lnTo>
                <a:lnTo>
                  <a:pt x="112" y="138"/>
                </a:lnTo>
                <a:lnTo>
                  <a:pt x="112" y="139"/>
                </a:lnTo>
                <a:lnTo>
                  <a:pt x="112" y="139"/>
                </a:lnTo>
                <a:lnTo>
                  <a:pt x="111" y="139"/>
                </a:lnTo>
                <a:lnTo>
                  <a:pt x="111" y="139"/>
                </a:lnTo>
                <a:lnTo>
                  <a:pt x="111" y="139"/>
                </a:lnTo>
                <a:lnTo>
                  <a:pt x="111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0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2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1"/>
                </a:lnTo>
                <a:lnTo>
                  <a:pt x="113" y="142"/>
                </a:lnTo>
                <a:lnTo>
                  <a:pt x="113" y="142"/>
                </a:lnTo>
                <a:lnTo>
                  <a:pt x="113" y="142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3" y="143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5"/>
                </a:lnTo>
                <a:lnTo>
                  <a:pt x="114" y="145"/>
                </a:lnTo>
                <a:lnTo>
                  <a:pt x="114" y="145"/>
                </a:lnTo>
                <a:lnTo>
                  <a:pt x="114" y="146"/>
                </a:lnTo>
                <a:lnTo>
                  <a:pt x="115" y="146"/>
                </a:lnTo>
                <a:lnTo>
                  <a:pt x="115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6" y="146"/>
                </a:lnTo>
                <a:lnTo>
                  <a:pt x="117" y="146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7"/>
                </a:lnTo>
                <a:lnTo>
                  <a:pt x="117" y="148"/>
                </a:lnTo>
                <a:lnTo>
                  <a:pt x="117" y="148"/>
                </a:lnTo>
                <a:lnTo>
                  <a:pt x="117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8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8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19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49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0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2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3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5"/>
                </a:lnTo>
                <a:lnTo>
                  <a:pt x="120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1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2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4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8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6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7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8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29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30" y="161"/>
                </a:lnTo>
                <a:lnTo>
                  <a:pt x="130" y="161"/>
                </a:lnTo>
                <a:lnTo>
                  <a:pt x="130" y="161"/>
                </a:lnTo>
                <a:lnTo>
                  <a:pt x="131" y="161"/>
                </a:lnTo>
                <a:lnTo>
                  <a:pt x="131" y="161"/>
                </a:lnTo>
                <a:lnTo>
                  <a:pt x="131" y="162"/>
                </a:lnTo>
                <a:lnTo>
                  <a:pt x="131" y="162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3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4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1" y="165"/>
                </a:lnTo>
                <a:lnTo>
                  <a:pt x="132" y="165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6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2" y="167"/>
                </a:lnTo>
                <a:lnTo>
                  <a:pt x="133" y="167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3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8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69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5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70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1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3"/>
                </a:lnTo>
                <a:lnTo>
                  <a:pt x="133" y="173"/>
                </a:lnTo>
                <a:lnTo>
                  <a:pt x="133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3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5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2" y="176"/>
                </a:lnTo>
                <a:lnTo>
                  <a:pt x="131" y="176"/>
                </a:lnTo>
                <a:lnTo>
                  <a:pt x="131" y="176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7"/>
                </a:lnTo>
                <a:lnTo>
                  <a:pt x="132" y="178"/>
                </a:lnTo>
                <a:lnTo>
                  <a:pt x="132" y="178"/>
                </a:lnTo>
                <a:lnTo>
                  <a:pt x="133" y="178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7"/>
                </a:lnTo>
                <a:lnTo>
                  <a:pt x="133" y="178"/>
                </a:lnTo>
                <a:lnTo>
                  <a:pt x="133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8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5" y="180"/>
                </a:lnTo>
                <a:lnTo>
                  <a:pt x="134" y="180"/>
                </a:lnTo>
                <a:lnTo>
                  <a:pt x="135" y="180"/>
                </a:lnTo>
                <a:lnTo>
                  <a:pt x="135" y="180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4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2"/>
                </a:lnTo>
                <a:lnTo>
                  <a:pt x="136" y="183"/>
                </a:lnTo>
                <a:lnTo>
                  <a:pt x="136" y="183"/>
                </a:lnTo>
                <a:lnTo>
                  <a:pt x="136" y="183"/>
                </a:lnTo>
                <a:lnTo>
                  <a:pt x="136" y="183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4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5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6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6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2" y="188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3" y="190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1" y="194"/>
                </a:lnTo>
                <a:lnTo>
                  <a:pt x="130" y="194"/>
                </a:lnTo>
                <a:lnTo>
                  <a:pt x="130" y="194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5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8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199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0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1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2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3"/>
                </a:lnTo>
                <a:lnTo>
                  <a:pt x="131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5"/>
                </a:lnTo>
                <a:lnTo>
                  <a:pt x="132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5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7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1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0" y="209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0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1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2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3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4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3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7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1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8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2" y="219"/>
                </a:lnTo>
                <a:lnTo>
                  <a:pt x="131" y="219"/>
                </a:lnTo>
                <a:lnTo>
                  <a:pt x="131" y="219"/>
                </a:lnTo>
                <a:lnTo>
                  <a:pt x="131" y="219"/>
                </a:lnTo>
                <a:lnTo>
                  <a:pt x="131" y="220"/>
                </a:lnTo>
                <a:lnTo>
                  <a:pt x="132" y="220"/>
                </a:lnTo>
                <a:lnTo>
                  <a:pt x="132" y="220"/>
                </a:lnTo>
                <a:lnTo>
                  <a:pt x="132" y="220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3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2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4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5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6" y="223"/>
                </a:lnTo>
                <a:lnTo>
                  <a:pt x="137" y="223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7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4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6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7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5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6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7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8"/>
                </a:lnTo>
                <a:lnTo>
                  <a:pt x="139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8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9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7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6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5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4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8"/>
                </a:lnTo>
                <a:lnTo>
                  <a:pt x="133" y="227"/>
                </a:lnTo>
                <a:lnTo>
                  <a:pt x="133" y="227"/>
                </a:lnTo>
                <a:lnTo>
                  <a:pt x="133" y="227"/>
                </a:lnTo>
                <a:lnTo>
                  <a:pt x="133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2" y="227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1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30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6"/>
                </a:lnTo>
                <a:lnTo>
                  <a:pt x="129" y="227"/>
                </a:lnTo>
                <a:lnTo>
                  <a:pt x="129" y="227"/>
                </a:lnTo>
                <a:lnTo>
                  <a:pt x="129" y="227"/>
                </a:lnTo>
                <a:lnTo>
                  <a:pt x="129" y="227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6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8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7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7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29"/>
                </a:lnTo>
                <a:lnTo>
                  <a:pt x="126" y="230"/>
                </a:lnTo>
                <a:lnTo>
                  <a:pt x="126" y="230"/>
                </a:lnTo>
                <a:lnTo>
                  <a:pt x="126" y="230"/>
                </a:lnTo>
                <a:lnTo>
                  <a:pt x="125" y="229"/>
                </a:lnTo>
                <a:lnTo>
                  <a:pt x="123" y="229"/>
                </a:lnTo>
                <a:lnTo>
                  <a:pt x="120" y="229"/>
                </a:lnTo>
                <a:lnTo>
                  <a:pt x="119" y="229"/>
                </a:lnTo>
                <a:lnTo>
                  <a:pt x="117" y="230"/>
                </a:lnTo>
                <a:lnTo>
                  <a:pt x="115" y="232"/>
                </a:lnTo>
                <a:lnTo>
                  <a:pt x="113" y="233"/>
                </a:lnTo>
                <a:lnTo>
                  <a:pt x="112" y="234"/>
                </a:lnTo>
                <a:lnTo>
                  <a:pt x="111" y="235"/>
                </a:lnTo>
                <a:lnTo>
                  <a:pt x="110" y="235"/>
                </a:lnTo>
                <a:lnTo>
                  <a:pt x="110" y="235"/>
                </a:lnTo>
                <a:lnTo>
                  <a:pt x="110" y="235"/>
                </a:lnTo>
                <a:lnTo>
                  <a:pt x="109" y="235"/>
                </a:lnTo>
                <a:lnTo>
                  <a:pt x="109" y="235"/>
                </a:lnTo>
                <a:lnTo>
                  <a:pt x="109" y="235"/>
                </a:lnTo>
                <a:lnTo>
                  <a:pt x="106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5" y="235"/>
                </a:lnTo>
                <a:lnTo>
                  <a:pt x="104" y="235"/>
                </a:lnTo>
                <a:lnTo>
                  <a:pt x="104" y="235"/>
                </a:lnTo>
                <a:lnTo>
                  <a:pt x="103" y="235"/>
                </a:lnTo>
                <a:lnTo>
                  <a:pt x="103" y="236"/>
                </a:lnTo>
                <a:lnTo>
                  <a:pt x="103" y="236"/>
                </a:lnTo>
                <a:lnTo>
                  <a:pt x="102" y="236"/>
                </a:lnTo>
                <a:lnTo>
                  <a:pt x="101" y="236"/>
                </a:lnTo>
                <a:lnTo>
                  <a:pt x="100" y="236"/>
                </a:lnTo>
                <a:lnTo>
                  <a:pt x="100" y="237"/>
                </a:lnTo>
                <a:lnTo>
                  <a:pt x="99" y="237"/>
                </a:lnTo>
                <a:lnTo>
                  <a:pt x="99" y="237"/>
                </a:lnTo>
                <a:lnTo>
                  <a:pt x="98" y="237"/>
                </a:lnTo>
                <a:lnTo>
                  <a:pt x="98" y="237"/>
                </a:lnTo>
                <a:lnTo>
                  <a:pt x="97" y="237"/>
                </a:lnTo>
                <a:lnTo>
                  <a:pt x="97" y="238"/>
                </a:lnTo>
                <a:lnTo>
                  <a:pt x="96" y="238"/>
                </a:lnTo>
                <a:lnTo>
                  <a:pt x="96" y="238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40"/>
                </a:lnTo>
                <a:lnTo>
                  <a:pt x="91" y="240"/>
                </a:lnTo>
                <a:lnTo>
                  <a:pt x="90" y="241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90" y="242"/>
                </a:lnTo>
                <a:lnTo>
                  <a:pt x="90" y="241"/>
                </a:lnTo>
                <a:lnTo>
                  <a:pt x="89" y="242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9" y="241"/>
                </a:lnTo>
                <a:lnTo>
                  <a:pt x="88" y="241"/>
                </a:lnTo>
                <a:lnTo>
                  <a:pt x="88" y="241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8" y="240"/>
                </a:lnTo>
                <a:lnTo>
                  <a:pt x="87" y="240"/>
                </a:lnTo>
                <a:lnTo>
                  <a:pt x="87" y="241"/>
                </a:lnTo>
                <a:lnTo>
                  <a:pt x="87" y="241"/>
                </a:ln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0"/>
                </a:lnTo>
                <a:lnTo>
                  <a:pt x="85" y="240"/>
                </a:lnTo>
                <a:lnTo>
                  <a:pt x="85" y="240"/>
                </a:lnTo>
                <a:lnTo>
                  <a:pt x="85" y="240"/>
                </a:lnTo>
                <a:lnTo>
                  <a:pt x="85" y="242"/>
                </a:lnTo>
                <a:lnTo>
                  <a:pt x="85" y="243"/>
                </a:lnTo>
                <a:lnTo>
                  <a:pt x="85" y="244"/>
                </a:lnTo>
                <a:lnTo>
                  <a:pt x="85" y="244"/>
                </a:lnTo>
                <a:lnTo>
                  <a:pt x="85" y="244"/>
                </a:lnTo>
                <a:lnTo>
                  <a:pt x="82" y="245"/>
                </a:lnTo>
                <a:lnTo>
                  <a:pt x="81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6" y="243"/>
                </a:lnTo>
                <a:lnTo>
                  <a:pt x="73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0"/>
                </a:lnTo>
                <a:lnTo>
                  <a:pt x="70" y="240"/>
                </a:lnTo>
                <a:lnTo>
                  <a:pt x="69" y="240"/>
                </a:lnTo>
                <a:lnTo>
                  <a:pt x="69" y="239"/>
                </a:lnTo>
                <a:lnTo>
                  <a:pt x="69" y="239"/>
                </a:lnTo>
                <a:lnTo>
                  <a:pt x="68" y="238"/>
                </a:lnTo>
                <a:lnTo>
                  <a:pt x="68" y="236"/>
                </a:lnTo>
                <a:lnTo>
                  <a:pt x="68" y="236"/>
                </a:lnTo>
                <a:lnTo>
                  <a:pt x="68" y="236"/>
                </a:lnTo>
                <a:lnTo>
                  <a:pt x="68" y="235"/>
                </a:lnTo>
                <a:lnTo>
                  <a:pt x="66" y="235"/>
                </a:lnTo>
                <a:lnTo>
                  <a:pt x="66" y="235"/>
                </a:lnTo>
                <a:lnTo>
                  <a:pt x="65" y="235"/>
                </a:lnTo>
                <a:lnTo>
                  <a:pt x="64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6"/>
                </a:lnTo>
                <a:lnTo>
                  <a:pt x="62" y="237"/>
                </a:lnTo>
                <a:lnTo>
                  <a:pt x="62" y="237"/>
                </a:lnTo>
                <a:lnTo>
                  <a:pt x="61" y="237"/>
                </a:lnTo>
                <a:lnTo>
                  <a:pt x="61" y="238"/>
                </a:lnTo>
                <a:lnTo>
                  <a:pt x="60" y="238"/>
                </a:lnTo>
                <a:lnTo>
                  <a:pt x="60" y="238"/>
                </a:lnTo>
                <a:lnTo>
                  <a:pt x="59" y="238"/>
                </a:lnTo>
                <a:lnTo>
                  <a:pt x="58" y="238"/>
                </a:lnTo>
                <a:lnTo>
                  <a:pt x="57" y="238"/>
                </a:lnTo>
                <a:lnTo>
                  <a:pt x="56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4" y="238"/>
                </a:lnTo>
                <a:lnTo>
                  <a:pt x="53" y="238"/>
                </a:lnTo>
                <a:lnTo>
                  <a:pt x="53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8"/>
                </a:lnTo>
                <a:lnTo>
                  <a:pt x="52" y="238"/>
                </a:lnTo>
                <a:lnTo>
                  <a:pt x="53" y="238"/>
                </a:lnTo>
                <a:lnTo>
                  <a:pt x="52" y="238"/>
                </a:lnTo>
                <a:lnTo>
                  <a:pt x="52" y="239"/>
                </a:lnTo>
                <a:lnTo>
                  <a:pt x="52" y="240"/>
                </a:lnTo>
                <a:lnTo>
                  <a:pt x="51" y="241"/>
                </a:lnTo>
                <a:lnTo>
                  <a:pt x="49" y="247"/>
                </a:lnTo>
                <a:lnTo>
                  <a:pt x="49" y="247"/>
                </a:lnTo>
                <a:lnTo>
                  <a:pt x="49" y="248"/>
                </a:lnTo>
                <a:lnTo>
                  <a:pt x="49" y="249"/>
                </a:lnTo>
                <a:lnTo>
                  <a:pt x="49" y="249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9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9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8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7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3"/>
                </a:lnTo>
                <a:lnTo>
                  <a:pt x="47" y="242"/>
                </a:lnTo>
                <a:lnTo>
                  <a:pt x="47" y="242"/>
                </a:lnTo>
                <a:lnTo>
                  <a:pt x="47" y="242"/>
                </a:lnTo>
                <a:lnTo>
                  <a:pt x="47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2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6" y="240"/>
                </a:lnTo>
                <a:lnTo>
                  <a:pt x="45" y="240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5" y="239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8"/>
                </a:lnTo>
                <a:lnTo>
                  <a:pt x="45" y="237"/>
                </a:lnTo>
                <a:lnTo>
                  <a:pt x="45" y="237"/>
                </a:lnTo>
                <a:lnTo>
                  <a:pt x="45" y="237"/>
                </a:lnTo>
                <a:lnTo>
                  <a:pt x="45" y="237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5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6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8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7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7"/>
                </a:lnTo>
                <a:lnTo>
                  <a:pt x="50" y="236"/>
                </a:lnTo>
                <a:lnTo>
                  <a:pt x="50" y="236"/>
                </a:lnTo>
                <a:lnTo>
                  <a:pt x="50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36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8" y="235"/>
                </a:lnTo>
                <a:lnTo>
                  <a:pt x="47" y="235"/>
                </a:lnTo>
                <a:lnTo>
                  <a:pt x="47" y="235"/>
                </a:lnTo>
                <a:lnTo>
                  <a:pt x="47" y="234"/>
                </a:lnTo>
                <a:lnTo>
                  <a:pt x="47" y="234"/>
                </a:lnTo>
                <a:lnTo>
                  <a:pt x="47" y="233"/>
                </a:lnTo>
                <a:lnTo>
                  <a:pt x="47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3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8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2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7" y="231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7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0"/>
                </a:lnTo>
                <a:lnTo>
                  <a:pt x="45" y="230"/>
                </a:lnTo>
                <a:lnTo>
                  <a:pt x="45" y="230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9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8"/>
                </a:lnTo>
                <a:lnTo>
                  <a:pt x="45" y="227"/>
                </a:lnTo>
                <a:lnTo>
                  <a:pt x="45" y="227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6"/>
                </a:lnTo>
                <a:lnTo>
                  <a:pt x="45" y="225"/>
                </a:lnTo>
                <a:lnTo>
                  <a:pt x="45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6"/>
                </a:lnTo>
                <a:lnTo>
                  <a:pt x="44" y="226"/>
                </a:lnTo>
                <a:lnTo>
                  <a:pt x="44" y="226"/>
                </a:lnTo>
                <a:lnTo>
                  <a:pt x="43" y="226"/>
                </a:lnTo>
                <a:lnTo>
                  <a:pt x="43" y="226"/>
                </a:lnTo>
                <a:lnTo>
                  <a:pt x="43" y="226"/>
                </a:lnTo>
                <a:lnTo>
                  <a:pt x="43" y="226"/>
                </a:lnTo>
                <a:lnTo>
                  <a:pt x="42" y="226"/>
                </a:lnTo>
                <a:lnTo>
                  <a:pt x="42" y="226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5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4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2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4"/>
                </a:lnTo>
                <a:lnTo>
                  <a:pt x="43" y="224"/>
                </a:lnTo>
                <a:lnTo>
                  <a:pt x="43" y="224"/>
                </a:lnTo>
                <a:lnTo>
                  <a:pt x="44" y="224"/>
                </a:lnTo>
                <a:lnTo>
                  <a:pt x="44" y="224"/>
                </a:lnTo>
                <a:lnTo>
                  <a:pt x="44" y="224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5"/>
                </a:lnTo>
                <a:lnTo>
                  <a:pt x="44" y="224"/>
                </a:lnTo>
                <a:lnTo>
                  <a:pt x="44" y="224"/>
                </a:lnTo>
                <a:lnTo>
                  <a:pt x="44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5" y="224"/>
                </a:lnTo>
                <a:lnTo>
                  <a:pt x="44" y="224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4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3"/>
                </a:lnTo>
                <a:lnTo>
                  <a:pt x="43" y="222"/>
                </a:lnTo>
                <a:lnTo>
                  <a:pt x="43" y="222"/>
                </a:lnTo>
                <a:lnTo>
                  <a:pt x="43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1" y="221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9"/>
                </a:lnTo>
                <a:lnTo>
                  <a:pt x="42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219"/>
                </a:lnTo>
                <a:lnTo>
                  <a:pt x="40" y="219"/>
                </a:lnTo>
                <a:lnTo>
                  <a:pt x="40" y="219"/>
                </a:lnTo>
                <a:lnTo>
                  <a:pt x="40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39" y="217"/>
                </a:lnTo>
                <a:lnTo>
                  <a:pt x="39" y="217"/>
                </a:lnTo>
                <a:lnTo>
                  <a:pt x="39" y="217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39" y="216"/>
                </a:lnTo>
                <a:lnTo>
                  <a:pt x="40" y="216"/>
                </a:lnTo>
                <a:lnTo>
                  <a:pt x="40" y="216"/>
                </a:lnTo>
                <a:lnTo>
                  <a:pt x="40" y="216"/>
                </a:lnTo>
                <a:lnTo>
                  <a:pt x="40" y="215"/>
                </a:lnTo>
                <a:lnTo>
                  <a:pt x="40" y="215"/>
                </a:lnTo>
                <a:lnTo>
                  <a:pt x="40" y="215"/>
                </a:lnTo>
                <a:lnTo>
                  <a:pt x="39" y="215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4"/>
                </a:lnTo>
                <a:lnTo>
                  <a:pt x="39" y="213"/>
                </a:lnTo>
                <a:lnTo>
                  <a:pt x="39" y="213"/>
                </a:lnTo>
                <a:lnTo>
                  <a:pt x="39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9" y="21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7" y="207"/>
                </a:lnTo>
                <a:lnTo>
                  <a:pt x="37" y="207"/>
                </a:lnTo>
                <a:lnTo>
                  <a:pt x="37" y="207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4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5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4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3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5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2" y="206"/>
                </a:lnTo>
                <a:lnTo>
                  <a:pt x="31" y="206"/>
                </a:lnTo>
                <a:lnTo>
                  <a:pt x="31" y="206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7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0"/>
                </a:lnTo>
                <a:lnTo>
                  <a:pt x="29" y="211"/>
                </a:lnTo>
                <a:lnTo>
                  <a:pt x="29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2"/>
                </a:lnTo>
                <a:lnTo>
                  <a:pt x="28" y="211"/>
                </a:lnTo>
                <a:lnTo>
                  <a:pt x="28" y="211"/>
                </a:lnTo>
                <a:lnTo>
                  <a:pt x="28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0"/>
                </a:lnTo>
                <a:lnTo>
                  <a:pt x="27" y="210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6" y="208"/>
                </a:lnTo>
                <a:lnTo>
                  <a:pt x="26" y="208"/>
                </a:lnTo>
                <a:lnTo>
                  <a:pt x="26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8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5" y="207"/>
                </a:lnTo>
                <a:lnTo>
                  <a:pt x="24" y="207"/>
                </a:lnTo>
                <a:lnTo>
                  <a:pt x="24" y="207"/>
                </a:lnTo>
                <a:lnTo>
                  <a:pt x="24" y="207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6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5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4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3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2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1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20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2"/>
                </a:lnTo>
                <a:lnTo>
                  <a:pt x="19" y="203"/>
                </a:lnTo>
                <a:lnTo>
                  <a:pt x="19" y="203"/>
                </a:lnTo>
                <a:lnTo>
                  <a:pt x="19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3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8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2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7" y="203"/>
                </a:lnTo>
                <a:lnTo>
                  <a:pt x="16" y="203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3"/>
                </a:lnTo>
                <a:lnTo>
                  <a:pt x="16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2"/>
                </a:lnTo>
                <a:lnTo>
                  <a:pt x="15" y="202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3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1"/>
                </a:lnTo>
                <a:lnTo>
                  <a:pt x="15" y="201"/>
                </a:lnTo>
                <a:lnTo>
                  <a:pt x="15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1"/>
                </a:lnTo>
                <a:lnTo>
                  <a:pt x="14" y="200"/>
                </a:lnTo>
                <a:lnTo>
                  <a:pt x="14" y="200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4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3" y="199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3" y="198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3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1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5"/>
                </a:lnTo>
                <a:lnTo>
                  <a:pt x="10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4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2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1"/>
                </a:lnTo>
                <a:lnTo>
                  <a:pt x="10" y="190"/>
                </a:lnTo>
                <a:lnTo>
                  <a:pt x="10" y="190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1" y="189"/>
                </a:lnTo>
                <a:lnTo>
                  <a:pt x="12" y="189"/>
                </a:lnTo>
                <a:lnTo>
                  <a:pt x="12" y="189"/>
                </a:lnTo>
                <a:lnTo>
                  <a:pt x="12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9"/>
                </a:lnTo>
                <a:lnTo>
                  <a:pt x="13" y="188"/>
                </a:lnTo>
                <a:lnTo>
                  <a:pt x="13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2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5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3" y="184"/>
                </a:lnTo>
                <a:lnTo>
                  <a:pt x="12" y="184"/>
                </a:lnTo>
                <a:lnTo>
                  <a:pt x="12" y="184"/>
                </a:lnTo>
                <a:lnTo>
                  <a:pt x="12" y="184"/>
                </a:lnTo>
                <a:lnTo>
                  <a:pt x="12" y="183"/>
                </a:lnTo>
                <a:lnTo>
                  <a:pt x="12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2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1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80"/>
                </a:lnTo>
                <a:lnTo>
                  <a:pt x="14" y="179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4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3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1" y="177"/>
                </a:lnTo>
                <a:lnTo>
                  <a:pt x="11" y="177"/>
                </a:lnTo>
                <a:lnTo>
                  <a:pt x="11" y="177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1" y="176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4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3"/>
                </a:lnTo>
                <a:lnTo>
                  <a:pt x="10" y="174"/>
                </a:lnTo>
                <a:lnTo>
                  <a:pt x="10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8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3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2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5" y="171"/>
                </a:lnTo>
                <a:lnTo>
                  <a:pt x="4" y="171"/>
                </a:lnTo>
                <a:lnTo>
                  <a:pt x="4" y="171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0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9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7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6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2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5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4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2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3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3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6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5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3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3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4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1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1" y="150"/>
                </a:lnTo>
                <a:lnTo>
                  <a:pt x="1" y="150"/>
                </a:lnTo>
                <a:lnTo>
                  <a:pt x="1" y="150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1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3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6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5"/>
                </a:lnTo>
                <a:lnTo>
                  <a:pt x="7" y="144"/>
                </a:lnTo>
                <a:lnTo>
                  <a:pt x="7" y="144"/>
                </a:lnTo>
                <a:lnTo>
                  <a:pt x="7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8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9" y="144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3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2"/>
                </a:lnTo>
                <a:lnTo>
                  <a:pt x="10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1"/>
                </a:lnTo>
                <a:lnTo>
                  <a:pt x="11" y="140"/>
                </a:lnTo>
                <a:lnTo>
                  <a:pt x="11" y="140"/>
                </a:lnTo>
                <a:lnTo>
                  <a:pt x="11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9" y="138"/>
                </a:lnTo>
                <a:lnTo>
                  <a:pt x="9" y="137"/>
                </a:lnTo>
                <a:lnTo>
                  <a:pt x="9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7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9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6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5"/>
                </a:lnTo>
                <a:lnTo>
                  <a:pt x="8" y="136"/>
                </a:lnTo>
                <a:lnTo>
                  <a:pt x="7" y="136"/>
                </a:lnTo>
                <a:lnTo>
                  <a:pt x="7" y="136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8" y="134"/>
                </a:lnTo>
                <a:lnTo>
                  <a:pt x="8" y="134"/>
                </a:lnTo>
                <a:lnTo>
                  <a:pt x="8" y="134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8" y="133"/>
                </a:lnTo>
                <a:lnTo>
                  <a:pt x="9" y="133"/>
                </a:lnTo>
                <a:lnTo>
                  <a:pt x="9" y="133"/>
                </a:lnTo>
                <a:lnTo>
                  <a:pt x="9" y="133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9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2" y="127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5"/>
                </a:lnTo>
                <a:lnTo>
                  <a:pt x="12" y="125"/>
                </a:lnTo>
                <a:lnTo>
                  <a:pt x="12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4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2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19"/>
                </a:lnTo>
                <a:lnTo>
                  <a:pt x="13" y="119"/>
                </a:lnTo>
                <a:lnTo>
                  <a:pt x="13" y="117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5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3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7" y="114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19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0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1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10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2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3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24" y="107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91" y="61"/>
                </a:lnTo>
                <a:lnTo>
                  <a:pt x="110" y="106"/>
                </a:lnTo>
                <a:lnTo>
                  <a:pt x="111" y="106"/>
                </a:lnTo>
                <a:lnTo>
                  <a:pt x="111" y="106"/>
                </a:lnTo>
                <a:lnTo>
                  <a:pt x="110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>
            <a:extLst>
              <a:ext uri="{FF2B5EF4-FFF2-40B4-BE49-F238E27FC236}">
                <a16:creationId xmlns:a16="http://schemas.microsoft.com/office/drawing/2014/main" id="{59EBB5A7-2577-0DE7-146B-8C1987169540}"/>
              </a:ext>
            </a:extLst>
          </p:cNvPr>
          <p:cNvSpPr>
            <a:spLocks/>
          </p:cNvSpPr>
          <p:nvPr/>
        </p:nvSpPr>
        <p:spPr bwMode="auto">
          <a:xfrm>
            <a:off x="2139469" y="4156076"/>
            <a:ext cx="254000" cy="293688"/>
          </a:xfrm>
          <a:custGeom>
            <a:avLst/>
            <a:gdLst>
              <a:gd name="T0" fmla="*/ 44 w 160"/>
              <a:gd name="T1" fmla="*/ 182 h 185"/>
              <a:gd name="T2" fmla="*/ 28 w 160"/>
              <a:gd name="T3" fmla="*/ 185 h 185"/>
              <a:gd name="T4" fmla="*/ 26 w 160"/>
              <a:gd name="T5" fmla="*/ 185 h 185"/>
              <a:gd name="T6" fmla="*/ 24 w 160"/>
              <a:gd name="T7" fmla="*/ 185 h 185"/>
              <a:gd name="T8" fmla="*/ 21 w 160"/>
              <a:gd name="T9" fmla="*/ 184 h 185"/>
              <a:gd name="T10" fmla="*/ 20 w 160"/>
              <a:gd name="T11" fmla="*/ 184 h 185"/>
              <a:gd name="T12" fmla="*/ 18 w 160"/>
              <a:gd name="T13" fmla="*/ 183 h 185"/>
              <a:gd name="T14" fmla="*/ 15 w 160"/>
              <a:gd name="T15" fmla="*/ 183 h 185"/>
              <a:gd name="T16" fmla="*/ 14 w 160"/>
              <a:gd name="T17" fmla="*/ 183 h 185"/>
              <a:gd name="T18" fmla="*/ 13 w 160"/>
              <a:gd name="T19" fmla="*/ 183 h 185"/>
              <a:gd name="T20" fmla="*/ 11 w 160"/>
              <a:gd name="T21" fmla="*/ 182 h 185"/>
              <a:gd name="T22" fmla="*/ 8 w 160"/>
              <a:gd name="T23" fmla="*/ 183 h 185"/>
              <a:gd name="T24" fmla="*/ 3 w 160"/>
              <a:gd name="T25" fmla="*/ 153 h 185"/>
              <a:gd name="T26" fmla="*/ 3 w 160"/>
              <a:gd name="T27" fmla="*/ 151 h 185"/>
              <a:gd name="T28" fmla="*/ 3 w 160"/>
              <a:gd name="T29" fmla="*/ 149 h 185"/>
              <a:gd name="T30" fmla="*/ 4 w 160"/>
              <a:gd name="T31" fmla="*/ 148 h 185"/>
              <a:gd name="T32" fmla="*/ 4 w 160"/>
              <a:gd name="T33" fmla="*/ 145 h 185"/>
              <a:gd name="T34" fmla="*/ 3 w 160"/>
              <a:gd name="T35" fmla="*/ 143 h 185"/>
              <a:gd name="T36" fmla="*/ 0 w 160"/>
              <a:gd name="T37" fmla="*/ 139 h 185"/>
              <a:gd name="T38" fmla="*/ 6 w 160"/>
              <a:gd name="T39" fmla="*/ 121 h 185"/>
              <a:gd name="T40" fmla="*/ 9 w 160"/>
              <a:gd name="T41" fmla="*/ 88 h 185"/>
              <a:gd name="T42" fmla="*/ 13 w 160"/>
              <a:gd name="T43" fmla="*/ 56 h 185"/>
              <a:gd name="T44" fmla="*/ 39 w 160"/>
              <a:gd name="T45" fmla="*/ 29 h 185"/>
              <a:gd name="T46" fmla="*/ 47 w 160"/>
              <a:gd name="T47" fmla="*/ 22 h 185"/>
              <a:gd name="T48" fmla="*/ 56 w 160"/>
              <a:gd name="T49" fmla="*/ 23 h 185"/>
              <a:gd name="T50" fmla="*/ 81 w 160"/>
              <a:gd name="T51" fmla="*/ 8 h 185"/>
              <a:gd name="T52" fmla="*/ 102 w 160"/>
              <a:gd name="T53" fmla="*/ 1 h 185"/>
              <a:gd name="T54" fmla="*/ 103 w 160"/>
              <a:gd name="T55" fmla="*/ 7 h 185"/>
              <a:gd name="T56" fmla="*/ 106 w 160"/>
              <a:gd name="T57" fmla="*/ 19 h 185"/>
              <a:gd name="T58" fmla="*/ 105 w 160"/>
              <a:gd name="T59" fmla="*/ 26 h 185"/>
              <a:gd name="T60" fmla="*/ 107 w 160"/>
              <a:gd name="T61" fmla="*/ 33 h 185"/>
              <a:gd name="T62" fmla="*/ 111 w 160"/>
              <a:gd name="T63" fmla="*/ 39 h 185"/>
              <a:gd name="T64" fmla="*/ 108 w 160"/>
              <a:gd name="T65" fmla="*/ 43 h 185"/>
              <a:gd name="T66" fmla="*/ 99 w 160"/>
              <a:gd name="T67" fmla="*/ 40 h 185"/>
              <a:gd name="T68" fmla="*/ 92 w 160"/>
              <a:gd name="T69" fmla="*/ 39 h 185"/>
              <a:gd name="T70" fmla="*/ 88 w 160"/>
              <a:gd name="T71" fmla="*/ 43 h 185"/>
              <a:gd name="T72" fmla="*/ 82 w 160"/>
              <a:gd name="T73" fmla="*/ 50 h 185"/>
              <a:gd name="T74" fmla="*/ 79 w 160"/>
              <a:gd name="T75" fmla="*/ 58 h 185"/>
              <a:gd name="T76" fmla="*/ 80 w 160"/>
              <a:gd name="T77" fmla="*/ 66 h 185"/>
              <a:gd name="T78" fmla="*/ 72 w 160"/>
              <a:gd name="T79" fmla="*/ 66 h 185"/>
              <a:gd name="T80" fmla="*/ 73 w 160"/>
              <a:gd name="T81" fmla="*/ 70 h 185"/>
              <a:gd name="T82" fmla="*/ 77 w 160"/>
              <a:gd name="T83" fmla="*/ 73 h 185"/>
              <a:gd name="T84" fmla="*/ 82 w 160"/>
              <a:gd name="T85" fmla="*/ 74 h 185"/>
              <a:gd name="T86" fmla="*/ 85 w 160"/>
              <a:gd name="T87" fmla="*/ 80 h 185"/>
              <a:gd name="T88" fmla="*/ 86 w 160"/>
              <a:gd name="T89" fmla="*/ 80 h 185"/>
              <a:gd name="T90" fmla="*/ 88 w 160"/>
              <a:gd name="T91" fmla="*/ 80 h 185"/>
              <a:gd name="T92" fmla="*/ 89 w 160"/>
              <a:gd name="T93" fmla="*/ 81 h 185"/>
              <a:gd name="T94" fmla="*/ 93 w 160"/>
              <a:gd name="T95" fmla="*/ 84 h 185"/>
              <a:gd name="T96" fmla="*/ 98 w 160"/>
              <a:gd name="T97" fmla="*/ 88 h 185"/>
              <a:gd name="T98" fmla="*/ 107 w 160"/>
              <a:gd name="T99" fmla="*/ 93 h 185"/>
              <a:gd name="T100" fmla="*/ 115 w 160"/>
              <a:gd name="T101" fmla="*/ 97 h 185"/>
              <a:gd name="T102" fmla="*/ 120 w 160"/>
              <a:gd name="T103" fmla="*/ 101 h 185"/>
              <a:gd name="T104" fmla="*/ 126 w 160"/>
              <a:gd name="T105" fmla="*/ 103 h 185"/>
              <a:gd name="T106" fmla="*/ 132 w 160"/>
              <a:gd name="T107" fmla="*/ 106 h 185"/>
              <a:gd name="T108" fmla="*/ 133 w 160"/>
              <a:gd name="T109" fmla="*/ 108 h 185"/>
              <a:gd name="T110" fmla="*/ 134 w 160"/>
              <a:gd name="T111" fmla="*/ 110 h 185"/>
              <a:gd name="T112" fmla="*/ 141 w 160"/>
              <a:gd name="T113" fmla="*/ 121 h 185"/>
              <a:gd name="T114" fmla="*/ 153 w 160"/>
              <a:gd name="T115" fmla="*/ 140 h 185"/>
              <a:gd name="T116" fmla="*/ 156 w 160"/>
              <a:gd name="T117" fmla="*/ 153 h 185"/>
              <a:gd name="T118" fmla="*/ 144 w 160"/>
              <a:gd name="T119" fmla="*/ 156 h 185"/>
              <a:gd name="T120" fmla="*/ 128 w 160"/>
              <a:gd name="T121" fmla="*/ 160 h 185"/>
              <a:gd name="T122" fmla="*/ 105 w 160"/>
              <a:gd name="T123" fmla="*/ 166 h 185"/>
              <a:gd name="T124" fmla="*/ 76 w 160"/>
              <a:gd name="T125" fmla="*/ 17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85">
                <a:moveTo>
                  <a:pt x="63" y="176"/>
                </a:moveTo>
                <a:lnTo>
                  <a:pt x="63" y="176"/>
                </a:lnTo>
                <a:lnTo>
                  <a:pt x="62" y="177"/>
                </a:lnTo>
                <a:lnTo>
                  <a:pt x="62" y="177"/>
                </a:lnTo>
                <a:lnTo>
                  <a:pt x="62" y="177"/>
                </a:lnTo>
                <a:lnTo>
                  <a:pt x="62" y="177"/>
                </a:lnTo>
                <a:lnTo>
                  <a:pt x="61" y="177"/>
                </a:lnTo>
                <a:lnTo>
                  <a:pt x="61" y="177"/>
                </a:lnTo>
                <a:lnTo>
                  <a:pt x="60" y="177"/>
                </a:lnTo>
                <a:lnTo>
                  <a:pt x="58" y="177"/>
                </a:lnTo>
                <a:lnTo>
                  <a:pt x="57" y="178"/>
                </a:lnTo>
                <a:lnTo>
                  <a:pt x="56" y="178"/>
                </a:lnTo>
                <a:lnTo>
                  <a:pt x="56" y="179"/>
                </a:lnTo>
                <a:lnTo>
                  <a:pt x="56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5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3" y="179"/>
                </a:lnTo>
                <a:lnTo>
                  <a:pt x="52" y="179"/>
                </a:lnTo>
                <a:lnTo>
                  <a:pt x="51" y="180"/>
                </a:lnTo>
                <a:lnTo>
                  <a:pt x="51" y="180"/>
                </a:lnTo>
                <a:lnTo>
                  <a:pt x="51" y="180"/>
                </a:lnTo>
                <a:lnTo>
                  <a:pt x="51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80"/>
                </a:lnTo>
                <a:lnTo>
                  <a:pt x="49" y="180"/>
                </a:lnTo>
                <a:lnTo>
                  <a:pt x="49" y="180"/>
                </a:lnTo>
                <a:lnTo>
                  <a:pt x="49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7" y="180"/>
                </a:lnTo>
                <a:lnTo>
                  <a:pt x="46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4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2" y="182"/>
                </a:lnTo>
                <a:lnTo>
                  <a:pt x="42" y="182"/>
                </a:lnTo>
                <a:lnTo>
                  <a:pt x="42" y="182"/>
                </a:lnTo>
                <a:lnTo>
                  <a:pt x="41" y="182"/>
                </a:lnTo>
                <a:lnTo>
                  <a:pt x="41" y="182"/>
                </a:lnTo>
                <a:lnTo>
                  <a:pt x="41" y="182"/>
                </a:lnTo>
                <a:lnTo>
                  <a:pt x="40" y="182"/>
                </a:lnTo>
                <a:lnTo>
                  <a:pt x="40" y="182"/>
                </a:lnTo>
                <a:lnTo>
                  <a:pt x="39" y="182"/>
                </a:lnTo>
                <a:lnTo>
                  <a:pt x="39" y="183"/>
                </a:lnTo>
                <a:lnTo>
                  <a:pt x="39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8" y="183"/>
                </a:lnTo>
                <a:lnTo>
                  <a:pt x="37" y="183"/>
                </a:lnTo>
                <a:lnTo>
                  <a:pt x="37" y="183"/>
                </a:lnTo>
                <a:lnTo>
                  <a:pt x="37" y="183"/>
                </a:lnTo>
                <a:lnTo>
                  <a:pt x="37" y="183"/>
                </a:lnTo>
                <a:lnTo>
                  <a:pt x="36" y="183"/>
                </a:lnTo>
                <a:lnTo>
                  <a:pt x="36" y="183"/>
                </a:lnTo>
                <a:lnTo>
                  <a:pt x="35" y="183"/>
                </a:lnTo>
                <a:lnTo>
                  <a:pt x="35" y="183"/>
                </a:lnTo>
                <a:lnTo>
                  <a:pt x="35" y="183"/>
                </a:lnTo>
                <a:lnTo>
                  <a:pt x="35" y="183"/>
                </a:lnTo>
                <a:lnTo>
                  <a:pt x="34" y="184"/>
                </a:lnTo>
                <a:lnTo>
                  <a:pt x="34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29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8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7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6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5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5" y="184"/>
                </a:lnTo>
                <a:lnTo>
                  <a:pt x="24" y="184"/>
                </a:lnTo>
                <a:lnTo>
                  <a:pt x="24" y="184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4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2" y="185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1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20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2"/>
                </a:lnTo>
                <a:lnTo>
                  <a:pt x="17" y="182"/>
                </a:lnTo>
                <a:lnTo>
                  <a:pt x="17" y="182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6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5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3" y="183"/>
                </a:lnTo>
                <a:lnTo>
                  <a:pt x="12" y="183"/>
                </a:lnTo>
                <a:lnTo>
                  <a:pt x="12" y="183"/>
                </a:lnTo>
                <a:lnTo>
                  <a:pt x="12" y="182"/>
                </a:lnTo>
                <a:lnTo>
                  <a:pt x="12" y="182"/>
                </a:lnTo>
                <a:lnTo>
                  <a:pt x="12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2"/>
                </a:lnTo>
                <a:lnTo>
                  <a:pt x="8" y="182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3"/>
                </a:lnTo>
                <a:lnTo>
                  <a:pt x="8" y="180"/>
                </a:lnTo>
                <a:lnTo>
                  <a:pt x="8" y="179"/>
                </a:lnTo>
                <a:lnTo>
                  <a:pt x="8" y="179"/>
                </a:lnTo>
                <a:lnTo>
                  <a:pt x="8" y="178"/>
                </a:lnTo>
                <a:lnTo>
                  <a:pt x="8" y="177"/>
                </a:lnTo>
                <a:lnTo>
                  <a:pt x="8" y="177"/>
                </a:lnTo>
                <a:lnTo>
                  <a:pt x="8" y="176"/>
                </a:lnTo>
                <a:lnTo>
                  <a:pt x="8" y="176"/>
                </a:lnTo>
                <a:lnTo>
                  <a:pt x="8" y="176"/>
                </a:lnTo>
                <a:lnTo>
                  <a:pt x="8" y="174"/>
                </a:lnTo>
                <a:lnTo>
                  <a:pt x="7" y="172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7" y="169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5"/>
                </a:lnTo>
                <a:lnTo>
                  <a:pt x="6" y="164"/>
                </a:lnTo>
                <a:lnTo>
                  <a:pt x="6" y="163"/>
                </a:lnTo>
                <a:lnTo>
                  <a:pt x="5" y="163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8"/>
                </a:lnTo>
                <a:lnTo>
                  <a:pt x="4" y="157"/>
                </a:lnTo>
                <a:lnTo>
                  <a:pt x="4" y="156"/>
                </a:lnTo>
                <a:lnTo>
                  <a:pt x="4" y="156"/>
                </a:lnTo>
                <a:lnTo>
                  <a:pt x="4" y="155"/>
                </a:lnTo>
                <a:lnTo>
                  <a:pt x="4" y="155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3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2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50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9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3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4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1"/>
                </a:lnTo>
                <a:lnTo>
                  <a:pt x="1" y="140"/>
                </a:lnTo>
                <a:lnTo>
                  <a:pt x="1" y="140"/>
                </a:lnTo>
                <a:lnTo>
                  <a:pt x="1" y="140"/>
                </a:lnTo>
                <a:lnTo>
                  <a:pt x="1" y="140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0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lnTo>
                  <a:pt x="1" y="138"/>
                </a:lnTo>
                <a:lnTo>
                  <a:pt x="2" y="138"/>
                </a:lnTo>
                <a:lnTo>
                  <a:pt x="2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3" y="135"/>
                </a:lnTo>
                <a:lnTo>
                  <a:pt x="4" y="135"/>
                </a:lnTo>
                <a:lnTo>
                  <a:pt x="4" y="134"/>
                </a:lnTo>
                <a:lnTo>
                  <a:pt x="4" y="134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4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2"/>
                </a:lnTo>
                <a:lnTo>
                  <a:pt x="6" y="129"/>
                </a:lnTo>
                <a:lnTo>
                  <a:pt x="6" y="129"/>
                </a:lnTo>
                <a:lnTo>
                  <a:pt x="6" y="129"/>
                </a:lnTo>
                <a:lnTo>
                  <a:pt x="6" y="128"/>
                </a:lnTo>
                <a:lnTo>
                  <a:pt x="6" y="128"/>
                </a:lnTo>
                <a:lnTo>
                  <a:pt x="6" y="128"/>
                </a:lnTo>
                <a:lnTo>
                  <a:pt x="6" y="128"/>
                </a:lnTo>
                <a:lnTo>
                  <a:pt x="6" y="126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4"/>
                </a:lnTo>
                <a:lnTo>
                  <a:pt x="6" y="122"/>
                </a:lnTo>
                <a:lnTo>
                  <a:pt x="6" y="121"/>
                </a:lnTo>
                <a:lnTo>
                  <a:pt x="6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7"/>
                </a:lnTo>
                <a:lnTo>
                  <a:pt x="6" y="115"/>
                </a:lnTo>
                <a:lnTo>
                  <a:pt x="6" y="114"/>
                </a:lnTo>
                <a:lnTo>
                  <a:pt x="6" y="113"/>
                </a:lnTo>
                <a:lnTo>
                  <a:pt x="6" y="113"/>
                </a:lnTo>
                <a:lnTo>
                  <a:pt x="6" y="112"/>
                </a:lnTo>
                <a:lnTo>
                  <a:pt x="6" y="109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5"/>
                </a:lnTo>
                <a:lnTo>
                  <a:pt x="7" y="105"/>
                </a:lnTo>
                <a:lnTo>
                  <a:pt x="7" y="104"/>
                </a:lnTo>
                <a:lnTo>
                  <a:pt x="7" y="102"/>
                </a:lnTo>
                <a:lnTo>
                  <a:pt x="7" y="102"/>
                </a:lnTo>
                <a:lnTo>
                  <a:pt x="7" y="102"/>
                </a:lnTo>
                <a:lnTo>
                  <a:pt x="7" y="101"/>
                </a:lnTo>
                <a:lnTo>
                  <a:pt x="7" y="101"/>
                </a:lnTo>
                <a:lnTo>
                  <a:pt x="7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98"/>
                </a:lnTo>
                <a:lnTo>
                  <a:pt x="7" y="97"/>
                </a:lnTo>
                <a:lnTo>
                  <a:pt x="7" y="97"/>
                </a:lnTo>
                <a:lnTo>
                  <a:pt x="7" y="96"/>
                </a:lnTo>
                <a:lnTo>
                  <a:pt x="8" y="96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89"/>
                </a:lnTo>
                <a:lnTo>
                  <a:pt x="8" y="89"/>
                </a:lnTo>
                <a:lnTo>
                  <a:pt x="8" y="89"/>
                </a:lnTo>
                <a:lnTo>
                  <a:pt x="8" y="89"/>
                </a:lnTo>
                <a:lnTo>
                  <a:pt x="8" y="88"/>
                </a:lnTo>
                <a:lnTo>
                  <a:pt x="8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9" y="88"/>
                </a:lnTo>
                <a:lnTo>
                  <a:pt x="10" y="87"/>
                </a:lnTo>
                <a:lnTo>
                  <a:pt x="10" y="87"/>
                </a:lnTo>
                <a:lnTo>
                  <a:pt x="11" y="85"/>
                </a:lnTo>
                <a:lnTo>
                  <a:pt x="11" y="85"/>
                </a:lnTo>
                <a:lnTo>
                  <a:pt x="11" y="84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1" y="83"/>
                </a:lnTo>
                <a:lnTo>
                  <a:pt x="12" y="82"/>
                </a:lnTo>
                <a:lnTo>
                  <a:pt x="12" y="82"/>
                </a:lnTo>
                <a:lnTo>
                  <a:pt x="12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3" y="79"/>
                </a:lnTo>
                <a:lnTo>
                  <a:pt x="13" y="79"/>
                </a:lnTo>
                <a:lnTo>
                  <a:pt x="13" y="78"/>
                </a:lnTo>
                <a:lnTo>
                  <a:pt x="13" y="77"/>
                </a:lnTo>
                <a:lnTo>
                  <a:pt x="13" y="75"/>
                </a:lnTo>
                <a:lnTo>
                  <a:pt x="13" y="74"/>
                </a:lnTo>
                <a:lnTo>
                  <a:pt x="13" y="73"/>
                </a:lnTo>
                <a:lnTo>
                  <a:pt x="12" y="73"/>
                </a:lnTo>
                <a:lnTo>
                  <a:pt x="12" y="72"/>
                </a:lnTo>
                <a:lnTo>
                  <a:pt x="12" y="71"/>
                </a:lnTo>
                <a:lnTo>
                  <a:pt x="12" y="71"/>
                </a:lnTo>
                <a:lnTo>
                  <a:pt x="11" y="70"/>
                </a:lnTo>
                <a:lnTo>
                  <a:pt x="12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5"/>
                </a:lnTo>
                <a:lnTo>
                  <a:pt x="11" y="65"/>
                </a:lnTo>
                <a:lnTo>
                  <a:pt x="11" y="64"/>
                </a:lnTo>
                <a:lnTo>
                  <a:pt x="11" y="64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1" y="63"/>
                </a:lnTo>
                <a:lnTo>
                  <a:pt x="11" y="61"/>
                </a:lnTo>
                <a:lnTo>
                  <a:pt x="12" y="60"/>
                </a:lnTo>
                <a:lnTo>
                  <a:pt x="12" y="59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7"/>
                </a:lnTo>
                <a:lnTo>
                  <a:pt x="13" y="57"/>
                </a:lnTo>
                <a:lnTo>
                  <a:pt x="13" y="56"/>
                </a:lnTo>
                <a:lnTo>
                  <a:pt x="13" y="56"/>
                </a:lnTo>
                <a:lnTo>
                  <a:pt x="13" y="55"/>
                </a:lnTo>
                <a:lnTo>
                  <a:pt x="13" y="54"/>
                </a:lnTo>
                <a:lnTo>
                  <a:pt x="13" y="54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4" y="52"/>
                </a:lnTo>
                <a:lnTo>
                  <a:pt x="14" y="52"/>
                </a:lnTo>
                <a:lnTo>
                  <a:pt x="14" y="51"/>
                </a:lnTo>
                <a:lnTo>
                  <a:pt x="14" y="51"/>
                </a:lnTo>
                <a:lnTo>
                  <a:pt x="14" y="51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5" y="50"/>
                </a:lnTo>
                <a:lnTo>
                  <a:pt x="15" y="49"/>
                </a:lnTo>
                <a:lnTo>
                  <a:pt x="16" y="47"/>
                </a:lnTo>
                <a:lnTo>
                  <a:pt x="16" y="47"/>
                </a:lnTo>
                <a:lnTo>
                  <a:pt x="17" y="46"/>
                </a:lnTo>
                <a:lnTo>
                  <a:pt x="18" y="44"/>
                </a:lnTo>
                <a:lnTo>
                  <a:pt x="18" y="44"/>
                </a:lnTo>
                <a:lnTo>
                  <a:pt x="19" y="43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0" y="42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3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8" y="40"/>
                </a:lnTo>
                <a:lnTo>
                  <a:pt x="28" y="40"/>
                </a:lnTo>
                <a:lnTo>
                  <a:pt x="30" y="39"/>
                </a:lnTo>
                <a:lnTo>
                  <a:pt x="30" y="39"/>
                </a:lnTo>
                <a:lnTo>
                  <a:pt x="31" y="39"/>
                </a:lnTo>
                <a:lnTo>
                  <a:pt x="31" y="38"/>
                </a:lnTo>
                <a:lnTo>
                  <a:pt x="31" y="37"/>
                </a:lnTo>
                <a:lnTo>
                  <a:pt x="32" y="37"/>
                </a:lnTo>
                <a:lnTo>
                  <a:pt x="32" y="37"/>
                </a:lnTo>
                <a:lnTo>
                  <a:pt x="32" y="36"/>
                </a:lnTo>
                <a:lnTo>
                  <a:pt x="33" y="36"/>
                </a:lnTo>
                <a:lnTo>
                  <a:pt x="34" y="34"/>
                </a:lnTo>
                <a:lnTo>
                  <a:pt x="34" y="34"/>
                </a:lnTo>
                <a:lnTo>
                  <a:pt x="35" y="33"/>
                </a:lnTo>
                <a:lnTo>
                  <a:pt x="37" y="31"/>
                </a:lnTo>
                <a:lnTo>
                  <a:pt x="37" y="31"/>
                </a:lnTo>
                <a:lnTo>
                  <a:pt x="37" y="30"/>
                </a:lnTo>
                <a:lnTo>
                  <a:pt x="38" y="29"/>
                </a:lnTo>
                <a:lnTo>
                  <a:pt x="38" y="29"/>
                </a:lnTo>
                <a:lnTo>
                  <a:pt x="38" y="29"/>
                </a:lnTo>
                <a:lnTo>
                  <a:pt x="38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40" y="28"/>
                </a:lnTo>
                <a:lnTo>
                  <a:pt x="41" y="28"/>
                </a:lnTo>
                <a:lnTo>
                  <a:pt x="41" y="28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0" y="25"/>
                </a:lnTo>
                <a:lnTo>
                  <a:pt x="40" y="25"/>
                </a:lnTo>
                <a:lnTo>
                  <a:pt x="41" y="24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3" y="22"/>
                </a:lnTo>
                <a:lnTo>
                  <a:pt x="43" y="23"/>
                </a:lnTo>
                <a:lnTo>
                  <a:pt x="43" y="23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5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8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49" y="21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0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4" y="22"/>
                </a:lnTo>
                <a:lnTo>
                  <a:pt x="54" y="22"/>
                </a:lnTo>
                <a:lnTo>
                  <a:pt x="54" y="23"/>
                </a:lnTo>
                <a:lnTo>
                  <a:pt x="54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6" y="23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6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8" y="20"/>
                </a:lnTo>
                <a:lnTo>
                  <a:pt x="58" y="20"/>
                </a:lnTo>
                <a:lnTo>
                  <a:pt x="59" y="20"/>
                </a:lnTo>
                <a:lnTo>
                  <a:pt x="59" y="20"/>
                </a:lnTo>
                <a:lnTo>
                  <a:pt x="59" y="19"/>
                </a:lnTo>
                <a:lnTo>
                  <a:pt x="60" y="19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2" y="18"/>
                </a:lnTo>
                <a:lnTo>
                  <a:pt x="62" y="17"/>
                </a:lnTo>
                <a:lnTo>
                  <a:pt x="63" y="17"/>
                </a:lnTo>
                <a:lnTo>
                  <a:pt x="64" y="16"/>
                </a:lnTo>
                <a:lnTo>
                  <a:pt x="64" y="16"/>
                </a:lnTo>
                <a:lnTo>
                  <a:pt x="64" y="16"/>
                </a:lnTo>
                <a:lnTo>
                  <a:pt x="65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7" y="15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2"/>
                </a:lnTo>
                <a:lnTo>
                  <a:pt x="73" y="12"/>
                </a:lnTo>
                <a:lnTo>
                  <a:pt x="73" y="11"/>
                </a:lnTo>
                <a:lnTo>
                  <a:pt x="74" y="11"/>
                </a:lnTo>
                <a:lnTo>
                  <a:pt x="75" y="10"/>
                </a:lnTo>
                <a:lnTo>
                  <a:pt x="75" y="10"/>
                </a:lnTo>
                <a:lnTo>
                  <a:pt x="76" y="10"/>
                </a:lnTo>
                <a:lnTo>
                  <a:pt x="76" y="10"/>
                </a:lnTo>
                <a:lnTo>
                  <a:pt x="78" y="9"/>
                </a:lnTo>
                <a:lnTo>
                  <a:pt x="79" y="9"/>
                </a:lnTo>
                <a:lnTo>
                  <a:pt x="79" y="9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3" y="7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8" y="6"/>
                </a:lnTo>
                <a:lnTo>
                  <a:pt x="88" y="6"/>
                </a:lnTo>
                <a:lnTo>
                  <a:pt x="89" y="5"/>
                </a:lnTo>
                <a:lnTo>
                  <a:pt x="90" y="5"/>
                </a:lnTo>
                <a:lnTo>
                  <a:pt x="90" y="5"/>
                </a:lnTo>
                <a:lnTo>
                  <a:pt x="92" y="5"/>
                </a:lnTo>
                <a:lnTo>
                  <a:pt x="92" y="5"/>
                </a:lnTo>
                <a:lnTo>
                  <a:pt x="92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3" y="4"/>
                </a:lnTo>
                <a:lnTo>
                  <a:pt x="94" y="4"/>
                </a:lnTo>
                <a:lnTo>
                  <a:pt x="94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6" y="2"/>
                </a:lnTo>
                <a:lnTo>
                  <a:pt x="96" y="2"/>
                </a:lnTo>
                <a:lnTo>
                  <a:pt x="98" y="2"/>
                </a:lnTo>
                <a:lnTo>
                  <a:pt x="98" y="2"/>
                </a:lnTo>
                <a:lnTo>
                  <a:pt x="99" y="1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1"/>
                </a:lnTo>
                <a:lnTo>
                  <a:pt x="101" y="1"/>
                </a:lnTo>
                <a:lnTo>
                  <a:pt x="101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2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1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5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6"/>
                </a:lnTo>
                <a:lnTo>
                  <a:pt x="103" y="7"/>
                </a:lnTo>
                <a:lnTo>
                  <a:pt x="103" y="7"/>
                </a:lnTo>
                <a:lnTo>
                  <a:pt x="103" y="8"/>
                </a:lnTo>
                <a:lnTo>
                  <a:pt x="103" y="8"/>
                </a:lnTo>
                <a:lnTo>
                  <a:pt x="103" y="8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9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0"/>
                </a:lnTo>
                <a:lnTo>
                  <a:pt x="103" y="11"/>
                </a:lnTo>
                <a:lnTo>
                  <a:pt x="103" y="11"/>
                </a:lnTo>
                <a:lnTo>
                  <a:pt x="103" y="11"/>
                </a:lnTo>
                <a:lnTo>
                  <a:pt x="103" y="11"/>
                </a:lnTo>
                <a:lnTo>
                  <a:pt x="104" y="12"/>
                </a:lnTo>
                <a:lnTo>
                  <a:pt x="104" y="12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5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6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8"/>
                </a:lnTo>
                <a:lnTo>
                  <a:pt x="106" y="19"/>
                </a:lnTo>
                <a:lnTo>
                  <a:pt x="106" y="19"/>
                </a:lnTo>
                <a:lnTo>
                  <a:pt x="106" y="19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1"/>
                </a:lnTo>
                <a:lnTo>
                  <a:pt x="106" y="21"/>
                </a:lnTo>
                <a:lnTo>
                  <a:pt x="106" y="21"/>
                </a:lnTo>
                <a:lnTo>
                  <a:pt x="106" y="21"/>
                </a:lnTo>
                <a:lnTo>
                  <a:pt x="106" y="22"/>
                </a:lnTo>
                <a:lnTo>
                  <a:pt x="106" y="22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3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5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6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9"/>
                </a:lnTo>
                <a:lnTo>
                  <a:pt x="105" y="29"/>
                </a:lnTo>
                <a:lnTo>
                  <a:pt x="104" y="29"/>
                </a:lnTo>
                <a:lnTo>
                  <a:pt x="104" y="29"/>
                </a:lnTo>
                <a:lnTo>
                  <a:pt x="104" y="29"/>
                </a:lnTo>
                <a:lnTo>
                  <a:pt x="105" y="29"/>
                </a:lnTo>
                <a:lnTo>
                  <a:pt x="105" y="30"/>
                </a:lnTo>
                <a:lnTo>
                  <a:pt x="105" y="30"/>
                </a:lnTo>
                <a:lnTo>
                  <a:pt x="106" y="31"/>
                </a:lnTo>
                <a:lnTo>
                  <a:pt x="106" y="31"/>
                </a:lnTo>
                <a:lnTo>
                  <a:pt x="106" y="32"/>
                </a:lnTo>
                <a:lnTo>
                  <a:pt x="106" y="32"/>
                </a:lnTo>
                <a:lnTo>
                  <a:pt x="106" y="32"/>
                </a:lnTo>
                <a:lnTo>
                  <a:pt x="106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4"/>
                </a:lnTo>
                <a:lnTo>
                  <a:pt x="107" y="35"/>
                </a:lnTo>
                <a:lnTo>
                  <a:pt x="107" y="35"/>
                </a:lnTo>
                <a:lnTo>
                  <a:pt x="106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6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8"/>
                </a:lnTo>
                <a:lnTo>
                  <a:pt x="110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39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2"/>
                </a:lnTo>
                <a:lnTo>
                  <a:pt x="111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3"/>
                </a:lnTo>
                <a:lnTo>
                  <a:pt x="110" y="44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9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8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5" y="42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1" y="42"/>
                </a:lnTo>
                <a:lnTo>
                  <a:pt x="101" y="42"/>
                </a:lnTo>
                <a:lnTo>
                  <a:pt x="101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99" y="41"/>
                </a:lnTo>
                <a:lnTo>
                  <a:pt x="99" y="40"/>
                </a:lnTo>
                <a:lnTo>
                  <a:pt x="99" y="40"/>
                </a:lnTo>
                <a:lnTo>
                  <a:pt x="99" y="40"/>
                </a:lnTo>
                <a:lnTo>
                  <a:pt x="98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8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7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5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4" y="37"/>
                </a:lnTo>
                <a:lnTo>
                  <a:pt x="93" y="37"/>
                </a:lnTo>
                <a:lnTo>
                  <a:pt x="93" y="37"/>
                </a:lnTo>
                <a:lnTo>
                  <a:pt x="93" y="37"/>
                </a:lnTo>
                <a:lnTo>
                  <a:pt x="93" y="38"/>
                </a:lnTo>
                <a:lnTo>
                  <a:pt x="93" y="38"/>
                </a:lnTo>
                <a:lnTo>
                  <a:pt x="93" y="38"/>
                </a:lnTo>
                <a:lnTo>
                  <a:pt x="92" y="38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89" y="39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4"/>
                </a:lnTo>
                <a:lnTo>
                  <a:pt x="88" y="45"/>
                </a:lnTo>
                <a:lnTo>
                  <a:pt x="87" y="45"/>
                </a:lnTo>
                <a:lnTo>
                  <a:pt x="87" y="45"/>
                </a:lnTo>
                <a:lnTo>
                  <a:pt x="87" y="45"/>
                </a:lnTo>
                <a:lnTo>
                  <a:pt x="87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6" y="46"/>
                </a:lnTo>
                <a:lnTo>
                  <a:pt x="85" y="46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8"/>
                </a:lnTo>
                <a:lnTo>
                  <a:pt x="84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49"/>
                </a:lnTo>
                <a:lnTo>
                  <a:pt x="83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3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4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79" y="56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7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9"/>
                </a:lnTo>
                <a:lnTo>
                  <a:pt x="79" y="59"/>
                </a:lnTo>
                <a:lnTo>
                  <a:pt x="79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79" y="60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79" y="62"/>
                </a:lnTo>
                <a:lnTo>
                  <a:pt x="79" y="62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1" y="65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6"/>
                </a:lnTo>
                <a:lnTo>
                  <a:pt x="80" y="65"/>
                </a:lnTo>
                <a:lnTo>
                  <a:pt x="79" y="65"/>
                </a:lnTo>
                <a:lnTo>
                  <a:pt x="79" y="65"/>
                </a:lnTo>
                <a:lnTo>
                  <a:pt x="79" y="65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8" y="64"/>
                </a:lnTo>
                <a:lnTo>
                  <a:pt x="77" y="64"/>
                </a:lnTo>
                <a:lnTo>
                  <a:pt x="77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5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3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4"/>
                </a:lnTo>
                <a:lnTo>
                  <a:pt x="72" y="65"/>
                </a:lnTo>
                <a:lnTo>
                  <a:pt x="72" y="65"/>
                </a:lnTo>
                <a:lnTo>
                  <a:pt x="72" y="65"/>
                </a:lnTo>
                <a:lnTo>
                  <a:pt x="72" y="65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7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1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8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69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2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0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1"/>
                </a:lnTo>
                <a:lnTo>
                  <a:pt x="73" y="72"/>
                </a:lnTo>
                <a:lnTo>
                  <a:pt x="73" y="72"/>
                </a:lnTo>
                <a:lnTo>
                  <a:pt x="73" y="72"/>
                </a:lnTo>
                <a:lnTo>
                  <a:pt x="74" y="72"/>
                </a:lnTo>
                <a:lnTo>
                  <a:pt x="74" y="72"/>
                </a:lnTo>
                <a:lnTo>
                  <a:pt x="74" y="72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4" y="73"/>
                </a:lnTo>
                <a:lnTo>
                  <a:pt x="75" y="73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5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4"/>
                </a:lnTo>
                <a:lnTo>
                  <a:pt x="76" y="73"/>
                </a:lnTo>
                <a:lnTo>
                  <a:pt x="76" y="73"/>
                </a:lnTo>
                <a:lnTo>
                  <a:pt x="76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79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0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3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2" y="74"/>
                </a:lnTo>
                <a:lnTo>
                  <a:pt x="83" y="74"/>
                </a:lnTo>
                <a:lnTo>
                  <a:pt x="83" y="74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4" y="75"/>
                </a:lnTo>
                <a:lnTo>
                  <a:pt x="84" y="75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7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8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5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7" y="79"/>
                </a:lnTo>
                <a:lnTo>
                  <a:pt x="87" y="79"/>
                </a:lnTo>
                <a:lnTo>
                  <a:pt x="87" y="79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7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0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89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1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0" y="82"/>
                </a:lnTo>
                <a:lnTo>
                  <a:pt x="91" y="82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1" y="83"/>
                </a:lnTo>
                <a:lnTo>
                  <a:pt x="92" y="83"/>
                </a:lnTo>
                <a:lnTo>
                  <a:pt x="92" y="83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2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4"/>
                </a:lnTo>
                <a:lnTo>
                  <a:pt x="93" y="85"/>
                </a:lnTo>
                <a:lnTo>
                  <a:pt x="93" y="85"/>
                </a:lnTo>
                <a:lnTo>
                  <a:pt x="93" y="85"/>
                </a:lnTo>
                <a:lnTo>
                  <a:pt x="93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4" y="85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5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6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6" y="87"/>
                </a:lnTo>
                <a:lnTo>
                  <a:pt x="97" y="87"/>
                </a:lnTo>
                <a:lnTo>
                  <a:pt x="97" y="87"/>
                </a:lnTo>
                <a:lnTo>
                  <a:pt x="97" y="87"/>
                </a:lnTo>
                <a:lnTo>
                  <a:pt x="98" y="87"/>
                </a:lnTo>
                <a:lnTo>
                  <a:pt x="98" y="87"/>
                </a:lnTo>
                <a:lnTo>
                  <a:pt x="98" y="87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8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99" y="88"/>
                </a:lnTo>
                <a:lnTo>
                  <a:pt x="100" y="89"/>
                </a:lnTo>
                <a:lnTo>
                  <a:pt x="100" y="89"/>
                </a:lnTo>
                <a:lnTo>
                  <a:pt x="100" y="89"/>
                </a:lnTo>
                <a:lnTo>
                  <a:pt x="100" y="90"/>
                </a:lnTo>
                <a:lnTo>
                  <a:pt x="100" y="90"/>
                </a:lnTo>
                <a:lnTo>
                  <a:pt x="100" y="90"/>
                </a:lnTo>
                <a:lnTo>
                  <a:pt x="100" y="90"/>
                </a:lnTo>
                <a:lnTo>
                  <a:pt x="101" y="90"/>
                </a:lnTo>
                <a:lnTo>
                  <a:pt x="101" y="90"/>
                </a:lnTo>
                <a:lnTo>
                  <a:pt x="101" y="90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2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1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7" y="93"/>
                </a:lnTo>
                <a:lnTo>
                  <a:pt x="107" y="93"/>
                </a:lnTo>
                <a:lnTo>
                  <a:pt x="107" y="93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8" y="94"/>
                </a:lnTo>
                <a:lnTo>
                  <a:pt x="108" y="94"/>
                </a:lnTo>
                <a:lnTo>
                  <a:pt x="108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09" y="94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3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5"/>
                </a:lnTo>
                <a:lnTo>
                  <a:pt x="114" y="96"/>
                </a:lnTo>
                <a:lnTo>
                  <a:pt x="114" y="96"/>
                </a:lnTo>
                <a:lnTo>
                  <a:pt x="114" y="97"/>
                </a:lnTo>
                <a:lnTo>
                  <a:pt x="114" y="97"/>
                </a:lnTo>
                <a:lnTo>
                  <a:pt x="114" y="97"/>
                </a:ln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6" y="97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0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2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1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6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7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8" y="103"/>
                </a:lnTo>
                <a:lnTo>
                  <a:pt x="129" y="103"/>
                </a:lnTo>
                <a:lnTo>
                  <a:pt x="129" y="103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29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4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0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1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6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2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7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8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3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09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4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6" y="111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4"/>
                </a:lnTo>
                <a:lnTo>
                  <a:pt x="137" y="115"/>
                </a:lnTo>
                <a:lnTo>
                  <a:pt x="137" y="115"/>
                </a:lnTo>
                <a:lnTo>
                  <a:pt x="138" y="115"/>
                </a:lnTo>
                <a:lnTo>
                  <a:pt x="138" y="116"/>
                </a:lnTo>
                <a:lnTo>
                  <a:pt x="138" y="116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7"/>
                </a:lnTo>
                <a:lnTo>
                  <a:pt x="139" y="118"/>
                </a:lnTo>
                <a:lnTo>
                  <a:pt x="139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0" y="120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2"/>
                </a:lnTo>
                <a:lnTo>
                  <a:pt x="141" y="122"/>
                </a:lnTo>
                <a:lnTo>
                  <a:pt x="141" y="122"/>
                </a:lnTo>
                <a:lnTo>
                  <a:pt x="142" y="122"/>
                </a:lnTo>
                <a:lnTo>
                  <a:pt x="142" y="123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4"/>
                </a:lnTo>
                <a:lnTo>
                  <a:pt x="143" y="125"/>
                </a:lnTo>
                <a:lnTo>
                  <a:pt x="143" y="125"/>
                </a:lnTo>
                <a:lnTo>
                  <a:pt x="144" y="125"/>
                </a:lnTo>
                <a:lnTo>
                  <a:pt x="144" y="125"/>
                </a:lnTo>
                <a:lnTo>
                  <a:pt x="144" y="125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7"/>
                </a:lnTo>
                <a:lnTo>
                  <a:pt x="144" y="127"/>
                </a:lnTo>
                <a:lnTo>
                  <a:pt x="144" y="127"/>
                </a:lnTo>
                <a:lnTo>
                  <a:pt x="144" y="127"/>
                </a:lnTo>
                <a:lnTo>
                  <a:pt x="145" y="127"/>
                </a:lnTo>
                <a:lnTo>
                  <a:pt x="145" y="128"/>
                </a:lnTo>
                <a:lnTo>
                  <a:pt x="146" y="128"/>
                </a:lnTo>
                <a:lnTo>
                  <a:pt x="146" y="129"/>
                </a:lnTo>
                <a:lnTo>
                  <a:pt x="146" y="129"/>
                </a:lnTo>
                <a:lnTo>
                  <a:pt x="146" y="129"/>
                </a:lnTo>
                <a:lnTo>
                  <a:pt x="146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8" y="132"/>
                </a:lnTo>
                <a:lnTo>
                  <a:pt x="148" y="133"/>
                </a:lnTo>
                <a:lnTo>
                  <a:pt x="148" y="133"/>
                </a:lnTo>
                <a:lnTo>
                  <a:pt x="148" y="133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50" y="135"/>
                </a:lnTo>
                <a:lnTo>
                  <a:pt x="150" y="136"/>
                </a:lnTo>
                <a:lnTo>
                  <a:pt x="150" y="136"/>
                </a:lnTo>
                <a:lnTo>
                  <a:pt x="150" y="136"/>
                </a:lnTo>
                <a:lnTo>
                  <a:pt x="151" y="137"/>
                </a:lnTo>
                <a:lnTo>
                  <a:pt x="151" y="138"/>
                </a:lnTo>
                <a:lnTo>
                  <a:pt x="151" y="138"/>
                </a:lnTo>
                <a:lnTo>
                  <a:pt x="151" y="138"/>
                </a:lnTo>
                <a:lnTo>
                  <a:pt x="151" y="139"/>
                </a:lnTo>
                <a:lnTo>
                  <a:pt x="152" y="139"/>
                </a:lnTo>
                <a:lnTo>
                  <a:pt x="152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1"/>
                </a:lnTo>
                <a:lnTo>
                  <a:pt x="153" y="142"/>
                </a:lnTo>
                <a:lnTo>
                  <a:pt x="153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4" y="143"/>
                </a:lnTo>
                <a:lnTo>
                  <a:pt x="155" y="144"/>
                </a:lnTo>
                <a:lnTo>
                  <a:pt x="155" y="144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5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5"/>
                </a:lnTo>
                <a:lnTo>
                  <a:pt x="156" y="146"/>
                </a:lnTo>
                <a:lnTo>
                  <a:pt x="156" y="146"/>
                </a:lnTo>
                <a:lnTo>
                  <a:pt x="156" y="146"/>
                </a:lnTo>
                <a:lnTo>
                  <a:pt x="156" y="147"/>
                </a:lnTo>
                <a:lnTo>
                  <a:pt x="157" y="147"/>
                </a:lnTo>
                <a:lnTo>
                  <a:pt x="157" y="148"/>
                </a:lnTo>
                <a:lnTo>
                  <a:pt x="157" y="148"/>
                </a:lnTo>
                <a:lnTo>
                  <a:pt x="157" y="148"/>
                </a:lnTo>
                <a:lnTo>
                  <a:pt x="157" y="149"/>
                </a:lnTo>
                <a:lnTo>
                  <a:pt x="157" y="149"/>
                </a:lnTo>
                <a:lnTo>
                  <a:pt x="158" y="149"/>
                </a:lnTo>
                <a:lnTo>
                  <a:pt x="158" y="149"/>
                </a:lnTo>
                <a:lnTo>
                  <a:pt x="158" y="150"/>
                </a:lnTo>
                <a:lnTo>
                  <a:pt x="158" y="150"/>
                </a:lnTo>
                <a:lnTo>
                  <a:pt x="158" y="150"/>
                </a:lnTo>
                <a:lnTo>
                  <a:pt x="158" y="150"/>
                </a:lnTo>
                <a:lnTo>
                  <a:pt x="159" y="151"/>
                </a:lnTo>
                <a:lnTo>
                  <a:pt x="159" y="151"/>
                </a:lnTo>
                <a:lnTo>
                  <a:pt x="159" y="152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60" y="152"/>
                </a:lnTo>
                <a:lnTo>
                  <a:pt x="159" y="152"/>
                </a:lnTo>
                <a:lnTo>
                  <a:pt x="158" y="153"/>
                </a:lnTo>
                <a:lnTo>
                  <a:pt x="157" y="153"/>
                </a:lnTo>
                <a:lnTo>
                  <a:pt x="156" y="153"/>
                </a:lnTo>
                <a:lnTo>
                  <a:pt x="156" y="153"/>
                </a:lnTo>
                <a:lnTo>
                  <a:pt x="156" y="153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3"/>
                </a:lnTo>
                <a:lnTo>
                  <a:pt x="154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2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4"/>
                </a:lnTo>
                <a:lnTo>
                  <a:pt x="151" y="155"/>
                </a:lnTo>
                <a:lnTo>
                  <a:pt x="151" y="155"/>
                </a:lnTo>
                <a:lnTo>
                  <a:pt x="151" y="155"/>
                </a:lnTo>
                <a:lnTo>
                  <a:pt x="151" y="155"/>
                </a:lnTo>
                <a:lnTo>
                  <a:pt x="150" y="155"/>
                </a:lnTo>
                <a:lnTo>
                  <a:pt x="150" y="155"/>
                </a:lnTo>
                <a:lnTo>
                  <a:pt x="149" y="155"/>
                </a:lnTo>
                <a:lnTo>
                  <a:pt x="149" y="155"/>
                </a:lnTo>
                <a:lnTo>
                  <a:pt x="149" y="155"/>
                </a:lnTo>
                <a:lnTo>
                  <a:pt x="149" y="155"/>
                </a:lnTo>
                <a:lnTo>
                  <a:pt x="148" y="155"/>
                </a:lnTo>
                <a:lnTo>
                  <a:pt x="148" y="155"/>
                </a:lnTo>
                <a:lnTo>
                  <a:pt x="148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7" y="155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6" y="156"/>
                </a:lnTo>
                <a:lnTo>
                  <a:pt x="145" y="156"/>
                </a:lnTo>
                <a:lnTo>
                  <a:pt x="145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3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2" y="156"/>
                </a:lnTo>
                <a:lnTo>
                  <a:pt x="141" y="156"/>
                </a:lnTo>
                <a:lnTo>
                  <a:pt x="141" y="157"/>
                </a:lnTo>
                <a:lnTo>
                  <a:pt x="141" y="157"/>
                </a:lnTo>
                <a:lnTo>
                  <a:pt x="141" y="157"/>
                </a:lnTo>
                <a:lnTo>
                  <a:pt x="141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39" y="158"/>
                </a:lnTo>
                <a:lnTo>
                  <a:pt x="139" y="158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7" y="158"/>
                </a:lnTo>
                <a:lnTo>
                  <a:pt x="137" y="158"/>
                </a:lnTo>
                <a:lnTo>
                  <a:pt x="137" y="158"/>
                </a:lnTo>
                <a:lnTo>
                  <a:pt x="137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8"/>
                </a:lnTo>
                <a:lnTo>
                  <a:pt x="135" y="158"/>
                </a:lnTo>
                <a:lnTo>
                  <a:pt x="134" y="159"/>
                </a:lnTo>
                <a:lnTo>
                  <a:pt x="134" y="159"/>
                </a:lnTo>
                <a:lnTo>
                  <a:pt x="134" y="159"/>
                </a:lnTo>
                <a:lnTo>
                  <a:pt x="134" y="159"/>
                </a:lnTo>
                <a:lnTo>
                  <a:pt x="133" y="159"/>
                </a:lnTo>
                <a:lnTo>
                  <a:pt x="133" y="159"/>
                </a:lnTo>
                <a:lnTo>
                  <a:pt x="133" y="159"/>
                </a:lnTo>
                <a:lnTo>
                  <a:pt x="132" y="159"/>
                </a:lnTo>
                <a:lnTo>
                  <a:pt x="132" y="159"/>
                </a:lnTo>
                <a:lnTo>
                  <a:pt x="131" y="159"/>
                </a:lnTo>
                <a:lnTo>
                  <a:pt x="131" y="159"/>
                </a:lnTo>
                <a:lnTo>
                  <a:pt x="130" y="159"/>
                </a:lnTo>
                <a:lnTo>
                  <a:pt x="130" y="160"/>
                </a:lnTo>
                <a:lnTo>
                  <a:pt x="130" y="160"/>
                </a:lnTo>
                <a:lnTo>
                  <a:pt x="130" y="160"/>
                </a:lnTo>
                <a:lnTo>
                  <a:pt x="129" y="160"/>
                </a:lnTo>
                <a:lnTo>
                  <a:pt x="129" y="160"/>
                </a:lnTo>
                <a:lnTo>
                  <a:pt x="129" y="160"/>
                </a:lnTo>
                <a:lnTo>
                  <a:pt x="129" y="160"/>
                </a:lnTo>
                <a:lnTo>
                  <a:pt x="128" y="160"/>
                </a:lnTo>
                <a:lnTo>
                  <a:pt x="128" y="160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0"/>
                </a:lnTo>
                <a:lnTo>
                  <a:pt x="126" y="161"/>
                </a:lnTo>
                <a:lnTo>
                  <a:pt x="125" y="161"/>
                </a:lnTo>
                <a:lnTo>
                  <a:pt x="125" y="161"/>
                </a:lnTo>
                <a:lnTo>
                  <a:pt x="124" y="161"/>
                </a:lnTo>
                <a:lnTo>
                  <a:pt x="124" y="161"/>
                </a:lnTo>
                <a:lnTo>
                  <a:pt x="124" y="161"/>
                </a:lnTo>
                <a:lnTo>
                  <a:pt x="124" y="161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3" y="162"/>
                </a:lnTo>
                <a:lnTo>
                  <a:pt x="122" y="162"/>
                </a:lnTo>
                <a:lnTo>
                  <a:pt x="121" y="162"/>
                </a:lnTo>
                <a:lnTo>
                  <a:pt x="118" y="163"/>
                </a:lnTo>
                <a:lnTo>
                  <a:pt x="118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6" y="163"/>
                </a:lnTo>
                <a:lnTo>
                  <a:pt x="115" y="163"/>
                </a:lnTo>
                <a:lnTo>
                  <a:pt x="115" y="163"/>
                </a:lnTo>
                <a:lnTo>
                  <a:pt x="115" y="163"/>
                </a:lnTo>
                <a:lnTo>
                  <a:pt x="115" y="163"/>
                </a:lnTo>
                <a:lnTo>
                  <a:pt x="114" y="163"/>
                </a:lnTo>
                <a:lnTo>
                  <a:pt x="113" y="164"/>
                </a:lnTo>
                <a:lnTo>
                  <a:pt x="113" y="164"/>
                </a:lnTo>
                <a:lnTo>
                  <a:pt x="113" y="164"/>
                </a:lnTo>
                <a:lnTo>
                  <a:pt x="112" y="164"/>
                </a:lnTo>
                <a:lnTo>
                  <a:pt x="112" y="164"/>
                </a:lnTo>
                <a:lnTo>
                  <a:pt x="111" y="165"/>
                </a:lnTo>
                <a:lnTo>
                  <a:pt x="111" y="165"/>
                </a:lnTo>
                <a:lnTo>
                  <a:pt x="111" y="165"/>
                </a:lnTo>
                <a:lnTo>
                  <a:pt x="109" y="165"/>
                </a:lnTo>
                <a:lnTo>
                  <a:pt x="109" y="165"/>
                </a:lnTo>
                <a:lnTo>
                  <a:pt x="107" y="165"/>
                </a:lnTo>
                <a:lnTo>
                  <a:pt x="107" y="165"/>
                </a:lnTo>
                <a:lnTo>
                  <a:pt x="107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6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5" y="166"/>
                </a:lnTo>
                <a:lnTo>
                  <a:pt x="103" y="166"/>
                </a:lnTo>
                <a:lnTo>
                  <a:pt x="102" y="166"/>
                </a:lnTo>
                <a:lnTo>
                  <a:pt x="102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100" y="167"/>
                </a:lnTo>
                <a:lnTo>
                  <a:pt x="99" y="167"/>
                </a:lnTo>
                <a:lnTo>
                  <a:pt x="99" y="167"/>
                </a:lnTo>
                <a:lnTo>
                  <a:pt x="99" y="167"/>
                </a:lnTo>
                <a:lnTo>
                  <a:pt x="98" y="167"/>
                </a:lnTo>
                <a:lnTo>
                  <a:pt x="98" y="167"/>
                </a:lnTo>
                <a:lnTo>
                  <a:pt x="97" y="168"/>
                </a:lnTo>
                <a:lnTo>
                  <a:pt x="95" y="168"/>
                </a:lnTo>
                <a:lnTo>
                  <a:pt x="95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3" y="169"/>
                </a:lnTo>
                <a:lnTo>
                  <a:pt x="92" y="169"/>
                </a:lnTo>
                <a:lnTo>
                  <a:pt x="92" y="169"/>
                </a:lnTo>
                <a:lnTo>
                  <a:pt x="92" y="169"/>
                </a:lnTo>
                <a:lnTo>
                  <a:pt x="89" y="170"/>
                </a:lnTo>
                <a:lnTo>
                  <a:pt x="88" y="170"/>
                </a:lnTo>
                <a:lnTo>
                  <a:pt x="87" y="170"/>
                </a:lnTo>
                <a:lnTo>
                  <a:pt x="86" y="171"/>
                </a:lnTo>
                <a:lnTo>
                  <a:pt x="84" y="171"/>
                </a:lnTo>
                <a:lnTo>
                  <a:pt x="84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1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83" y="172"/>
                </a:lnTo>
                <a:lnTo>
                  <a:pt x="82" y="172"/>
                </a:lnTo>
                <a:lnTo>
                  <a:pt x="81" y="172"/>
                </a:lnTo>
                <a:lnTo>
                  <a:pt x="81" y="172"/>
                </a:lnTo>
                <a:lnTo>
                  <a:pt x="80" y="172"/>
                </a:lnTo>
                <a:lnTo>
                  <a:pt x="80" y="172"/>
                </a:lnTo>
                <a:lnTo>
                  <a:pt x="80" y="172"/>
                </a:lnTo>
                <a:lnTo>
                  <a:pt x="79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8" y="173"/>
                </a:lnTo>
                <a:lnTo>
                  <a:pt x="76" y="173"/>
                </a:lnTo>
                <a:lnTo>
                  <a:pt x="75" y="173"/>
                </a:lnTo>
                <a:lnTo>
                  <a:pt x="74" y="174"/>
                </a:lnTo>
                <a:lnTo>
                  <a:pt x="73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69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7" y="175"/>
                </a:lnTo>
                <a:lnTo>
                  <a:pt x="66" y="176"/>
                </a:lnTo>
                <a:lnTo>
                  <a:pt x="65" y="176"/>
                </a:lnTo>
                <a:lnTo>
                  <a:pt x="65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3" y="17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2">
            <a:extLst>
              <a:ext uri="{FF2B5EF4-FFF2-40B4-BE49-F238E27FC236}">
                <a16:creationId xmlns:a16="http://schemas.microsoft.com/office/drawing/2014/main" id="{350C42BD-BE18-2CE5-A810-1276ED031495}"/>
              </a:ext>
            </a:extLst>
          </p:cNvPr>
          <p:cNvSpPr>
            <a:spLocks noEditPoints="1"/>
          </p:cNvSpPr>
          <p:nvPr/>
        </p:nvSpPr>
        <p:spPr bwMode="auto">
          <a:xfrm>
            <a:off x="2015644" y="3827463"/>
            <a:ext cx="584200" cy="274638"/>
          </a:xfrm>
          <a:custGeom>
            <a:avLst/>
            <a:gdLst>
              <a:gd name="T0" fmla="*/ 321 w 627"/>
              <a:gd name="T1" fmla="*/ 33 h 296"/>
              <a:gd name="T2" fmla="*/ 448 w 627"/>
              <a:gd name="T3" fmla="*/ 51 h 296"/>
              <a:gd name="T4" fmla="*/ 459 w 627"/>
              <a:gd name="T5" fmla="*/ 44 h 296"/>
              <a:gd name="T6" fmla="*/ 465 w 627"/>
              <a:gd name="T7" fmla="*/ 32 h 296"/>
              <a:gd name="T8" fmla="*/ 464 w 627"/>
              <a:gd name="T9" fmla="*/ 21 h 296"/>
              <a:gd name="T10" fmla="*/ 508 w 627"/>
              <a:gd name="T11" fmla="*/ 37 h 296"/>
              <a:gd name="T12" fmla="*/ 526 w 627"/>
              <a:gd name="T13" fmla="*/ 33 h 296"/>
              <a:gd name="T14" fmla="*/ 542 w 627"/>
              <a:gd name="T15" fmla="*/ 40 h 296"/>
              <a:gd name="T16" fmla="*/ 586 w 627"/>
              <a:gd name="T17" fmla="*/ 123 h 296"/>
              <a:gd name="T18" fmla="*/ 588 w 627"/>
              <a:gd name="T19" fmla="*/ 127 h 296"/>
              <a:gd name="T20" fmla="*/ 623 w 627"/>
              <a:gd name="T21" fmla="*/ 179 h 296"/>
              <a:gd name="T22" fmla="*/ 607 w 627"/>
              <a:gd name="T23" fmla="*/ 183 h 296"/>
              <a:gd name="T24" fmla="*/ 580 w 627"/>
              <a:gd name="T25" fmla="*/ 176 h 296"/>
              <a:gd name="T26" fmla="*/ 566 w 627"/>
              <a:gd name="T27" fmla="*/ 161 h 296"/>
              <a:gd name="T28" fmla="*/ 556 w 627"/>
              <a:gd name="T29" fmla="*/ 150 h 296"/>
              <a:gd name="T30" fmla="*/ 542 w 627"/>
              <a:gd name="T31" fmla="*/ 135 h 296"/>
              <a:gd name="T32" fmla="*/ 527 w 627"/>
              <a:gd name="T33" fmla="*/ 125 h 296"/>
              <a:gd name="T34" fmla="*/ 509 w 627"/>
              <a:gd name="T35" fmla="*/ 125 h 296"/>
              <a:gd name="T36" fmla="*/ 489 w 627"/>
              <a:gd name="T37" fmla="*/ 125 h 296"/>
              <a:gd name="T38" fmla="*/ 416 w 627"/>
              <a:gd name="T39" fmla="*/ 230 h 296"/>
              <a:gd name="T40" fmla="*/ 400 w 627"/>
              <a:gd name="T41" fmla="*/ 254 h 296"/>
              <a:gd name="T42" fmla="*/ 401 w 627"/>
              <a:gd name="T43" fmla="*/ 281 h 296"/>
              <a:gd name="T44" fmla="*/ 386 w 627"/>
              <a:gd name="T45" fmla="*/ 294 h 296"/>
              <a:gd name="T46" fmla="*/ 368 w 627"/>
              <a:gd name="T47" fmla="*/ 295 h 296"/>
              <a:gd name="T48" fmla="*/ 354 w 627"/>
              <a:gd name="T49" fmla="*/ 293 h 296"/>
              <a:gd name="T50" fmla="*/ 349 w 627"/>
              <a:gd name="T51" fmla="*/ 287 h 296"/>
              <a:gd name="T52" fmla="*/ 339 w 627"/>
              <a:gd name="T53" fmla="*/ 275 h 296"/>
              <a:gd name="T54" fmla="*/ 326 w 627"/>
              <a:gd name="T55" fmla="*/ 280 h 296"/>
              <a:gd name="T56" fmla="*/ 313 w 627"/>
              <a:gd name="T57" fmla="*/ 283 h 296"/>
              <a:gd name="T58" fmla="*/ 302 w 627"/>
              <a:gd name="T59" fmla="*/ 282 h 296"/>
              <a:gd name="T60" fmla="*/ 293 w 627"/>
              <a:gd name="T61" fmla="*/ 279 h 296"/>
              <a:gd name="T62" fmla="*/ 279 w 627"/>
              <a:gd name="T63" fmla="*/ 277 h 296"/>
              <a:gd name="T64" fmla="*/ 275 w 627"/>
              <a:gd name="T65" fmla="*/ 265 h 296"/>
              <a:gd name="T66" fmla="*/ 268 w 627"/>
              <a:gd name="T67" fmla="*/ 252 h 296"/>
              <a:gd name="T68" fmla="*/ 260 w 627"/>
              <a:gd name="T69" fmla="*/ 252 h 296"/>
              <a:gd name="T70" fmla="*/ 252 w 627"/>
              <a:gd name="T71" fmla="*/ 246 h 296"/>
              <a:gd name="T72" fmla="*/ 252 w 627"/>
              <a:gd name="T73" fmla="*/ 234 h 296"/>
              <a:gd name="T74" fmla="*/ 244 w 627"/>
              <a:gd name="T75" fmla="*/ 228 h 296"/>
              <a:gd name="T76" fmla="*/ 238 w 627"/>
              <a:gd name="T77" fmla="*/ 226 h 296"/>
              <a:gd name="T78" fmla="*/ 249 w 627"/>
              <a:gd name="T79" fmla="*/ 212 h 296"/>
              <a:gd name="T80" fmla="*/ 264 w 627"/>
              <a:gd name="T81" fmla="*/ 227 h 296"/>
              <a:gd name="T82" fmla="*/ 285 w 627"/>
              <a:gd name="T83" fmla="*/ 232 h 296"/>
              <a:gd name="T84" fmla="*/ 274 w 627"/>
              <a:gd name="T85" fmla="*/ 191 h 296"/>
              <a:gd name="T86" fmla="*/ 225 w 627"/>
              <a:gd name="T87" fmla="*/ 116 h 296"/>
              <a:gd name="T88" fmla="*/ 201 w 627"/>
              <a:gd name="T89" fmla="*/ 82 h 296"/>
              <a:gd name="T90" fmla="*/ 129 w 627"/>
              <a:gd name="T91" fmla="*/ 115 h 296"/>
              <a:gd name="T92" fmla="*/ 99 w 627"/>
              <a:gd name="T93" fmla="*/ 118 h 296"/>
              <a:gd name="T94" fmla="*/ 88 w 627"/>
              <a:gd name="T95" fmla="*/ 124 h 296"/>
              <a:gd name="T96" fmla="*/ 81 w 627"/>
              <a:gd name="T97" fmla="*/ 131 h 296"/>
              <a:gd name="T98" fmla="*/ 73 w 627"/>
              <a:gd name="T99" fmla="*/ 139 h 296"/>
              <a:gd name="T100" fmla="*/ 68 w 627"/>
              <a:gd name="T101" fmla="*/ 145 h 296"/>
              <a:gd name="T102" fmla="*/ 58 w 627"/>
              <a:gd name="T103" fmla="*/ 142 h 296"/>
              <a:gd name="T104" fmla="*/ 53 w 627"/>
              <a:gd name="T105" fmla="*/ 135 h 296"/>
              <a:gd name="T106" fmla="*/ 48 w 627"/>
              <a:gd name="T107" fmla="*/ 137 h 296"/>
              <a:gd name="T108" fmla="*/ 40 w 627"/>
              <a:gd name="T109" fmla="*/ 136 h 296"/>
              <a:gd name="T110" fmla="*/ 34 w 627"/>
              <a:gd name="T111" fmla="*/ 126 h 296"/>
              <a:gd name="T112" fmla="*/ 28 w 627"/>
              <a:gd name="T113" fmla="*/ 128 h 296"/>
              <a:gd name="T114" fmla="*/ 20 w 627"/>
              <a:gd name="T115" fmla="*/ 133 h 296"/>
              <a:gd name="T116" fmla="*/ 53 w 627"/>
              <a:gd name="T117" fmla="*/ 37 h 296"/>
              <a:gd name="T118" fmla="*/ 103 w 627"/>
              <a:gd name="T119" fmla="*/ 43 h 296"/>
              <a:gd name="T120" fmla="*/ 144 w 627"/>
              <a:gd name="T121" fmla="*/ 16 h 296"/>
              <a:gd name="T122" fmla="*/ 201 w 627"/>
              <a:gd name="T123" fmla="*/ 29 h 296"/>
              <a:gd name="T124" fmla="*/ 247 w 627"/>
              <a:gd name="T125" fmla="*/ 2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7" h="296">
                <a:moveTo>
                  <a:pt x="40" y="136"/>
                </a:move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close/>
                <a:moveTo>
                  <a:pt x="132" y="123"/>
                </a:moveTo>
                <a:lnTo>
                  <a:pt x="133" y="123"/>
                </a:lnTo>
                <a:lnTo>
                  <a:pt x="133" y="123"/>
                </a:lnTo>
                <a:lnTo>
                  <a:pt x="134" y="123"/>
                </a:lnTo>
                <a:lnTo>
                  <a:pt x="134" y="123"/>
                </a:lnTo>
                <a:lnTo>
                  <a:pt x="135" y="123"/>
                </a:lnTo>
                <a:lnTo>
                  <a:pt x="136" y="123"/>
                </a:lnTo>
                <a:lnTo>
                  <a:pt x="137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5"/>
                </a:lnTo>
                <a:lnTo>
                  <a:pt x="136" y="126"/>
                </a:lnTo>
                <a:lnTo>
                  <a:pt x="135" y="126"/>
                </a:lnTo>
                <a:lnTo>
                  <a:pt x="135" y="126"/>
                </a:lnTo>
                <a:lnTo>
                  <a:pt x="135" y="126"/>
                </a:lnTo>
                <a:lnTo>
                  <a:pt x="135" y="127"/>
                </a:lnTo>
                <a:lnTo>
                  <a:pt x="134" y="127"/>
                </a:lnTo>
                <a:lnTo>
                  <a:pt x="134" y="127"/>
                </a:lnTo>
                <a:lnTo>
                  <a:pt x="133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9"/>
                </a:lnTo>
                <a:lnTo>
                  <a:pt x="132" y="129"/>
                </a:lnTo>
                <a:lnTo>
                  <a:pt x="131" y="129"/>
                </a:lnTo>
                <a:lnTo>
                  <a:pt x="131" y="129"/>
                </a:lnTo>
                <a:lnTo>
                  <a:pt x="130" y="130"/>
                </a:lnTo>
                <a:lnTo>
                  <a:pt x="130" y="129"/>
                </a:lnTo>
                <a:lnTo>
                  <a:pt x="130" y="129"/>
                </a:lnTo>
                <a:lnTo>
                  <a:pt x="131" y="128"/>
                </a:lnTo>
                <a:lnTo>
                  <a:pt x="131" y="128"/>
                </a:lnTo>
                <a:lnTo>
                  <a:pt x="131" y="128"/>
                </a:lnTo>
                <a:lnTo>
                  <a:pt x="131" y="127"/>
                </a:lnTo>
                <a:lnTo>
                  <a:pt x="132" y="127"/>
                </a:lnTo>
                <a:lnTo>
                  <a:pt x="132" y="126"/>
                </a:lnTo>
                <a:lnTo>
                  <a:pt x="132" y="126"/>
                </a:lnTo>
                <a:lnTo>
                  <a:pt x="131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4"/>
                </a:lnTo>
                <a:lnTo>
                  <a:pt x="130" y="124"/>
                </a:lnTo>
                <a:lnTo>
                  <a:pt x="130" y="124"/>
                </a:lnTo>
                <a:lnTo>
                  <a:pt x="129" y="124"/>
                </a:lnTo>
                <a:lnTo>
                  <a:pt x="129" y="124"/>
                </a:lnTo>
                <a:lnTo>
                  <a:pt x="128" y="124"/>
                </a:lnTo>
                <a:lnTo>
                  <a:pt x="128" y="124"/>
                </a:lnTo>
                <a:lnTo>
                  <a:pt x="128" y="123"/>
                </a:lnTo>
                <a:lnTo>
                  <a:pt x="129" y="123"/>
                </a:lnTo>
                <a:lnTo>
                  <a:pt x="129" y="123"/>
                </a:lnTo>
                <a:lnTo>
                  <a:pt x="129" y="123"/>
                </a:lnTo>
                <a:lnTo>
                  <a:pt x="130" y="123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3"/>
                </a:lnTo>
                <a:lnTo>
                  <a:pt x="132" y="123"/>
                </a:lnTo>
                <a:close/>
                <a:moveTo>
                  <a:pt x="279" y="5"/>
                </a:move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7" y="8"/>
                </a:lnTo>
                <a:lnTo>
                  <a:pt x="277" y="8"/>
                </a:lnTo>
                <a:lnTo>
                  <a:pt x="277" y="8"/>
                </a:lnTo>
                <a:lnTo>
                  <a:pt x="276" y="9"/>
                </a:lnTo>
                <a:lnTo>
                  <a:pt x="276" y="9"/>
                </a:lnTo>
                <a:lnTo>
                  <a:pt x="276" y="10"/>
                </a:lnTo>
                <a:lnTo>
                  <a:pt x="274" y="11"/>
                </a:lnTo>
                <a:lnTo>
                  <a:pt x="274" y="11"/>
                </a:lnTo>
                <a:lnTo>
                  <a:pt x="274" y="12"/>
                </a:lnTo>
                <a:lnTo>
                  <a:pt x="273" y="13"/>
                </a:lnTo>
                <a:lnTo>
                  <a:pt x="273" y="13"/>
                </a:lnTo>
                <a:lnTo>
                  <a:pt x="273" y="13"/>
                </a:lnTo>
                <a:lnTo>
                  <a:pt x="273" y="14"/>
                </a:lnTo>
                <a:lnTo>
                  <a:pt x="272" y="15"/>
                </a:lnTo>
                <a:lnTo>
                  <a:pt x="271" y="16"/>
                </a:lnTo>
                <a:lnTo>
                  <a:pt x="271" y="16"/>
                </a:lnTo>
                <a:lnTo>
                  <a:pt x="271" y="17"/>
                </a:lnTo>
                <a:lnTo>
                  <a:pt x="270" y="18"/>
                </a:lnTo>
                <a:lnTo>
                  <a:pt x="269" y="19"/>
                </a:lnTo>
                <a:lnTo>
                  <a:pt x="269" y="19"/>
                </a:lnTo>
                <a:lnTo>
                  <a:pt x="269" y="20"/>
                </a:lnTo>
                <a:lnTo>
                  <a:pt x="269" y="20"/>
                </a:lnTo>
                <a:lnTo>
                  <a:pt x="269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2"/>
                </a:lnTo>
                <a:lnTo>
                  <a:pt x="267" y="23"/>
                </a:lnTo>
                <a:lnTo>
                  <a:pt x="267" y="23"/>
                </a:lnTo>
                <a:lnTo>
                  <a:pt x="268" y="23"/>
                </a:lnTo>
                <a:lnTo>
                  <a:pt x="268" y="23"/>
                </a:lnTo>
                <a:lnTo>
                  <a:pt x="268" y="23"/>
                </a:lnTo>
                <a:lnTo>
                  <a:pt x="269" y="24"/>
                </a:lnTo>
                <a:lnTo>
                  <a:pt x="269" y="24"/>
                </a:lnTo>
                <a:lnTo>
                  <a:pt x="269" y="24"/>
                </a:lnTo>
                <a:lnTo>
                  <a:pt x="269" y="25"/>
                </a:lnTo>
                <a:lnTo>
                  <a:pt x="268" y="26"/>
                </a:lnTo>
                <a:lnTo>
                  <a:pt x="268" y="26"/>
                </a:lnTo>
                <a:lnTo>
                  <a:pt x="267" y="26"/>
                </a:lnTo>
                <a:lnTo>
                  <a:pt x="266" y="26"/>
                </a:lnTo>
                <a:lnTo>
                  <a:pt x="266" y="27"/>
                </a:lnTo>
                <a:lnTo>
                  <a:pt x="266" y="27"/>
                </a:lnTo>
                <a:lnTo>
                  <a:pt x="266" y="28"/>
                </a:lnTo>
                <a:lnTo>
                  <a:pt x="266" y="28"/>
                </a:lnTo>
                <a:lnTo>
                  <a:pt x="266" y="28"/>
                </a:lnTo>
                <a:lnTo>
                  <a:pt x="266" y="29"/>
                </a:lnTo>
                <a:lnTo>
                  <a:pt x="266" y="29"/>
                </a:lnTo>
                <a:lnTo>
                  <a:pt x="267" y="29"/>
                </a:lnTo>
                <a:lnTo>
                  <a:pt x="267" y="29"/>
                </a:lnTo>
                <a:lnTo>
                  <a:pt x="267" y="29"/>
                </a:lnTo>
                <a:lnTo>
                  <a:pt x="267" y="30"/>
                </a:lnTo>
                <a:lnTo>
                  <a:pt x="267" y="30"/>
                </a:lnTo>
                <a:lnTo>
                  <a:pt x="268" y="30"/>
                </a:lnTo>
                <a:lnTo>
                  <a:pt x="268" y="31"/>
                </a:lnTo>
                <a:lnTo>
                  <a:pt x="273" y="32"/>
                </a:lnTo>
                <a:lnTo>
                  <a:pt x="273" y="32"/>
                </a:lnTo>
                <a:lnTo>
                  <a:pt x="275" y="33"/>
                </a:lnTo>
                <a:lnTo>
                  <a:pt x="275" y="33"/>
                </a:lnTo>
                <a:lnTo>
                  <a:pt x="276" y="33"/>
                </a:lnTo>
                <a:lnTo>
                  <a:pt x="279" y="34"/>
                </a:lnTo>
                <a:lnTo>
                  <a:pt x="280" y="34"/>
                </a:lnTo>
                <a:lnTo>
                  <a:pt x="281" y="34"/>
                </a:lnTo>
                <a:lnTo>
                  <a:pt x="282" y="34"/>
                </a:lnTo>
                <a:lnTo>
                  <a:pt x="283" y="34"/>
                </a:lnTo>
                <a:lnTo>
                  <a:pt x="284" y="34"/>
                </a:lnTo>
                <a:lnTo>
                  <a:pt x="287" y="34"/>
                </a:lnTo>
                <a:lnTo>
                  <a:pt x="290" y="34"/>
                </a:lnTo>
                <a:lnTo>
                  <a:pt x="290" y="34"/>
                </a:lnTo>
                <a:lnTo>
                  <a:pt x="291" y="34"/>
                </a:lnTo>
                <a:lnTo>
                  <a:pt x="293" y="34"/>
                </a:lnTo>
                <a:lnTo>
                  <a:pt x="297" y="34"/>
                </a:lnTo>
                <a:lnTo>
                  <a:pt x="297" y="34"/>
                </a:lnTo>
                <a:lnTo>
                  <a:pt x="299" y="34"/>
                </a:lnTo>
                <a:lnTo>
                  <a:pt x="299" y="34"/>
                </a:lnTo>
                <a:lnTo>
                  <a:pt x="302" y="34"/>
                </a:lnTo>
                <a:lnTo>
                  <a:pt x="302" y="34"/>
                </a:lnTo>
                <a:lnTo>
                  <a:pt x="303" y="34"/>
                </a:lnTo>
                <a:lnTo>
                  <a:pt x="305" y="34"/>
                </a:lnTo>
                <a:lnTo>
                  <a:pt x="307" y="34"/>
                </a:lnTo>
                <a:lnTo>
                  <a:pt x="310" y="34"/>
                </a:lnTo>
                <a:lnTo>
                  <a:pt x="311" y="34"/>
                </a:lnTo>
                <a:lnTo>
                  <a:pt x="312" y="34"/>
                </a:lnTo>
                <a:lnTo>
                  <a:pt x="314" y="33"/>
                </a:lnTo>
                <a:lnTo>
                  <a:pt x="314" y="33"/>
                </a:lnTo>
                <a:lnTo>
                  <a:pt x="314" y="33"/>
                </a:lnTo>
                <a:lnTo>
                  <a:pt x="316" y="33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3" y="32"/>
                </a:lnTo>
                <a:lnTo>
                  <a:pt x="325" y="33"/>
                </a:lnTo>
                <a:lnTo>
                  <a:pt x="329" y="34"/>
                </a:lnTo>
                <a:lnTo>
                  <a:pt x="330" y="34"/>
                </a:lnTo>
                <a:lnTo>
                  <a:pt x="335" y="35"/>
                </a:lnTo>
                <a:lnTo>
                  <a:pt x="339" y="34"/>
                </a:lnTo>
                <a:lnTo>
                  <a:pt x="340" y="34"/>
                </a:lnTo>
                <a:lnTo>
                  <a:pt x="340" y="34"/>
                </a:lnTo>
                <a:lnTo>
                  <a:pt x="341" y="33"/>
                </a:lnTo>
                <a:lnTo>
                  <a:pt x="343" y="33"/>
                </a:lnTo>
                <a:lnTo>
                  <a:pt x="343" y="33"/>
                </a:lnTo>
                <a:lnTo>
                  <a:pt x="344" y="33"/>
                </a:lnTo>
                <a:lnTo>
                  <a:pt x="344" y="33"/>
                </a:lnTo>
                <a:lnTo>
                  <a:pt x="342" y="37"/>
                </a:lnTo>
                <a:lnTo>
                  <a:pt x="342" y="38"/>
                </a:lnTo>
                <a:lnTo>
                  <a:pt x="343" y="39"/>
                </a:lnTo>
                <a:lnTo>
                  <a:pt x="345" y="40"/>
                </a:lnTo>
                <a:lnTo>
                  <a:pt x="345" y="40"/>
                </a:lnTo>
                <a:lnTo>
                  <a:pt x="345" y="40"/>
                </a:lnTo>
                <a:lnTo>
                  <a:pt x="345" y="40"/>
                </a:lnTo>
                <a:lnTo>
                  <a:pt x="347" y="40"/>
                </a:lnTo>
                <a:lnTo>
                  <a:pt x="348" y="40"/>
                </a:lnTo>
                <a:lnTo>
                  <a:pt x="351" y="40"/>
                </a:lnTo>
                <a:lnTo>
                  <a:pt x="353" y="39"/>
                </a:lnTo>
                <a:lnTo>
                  <a:pt x="354" y="39"/>
                </a:lnTo>
                <a:lnTo>
                  <a:pt x="356" y="38"/>
                </a:lnTo>
                <a:lnTo>
                  <a:pt x="357" y="38"/>
                </a:lnTo>
                <a:lnTo>
                  <a:pt x="358" y="38"/>
                </a:lnTo>
                <a:lnTo>
                  <a:pt x="360" y="37"/>
                </a:lnTo>
                <a:lnTo>
                  <a:pt x="361" y="37"/>
                </a:lnTo>
                <a:lnTo>
                  <a:pt x="363" y="36"/>
                </a:lnTo>
                <a:lnTo>
                  <a:pt x="364" y="36"/>
                </a:lnTo>
                <a:lnTo>
                  <a:pt x="366" y="36"/>
                </a:lnTo>
                <a:lnTo>
                  <a:pt x="365" y="35"/>
                </a:lnTo>
                <a:lnTo>
                  <a:pt x="365" y="34"/>
                </a:lnTo>
                <a:lnTo>
                  <a:pt x="364" y="33"/>
                </a:lnTo>
                <a:lnTo>
                  <a:pt x="364" y="33"/>
                </a:lnTo>
                <a:lnTo>
                  <a:pt x="364" y="33"/>
                </a:lnTo>
                <a:lnTo>
                  <a:pt x="365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8" y="34"/>
                </a:lnTo>
                <a:lnTo>
                  <a:pt x="368" y="34"/>
                </a:lnTo>
                <a:lnTo>
                  <a:pt x="368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5"/>
                </a:lnTo>
                <a:lnTo>
                  <a:pt x="370" y="35"/>
                </a:lnTo>
                <a:lnTo>
                  <a:pt x="370" y="36"/>
                </a:lnTo>
                <a:lnTo>
                  <a:pt x="371" y="36"/>
                </a:lnTo>
                <a:lnTo>
                  <a:pt x="371" y="36"/>
                </a:lnTo>
                <a:lnTo>
                  <a:pt x="372" y="37"/>
                </a:lnTo>
                <a:lnTo>
                  <a:pt x="374" y="37"/>
                </a:lnTo>
                <a:lnTo>
                  <a:pt x="375" y="36"/>
                </a:lnTo>
                <a:lnTo>
                  <a:pt x="376" y="35"/>
                </a:lnTo>
                <a:lnTo>
                  <a:pt x="379" y="33"/>
                </a:lnTo>
                <a:lnTo>
                  <a:pt x="380" y="33"/>
                </a:lnTo>
                <a:lnTo>
                  <a:pt x="380" y="33"/>
                </a:lnTo>
                <a:lnTo>
                  <a:pt x="380" y="33"/>
                </a:lnTo>
                <a:lnTo>
                  <a:pt x="382" y="32"/>
                </a:lnTo>
                <a:lnTo>
                  <a:pt x="385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9" y="28"/>
                </a:lnTo>
                <a:lnTo>
                  <a:pt x="389" y="28"/>
                </a:lnTo>
                <a:lnTo>
                  <a:pt x="389" y="28"/>
                </a:lnTo>
                <a:lnTo>
                  <a:pt x="390" y="29"/>
                </a:lnTo>
                <a:lnTo>
                  <a:pt x="394" y="31"/>
                </a:lnTo>
                <a:lnTo>
                  <a:pt x="394" y="31"/>
                </a:lnTo>
                <a:lnTo>
                  <a:pt x="394" y="31"/>
                </a:lnTo>
                <a:lnTo>
                  <a:pt x="396" y="32"/>
                </a:lnTo>
                <a:lnTo>
                  <a:pt x="398" y="33"/>
                </a:lnTo>
                <a:lnTo>
                  <a:pt x="398" y="33"/>
                </a:lnTo>
                <a:lnTo>
                  <a:pt x="399" y="34"/>
                </a:lnTo>
                <a:lnTo>
                  <a:pt x="401" y="35"/>
                </a:lnTo>
                <a:lnTo>
                  <a:pt x="402" y="35"/>
                </a:lnTo>
                <a:lnTo>
                  <a:pt x="402" y="36"/>
                </a:lnTo>
                <a:lnTo>
                  <a:pt x="402" y="37"/>
                </a:lnTo>
                <a:lnTo>
                  <a:pt x="401" y="40"/>
                </a:lnTo>
                <a:lnTo>
                  <a:pt x="401" y="41"/>
                </a:lnTo>
                <a:lnTo>
                  <a:pt x="401" y="41"/>
                </a:lnTo>
                <a:lnTo>
                  <a:pt x="401" y="42"/>
                </a:lnTo>
                <a:lnTo>
                  <a:pt x="401" y="42"/>
                </a:lnTo>
                <a:lnTo>
                  <a:pt x="401" y="42"/>
                </a:lnTo>
                <a:lnTo>
                  <a:pt x="401" y="43"/>
                </a:lnTo>
                <a:lnTo>
                  <a:pt x="401" y="46"/>
                </a:lnTo>
                <a:lnTo>
                  <a:pt x="401" y="47"/>
                </a:lnTo>
                <a:lnTo>
                  <a:pt x="401" y="47"/>
                </a:lnTo>
                <a:lnTo>
                  <a:pt x="401" y="47"/>
                </a:lnTo>
                <a:lnTo>
                  <a:pt x="401" y="47"/>
                </a:lnTo>
                <a:lnTo>
                  <a:pt x="401" y="48"/>
                </a:lnTo>
                <a:lnTo>
                  <a:pt x="401" y="50"/>
                </a:lnTo>
                <a:lnTo>
                  <a:pt x="401" y="52"/>
                </a:lnTo>
                <a:lnTo>
                  <a:pt x="401" y="52"/>
                </a:lnTo>
                <a:lnTo>
                  <a:pt x="403" y="52"/>
                </a:lnTo>
                <a:lnTo>
                  <a:pt x="406" y="52"/>
                </a:lnTo>
                <a:lnTo>
                  <a:pt x="406" y="52"/>
                </a:lnTo>
                <a:lnTo>
                  <a:pt x="408" y="52"/>
                </a:lnTo>
                <a:lnTo>
                  <a:pt x="410" y="52"/>
                </a:lnTo>
                <a:lnTo>
                  <a:pt x="411" y="52"/>
                </a:lnTo>
                <a:lnTo>
                  <a:pt x="411" y="52"/>
                </a:lnTo>
                <a:lnTo>
                  <a:pt x="413" y="52"/>
                </a:lnTo>
                <a:lnTo>
                  <a:pt x="415" y="52"/>
                </a:lnTo>
                <a:lnTo>
                  <a:pt x="416" y="52"/>
                </a:lnTo>
                <a:lnTo>
                  <a:pt x="418" y="52"/>
                </a:lnTo>
                <a:lnTo>
                  <a:pt x="418" y="52"/>
                </a:lnTo>
                <a:lnTo>
                  <a:pt x="423" y="53"/>
                </a:lnTo>
                <a:lnTo>
                  <a:pt x="425" y="53"/>
                </a:lnTo>
                <a:lnTo>
                  <a:pt x="427" y="53"/>
                </a:lnTo>
                <a:lnTo>
                  <a:pt x="429" y="53"/>
                </a:lnTo>
                <a:lnTo>
                  <a:pt x="429" y="53"/>
                </a:lnTo>
                <a:lnTo>
                  <a:pt x="431" y="53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6" y="52"/>
                </a:lnTo>
                <a:lnTo>
                  <a:pt x="437" y="53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7" y="55"/>
                </a:lnTo>
                <a:lnTo>
                  <a:pt x="440" y="61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5"/>
                </a:lnTo>
                <a:lnTo>
                  <a:pt x="444" y="55"/>
                </a:lnTo>
                <a:lnTo>
                  <a:pt x="444" y="55"/>
                </a:lnTo>
                <a:lnTo>
                  <a:pt x="444" y="55"/>
                </a:lnTo>
                <a:lnTo>
                  <a:pt x="445" y="55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4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3"/>
                </a:lnTo>
                <a:lnTo>
                  <a:pt x="446" y="52"/>
                </a:lnTo>
                <a:lnTo>
                  <a:pt x="446" y="52"/>
                </a:lnTo>
                <a:lnTo>
                  <a:pt x="446" y="52"/>
                </a:lnTo>
                <a:lnTo>
                  <a:pt x="447" y="52"/>
                </a:lnTo>
                <a:lnTo>
                  <a:pt x="447" y="52"/>
                </a:lnTo>
                <a:lnTo>
                  <a:pt x="447" y="52"/>
                </a:lnTo>
                <a:lnTo>
                  <a:pt x="447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2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8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1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0"/>
                </a:lnTo>
                <a:lnTo>
                  <a:pt x="450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50"/>
                </a:lnTo>
                <a:lnTo>
                  <a:pt x="451" y="50"/>
                </a:lnTo>
                <a:lnTo>
                  <a:pt x="451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50"/>
                </a:lnTo>
                <a:lnTo>
                  <a:pt x="452" y="49"/>
                </a:lnTo>
                <a:lnTo>
                  <a:pt x="452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8"/>
                </a:lnTo>
                <a:lnTo>
                  <a:pt x="452" y="48"/>
                </a:lnTo>
                <a:lnTo>
                  <a:pt x="452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3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4" y="49"/>
                </a:lnTo>
                <a:lnTo>
                  <a:pt x="455" y="49"/>
                </a:lnTo>
                <a:lnTo>
                  <a:pt x="455" y="49"/>
                </a:lnTo>
                <a:lnTo>
                  <a:pt x="455" y="49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7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6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6"/>
                </a:lnTo>
                <a:lnTo>
                  <a:pt x="457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5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8" y="46"/>
                </a:lnTo>
                <a:lnTo>
                  <a:pt x="459" y="46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5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4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3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2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59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1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40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9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8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0" y="37"/>
                </a:lnTo>
                <a:lnTo>
                  <a:pt x="461" y="37"/>
                </a:lnTo>
                <a:lnTo>
                  <a:pt x="461" y="37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62" y="36"/>
                </a:lnTo>
                <a:lnTo>
                  <a:pt x="462" y="36"/>
                </a:lnTo>
                <a:lnTo>
                  <a:pt x="462" y="36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2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5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3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4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4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3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5" y="32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6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1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30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5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6" y="29"/>
                </a:lnTo>
                <a:lnTo>
                  <a:pt x="465" y="29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8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7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5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6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4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5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4" y="23"/>
                </a:lnTo>
                <a:lnTo>
                  <a:pt x="465" y="23"/>
                </a:lnTo>
                <a:lnTo>
                  <a:pt x="465" y="23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1"/>
                </a:lnTo>
                <a:lnTo>
                  <a:pt x="465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0"/>
                </a:lnTo>
                <a:lnTo>
                  <a:pt x="464" y="20"/>
                </a:lnTo>
                <a:lnTo>
                  <a:pt x="464" y="20"/>
                </a:lnTo>
                <a:lnTo>
                  <a:pt x="464" y="20"/>
                </a:lnTo>
                <a:lnTo>
                  <a:pt x="464" y="19"/>
                </a:lnTo>
                <a:lnTo>
                  <a:pt x="464" y="19"/>
                </a:lnTo>
                <a:lnTo>
                  <a:pt x="465" y="19"/>
                </a:lnTo>
                <a:lnTo>
                  <a:pt x="465" y="18"/>
                </a:lnTo>
                <a:lnTo>
                  <a:pt x="465" y="18"/>
                </a:lnTo>
                <a:lnTo>
                  <a:pt x="466" y="19"/>
                </a:lnTo>
                <a:lnTo>
                  <a:pt x="467" y="19"/>
                </a:lnTo>
                <a:lnTo>
                  <a:pt x="468" y="20"/>
                </a:lnTo>
                <a:lnTo>
                  <a:pt x="469" y="21"/>
                </a:lnTo>
                <a:lnTo>
                  <a:pt x="470" y="21"/>
                </a:lnTo>
                <a:lnTo>
                  <a:pt x="475" y="25"/>
                </a:lnTo>
                <a:lnTo>
                  <a:pt x="479" y="28"/>
                </a:lnTo>
                <a:lnTo>
                  <a:pt x="481" y="29"/>
                </a:lnTo>
                <a:lnTo>
                  <a:pt x="488" y="34"/>
                </a:lnTo>
                <a:lnTo>
                  <a:pt x="494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8"/>
                </a:lnTo>
                <a:lnTo>
                  <a:pt x="495" y="39"/>
                </a:lnTo>
                <a:lnTo>
                  <a:pt x="495" y="39"/>
                </a:lnTo>
                <a:lnTo>
                  <a:pt x="495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6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39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7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0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1"/>
                </a:lnTo>
                <a:lnTo>
                  <a:pt x="497" y="42"/>
                </a:lnTo>
                <a:lnTo>
                  <a:pt x="497" y="42"/>
                </a:lnTo>
                <a:lnTo>
                  <a:pt x="497" y="42"/>
                </a:lnTo>
                <a:lnTo>
                  <a:pt x="497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8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499" y="41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0" y="40"/>
                </a:lnTo>
                <a:lnTo>
                  <a:pt x="501" y="40"/>
                </a:lnTo>
                <a:lnTo>
                  <a:pt x="501" y="40"/>
                </a:lnTo>
                <a:lnTo>
                  <a:pt x="501" y="40"/>
                </a:lnTo>
                <a:lnTo>
                  <a:pt x="501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2" y="40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1"/>
                </a:lnTo>
                <a:lnTo>
                  <a:pt x="503" y="40"/>
                </a:lnTo>
                <a:lnTo>
                  <a:pt x="503" y="40"/>
                </a:lnTo>
                <a:lnTo>
                  <a:pt x="503" y="40"/>
                </a:lnTo>
                <a:lnTo>
                  <a:pt x="503" y="40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3" y="39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4" y="38"/>
                </a:lnTo>
                <a:lnTo>
                  <a:pt x="505" y="38"/>
                </a:lnTo>
                <a:lnTo>
                  <a:pt x="505" y="38"/>
                </a:lnTo>
                <a:lnTo>
                  <a:pt x="505" y="38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7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5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7" y="36"/>
                </a:lnTo>
                <a:lnTo>
                  <a:pt x="507" y="36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7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7"/>
                </a:lnTo>
                <a:lnTo>
                  <a:pt x="508" y="36"/>
                </a:lnTo>
                <a:lnTo>
                  <a:pt x="508" y="36"/>
                </a:lnTo>
                <a:lnTo>
                  <a:pt x="508" y="36"/>
                </a:lnTo>
                <a:lnTo>
                  <a:pt x="508" y="36"/>
                </a:lnTo>
                <a:lnTo>
                  <a:pt x="509" y="36"/>
                </a:lnTo>
                <a:lnTo>
                  <a:pt x="509" y="36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09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7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1" y="36"/>
                </a:lnTo>
                <a:lnTo>
                  <a:pt x="511" y="36"/>
                </a:lnTo>
                <a:lnTo>
                  <a:pt x="511" y="36"/>
                </a:lnTo>
                <a:lnTo>
                  <a:pt x="511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6"/>
                </a:lnTo>
                <a:lnTo>
                  <a:pt x="512" y="35"/>
                </a:lnTo>
                <a:lnTo>
                  <a:pt x="512" y="35"/>
                </a:lnTo>
                <a:lnTo>
                  <a:pt x="512" y="35"/>
                </a:lnTo>
                <a:lnTo>
                  <a:pt x="512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3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5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5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4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6" y="35"/>
                </a:lnTo>
                <a:lnTo>
                  <a:pt x="517" y="35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6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7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5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8" y="34"/>
                </a:lnTo>
                <a:lnTo>
                  <a:pt x="519" y="34"/>
                </a:lnTo>
                <a:lnTo>
                  <a:pt x="519" y="34"/>
                </a:lnTo>
                <a:lnTo>
                  <a:pt x="519" y="34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19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0" y="35"/>
                </a:lnTo>
                <a:lnTo>
                  <a:pt x="521" y="35"/>
                </a:lnTo>
                <a:lnTo>
                  <a:pt x="521" y="35"/>
                </a:lnTo>
                <a:lnTo>
                  <a:pt x="521" y="34"/>
                </a:lnTo>
                <a:lnTo>
                  <a:pt x="521" y="35"/>
                </a:lnTo>
                <a:lnTo>
                  <a:pt x="521" y="35"/>
                </a:lnTo>
                <a:lnTo>
                  <a:pt x="522" y="35"/>
                </a:lnTo>
                <a:lnTo>
                  <a:pt x="522" y="35"/>
                </a:lnTo>
                <a:lnTo>
                  <a:pt x="522" y="35"/>
                </a:lnTo>
                <a:lnTo>
                  <a:pt x="522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3" y="35"/>
                </a:lnTo>
                <a:lnTo>
                  <a:pt x="524" y="35"/>
                </a:lnTo>
                <a:lnTo>
                  <a:pt x="524" y="35"/>
                </a:lnTo>
                <a:lnTo>
                  <a:pt x="524" y="35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4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5"/>
                </a:lnTo>
                <a:lnTo>
                  <a:pt x="525" y="35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4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5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6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3"/>
                </a:lnTo>
                <a:lnTo>
                  <a:pt x="527" y="34"/>
                </a:lnTo>
                <a:lnTo>
                  <a:pt x="527" y="34"/>
                </a:lnTo>
                <a:lnTo>
                  <a:pt x="527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4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8" y="33"/>
                </a:lnTo>
                <a:lnTo>
                  <a:pt x="529" y="34"/>
                </a:lnTo>
                <a:lnTo>
                  <a:pt x="529" y="34"/>
                </a:lnTo>
                <a:lnTo>
                  <a:pt x="529" y="34"/>
                </a:lnTo>
                <a:lnTo>
                  <a:pt x="529" y="33"/>
                </a:lnTo>
                <a:lnTo>
                  <a:pt x="529" y="33"/>
                </a:lnTo>
                <a:lnTo>
                  <a:pt x="529" y="33"/>
                </a:lnTo>
                <a:lnTo>
                  <a:pt x="529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0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3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1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4"/>
                </a:lnTo>
                <a:lnTo>
                  <a:pt x="532" y="35"/>
                </a:lnTo>
                <a:lnTo>
                  <a:pt x="532" y="35"/>
                </a:lnTo>
                <a:lnTo>
                  <a:pt x="532" y="35"/>
                </a:lnTo>
                <a:lnTo>
                  <a:pt x="532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3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4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5" y="35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8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6"/>
                </a:lnTo>
                <a:lnTo>
                  <a:pt x="539" y="36"/>
                </a:lnTo>
                <a:lnTo>
                  <a:pt x="539" y="36"/>
                </a:lnTo>
                <a:lnTo>
                  <a:pt x="539" y="36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7"/>
                </a:lnTo>
                <a:lnTo>
                  <a:pt x="539" y="38"/>
                </a:lnTo>
                <a:lnTo>
                  <a:pt x="540" y="38"/>
                </a:lnTo>
                <a:lnTo>
                  <a:pt x="540" y="38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0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7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1" y="38"/>
                </a:lnTo>
                <a:lnTo>
                  <a:pt x="542" y="38"/>
                </a:lnTo>
                <a:lnTo>
                  <a:pt x="542" y="38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2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39"/>
                </a:lnTo>
                <a:lnTo>
                  <a:pt x="541" y="40"/>
                </a:lnTo>
                <a:lnTo>
                  <a:pt x="541" y="40"/>
                </a:lnTo>
                <a:lnTo>
                  <a:pt x="541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2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0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3" y="41"/>
                </a:lnTo>
                <a:lnTo>
                  <a:pt x="544" y="41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4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0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1"/>
                </a:lnTo>
                <a:lnTo>
                  <a:pt x="545" y="42"/>
                </a:lnTo>
                <a:lnTo>
                  <a:pt x="546" y="48"/>
                </a:lnTo>
                <a:lnTo>
                  <a:pt x="547" y="51"/>
                </a:lnTo>
                <a:lnTo>
                  <a:pt x="547" y="51"/>
                </a:lnTo>
                <a:lnTo>
                  <a:pt x="548" y="58"/>
                </a:lnTo>
                <a:lnTo>
                  <a:pt x="549" y="61"/>
                </a:lnTo>
                <a:lnTo>
                  <a:pt x="549" y="62"/>
                </a:lnTo>
                <a:lnTo>
                  <a:pt x="549" y="63"/>
                </a:lnTo>
                <a:lnTo>
                  <a:pt x="549" y="63"/>
                </a:lnTo>
                <a:lnTo>
                  <a:pt x="549" y="67"/>
                </a:lnTo>
                <a:lnTo>
                  <a:pt x="549" y="67"/>
                </a:lnTo>
                <a:lnTo>
                  <a:pt x="549" y="68"/>
                </a:lnTo>
                <a:lnTo>
                  <a:pt x="549" y="74"/>
                </a:lnTo>
                <a:lnTo>
                  <a:pt x="549" y="78"/>
                </a:lnTo>
                <a:lnTo>
                  <a:pt x="549" y="86"/>
                </a:lnTo>
                <a:lnTo>
                  <a:pt x="549" y="87"/>
                </a:lnTo>
                <a:lnTo>
                  <a:pt x="549" y="88"/>
                </a:lnTo>
                <a:lnTo>
                  <a:pt x="548" y="88"/>
                </a:lnTo>
                <a:lnTo>
                  <a:pt x="548" y="88"/>
                </a:lnTo>
                <a:lnTo>
                  <a:pt x="548" y="89"/>
                </a:lnTo>
                <a:lnTo>
                  <a:pt x="550" y="91"/>
                </a:lnTo>
                <a:lnTo>
                  <a:pt x="552" y="93"/>
                </a:lnTo>
                <a:lnTo>
                  <a:pt x="552" y="93"/>
                </a:lnTo>
                <a:lnTo>
                  <a:pt x="553" y="95"/>
                </a:lnTo>
                <a:lnTo>
                  <a:pt x="554" y="96"/>
                </a:lnTo>
                <a:lnTo>
                  <a:pt x="554" y="96"/>
                </a:lnTo>
                <a:lnTo>
                  <a:pt x="556" y="96"/>
                </a:lnTo>
                <a:lnTo>
                  <a:pt x="564" y="96"/>
                </a:lnTo>
                <a:lnTo>
                  <a:pt x="567" y="96"/>
                </a:lnTo>
                <a:lnTo>
                  <a:pt x="571" y="104"/>
                </a:lnTo>
                <a:lnTo>
                  <a:pt x="571" y="105"/>
                </a:lnTo>
                <a:lnTo>
                  <a:pt x="572" y="106"/>
                </a:lnTo>
                <a:lnTo>
                  <a:pt x="572" y="106"/>
                </a:lnTo>
                <a:lnTo>
                  <a:pt x="572" y="107"/>
                </a:lnTo>
                <a:lnTo>
                  <a:pt x="576" y="114"/>
                </a:lnTo>
                <a:lnTo>
                  <a:pt x="578" y="117"/>
                </a:lnTo>
                <a:lnTo>
                  <a:pt x="578" y="118"/>
                </a:lnTo>
                <a:lnTo>
                  <a:pt x="579" y="119"/>
                </a:lnTo>
                <a:lnTo>
                  <a:pt x="581" y="116"/>
                </a:lnTo>
                <a:lnTo>
                  <a:pt x="583" y="113"/>
                </a:lnTo>
                <a:lnTo>
                  <a:pt x="584" y="114"/>
                </a:lnTo>
                <a:lnTo>
                  <a:pt x="584" y="114"/>
                </a:lnTo>
                <a:lnTo>
                  <a:pt x="585" y="117"/>
                </a:lnTo>
                <a:lnTo>
                  <a:pt x="586" y="117"/>
                </a:lnTo>
                <a:lnTo>
                  <a:pt x="587" y="120"/>
                </a:lnTo>
                <a:lnTo>
                  <a:pt x="587" y="120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8" y="121"/>
                </a:lnTo>
                <a:lnTo>
                  <a:pt x="587" y="121"/>
                </a:lnTo>
                <a:lnTo>
                  <a:pt x="587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8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2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7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3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4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6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5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5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6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6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7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8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8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89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0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1" y="127"/>
                </a:lnTo>
                <a:lnTo>
                  <a:pt x="592" y="129"/>
                </a:lnTo>
                <a:lnTo>
                  <a:pt x="592" y="129"/>
                </a:lnTo>
                <a:lnTo>
                  <a:pt x="593" y="130"/>
                </a:lnTo>
                <a:lnTo>
                  <a:pt x="595" y="134"/>
                </a:lnTo>
                <a:lnTo>
                  <a:pt x="595" y="134"/>
                </a:lnTo>
                <a:lnTo>
                  <a:pt x="595" y="134"/>
                </a:lnTo>
                <a:lnTo>
                  <a:pt x="601" y="134"/>
                </a:lnTo>
                <a:lnTo>
                  <a:pt x="603" y="134"/>
                </a:lnTo>
                <a:lnTo>
                  <a:pt x="603" y="134"/>
                </a:lnTo>
                <a:lnTo>
                  <a:pt x="606" y="134"/>
                </a:lnTo>
                <a:lnTo>
                  <a:pt x="609" y="134"/>
                </a:lnTo>
                <a:lnTo>
                  <a:pt x="614" y="134"/>
                </a:lnTo>
                <a:lnTo>
                  <a:pt x="614" y="134"/>
                </a:lnTo>
                <a:lnTo>
                  <a:pt x="614" y="134"/>
                </a:lnTo>
                <a:lnTo>
                  <a:pt x="615" y="134"/>
                </a:lnTo>
                <a:lnTo>
                  <a:pt x="616" y="134"/>
                </a:lnTo>
                <a:lnTo>
                  <a:pt x="617" y="134"/>
                </a:lnTo>
                <a:lnTo>
                  <a:pt x="619" y="134"/>
                </a:lnTo>
                <a:lnTo>
                  <a:pt x="619" y="134"/>
                </a:lnTo>
                <a:lnTo>
                  <a:pt x="619" y="135"/>
                </a:lnTo>
                <a:lnTo>
                  <a:pt x="619" y="135"/>
                </a:lnTo>
                <a:lnTo>
                  <a:pt x="619" y="135"/>
                </a:lnTo>
                <a:lnTo>
                  <a:pt x="619" y="138"/>
                </a:lnTo>
                <a:lnTo>
                  <a:pt x="619" y="140"/>
                </a:lnTo>
                <a:lnTo>
                  <a:pt x="619" y="142"/>
                </a:lnTo>
                <a:lnTo>
                  <a:pt x="619" y="142"/>
                </a:lnTo>
                <a:lnTo>
                  <a:pt x="619" y="143"/>
                </a:lnTo>
                <a:lnTo>
                  <a:pt x="619" y="143"/>
                </a:lnTo>
                <a:lnTo>
                  <a:pt x="619" y="144"/>
                </a:lnTo>
                <a:lnTo>
                  <a:pt x="619" y="144"/>
                </a:lnTo>
                <a:lnTo>
                  <a:pt x="619" y="145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8"/>
                </a:lnTo>
                <a:lnTo>
                  <a:pt x="620" y="148"/>
                </a:lnTo>
                <a:lnTo>
                  <a:pt x="620" y="148"/>
                </a:lnTo>
                <a:lnTo>
                  <a:pt x="621" y="151"/>
                </a:lnTo>
                <a:lnTo>
                  <a:pt x="622" y="155"/>
                </a:lnTo>
                <a:lnTo>
                  <a:pt x="622" y="155"/>
                </a:lnTo>
                <a:lnTo>
                  <a:pt x="622" y="156"/>
                </a:lnTo>
                <a:lnTo>
                  <a:pt x="622" y="156"/>
                </a:lnTo>
                <a:lnTo>
                  <a:pt x="623" y="158"/>
                </a:lnTo>
                <a:lnTo>
                  <a:pt x="623" y="158"/>
                </a:lnTo>
                <a:lnTo>
                  <a:pt x="624" y="161"/>
                </a:lnTo>
                <a:lnTo>
                  <a:pt x="624" y="161"/>
                </a:lnTo>
                <a:lnTo>
                  <a:pt x="625" y="166"/>
                </a:lnTo>
                <a:lnTo>
                  <a:pt x="625" y="167"/>
                </a:lnTo>
                <a:lnTo>
                  <a:pt x="625" y="168"/>
                </a:lnTo>
                <a:lnTo>
                  <a:pt x="625" y="168"/>
                </a:lnTo>
                <a:lnTo>
                  <a:pt x="626" y="170"/>
                </a:lnTo>
                <a:lnTo>
                  <a:pt x="626" y="170"/>
                </a:lnTo>
                <a:lnTo>
                  <a:pt x="627" y="175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7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6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7"/>
                </a:lnTo>
                <a:lnTo>
                  <a:pt x="626" y="178"/>
                </a:lnTo>
                <a:lnTo>
                  <a:pt x="626" y="178"/>
                </a:lnTo>
                <a:lnTo>
                  <a:pt x="626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5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4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8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2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1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20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79"/>
                </a:lnTo>
                <a:lnTo>
                  <a:pt x="619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8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7" y="180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6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4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3" y="182"/>
                </a:lnTo>
                <a:lnTo>
                  <a:pt x="612" y="182"/>
                </a:lnTo>
                <a:lnTo>
                  <a:pt x="612" y="182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2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1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10" y="183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9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3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8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7" y="183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6" y="182"/>
                </a:lnTo>
                <a:lnTo>
                  <a:pt x="605" y="181"/>
                </a:lnTo>
                <a:lnTo>
                  <a:pt x="605" y="181"/>
                </a:lnTo>
                <a:lnTo>
                  <a:pt x="605" y="181"/>
                </a:lnTo>
                <a:lnTo>
                  <a:pt x="605" y="181"/>
                </a:lnTo>
                <a:lnTo>
                  <a:pt x="604" y="180"/>
                </a:lnTo>
                <a:lnTo>
                  <a:pt x="604" y="180"/>
                </a:lnTo>
                <a:lnTo>
                  <a:pt x="604" y="180"/>
                </a:lnTo>
                <a:lnTo>
                  <a:pt x="604" y="180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9"/>
                </a:lnTo>
                <a:lnTo>
                  <a:pt x="603" y="178"/>
                </a:lnTo>
                <a:lnTo>
                  <a:pt x="603" y="178"/>
                </a:lnTo>
                <a:lnTo>
                  <a:pt x="603" y="178"/>
                </a:lnTo>
                <a:lnTo>
                  <a:pt x="603" y="178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2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1" y="177"/>
                </a:lnTo>
                <a:lnTo>
                  <a:pt x="600" y="178"/>
                </a:lnTo>
                <a:lnTo>
                  <a:pt x="600" y="178"/>
                </a:lnTo>
                <a:lnTo>
                  <a:pt x="600" y="178"/>
                </a:lnTo>
                <a:lnTo>
                  <a:pt x="600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8"/>
                </a:lnTo>
                <a:lnTo>
                  <a:pt x="599" y="177"/>
                </a:lnTo>
                <a:lnTo>
                  <a:pt x="599" y="177"/>
                </a:lnTo>
                <a:lnTo>
                  <a:pt x="599" y="177"/>
                </a:lnTo>
                <a:lnTo>
                  <a:pt x="599" y="177"/>
                </a:lnTo>
                <a:lnTo>
                  <a:pt x="598" y="177"/>
                </a:lnTo>
                <a:lnTo>
                  <a:pt x="598" y="177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8" y="176"/>
                </a:lnTo>
                <a:lnTo>
                  <a:pt x="597" y="176"/>
                </a:lnTo>
                <a:lnTo>
                  <a:pt x="597" y="176"/>
                </a:lnTo>
                <a:lnTo>
                  <a:pt x="597" y="176"/>
                </a:lnTo>
                <a:lnTo>
                  <a:pt x="597" y="177"/>
                </a:lnTo>
                <a:lnTo>
                  <a:pt x="597" y="177"/>
                </a:lnTo>
                <a:lnTo>
                  <a:pt x="597" y="177"/>
                </a:lnTo>
                <a:lnTo>
                  <a:pt x="597" y="177"/>
                </a:lnTo>
                <a:lnTo>
                  <a:pt x="597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6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5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6"/>
                </a:lnTo>
                <a:lnTo>
                  <a:pt x="594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3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2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1" y="175"/>
                </a:lnTo>
                <a:lnTo>
                  <a:pt x="590" y="175"/>
                </a:lnTo>
                <a:lnTo>
                  <a:pt x="590" y="175"/>
                </a:lnTo>
                <a:lnTo>
                  <a:pt x="590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9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8" y="175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6" y="175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5" y="176"/>
                </a:lnTo>
                <a:lnTo>
                  <a:pt x="584" y="176"/>
                </a:lnTo>
                <a:lnTo>
                  <a:pt x="584" y="176"/>
                </a:lnTo>
                <a:lnTo>
                  <a:pt x="584" y="176"/>
                </a:lnTo>
                <a:lnTo>
                  <a:pt x="584" y="175"/>
                </a:lnTo>
                <a:lnTo>
                  <a:pt x="584" y="175"/>
                </a:lnTo>
                <a:lnTo>
                  <a:pt x="584" y="175"/>
                </a:lnTo>
                <a:lnTo>
                  <a:pt x="584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3" y="176"/>
                </a:lnTo>
                <a:lnTo>
                  <a:pt x="582" y="176"/>
                </a:lnTo>
                <a:lnTo>
                  <a:pt x="582" y="176"/>
                </a:lnTo>
                <a:lnTo>
                  <a:pt x="582" y="176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5"/>
                </a:lnTo>
                <a:lnTo>
                  <a:pt x="582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1" y="176"/>
                </a:lnTo>
                <a:lnTo>
                  <a:pt x="580" y="176"/>
                </a:lnTo>
                <a:lnTo>
                  <a:pt x="580" y="176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5"/>
                </a:lnTo>
                <a:lnTo>
                  <a:pt x="580" y="176"/>
                </a:lnTo>
                <a:lnTo>
                  <a:pt x="580" y="176"/>
                </a:lnTo>
                <a:lnTo>
                  <a:pt x="580" y="176"/>
                </a:lnTo>
                <a:lnTo>
                  <a:pt x="580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9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8" y="176"/>
                </a:lnTo>
                <a:lnTo>
                  <a:pt x="577" y="176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5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7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6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4"/>
                </a:lnTo>
                <a:lnTo>
                  <a:pt x="575" y="173"/>
                </a:lnTo>
                <a:lnTo>
                  <a:pt x="575" y="173"/>
                </a:lnTo>
                <a:lnTo>
                  <a:pt x="575" y="173"/>
                </a:lnTo>
                <a:lnTo>
                  <a:pt x="575" y="173"/>
                </a:lnTo>
                <a:lnTo>
                  <a:pt x="574" y="173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2"/>
                </a:lnTo>
                <a:lnTo>
                  <a:pt x="574" y="173"/>
                </a:lnTo>
                <a:lnTo>
                  <a:pt x="574" y="173"/>
                </a:lnTo>
                <a:lnTo>
                  <a:pt x="574" y="173"/>
                </a:lnTo>
                <a:lnTo>
                  <a:pt x="574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3"/>
                </a:lnTo>
                <a:lnTo>
                  <a:pt x="573" y="172"/>
                </a:lnTo>
                <a:lnTo>
                  <a:pt x="573" y="172"/>
                </a:lnTo>
                <a:lnTo>
                  <a:pt x="572" y="172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1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70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9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8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2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7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3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2" y="166"/>
                </a:lnTo>
                <a:lnTo>
                  <a:pt x="571" y="166"/>
                </a:lnTo>
                <a:lnTo>
                  <a:pt x="571" y="166"/>
                </a:lnTo>
                <a:lnTo>
                  <a:pt x="571" y="166"/>
                </a:lnTo>
                <a:lnTo>
                  <a:pt x="571" y="165"/>
                </a:lnTo>
                <a:lnTo>
                  <a:pt x="571" y="165"/>
                </a:lnTo>
                <a:lnTo>
                  <a:pt x="571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70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5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9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4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8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3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7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2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1"/>
                </a:lnTo>
                <a:lnTo>
                  <a:pt x="566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60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5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60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9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4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8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7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3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5"/>
                </a:lnTo>
                <a:lnTo>
                  <a:pt x="564" y="155"/>
                </a:lnTo>
                <a:lnTo>
                  <a:pt x="564" y="155"/>
                </a:lnTo>
                <a:lnTo>
                  <a:pt x="564" y="155"/>
                </a:lnTo>
                <a:lnTo>
                  <a:pt x="563" y="155"/>
                </a:lnTo>
                <a:lnTo>
                  <a:pt x="563" y="155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3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4"/>
                </a:lnTo>
                <a:lnTo>
                  <a:pt x="562" y="153"/>
                </a:lnTo>
                <a:lnTo>
                  <a:pt x="562" y="153"/>
                </a:lnTo>
                <a:lnTo>
                  <a:pt x="562" y="153"/>
                </a:lnTo>
                <a:lnTo>
                  <a:pt x="562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2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2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1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60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3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2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7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1"/>
                </a:lnTo>
                <a:lnTo>
                  <a:pt x="555" y="151"/>
                </a:lnTo>
                <a:lnTo>
                  <a:pt x="555" y="151"/>
                </a:lnTo>
                <a:lnTo>
                  <a:pt x="555" y="151"/>
                </a:lnTo>
                <a:lnTo>
                  <a:pt x="556" y="151"/>
                </a:lnTo>
                <a:lnTo>
                  <a:pt x="556" y="151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50"/>
                </a:lnTo>
                <a:lnTo>
                  <a:pt x="556" y="149"/>
                </a:lnTo>
                <a:lnTo>
                  <a:pt x="556" y="149"/>
                </a:lnTo>
                <a:lnTo>
                  <a:pt x="556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9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5" y="148"/>
                </a:lnTo>
                <a:lnTo>
                  <a:pt x="554" y="148"/>
                </a:lnTo>
                <a:lnTo>
                  <a:pt x="554" y="148"/>
                </a:lnTo>
                <a:lnTo>
                  <a:pt x="554" y="147"/>
                </a:lnTo>
                <a:lnTo>
                  <a:pt x="554" y="147"/>
                </a:lnTo>
                <a:lnTo>
                  <a:pt x="554" y="147"/>
                </a:lnTo>
                <a:lnTo>
                  <a:pt x="553" y="147"/>
                </a:lnTo>
                <a:lnTo>
                  <a:pt x="553" y="147"/>
                </a:lnTo>
                <a:lnTo>
                  <a:pt x="553" y="147"/>
                </a:lnTo>
                <a:lnTo>
                  <a:pt x="553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7"/>
                </a:lnTo>
                <a:lnTo>
                  <a:pt x="552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1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7"/>
                </a:lnTo>
                <a:lnTo>
                  <a:pt x="550" y="148"/>
                </a:lnTo>
                <a:lnTo>
                  <a:pt x="550" y="148"/>
                </a:lnTo>
                <a:lnTo>
                  <a:pt x="550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9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8"/>
                </a:lnTo>
                <a:lnTo>
                  <a:pt x="548" y="147"/>
                </a:lnTo>
                <a:lnTo>
                  <a:pt x="548" y="147"/>
                </a:lnTo>
                <a:lnTo>
                  <a:pt x="548" y="147"/>
                </a:lnTo>
                <a:lnTo>
                  <a:pt x="548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7" y="147"/>
                </a:lnTo>
                <a:lnTo>
                  <a:pt x="546" y="147"/>
                </a:lnTo>
                <a:lnTo>
                  <a:pt x="546" y="147"/>
                </a:lnTo>
                <a:lnTo>
                  <a:pt x="546" y="147"/>
                </a:lnTo>
                <a:lnTo>
                  <a:pt x="546" y="146"/>
                </a:lnTo>
                <a:lnTo>
                  <a:pt x="546" y="146"/>
                </a:lnTo>
                <a:lnTo>
                  <a:pt x="546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6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5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7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3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6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5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4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4" y="143"/>
                </a:lnTo>
                <a:lnTo>
                  <a:pt x="543" y="143"/>
                </a:lnTo>
                <a:lnTo>
                  <a:pt x="543" y="143"/>
                </a:lnTo>
                <a:lnTo>
                  <a:pt x="543" y="143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2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1"/>
                </a:lnTo>
                <a:lnTo>
                  <a:pt x="544" y="141"/>
                </a:lnTo>
                <a:lnTo>
                  <a:pt x="543" y="141"/>
                </a:lnTo>
                <a:lnTo>
                  <a:pt x="543" y="140"/>
                </a:lnTo>
                <a:lnTo>
                  <a:pt x="543" y="140"/>
                </a:lnTo>
                <a:lnTo>
                  <a:pt x="543" y="140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9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8"/>
                </a:lnTo>
                <a:lnTo>
                  <a:pt x="543" y="137"/>
                </a:lnTo>
                <a:lnTo>
                  <a:pt x="543" y="137"/>
                </a:lnTo>
                <a:lnTo>
                  <a:pt x="543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2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7"/>
                </a:lnTo>
                <a:lnTo>
                  <a:pt x="541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5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4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1" y="133"/>
                </a:lnTo>
                <a:lnTo>
                  <a:pt x="540" y="133"/>
                </a:lnTo>
                <a:lnTo>
                  <a:pt x="540" y="133"/>
                </a:lnTo>
                <a:lnTo>
                  <a:pt x="540" y="133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40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9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7" y="132"/>
                </a:lnTo>
                <a:lnTo>
                  <a:pt x="537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8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7" y="131"/>
                </a:lnTo>
                <a:lnTo>
                  <a:pt x="536" y="131"/>
                </a:lnTo>
                <a:lnTo>
                  <a:pt x="536" y="131"/>
                </a:lnTo>
                <a:lnTo>
                  <a:pt x="536" y="131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6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5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30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4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9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3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8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4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3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8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2" y="127"/>
                </a:lnTo>
                <a:lnTo>
                  <a:pt x="531" y="127"/>
                </a:lnTo>
                <a:lnTo>
                  <a:pt x="531" y="126"/>
                </a:lnTo>
                <a:lnTo>
                  <a:pt x="531" y="126"/>
                </a:lnTo>
                <a:lnTo>
                  <a:pt x="531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6"/>
                </a:lnTo>
                <a:lnTo>
                  <a:pt x="530" y="125"/>
                </a:lnTo>
                <a:lnTo>
                  <a:pt x="530" y="125"/>
                </a:lnTo>
                <a:lnTo>
                  <a:pt x="530" y="125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9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8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7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6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4" y="125"/>
                </a:lnTo>
                <a:lnTo>
                  <a:pt x="523" y="125"/>
                </a:lnTo>
                <a:lnTo>
                  <a:pt x="523" y="125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4"/>
                </a:lnTo>
                <a:lnTo>
                  <a:pt x="523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2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1" y="123"/>
                </a:lnTo>
                <a:lnTo>
                  <a:pt x="520" y="123"/>
                </a:lnTo>
                <a:lnTo>
                  <a:pt x="520" y="123"/>
                </a:lnTo>
                <a:lnTo>
                  <a:pt x="520" y="124"/>
                </a:lnTo>
                <a:lnTo>
                  <a:pt x="520" y="124"/>
                </a:lnTo>
                <a:lnTo>
                  <a:pt x="520" y="124"/>
                </a:lnTo>
                <a:lnTo>
                  <a:pt x="521" y="124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2" y="125"/>
                </a:lnTo>
                <a:lnTo>
                  <a:pt x="522" y="125"/>
                </a:lnTo>
                <a:lnTo>
                  <a:pt x="522" y="125"/>
                </a:lnTo>
                <a:lnTo>
                  <a:pt x="522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5"/>
                </a:lnTo>
                <a:lnTo>
                  <a:pt x="521" y="126"/>
                </a:lnTo>
                <a:lnTo>
                  <a:pt x="521" y="126"/>
                </a:lnTo>
                <a:lnTo>
                  <a:pt x="520" y="126"/>
                </a:lnTo>
                <a:lnTo>
                  <a:pt x="520" y="126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20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9" y="127"/>
                </a:lnTo>
                <a:lnTo>
                  <a:pt x="518" y="127"/>
                </a:lnTo>
                <a:lnTo>
                  <a:pt x="518" y="127"/>
                </a:lnTo>
                <a:lnTo>
                  <a:pt x="518" y="127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8" y="126"/>
                </a:lnTo>
                <a:lnTo>
                  <a:pt x="517" y="126"/>
                </a:lnTo>
                <a:lnTo>
                  <a:pt x="517" y="126"/>
                </a:lnTo>
                <a:lnTo>
                  <a:pt x="517" y="126"/>
                </a:lnTo>
                <a:lnTo>
                  <a:pt x="517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6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5" y="126"/>
                </a:lnTo>
                <a:lnTo>
                  <a:pt x="514" y="125"/>
                </a:lnTo>
                <a:lnTo>
                  <a:pt x="514" y="125"/>
                </a:lnTo>
                <a:lnTo>
                  <a:pt x="514" y="125"/>
                </a:lnTo>
                <a:lnTo>
                  <a:pt x="514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3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2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1" y="125"/>
                </a:lnTo>
                <a:lnTo>
                  <a:pt x="510" y="125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10" y="126"/>
                </a:lnTo>
                <a:lnTo>
                  <a:pt x="509" y="126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9" y="127"/>
                </a:lnTo>
                <a:lnTo>
                  <a:pt x="508" y="127"/>
                </a:lnTo>
                <a:lnTo>
                  <a:pt x="508" y="127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8" y="126"/>
                </a:lnTo>
                <a:lnTo>
                  <a:pt x="509" y="126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9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8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7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5"/>
                </a:lnTo>
                <a:lnTo>
                  <a:pt x="506" y="125"/>
                </a:lnTo>
                <a:lnTo>
                  <a:pt x="506" y="125"/>
                </a:lnTo>
                <a:lnTo>
                  <a:pt x="505" y="125"/>
                </a:lnTo>
                <a:lnTo>
                  <a:pt x="505" y="125"/>
                </a:lnTo>
                <a:lnTo>
                  <a:pt x="505" y="125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6"/>
                </a:lnTo>
                <a:lnTo>
                  <a:pt x="505" y="127"/>
                </a:lnTo>
                <a:lnTo>
                  <a:pt x="505" y="127"/>
                </a:lnTo>
                <a:lnTo>
                  <a:pt x="504" y="127"/>
                </a:lnTo>
                <a:lnTo>
                  <a:pt x="504" y="127"/>
                </a:lnTo>
                <a:lnTo>
                  <a:pt x="504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3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1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7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500" y="126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497" y="126"/>
                </a:lnTo>
                <a:lnTo>
                  <a:pt x="497" y="126"/>
                </a:lnTo>
                <a:lnTo>
                  <a:pt x="497" y="126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7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6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5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4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3" y="125"/>
                </a:lnTo>
                <a:lnTo>
                  <a:pt x="492" y="125"/>
                </a:lnTo>
                <a:lnTo>
                  <a:pt x="492" y="125"/>
                </a:lnTo>
                <a:lnTo>
                  <a:pt x="492" y="125"/>
                </a:lnTo>
                <a:lnTo>
                  <a:pt x="492" y="124"/>
                </a:lnTo>
                <a:lnTo>
                  <a:pt x="492" y="124"/>
                </a:lnTo>
                <a:lnTo>
                  <a:pt x="492" y="124"/>
                </a:lnTo>
                <a:lnTo>
                  <a:pt x="492" y="124"/>
                </a:lnTo>
                <a:lnTo>
                  <a:pt x="491" y="124"/>
                </a:lnTo>
                <a:lnTo>
                  <a:pt x="491" y="124"/>
                </a:lnTo>
                <a:lnTo>
                  <a:pt x="491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4"/>
                </a:lnTo>
                <a:lnTo>
                  <a:pt x="490" y="125"/>
                </a:lnTo>
                <a:lnTo>
                  <a:pt x="491" y="125"/>
                </a:lnTo>
                <a:lnTo>
                  <a:pt x="491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90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9" y="125"/>
                </a:lnTo>
                <a:lnTo>
                  <a:pt x="488" y="125"/>
                </a:lnTo>
                <a:lnTo>
                  <a:pt x="488" y="125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4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3"/>
                </a:lnTo>
                <a:lnTo>
                  <a:pt x="488" y="122"/>
                </a:lnTo>
                <a:lnTo>
                  <a:pt x="487" y="122"/>
                </a:lnTo>
                <a:lnTo>
                  <a:pt x="487" y="122"/>
                </a:lnTo>
                <a:lnTo>
                  <a:pt x="487" y="122"/>
                </a:lnTo>
                <a:lnTo>
                  <a:pt x="487" y="121"/>
                </a:lnTo>
                <a:lnTo>
                  <a:pt x="487" y="121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6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5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0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5" y="121"/>
                </a:lnTo>
                <a:lnTo>
                  <a:pt x="485" y="121"/>
                </a:lnTo>
                <a:lnTo>
                  <a:pt x="485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2"/>
                </a:lnTo>
                <a:lnTo>
                  <a:pt x="484" y="122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1"/>
                </a:lnTo>
                <a:lnTo>
                  <a:pt x="484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3" y="120"/>
                </a:lnTo>
                <a:lnTo>
                  <a:pt x="482" y="120"/>
                </a:lnTo>
                <a:lnTo>
                  <a:pt x="482" y="120"/>
                </a:lnTo>
                <a:lnTo>
                  <a:pt x="482" y="120"/>
                </a:lnTo>
                <a:lnTo>
                  <a:pt x="481" y="122"/>
                </a:lnTo>
                <a:lnTo>
                  <a:pt x="481" y="123"/>
                </a:lnTo>
                <a:lnTo>
                  <a:pt x="478" y="129"/>
                </a:lnTo>
                <a:lnTo>
                  <a:pt x="477" y="131"/>
                </a:lnTo>
                <a:lnTo>
                  <a:pt x="477" y="132"/>
                </a:lnTo>
                <a:lnTo>
                  <a:pt x="477" y="132"/>
                </a:lnTo>
                <a:lnTo>
                  <a:pt x="474" y="135"/>
                </a:lnTo>
                <a:lnTo>
                  <a:pt x="474" y="136"/>
                </a:lnTo>
                <a:lnTo>
                  <a:pt x="473" y="137"/>
                </a:lnTo>
                <a:lnTo>
                  <a:pt x="472" y="139"/>
                </a:lnTo>
                <a:lnTo>
                  <a:pt x="469" y="146"/>
                </a:lnTo>
                <a:lnTo>
                  <a:pt x="468" y="147"/>
                </a:lnTo>
                <a:lnTo>
                  <a:pt x="466" y="151"/>
                </a:lnTo>
                <a:lnTo>
                  <a:pt x="466" y="151"/>
                </a:lnTo>
                <a:lnTo>
                  <a:pt x="465" y="152"/>
                </a:lnTo>
                <a:lnTo>
                  <a:pt x="464" y="152"/>
                </a:lnTo>
                <a:lnTo>
                  <a:pt x="462" y="152"/>
                </a:lnTo>
                <a:lnTo>
                  <a:pt x="461" y="153"/>
                </a:lnTo>
                <a:lnTo>
                  <a:pt x="459" y="153"/>
                </a:lnTo>
                <a:lnTo>
                  <a:pt x="455" y="153"/>
                </a:lnTo>
                <a:lnTo>
                  <a:pt x="454" y="154"/>
                </a:lnTo>
                <a:lnTo>
                  <a:pt x="449" y="155"/>
                </a:lnTo>
                <a:lnTo>
                  <a:pt x="445" y="156"/>
                </a:lnTo>
                <a:lnTo>
                  <a:pt x="443" y="158"/>
                </a:lnTo>
                <a:lnTo>
                  <a:pt x="443" y="158"/>
                </a:lnTo>
                <a:lnTo>
                  <a:pt x="439" y="162"/>
                </a:lnTo>
                <a:lnTo>
                  <a:pt x="439" y="162"/>
                </a:lnTo>
                <a:lnTo>
                  <a:pt x="438" y="165"/>
                </a:lnTo>
                <a:lnTo>
                  <a:pt x="438" y="165"/>
                </a:lnTo>
                <a:lnTo>
                  <a:pt x="437" y="168"/>
                </a:lnTo>
                <a:lnTo>
                  <a:pt x="436" y="170"/>
                </a:lnTo>
                <a:lnTo>
                  <a:pt x="435" y="174"/>
                </a:lnTo>
                <a:lnTo>
                  <a:pt x="435" y="175"/>
                </a:lnTo>
                <a:lnTo>
                  <a:pt x="435" y="175"/>
                </a:lnTo>
                <a:lnTo>
                  <a:pt x="435" y="176"/>
                </a:lnTo>
                <a:lnTo>
                  <a:pt x="435" y="178"/>
                </a:lnTo>
                <a:lnTo>
                  <a:pt x="435" y="178"/>
                </a:lnTo>
                <a:lnTo>
                  <a:pt x="434" y="183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5"/>
                </a:lnTo>
                <a:lnTo>
                  <a:pt x="434" y="186"/>
                </a:lnTo>
                <a:lnTo>
                  <a:pt x="434" y="186"/>
                </a:lnTo>
                <a:lnTo>
                  <a:pt x="434" y="186"/>
                </a:lnTo>
                <a:lnTo>
                  <a:pt x="434" y="187"/>
                </a:lnTo>
                <a:lnTo>
                  <a:pt x="434" y="187"/>
                </a:lnTo>
                <a:lnTo>
                  <a:pt x="434" y="187"/>
                </a:lnTo>
                <a:lnTo>
                  <a:pt x="434" y="187"/>
                </a:lnTo>
                <a:lnTo>
                  <a:pt x="434" y="188"/>
                </a:lnTo>
                <a:lnTo>
                  <a:pt x="434" y="189"/>
                </a:lnTo>
                <a:lnTo>
                  <a:pt x="434" y="190"/>
                </a:lnTo>
                <a:lnTo>
                  <a:pt x="434" y="191"/>
                </a:lnTo>
                <a:lnTo>
                  <a:pt x="433" y="191"/>
                </a:lnTo>
                <a:lnTo>
                  <a:pt x="433" y="193"/>
                </a:lnTo>
                <a:lnTo>
                  <a:pt x="433" y="195"/>
                </a:lnTo>
                <a:lnTo>
                  <a:pt x="434" y="197"/>
                </a:lnTo>
                <a:lnTo>
                  <a:pt x="433" y="198"/>
                </a:lnTo>
                <a:lnTo>
                  <a:pt x="433" y="199"/>
                </a:lnTo>
                <a:lnTo>
                  <a:pt x="432" y="200"/>
                </a:lnTo>
                <a:lnTo>
                  <a:pt x="432" y="200"/>
                </a:lnTo>
                <a:lnTo>
                  <a:pt x="432" y="200"/>
                </a:lnTo>
                <a:lnTo>
                  <a:pt x="432" y="201"/>
                </a:lnTo>
                <a:lnTo>
                  <a:pt x="432" y="201"/>
                </a:lnTo>
                <a:lnTo>
                  <a:pt x="431" y="202"/>
                </a:lnTo>
                <a:lnTo>
                  <a:pt x="431" y="203"/>
                </a:lnTo>
                <a:lnTo>
                  <a:pt x="431" y="204"/>
                </a:lnTo>
                <a:lnTo>
                  <a:pt x="431" y="204"/>
                </a:lnTo>
                <a:lnTo>
                  <a:pt x="432" y="204"/>
                </a:lnTo>
                <a:lnTo>
                  <a:pt x="432" y="204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1" y="206"/>
                </a:lnTo>
                <a:lnTo>
                  <a:pt x="431" y="206"/>
                </a:lnTo>
                <a:lnTo>
                  <a:pt x="431" y="206"/>
                </a:lnTo>
                <a:lnTo>
                  <a:pt x="431" y="207"/>
                </a:lnTo>
                <a:lnTo>
                  <a:pt x="431" y="207"/>
                </a:lnTo>
                <a:lnTo>
                  <a:pt x="431" y="209"/>
                </a:lnTo>
                <a:lnTo>
                  <a:pt x="431" y="211"/>
                </a:lnTo>
                <a:lnTo>
                  <a:pt x="431" y="214"/>
                </a:lnTo>
                <a:lnTo>
                  <a:pt x="431" y="214"/>
                </a:lnTo>
                <a:lnTo>
                  <a:pt x="430" y="214"/>
                </a:lnTo>
                <a:lnTo>
                  <a:pt x="430" y="214"/>
                </a:lnTo>
                <a:lnTo>
                  <a:pt x="430" y="215"/>
                </a:lnTo>
                <a:lnTo>
                  <a:pt x="430" y="215"/>
                </a:lnTo>
                <a:lnTo>
                  <a:pt x="430" y="215"/>
                </a:lnTo>
                <a:lnTo>
                  <a:pt x="430" y="216"/>
                </a:lnTo>
                <a:lnTo>
                  <a:pt x="430" y="217"/>
                </a:lnTo>
                <a:lnTo>
                  <a:pt x="430" y="217"/>
                </a:lnTo>
                <a:lnTo>
                  <a:pt x="430" y="217"/>
                </a:lnTo>
                <a:lnTo>
                  <a:pt x="429" y="218"/>
                </a:lnTo>
                <a:lnTo>
                  <a:pt x="428" y="219"/>
                </a:lnTo>
                <a:lnTo>
                  <a:pt x="427" y="220"/>
                </a:lnTo>
                <a:lnTo>
                  <a:pt x="426" y="221"/>
                </a:lnTo>
                <a:lnTo>
                  <a:pt x="425" y="222"/>
                </a:lnTo>
                <a:lnTo>
                  <a:pt x="424" y="222"/>
                </a:lnTo>
                <a:lnTo>
                  <a:pt x="422" y="224"/>
                </a:lnTo>
                <a:lnTo>
                  <a:pt x="422" y="225"/>
                </a:lnTo>
                <a:lnTo>
                  <a:pt x="420" y="226"/>
                </a:lnTo>
                <a:lnTo>
                  <a:pt x="419" y="227"/>
                </a:lnTo>
                <a:lnTo>
                  <a:pt x="418" y="228"/>
                </a:lnTo>
                <a:lnTo>
                  <a:pt x="417" y="229"/>
                </a:lnTo>
                <a:lnTo>
                  <a:pt x="417" y="229"/>
                </a:lnTo>
                <a:lnTo>
                  <a:pt x="417" y="229"/>
                </a:lnTo>
                <a:lnTo>
                  <a:pt x="417" y="229"/>
                </a:lnTo>
                <a:lnTo>
                  <a:pt x="416" y="229"/>
                </a:lnTo>
                <a:lnTo>
                  <a:pt x="416" y="230"/>
                </a:lnTo>
                <a:lnTo>
                  <a:pt x="415" y="231"/>
                </a:lnTo>
                <a:lnTo>
                  <a:pt x="414" y="232"/>
                </a:lnTo>
                <a:lnTo>
                  <a:pt x="413" y="233"/>
                </a:lnTo>
                <a:lnTo>
                  <a:pt x="413" y="233"/>
                </a:lnTo>
                <a:lnTo>
                  <a:pt x="412" y="234"/>
                </a:lnTo>
                <a:lnTo>
                  <a:pt x="411" y="234"/>
                </a:lnTo>
                <a:lnTo>
                  <a:pt x="410" y="235"/>
                </a:lnTo>
                <a:lnTo>
                  <a:pt x="410" y="235"/>
                </a:lnTo>
                <a:lnTo>
                  <a:pt x="409" y="235"/>
                </a:lnTo>
                <a:lnTo>
                  <a:pt x="409" y="235"/>
                </a:lnTo>
                <a:lnTo>
                  <a:pt x="409" y="236"/>
                </a:lnTo>
                <a:lnTo>
                  <a:pt x="408" y="237"/>
                </a:lnTo>
                <a:lnTo>
                  <a:pt x="408" y="237"/>
                </a:lnTo>
                <a:lnTo>
                  <a:pt x="407" y="237"/>
                </a:lnTo>
                <a:lnTo>
                  <a:pt x="406" y="238"/>
                </a:lnTo>
                <a:lnTo>
                  <a:pt x="405" y="238"/>
                </a:lnTo>
                <a:lnTo>
                  <a:pt x="404" y="238"/>
                </a:lnTo>
                <a:lnTo>
                  <a:pt x="404" y="238"/>
                </a:lnTo>
                <a:lnTo>
                  <a:pt x="403" y="238"/>
                </a:lnTo>
                <a:lnTo>
                  <a:pt x="403" y="238"/>
                </a:lnTo>
                <a:lnTo>
                  <a:pt x="403" y="238"/>
                </a:lnTo>
                <a:lnTo>
                  <a:pt x="402" y="239"/>
                </a:lnTo>
                <a:lnTo>
                  <a:pt x="401" y="239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1"/>
                </a:lnTo>
                <a:lnTo>
                  <a:pt x="401" y="241"/>
                </a:lnTo>
                <a:lnTo>
                  <a:pt x="401" y="241"/>
                </a:lnTo>
                <a:lnTo>
                  <a:pt x="402" y="241"/>
                </a:lnTo>
                <a:lnTo>
                  <a:pt x="402" y="241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2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1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2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3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4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5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0" y="246"/>
                </a:lnTo>
                <a:lnTo>
                  <a:pt x="401" y="246"/>
                </a:lnTo>
                <a:lnTo>
                  <a:pt x="401" y="247"/>
                </a:lnTo>
                <a:lnTo>
                  <a:pt x="401" y="247"/>
                </a:lnTo>
                <a:lnTo>
                  <a:pt x="401" y="247"/>
                </a:lnTo>
                <a:lnTo>
                  <a:pt x="401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7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8"/>
                </a:lnTo>
                <a:lnTo>
                  <a:pt x="400" y="249"/>
                </a:lnTo>
                <a:lnTo>
                  <a:pt x="400" y="249"/>
                </a:lnTo>
                <a:lnTo>
                  <a:pt x="400" y="249"/>
                </a:lnTo>
                <a:lnTo>
                  <a:pt x="400" y="250"/>
                </a:lnTo>
                <a:lnTo>
                  <a:pt x="400" y="250"/>
                </a:lnTo>
                <a:lnTo>
                  <a:pt x="400" y="250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1"/>
                </a:lnTo>
                <a:lnTo>
                  <a:pt x="400" y="252"/>
                </a:lnTo>
                <a:lnTo>
                  <a:pt x="400" y="252"/>
                </a:lnTo>
                <a:lnTo>
                  <a:pt x="400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2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399" y="253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4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400" y="255"/>
                </a:lnTo>
                <a:lnTo>
                  <a:pt x="399" y="255"/>
                </a:lnTo>
                <a:lnTo>
                  <a:pt x="399" y="255"/>
                </a:lnTo>
                <a:lnTo>
                  <a:pt x="399" y="255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6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399" y="257"/>
                </a:lnTo>
                <a:lnTo>
                  <a:pt x="400" y="257"/>
                </a:lnTo>
                <a:lnTo>
                  <a:pt x="400" y="257"/>
                </a:lnTo>
                <a:lnTo>
                  <a:pt x="400" y="257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8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59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0"/>
                </a:lnTo>
                <a:lnTo>
                  <a:pt x="400" y="261"/>
                </a:lnTo>
                <a:lnTo>
                  <a:pt x="400" y="262"/>
                </a:lnTo>
                <a:lnTo>
                  <a:pt x="400" y="265"/>
                </a:lnTo>
                <a:lnTo>
                  <a:pt x="401" y="267"/>
                </a:lnTo>
                <a:lnTo>
                  <a:pt x="401" y="268"/>
                </a:lnTo>
                <a:lnTo>
                  <a:pt x="401" y="269"/>
                </a:lnTo>
                <a:lnTo>
                  <a:pt x="401" y="269"/>
                </a:lnTo>
                <a:lnTo>
                  <a:pt x="401" y="270"/>
                </a:lnTo>
                <a:lnTo>
                  <a:pt x="402" y="270"/>
                </a:lnTo>
                <a:lnTo>
                  <a:pt x="402" y="271"/>
                </a:lnTo>
                <a:lnTo>
                  <a:pt x="402" y="272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2" y="273"/>
                </a:lnTo>
                <a:lnTo>
                  <a:pt x="403" y="273"/>
                </a:lnTo>
                <a:lnTo>
                  <a:pt x="403" y="274"/>
                </a:lnTo>
                <a:lnTo>
                  <a:pt x="403" y="275"/>
                </a:lnTo>
                <a:lnTo>
                  <a:pt x="403" y="275"/>
                </a:lnTo>
                <a:lnTo>
                  <a:pt x="403" y="275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6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7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8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79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3" y="280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2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4"/>
                </a:lnTo>
                <a:lnTo>
                  <a:pt x="400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5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7" y="289"/>
                </a:lnTo>
                <a:lnTo>
                  <a:pt x="397" y="289"/>
                </a:lnTo>
                <a:lnTo>
                  <a:pt x="397" y="289"/>
                </a:lnTo>
                <a:lnTo>
                  <a:pt x="397" y="289"/>
                </a:lnTo>
                <a:lnTo>
                  <a:pt x="396" y="289"/>
                </a:lnTo>
                <a:lnTo>
                  <a:pt x="396" y="289"/>
                </a:lnTo>
                <a:lnTo>
                  <a:pt x="396" y="289"/>
                </a:lnTo>
                <a:lnTo>
                  <a:pt x="396" y="288"/>
                </a:lnTo>
                <a:lnTo>
                  <a:pt x="396" y="288"/>
                </a:lnTo>
                <a:lnTo>
                  <a:pt x="396" y="288"/>
                </a:lnTo>
                <a:lnTo>
                  <a:pt x="396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5" y="288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4" y="289"/>
                </a:lnTo>
                <a:lnTo>
                  <a:pt x="393" y="289"/>
                </a:lnTo>
                <a:lnTo>
                  <a:pt x="393" y="289"/>
                </a:lnTo>
                <a:lnTo>
                  <a:pt x="393" y="290"/>
                </a:lnTo>
                <a:lnTo>
                  <a:pt x="393" y="290"/>
                </a:lnTo>
                <a:lnTo>
                  <a:pt x="393" y="290"/>
                </a:lnTo>
                <a:lnTo>
                  <a:pt x="393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2" y="290"/>
                </a:lnTo>
                <a:lnTo>
                  <a:pt x="391" y="290"/>
                </a:lnTo>
                <a:lnTo>
                  <a:pt x="391" y="290"/>
                </a:lnTo>
                <a:lnTo>
                  <a:pt x="391" y="290"/>
                </a:lnTo>
                <a:lnTo>
                  <a:pt x="391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90" y="290"/>
                </a:lnTo>
                <a:lnTo>
                  <a:pt x="389" y="291"/>
                </a:lnTo>
                <a:lnTo>
                  <a:pt x="389" y="291"/>
                </a:lnTo>
                <a:lnTo>
                  <a:pt x="389" y="291"/>
                </a:lnTo>
                <a:lnTo>
                  <a:pt x="389" y="291"/>
                </a:lnTo>
                <a:lnTo>
                  <a:pt x="388" y="291"/>
                </a:lnTo>
                <a:lnTo>
                  <a:pt x="388" y="291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2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3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8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7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6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5" y="294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5"/>
                </a:lnTo>
                <a:lnTo>
                  <a:pt x="384" y="294"/>
                </a:lnTo>
                <a:lnTo>
                  <a:pt x="384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4"/>
                </a:lnTo>
                <a:lnTo>
                  <a:pt x="383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1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2"/>
                </a:lnTo>
                <a:lnTo>
                  <a:pt x="380" y="291"/>
                </a:lnTo>
                <a:lnTo>
                  <a:pt x="380" y="291"/>
                </a:lnTo>
                <a:lnTo>
                  <a:pt x="380" y="291"/>
                </a:lnTo>
                <a:lnTo>
                  <a:pt x="379" y="291"/>
                </a:lnTo>
                <a:lnTo>
                  <a:pt x="379" y="292"/>
                </a:lnTo>
                <a:lnTo>
                  <a:pt x="379" y="292"/>
                </a:lnTo>
                <a:lnTo>
                  <a:pt x="379" y="292"/>
                </a:lnTo>
                <a:lnTo>
                  <a:pt x="379" y="292"/>
                </a:lnTo>
                <a:lnTo>
                  <a:pt x="378" y="292"/>
                </a:lnTo>
                <a:lnTo>
                  <a:pt x="378" y="292"/>
                </a:lnTo>
                <a:lnTo>
                  <a:pt x="377" y="293"/>
                </a:lnTo>
                <a:lnTo>
                  <a:pt x="377" y="293"/>
                </a:lnTo>
                <a:lnTo>
                  <a:pt x="377" y="293"/>
                </a:lnTo>
                <a:lnTo>
                  <a:pt x="376" y="293"/>
                </a:lnTo>
                <a:lnTo>
                  <a:pt x="376" y="293"/>
                </a:lnTo>
                <a:lnTo>
                  <a:pt x="376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4"/>
                </a:lnTo>
                <a:lnTo>
                  <a:pt x="375" y="293"/>
                </a:lnTo>
                <a:lnTo>
                  <a:pt x="375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4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3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3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4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2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70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6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6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5"/>
                </a:lnTo>
                <a:lnTo>
                  <a:pt x="365" y="296"/>
                </a:lnTo>
                <a:lnTo>
                  <a:pt x="365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4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3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1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9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8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7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6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4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3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4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3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2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50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3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2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1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90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8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9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7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7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6" y="286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5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7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4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8"/>
                </a:lnTo>
                <a:lnTo>
                  <a:pt x="343" y="287"/>
                </a:lnTo>
                <a:lnTo>
                  <a:pt x="343" y="287"/>
                </a:lnTo>
                <a:lnTo>
                  <a:pt x="343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2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1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40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7"/>
                </a:lnTo>
                <a:lnTo>
                  <a:pt x="339" y="286"/>
                </a:lnTo>
                <a:lnTo>
                  <a:pt x="339" y="286"/>
                </a:lnTo>
                <a:lnTo>
                  <a:pt x="339" y="286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5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8" y="283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39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2"/>
                </a:lnTo>
                <a:lnTo>
                  <a:pt x="340" y="281"/>
                </a:lnTo>
                <a:lnTo>
                  <a:pt x="340" y="281"/>
                </a:lnTo>
                <a:lnTo>
                  <a:pt x="340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1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39" y="280"/>
                </a:lnTo>
                <a:lnTo>
                  <a:pt x="340" y="280"/>
                </a:lnTo>
                <a:lnTo>
                  <a:pt x="340" y="279"/>
                </a:lnTo>
                <a:lnTo>
                  <a:pt x="340" y="279"/>
                </a:lnTo>
                <a:lnTo>
                  <a:pt x="340" y="279"/>
                </a:lnTo>
                <a:lnTo>
                  <a:pt x="340" y="279"/>
                </a:lnTo>
                <a:lnTo>
                  <a:pt x="340" y="278"/>
                </a:lnTo>
                <a:lnTo>
                  <a:pt x="340" y="278"/>
                </a:lnTo>
                <a:lnTo>
                  <a:pt x="340" y="278"/>
                </a:lnTo>
                <a:lnTo>
                  <a:pt x="340" y="277"/>
                </a:lnTo>
                <a:lnTo>
                  <a:pt x="340" y="277"/>
                </a:lnTo>
                <a:lnTo>
                  <a:pt x="340" y="277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6"/>
                </a:lnTo>
                <a:lnTo>
                  <a:pt x="340" y="275"/>
                </a:lnTo>
                <a:lnTo>
                  <a:pt x="340" y="275"/>
                </a:lnTo>
                <a:lnTo>
                  <a:pt x="340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9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8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5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7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8"/>
                </a:lnTo>
                <a:lnTo>
                  <a:pt x="335" y="278"/>
                </a:lnTo>
                <a:lnTo>
                  <a:pt x="335" y="278"/>
                </a:lnTo>
                <a:lnTo>
                  <a:pt x="335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4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8"/>
                </a:lnTo>
                <a:lnTo>
                  <a:pt x="331" y="279"/>
                </a:lnTo>
                <a:lnTo>
                  <a:pt x="331" y="279"/>
                </a:lnTo>
                <a:lnTo>
                  <a:pt x="331" y="279"/>
                </a:lnTo>
                <a:lnTo>
                  <a:pt x="331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30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79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9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0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8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7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1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6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2"/>
                </a:lnTo>
                <a:lnTo>
                  <a:pt x="324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3" y="283"/>
                </a:lnTo>
                <a:lnTo>
                  <a:pt x="322" y="283"/>
                </a:lnTo>
                <a:lnTo>
                  <a:pt x="322" y="283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4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5"/>
                </a:lnTo>
                <a:lnTo>
                  <a:pt x="322" y="286"/>
                </a:lnTo>
                <a:lnTo>
                  <a:pt x="322" y="286"/>
                </a:lnTo>
                <a:lnTo>
                  <a:pt x="321" y="286"/>
                </a:lnTo>
                <a:lnTo>
                  <a:pt x="321" y="286"/>
                </a:lnTo>
                <a:lnTo>
                  <a:pt x="321" y="286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5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1" y="284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3"/>
                </a:lnTo>
                <a:lnTo>
                  <a:pt x="320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9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3"/>
                </a:lnTo>
                <a:lnTo>
                  <a:pt x="318" y="282"/>
                </a:lnTo>
                <a:lnTo>
                  <a:pt x="318" y="282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5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4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3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3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2"/>
                </a:lnTo>
                <a:lnTo>
                  <a:pt x="310" y="281"/>
                </a:lnTo>
                <a:lnTo>
                  <a:pt x="310" y="281"/>
                </a:lnTo>
                <a:lnTo>
                  <a:pt x="310" y="281"/>
                </a:lnTo>
                <a:lnTo>
                  <a:pt x="310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9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8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7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1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4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3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3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2" y="282"/>
                </a:lnTo>
                <a:lnTo>
                  <a:pt x="301" y="282"/>
                </a:lnTo>
                <a:lnTo>
                  <a:pt x="301" y="282"/>
                </a:lnTo>
                <a:lnTo>
                  <a:pt x="301" y="282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1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2" y="279"/>
                </a:lnTo>
                <a:lnTo>
                  <a:pt x="302" y="279"/>
                </a:lnTo>
                <a:lnTo>
                  <a:pt x="302" y="279"/>
                </a:lnTo>
                <a:lnTo>
                  <a:pt x="302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80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1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9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79"/>
                </a:lnTo>
                <a:lnTo>
                  <a:pt x="298" y="280"/>
                </a:lnTo>
                <a:lnTo>
                  <a:pt x="298" y="280"/>
                </a:lnTo>
                <a:lnTo>
                  <a:pt x="298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7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80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6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79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4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80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3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2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1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79"/>
                </a:lnTo>
                <a:lnTo>
                  <a:pt x="290" y="280"/>
                </a:lnTo>
                <a:lnTo>
                  <a:pt x="290" y="280"/>
                </a:lnTo>
                <a:lnTo>
                  <a:pt x="290" y="280"/>
                </a:lnTo>
                <a:lnTo>
                  <a:pt x="290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9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80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8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6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8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5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4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3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1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80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9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5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7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8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4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3"/>
                </a:ln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78" y="272"/>
                </a:lnTo>
                <a:lnTo>
                  <a:pt x="278" y="272"/>
                </a:lnTo>
                <a:lnTo>
                  <a:pt x="277" y="272"/>
                </a:lnTo>
                <a:lnTo>
                  <a:pt x="277" y="271"/>
                </a:lnTo>
                <a:lnTo>
                  <a:pt x="277" y="271"/>
                </a:lnTo>
                <a:lnTo>
                  <a:pt x="277" y="271"/>
                </a:lnTo>
                <a:lnTo>
                  <a:pt x="276" y="271"/>
                </a:lnTo>
                <a:lnTo>
                  <a:pt x="276" y="271"/>
                </a:lnTo>
                <a:lnTo>
                  <a:pt x="276" y="271"/>
                </a:lnTo>
                <a:lnTo>
                  <a:pt x="276" y="271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70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9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8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7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6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7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6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5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4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5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3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2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4" y="261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3" y="260"/>
                </a:lnTo>
                <a:lnTo>
                  <a:pt x="272" y="260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9"/>
                </a:lnTo>
                <a:lnTo>
                  <a:pt x="272" y="258"/>
                </a:lnTo>
                <a:lnTo>
                  <a:pt x="272" y="258"/>
                </a:lnTo>
                <a:lnTo>
                  <a:pt x="272" y="258"/>
                </a:lnTo>
                <a:lnTo>
                  <a:pt x="272" y="258"/>
                </a:lnTo>
                <a:lnTo>
                  <a:pt x="271" y="258"/>
                </a:lnTo>
                <a:lnTo>
                  <a:pt x="271" y="258"/>
                </a:lnTo>
                <a:lnTo>
                  <a:pt x="271" y="258"/>
                </a:lnTo>
                <a:lnTo>
                  <a:pt x="271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7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70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6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5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9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2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8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3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1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9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8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7" y="251"/>
                </a:lnTo>
                <a:lnTo>
                  <a:pt x="256" y="251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6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50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5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9"/>
                </a:lnTo>
                <a:lnTo>
                  <a:pt x="256" y="248"/>
                </a:lnTo>
                <a:lnTo>
                  <a:pt x="256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8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6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7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6" y="245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5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6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7"/>
                </a:lnTo>
                <a:lnTo>
                  <a:pt x="254" y="246"/>
                </a:lnTo>
                <a:lnTo>
                  <a:pt x="254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3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5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4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2" y="243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2"/>
                </a:lnTo>
                <a:lnTo>
                  <a:pt x="251" y="241"/>
                </a:lnTo>
                <a:lnTo>
                  <a:pt x="251" y="241"/>
                </a:lnTo>
                <a:lnTo>
                  <a:pt x="251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1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40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2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39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3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40"/>
                </a:lnTo>
                <a:lnTo>
                  <a:pt x="254" y="239"/>
                </a:lnTo>
                <a:lnTo>
                  <a:pt x="254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9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5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8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4" y="237"/>
                </a:lnTo>
                <a:lnTo>
                  <a:pt x="253" y="237"/>
                </a:lnTo>
                <a:lnTo>
                  <a:pt x="253" y="237"/>
                </a:lnTo>
                <a:lnTo>
                  <a:pt x="253" y="236"/>
                </a:lnTo>
                <a:lnTo>
                  <a:pt x="253" y="236"/>
                </a:lnTo>
                <a:lnTo>
                  <a:pt x="253" y="236"/>
                </a:lnTo>
                <a:lnTo>
                  <a:pt x="253" y="236"/>
                </a:lnTo>
                <a:lnTo>
                  <a:pt x="254" y="236"/>
                </a:lnTo>
                <a:lnTo>
                  <a:pt x="254" y="236"/>
                </a:lnTo>
                <a:lnTo>
                  <a:pt x="254" y="236"/>
                </a:lnTo>
                <a:lnTo>
                  <a:pt x="254" y="235"/>
                </a:lnTo>
                <a:lnTo>
                  <a:pt x="254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5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3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1" y="234"/>
                </a:lnTo>
                <a:lnTo>
                  <a:pt x="251" y="234"/>
                </a:lnTo>
                <a:lnTo>
                  <a:pt x="251" y="234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1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3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0" y="232"/>
                </a:lnTo>
                <a:lnTo>
                  <a:pt x="250" y="231"/>
                </a:lnTo>
                <a:lnTo>
                  <a:pt x="250" y="231"/>
                </a:lnTo>
                <a:lnTo>
                  <a:pt x="250" y="231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9" y="232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1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30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8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7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6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5" y="229"/>
                </a:lnTo>
                <a:lnTo>
                  <a:pt x="244" y="229"/>
                </a:lnTo>
                <a:lnTo>
                  <a:pt x="244" y="229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8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3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7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2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5"/>
                </a:lnTo>
                <a:lnTo>
                  <a:pt x="241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40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7"/>
                </a:lnTo>
                <a:lnTo>
                  <a:pt x="238" y="227"/>
                </a:lnTo>
                <a:lnTo>
                  <a:pt x="238" y="227"/>
                </a:lnTo>
                <a:lnTo>
                  <a:pt x="238" y="227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6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8" y="225"/>
                </a:lnTo>
                <a:lnTo>
                  <a:pt x="237" y="225"/>
                </a:lnTo>
                <a:lnTo>
                  <a:pt x="237" y="225"/>
                </a:lnTo>
                <a:lnTo>
                  <a:pt x="237" y="225"/>
                </a:lnTo>
                <a:lnTo>
                  <a:pt x="237" y="224"/>
                </a:lnTo>
                <a:lnTo>
                  <a:pt x="237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4"/>
                </a:lnTo>
                <a:lnTo>
                  <a:pt x="238" y="223"/>
                </a:lnTo>
                <a:lnTo>
                  <a:pt x="238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39" y="223"/>
                </a:lnTo>
                <a:lnTo>
                  <a:pt x="240" y="223"/>
                </a:lnTo>
                <a:lnTo>
                  <a:pt x="240" y="223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1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4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3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2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2"/>
                </a:lnTo>
                <a:lnTo>
                  <a:pt x="243" y="221"/>
                </a:lnTo>
                <a:lnTo>
                  <a:pt x="243" y="221"/>
                </a:lnTo>
                <a:lnTo>
                  <a:pt x="243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1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4" y="220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9"/>
                </a:lnTo>
                <a:lnTo>
                  <a:pt x="245" y="218"/>
                </a:lnTo>
                <a:lnTo>
                  <a:pt x="245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8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7"/>
                </a:lnTo>
                <a:lnTo>
                  <a:pt x="246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6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7" y="215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8" y="214"/>
                </a:lnTo>
                <a:lnTo>
                  <a:pt x="249" y="214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49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1" y="212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2"/>
                </a:lnTo>
                <a:lnTo>
                  <a:pt x="250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3"/>
                </a:lnTo>
                <a:lnTo>
                  <a:pt x="249" y="213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2"/>
                </a:lnTo>
                <a:lnTo>
                  <a:pt x="249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0"/>
                </a:lnTo>
                <a:lnTo>
                  <a:pt x="250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09"/>
                </a:lnTo>
                <a:lnTo>
                  <a:pt x="251" y="209"/>
                </a:lnTo>
                <a:lnTo>
                  <a:pt x="252" y="209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3" y="208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7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09"/>
                </a:lnTo>
                <a:lnTo>
                  <a:pt x="254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0"/>
                </a:lnTo>
                <a:lnTo>
                  <a:pt x="255" y="211"/>
                </a:lnTo>
                <a:lnTo>
                  <a:pt x="255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1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2"/>
                </a:lnTo>
                <a:lnTo>
                  <a:pt x="256" y="213"/>
                </a:lnTo>
                <a:lnTo>
                  <a:pt x="256" y="213"/>
                </a:lnTo>
                <a:lnTo>
                  <a:pt x="256" y="213"/>
                </a:lnTo>
                <a:lnTo>
                  <a:pt x="256" y="213"/>
                </a:lnTo>
                <a:lnTo>
                  <a:pt x="257" y="213"/>
                </a:lnTo>
                <a:lnTo>
                  <a:pt x="257" y="213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4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5"/>
                </a:lnTo>
                <a:lnTo>
                  <a:pt x="257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7"/>
                </a:lnTo>
                <a:lnTo>
                  <a:pt x="258" y="217"/>
                </a:lnTo>
                <a:lnTo>
                  <a:pt x="258" y="218"/>
                </a:lnTo>
                <a:lnTo>
                  <a:pt x="258" y="218"/>
                </a:lnTo>
                <a:lnTo>
                  <a:pt x="258" y="218"/>
                </a:lnTo>
                <a:lnTo>
                  <a:pt x="258" y="218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58" y="220"/>
                </a:lnTo>
                <a:lnTo>
                  <a:pt x="258" y="220"/>
                </a:lnTo>
                <a:lnTo>
                  <a:pt x="258" y="220"/>
                </a:lnTo>
                <a:lnTo>
                  <a:pt x="258" y="220"/>
                </a:lnTo>
                <a:lnTo>
                  <a:pt x="259" y="220"/>
                </a:lnTo>
                <a:lnTo>
                  <a:pt x="259" y="220"/>
                </a:lnTo>
                <a:lnTo>
                  <a:pt x="259" y="220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59" y="221"/>
                </a:lnTo>
                <a:lnTo>
                  <a:pt x="260" y="221"/>
                </a:lnTo>
                <a:lnTo>
                  <a:pt x="260" y="221"/>
                </a:lnTo>
                <a:lnTo>
                  <a:pt x="260" y="221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2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7"/>
                </a:lnTo>
                <a:lnTo>
                  <a:pt x="264" y="228"/>
                </a:lnTo>
                <a:lnTo>
                  <a:pt x="264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5" y="228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29"/>
                </a:lnTo>
                <a:lnTo>
                  <a:pt x="266" y="230"/>
                </a:lnTo>
                <a:lnTo>
                  <a:pt x="266" y="230"/>
                </a:lnTo>
                <a:lnTo>
                  <a:pt x="266" y="230"/>
                </a:lnTo>
                <a:lnTo>
                  <a:pt x="266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7" y="231"/>
                </a:lnTo>
                <a:lnTo>
                  <a:pt x="268" y="231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8" y="232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3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1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5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3" y="236"/>
                </a:lnTo>
                <a:lnTo>
                  <a:pt x="273" y="236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4" y="237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5" y="238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5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6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7"/>
                </a:lnTo>
                <a:lnTo>
                  <a:pt x="277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79" y="236"/>
                </a:lnTo>
                <a:lnTo>
                  <a:pt x="280" y="236"/>
                </a:lnTo>
                <a:lnTo>
                  <a:pt x="280" y="236"/>
                </a:lnTo>
                <a:lnTo>
                  <a:pt x="280" y="236"/>
                </a:lnTo>
                <a:lnTo>
                  <a:pt x="280" y="235"/>
                </a:lnTo>
                <a:lnTo>
                  <a:pt x="280" y="235"/>
                </a:lnTo>
                <a:lnTo>
                  <a:pt x="280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1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5"/>
                </a:lnTo>
                <a:lnTo>
                  <a:pt x="282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4" y="234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4" y="233"/>
                </a:lnTo>
                <a:lnTo>
                  <a:pt x="285" y="233"/>
                </a:lnTo>
                <a:lnTo>
                  <a:pt x="285" y="233"/>
                </a:lnTo>
                <a:lnTo>
                  <a:pt x="285" y="233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5" y="232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1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6" y="230"/>
                </a:lnTo>
                <a:lnTo>
                  <a:pt x="287" y="230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8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89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0" y="227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1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2" y="226"/>
                </a:lnTo>
                <a:lnTo>
                  <a:pt x="293" y="226"/>
                </a:lnTo>
                <a:lnTo>
                  <a:pt x="293" y="226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4"/>
                </a:lnTo>
                <a:lnTo>
                  <a:pt x="294" y="223"/>
                </a:lnTo>
                <a:lnTo>
                  <a:pt x="294" y="223"/>
                </a:lnTo>
                <a:lnTo>
                  <a:pt x="294" y="222"/>
                </a:lnTo>
                <a:lnTo>
                  <a:pt x="294" y="221"/>
                </a:lnTo>
                <a:lnTo>
                  <a:pt x="294" y="221"/>
                </a:lnTo>
                <a:lnTo>
                  <a:pt x="294" y="220"/>
                </a:lnTo>
                <a:lnTo>
                  <a:pt x="294" y="220"/>
                </a:lnTo>
                <a:lnTo>
                  <a:pt x="294" y="220"/>
                </a:lnTo>
                <a:lnTo>
                  <a:pt x="294" y="219"/>
                </a:lnTo>
                <a:lnTo>
                  <a:pt x="294" y="219"/>
                </a:lnTo>
                <a:lnTo>
                  <a:pt x="294" y="218"/>
                </a:lnTo>
                <a:lnTo>
                  <a:pt x="294" y="218"/>
                </a:lnTo>
                <a:lnTo>
                  <a:pt x="295" y="218"/>
                </a:lnTo>
                <a:lnTo>
                  <a:pt x="295" y="217"/>
                </a:lnTo>
                <a:lnTo>
                  <a:pt x="295" y="217"/>
                </a:lnTo>
                <a:lnTo>
                  <a:pt x="295" y="217"/>
                </a:lnTo>
                <a:lnTo>
                  <a:pt x="296" y="217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6"/>
                </a:lnTo>
                <a:lnTo>
                  <a:pt x="296" y="215"/>
                </a:lnTo>
                <a:lnTo>
                  <a:pt x="297" y="213"/>
                </a:lnTo>
                <a:lnTo>
                  <a:pt x="297" y="212"/>
                </a:lnTo>
                <a:lnTo>
                  <a:pt x="297" y="212"/>
                </a:lnTo>
                <a:lnTo>
                  <a:pt x="297" y="211"/>
                </a:lnTo>
                <a:lnTo>
                  <a:pt x="297" y="211"/>
                </a:lnTo>
                <a:lnTo>
                  <a:pt x="297" y="210"/>
                </a:lnTo>
                <a:lnTo>
                  <a:pt x="297" y="210"/>
                </a:lnTo>
                <a:lnTo>
                  <a:pt x="297" y="209"/>
                </a:lnTo>
                <a:lnTo>
                  <a:pt x="297" y="208"/>
                </a:lnTo>
                <a:lnTo>
                  <a:pt x="297" y="208"/>
                </a:lnTo>
                <a:lnTo>
                  <a:pt x="297" y="208"/>
                </a:lnTo>
                <a:lnTo>
                  <a:pt x="297" y="207"/>
                </a:lnTo>
                <a:lnTo>
                  <a:pt x="296" y="207"/>
                </a:lnTo>
                <a:lnTo>
                  <a:pt x="296" y="206"/>
                </a:lnTo>
                <a:lnTo>
                  <a:pt x="296" y="205"/>
                </a:lnTo>
                <a:lnTo>
                  <a:pt x="296" y="204"/>
                </a:lnTo>
                <a:lnTo>
                  <a:pt x="295" y="204"/>
                </a:lnTo>
                <a:lnTo>
                  <a:pt x="295" y="204"/>
                </a:lnTo>
                <a:lnTo>
                  <a:pt x="295" y="203"/>
                </a:lnTo>
                <a:lnTo>
                  <a:pt x="294" y="203"/>
                </a:lnTo>
                <a:lnTo>
                  <a:pt x="294" y="202"/>
                </a:lnTo>
                <a:lnTo>
                  <a:pt x="294" y="201"/>
                </a:lnTo>
                <a:lnTo>
                  <a:pt x="294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199"/>
                </a:lnTo>
                <a:lnTo>
                  <a:pt x="293" y="199"/>
                </a:lnTo>
                <a:lnTo>
                  <a:pt x="293" y="198"/>
                </a:lnTo>
                <a:lnTo>
                  <a:pt x="293" y="197"/>
                </a:lnTo>
                <a:lnTo>
                  <a:pt x="292" y="197"/>
                </a:lnTo>
                <a:lnTo>
                  <a:pt x="292" y="197"/>
                </a:lnTo>
                <a:lnTo>
                  <a:pt x="292" y="197"/>
                </a:lnTo>
                <a:lnTo>
                  <a:pt x="291" y="197"/>
                </a:lnTo>
                <a:lnTo>
                  <a:pt x="291" y="196"/>
                </a:lnTo>
                <a:lnTo>
                  <a:pt x="291" y="197"/>
                </a:lnTo>
                <a:lnTo>
                  <a:pt x="290" y="197"/>
                </a:lnTo>
                <a:lnTo>
                  <a:pt x="290" y="197"/>
                </a:lnTo>
                <a:lnTo>
                  <a:pt x="290" y="197"/>
                </a:lnTo>
                <a:lnTo>
                  <a:pt x="289" y="197"/>
                </a:lnTo>
                <a:lnTo>
                  <a:pt x="288" y="197"/>
                </a:lnTo>
                <a:lnTo>
                  <a:pt x="288" y="197"/>
                </a:lnTo>
                <a:lnTo>
                  <a:pt x="287" y="197"/>
                </a:lnTo>
                <a:lnTo>
                  <a:pt x="287" y="198"/>
                </a:lnTo>
                <a:lnTo>
                  <a:pt x="287" y="198"/>
                </a:lnTo>
                <a:lnTo>
                  <a:pt x="287" y="199"/>
                </a:lnTo>
                <a:lnTo>
                  <a:pt x="287" y="199"/>
                </a:lnTo>
                <a:lnTo>
                  <a:pt x="286" y="199"/>
                </a:lnTo>
                <a:lnTo>
                  <a:pt x="286" y="199"/>
                </a:lnTo>
                <a:lnTo>
                  <a:pt x="285" y="199"/>
                </a:lnTo>
                <a:lnTo>
                  <a:pt x="285" y="199"/>
                </a:lnTo>
                <a:lnTo>
                  <a:pt x="284" y="199"/>
                </a:lnTo>
                <a:lnTo>
                  <a:pt x="284" y="199"/>
                </a:lnTo>
                <a:lnTo>
                  <a:pt x="283" y="198"/>
                </a:lnTo>
                <a:lnTo>
                  <a:pt x="283" y="198"/>
                </a:lnTo>
                <a:lnTo>
                  <a:pt x="282" y="198"/>
                </a:lnTo>
                <a:lnTo>
                  <a:pt x="281" y="198"/>
                </a:lnTo>
                <a:lnTo>
                  <a:pt x="281" y="198"/>
                </a:lnTo>
                <a:lnTo>
                  <a:pt x="280" y="198"/>
                </a:lnTo>
                <a:lnTo>
                  <a:pt x="279" y="198"/>
                </a:lnTo>
                <a:lnTo>
                  <a:pt x="279" y="198"/>
                </a:lnTo>
                <a:lnTo>
                  <a:pt x="278" y="198"/>
                </a:lnTo>
                <a:lnTo>
                  <a:pt x="278" y="198"/>
                </a:lnTo>
                <a:lnTo>
                  <a:pt x="277" y="197"/>
                </a:lnTo>
                <a:lnTo>
                  <a:pt x="277" y="197"/>
                </a:lnTo>
                <a:lnTo>
                  <a:pt x="276" y="196"/>
                </a:lnTo>
                <a:lnTo>
                  <a:pt x="276" y="196"/>
                </a:lnTo>
                <a:lnTo>
                  <a:pt x="276" y="195"/>
                </a:lnTo>
                <a:lnTo>
                  <a:pt x="276" y="195"/>
                </a:lnTo>
                <a:lnTo>
                  <a:pt x="275" y="195"/>
                </a:lnTo>
                <a:lnTo>
                  <a:pt x="275" y="194"/>
                </a:lnTo>
                <a:lnTo>
                  <a:pt x="275" y="194"/>
                </a:lnTo>
                <a:lnTo>
                  <a:pt x="275" y="193"/>
                </a:lnTo>
                <a:lnTo>
                  <a:pt x="275" y="193"/>
                </a:lnTo>
                <a:lnTo>
                  <a:pt x="275" y="192"/>
                </a:lnTo>
                <a:lnTo>
                  <a:pt x="275" y="192"/>
                </a:lnTo>
                <a:lnTo>
                  <a:pt x="275" y="191"/>
                </a:lnTo>
                <a:lnTo>
                  <a:pt x="274" y="191"/>
                </a:lnTo>
                <a:lnTo>
                  <a:pt x="274" y="190"/>
                </a:lnTo>
                <a:lnTo>
                  <a:pt x="274" y="190"/>
                </a:lnTo>
                <a:lnTo>
                  <a:pt x="274" y="189"/>
                </a:lnTo>
                <a:lnTo>
                  <a:pt x="274" y="189"/>
                </a:lnTo>
                <a:lnTo>
                  <a:pt x="274" y="188"/>
                </a:lnTo>
                <a:lnTo>
                  <a:pt x="274" y="186"/>
                </a:lnTo>
                <a:lnTo>
                  <a:pt x="274" y="186"/>
                </a:lnTo>
                <a:lnTo>
                  <a:pt x="274" y="185"/>
                </a:lnTo>
                <a:lnTo>
                  <a:pt x="273" y="184"/>
                </a:lnTo>
                <a:lnTo>
                  <a:pt x="273" y="184"/>
                </a:lnTo>
                <a:lnTo>
                  <a:pt x="273" y="183"/>
                </a:lnTo>
                <a:lnTo>
                  <a:pt x="273" y="182"/>
                </a:lnTo>
                <a:lnTo>
                  <a:pt x="272" y="182"/>
                </a:lnTo>
                <a:lnTo>
                  <a:pt x="272" y="181"/>
                </a:lnTo>
                <a:lnTo>
                  <a:pt x="272" y="181"/>
                </a:lnTo>
                <a:lnTo>
                  <a:pt x="272" y="180"/>
                </a:lnTo>
                <a:lnTo>
                  <a:pt x="272" y="180"/>
                </a:lnTo>
                <a:lnTo>
                  <a:pt x="271" y="179"/>
                </a:lnTo>
                <a:lnTo>
                  <a:pt x="271" y="179"/>
                </a:lnTo>
                <a:lnTo>
                  <a:pt x="271" y="178"/>
                </a:lnTo>
                <a:lnTo>
                  <a:pt x="271" y="177"/>
                </a:lnTo>
                <a:lnTo>
                  <a:pt x="271" y="176"/>
                </a:lnTo>
                <a:lnTo>
                  <a:pt x="270" y="176"/>
                </a:lnTo>
                <a:lnTo>
                  <a:pt x="270" y="175"/>
                </a:lnTo>
                <a:lnTo>
                  <a:pt x="270" y="175"/>
                </a:lnTo>
                <a:lnTo>
                  <a:pt x="270" y="174"/>
                </a:lnTo>
                <a:lnTo>
                  <a:pt x="269" y="173"/>
                </a:lnTo>
                <a:lnTo>
                  <a:pt x="269" y="173"/>
                </a:lnTo>
                <a:lnTo>
                  <a:pt x="269" y="172"/>
                </a:lnTo>
                <a:lnTo>
                  <a:pt x="269" y="172"/>
                </a:lnTo>
                <a:lnTo>
                  <a:pt x="268" y="171"/>
                </a:lnTo>
                <a:lnTo>
                  <a:pt x="268" y="170"/>
                </a:lnTo>
                <a:lnTo>
                  <a:pt x="268" y="170"/>
                </a:lnTo>
                <a:lnTo>
                  <a:pt x="268" y="169"/>
                </a:lnTo>
                <a:lnTo>
                  <a:pt x="268" y="169"/>
                </a:lnTo>
                <a:lnTo>
                  <a:pt x="268" y="169"/>
                </a:lnTo>
                <a:lnTo>
                  <a:pt x="267" y="169"/>
                </a:lnTo>
                <a:lnTo>
                  <a:pt x="267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7"/>
                </a:lnTo>
                <a:lnTo>
                  <a:pt x="267" y="167"/>
                </a:lnTo>
                <a:lnTo>
                  <a:pt x="266" y="166"/>
                </a:lnTo>
                <a:lnTo>
                  <a:pt x="266" y="166"/>
                </a:lnTo>
                <a:lnTo>
                  <a:pt x="266" y="165"/>
                </a:lnTo>
                <a:lnTo>
                  <a:pt x="266" y="165"/>
                </a:lnTo>
                <a:lnTo>
                  <a:pt x="266" y="165"/>
                </a:lnTo>
                <a:lnTo>
                  <a:pt x="266" y="165"/>
                </a:lnTo>
                <a:lnTo>
                  <a:pt x="266" y="164"/>
                </a:lnTo>
                <a:lnTo>
                  <a:pt x="265" y="164"/>
                </a:lnTo>
                <a:lnTo>
                  <a:pt x="265" y="163"/>
                </a:lnTo>
                <a:lnTo>
                  <a:pt x="265" y="163"/>
                </a:lnTo>
                <a:lnTo>
                  <a:pt x="265" y="162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4" y="159"/>
                </a:lnTo>
                <a:lnTo>
                  <a:pt x="264" y="159"/>
                </a:lnTo>
                <a:lnTo>
                  <a:pt x="264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3" y="156"/>
                </a:lnTo>
                <a:lnTo>
                  <a:pt x="262" y="156"/>
                </a:lnTo>
                <a:lnTo>
                  <a:pt x="262" y="155"/>
                </a:lnTo>
                <a:lnTo>
                  <a:pt x="262" y="155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3"/>
                </a:lnTo>
                <a:lnTo>
                  <a:pt x="260" y="153"/>
                </a:lnTo>
                <a:lnTo>
                  <a:pt x="260" y="152"/>
                </a:lnTo>
                <a:lnTo>
                  <a:pt x="260" y="152"/>
                </a:lnTo>
                <a:lnTo>
                  <a:pt x="261" y="152"/>
                </a:lnTo>
                <a:lnTo>
                  <a:pt x="261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49"/>
                </a:lnTo>
                <a:lnTo>
                  <a:pt x="258" y="149"/>
                </a:lnTo>
                <a:lnTo>
                  <a:pt x="258" y="149"/>
                </a:lnTo>
                <a:lnTo>
                  <a:pt x="258" y="148"/>
                </a:lnTo>
                <a:lnTo>
                  <a:pt x="258" y="148"/>
                </a:ln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6" y="147"/>
                </a:lnTo>
                <a:lnTo>
                  <a:pt x="255" y="147"/>
                </a:lnTo>
                <a:lnTo>
                  <a:pt x="255" y="147"/>
                </a:lnTo>
                <a:lnTo>
                  <a:pt x="255" y="147"/>
                </a:lnTo>
                <a:lnTo>
                  <a:pt x="254" y="146"/>
                </a:lnTo>
                <a:lnTo>
                  <a:pt x="254" y="146"/>
                </a:lnTo>
                <a:lnTo>
                  <a:pt x="253" y="146"/>
                </a:lnTo>
                <a:lnTo>
                  <a:pt x="253" y="146"/>
                </a:lnTo>
                <a:lnTo>
                  <a:pt x="252" y="146"/>
                </a:lnTo>
                <a:lnTo>
                  <a:pt x="252" y="146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0" y="144"/>
                </a:lnTo>
                <a:lnTo>
                  <a:pt x="250" y="144"/>
                </a:lnTo>
                <a:lnTo>
                  <a:pt x="250" y="144"/>
                </a:lnTo>
                <a:lnTo>
                  <a:pt x="249" y="144"/>
                </a:lnTo>
                <a:lnTo>
                  <a:pt x="249" y="144"/>
                </a:lnTo>
                <a:lnTo>
                  <a:pt x="249" y="144"/>
                </a:lnTo>
                <a:lnTo>
                  <a:pt x="249" y="143"/>
                </a:lnTo>
                <a:lnTo>
                  <a:pt x="249" y="143"/>
                </a:lnTo>
                <a:lnTo>
                  <a:pt x="248" y="143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1"/>
                </a:lnTo>
                <a:lnTo>
                  <a:pt x="247" y="141"/>
                </a:lnTo>
                <a:lnTo>
                  <a:pt x="247" y="140"/>
                </a:lnTo>
                <a:lnTo>
                  <a:pt x="247" y="139"/>
                </a:lnTo>
                <a:lnTo>
                  <a:pt x="246" y="139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5" y="137"/>
                </a:lnTo>
                <a:lnTo>
                  <a:pt x="245" y="137"/>
                </a:lnTo>
                <a:lnTo>
                  <a:pt x="245" y="136"/>
                </a:lnTo>
                <a:lnTo>
                  <a:pt x="245" y="136"/>
                </a:lnTo>
                <a:lnTo>
                  <a:pt x="245" y="136"/>
                </a:lnTo>
                <a:lnTo>
                  <a:pt x="244" y="135"/>
                </a:lnTo>
                <a:lnTo>
                  <a:pt x="244" y="135"/>
                </a:lnTo>
                <a:lnTo>
                  <a:pt x="245" y="135"/>
                </a:lnTo>
                <a:lnTo>
                  <a:pt x="245" y="134"/>
                </a:lnTo>
                <a:lnTo>
                  <a:pt x="245" y="134"/>
                </a:lnTo>
                <a:lnTo>
                  <a:pt x="245" y="133"/>
                </a:lnTo>
                <a:lnTo>
                  <a:pt x="245" y="133"/>
                </a:lnTo>
                <a:lnTo>
                  <a:pt x="245" y="133"/>
                </a:lnTo>
                <a:lnTo>
                  <a:pt x="244" y="132"/>
                </a:lnTo>
                <a:lnTo>
                  <a:pt x="243" y="132"/>
                </a:lnTo>
                <a:lnTo>
                  <a:pt x="243" y="132"/>
                </a:lnTo>
                <a:lnTo>
                  <a:pt x="242" y="132"/>
                </a:lnTo>
                <a:lnTo>
                  <a:pt x="242" y="132"/>
                </a:lnTo>
                <a:lnTo>
                  <a:pt x="241" y="131"/>
                </a:lnTo>
                <a:lnTo>
                  <a:pt x="241" y="131"/>
                </a:lnTo>
                <a:lnTo>
                  <a:pt x="240" y="130"/>
                </a:lnTo>
                <a:lnTo>
                  <a:pt x="240" y="130"/>
                </a:lnTo>
                <a:lnTo>
                  <a:pt x="240" y="130"/>
                </a:lnTo>
                <a:lnTo>
                  <a:pt x="239" y="129"/>
                </a:lnTo>
                <a:lnTo>
                  <a:pt x="239" y="129"/>
                </a:lnTo>
                <a:lnTo>
                  <a:pt x="238" y="129"/>
                </a:lnTo>
                <a:lnTo>
                  <a:pt x="238" y="128"/>
                </a:lnTo>
                <a:lnTo>
                  <a:pt x="238" y="128"/>
                </a:lnTo>
                <a:lnTo>
                  <a:pt x="237" y="127"/>
                </a:lnTo>
                <a:lnTo>
                  <a:pt x="236" y="127"/>
                </a:lnTo>
                <a:lnTo>
                  <a:pt x="236" y="126"/>
                </a:lnTo>
                <a:lnTo>
                  <a:pt x="235" y="126"/>
                </a:lnTo>
                <a:lnTo>
                  <a:pt x="235" y="125"/>
                </a:lnTo>
                <a:lnTo>
                  <a:pt x="234" y="125"/>
                </a:lnTo>
                <a:lnTo>
                  <a:pt x="234" y="124"/>
                </a:lnTo>
                <a:lnTo>
                  <a:pt x="234" y="124"/>
                </a:lnTo>
                <a:lnTo>
                  <a:pt x="233" y="124"/>
                </a:lnTo>
                <a:lnTo>
                  <a:pt x="233" y="123"/>
                </a:lnTo>
                <a:lnTo>
                  <a:pt x="233" y="123"/>
                </a:lnTo>
                <a:lnTo>
                  <a:pt x="231" y="122"/>
                </a:lnTo>
                <a:lnTo>
                  <a:pt x="231" y="122"/>
                </a:lnTo>
                <a:lnTo>
                  <a:pt x="230" y="122"/>
                </a:lnTo>
                <a:lnTo>
                  <a:pt x="230" y="121"/>
                </a:lnTo>
                <a:lnTo>
                  <a:pt x="228" y="121"/>
                </a:lnTo>
                <a:lnTo>
                  <a:pt x="227" y="122"/>
                </a:lnTo>
                <a:lnTo>
                  <a:pt x="227" y="122"/>
                </a:lnTo>
                <a:lnTo>
                  <a:pt x="226" y="122"/>
                </a:lnTo>
                <a:lnTo>
                  <a:pt x="226" y="121"/>
                </a:lnTo>
                <a:lnTo>
                  <a:pt x="225" y="121"/>
                </a:lnTo>
                <a:lnTo>
                  <a:pt x="224" y="121"/>
                </a:lnTo>
                <a:lnTo>
                  <a:pt x="224" y="120"/>
                </a:lnTo>
                <a:lnTo>
                  <a:pt x="224" y="119"/>
                </a:lnTo>
                <a:lnTo>
                  <a:pt x="226" y="118"/>
                </a:lnTo>
                <a:lnTo>
                  <a:pt x="226" y="117"/>
                </a:lnTo>
                <a:lnTo>
                  <a:pt x="226" y="117"/>
                </a:lnTo>
                <a:lnTo>
                  <a:pt x="225" y="116"/>
                </a:lnTo>
                <a:lnTo>
                  <a:pt x="225" y="116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6"/>
                </a:lnTo>
                <a:lnTo>
                  <a:pt x="222" y="116"/>
                </a:lnTo>
                <a:lnTo>
                  <a:pt x="222" y="116"/>
                </a:lnTo>
                <a:lnTo>
                  <a:pt x="221" y="115"/>
                </a:lnTo>
                <a:lnTo>
                  <a:pt x="221" y="115"/>
                </a:lnTo>
                <a:lnTo>
                  <a:pt x="221" y="114"/>
                </a:lnTo>
                <a:lnTo>
                  <a:pt x="220" y="113"/>
                </a:lnTo>
                <a:lnTo>
                  <a:pt x="220" y="113"/>
                </a:lnTo>
                <a:lnTo>
                  <a:pt x="219" y="113"/>
                </a:lnTo>
                <a:lnTo>
                  <a:pt x="219" y="113"/>
                </a:lnTo>
                <a:lnTo>
                  <a:pt x="218" y="113"/>
                </a:lnTo>
                <a:lnTo>
                  <a:pt x="218" y="113"/>
                </a:lnTo>
                <a:lnTo>
                  <a:pt x="217" y="113"/>
                </a:lnTo>
                <a:lnTo>
                  <a:pt x="217" y="112"/>
                </a:lnTo>
                <a:lnTo>
                  <a:pt x="216" y="113"/>
                </a:lnTo>
                <a:lnTo>
                  <a:pt x="216" y="112"/>
                </a:lnTo>
                <a:lnTo>
                  <a:pt x="216" y="112"/>
                </a:lnTo>
                <a:lnTo>
                  <a:pt x="215" y="112"/>
                </a:lnTo>
                <a:lnTo>
                  <a:pt x="216" y="111"/>
                </a:lnTo>
                <a:lnTo>
                  <a:pt x="216" y="111"/>
                </a:lnTo>
                <a:lnTo>
                  <a:pt x="216" y="110"/>
                </a:lnTo>
                <a:lnTo>
                  <a:pt x="216" y="110"/>
                </a:lnTo>
                <a:lnTo>
                  <a:pt x="217" y="109"/>
                </a:lnTo>
                <a:lnTo>
                  <a:pt x="217" y="109"/>
                </a:lnTo>
                <a:lnTo>
                  <a:pt x="217" y="109"/>
                </a:lnTo>
                <a:lnTo>
                  <a:pt x="218" y="109"/>
                </a:lnTo>
                <a:lnTo>
                  <a:pt x="218" y="109"/>
                </a:lnTo>
                <a:lnTo>
                  <a:pt x="219" y="109"/>
                </a:lnTo>
                <a:lnTo>
                  <a:pt x="219" y="109"/>
                </a:lnTo>
                <a:lnTo>
                  <a:pt x="220" y="109"/>
                </a:lnTo>
                <a:lnTo>
                  <a:pt x="220" y="108"/>
                </a:lnTo>
                <a:lnTo>
                  <a:pt x="220" y="108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1" y="105"/>
                </a:lnTo>
                <a:lnTo>
                  <a:pt x="221" y="105"/>
                </a:lnTo>
                <a:lnTo>
                  <a:pt x="221" y="104"/>
                </a:lnTo>
                <a:lnTo>
                  <a:pt x="221" y="103"/>
                </a:lnTo>
                <a:lnTo>
                  <a:pt x="221" y="103"/>
                </a:lnTo>
                <a:lnTo>
                  <a:pt x="221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1"/>
                </a:lnTo>
                <a:lnTo>
                  <a:pt x="222" y="101"/>
                </a:lnTo>
                <a:lnTo>
                  <a:pt x="222" y="100"/>
                </a:lnTo>
                <a:lnTo>
                  <a:pt x="222" y="100"/>
                </a:lnTo>
                <a:lnTo>
                  <a:pt x="222" y="100"/>
                </a:lnTo>
                <a:lnTo>
                  <a:pt x="222" y="99"/>
                </a:lnTo>
                <a:lnTo>
                  <a:pt x="222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4" y="99"/>
                </a:lnTo>
                <a:lnTo>
                  <a:pt x="224" y="98"/>
                </a:lnTo>
                <a:lnTo>
                  <a:pt x="224" y="98"/>
                </a:lnTo>
                <a:lnTo>
                  <a:pt x="224" y="97"/>
                </a:lnTo>
                <a:lnTo>
                  <a:pt x="224" y="97"/>
                </a:lnTo>
                <a:lnTo>
                  <a:pt x="224" y="97"/>
                </a:lnTo>
                <a:lnTo>
                  <a:pt x="224" y="96"/>
                </a:lnTo>
                <a:lnTo>
                  <a:pt x="224" y="96"/>
                </a:lnTo>
                <a:lnTo>
                  <a:pt x="224" y="96"/>
                </a:lnTo>
                <a:lnTo>
                  <a:pt x="224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4"/>
                </a:lnTo>
                <a:lnTo>
                  <a:pt x="223" y="94"/>
                </a:lnTo>
                <a:lnTo>
                  <a:pt x="223" y="94"/>
                </a:lnTo>
                <a:lnTo>
                  <a:pt x="223" y="93"/>
                </a:lnTo>
                <a:lnTo>
                  <a:pt x="223" y="93"/>
                </a:lnTo>
                <a:lnTo>
                  <a:pt x="223" y="93"/>
                </a:lnTo>
                <a:lnTo>
                  <a:pt x="223" y="93"/>
                </a:lnTo>
                <a:lnTo>
                  <a:pt x="223" y="92"/>
                </a:lnTo>
                <a:lnTo>
                  <a:pt x="223" y="92"/>
                </a:lnTo>
                <a:lnTo>
                  <a:pt x="223" y="92"/>
                </a:lnTo>
                <a:lnTo>
                  <a:pt x="223" y="92"/>
                </a:lnTo>
                <a:lnTo>
                  <a:pt x="223" y="91"/>
                </a:lnTo>
                <a:lnTo>
                  <a:pt x="223" y="91"/>
                </a:lnTo>
                <a:lnTo>
                  <a:pt x="223" y="91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90"/>
                </a:lnTo>
                <a:lnTo>
                  <a:pt x="224" y="89"/>
                </a:lnTo>
                <a:lnTo>
                  <a:pt x="224" y="89"/>
                </a:lnTo>
                <a:lnTo>
                  <a:pt x="224" y="89"/>
                </a:lnTo>
                <a:lnTo>
                  <a:pt x="224" y="88"/>
                </a:lnTo>
                <a:lnTo>
                  <a:pt x="224" y="88"/>
                </a:lnTo>
                <a:lnTo>
                  <a:pt x="224" y="88"/>
                </a:lnTo>
                <a:lnTo>
                  <a:pt x="224" y="87"/>
                </a:lnTo>
                <a:lnTo>
                  <a:pt x="224" y="86"/>
                </a:lnTo>
                <a:lnTo>
                  <a:pt x="224" y="86"/>
                </a:lnTo>
                <a:lnTo>
                  <a:pt x="224" y="86"/>
                </a:lnTo>
                <a:lnTo>
                  <a:pt x="223" y="85"/>
                </a:lnTo>
                <a:lnTo>
                  <a:pt x="224" y="85"/>
                </a:lnTo>
                <a:lnTo>
                  <a:pt x="224" y="85"/>
                </a:lnTo>
                <a:lnTo>
                  <a:pt x="224" y="84"/>
                </a:lnTo>
                <a:lnTo>
                  <a:pt x="224" y="84"/>
                </a:lnTo>
                <a:lnTo>
                  <a:pt x="225" y="84"/>
                </a:lnTo>
                <a:lnTo>
                  <a:pt x="225" y="83"/>
                </a:lnTo>
                <a:lnTo>
                  <a:pt x="225" y="83"/>
                </a:lnTo>
                <a:lnTo>
                  <a:pt x="225" y="82"/>
                </a:lnTo>
                <a:lnTo>
                  <a:pt x="226" y="82"/>
                </a:lnTo>
                <a:lnTo>
                  <a:pt x="226" y="82"/>
                </a:lnTo>
                <a:lnTo>
                  <a:pt x="226" y="81"/>
                </a:lnTo>
                <a:lnTo>
                  <a:pt x="226" y="81"/>
                </a:lnTo>
                <a:lnTo>
                  <a:pt x="227" y="80"/>
                </a:lnTo>
                <a:lnTo>
                  <a:pt x="227" y="80"/>
                </a:lnTo>
                <a:lnTo>
                  <a:pt x="227" y="79"/>
                </a:lnTo>
                <a:lnTo>
                  <a:pt x="227" y="79"/>
                </a:lnTo>
                <a:lnTo>
                  <a:pt x="228" y="79"/>
                </a:lnTo>
                <a:lnTo>
                  <a:pt x="228" y="78"/>
                </a:lnTo>
                <a:lnTo>
                  <a:pt x="229" y="78"/>
                </a:lnTo>
                <a:lnTo>
                  <a:pt x="229" y="78"/>
                </a:lnTo>
                <a:lnTo>
                  <a:pt x="229" y="77"/>
                </a:lnTo>
                <a:lnTo>
                  <a:pt x="230" y="77"/>
                </a:lnTo>
                <a:lnTo>
                  <a:pt x="230" y="77"/>
                </a:lnTo>
                <a:lnTo>
                  <a:pt x="230" y="76"/>
                </a:lnTo>
                <a:lnTo>
                  <a:pt x="230" y="76"/>
                </a:lnTo>
                <a:lnTo>
                  <a:pt x="229" y="75"/>
                </a:lnTo>
                <a:lnTo>
                  <a:pt x="229" y="75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8" y="74"/>
                </a:lnTo>
                <a:lnTo>
                  <a:pt x="227" y="74"/>
                </a:lnTo>
                <a:lnTo>
                  <a:pt x="226" y="73"/>
                </a:lnTo>
                <a:lnTo>
                  <a:pt x="226" y="73"/>
                </a:lnTo>
                <a:lnTo>
                  <a:pt x="225" y="73"/>
                </a:lnTo>
                <a:lnTo>
                  <a:pt x="224" y="73"/>
                </a:lnTo>
                <a:lnTo>
                  <a:pt x="224" y="74"/>
                </a:lnTo>
                <a:lnTo>
                  <a:pt x="223" y="74"/>
                </a:lnTo>
                <a:lnTo>
                  <a:pt x="223" y="74"/>
                </a:lnTo>
                <a:lnTo>
                  <a:pt x="222" y="74"/>
                </a:lnTo>
                <a:lnTo>
                  <a:pt x="222" y="75"/>
                </a:lnTo>
                <a:lnTo>
                  <a:pt x="221" y="75"/>
                </a:lnTo>
                <a:lnTo>
                  <a:pt x="221" y="75"/>
                </a:lnTo>
                <a:lnTo>
                  <a:pt x="221" y="76"/>
                </a:lnTo>
                <a:lnTo>
                  <a:pt x="220" y="76"/>
                </a:lnTo>
                <a:lnTo>
                  <a:pt x="220" y="76"/>
                </a:lnTo>
                <a:lnTo>
                  <a:pt x="219" y="77"/>
                </a:lnTo>
                <a:lnTo>
                  <a:pt x="219" y="77"/>
                </a:lnTo>
                <a:lnTo>
                  <a:pt x="219" y="78"/>
                </a:lnTo>
                <a:lnTo>
                  <a:pt x="218" y="78"/>
                </a:lnTo>
                <a:lnTo>
                  <a:pt x="218" y="79"/>
                </a:lnTo>
                <a:lnTo>
                  <a:pt x="217" y="80"/>
                </a:lnTo>
                <a:lnTo>
                  <a:pt x="217" y="80"/>
                </a:lnTo>
                <a:lnTo>
                  <a:pt x="217" y="80"/>
                </a:lnTo>
                <a:lnTo>
                  <a:pt x="216" y="81"/>
                </a:lnTo>
                <a:lnTo>
                  <a:pt x="216" y="81"/>
                </a:lnTo>
                <a:lnTo>
                  <a:pt x="215" y="81"/>
                </a:lnTo>
                <a:lnTo>
                  <a:pt x="215" y="82"/>
                </a:lnTo>
                <a:lnTo>
                  <a:pt x="214" y="82"/>
                </a:lnTo>
                <a:lnTo>
                  <a:pt x="214" y="83"/>
                </a:lnTo>
                <a:lnTo>
                  <a:pt x="213" y="83"/>
                </a:lnTo>
                <a:lnTo>
                  <a:pt x="213" y="84"/>
                </a:lnTo>
                <a:lnTo>
                  <a:pt x="212" y="85"/>
                </a:lnTo>
                <a:lnTo>
                  <a:pt x="212" y="85"/>
                </a:lnTo>
                <a:lnTo>
                  <a:pt x="211" y="86"/>
                </a:lnTo>
                <a:lnTo>
                  <a:pt x="211" y="86"/>
                </a:lnTo>
                <a:lnTo>
                  <a:pt x="210" y="86"/>
                </a:lnTo>
                <a:lnTo>
                  <a:pt x="210" y="86"/>
                </a:lnTo>
                <a:lnTo>
                  <a:pt x="209" y="87"/>
                </a:lnTo>
                <a:lnTo>
                  <a:pt x="208" y="87"/>
                </a:lnTo>
                <a:lnTo>
                  <a:pt x="207" y="87"/>
                </a:lnTo>
                <a:lnTo>
                  <a:pt x="207" y="87"/>
                </a:lnTo>
                <a:lnTo>
                  <a:pt x="206" y="86"/>
                </a:lnTo>
                <a:lnTo>
                  <a:pt x="205" y="85"/>
                </a:lnTo>
                <a:lnTo>
                  <a:pt x="205" y="84"/>
                </a:lnTo>
                <a:lnTo>
                  <a:pt x="204" y="84"/>
                </a:lnTo>
                <a:lnTo>
                  <a:pt x="204" y="83"/>
                </a:lnTo>
                <a:lnTo>
                  <a:pt x="203" y="83"/>
                </a:lnTo>
                <a:lnTo>
                  <a:pt x="203" y="83"/>
                </a:lnTo>
                <a:lnTo>
                  <a:pt x="202" y="82"/>
                </a:lnTo>
                <a:lnTo>
                  <a:pt x="202" y="82"/>
                </a:lnTo>
                <a:lnTo>
                  <a:pt x="201" y="82"/>
                </a:lnTo>
                <a:lnTo>
                  <a:pt x="201" y="81"/>
                </a:lnTo>
                <a:lnTo>
                  <a:pt x="199" y="81"/>
                </a:lnTo>
                <a:lnTo>
                  <a:pt x="198" y="80"/>
                </a:lnTo>
                <a:lnTo>
                  <a:pt x="197" y="79"/>
                </a:lnTo>
                <a:lnTo>
                  <a:pt x="197" y="78"/>
                </a:lnTo>
                <a:lnTo>
                  <a:pt x="197" y="78"/>
                </a:lnTo>
                <a:lnTo>
                  <a:pt x="196" y="78"/>
                </a:lnTo>
                <a:lnTo>
                  <a:pt x="196" y="78"/>
                </a:lnTo>
                <a:lnTo>
                  <a:pt x="195" y="78"/>
                </a:lnTo>
                <a:lnTo>
                  <a:pt x="195" y="77"/>
                </a:lnTo>
                <a:lnTo>
                  <a:pt x="194" y="77"/>
                </a:lnTo>
                <a:lnTo>
                  <a:pt x="193" y="77"/>
                </a:lnTo>
                <a:lnTo>
                  <a:pt x="193" y="77"/>
                </a:lnTo>
                <a:lnTo>
                  <a:pt x="192" y="77"/>
                </a:lnTo>
                <a:lnTo>
                  <a:pt x="190" y="77"/>
                </a:lnTo>
                <a:lnTo>
                  <a:pt x="190" y="77"/>
                </a:lnTo>
                <a:lnTo>
                  <a:pt x="189" y="77"/>
                </a:lnTo>
                <a:lnTo>
                  <a:pt x="188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8"/>
                </a:lnTo>
                <a:lnTo>
                  <a:pt x="186" y="79"/>
                </a:lnTo>
                <a:lnTo>
                  <a:pt x="185" y="79"/>
                </a:lnTo>
                <a:lnTo>
                  <a:pt x="185" y="79"/>
                </a:lnTo>
                <a:lnTo>
                  <a:pt x="185" y="80"/>
                </a:lnTo>
                <a:lnTo>
                  <a:pt x="184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2" y="81"/>
                </a:lnTo>
                <a:lnTo>
                  <a:pt x="181" y="81"/>
                </a:lnTo>
                <a:lnTo>
                  <a:pt x="181" y="81"/>
                </a:lnTo>
                <a:lnTo>
                  <a:pt x="180" y="81"/>
                </a:lnTo>
                <a:lnTo>
                  <a:pt x="180" y="81"/>
                </a:lnTo>
                <a:lnTo>
                  <a:pt x="179" y="82"/>
                </a:lnTo>
                <a:lnTo>
                  <a:pt x="179" y="82"/>
                </a:lnTo>
                <a:lnTo>
                  <a:pt x="179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4"/>
                </a:lnTo>
                <a:lnTo>
                  <a:pt x="177" y="84"/>
                </a:lnTo>
                <a:lnTo>
                  <a:pt x="177" y="84"/>
                </a:lnTo>
                <a:lnTo>
                  <a:pt x="177" y="85"/>
                </a:lnTo>
                <a:lnTo>
                  <a:pt x="176" y="85"/>
                </a:lnTo>
                <a:lnTo>
                  <a:pt x="177" y="86"/>
                </a:lnTo>
                <a:lnTo>
                  <a:pt x="177" y="87"/>
                </a:lnTo>
                <a:lnTo>
                  <a:pt x="176" y="87"/>
                </a:lnTo>
                <a:lnTo>
                  <a:pt x="176" y="88"/>
                </a:lnTo>
                <a:lnTo>
                  <a:pt x="175" y="88"/>
                </a:lnTo>
                <a:lnTo>
                  <a:pt x="175" y="89"/>
                </a:lnTo>
                <a:lnTo>
                  <a:pt x="174" y="89"/>
                </a:lnTo>
                <a:lnTo>
                  <a:pt x="174" y="89"/>
                </a:lnTo>
                <a:lnTo>
                  <a:pt x="173" y="89"/>
                </a:lnTo>
                <a:lnTo>
                  <a:pt x="173" y="90"/>
                </a:lnTo>
                <a:lnTo>
                  <a:pt x="172" y="90"/>
                </a:lnTo>
                <a:lnTo>
                  <a:pt x="171" y="91"/>
                </a:lnTo>
                <a:lnTo>
                  <a:pt x="171" y="91"/>
                </a:lnTo>
                <a:lnTo>
                  <a:pt x="171" y="91"/>
                </a:lnTo>
                <a:lnTo>
                  <a:pt x="170" y="91"/>
                </a:lnTo>
                <a:lnTo>
                  <a:pt x="169" y="92"/>
                </a:lnTo>
                <a:lnTo>
                  <a:pt x="169" y="92"/>
                </a:lnTo>
                <a:lnTo>
                  <a:pt x="168" y="92"/>
                </a:lnTo>
                <a:lnTo>
                  <a:pt x="168" y="92"/>
                </a:lnTo>
                <a:lnTo>
                  <a:pt x="167" y="92"/>
                </a:lnTo>
                <a:lnTo>
                  <a:pt x="167" y="92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5" y="92"/>
                </a:lnTo>
                <a:lnTo>
                  <a:pt x="164" y="92"/>
                </a:lnTo>
                <a:lnTo>
                  <a:pt x="164" y="92"/>
                </a:lnTo>
                <a:lnTo>
                  <a:pt x="163" y="92"/>
                </a:lnTo>
                <a:lnTo>
                  <a:pt x="162" y="92"/>
                </a:lnTo>
                <a:lnTo>
                  <a:pt x="161" y="92"/>
                </a:lnTo>
                <a:lnTo>
                  <a:pt x="161" y="92"/>
                </a:lnTo>
                <a:lnTo>
                  <a:pt x="160" y="92"/>
                </a:lnTo>
                <a:lnTo>
                  <a:pt x="160" y="92"/>
                </a:lnTo>
                <a:lnTo>
                  <a:pt x="159" y="93"/>
                </a:lnTo>
                <a:lnTo>
                  <a:pt x="159" y="93"/>
                </a:lnTo>
                <a:lnTo>
                  <a:pt x="158" y="93"/>
                </a:lnTo>
                <a:lnTo>
                  <a:pt x="158" y="94"/>
                </a:lnTo>
                <a:lnTo>
                  <a:pt x="157" y="94"/>
                </a:lnTo>
                <a:lnTo>
                  <a:pt x="157" y="95"/>
                </a:lnTo>
                <a:lnTo>
                  <a:pt x="156" y="95"/>
                </a:lnTo>
                <a:lnTo>
                  <a:pt x="156" y="95"/>
                </a:lnTo>
                <a:lnTo>
                  <a:pt x="156" y="96"/>
                </a:lnTo>
                <a:lnTo>
                  <a:pt x="156" y="96"/>
                </a:lnTo>
                <a:lnTo>
                  <a:pt x="155" y="96"/>
                </a:lnTo>
                <a:lnTo>
                  <a:pt x="155" y="97"/>
                </a:lnTo>
                <a:lnTo>
                  <a:pt x="154" y="97"/>
                </a:lnTo>
                <a:lnTo>
                  <a:pt x="154" y="97"/>
                </a:lnTo>
                <a:lnTo>
                  <a:pt x="154" y="97"/>
                </a:lnTo>
                <a:lnTo>
                  <a:pt x="153" y="97"/>
                </a:lnTo>
                <a:lnTo>
                  <a:pt x="153" y="98"/>
                </a:lnTo>
                <a:lnTo>
                  <a:pt x="153" y="98"/>
                </a:lnTo>
                <a:lnTo>
                  <a:pt x="152" y="98"/>
                </a:lnTo>
                <a:lnTo>
                  <a:pt x="152" y="99"/>
                </a:lnTo>
                <a:lnTo>
                  <a:pt x="152" y="99"/>
                </a:lnTo>
                <a:lnTo>
                  <a:pt x="152" y="99"/>
                </a:lnTo>
                <a:lnTo>
                  <a:pt x="152" y="100"/>
                </a:lnTo>
                <a:lnTo>
                  <a:pt x="151" y="100"/>
                </a:lnTo>
                <a:lnTo>
                  <a:pt x="151" y="101"/>
                </a:lnTo>
                <a:lnTo>
                  <a:pt x="151" y="101"/>
                </a:lnTo>
                <a:lnTo>
                  <a:pt x="151" y="102"/>
                </a:lnTo>
                <a:lnTo>
                  <a:pt x="150" y="102"/>
                </a:lnTo>
                <a:lnTo>
                  <a:pt x="150" y="102"/>
                </a:lnTo>
                <a:lnTo>
                  <a:pt x="149" y="102"/>
                </a:lnTo>
                <a:lnTo>
                  <a:pt x="149" y="103"/>
                </a:lnTo>
                <a:lnTo>
                  <a:pt x="149" y="103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6" y="106"/>
                </a:lnTo>
                <a:lnTo>
                  <a:pt x="146" y="107"/>
                </a:lnTo>
                <a:lnTo>
                  <a:pt x="146" y="107"/>
                </a:lnTo>
                <a:lnTo>
                  <a:pt x="145" y="107"/>
                </a:lnTo>
                <a:lnTo>
                  <a:pt x="145" y="108"/>
                </a:lnTo>
                <a:lnTo>
                  <a:pt x="144" y="108"/>
                </a:lnTo>
                <a:lnTo>
                  <a:pt x="144" y="108"/>
                </a:lnTo>
                <a:lnTo>
                  <a:pt x="143" y="109"/>
                </a:lnTo>
                <a:lnTo>
                  <a:pt x="142" y="110"/>
                </a:lnTo>
                <a:lnTo>
                  <a:pt x="142" y="110"/>
                </a:lnTo>
                <a:lnTo>
                  <a:pt x="142" y="111"/>
                </a:lnTo>
                <a:lnTo>
                  <a:pt x="142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3" y="114"/>
                </a:lnTo>
                <a:lnTo>
                  <a:pt x="144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6"/>
                </a:lnTo>
                <a:lnTo>
                  <a:pt x="145" y="116"/>
                </a:lnTo>
                <a:lnTo>
                  <a:pt x="145" y="117"/>
                </a:lnTo>
                <a:lnTo>
                  <a:pt x="145" y="117"/>
                </a:lnTo>
                <a:lnTo>
                  <a:pt x="144" y="117"/>
                </a:lnTo>
                <a:lnTo>
                  <a:pt x="144" y="118"/>
                </a:lnTo>
                <a:lnTo>
                  <a:pt x="143" y="118"/>
                </a:lnTo>
                <a:lnTo>
                  <a:pt x="143" y="117"/>
                </a:lnTo>
                <a:lnTo>
                  <a:pt x="142" y="117"/>
                </a:lnTo>
                <a:lnTo>
                  <a:pt x="142" y="117"/>
                </a:lnTo>
                <a:lnTo>
                  <a:pt x="141" y="117"/>
                </a:lnTo>
                <a:lnTo>
                  <a:pt x="141" y="117"/>
                </a:lnTo>
                <a:lnTo>
                  <a:pt x="141" y="116"/>
                </a:lnTo>
                <a:lnTo>
                  <a:pt x="141" y="116"/>
                </a:lnTo>
                <a:lnTo>
                  <a:pt x="141" y="115"/>
                </a:lnTo>
                <a:lnTo>
                  <a:pt x="141" y="115"/>
                </a:lnTo>
                <a:lnTo>
                  <a:pt x="141" y="114"/>
                </a:lnTo>
                <a:lnTo>
                  <a:pt x="140" y="114"/>
                </a:lnTo>
                <a:lnTo>
                  <a:pt x="140" y="113"/>
                </a:lnTo>
                <a:lnTo>
                  <a:pt x="139" y="113"/>
                </a:lnTo>
                <a:lnTo>
                  <a:pt x="139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4"/>
                </a:lnTo>
                <a:lnTo>
                  <a:pt x="137" y="114"/>
                </a:lnTo>
                <a:lnTo>
                  <a:pt x="136" y="114"/>
                </a:lnTo>
                <a:lnTo>
                  <a:pt x="136" y="114"/>
                </a:lnTo>
                <a:lnTo>
                  <a:pt x="135" y="114"/>
                </a:lnTo>
                <a:lnTo>
                  <a:pt x="135" y="115"/>
                </a:lnTo>
                <a:lnTo>
                  <a:pt x="134" y="115"/>
                </a:lnTo>
                <a:lnTo>
                  <a:pt x="133" y="115"/>
                </a:lnTo>
                <a:lnTo>
                  <a:pt x="133" y="116"/>
                </a:lnTo>
                <a:lnTo>
                  <a:pt x="132" y="116"/>
                </a:lnTo>
                <a:lnTo>
                  <a:pt x="132" y="116"/>
                </a:lnTo>
                <a:lnTo>
                  <a:pt x="131" y="117"/>
                </a:lnTo>
                <a:lnTo>
                  <a:pt x="131" y="117"/>
                </a:lnTo>
                <a:lnTo>
                  <a:pt x="130" y="117"/>
                </a:lnTo>
                <a:lnTo>
                  <a:pt x="130" y="117"/>
                </a:lnTo>
                <a:lnTo>
                  <a:pt x="129" y="118"/>
                </a:lnTo>
                <a:lnTo>
                  <a:pt x="129" y="117"/>
                </a:lnTo>
                <a:lnTo>
                  <a:pt x="128" y="117"/>
                </a:lnTo>
                <a:lnTo>
                  <a:pt x="128" y="116"/>
                </a:lnTo>
                <a:lnTo>
                  <a:pt x="128" y="116"/>
                </a:lnTo>
                <a:lnTo>
                  <a:pt x="128" y="116"/>
                </a:lnTo>
                <a:lnTo>
                  <a:pt x="129" y="115"/>
                </a:lnTo>
                <a:lnTo>
                  <a:pt x="129" y="115"/>
                </a:lnTo>
                <a:lnTo>
                  <a:pt x="129" y="115"/>
                </a:lnTo>
                <a:lnTo>
                  <a:pt x="130" y="115"/>
                </a:lnTo>
                <a:lnTo>
                  <a:pt x="130" y="114"/>
                </a:lnTo>
                <a:lnTo>
                  <a:pt x="130" y="114"/>
                </a:lnTo>
                <a:lnTo>
                  <a:pt x="130" y="113"/>
                </a:lnTo>
                <a:lnTo>
                  <a:pt x="130" y="113"/>
                </a:lnTo>
                <a:lnTo>
                  <a:pt x="130" y="113"/>
                </a:lnTo>
                <a:lnTo>
                  <a:pt x="130" y="112"/>
                </a:lnTo>
                <a:lnTo>
                  <a:pt x="130" y="112"/>
                </a:lnTo>
                <a:lnTo>
                  <a:pt x="130" y="111"/>
                </a:lnTo>
                <a:lnTo>
                  <a:pt x="129" y="111"/>
                </a:lnTo>
                <a:lnTo>
                  <a:pt x="129" y="111"/>
                </a:lnTo>
                <a:lnTo>
                  <a:pt x="129" y="111"/>
                </a:lnTo>
                <a:lnTo>
                  <a:pt x="128" y="111"/>
                </a:lnTo>
                <a:lnTo>
                  <a:pt x="128" y="110"/>
                </a:lnTo>
                <a:lnTo>
                  <a:pt x="127" y="110"/>
                </a:lnTo>
                <a:lnTo>
                  <a:pt x="127" y="110"/>
                </a:lnTo>
                <a:lnTo>
                  <a:pt x="126" y="110"/>
                </a:lnTo>
                <a:lnTo>
                  <a:pt x="126" y="110"/>
                </a:lnTo>
                <a:lnTo>
                  <a:pt x="125" y="110"/>
                </a:lnTo>
                <a:lnTo>
                  <a:pt x="125" y="110"/>
                </a:lnTo>
                <a:lnTo>
                  <a:pt x="124" y="110"/>
                </a:lnTo>
                <a:lnTo>
                  <a:pt x="124" y="110"/>
                </a:lnTo>
                <a:lnTo>
                  <a:pt x="123" y="110"/>
                </a:lnTo>
                <a:lnTo>
                  <a:pt x="123" y="111"/>
                </a:lnTo>
                <a:lnTo>
                  <a:pt x="122" y="111"/>
                </a:lnTo>
                <a:lnTo>
                  <a:pt x="122" y="111"/>
                </a:lnTo>
                <a:lnTo>
                  <a:pt x="121" y="111"/>
                </a:lnTo>
                <a:lnTo>
                  <a:pt x="121" y="111"/>
                </a:lnTo>
                <a:lnTo>
                  <a:pt x="121" y="112"/>
                </a:lnTo>
                <a:lnTo>
                  <a:pt x="120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2"/>
                </a:lnTo>
                <a:lnTo>
                  <a:pt x="118" y="112"/>
                </a:lnTo>
                <a:lnTo>
                  <a:pt x="118" y="112"/>
                </a:lnTo>
                <a:lnTo>
                  <a:pt x="117" y="113"/>
                </a:lnTo>
                <a:lnTo>
                  <a:pt x="116" y="113"/>
                </a:lnTo>
                <a:lnTo>
                  <a:pt x="116" y="113"/>
                </a:lnTo>
                <a:lnTo>
                  <a:pt x="115" y="113"/>
                </a:lnTo>
                <a:lnTo>
                  <a:pt x="115" y="113"/>
                </a:lnTo>
                <a:lnTo>
                  <a:pt x="114" y="113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4" y="112"/>
                </a:lnTo>
                <a:lnTo>
                  <a:pt x="113" y="112"/>
                </a:lnTo>
                <a:lnTo>
                  <a:pt x="113" y="112"/>
                </a:lnTo>
                <a:lnTo>
                  <a:pt x="113" y="112"/>
                </a:ln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11" y="112"/>
                </a:lnTo>
                <a:lnTo>
                  <a:pt x="111" y="113"/>
                </a:lnTo>
                <a:lnTo>
                  <a:pt x="111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10" y="113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9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7" y="114"/>
                </a:lnTo>
                <a:lnTo>
                  <a:pt x="107" y="114"/>
                </a:lnTo>
                <a:lnTo>
                  <a:pt x="107" y="114"/>
                </a:lnTo>
                <a:lnTo>
                  <a:pt x="107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6" y="114"/>
                </a:lnTo>
                <a:lnTo>
                  <a:pt x="105" y="113"/>
                </a:lnTo>
                <a:lnTo>
                  <a:pt x="105" y="113"/>
                </a:lnTo>
                <a:lnTo>
                  <a:pt x="104" y="113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2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4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3" y="111"/>
                </a:lnTo>
                <a:lnTo>
                  <a:pt x="102" y="111"/>
                </a:lnTo>
                <a:lnTo>
                  <a:pt x="102" y="110"/>
                </a:lnTo>
                <a:lnTo>
                  <a:pt x="102" y="110"/>
                </a:lnTo>
                <a:lnTo>
                  <a:pt x="101" y="110"/>
                </a:lnTo>
                <a:lnTo>
                  <a:pt x="101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9" y="110"/>
                </a:lnTo>
                <a:lnTo>
                  <a:pt x="98" y="110"/>
                </a:lnTo>
                <a:lnTo>
                  <a:pt x="98" y="110"/>
                </a:lnTo>
                <a:lnTo>
                  <a:pt x="98" y="111"/>
                </a:lnTo>
                <a:lnTo>
                  <a:pt x="98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6" y="112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3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6"/>
                </a:lnTo>
                <a:lnTo>
                  <a:pt x="98" y="116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8"/>
                </a:lnTo>
                <a:lnTo>
                  <a:pt x="98" y="118"/>
                </a:lnTo>
                <a:lnTo>
                  <a:pt x="98" y="118"/>
                </a:lnTo>
                <a:lnTo>
                  <a:pt x="98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19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0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9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1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8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7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6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4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3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1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90" y="123"/>
                </a:lnTo>
                <a:lnTo>
                  <a:pt x="89" y="123"/>
                </a:lnTo>
                <a:lnTo>
                  <a:pt x="89" y="123"/>
                </a:lnTo>
                <a:lnTo>
                  <a:pt x="89" y="123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9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8" y="124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5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7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6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6" y="127"/>
                </a:lnTo>
                <a:lnTo>
                  <a:pt x="85" y="127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5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3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2" y="128"/>
                </a:lnTo>
                <a:lnTo>
                  <a:pt x="81" y="128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29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1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80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4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8"/>
                </a:lnTo>
                <a:lnTo>
                  <a:pt x="77" y="139"/>
                </a:lnTo>
                <a:lnTo>
                  <a:pt x="77" y="139"/>
                </a:lnTo>
                <a:lnTo>
                  <a:pt x="77" y="139"/>
                </a:lnTo>
                <a:lnTo>
                  <a:pt x="77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5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4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3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9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1" y="138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1" y="139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0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1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0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2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1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70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3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9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6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6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5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4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0" y="143"/>
                </a:lnTo>
                <a:lnTo>
                  <a:pt x="60" y="143"/>
                </a:lnTo>
                <a:lnTo>
                  <a:pt x="60" y="143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7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1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40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5"/>
                </a:lnTo>
                <a:lnTo>
                  <a:pt x="54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5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3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4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5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6"/>
                </a:lnTo>
                <a:lnTo>
                  <a:pt x="45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4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3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2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1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40" y="136"/>
                </a:lnTo>
                <a:lnTo>
                  <a:pt x="39" y="136"/>
                </a:lnTo>
                <a:lnTo>
                  <a:pt x="39" y="136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9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8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2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1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5"/>
                </a:lnTo>
                <a:lnTo>
                  <a:pt x="34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6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7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2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5"/>
                </a:lnTo>
                <a:lnTo>
                  <a:pt x="31" y="126"/>
                </a:lnTo>
                <a:lnTo>
                  <a:pt x="31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30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7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9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8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8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29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7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0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6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4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1"/>
                </a:ln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0"/>
                </a:lnTo>
                <a:lnTo>
                  <a:pt x="24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2"/>
                </a:lnTo>
                <a:lnTo>
                  <a:pt x="22" y="133"/>
                </a:lnTo>
                <a:lnTo>
                  <a:pt x="22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19" y="129"/>
                </a:lnTo>
                <a:lnTo>
                  <a:pt x="18" y="127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7" y="124"/>
                </a:lnTo>
                <a:lnTo>
                  <a:pt x="17" y="123"/>
                </a:lnTo>
                <a:lnTo>
                  <a:pt x="16" y="121"/>
                </a:lnTo>
                <a:lnTo>
                  <a:pt x="15" y="119"/>
                </a:lnTo>
                <a:lnTo>
                  <a:pt x="15" y="119"/>
                </a:lnTo>
                <a:lnTo>
                  <a:pt x="15" y="118"/>
                </a:lnTo>
                <a:lnTo>
                  <a:pt x="15" y="117"/>
                </a:lnTo>
                <a:lnTo>
                  <a:pt x="15" y="116"/>
                </a:lnTo>
                <a:lnTo>
                  <a:pt x="14" y="116"/>
                </a:lnTo>
                <a:lnTo>
                  <a:pt x="14" y="115"/>
                </a:lnTo>
                <a:lnTo>
                  <a:pt x="13" y="111"/>
                </a:lnTo>
                <a:lnTo>
                  <a:pt x="13" y="110"/>
                </a:lnTo>
                <a:lnTo>
                  <a:pt x="13" y="110"/>
                </a:lnTo>
                <a:lnTo>
                  <a:pt x="13" y="109"/>
                </a:lnTo>
                <a:lnTo>
                  <a:pt x="13" y="109"/>
                </a:lnTo>
                <a:lnTo>
                  <a:pt x="12" y="106"/>
                </a:lnTo>
                <a:lnTo>
                  <a:pt x="12" y="105"/>
                </a:lnTo>
                <a:lnTo>
                  <a:pt x="11" y="105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4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3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0" y="102"/>
                </a:lnTo>
                <a:lnTo>
                  <a:pt x="10" y="101"/>
                </a:lnTo>
                <a:lnTo>
                  <a:pt x="10" y="101"/>
                </a:lnTo>
                <a:lnTo>
                  <a:pt x="10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1" y="101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9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8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9" y="97"/>
                </a:lnTo>
                <a:lnTo>
                  <a:pt x="9" y="97"/>
                </a:lnTo>
                <a:lnTo>
                  <a:pt x="9" y="97"/>
                </a:lnTo>
                <a:lnTo>
                  <a:pt x="9" y="97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9" y="96"/>
                </a:lnTo>
                <a:lnTo>
                  <a:pt x="5" y="85"/>
                </a:lnTo>
                <a:lnTo>
                  <a:pt x="4" y="83"/>
                </a:lnTo>
                <a:lnTo>
                  <a:pt x="3" y="82"/>
                </a:lnTo>
                <a:lnTo>
                  <a:pt x="3" y="81"/>
                </a:lnTo>
                <a:lnTo>
                  <a:pt x="3" y="80"/>
                </a:lnTo>
                <a:lnTo>
                  <a:pt x="3" y="80"/>
                </a:lnTo>
                <a:lnTo>
                  <a:pt x="3" y="79"/>
                </a:lnTo>
                <a:lnTo>
                  <a:pt x="2" y="77"/>
                </a:lnTo>
                <a:lnTo>
                  <a:pt x="1" y="75"/>
                </a:lnTo>
                <a:lnTo>
                  <a:pt x="1" y="74"/>
                </a:lnTo>
                <a:lnTo>
                  <a:pt x="1" y="74"/>
                </a:lnTo>
                <a:lnTo>
                  <a:pt x="0" y="73"/>
                </a:lnTo>
                <a:lnTo>
                  <a:pt x="0" y="73"/>
                </a:lnTo>
                <a:lnTo>
                  <a:pt x="0" y="73"/>
                </a:lnTo>
                <a:lnTo>
                  <a:pt x="0" y="72"/>
                </a:lnTo>
                <a:lnTo>
                  <a:pt x="1" y="70"/>
                </a:lnTo>
                <a:lnTo>
                  <a:pt x="1" y="69"/>
                </a:lnTo>
                <a:lnTo>
                  <a:pt x="1" y="69"/>
                </a:lnTo>
                <a:lnTo>
                  <a:pt x="1" y="69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6" y="66"/>
                </a:lnTo>
                <a:lnTo>
                  <a:pt x="8" y="64"/>
                </a:lnTo>
                <a:lnTo>
                  <a:pt x="8" y="64"/>
                </a:lnTo>
                <a:lnTo>
                  <a:pt x="9" y="64"/>
                </a:lnTo>
                <a:lnTo>
                  <a:pt x="9" y="64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1" y="62"/>
                </a:lnTo>
                <a:lnTo>
                  <a:pt x="13" y="61"/>
                </a:lnTo>
                <a:lnTo>
                  <a:pt x="14" y="60"/>
                </a:lnTo>
                <a:lnTo>
                  <a:pt x="16" y="59"/>
                </a:lnTo>
                <a:lnTo>
                  <a:pt x="17" y="58"/>
                </a:lnTo>
                <a:lnTo>
                  <a:pt x="18" y="58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2" y="55"/>
                </a:lnTo>
                <a:lnTo>
                  <a:pt x="22" y="55"/>
                </a:lnTo>
                <a:lnTo>
                  <a:pt x="22" y="55"/>
                </a:lnTo>
                <a:lnTo>
                  <a:pt x="23" y="55"/>
                </a:lnTo>
                <a:lnTo>
                  <a:pt x="23" y="55"/>
                </a:lnTo>
                <a:lnTo>
                  <a:pt x="24" y="54"/>
                </a:lnTo>
                <a:lnTo>
                  <a:pt x="24" y="54"/>
                </a:lnTo>
                <a:lnTo>
                  <a:pt x="25" y="53"/>
                </a:lnTo>
                <a:lnTo>
                  <a:pt x="26" y="53"/>
                </a:lnTo>
                <a:lnTo>
                  <a:pt x="26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8" y="51"/>
                </a:lnTo>
                <a:lnTo>
                  <a:pt x="28" y="51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1" y="48"/>
                </a:lnTo>
                <a:lnTo>
                  <a:pt x="31" y="48"/>
                </a:lnTo>
                <a:lnTo>
                  <a:pt x="32" y="47"/>
                </a:lnTo>
                <a:lnTo>
                  <a:pt x="32" y="47"/>
                </a:lnTo>
                <a:lnTo>
                  <a:pt x="34" y="45"/>
                </a:lnTo>
                <a:lnTo>
                  <a:pt x="34" y="45"/>
                </a:lnTo>
                <a:lnTo>
                  <a:pt x="34" y="45"/>
                </a:lnTo>
                <a:lnTo>
                  <a:pt x="35" y="44"/>
                </a:lnTo>
                <a:lnTo>
                  <a:pt x="36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39" y="42"/>
                </a:lnTo>
                <a:lnTo>
                  <a:pt x="39" y="42"/>
                </a:lnTo>
                <a:lnTo>
                  <a:pt x="41" y="41"/>
                </a:lnTo>
                <a:lnTo>
                  <a:pt x="41" y="41"/>
                </a:lnTo>
                <a:lnTo>
                  <a:pt x="41" y="41"/>
                </a:lnTo>
                <a:lnTo>
                  <a:pt x="43" y="40"/>
                </a:lnTo>
                <a:lnTo>
                  <a:pt x="44" y="40"/>
                </a:lnTo>
                <a:lnTo>
                  <a:pt x="44" y="40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49" y="37"/>
                </a:lnTo>
                <a:lnTo>
                  <a:pt x="50" y="37"/>
                </a:lnTo>
                <a:lnTo>
                  <a:pt x="52" y="37"/>
                </a:lnTo>
                <a:lnTo>
                  <a:pt x="53" y="37"/>
                </a:lnTo>
                <a:lnTo>
                  <a:pt x="53" y="36"/>
                </a:lnTo>
                <a:lnTo>
                  <a:pt x="54" y="36"/>
                </a:lnTo>
                <a:lnTo>
                  <a:pt x="55" y="36"/>
                </a:lnTo>
                <a:lnTo>
                  <a:pt x="56" y="36"/>
                </a:lnTo>
                <a:lnTo>
                  <a:pt x="57" y="36"/>
                </a:lnTo>
                <a:lnTo>
                  <a:pt x="59" y="36"/>
                </a:lnTo>
                <a:lnTo>
                  <a:pt x="59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2" y="35"/>
                </a:lnTo>
                <a:lnTo>
                  <a:pt x="65" y="35"/>
                </a:lnTo>
                <a:lnTo>
                  <a:pt x="66" y="34"/>
                </a:lnTo>
                <a:lnTo>
                  <a:pt x="66" y="34"/>
                </a:lnTo>
                <a:lnTo>
                  <a:pt x="68" y="34"/>
                </a:lnTo>
                <a:lnTo>
                  <a:pt x="68" y="33"/>
                </a:lnTo>
                <a:lnTo>
                  <a:pt x="70" y="33"/>
                </a:lnTo>
                <a:lnTo>
                  <a:pt x="71" y="32"/>
                </a:lnTo>
                <a:lnTo>
                  <a:pt x="73" y="32"/>
                </a:lnTo>
                <a:lnTo>
                  <a:pt x="75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79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30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0" y="29"/>
                </a:lnTo>
                <a:lnTo>
                  <a:pt x="81" y="29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7"/>
                </a:lnTo>
                <a:lnTo>
                  <a:pt x="82" y="26"/>
                </a:lnTo>
                <a:lnTo>
                  <a:pt x="82" y="27"/>
                </a:lnTo>
                <a:lnTo>
                  <a:pt x="82" y="27"/>
                </a:lnTo>
                <a:lnTo>
                  <a:pt x="83" y="27"/>
                </a:lnTo>
                <a:lnTo>
                  <a:pt x="84" y="28"/>
                </a:lnTo>
                <a:lnTo>
                  <a:pt x="84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7" y="28"/>
                </a:lnTo>
                <a:lnTo>
                  <a:pt x="87" y="29"/>
                </a:lnTo>
                <a:lnTo>
                  <a:pt x="87" y="29"/>
                </a:lnTo>
                <a:lnTo>
                  <a:pt x="87" y="29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9" y="29"/>
                </a:lnTo>
                <a:lnTo>
                  <a:pt x="89" y="29"/>
                </a:lnTo>
                <a:lnTo>
                  <a:pt x="89" y="29"/>
                </a:lnTo>
                <a:lnTo>
                  <a:pt x="89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1" y="31"/>
                </a:lnTo>
                <a:lnTo>
                  <a:pt x="91" y="31"/>
                </a:lnTo>
                <a:lnTo>
                  <a:pt x="92" y="31"/>
                </a:lnTo>
                <a:lnTo>
                  <a:pt x="92" y="31"/>
                </a:lnTo>
                <a:lnTo>
                  <a:pt x="92" y="31"/>
                </a:lnTo>
                <a:lnTo>
                  <a:pt x="92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5" y="31"/>
                </a:lnTo>
                <a:lnTo>
                  <a:pt x="95" y="30"/>
                </a:lnTo>
                <a:lnTo>
                  <a:pt x="95" y="30"/>
                </a:lnTo>
                <a:lnTo>
                  <a:pt x="96" y="30"/>
                </a:lnTo>
                <a:lnTo>
                  <a:pt x="96" y="29"/>
                </a:lnTo>
                <a:lnTo>
                  <a:pt x="96" y="29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8" y="28"/>
                </a:lnTo>
                <a:lnTo>
                  <a:pt x="98" y="28"/>
                </a:lnTo>
                <a:lnTo>
                  <a:pt x="98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3" y="29"/>
                </a:lnTo>
                <a:lnTo>
                  <a:pt x="103" y="30"/>
                </a:lnTo>
                <a:lnTo>
                  <a:pt x="102" y="30"/>
                </a:lnTo>
                <a:lnTo>
                  <a:pt x="102" y="30"/>
                </a:lnTo>
                <a:lnTo>
                  <a:pt x="101" y="31"/>
                </a:lnTo>
                <a:lnTo>
                  <a:pt x="102" y="31"/>
                </a:lnTo>
                <a:lnTo>
                  <a:pt x="102" y="32"/>
                </a:lnTo>
                <a:lnTo>
                  <a:pt x="103" y="32"/>
                </a:lnTo>
                <a:lnTo>
                  <a:pt x="103" y="33"/>
                </a:lnTo>
                <a:lnTo>
                  <a:pt x="103" y="33"/>
                </a:lnTo>
                <a:lnTo>
                  <a:pt x="103" y="34"/>
                </a:lnTo>
                <a:lnTo>
                  <a:pt x="103" y="34"/>
                </a:lnTo>
                <a:lnTo>
                  <a:pt x="102" y="34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1" y="35"/>
                </a:lnTo>
                <a:lnTo>
                  <a:pt x="101" y="36"/>
                </a:lnTo>
                <a:lnTo>
                  <a:pt x="101" y="36"/>
                </a:lnTo>
                <a:lnTo>
                  <a:pt x="101" y="36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8"/>
                </a:lnTo>
                <a:lnTo>
                  <a:pt x="101" y="38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39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0"/>
                </a:lnTo>
                <a:lnTo>
                  <a:pt x="101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4"/>
                </a:lnTo>
                <a:lnTo>
                  <a:pt x="103" y="44"/>
                </a:lnTo>
                <a:lnTo>
                  <a:pt x="103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05" y="44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09" y="42"/>
                </a:lnTo>
                <a:lnTo>
                  <a:pt x="110" y="42"/>
                </a:lnTo>
                <a:lnTo>
                  <a:pt x="110" y="42"/>
                </a:lnTo>
                <a:lnTo>
                  <a:pt x="110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1" y="41"/>
                </a:lnTo>
                <a:lnTo>
                  <a:pt x="112" y="41"/>
                </a:lnTo>
                <a:lnTo>
                  <a:pt x="113" y="40"/>
                </a:lnTo>
                <a:lnTo>
                  <a:pt x="114" y="39"/>
                </a:lnTo>
                <a:lnTo>
                  <a:pt x="114" y="39"/>
                </a:lnTo>
                <a:lnTo>
                  <a:pt x="115" y="39"/>
                </a:lnTo>
                <a:lnTo>
                  <a:pt x="116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8"/>
                </a:lnTo>
                <a:lnTo>
                  <a:pt x="116" y="37"/>
                </a:lnTo>
                <a:lnTo>
                  <a:pt x="116" y="37"/>
                </a:lnTo>
                <a:lnTo>
                  <a:pt x="116" y="37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3"/>
                </a:lnTo>
                <a:lnTo>
                  <a:pt x="116" y="33"/>
                </a:lnTo>
                <a:lnTo>
                  <a:pt x="117" y="32"/>
                </a:lnTo>
                <a:lnTo>
                  <a:pt x="117" y="32"/>
                </a:lnTo>
                <a:lnTo>
                  <a:pt x="118" y="32"/>
                </a:lnTo>
                <a:lnTo>
                  <a:pt x="118" y="31"/>
                </a:lnTo>
                <a:lnTo>
                  <a:pt x="118" y="31"/>
                </a:lnTo>
                <a:lnTo>
                  <a:pt x="118" y="31"/>
                </a:lnTo>
                <a:lnTo>
                  <a:pt x="118" y="30"/>
                </a:lnTo>
                <a:lnTo>
                  <a:pt x="118" y="30"/>
                </a:lnTo>
                <a:lnTo>
                  <a:pt x="118" y="30"/>
                </a:lnTo>
                <a:lnTo>
                  <a:pt x="118" y="29"/>
                </a:lnTo>
                <a:lnTo>
                  <a:pt x="119" y="28"/>
                </a:lnTo>
                <a:lnTo>
                  <a:pt x="120" y="23"/>
                </a:lnTo>
                <a:lnTo>
                  <a:pt x="121" y="23"/>
                </a:lnTo>
                <a:lnTo>
                  <a:pt x="121" y="22"/>
                </a:lnTo>
                <a:lnTo>
                  <a:pt x="121" y="22"/>
                </a:lnTo>
                <a:lnTo>
                  <a:pt x="121" y="22"/>
                </a:lnTo>
                <a:lnTo>
                  <a:pt x="122" y="21"/>
                </a:lnTo>
                <a:lnTo>
                  <a:pt x="121" y="18"/>
                </a:lnTo>
                <a:lnTo>
                  <a:pt x="121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6"/>
                </a:lnTo>
                <a:lnTo>
                  <a:pt x="120" y="15"/>
                </a:lnTo>
                <a:lnTo>
                  <a:pt x="120" y="15"/>
                </a:lnTo>
                <a:lnTo>
                  <a:pt x="120" y="15"/>
                </a:lnTo>
                <a:lnTo>
                  <a:pt x="121" y="14"/>
                </a:lnTo>
                <a:lnTo>
                  <a:pt x="121" y="14"/>
                </a:lnTo>
                <a:lnTo>
                  <a:pt x="122" y="14"/>
                </a:lnTo>
                <a:lnTo>
                  <a:pt x="122" y="13"/>
                </a:lnTo>
                <a:lnTo>
                  <a:pt x="123" y="13"/>
                </a:lnTo>
                <a:lnTo>
                  <a:pt x="125" y="11"/>
                </a:lnTo>
                <a:lnTo>
                  <a:pt x="126" y="10"/>
                </a:lnTo>
                <a:lnTo>
                  <a:pt x="126" y="10"/>
                </a:lnTo>
                <a:lnTo>
                  <a:pt x="126" y="10"/>
                </a:lnTo>
                <a:lnTo>
                  <a:pt x="127" y="9"/>
                </a:lnTo>
                <a:lnTo>
                  <a:pt x="127" y="9"/>
                </a:lnTo>
                <a:lnTo>
                  <a:pt x="129" y="8"/>
                </a:lnTo>
                <a:lnTo>
                  <a:pt x="129" y="8"/>
                </a:lnTo>
                <a:lnTo>
                  <a:pt x="129" y="7"/>
                </a:lnTo>
                <a:lnTo>
                  <a:pt x="130" y="8"/>
                </a:lnTo>
                <a:lnTo>
                  <a:pt x="130" y="8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0" y="9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3"/>
                </a:lnTo>
                <a:lnTo>
                  <a:pt x="132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3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3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3"/>
                </a:lnTo>
                <a:lnTo>
                  <a:pt x="134" y="13"/>
                </a:lnTo>
                <a:lnTo>
                  <a:pt x="135" y="13"/>
                </a:lnTo>
                <a:lnTo>
                  <a:pt x="135" y="13"/>
                </a:lnTo>
                <a:lnTo>
                  <a:pt x="135" y="13"/>
                </a:lnTo>
                <a:lnTo>
                  <a:pt x="135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5"/>
                </a:lnTo>
                <a:lnTo>
                  <a:pt x="136" y="15"/>
                </a:lnTo>
                <a:lnTo>
                  <a:pt x="136" y="15"/>
                </a:lnTo>
                <a:lnTo>
                  <a:pt x="136" y="15"/>
                </a:lnTo>
                <a:lnTo>
                  <a:pt x="135" y="15"/>
                </a:lnTo>
                <a:lnTo>
                  <a:pt x="135" y="15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6" y="16"/>
                </a:lnTo>
                <a:lnTo>
                  <a:pt x="136" y="16"/>
                </a:lnTo>
                <a:lnTo>
                  <a:pt x="136" y="16"/>
                </a:lnTo>
                <a:lnTo>
                  <a:pt x="136" y="15"/>
                </a:lnTo>
                <a:lnTo>
                  <a:pt x="137" y="15"/>
                </a:lnTo>
                <a:lnTo>
                  <a:pt x="137" y="15"/>
                </a:lnTo>
                <a:lnTo>
                  <a:pt x="138" y="15"/>
                </a:lnTo>
                <a:lnTo>
                  <a:pt x="138" y="15"/>
                </a:lnTo>
                <a:lnTo>
                  <a:pt x="139" y="15"/>
                </a:lnTo>
                <a:lnTo>
                  <a:pt x="139" y="15"/>
                </a:lnTo>
                <a:lnTo>
                  <a:pt x="139" y="15"/>
                </a:lnTo>
                <a:lnTo>
                  <a:pt x="140" y="15"/>
                </a:lnTo>
                <a:lnTo>
                  <a:pt x="140" y="16"/>
                </a:lnTo>
                <a:lnTo>
                  <a:pt x="142" y="16"/>
                </a:lnTo>
                <a:lnTo>
                  <a:pt x="143" y="16"/>
                </a:lnTo>
                <a:lnTo>
                  <a:pt x="143" y="16"/>
                </a:lnTo>
                <a:lnTo>
                  <a:pt x="144" y="16"/>
                </a:lnTo>
                <a:lnTo>
                  <a:pt x="144" y="16"/>
                </a:lnTo>
                <a:lnTo>
                  <a:pt x="147" y="16"/>
                </a:lnTo>
                <a:lnTo>
                  <a:pt x="148" y="16"/>
                </a:lnTo>
                <a:lnTo>
                  <a:pt x="148" y="16"/>
                </a:lnTo>
                <a:lnTo>
                  <a:pt x="149" y="16"/>
                </a:lnTo>
                <a:lnTo>
                  <a:pt x="149" y="16"/>
                </a:lnTo>
                <a:lnTo>
                  <a:pt x="150" y="16"/>
                </a:lnTo>
                <a:lnTo>
                  <a:pt x="150" y="16"/>
                </a:lnTo>
                <a:lnTo>
                  <a:pt x="150" y="16"/>
                </a:lnTo>
                <a:lnTo>
                  <a:pt x="151" y="16"/>
                </a:lnTo>
                <a:lnTo>
                  <a:pt x="151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4" y="17"/>
                </a:lnTo>
                <a:lnTo>
                  <a:pt x="154" y="17"/>
                </a:lnTo>
                <a:lnTo>
                  <a:pt x="154" y="17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7" y="19"/>
                </a:lnTo>
                <a:lnTo>
                  <a:pt x="157" y="19"/>
                </a:lnTo>
                <a:lnTo>
                  <a:pt x="157" y="19"/>
                </a:lnTo>
                <a:lnTo>
                  <a:pt x="159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20"/>
                </a:lnTo>
                <a:lnTo>
                  <a:pt x="160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2" y="20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4" y="21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6" y="22"/>
                </a:lnTo>
                <a:lnTo>
                  <a:pt x="167" y="22"/>
                </a:lnTo>
                <a:lnTo>
                  <a:pt x="167" y="23"/>
                </a:lnTo>
                <a:lnTo>
                  <a:pt x="168" y="23"/>
                </a:lnTo>
                <a:lnTo>
                  <a:pt x="169" y="23"/>
                </a:lnTo>
                <a:lnTo>
                  <a:pt x="170" y="24"/>
                </a:lnTo>
                <a:lnTo>
                  <a:pt x="170" y="24"/>
                </a:lnTo>
                <a:lnTo>
                  <a:pt x="173" y="25"/>
                </a:lnTo>
                <a:lnTo>
                  <a:pt x="175" y="26"/>
                </a:ln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7" y="26"/>
                </a:lnTo>
                <a:lnTo>
                  <a:pt x="178" y="26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80" y="25"/>
                </a:lnTo>
                <a:lnTo>
                  <a:pt x="180" y="25"/>
                </a:lnTo>
                <a:lnTo>
                  <a:pt x="181" y="25"/>
                </a:lnTo>
                <a:lnTo>
                  <a:pt x="181" y="25"/>
                </a:lnTo>
                <a:lnTo>
                  <a:pt x="181" y="25"/>
                </a:lnTo>
                <a:lnTo>
                  <a:pt x="181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2" y="24"/>
                </a:lnTo>
                <a:lnTo>
                  <a:pt x="183" y="24"/>
                </a:lnTo>
                <a:lnTo>
                  <a:pt x="183" y="24"/>
                </a:lnTo>
                <a:lnTo>
                  <a:pt x="183" y="24"/>
                </a:lnTo>
                <a:lnTo>
                  <a:pt x="184" y="24"/>
                </a:lnTo>
                <a:lnTo>
                  <a:pt x="184" y="24"/>
                </a:lnTo>
                <a:lnTo>
                  <a:pt x="185" y="24"/>
                </a:lnTo>
                <a:lnTo>
                  <a:pt x="185" y="23"/>
                </a:lnTo>
                <a:lnTo>
                  <a:pt x="186" y="23"/>
                </a:lnTo>
                <a:lnTo>
                  <a:pt x="186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8" y="24"/>
                </a:lnTo>
                <a:lnTo>
                  <a:pt x="188" y="24"/>
                </a:lnTo>
                <a:lnTo>
                  <a:pt x="189" y="24"/>
                </a:lnTo>
                <a:lnTo>
                  <a:pt x="189" y="24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6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30"/>
                </a:lnTo>
                <a:lnTo>
                  <a:pt x="187" y="30"/>
                </a:lnTo>
                <a:lnTo>
                  <a:pt x="187" y="31"/>
                </a:lnTo>
                <a:lnTo>
                  <a:pt x="187" y="31"/>
                </a:lnTo>
                <a:lnTo>
                  <a:pt x="186" y="32"/>
                </a:lnTo>
                <a:lnTo>
                  <a:pt x="186" y="32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7" y="33"/>
                </a:lnTo>
                <a:lnTo>
                  <a:pt x="187" y="33"/>
                </a:lnTo>
                <a:lnTo>
                  <a:pt x="188" y="33"/>
                </a:lnTo>
                <a:lnTo>
                  <a:pt x="188" y="33"/>
                </a:lnTo>
                <a:lnTo>
                  <a:pt x="188" y="33"/>
                </a:lnTo>
                <a:lnTo>
                  <a:pt x="188" y="32"/>
                </a:lnTo>
                <a:lnTo>
                  <a:pt x="188" y="32"/>
                </a:lnTo>
                <a:lnTo>
                  <a:pt x="189" y="32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29"/>
                </a:lnTo>
                <a:lnTo>
                  <a:pt x="191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3" y="29"/>
                </a:lnTo>
                <a:lnTo>
                  <a:pt x="193" y="30"/>
                </a:lnTo>
                <a:lnTo>
                  <a:pt x="194" y="30"/>
                </a:lnTo>
                <a:lnTo>
                  <a:pt x="194" y="30"/>
                </a:lnTo>
                <a:lnTo>
                  <a:pt x="195" y="30"/>
                </a:lnTo>
                <a:lnTo>
                  <a:pt x="195" y="30"/>
                </a:lnTo>
                <a:lnTo>
                  <a:pt x="195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7" y="30"/>
                </a:lnTo>
                <a:lnTo>
                  <a:pt x="197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9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0" y="30"/>
                </a:lnTo>
                <a:lnTo>
                  <a:pt x="201" y="30"/>
                </a:lnTo>
                <a:lnTo>
                  <a:pt x="201" y="30"/>
                </a:lnTo>
                <a:lnTo>
                  <a:pt x="201" y="30"/>
                </a:lnTo>
                <a:lnTo>
                  <a:pt x="201" y="29"/>
                </a:lnTo>
                <a:lnTo>
                  <a:pt x="202" y="29"/>
                </a:lnTo>
                <a:lnTo>
                  <a:pt x="202" y="29"/>
                </a:lnTo>
                <a:lnTo>
                  <a:pt x="202" y="28"/>
                </a:lnTo>
                <a:lnTo>
                  <a:pt x="202" y="28"/>
                </a:lnTo>
                <a:lnTo>
                  <a:pt x="202" y="28"/>
                </a:lnTo>
                <a:lnTo>
                  <a:pt x="202" y="27"/>
                </a:lnTo>
                <a:lnTo>
                  <a:pt x="203" y="27"/>
                </a:lnTo>
                <a:lnTo>
                  <a:pt x="203" y="26"/>
                </a:lnTo>
                <a:lnTo>
                  <a:pt x="203" y="26"/>
                </a:lnTo>
                <a:lnTo>
                  <a:pt x="204" y="26"/>
                </a:lnTo>
                <a:lnTo>
                  <a:pt x="204" y="26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5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3"/>
                </a:lnTo>
                <a:lnTo>
                  <a:pt x="204" y="23"/>
                </a:lnTo>
                <a:lnTo>
                  <a:pt x="204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5" y="22"/>
                </a:lnTo>
                <a:lnTo>
                  <a:pt x="206" y="22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1"/>
                </a:lnTo>
                <a:lnTo>
                  <a:pt x="207" y="21"/>
                </a:lnTo>
                <a:lnTo>
                  <a:pt x="207" y="21"/>
                </a:lnTo>
                <a:lnTo>
                  <a:pt x="207" y="21"/>
                </a:lnTo>
                <a:lnTo>
                  <a:pt x="208" y="21"/>
                </a:lnTo>
                <a:lnTo>
                  <a:pt x="208" y="21"/>
                </a:lnTo>
                <a:lnTo>
                  <a:pt x="208" y="21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10" y="20"/>
                </a:lnTo>
                <a:lnTo>
                  <a:pt x="210" y="20"/>
                </a:lnTo>
                <a:lnTo>
                  <a:pt x="210" y="20"/>
                </a:lnTo>
                <a:lnTo>
                  <a:pt x="210" y="20"/>
                </a:lnTo>
                <a:lnTo>
                  <a:pt x="211" y="19"/>
                </a:lnTo>
                <a:lnTo>
                  <a:pt x="212" y="19"/>
                </a:lnTo>
                <a:lnTo>
                  <a:pt x="212" y="19"/>
                </a:lnTo>
                <a:lnTo>
                  <a:pt x="213" y="20"/>
                </a:lnTo>
                <a:lnTo>
                  <a:pt x="213" y="21"/>
                </a:lnTo>
                <a:lnTo>
                  <a:pt x="214" y="21"/>
                </a:lnTo>
                <a:lnTo>
                  <a:pt x="214" y="22"/>
                </a:lnTo>
                <a:lnTo>
                  <a:pt x="215" y="22"/>
                </a:lnTo>
                <a:lnTo>
                  <a:pt x="215" y="23"/>
                </a:lnTo>
                <a:lnTo>
                  <a:pt x="215" y="23"/>
                </a:lnTo>
                <a:lnTo>
                  <a:pt x="215" y="24"/>
                </a:lnTo>
                <a:lnTo>
                  <a:pt x="216" y="24"/>
                </a:lnTo>
                <a:lnTo>
                  <a:pt x="216" y="24"/>
                </a:lnTo>
                <a:lnTo>
                  <a:pt x="217" y="26"/>
                </a:lnTo>
                <a:lnTo>
                  <a:pt x="217" y="26"/>
                </a:lnTo>
                <a:lnTo>
                  <a:pt x="218" y="26"/>
                </a:lnTo>
                <a:lnTo>
                  <a:pt x="218" y="28"/>
                </a:lnTo>
                <a:lnTo>
                  <a:pt x="219" y="28"/>
                </a:lnTo>
                <a:lnTo>
                  <a:pt x="219" y="29"/>
                </a:lnTo>
                <a:lnTo>
                  <a:pt x="220" y="30"/>
                </a:lnTo>
                <a:lnTo>
                  <a:pt x="221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3" y="32"/>
                </a:lnTo>
                <a:lnTo>
                  <a:pt x="223" y="32"/>
                </a:lnTo>
                <a:lnTo>
                  <a:pt x="223" y="32"/>
                </a:lnTo>
                <a:lnTo>
                  <a:pt x="224" y="32"/>
                </a:lnTo>
                <a:lnTo>
                  <a:pt x="226" y="31"/>
                </a:lnTo>
                <a:lnTo>
                  <a:pt x="226" y="31"/>
                </a:lnTo>
                <a:lnTo>
                  <a:pt x="226" y="32"/>
                </a:lnTo>
                <a:lnTo>
                  <a:pt x="227" y="32"/>
                </a:lnTo>
                <a:lnTo>
                  <a:pt x="227" y="32"/>
                </a:lnTo>
                <a:lnTo>
                  <a:pt x="227" y="33"/>
                </a:lnTo>
                <a:lnTo>
                  <a:pt x="227" y="34"/>
                </a:lnTo>
                <a:lnTo>
                  <a:pt x="227" y="34"/>
                </a:lnTo>
                <a:lnTo>
                  <a:pt x="227" y="35"/>
                </a:lnTo>
                <a:lnTo>
                  <a:pt x="227" y="35"/>
                </a:lnTo>
                <a:lnTo>
                  <a:pt x="227" y="35"/>
                </a:lnTo>
                <a:lnTo>
                  <a:pt x="227" y="36"/>
                </a:lnTo>
                <a:lnTo>
                  <a:pt x="227" y="37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28" y="39"/>
                </a:lnTo>
                <a:lnTo>
                  <a:pt x="229" y="38"/>
                </a:lnTo>
                <a:lnTo>
                  <a:pt x="229" y="38"/>
                </a:lnTo>
                <a:lnTo>
                  <a:pt x="230" y="38"/>
                </a:lnTo>
                <a:lnTo>
                  <a:pt x="230" y="37"/>
                </a:lnTo>
                <a:lnTo>
                  <a:pt x="230" y="37"/>
                </a:lnTo>
                <a:lnTo>
                  <a:pt x="231" y="37"/>
                </a:lnTo>
                <a:lnTo>
                  <a:pt x="231" y="37"/>
                </a:lnTo>
                <a:lnTo>
                  <a:pt x="232" y="34"/>
                </a:lnTo>
                <a:lnTo>
                  <a:pt x="232" y="34"/>
                </a:lnTo>
                <a:lnTo>
                  <a:pt x="233" y="33"/>
                </a:lnTo>
                <a:lnTo>
                  <a:pt x="233" y="33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35" y="32"/>
                </a:lnTo>
                <a:lnTo>
                  <a:pt x="235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9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9" y="27"/>
                </a:lnTo>
                <a:lnTo>
                  <a:pt x="239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1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2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7"/>
                </a:lnTo>
                <a:lnTo>
                  <a:pt x="244" y="26"/>
                </a:lnTo>
                <a:lnTo>
                  <a:pt x="244" y="27"/>
                </a:lnTo>
                <a:lnTo>
                  <a:pt x="244" y="27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7"/>
                </a:lnTo>
                <a:lnTo>
                  <a:pt x="245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28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8"/>
                </a:lnTo>
                <a:lnTo>
                  <a:pt x="248" y="28"/>
                </a:lnTo>
                <a:lnTo>
                  <a:pt x="249" y="28"/>
                </a:lnTo>
                <a:lnTo>
                  <a:pt x="249" y="28"/>
                </a:lnTo>
                <a:lnTo>
                  <a:pt x="249" y="27"/>
                </a:lnTo>
                <a:lnTo>
                  <a:pt x="249" y="27"/>
                </a:lnTo>
                <a:lnTo>
                  <a:pt x="249" y="26"/>
                </a:lnTo>
                <a:lnTo>
                  <a:pt x="250" y="26"/>
                </a:lnTo>
                <a:lnTo>
                  <a:pt x="249" y="26"/>
                </a:lnTo>
                <a:lnTo>
                  <a:pt x="250" y="25"/>
                </a:lnTo>
                <a:lnTo>
                  <a:pt x="250" y="25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0" y="24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2"/>
                </a:lnTo>
                <a:lnTo>
                  <a:pt x="252" y="22"/>
                </a:lnTo>
                <a:lnTo>
                  <a:pt x="252" y="22"/>
                </a:lnTo>
                <a:lnTo>
                  <a:pt x="252" y="22"/>
                </a:lnTo>
                <a:lnTo>
                  <a:pt x="252" y="21"/>
                </a:lnTo>
                <a:lnTo>
                  <a:pt x="252" y="21"/>
                </a:lnTo>
                <a:lnTo>
                  <a:pt x="252" y="20"/>
                </a:lnTo>
                <a:lnTo>
                  <a:pt x="253" y="20"/>
                </a:lnTo>
                <a:lnTo>
                  <a:pt x="253" y="20"/>
                </a:lnTo>
                <a:lnTo>
                  <a:pt x="254" y="20"/>
                </a:lnTo>
                <a:lnTo>
                  <a:pt x="254" y="19"/>
                </a:lnTo>
                <a:lnTo>
                  <a:pt x="255" y="19"/>
                </a:lnTo>
                <a:lnTo>
                  <a:pt x="255" y="19"/>
                </a:lnTo>
                <a:lnTo>
                  <a:pt x="255" y="19"/>
                </a:lnTo>
                <a:lnTo>
                  <a:pt x="256" y="18"/>
                </a:lnTo>
                <a:lnTo>
                  <a:pt x="256" y="18"/>
                </a:lnTo>
                <a:lnTo>
                  <a:pt x="256" y="18"/>
                </a:lnTo>
                <a:lnTo>
                  <a:pt x="257" y="17"/>
                </a:lnTo>
                <a:lnTo>
                  <a:pt x="257" y="17"/>
                </a:lnTo>
                <a:lnTo>
                  <a:pt x="257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8" y="16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60" y="14"/>
                </a:lnTo>
                <a:lnTo>
                  <a:pt x="262" y="12"/>
                </a:lnTo>
                <a:lnTo>
                  <a:pt x="262" y="12"/>
                </a:lnTo>
                <a:lnTo>
                  <a:pt x="263" y="11"/>
                </a:lnTo>
                <a:lnTo>
                  <a:pt x="263" y="11"/>
                </a:lnTo>
                <a:lnTo>
                  <a:pt x="263" y="11"/>
                </a:lnTo>
                <a:lnTo>
                  <a:pt x="264" y="10"/>
                </a:lnTo>
                <a:lnTo>
                  <a:pt x="264" y="10"/>
                </a:lnTo>
                <a:lnTo>
                  <a:pt x="264" y="10"/>
                </a:lnTo>
                <a:lnTo>
                  <a:pt x="264" y="10"/>
                </a:lnTo>
                <a:lnTo>
                  <a:pt x="265" y="10"/>
                </a:lnTo>
                <a:lnTo>
                  <a:pt x="265" y="10"/>
                </a:lnTo>
                <a:lnTo>
                  <a:pt x="265" y="9"/>
                </a:lnTo>
                <a:lnTo>
                  <a:pt x="265" y="9"/>
                </a:lnTo>
                <a:lnTo>
                  <a:pt x="265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6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7" y="9"/>
                </a:lnTo>
                <a:lnTo>
                  <a:pt x="268" y="9"/>
                </a:lnTo>
                <a:lnTo>
                  <a:pt x="268" y="9"/>
                </a:lnTo>
                <a:lnTo>
                  <a:pt x="268" y="9"/>
                </a:lnTo>
                <a:lnTo>
                  <a:pt x="269" y="9"/>
                </a:lnTo>
                <a:lnTo>
                  <a:pt x="269" y="9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8"/>
                </a:lnTo>
                <a:lnTo>
                  <a:pt x="269" y="7"/>
                </a:lnTo>
                <a:lnTo>
                  <a:pt x="270" y="7"/>
                </a:lnTo>
                <a:lnTo>
                  <a:pt x="270" y="7"/>
                </a:lnTo>
                <a:lnTo>
                  <a:pt x="271" y="6"/>
                </a:lnTo>
                <a:lnTo>
                  <a:pt x="271" y="6"/>
                </a:lnTo>
                <a:lnTo>
                  <a:pt x="271" y="6"/>
                </a:lnTo>
                <a:lnTo>
                  <a:pt x="271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6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4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4" y="3"/>
                </a:lnTo>
                <a:lnTo>
                  <a:pt x="274" y="2"/>
                </a:lnTo>
                <a:lnTo>
                  <a:pt x="274" y="2"/>
                </a:lnTo>
                <a:lnTo>
                  <a:pt x="274" y="2"/>
                </a:lnTo>
                <a:lnTo>
                  <a:pt x="275" y="1"/>
                </a:lnTo>
                <a:lnTo>
                  <a:pt x="275" y="1"/>
                </a:lnTo>
                <a:lnTo>
                  <a:pt x="276" y="1"/>
                </a:lnTo>
                <a:lnTo>
                  <a:pt x="277" y="1"/>
                </a:lnTo>
                <a:lnTo>
                  <a:pt x="279" y="0"/>
                </a:lnTo>
                <a:lnTo>
                  <a:pt x="281" y="0"/>
                </a:lnTo>
                <a:lnTo>
                  <a:pt x="282" y="0"/>
                </a:lnTo>
                <a:lnTo>
                  <a:pt x="283" y="0"/>
                </a:lnTo>
                <a:lnTo>
                  <a:pt x="283" y="0"/>
                </a:lnTo>
                <a:lnTo>
                  <a:pt x="283" y="0"/>
                </a:lnTo>
                <a:lnTo>
                  <a:pt x="283" y="0"/>
                </a:lnTo>
                <a:lnTo>
                  <a:pt x="282" y="0"/>
                </a:lnTo>
                <a:lnTo>
                  <a:pt x="282" y="1"/>
                </a:lnTo>
                <a:lnTo>
                  <a:pt x="282" y="1"/>
                </a:lnTo>
                <a:lnTo>
                  <a:pt x="281" y="3"/>
                </a:lnTo>
                <a:lnTo>
                  <a:pt x="280" y="4"/>
                </a:lnTo>
                <a:lnTo>
                  <a:pt x="279" y="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DD510F1-FB42-E318-E641-94BEBC95CE0B}"/>
              </a:ext>
            </a:extLst>
          </p:cNvPr>
          <p:cNvSpPr>
            <a:spLocks/>
          </p:cNvSpPr>
          <p:nvPr/>
        </p:nvSpPr>
        <p:spPr bwMode="auto">
          <a:xfrm>
            <a:off x="4007956" y="3876676"/>
            <a:ext cx="920750" cy="1885950"/>
          </a:xfrm>
          <a:custGeom>
            <a:avLst/>
            <a:gdLst>
              <a:gd name="T0" fmla="*/ 824 w 990"/>
              <a:gd name="T1" fmla="*/ 2027 h 2029"/>
              <a:gd name="T2" fmla="*/ 592 w 990"/>
              <a:gd name="T3" fmla="*/ 1937 h 2029"/>
              <a:gd name="T4" fmla="*/ 559 w 990"/>
              <a:gd name="T5" fmla="*/ 1830 h 2029"/>
              <a:gd name="T6" fmla="*/ 496 w 990"/>
              <a:gd name="T7" fmla="*/ 1688 h 2029"/>
              <a:gd name="T8" fmla="*/ 444 w 990"/>
              <a:gd name="T9" fmla="*/ 1592 h 2029"/>
              <a:gd name="T10" fmla="*/ 347 w 990"/>
              <a:gd name="T11" fmla="*/ 1506 h 2029"/>
              <a:gd name="T12" fmla="*/ 308 w 990"/>
              <a:gd name="T13" fmla="*/ 1433 h 2029"/>
              <a:gd name="T14" fmla="*/ 246 w 990"/>
              <a:gd name="T15" fmla="*/ 1357 h 2029"/>
              <a:gd name="T16" fmla="*/ 222 w 990"/>
              <a:gd name="T17" fmla="*/ 1297 h 2029"/>
              <a:gd name="T18" fmla="*/ 181 w 990"/>
              <a:gd name="T19" fmla="*/ 1184 h 2029"/>
              <a:gd name="T20" fmla="*/ 160 w 990"/>
              <a:gd name="T21" fmla="*/ 1095 h 2029"/>
              <a:gd name="T22" fmla="*/ 133 w 990"/>
              <a:gd name="T23" fmla="*/ 1056 h 2029"/>
              <a:gd name="T24" fmla="*/ 91 w 990"/>
              <a:gd name="T25" fmla="*/ 996 h 2029"/>
              <a:gd name="T26" fmla="*/ 132 w 990"/>
              <a:gd name="T27" fmla="*/ 949 h 2029"/>
              <a:gd name="T28" fmla="*/ 133 w 990"/>
              <a:gd name="T29" fmla="*/ 893 h 2029"/>
              <a:gd name="T30" fmla="*/ 98 w 990"/>
              <a:gd name="T31" fmla="*/ 869 h 2029"/>
              <a:gd name="T32" fmla="*/ 74 w 990"/>
              <a:gd name="T33" fmla="*/ 823 h 2029"/>
              <a:gd name="T34" fmla="*/ 51 w 990"/>
              <a:gd name="T35" fmla="*/ 788 h 2029"/>
              <a:gd name="T36" fmla="*/ 26 w 990"/>
              <a:gd name="T37" fmla="*/ 745 h 2029"/>
              <a:gd name="T38" fmla="*/ 137 w 990"/>
              <a:gd name="T39" fmla="*/ 715 h 2029"/>
              <a:gd name="T40" fmla="*/ 153 w 990"/>
              <a:gd name="T41" fmla="*/ 684 h 2029"/>
              <a:gd name="T42" fmla="*/ 171 w 990"/>
              <a:gd name="T43" fmla="*/ 654 h 2029"/>
              <a:gd name="T44" fmla="*/ 182 w 990"/>
              <a:gd name="T45" fmla="*/ 622 h 2029"/>
              <a:gd name="T46" fmla="*/ 175 w 990"/>
              <a:gd name="T47" fmla="*/ 611 h 2029"/>
              <a:gd name="T48" fmla="*/ 167 w 990"/>
              <a:gd name="T49" fmla="*/ 583 h 2029"/>
              <a:gd name="T50" fmla="*/ 153 w 990"/>
              <a:gd name="T51" fmla="*/ 559 h 2029"/>
              <a:gd name="T52" fmla="*/ 169 w 990"/>
              <a:gd name="T53" fmla="*/ 530 h 2029"/>
              <a:gd name="T54" fmla="*/ 200 w 990"/>
              <a:gd name="T55" fmla="*/ 481 h 2029"/>
              <a:gd name="T56" fmla="*/ 202 w 990"/>
              <a:gd name="T57" fmla="*/ 417 h 2029"/>
              <a:gd name="T58" fmla="*/ 202 w 990"/>
              <a:gd name="T59" fmla="*/ 398 h 2029"/>
              <a:gd name="T60" fmla="*/ 215 w 990"/>
              <a:gd name="T61" fmla="*/ 389 h 2029"/>
              <a:gd name="T62" fmla="*/ 197 w 990"/>
              <a:gd name="T63" fmla="*/ 340 h 2029"/>
              <a:gd name="T64" fmla="*/ 200 w 990"/>
              <a:gd name="T65" fmla="*/ 307 h 2029"/>
              <a:gd name="T66" fmla="*/ 211 w 990"/>
              <a:gd name="T67" fmla="*/ 286 h 2029"/>
              <a:gd name="T68" fmla="*/ 215 w 990"/>
              <a:gd name="T69" fmla="*/ 278 h 2029"/>
              <a:gd name="T70" fmla="*/ 220 w 990"/>
              <a:gd name="T71" fmla="*/ 272 h 2029"/>
              <a:gd name="T72" fmla="*/ 224 w 990"/>
              <a:gd name="T73" fmla="*/ 267 h 2029"/>
              <a:gd name="T74" fmla="*/ 227 w 990"/>
              <a:gd name="T75" fmla="*/ 261 h 2029"/>
              <a:gd name="T76" fmla="*/ 229 w 990"/>
              <a:gd name="T77" fmla="*/ 254 h 2029"/>
              <a:gd name="T78" fmla="*/ 233 w 990"/>
              <a:gd name="T79" fmla="*/ 250 h 2029"/>
              <a:gd name="T80" fmla="*/ 241 w 990"/>
              <a:gd name="T81" fmla="*/ 250 h 2029"/>
              <a:gd name="T82" fmla="*/ 248 w 990"/>
              <a:gd name="T83" fmla="*/ 241 h 2029"/>
              <a:gd name="T84" fmla="*/ 251 w 990"/>
              <a:gd name="T85" fmla="*/ 232 h 2029"/>
              <a:gd name="T86" fmla="*/ 254 w 990"/>
              <a:gd name="T87" fmla="*/ 219 h 2029"/>
              <a:gd name="T88" fmla="*/ 253 w 990"/>
              <a:gd name="T89" fmla="*/ 211 h 2029"/>
              <a:gd name="T90" fmla="*/ 255 w 990"/>
              <a:gd name="T91" fmla="*/ 204 h 2029"/>
              <a:gd name="T92" fmla="*/ 256 w 990"/>
              <a:gd name="T93" fmla="*/ 192 h 2029"/>
              <a:gd name="T94" fmla="*/ 263 w 990"/>
              <a:gd name="T95" fmla="*/ 179 h 2029"/>
              <a:gd name="T96" fmla="*/ 260 w 990"/>
              <a:gd name="T97" fmla="*/ 172 h 2029"/>
              <a:gd name="T98" fmla="*/ 265 w 990"/>
              <a:gd name="T99" fmla="*/ 160 h 2029"/>
              <a:gd name="T100" fmla="*/ 280 w 990"/>
              <a:gd name="T101" fmla="*/ 143 h 2029"/>
              <a:gd name="T102" fmla="*/ 297 w 990"/>
              <a:gd name="T103" fmla="*/ 148 h 2029"/>
              <a:gd name="T104" fmla="*/ 328 w 990"/>
              <a:gd name="T105" fmla="*/ 149 h 2029"/>
              <a:gd name="T106" fmla="*/ 350 w 990"/>
              <a:gd name="T107" fmla="*/ 148 h 2029"/>
              <a:gd name="T108" fmla="*/ 357 w 990"/>
              <a:gd name="T109" fmla="*/ 144 h 2029"/>
              <a:gd name="T110" fmla="*/ 375 w 990"/>
              <a:gd name="T111" fmla="*/ 126 h 2029"/>
              <a:gd name="T112" fmla="*/ 391 w 990"/>
              <a:gd name="T113" fmla="*/ 100 h 2029"/>
              <a:gd name="T114" fmla="*/ 397 w 990"/>
              <a:gd name="T115" fmla="*/ 73 h 2029"/>
              <a:gd name="T116" fmla="*/ 440 w 990"/>
              <a:gd name="T117" fmla="*/ 22 h 2029"/>
              <a:gd name="T118" fmla="*/ 489 w 990"/>
              <a:gd name="T119" fmla="*/ 5 h 2029"/>
              <a:gd name="T120" fmla="*/ 515 w 990"/>
              <a:gd name="T121" fmla="*/ 13 h 2029"/>
              <a:gd name="T122" fmla="*/ 536 w 990"/>
              <a:gd name="T123" fmla="*/ 14 h 2029"/>
              <a:gd name="T124" fmla="*/ 592 w 990"/>
              <a:gd name="T125" fmla="*/ 75 h 20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2029">
                <a:moveTo>
                  <a:pt x="804" y="1552"/>
                </a:moveTo>
                <a:lnTo>
                  <a:pt x="804" y="1553"/>
                </a:lnTo>
                <a:lnTo>
                  <a:pt x="804" y="1554"/>
                </a:lnTo>
                <a:lnTo>
                  <a:pt x="803" y="1554"/>
                </a:lnTo>
                <a:lnTo>
                  <a:pt x="802" y="1555"/>
                </a:lnTo>
                <a:lnTo>
                  <a:pt x="802" y="1555"/>
                </a:lnTo>
                <a:lnTo>
                  <a:pt x="801" y="1555"/>
                </a:lnTo>
                <a:lnTo>
                  <a:pt x="799" y="1555"/>
                </a:lnTo>
                <a:lnTo>
                  <a:pt x="798" y="1555"/>
                </a:lnTo>
                <a:lnTo>
                  <a:pt x="797" y="1555"/>
                </a:lnTo>
                <a:lnTo>
                  <a:pt x="795" y="1555"/>
                </a:lnTo>
                <a:lnTo>
                  <a:pt x="794" y="1555"/>
                </a:lnTo>
                <a:lnTo>
                  <a:pt x="793" y="1555"/>
                </a:lnTo>
                <a:lnTo>
                  <a:pt x="791" y="1555"/>
                </a:lnTo>
                <a:lnTo>
                  <a:pt x="790" y="1555"/>
                </a:lnTo>
                <a:lnTo>
                  <a:pt x="789" y="1556"/>
                </a:lnTo>
                <a:lnTo>
                  <a:pt x="788" y="1556"/>
                </a:lnTo>
                <a:lnTo>
                  <a:pt x="787" y="1556"/>
                </a:lnTo>
                <a:lnTo>
                  <a:pt x="786" y="1557"/>
                </a:lnTo>
                <a:lnTo>
                  <a:pt x="786" y="1557"/>
                </a:lnTo>
                <a:lnTo>
                  <a:pt x="785" y="1558"/>
                </a:lnTo>
                <a:lnTo>
                  <a:pt x="783" y="1559"/>
                </a:lnTo>
                <a:lnTo>
                  <a:pt x="783" y="1560"/>
                </a:lnTo>
                <a:lnTo>
                  <a:pt x="782" y="1560"/>
                </a:lnTo>
                <a:lnTo>
                  <a:pt x="778" y="1561"/>
                </a:lnTo>
                <a:lnTo>
                  <a:pt x="778" y="1561"/>
                </a:lnTo>
                <a:lnTo>
                  <a:pt x="777" y="1561"/>
                </a:lnTo>
                <a:lnTo>
                  <a:pt x="776" y="1561"/>
                </a:lnTo>
                <a:lnTo>
                  <a:pt x="775" y="1562"/>
                </a:lnTo>
                <a:lnTo>
                  <a:pt x="774" y="1562"/>
                </a:lnTo>
                <a:lnTo>
                  <a:pt x="774" y="1562"/>
                </a:lnTo>
                <a:lnTo>
                  <a:pt x="773" y="1562"/>
                </a:lnTo>
                <a:lnTo>
                  <a:pt x="771" y="1562"/>
                </a:lnTo>
                <a:lnTo>
                  <a:pt x="770" y="1562"/>
                </a:lnTo>
                <a:lnTo>
                  <a:pt x="770" y="1563"/>
                </a:lnTo>
                <a:lnTo>
                  <a:pt x="770" y="1563"/>
                </a:lnTo>
                <a:lnTo>
                  <a:pt x="769" y="1564"/>
                </a:lnTo>
                <a:lnTo>
                  <a:pt x="769" y="1564"/>
                </a:lnTo>
                <a:lnTo>
                  <a:pt x="769" y="1565"/>
                </a:lnTo>
                <a:lnTo>
                  <a:pt x="768" y="1566"/>
                </a:lnTo>
                <a:lnTo>
                  <a:pt x="768" y="1567"/>
                </a:lnTo>
                <a:lnTo>
                  <a:pt x="768" y="1568"/>
                </a:lnTo>
                <a:lnTo>
                  <a:pt x="767" y="1569"/>
                </a:lnTo>
                <a:lnTo>
                  <a:pt x="767" y="1569"/>
                </a:lnTo>
                <a:lnTo>
                  <a:pt x="767" y="1570"/>
                </a:lnTo>
                <a:lnTo>
                  <a:pt x="767" y="1571"/>
                </a:lnTo>
                <a:lnTo>
                  <a:pt x="767" y="1571"/>
                </a:lnTo>
                <a:lnTo>
                  <a:pt x="766" y="1572"/>
                </a:lnTo>
                <a:lnTo>
                  <a:pt x="765" y="1573"/>
                </a:lnTo>
                <a:lnTo>
                  <a:pt x="764" y="1574"/>
                </a:lnTo>
                <a:lnTo>
                  <a:pt x="762" y="1575"/>
                </a:lnTo>
                <a:lnTo>
                  <a:pt x="762" y="1575"/>
                </a:lnTo>
                <a:lnTo>
                  <a:pt x="761" y="1575"/>
                </a:lnTo>
                <a:lnTo>
                  <a:pt x="760" y="1577"/>
                </a:lnTo>
                <a:lnTo>
                  <a:pt x="760" y="1578"/>
                </a:lnTo>
                <a:lnTo>
                  <a:pt x="758" y="1578"/>
                </a:lnTo>
                <a:lnTo>
                  <a:pt x="757" y="1579"/>
                </a:lnTo>
                <a:lnTo>
                  <a:pt x="756" y="1579"/>
                </a:lnTo>
                <a:lnTo>
                  <a:pt x="756" y="1580"/>
                </a:lnTo>
                <a:lnTo>
                  <a:pt x="756" y="1580"/>
                </a:lnTo>
                <a:lnTo>
                  <a:pt x="755" y="1581"/>
                </a:lnTo>
                <a:lnTo>
                  <a:pt x="754" y="1583"/>
                </a:lnTo>
                <a:lnTo>
                  <a:pt x="754" y="1583"/>
                </a:lnTo>
                <a:lnTo>
                  <a:pt x="753" y="1583"/>
                </a:lnTo>
                <a:lnTo>
                  <a:pt x="752" y="1584"/>
                </a:lnTo>
                <a:lnTo>
                  <a:pt x="750" y="1585"/>
                </a:lnTo>
                <a:lnTo>
                  <a:pt x="749" y="1585"/>
                </a:lnTo>
                <a:lnTo>
                  <a:pt x="748" y="1586"/>
                </a:lnTo>
                <a:lnTo>
                  <a:pt x="747" y="1586"/>
                </a:lnTo>
                <a:lnTo>
                  <a:pt x="747" y="1588"/>
                </a:lnTo>
                <a:lnTo>
                  <a:pt x="747" y="1588"/>
                </a:lnTo>
                <a:lnTo>
                  <a:pt x="746" y="1589"/>
                </a:lnTo>
                <a:lnTo>
                  <a:pt x="745" y="1590"/>
                </a:lnTo>
                <a:lnTo>
                  <a:pt x="744" y="1591"/>
                </a:lnTo>
                <a:lnTo>
                  <a:pt x="743" y="1591"/>
                </a:lnTo>
                <a:lnTo>
                  <a:pt x="742" y="1592"/>
                </a:lnTo>
                <a:lnTo>
                  <a:pt x="740" y="1592"/>
                </a:lnTo>
                <a:lnTo>
                  <a:pt x="739" y="1592"/>
                </a:lnTo>
                <a:lnTo>
                  <a:pt x="737" y="1593"/>
                </a:lnTo>
                <a:lnTo>
                  <a:pt x="735" y="1594"/>
                </a:lnTo>
                <a:lnTo>
                  <a:pt x="734" y="1595"/>
                </a:lnTo>
                <a:lnTo>
                  <a:pt x="733" y="1595"/>
                </a:lnTo>
                <a:lnTo>
                  <a:pt x="732" y="1595"/>
                </a:lnTo>
                <a:lnTo>
                  <a:pt x="729" y="1595"/>
                </a:lnTo>
                <a:lnTo>
                  <a:pt x="727" y="1596"/>
                </a:lnTo>
                <a:lnTo>
                  <a:pt x="726" y="1596"/>
                </a:lnTo>
                <a:lnTo>
                  <a:pt x="725" y="1597"/>
                </a:lnTo>
                <a:lnTo>
                  <a:pt x="724" y="1597"/>
                </a:lnTo>
                <a:lnTo>
                  <a:pt x="723" y="1598"/>
                </a:lnTo>
                <a:lnTo>
                  <a:pt x="721" y="1598"/>
                </a:lnTo>
                <a:lnTo>
                  <a:pt x="719" y="1598"/>
                </a:lnTo>
                <a:lnTo>
                  <a:pt x="718" y="1598"/>
                </a:lnTo>
                <a:lnTo>
                  <a:pt x="716" y="1598"/>
                </a:lnTo>
                <a:lnTo>
                  <a:pt x="714" y="1598"/>
                </a:lnTo>
                <a:lnTo>
                  <a:pt x="712" y="1598"/>
                </a:lnTo>
                <a:lnTo>
                  <a:pt x="710" y="1598"/>
                </a:lnTo>
                <a:lnTo>
                  <a:pt x="709" y="1598"/>
                </a:lnTo>
                <a:lnTo>
                  <a:pt x="708" y="1598"/>
                </a:lnTo>
                <a:lnTo>
                  <a:pt x="706" y="1598"/>
                </a:lnTo>
                <a:lnTo>
                  <a:pt x="705" y="1598"/>
                </a:lnTo>
                <a:lnTo>
                  <a:pt x="705" y="1597"/>
                </a:lnTo>
                <a:lnTo>
                  <a:pt x="705" y="1597"/>
                </a:lnTo>
                <a:lnTo>
                  <a:pt x="704" y="1597"/>
                </a:lnTo>
                <a:lnTo>
                  <a:pt x="703" y="1597"/>
                </a:lnTo>
                <a:lnTo>
                  <a:pt x="703" y="1596"/>
                </a:lnTo>
                <a:lnTo>
                  <a:pt x="702" y="1596"/>
                </a:lnTo>
                <a:lnTo>
                  <a:pt x="701" y="1596"/>
                </a:lnTo>
                <a:lnTo>
                  <a:pt x="701" y="1597"/>
                </a:lnTo>
                <a:lnTo>
                  <a:pt x="700" y="1597"/>
                </a:lnTo>
                <a:lnTo>
                  <a:pt x="699" y="1596"/>
                </a:lnTo>
                <a:lnTo>
                  <a:pt x="699" y="1595"/>
                </a:lnTo>
                <a:lnTo>
                  <a:pt x="699" y="1594"/>
                </a:lnTo>
                <a:lnTo>
                  <a:pt x="698" y="1594"/>
                </a:lnTo>
                <a:lnTo>
                  <a:pt x="697" y="1594"/>
                </a:lnTo>
                <a:lnTo>
                  <a:pt x="696" y="1594"/>
                </a:lnTo>
                <a:lnTo>
                  <a:pt x="696" y="1594"/>
                </a:lnTo>
                <a:lnTo>
                  <a:pt x="695" y="1594"/>
                </a:lnTo>
                <a:lnTo>
                  <a:pt x="695" y="1594"/>
                </a:lnTo>
                <a:lnTo>
                  <a:pt x="694" y="1594"/>
                </a:lnTo>
                <a:lnTo>
                  <a:pt x="694" y="1594"/>
                </a:lnTo>
                <a:lnTo>
                  <a:pt x="693" y="1594"/>
                </a:lnTo>
                <a:lnTo>
                  <a:pt x="693" y="1594"/>
                </a:lnTo>
                <a:lnTo>
                  <a:pt x="736" y="1654"/>
                </a:lnTo>
                <a:lnTo>
                  <a:pt x="778" y="1711"/>
                </a:lnTo>
                <a:lnTo>
                  <a:pt x="818" y="1766"/>
                </a:lnTo>
                <a:lnTo>
                  <a:pt x="859" y="1823"/>
                </a:lnTo>
                <a:lnTo>
                  <a:pt x="945" y="1941"/>
                </a:lnTo>
                <a:lnTo>
                  <a:pt x="982" y="1993"/>
                </a:lnTo>
                <a:lnTo>
                  <a:pt x="990" y="2008"/>
                </a:lnTo>
                <a:lnTo>
                  <a:pt x="988" y="2009"/>
                </a:lnTo>
                <a:lnTo>
                  <a:pt x="987" y="2010"/>
                </a:lnTo>
                <a:lnTo>
                  <a:pt x="985" y="2010"/>
                </a:lnTo>
                <a:lnTo>
                  <a:pt x="984" y="2009"/>
                </a:lnTo>
                <a:lnTo>
                  <a:pt x="983" y="2007"/>
                </a:lnTo>
                <a:lnTo>
                  <a:pt x="982" y="2006"/>
                </a:lnTo>
                <a:lnTo>
                  <a:pt x="981" y="2005"/>
                </a:lnTo>
                <a:lnTo>
                  <a:pt x="979" y="2004"/>
                </a:lnTo>
                <a:lnTo>
                  <a:pt x="977" y="2004"/>
                </a:lnTo>
                <a:lnTo>
                  <a:pt x="976" y="2004"/>
                </a:lnTo>
                <a:lnTo>
                  <a:pt x="974" y="2003"/>
                </a:lnTo>
                <a:lnTo>
                  <a:pt x="974" y="2001"/>
                </a:lnTo>
                <a:lnTo>
                  <a:pt x="974" y="2000"/>
                </a:lnTo>
                <a:lnTo>
                  <a:pt x="974" y="1998"/>
                </a:lnTo>
                <a:lnTo>
                  <a:pt x="974" y="1997"/>
                </a:lnTo>
                <a:lnTo>
                  <a:pt x="973" y="1997"/>
                </a:lnTo>
                <a:lnTo>
                  <a:pt x="972" y="1998"/>
                </a:lnTo>
                <a:lnTo>
                  <a:pt x="971" y="1998"/>
                </a:lnTo>
                <a:lnTo>
                  <a:pt x="971" y="1998"/>
                </a:lnTo>
                <a:lnTo>
                  <a:pt x="970" y="1998"/>
                </a:lnTo>
                <a:lnTo>
                  <a:pt x="970" y="1998"/>
                </a:lnTo>
                <a:lnTo>
                  <a:pt x="968" y="1999"/>
                </a:lnTo>
                <a:lnTo>
                  <a:pt x="967" y="1999"/>
                </a:lnTo>
                <a:lnTo>
                  <a:pt x="965" y="1997"/>
                </a:lnTo>
                <a:lnTo>
                  <a:pt x="964" y="1997"/>
                </a:lnTo>
                <a:lnTo>
                  <a:pt x="962" y="1997"/>
                </a:lnTo>
                <a:lnTo>
                  <a:pt x="960" y="1997"/>
                </a:lnTo>
                <a:lnTo>
                  <a:pt x="958" y="1998"/>
                </a:lnTo>
                <a:lnTo>
                  <a:pt x="957" y="1999"/>
                </a:lnTo>
                <a:lnTo>
                  <a:pt x="956" y="1999"/>
                </a:lnTo>
                <a:lnTo>
                  <a:pt x="954" y="1999"/>
                </a:lnTo>
                <a:lnTo>
                  <a:pt x="953" y="2000"/>
                </a:lnTo>
                <a:lnTo>
                  <a:pt x="951" y="2000"/>
                </a:lnTo>
                <a:lnTo>
                  <a:pt x="950" y="2000"/>
                </a:lnTo>
                <a:lnTo>
                  <a:pt x="949" y="2000"/>
                </a:lnTo>
                <a:lnTo>
                  <a:pt x="948" y="2000"/>
                </a:lnTo>
                <a:lnTo>
                  <a:pt x="946" y="1999"/>
                </a:lnTo>
                <a:lnTo>
                  <a:pt x="945" y="1999"/>
                </a:lnTo>
                <a:lnTo>
                  <a:pt x="943" y="1999"/>
                </a:lnTo>
                <a:lnTo>
                  <a:pt x="942" y="1999"/>
                </a:lnTo>
                <a:lnTo>
                  <a:pt x="941" y="2000"/>
                </a:lnTo>
                <a:lnTo>
                  <a:pt x="939" y="2001"/>
                </a:lnTo>
                <a:lnTo>
                  <a:pt x="938" y="2003"/>
                </a:lnTo>
                <a:lnTo>
                  <a:pt x="936" y="2005"/>
                </a:lnTo>
                <a:lnTo>
                  <a:pt x="935" y="2007"/>
                </a:lnTo>
                <a:lnTo>
                  <a:pt x="934" y="2008"/>
                </a:lnTo>
                <a:lnTo>
                  <a:pt x="933" y="2009"/>
                </a:lnTo>
                <a:lnTo>
                  <a:pt x="932" y="2010"/>
                </a:lnTo>
                <a:lnTo>
                  <a:pt x="930" y="2010"/>
                </a:lnTo>
                <a:lnTo>
                  <a:pt x="928" y="2010"/>
                </a:lnTo>
                <a:lnTo>
                  <a:pt x="926" y="2010"/>
                </a:lnTo>
                <a:lnTo>
                  <a:pt x="924" y="2011"/>
                </a:lnTo>
                <a:lnTo>
                  <a:pt x="920" y="2010"/>
                </a:lnTo>
                <a:lnTo>
                  <a:pt x="919" y="2010"/>
                </a:lnTo>
                <a:lnTo>
                  <a:pt x="918" y="2010"/>
                </a:lnTo>
                <a:lnTo>
                  <a:pt x="916" y="2010"/>
                </a:lnTo>
                <a:lnTo>
                  <a:pt x="916" y="2010"/>
                </a:lnTo>
                <a:lnTo>
                  <a:pt x="914" y="2010"/>
                </a:lnTo>
                <a:lnTo>
                  <a:pt x="911" y="2009"/>
                </a:lnTo>
                <a:lnTo>
                  <a:pt x="909" y="2008"/>
                </a:lnTo>
                <a:lnTo>
                  <a:pt x="908" y="2008"/>
                </a:lnTo>
                <a:lnTo>
                  <a:pt x="906" y="2007"/>
                </a:lnTo>
                <a:lnTo>
                  <a:pt x="904" y="2007"/>
                </a:lnTo>
                <a:lnTo>
                  <a:pt x="903" y="2007"/>
                </a:lnTo>
                <a:lnTo>
                  <a:pt x="902" y="2008"/>
                </a:lnTo>
                <a:lnTo>
                  <a:pt x="901" y="2009"/>
                </a:lnTo>
                <a:lnTo>
                  <a:pt x="900" y="2010"/>
                </a:lnTo>
                <a:lnTo>
                  <a:pt x="899" y="2011"/>
                </a:lnTo>
                <a:lnTo>
                  <a:pt x="898" y="2011"/>
                </a:lnTo>
                <a:lnTo>
                  <a:pt x="896" y="2011"/>
                </a:lnTo>
                <a:lnTo>
                  <a:pt x="895" y="2011"/>
                </a:lnTo>
                <a:lnTo>
                  <a:pt x="893" y="2012"/>
                </a:lnTo>
                <a:lnTo>
                  <a:pt x="892" y="2012"/>
                </a:lnTo>
                <a:lnTo>
                  <a:pt x="889" y="2013"/>
                </a:lnTo>
                <a:lnTo>
                  <a:pt x="886" y="2012"/>
                </a:lnTo>
                <a:lnTo>
                  <a:pt x="885" y="2012"/>
                </a:lnTo>
                <a:lnTo>
                  <a:pt x="883" y="2011"/>
                </a:lnTo>
                <a:lnTo>
                  <a:pt x="881" y="2011"/>
                </a:lnTo>
                <a:lnTo>
                  <a:pt x="879" y="2010"/>
                </a:lnTo>
                <a:lnTo>
                  <a:pt x="877" y="2009"/>
                </a:lnTo>
                <a:lnTo>
                  <a:pt x="876" y="2009"/>
                </a:lnTo>
                <a:lnTo>
                  <a:pt x="874" y="2009"/>
                </a:lnTo>
                <a:lnTo>
                  <a:pt x="873" y="2009"/>
                </a:lnTo>
                <a:lnTo>
                  <a:pt x="872" y="2009"/>
                </a:lnTo>
                <a:lnTo>
                  <a:pt x="871" y="2010"/>
                </a:lnTo>
                <a:lnTo>
                  <a:pt x="869" y="2012"/>
                </a:lnTo>
                <a:lnTo>
                  <a:pt x="865" y="2014"/>
                </a:lnTo>
                <a:lnTo>
                  <a:pt x="864" y="2015"/>
                </a:lnTo>
                <a:lnTo>
                  <a:pt x="862" y="2016"/>
                </a:lnTo>
                <a:lnTo>
                  <a:pt x="861" y="2016"/>
                </a:lnTo>
                <a:lnTo>
                  <a:pt x="858" y="2018"/>
                </a:lnTo>
                <a:lnTo>
                  <a:pt x="857" y="2019"/>
                </a:lnTo>
                <a:lnTo>
                  <a:pt x="856" y="2020"/>
                </a:lnTo>
                <a:lnTo>
                  <a:pt x="854" y="2021"/>
                </a:lnTo>
                <a:lnTo>
                  <a:pt x="852" y="2022"/>
                </a:lnTo>
                <a:lnTo>
                  <a:pt x="850" y="2023"/>
                </a:lnTo>
                <a:lnTo>
                  <a:pt x="848" y="2023"/>
                </a:lnTo>
                <a:lnTo>
                  <a:pt x="847" y="2023"/>
                </a:lnTo>
                <a:lnTo>
                  <a:pt x="844" y="2023"/>
                </a:lnTo>
                <a:lnTo>
                  <a:pt x="842" y="2023"/>
                </a:lnTo>
                <a:lnTo>
                  <a:pt x="842" y="2022"/>
                </a:lnTo>
                <a:lnTo>
                  <a:pt x="842" y="2021"/>
                </a:lnTo>
                <a:lnTo>
                  <a:pt x="842" y="2021"/>
                </a:lnTo>
                <a:lnTo>
                  <a:pt x="840" y="2020"/>
                </a:lnTo>
                <a:lnTo>
                  <a:pt x="839" y="2019"/>
                </a:lnTo>
                <a:lnTo>
                  <a:pt x="837" y="2019"/>
                </a:lnTo>
                <a:lnTo>
                  <a:pt x="836" y="2021"/>
                </a:lnTo>
                <a:lnTo>
                  <a:pt x="836" y="2022"/>
                </a:lnTo>
                <a:lnTo>
                  <a:pt x="835" y="2023"/>
                </a:lnTo>
                <a:lnTo>
                  <a:pt x="833" y="2024"/>
                </a:lnTo>
                <a:lnTo>
                  <a:pt x="829" y="2024"/>
                </a:lnTo>
                <a:lnTo>
                  <a:pt x="827" y="2025"/>
                </a:lnTo>
                <a:lnTo>
                  <a:pt x="826" y="2026"/>
                </a:lnTo>
                <a:lnTo>
                  <a:pt x="824" y="2027"/>
                </a:lnTo>
                <a:lnTo>
                  <a:pt x="823" y="2028"/>
                </a:lnTo>
                <a:lnTo>
                  <a:pt x="820" y="2028"/>
                </a:lnTo>
                <a:lnTo>
                  <a:pt x="819" y="2029"/>
                </a:lnTo>
                <a:lnTo>
                  <a:pt x="816" y="2029"/>
                </a:lnTo>
                <a:lnTo>
                  <a:pt x="814" y="2029"/>
                </a:lnTo>
                <a:lnTo>
                  <a:pt x="813" y="2028"/>
                </a:lnTo>
                <a:lnTo>
                  <a:pt x="810" y="2027"/>
                </a:lnTo>
                <a:lnTo>
                  <a:pt x="809" y="2026"/>
                </a:lnTo>
                <a:lnTo>
                  <a:pt x="809" y="2024"/>
                </a:lnTo>
                <a:lnTo>
                  <a:pt x="809" y="2023"/>
                </a:lnTo>
                <a:lnTo>
                  <a:pt x="809" y="2023"/>
                </a:lnTo>
                <a:lnTo>
                  <a:pt x="810" y="2022"/>
                </a:lnTo>
                <a:lnTo>
                  <a:pt x="810" y="2021"/>
                </a:lnTo>
                <a:lnTo>
                  <a:pt x="810" y="2021"/>
                </a:lnTo>
                <a:lnTo>
                  <a:pt x="811" y="2021"/>
                </a:lnTo>
                <a:lnTo>
                  <a:pt x="811" y="2020"/>
                </a:lnTo>
                <a:lnTo>
                  <a:pt x="813" y="2020"/>
                </a:lnTo>
                <a:lnTo>
                  <a:pt x="813" y="2020"/>
                </a:lnTo>
                <a:lnTo>
                  <a:pt x="815" y="2021"/>
                </a:lnTo>
                <a:lnTo>
                  <a:pt x="815" y="2021"/>
                </a:lnTo>
                <a:lnTo>
                  <a:pt x="815" y="2021"/>
                </a:lnTo>
                <a:lnTo>
                  <a:pt x="816" y="2022"/>
                </a:lnTo>
                <a:lnTo>
                  <a:pt x="816" y="2021"/>
                </a:lnTo>
                <a:lnTo>
                  <a:pt x="816" y="2021"/>
                </a:lnTo>
                <a:lnTo>
                  <a:pt x="817" y="2021"/>
                </a:lnTo>
                <a:lnTo>
                  <a:pt x="817" y="2021"/>
                </a:lnTo>
                <a:lnTo>
                  <a:pt x="817" y="2020"/>
                </a:lnTo>
                <a:lnTo>
                  <a:pt x="817" y="2020"/>
                </a:lnTo>
                <a:lnTo>
                  <a:pt x="816" y="2018"/>
                </a:lnTo>
                <a:lnTo>
                  <a:pt x="815" y="2018"/>
                </a:lnTo>
                <a:lnTo>
                  <a:pt x="813" y="2018"/>
                </a:lnTo>
                <a:lnTo>
                  <a:pt x="812" y="2018"/>
                </a:lnTo>
                <a:lnTo>
                  <a:pt x="811" y="2018"/>
                </a:lnTo>
                <a:lnTo>
                  <a:pt x="810" y="2017"/>
                </a:lnTo>
                <a:lnTo>
                  <a:pt x="808" y="2017"/>
                </a:lnTo>
                <a:lnTo>
                  <a:pt x="807" y="2017"/>
                </a:lnTo>
                <a:lnTo>
                  <a:pt x="805" y="2016"/>
                </a:lnTo>
                <a:lnTo>
                  <a:pt x="804" y="2016"/>
                </a:lnTo>
                <a:lnTo>
                  <a:pt x="802" y="2016"/>
                </a:lnTo>
                <a:lnTo>
                  <a:pt x="801" y="2016"/>
                </a:lnTo>
                <a:lnTo>
                  <a:pt x="799" y="2016"/>
                </a:lnTo>
                <a:lnTo>
                  <a:pt x="797" y="2015"/>
                </a:lnTo>
                <a:lnTo>
                  <a:pt x="795" y="2014"/>
                </a:lnTo>
                <a:lnTo>
                  <a:pt x="793" y="2014"/>
                </a:lnTo>
                <a:lnTo>
                  <a:pt x="789" y="2013"/>
                </a:lnTo>
                <a:lnTo>
                  <a:pt x="787" y="2013"/>
                </a:lnTo>
                <a:lnTo>
                  <a:pt x="786" y="2013"/>
                </a:lnTo>
                <a:lnTo>
                  <a:pt x="784" y="2014"/>
                </a:lnTo>
                <a:lnTo>
                  <a:pt x="783" y="2014"/>
                </a:lnTo>
                <a:lnTo>
                  <a:pt x="781" y="2014"/>
                </a:lnTo>
                <a:lnTo>
                  <a:pt x="780" y="2014"/>
                </a:lnTo>
                <a:lnTo>
                  <a:pt x="778" y="2014"/>
                </a:lnTo>
                <a:lnTo>
                  <a:pt x="776" y="2014"/>
                </a:lnTo>
                <a:lnTo>
                  <a:pt x="774" y="2013"/>
                </a:lnTo>
                <a:lnTo>
                  <a:pt x="772" y="2013"/>
                </a:lnTo>
                <a:lnTo>
                  <a:pt x="770" y="2013"/>
                </a:lnTo>
                <a:lnTo>
                  <a:pt x="769" y="2013"/>
                </a:lnTo>
                <a:lnTo>
                  <a:pt x="768" y="2013"/>
                </a:lnTo>
                <a:lnTo>
                  <a:pt x="766" y="2012"/>
                </a:lnTo>
                <a:lnTo>
                  <a:pt x="765" y="2011"/>
                </a:lnTo>
                <a:lnTo>
                  <a:pt x="765" y="2011"/>
                </a:lnTo>
                <a:lnTo>
                  <a:pt x="764" y="2011"/>
                </a:lnTo>
                <a:lnTo>
                  <a:pt x="763" y="2010"/>
                </a:lnTo>
                <a:lnTo>
                  <a:pt x="761" y="2009"/>
                </a:lnTo>
                <a:lnTo>
                  <a:pt x="760" y="2008"/>
                </a:lnTo>
                <a:lnTo>
                  <a:pt x="758" y="2008"/>
                </a:lnTo>
                <a:lnTo>
                  <a:pt x="757" y="2007"/>
                </a:lnTo>
                <a:lnTo>
                  <a:pt x="756" y="2007"/>
                </a:lnTo>
                <a:lnTo>
                  <a:pt x="754" y="2007"/>
                </a:lnTo>
                <a:lnTo>
                  <a:pt x="753" y="2006"/>
                </a:lnTo>
                <a:lnTo>
                  <a:pt x="752" y="2006"/>
                </a:lnTo>
                <a:lnTo>
                  <a:pt x="750" y="2005"/>
                </a:lnTo>
                <a:lnTo>
                  <a:pt x="749" y="2005"/>
                </a:lnTo>
                <a:lnTo>
                  <a:pt x="747" y="2004"/>
                </a:lnTo>
                <a:lnTo>
                  <a:pt x="745" y="2005"/>
                </a:lnTo>
                <a:lnTo>
                  <a:pt x="744" y="2005"/>
                </a:lnTo>
                <a:lnTo>
                  <a:pt x="743" y="2006"/>
                </a:lnTo>
                <a:lnTo>
                  <a:pt x="740" y="2006"/>
                </a:lnTo>
                <a:lnTo>
                  <a:pt x="738" y="2007"/>
                </a:lnTo>
                <a:lnTo>
                  <a:pt x="736" y="2007"/>
                </a:lnTo>
                <a:lnTo>
                  <a:pt x="734" y="2007"/>
                </a:lnTo>
                <a:lnTo>
                  <a:pt x="731" y="2007"/>
                </a:lnTo>
                <a:lnTo>
                  <a:pt x="730" y="2007"/>
                </a:lnTo>
                <a:lnTo>
                  <a:pt x="728" y="2008"/>
                </a:lnTo>
                <a:lnTo>
                  <a:pt x="723" y="2008"/>
                </a:lnTo>
                <a:lnTo>
                  <a:pt x="722" y="2008"/>
                </a:lnTo>
                <a:lnTo>
                  <a:pt x="719" y="2009"/>
                </a:lnTo>
                <a:lnTo>
                  <a:pt x="718" y="2007"/>
                </a:lnTo>
                <a:lnTo>
                  <a:pt x="718" y="2006"/>
                </a:lnTo>
                <a:lnTo>
                  <a:pt x="717" y="2005"/>
                </a:lnTo>
                <a:lnTo>
                  <a:pt x="717" y="2003"/>
                </a:lnTo>
                <a:lnTo>
                  <a:pt x="716" y="2002"/>
                </a:lnTo>
                <a:lnTo>
                  <a:pt x="714" y="2001"/>
                </a:lnTo>
                <a:lnTo>
                  <a:pt x="713" y="2000"/>
                </a:lnTo>
                <a:lnTo>
                  <a:pt x="712" y="1999"/>
                </a:lnTo>
                <a:lnTo>
                  <a:pt x="711" y="1998"/>
                </a:lnTo>
                <a:lnTo>
                  <a:pt x="710" y="1997"/>
                </a:lnTo>
                <a:lnTo>
                  <a:pt x="709" y="1996"/>
                </a:lnTo>
                <a:lnTo>
                  <a:pt x="709" y="1995"/>
                </a:lnTo>
                <a:lnTo>
                  <a:pt x="708" y="1994"/>
                </a:lnTo>
                <a:lnTo>
                  <a:pt x="707" y="1993"/>
                </a:lnTo>
                <a:lnTo>
                  <a:pt x="706" y="1992"/>
                </a:lnTo>
                <a:lnTo>
                  <a:pt x="705" y="1992"/>
                </a:lnTo>
                <a:lnTo>
                  <a:pt x="704" y="1991"/>
                </a:lnTo>
                <a:lnTo>
                  <a:pt x="703" y="1991"/>
                </a:lnTo>
                <a:lnTo>
                  <a:pt x="701" y="1991"/>
                </a:lnTo>
                <a:lnTo>
                  <a:pt x="699" y="1991"/>
                </a:lnTo>
                <a:lnTo>
                  <a:pt x="698" y="1991"/>
                </a:lnTo>
                <a:lnTo>
                  <a:pt x="695" y="1991"/>
                </a:lnTo>
                <a:lnTo>
                  <a:pt x="694" y="1991"/>
                </a:lnTo>
                <a:lnTo>
                  <a:pt x="693" y="1990"/>
                </a:lnTo>
                <a:lnTo>
                  <a:pt x="692" y="1990"/>
                </a:lnTo>
                <a:lnTo>
                  <a:pt x="690" y="1990"/>
                </a:lnTo>
                <a:lnTo>
                  <a:pt x="688" y="1990"/>
                </a:lnTo>
                <a:lnTo>
                  <a:pt x="687" y="1989"/>
                </a:lnTo>
                <a:lnTo>
                  <a:pt x="686" y="1989"/>
                </a:lnTo>
                <a:lnTo>
                  <a:pt x="684" y="1988"/>
                </a:lnTo>
                <a:lnTo>
                  <a:pt x="683" y="1988"/>
                </a:lnTo>
                <a:lnTo>
                  <a:pt x="681" y="1987"/>
                </a:lnTo>
                <a:lnTo>
                  <a:pt x="680" y="1986"/>
                </a:lnTo>
                <a:lnTo>
                  <a:pt x="681" y="1984"/>
                </a:lnTo>
                <a:lnTo>
                  <a:pt x="681" y="1984"/>
                </a:lnTo>
                <a:lnTo>
                  <a:pt x="681" y="1984"/>
                </a:lnTo>
                <a:lnTo>
                  <a:pt x="681" y="1983"/>
                </a:lnTo>
                <a:lnTo>
                  <a:pt x="681" y="1982"/>
                </a:lnTo>
                <a:lnTo>
                  <a:pt x="682" y="1982"/>
                </a:lnTo>
                <a:lnTo>
                  <a:pt x="682" y="1980"/>
                </a:lnTo>
                <a:lnTo>
                  <a:pt x="682" y="1980"/>
                </a:lnTo>
                <a:lnTo>
                  <a:pt x="680" y="1981"/>
                </a:lnTo>
                <a:lnTo>
                  <a:pt x="678" y="1982"/>
                </a:lnTo>
                <a:lnTo>
                  <a:pt x="677" y="1982"/>
                </a:lnTo>
                <a:lnTo>
                  <a:pt x="675" y="1983"/>
                </a:lnTo>
                <a:lnTo>
                  <a:pt x="673" y="1983"/>
                </a:lnTo>
                <a:lnTo>
                  <a:pt x="672" y="1982"/>
                </a:lnTo>
                <a:lnTo>
                  <a:pt x="671" y="1982"/>
                </a:lnTo>
                <a:lnTo>
                  <a:pt x="670" y="1981"/>
                </a:lnTo>
                <a:lnTo>
                  <a:pt x="669" y="1980"/>
                </a:lnTo>
                <a:lnTo>
                  <a:pt x="668" y="1979"/>
                </a:lnTo>
                <a:lnTo>
                  <a:pt x="667" y="1978"/>
                </a:lnTo>
                <a:lnTo>
                  <a:pt x="666" y="1976"/>
                </a:lnTo>
                <a:lnTo>
                  <a:pt x="664" y="1975"/>
                </a:lnTo>
                <a:lnTo>
                  <a:pt x="663" y="1975"/>
                </a:lnTo>
                <a:lnTo>
                  <a:pt x="660" y="1975"/>
                </a:lnTo>
                <a:lnTo>
                  <a:pt x="659" y="1975"/>
                </a:lnTo>
                <a:lnTo>
                  <a:pt x="657" y="1975"/>
                </a:lnTo>
                <a:lnTo>
                  <a:pt x="656" y="1975"/>
                </a:lnTo>
                <a:lnTo>
                  <a:pt x="654" y="1975"/>
                </a:lnTo>
                <a:lnTo>
                  <a:pt x="652" y="1975"/>
                </a:lnTo>
                <a:lnTo>
                  <a:pt x="650" y="1974"/>
                </a:lnTo>
                <a:lnTo>
                  <a:pt x="648" y="1974"/>
                </a:lnTo>
                <a:lnTo>
                  <a:pt x="646" y="1973"/>
                </a:lnTo>
                <a:lnTo>
                  <a:pt x="645" y="1972"/>
                </a:lnTo>
                <a:lnTo>
                  <a:pt x="643" y="1972"/>
                </a:lnTo>
                <a:lnTo>
                  <a:pt x="642" y="1971"/>
                </a:lnTo>
                <a:lnTo>
                  <a:pt x="640" y="1970"/>
                </a:lnTo>
                <a:lnTo>
                  <a:pt x="639" y="1970"/>
                </a:lnTo>
                <a:lnTo>
                  <a:pt x="638" y="1969"/>
                </a:lnTo>
                <a:lnTo>
                  <a:pt x="637" y="1968"/>
                </a:lnTo>
                <a:lnTo>
                  <a:pt x="636" y="1967"/>
                </a:lnTo>
                <a:lnTo>
                  <a:pt x="635" y="1967"/>
                </a:lnTo>
                <a:lnTo>
                  <a:pt x="633" y="1966"/>
                </a:lnTo>
                <a:lnTo>
                  <a:pt x="632" y="1966"/>
                </a:lnTo>
                <a:lnTo>
                  <a:pt x="631" y="1966"/>
                </a:lnTo>
                <a:lnTo>
                  <a:pt x="630" y="1967"/>
                </a:lnTo>
                <a:lnTo>
                  <a:pt x="629" y="1967"/>
                </a:lnTo>
                <a:lnTo>
                  <a:pt x="627" y="1967"/>
                </a:lnTo>
                <a:lnTo>
                  <a:pt x="625" y="1966"/>
                </a:lnTo>
                <a:lnTo>
                  <a:pt x="624" y="1966"/>
                </a:lnTo>
                <a:lnTo>
                  <a:pt x="622" y="1966"/>
                </a:lnTo>
                <a:lnTo>
                  <a:pt x="621" y="1967"/>
                </a:lnTo>
                <a:lnTo>
                  <a:pt x="620" y="1968"/>
                </a:lnTo>
                <a:lnTo>
                  <a:pt x="619" y="1969"/>
                </a:lnTo>
                <a:lnTo>
                  <a:pt x="619" y="1969"/>
                </a:lnTo>
                <a:lnTo>
                  <a:pt x="619" y="1969"/>
                </a:lnTo>
                <a:lnTo>
                  <a:pt x="619" y="1970"/>
                </a:lnTo>
                <a:lnTo>
                  <a:pt x="618" y="1970"/>
                </a:lnTo>
                <a:lnTo>
                  <a:pt x="618" y="1970"/>
                </a:lnTo>
                <a:lnTo>
                  <a:pt x="618" y="1970"/>
                </a:lnTo>
                <a:lnTo>
                  <a:pt x="617" y="1971"/>
                </a:lnTo>
                <a:lnTo>
                  <a:pt x="617" y="1972"/>
                </a:lnTo>
                <a:lnTo>
                  <a:pt x="615" y="1972"/>
                </a:lnTo>
                <a:lnTo>
                  <a:pt x="613" y="1972"/>
                </a:lnTo>
                <a:lnTo>
                  <a:pt x="611" y="1972"/>
                </a:lnTo>
                <a:lnTo>
                  <a:pt x="609" y="1972"/>
                </a:lnTo>
                <a:lnTo>
                  <a:pt x="609" y="1970"/>
                </a:lnTo>
                <a:lnTo>
                  <a:pt x="609" y="1968"/>
                </a:lnTo>
                <a:lnTo>
                  <a:pt x="609" y="1967"/>
                </a:lnTo>
                <a:lnTo>
                  <a:pt x="609" y="1954"/>
                </a:lnTo>
                <a:lnTo>
                  <a:pt x="609" y="1953"/>
                </a:lnTo>
                <a:lnTo>
                  <a:pt x="609" y="1953"/>
                </a:lnTo>
                <a:lnTo>
                  <a:pt x="609" y="1952"/>
                </a:lnTo>
                <a:lnTo>
                  <a:pt x="608" y="1952"/>
                </a:lnTo>
                <a:lnTo>
                  <a:pt x="608" y="1952"/>
                </a:lnTo>
                <a:lnTo>
                  <a:pt x="608" y="1951"/>
                </a:lnTo>
                <a:lnTo>
                  <a:pt x="607" y="1952"/>
                </a:lnTo>
                <a:lnTo>
                  <a:pt x="607" y="1951"/>
                </a:lnTo>
                <a:lnTo>
                  <a:pt x="606" y="1952"/>
                </a:lnTo>
                <a:lnTo>
                  <a:pt x="605" y="1952"/>
                </a:lnTo>
                <a:lnTo>
                  <a:pt x="605" y="1952"/>
                </a:lnTo>
                <a:lnTo>
                  <a:pt x="604" y="1952"/>
                </a:lnTo>
                <a:lnTo>
                  <a:pt x="604" y="1952"/>
                </a:lnTo>
                <a:lnTo>
                  <a:pt x="604" y="1952"/>
                </a:lnTo>
                <a:lnTo>
                  <a:pt x="604" y="1951"/>
                </a:lnTo>
                <a:lnTo>
                  <a:pt x="603" y="1951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50"/>
                </a:lnTo>
                <a:lnTo>
                  <a:pt x="604" y="1949"/>
                </a:lnTo>
                <a:lnTo>
                  <a:pt x="605" y="1949"/>
                </a:lnTo>
                <a:lnTo>
                  <a:pt x="605" y="1948"/>
                </a:lnTo>
                <a:lnTo>
                  <a:pt x="604" y="1947"/>
                </a:lnTo>
                <a:lnTo>
                  <a:pt x="604" y="1947"/>
                </a:lnTo>
                <a:lnTo>
                  <a:pt x="604" y="1946"/>
                </a:lnTo>
                <a:lnTo>
                  <a:pt x="603" y="1946"/>
                </a:lnTo>
                <a:lnTo>
                  <a:pt x="603" y="1945"/>
                </a:lnTo>
                <a:lnTo>
                  <a:pt x="602" y="1944"/>
                </a:lnTo>
                <a:lnTo>
                  <a:pt x="602" y="1944"/>
                </a:lnTo>
                <a:lnTo>
                  <a:pt x="602" y="1944"/>
                </a:lnTo>
                <a:lnTo>
                  <a:pt x="601" y="1943"/>
                </a:lnTo>
                <a:lnTo>
                  <a:pt x="601" y="1943"/>
                </a:lnTo>
                <a:lnTo>
                  <a:pt x="601" y="1942"/>
                </a:lnTo>
                <a:lnTo>
                  <a:pt x="601" y="1942"/>
                </a:lnTo>
                <a:lnTo>
                  <a:pt x="601" y="1941"/>
                </a:lnTo>
                <a:lnTo>
                  <a:pt x="601" y="1941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40"/>
                </a:lnTo>
                <a:lnTo>
                  <a:pt x="601" y="1939"/>
                </a:lnTo>
                <a:lnTo>
                  <a:pt x="601" y="1939"/>
                </a:lnTo>
                <a:lnTo>
                  <a:pt x="600" y="1939"/>
                </a:lnTo>
                <a:lnTo>
                  <a:pt x="600" y="1938"/>
                </a:lnTo>
                <a:lnTo>
                  <a:pt x="600" y="1938"/>
                </a:lnTo>
                <a:lnTo>
                  <a:pt x="599" y="1938"/>
                </a:lnTo>
                <a:lnTo>
                  <a:pt x="598" y="1938"/>
                </a:lnTo>
                <a:lnTo>
                  <a:pt x="598" y="1938"/>
                </a:lnTo>
                <a:lnTo>
                  <a:pt x="597" y="1939"/>
                </a:lnTo>
                <a:lnTo>
                  <a:pt x="596" y="1939"/>
                </a:lnTo>
                <a:lnTo>
                  <a:pt x="595" y="1939"/>
                </a:lnTo>
                <a:lnTo>
                  <a:pt x="594" y="1939"/>
                </a:lnTo>
                <a:lnTo>
                  <a:pt x="593" y="1938"/>
                </a:lnTo>
                <a:lnTo>
                  <a:pt x="592" y="1937"/>
                </a:lnTo>
                <a:lnTo>
                  <a:pt x="592" y="1935"/>
                </a:lnTo>
                <a:lnTo>
                  <a:pt x="592" y="1935"/>
                </a:lnTo>
                <a:lnTo>
                  <a:pt x="592" y="1935"/>
                </a:lnTo>
                <a:lnTo>
                  <a:pt x="592" y="1934"/>
                </a:lnTo>
                <a:lnTo>
                  <a:pt x="592" y="1933"/>
                </a:lnTo>
                <a:lnTo>
                  <a:pt x="592" y="1933"/>
                </a:lnTo>
                <a:lnTo>
                  <a:pt x="592" y="1932"/>
                </a:lnTo>
                <a:lnTo>
                  <a:pt x="592" y="1932"/>
                </a:lnTo>
                <a:lnTo>
                  <a:pt x="591" y="1931"/>
                </a:lnTo>
                <a:lnTo>
                  <a:pt x="591" y="1930"/>
                </a:lnTo>
                <a:lnTo>
                  <a:pt x="591" y="1930"/>
                </a:lnTo>
                <a:lnTo>
                  <a:pt x="591" y="1930"/>
                </a:lnTo>
                <a:lnTo>
                  <a:pt x="591" y="1929"/>
                </a:lnTo>
                <a:lnTo>
                  <a:pt x="590" y="1929"/>
                </a:lnTo>
                <a:lnTo>
                  <a:pt x="590" y="1929"/>
                </a:lnTo>
                <a:lnTo>
                  <a:pt x="590" y="1928"/>
                </a:lnTo>
                <a:lnTo>
                  <a:pt x="590" y="1928"/>
                </a:lnTo>
                <a:lnTo>
                  <a:pt x="589" y="1927"/>
                </a:lnTo>
                <a:lnTo>
                  <a:pt x="589" y="1927"/>
                </a:lnTo>
                <a:lnTo>
                  <a:pt x="589" y="1926"/>
                </a:lnTo>
                <a:lnTo>
                  <a:pt x="588" y="1925"/>
                </a:lnTo>
                <a:lnTo>
                  <a:pt x="588" y="1925"/>
                </a:lnTo>
                <a:lnTo>
                  <a:pt x="588" y="1924"/>
                </a:lnTo>
                <a:lnTo>
                  <a:pt x="588" y="1924"/>
                </a:lnTo>
                <a:lnTo>
                  <a:pt x="588" y="1923"/>
                </a:lnTo>
                <a:lnTo>
                  <a:pt x="587" y="1923"/>
                </a:lnTo>
                <a:lnTo>
                  <a:pt x="587" y="1922"/>
                </a:lnTo>
                <a:lnTo>
                  <a:pt x="587" y="1921"/>
                </a:lnTo>
                <a:lnTo>
                  <a:pt x="587" y="1921"/>
                </a:lnTo>
                <a:lnTo>
                  <a:pt x="586" y="1920"/>
                </a:lnTo>
                <a:lnTo>
                  <a:pt x="586" y="1920"/>
                </a:lnTo>
                <a:lnTo>
                  <a:pt x="586" y="1919"/>
                </a:lnTo>
                <a:lnTo>
                  <a:pt x="585" y="1919"/>
                </a:lnTo>
                <a:lnTo>
                  <a:pt x="585" y="1919"/>
                </a:lnTo>
                <a:lnTo>
                  <a:pt x="584" y="1918"/>
                </a:lnTo>
                <a:lnTo>
                  <a:pt x="584" y="1918"/>
                </a:lnTo>
                <a:lnTo>
                  <a:pt x="584" y="1918"/>
                </a:lnTo>
                <a:lnTo>
                  <a:pt x="583" y="1917"/>
                </a:lnTo>
                <a:lnTo>
                  <a:pt x="583" y="1916"/>
                </a:lnTo>
                <a:lnTo>
                  <a:pt x="583" y="1915"/>
                </a:lnTo>
                <a:lnTo>
                  <a:pt x="583" y="1915"/>
                </a:lnTo>
                <a:lnTo>
                  <a:pt x="583" y="1915"/>
                </a:lnTo>
                <a:lnTo>
                  <a:pt x="583" y="1914"/>
                </a:lnTo>
                <a:lnTo>
                  <a:pt x="583" y="1914"/>
                </a:lnTo>
                <a:lnTo>
                  <a:pt x="583" y="1913"/>
                </a:lnTo>
                <a:lnTo>
                  <a:pt x="583" y="1913"/>
                </a:lnTo>
                <a:lnTo>
                  <a:pt x="583" y="1912"/>
                </a:lnTo>
                <a:lnTo>
                  <a:pt x="583" y="1912"/>
                </a:lnTo>
                <a:lnTo>
                  <a:pt x="582" y="1911"/>
                </a:lnTo>
                <a:lnTo>
                  <a:pt x="581" y="1911"/>
                </a:lnTo>
                <a:lnTo>
                  <a:pt x="581" y="1911"/>
                </a:lnTo>
                <a:lnTo>
                  <a:pt x="580" y="1911"/>
                </a:lnTo>
                <a:lnTo>
                  <a:pt x="580" y="1911"/>
                </a:lnTo>
                <a:lnTo>
                  <a:pt x="579" y="1910"/>
                </a:lnTo>
                <a:lnTo>
                  <a:pt x="578" y="1910"/>
                </a:lnTo>
                <a:lnTo>
                  <a:pt x="577" y="1910"/>
                </a:lnTo>
                <a:lnTo>
                  <a:pt x="577" y="1910"/>
                </a:lnTo>
                <a:lnTo>
                  <a:pt x="576" y="1910"/>
                </a:lnTo>
                <a:lnTo>
                  <a:pt x="576" y="1909"/>
                </a:lnTo>
                <a:lnTo>
                  <a:pt x="576" y="1909"/>
                </a:lnTo>
                <a:lnTo>
                  <a:pt x="576" y="1909"/>
                </a:lnTo>
                <a:lnTo>
                  <a:pt x="576" y="1908"/>
                </a:lnTo>
                <a:lnTo>
                  <a:pt x="576" y="1908"/>
                </a:lnTo>
                <a:lnTo>
                  <a:pt x="576" y="1907"/>
                </a:lnTo>
                <a:lnTo>
                  <a:pt x="577" y="1906"/>
                </a:lnTo>
                <a:lnTo>
                  <a:pt x="577" y="1906"/>
                </a:lnTo>
                <a:lnTo>
                  <a:pt x="577" y="1906"/>
                </a:lnTo>
                <a:lnTo>
                  <a:pt x="578" y="1905"/>
                </a:lnTo>
                <a:lnTo>
                  <a:pt x="578" y="1905"/>
                </a:lnTo>
                <a:lnTo>
                  <a:pt x="579" y="1904"/>
                </a:lnTo>
                <a:lnTo>
                  <a:pt x="579" y="1904"/>
                </a:lnTo>
                <a:lnTo>
                  <a:pt x="579" y="1903"/>
                </a:lnTo>
                <a:lnTo>
                  <a:pt x="579" y="1902"/>
                </a:lnTo>
                <a:lnTo>
                  <a:pt x="579" y="1902"/>
                </a:lnTo>
                <a:lnTo>
                  <a:pt x="578" y="1901"/>
                </a:lnTo>
                <a:lnTo>
                  <a:pt x="578" y="1901"/>
                </a:lnTo>
                <a:lnTo>
                  <a:pt x="578" y="1900"/>
                </a:lnTo>
                <a:lnTo>
                  <a:pt x="577" y="1900"/>
                </a:lnTo>
                <a:lnTo>
                  <a:pt x="577" y="1900"/>
                </a:lnTo>
                <a:lnTo>
                  <a:pt x="576" y="1900"/>
                </a:lnTo>
                <a:lnTo>
                  <a:pt x="575" y="1900"/>
                </a:lnTo>
                <a:lnTo>
                  <a:pt x="575" y="1900"/>
                </a:lnTo>
                <a:lnTo>
                  <a:pt x="574" y="1900"/>
                </a:lnTo>
                <a:lnTo>
                  <a:pt x="574" y="1900"/>
                </a:lnTo>
                <a:lnTo>
                  <a:pt x="574" y="1900"/>
                </a:lnTo>
                <a:lnTo>
                  <a:pt x="572" y="1901"/>
                </a:lnTo>
                <a:lnTo>
                  <a:pt x="572" y="1901"/>
                </a:lnTo>
                <a:lnTo>
                  <a:pt x="572" y="1901"/>
                </a:lnTo>
                <a:lnTo>
                  <a:pt x="572" y="1901"/>
                </a:lnTo>
                <a:lnTo>
                  <a:pt x="571" y="1900"/>
                </a:lnTo>
                <a:lnTo>
                  <a:pt x="571" y="1900"/>
                </a:lnTo>
                <a:lnTo>
                  <a:pt x="571" y="1900"/>
                </a:lnTo>
                <a:lnTo>
                  <a:pt x="571" y="1899"/>
                </a:lnTo>
                <a:lnTo>
                  <a:pt x="571" y="1899"/>
                </a:lnTo>
                <a:lnTo>
                  <a:pt x="571" y="1899"/>
                </a:lnTo>
                <a:lnTo>
                  <a:pt x="571" y="1898"/>
                </a:lnTo>
                <a:lnTo>
                  <a:pt x="571" y="1898"/>
                </a:lnTo>
                <a:lnTo>
                  <a:pt x="572" y="1897"/>
                </a:lnTo>
                <a:lnTo>
                  <a:pt x="572" y="1897"/>
                </a:lnTo>
                <a:lnTo>
                  <a:pt x="572" y="1896"/>
                </a:lnTo>
                <a:lnTo>
                  <a:pt x="572" y="1896"/>
                </a:lnTo>
                <a:lnTo>
                  <a:pt x="572" y="1896"/>
                </a:lnTo>
                <a:lnTo>
                  <a:pt x="573" y="1895"/>
                </a:lnTo>
                <a:lnTo>
                  <a:pt x="573" y="1895"/>
                </a:lnTo>
                <a:lnTo>
                  <a:pt x="573" y="1894"/>
                </a:lnTo>
                <a:lnTo>
                  <a:pt x="573" y="1894"/>
                </a:lnTo>
                <a:lnTo>
                  <a:pt x="573" y="1893"/>
                </a:lnTo>
                <a:lnTo>
                  <a:pt x="572" y="1893"/>
                </a:lnTo>
                <a:lnTo>
                  <a:pt x="572" y="1893"/>
                </a:lnTo>
                <a:lnTo>
                  <a:pt x="572" y="1893"/>
                </a:lnTo>
                <a:lnTo>
                  <a:pt x="571" y="1892"/>
                </a:lnTo>
                <a:lnTo>
                  <a:pt x="570" y="1891"/>
                </a:lnTo>
                <a:lnTo>
                  <a:pt x="569" y="1891"/>
                </a:lnTo>
                <a:lnTo>
                  <a:pt x="569" y="1891"/>
                </a:lnTo>
                <a:lnTo>
                  <a:pt x="568" y="1890"/>
                </a:lnTo>
                <a:lnTo>
                  <a:pt x="567" y="1889"/>
                </a:lnTo>
                <a:lnTo>
                  <a:pt x="567" y="1889"/>
                </a:lnTo>
                <a:lnTo>
                  <a:pt x="567" y="1889"/>
                </a:lnTo>
                <a:lnTo>
                  <a:pt x="567" y="1888"/>
                </a:lnTo>
                <a:lnTo>
                  <a:pt x="567" y="1888"/>
                </a:lnTo>
                <a:lnTo>
                  <a:pt x="568" y="1888"/>
                </a:lnTo>
                <a:lnTo>
                  <a:pt x="568" y="1888"/>
                </a:lnTo>
                <a:lnTo>
                  <a:pt x="568" y="1887"/>
                </a:lnTo>
                <a:lnTo>
                  <a:pt x="568" y="1887"/>
                </a:lnTo>
                <a:lnTo>
                  <a:pt x="568" y="1886"/>
                </a:lnTo>
                <a:lnTo>
                  <a:pt x="568" y="1886"/>
                </a:lnTo>
                <a:lnTo>
                  <a:pt x="568" y="1886"/>
                </a:lnTo>
                <a:lnTo>
                  <a:pt x="568" y="1885"/>
                </a:lnTo>
                <a:lnTo>
                  <a:pt x="568" y="1885"/>
                </a:lnTo>
                <a:lnTo>
                  <a:pt x="568" y="1885"/>
                </a:lnTo>
                <a:lnTo>
                  <a:pt x="567" y="1885"/>
                </a:lnTo>
                <a:lnTo>
                  <a:pt x="567" y="1884"/>
                </a:lnTo>
                <a:lnTo>
                  <a:pt x="567" y="1884"/>
                </a:lnTo>
                <a:lnTo>
                  <a:pt x="566" y="1884"/>
                </a:lnTo>
                <a:lnTo>
                  <a:pt x="565" y="1884"/>
                </a:lnTo>
                <a:lnTo>
                  <a:pt x="564" y="1884"/>
                </a:lnTo>
                <a:lnTo>
                  <a:pt x="563" y="1884"/>
                </a:lnTo>
                <a:lnTo>
                  <a:pt x="563" y="1883"/>
                </a:lnTo>
                <a:lnTo>
                  <a:pt x="562" y="1883"/>
                </a:lnTo>
                <a:lnTo>
                  <a:pt x="561" y="1882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1"/>
                </a:lnTo>
                <a:lnTo>
                  <a:pt x="561" y="1880"/>
                </a:lnTo>
                <a:lnTo>
                  <a:pt x="561" y="1879"/>
                </a:lnTo>
                <a:lnTo>
                  <a:pt x="561" y="1879"/>
                </a:lnTo>
                <a:lnTo>
                  <a:pt x="561" y="1879"/>
                </a:lnTo>
                <a:lnTo>
                  <a:pt x="562" y="1878"/>
                </a:lnTo>
                <a:lnTo>
                  <a:pt x="562" y="1878"/>
                </a:lnTo>
                <a:lnTo>
                  <a:pt x="562" y="1877"/>
                </a:lnTo>
                <a:lnTo>
                  <a:pt x="562" y="1877"/>
                </a:lnTo>
                <a:lnTo>
                  <a:pt x="563" y="1876"/>
                </a:lnTo>
                <a:lnTo>
                  <a:pt x="563" y="1876"/>
                </a:lnTo>
                <a:lnTo>
                  <a:pt x="563" y="1875"/>
                </a:lnTo>
                <a:lnTo>
                  <a:pt x="563" y="1874"/>
                </a:lnTo>
                <a:lnTo>
                  <a:pt x="563" y="1873"/>
                </a:lnTo>
                <a:lnTo>
                  <a:pt x="563" y="1872"/>
                </a:lnTo>
                <a:lnTo>
                  <a:pt x="562" y="1871"/>
                </a:lnTo>
                <a:lnTo>
                  <a:pt x="562" y="1870"/>
                </a:lnTo>
                <a:lnTo>
                  <a:pt x="562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8"/>
                </a:lnTo>
                <a:lnTo>
                  <a:pt x="560" y="1867"/>
                </a:lnTo>
                <a:lnTo>
                  <a:pt x="560" y="1866"/>
                </a:lnTo>
                <a:lnTo>
                  <a:pt x="560" y="1865"/>
                </a:lnTo>
                <a:lnTo>
                  <a:pt x="560" y="1865"/>
                </a:lnTo>
                <a:lnTo>
                  <a:pt x="560" y="1864"/>
                </a:lnTo>
                <a:lnTo>
                  <a:pt x="560" y="1863"/>
                </a:lnTo>
                <a:lnTo>
                  <a:pt x="560" y="1863"/>
                </a:lnTo>
                <a:lnTo>
                  <a:pt x="560" y="1862"/>
                </a:lnTo>
                <a:lnTo>
                  <a:pt x="560" y="1862"/>
                </a:lnTo>
                <a:lnTo>
                  <a:pt x="560" y="1861"/>
                </a:lnTo>
                <a:lnTo>
                  <a:pt x="560" y="1861"/>
                </a:lnTo>
                <a:lnTo>
                  <a:pt x="560" y="1860"/>
                </a:lnTo>
                <a:lnTo>
                  <a:pt x="559" y="1859"/>
                </a:lnTo>
                <a:lnTo>
                  <a:pt x="559" y="1859"/>
                </a:lnTo>
                <a:lnTo>
                  <a:pt x="559" y="1859"/>
                </a:lnTo>
                <a:lnTo>
                  <a:pt x="558" y="1858"/>
                </a:lnTo>
                <a:lnTo>
                  <a:pt x="558" y="1858"/>
                </a:lnTo>
                <a:lnTo>
                  <a:pt x="557" y="1858"/>
                </a:lnTo>
                <a:lnTo>
                  <a:pt x="556" y="1858"/>
                </a:lnTo>
                <a:lnTo>
                  <a:pt x="556" y="1857"/>
                </a:lnTo>
                <a:lnTo>
                  <a:pt x="555" y="1857"/>
                </a:lnTo>
                <a:lnTo>
                  <a:pt x="555" y="1856"/>
                </a:lnTo>
                <a:lnTo>
                  <a:pt x="554" y="1856"/>
                </a:lnTo>
                <a:lnTo>
                  <a:pt x="554" y="1855"/>
                </a:lnTo>
                <a:lnTo>
                  <a:pt x="554" y="1855"/>
                </a:lnTo>
                <a:lnTo>
                  <a:pt x="554" y="1854"/>
                </a:lnTo>
                <a:lnTo>
                  <a:pt x="555" y="1853"/>
                </a:lnTo>
                <a:lnTo>
                  <a:pt x="555" y="1853"/>
                </a:lnTo>
                <a:lnTo>
                  <a:pt x="556" y="1852"/>
                </a:lnTo>
                <a:lnTo>
                  <a:pt x="556" y="1852"/>
                </a:lnTo>
                <a:lnTo>
                  <a:pt x="556" y="1851"/>
                </a:lnTo>
                <a:lnTo>
                  <a:pt x="556" y="1851"/>
                </a:lnTo>
                <a:lnTo>
                  <a:pt x="557" y="1850"/>
                </a:lnTo>
                <a:lnTo>
                  <a:pt x="557" y="1850"/>
                </a:lnTo>
                <a:lnTo>
                  <a:pt x="557" y="1849"/>
                </a:lnTo>
                <a:lnTo>
                  <a:pt x="557" y="1848"/>
                </a:lnTo>
                <a:lnTo>
                  <a:pt x="557" y="1848"/>
                </a:lnTo>
                <a:lnTo>
                  <a:pt x="557" y="1847"/>
                </a:lnTo>
                <a:lnTo>
                  <a:pt x="557" y="1847"/>
                </a:lnTo>
                <a:lnTo>
                  <a:pt x="557" y="1846"/>
                </a:lnTo>
                <a:lnTo>
                  <a:pt x="557" y="1845"/>
                </a:lnTo>
                <a:lnTo>
                  <a:pt x="557" y="1845"/>
                </a:lnTo>
                <a:lnTo>
                  <a:pt x="557" y="1844"/>
                </a:lnTo>
                <a:lnTo>
                  <a:pt x="558" y="1844"/>
                </a:lnTo>
                <a:lnTo>
                  <a:pt x="558" y="1843"/>
                </a:lnTo>
                <a:lnTo>
                  <a:pt x="559" y="1843"/>
                </a:lnTo>
                <a:lnTo>
                  <a:pt x="559" y="1843"/>
                </a:lnTo>
                <a:lnTo>
                  <a:pt x="560" y="1842"/>
                </a:lnTo>
                <a:lnTo>
                  <a:pt x="561" y="1842"/>
                </a:lnTo>
                <a:lnTo>
                  <a:pt x="561" y="1842"/>
                </a:lnTo>
                <a:lnTo>
                  <a:pt x="562" y="1842"/>
                </a:lnTo>
                <a:lnTo>
                  <a:pt x="562" y="1842"/>
                </a:lnTo>
                <a:lnTo>
                  <a:pt x="563" y="1841"/>
                </a:lnTo>
                <a:lnTo>
                  <a:pt x="563" y="1841"/>
                </a:lnTo>
                <a:lnTo>
                  <a:pt x="563" y="1840"/>
                </a:lnTo>
                <a:lnTo>
                  <a:pt x="564" y="1840"/>
                </a:lnTo>
                <a:lnTo>
                  <a:pt x="564" y="1840"/>
                </a:lnTo>
                <a:lnTo>
                  <a:pt x="564" y="1839"/>
                </a:lnTo>
                <a:lnTo>
                  <a:pt x="564" y="1839"/>
                </a:lnTo>
                <a:lnTo>
                  <a:pt x="563" y="1838"/>
                </a:lnTo>
                <a:lnTo>
                  <a:pt x="563" y="1838"/>
                </a:lnTo>
                <a:lnTo>
                  <a:pt x="563" y="1837"/>
                </a:lnTo>
                <a:lnTo>
                  <a:pt x="563" y="1837"/>
                </a:lnTo>
                <a:lnTo>
                  <a:pt x="563" y="1837"/>
                </a:lnTo>
                <a:lnTo>
                  <a:pt x="562" y="1836"/>
                </a:lnTo>
                <a:lnTo>
                  <a:pt x="562" y="1836"/>
                </a:lnTo>
                <a:lnTo>
                  <a:pt x="562" y="1835"/>
                </a:lnTo>
                <a:lnTo>
                  <a:pt x="561" y="1835"/>
                </a:lnTo>
                <a:lnTo>
                  <a:pt x="561" y="1835"/>
                </a:lnTo>
                <a:lnTo>
                  <a:pt x="561" y="1834"/>
                </a:lnTo>
                <a:lnTo>
                  <a:pt x="561" y="1833"/>
                </a:lnTo>
                <a:lnTo>
                  <a:pt x="560" y="1833"/>
                </a:lnTo>
                <a:lnTo>
                  <a:pt x="560" y="1832"/>
                </a:lnTo>
                <a:lnTo>
                  <a:pt x="560" y="1832"/>
                </a:lnTo>
                <a:lnTo>
                  <a:pt x="560" y="1832"/>
                </a:lnTo>
                <a:lnTo>
                  <a:pt x="560" y="1831"/>
                </a:lnTo>
                <a:lnTo>
                  <a:pt x="560" y="1830"/>
                </a:lnTo>
                <a:lnTo>
                  <a:pt x="559" y="1830"/>
                </a:lnTo>
                <a:lnTo>
                  <a:pt x="559" y="1829"/>
                </a:lnTo>
                <a:lnTo>
                  <a:pt x="559" y="1829"/>
                </a:lnTo>
                <a:lnTo>
                  <a:pt x="559" y="1828"/>
                </a:lnTo>
                <a:lnTo>
                  <a:pt x="559" y="1827"/>
                </a:lnTo>
                <a:lnTo>
                  <a:pt x="559" y="1827"/>
                </a:lnTo>
                <a:lnTo>
                  <a:pt x="558" y="1826"/>
                </a:lnTo>
                <a:lnTo>
                  <a:pt x="558" y="1826"/>
                </a:lnTo>
                <a:lnTo>
                  <a:pt x="558" y="1825"/>
                </a:lnTo>
                <a:lnTo>
                  <a:pt x="557" y="1825"/>
                </a:lnTo>
                <a:lnTo>
                  <a:pt x="557" y="1824"/>
                </a:lnTo>
                <a:lnTo>
                  <a:pt x="557" y="1823"/>
                </a:lnTo>
                <a:lnTo>
                  <a:pt x="557" y="1823"/>
                </a:lnTo>
                <a:lnTo>
                  <a:pt x="557" y="1822"/>
                </a:lnTo>
                <a:lnTo>
                  <a:pt x="556" y="1822"/>
                </a:lnTo>
                <a:lnTo>
                  <a:pt x="556" y="1821"/>
                </a:lnTo>
                <a:lnTo>
                  <a:pt x="556" y="1821"/>
                </a:lnTo>
                <a:lnTo>
                  <a:pt x="556" y="1820"/>
                </a:lnTo>
                <a:lnTo>
                  <a:pt x="555" y="1819"/>
                </a:lnTo>
                <a:lnTo>
                  <a:pt x="555" y="1819"/>
                </a:lnTo>
                <a:lnTo>
                  <a:pt x="555" y="1819"/>
                </a:lnTo>
                <a:lnTo>
                  <a:pt x="554" y="1818"/>
                </a:lnTo>
                <a:lnTo>
                  <a:pt x="554" y="1818"/>
                </a:lnTo>
                <a:lnTo>
                  <a:pt x="554" y="1817"/>
                </a:lnTo>
                <a:lnTo>
                  <a:pt x="554" y="1817"/>
                </a:lnTo>
                <a:lnTo>
                  <a:pt x="553" y="1816"/>
                </a:lnTo>
                <a:lnTo>
                  <a:pt x="553" y="1816"/>
                </a:lnTo>
                <a:lnTo>
                  <a:pt x="552" y="1816"/>
                </a:lnTo>
                <a:lnTo>
                  <a:pt x="552" y="1815"/>
                </a:lnTo>
                <a:lnTo>
                  <a:pt x="552" y="1815"/>
                </a:lnTo>
                <a:lnTo>
                  <a:pt x="551" y="1814"/>
                </a:lnTo>
                <a:lnTo>
                  <a:pt x="551" y="1814"/>
                </a:lnTo>
                <a:lnTo>
                  <a:pt x="551" y="1813"/>
                </a:lnTo>
                <a:lnTo>
                  <a:pt x="551" y="1812"/>
                </a:lnTo>
                <a:lnTo>
                  <a:pt x="551" y="1812"/>
                </a:lnTo>
                <a:lnTo>
                  <a:pt x="550" y="1811"/>
                </a:lnTo>
                <a:lnTo>
                  <a:pt x="550" y="1811"/>
                </a:lnTo>
                <a:lnTo>
                  <a:pt x="550" y="1810"/>
                </a:lnTo>
                <a:lnTo>
                  <a:pt x="550" y="1810"/>
                </a:lnTo>
                <a:lnTo>
                  <a:pt x="550" y="1809"/>
                </a:lnTo>
                <a:lnTo>
                  <a:pt x="550" y="1808"/>
                </a:lnTo>
                <a:lnTo>
                  <a:pt x="550" y="1806"/>
                </a:lnTo>
                <a:lnTo>
                  <a:pt x="549" y="1806"/>
                </a:lnTo>
                <a:lnTo>
                  <a:pt x="549" y="1805"/>
                </a:lnTo>
                <a:lnTo>
                  <a:pt x="549" y="1804"/>
                </a:lnTo>
                <a:lnTo>
                  <a:pt x="548" y="1804"/>
                </a:lnTo>
                <a:lnTo>
                  <a:pt x="548" y="1803"/>
                </a:lnTo>
                <a:lnTo>
                  <a:pt x="548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2"/>
                </a:lnTo>
                <a:lnTo>
                  <a:pt x="547" y="1801"/>
                </a:lnTo>
                <a:lnTo>
                  <a:pt x="546" y="1801"/>
                </a:lnTo>
                <a:lnTo>
                  <a:pt x="546" y="1801"/>
                </a:lnTo>
                <a:lnTo>
                  <a:pt x="546" y="1801"/>
                </a:lnTo>
                <a:lnTo>
                  <a:pt x="546" y="1800"/>
                </a:lnTo>
                <a:lnTo>
                  <a:pt x="546" y="1800"/>
                </a:lnTo>
                <a:lnTo>
                  <a:pt x="546" y="1799"/>
                </a:lnTo>
                <a:lnTo>
                  <a:pt x="545" y="1799"/>
                </a:lnTo>
                <a:lnTo>
                  <a:pt x="545" y="1798"/>
                </a:lnTo>
                <a:lnTo>
                  <a:pt x="545" y="1798"/>
                </a:lnTo>
                <a:lnTo>
                  <a:pt x="545" y="1797"/>
                </a:lnTo>
                <a:lnTo>
                  <a:pt x="544" y="1797"/>
                </a:lnTo>
                <a:lnTo>
                  <a:pt x="544" y="1797"/>
                </a:lnTo>
                <a:lnTo>
                  <a:pt x="544" y="1796"/>
                </a:lnTo>
                <a:lnTo>
                  <a:pt x="544" y="1795"/>
                </a:lnTo>
                <a:lnTo>
                  <a:pt x="543" y="1794"/>
                </a:lnTo>
                <a:lnTo>
                  <a:pt x="543" y="1794"/>
                </a:lnTo>
                <a:lnTo>
                  <a:pt x="543" y="1793"/>
                </a:lnTo>
                <a:lnTo>
                  <a:pt x="543" y="1792"/>
                </a:lnTo>
                <a:lnTo>
                  <a:pt x="542" y="1791"/>
                </a:lnTo>
                <a:lnTo>
                  <a:pt x="542" y="1791"/>
                </a:lnTo>
                <a:lnTo>
                  <a:pt x="542" y="1790"/>
                </a:lnTo>
                <a:lnTo>
                  <a:pt x="541" y="1788"/>
                </a:lnTo>
                <a:lnTo>
                  <a:pt x="541" y="1787"/>
                </a:lnTo>
                <a:lnTo>
                  <a:pt x="540" y="1785"/>
                </a:lnTo>
                <a:lnTo>
                  <a:pt x="540" y="1784"/>
                </a:lnTo>
                <a:lnTo>
                  <a:pt x="539" y="1783"/>
                </a:lnTo>
                <a:lnTo>
                  <a:pt x="539" y="1782"/>
                </a:lnTo>
                <a:lnTo>
                  <a:pt x="538" y="1781"/>
                </a:lnTo>
                <a:lnTo>
                  <a:pt x="538" y="1781"/>
                </a:lnTo>
                <a:lnTo>
                  <a:pt x="537" y="1779"/>
                </a:lnTo>
                <a:lnTo>
                  <a:pt x="537" y="1778"/>
                </a:lnTo>
                <a:lnTo>
                  <a:pt x="536" y="1777"/>
                </a:lnTo>
                <a:lnTo>
                  <a:pt x="536" y="1777"/>
                </a:lnTo>
                <a:lnTo>
                  <a:pt x="536" y="1777"/>
                </a:lnTo>
                <a:lnTo>
                  <a:pt x="536" y="1776"/>
                </a:lnTo>
                <a:lnTo>
                  <a:pt x="536" y="1776"/>
                </a:lnTo>
                <a:lnTo>
                  <a:pt x="535" y="1775"/>
                </a:lnTo>
                <a:lnTo>
                  <a:pt x="535" y="1774"/>
                </a:lnTo>
                <a:lnTo>
                  <a:pt x="535" y="1773"/>
                </a:lnTo>
                <a:lnTo>
                  <a:pt x="535" y="1773"/>
                </a:lnTo>
                <a:lnTo>
                  <a:pt x="535" y="1772"/>
                </a:lnTo>
                <a:lnTo>
                  <a:pt x="535" y="1771"/>
                </a:lnTo>
                <a:lnTo>
                  <a:pt x="535" y="1771"/>
                </a:lnTo>
                <a:lnTo>
                  <a:pt x="534" y="1770"/>
                </a:lnTo>
                <a:lnTo>
                  <a:pt x="534" y="1770"/>
                </a:lnTo>
                <a:lnTo>
                  <a:pt x="534" y="1769"/>
                </a:lnTo>
                <a:lnTo>
                  <a:pt x="534" y="1769"/>
                </a:lnTo>
                <a:lnTo>
                  <a:pt x="534" y="1768"/>
                </a:lnTo>
                <a:lnTo>
                  <a:pt x="533" y="1768"/>
                </a:lnTo>
                <a:lnTo>
                  <a:pt x="533" y="1767"/>
                </a:lnTo>
                <a:lnTo>
                  <a:pt x="533" y="1766"/>
                </a:lnTo>
                <a:lnTo>
                  <a:pt x="533" y="1766"/>
                </a:lnTo>
                <a:lnTo>
                  <a:pt x="532" y="1765"/>
                </a:lnTo>
                <a:lnTo>
                  <a:pt x="532" y="1764"/>
                </a:lnTo>
                <a:lnTo>
                  <a:pt x="532" y="1764"/>
                </a:lnTo>
                <a:lnTo>
                  <a:pt x="532" y="1764"/>
                </a:lnTo>
                <a:lnTo>
                  <a:pt x="531" y="1763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1" y="1762"/>
                </a:lnTo>
                <a:lnTo>
                  <a:pt x="530" y="1761"/>
                </a:lnTo>
                <a:lnTo>
                  <a:pt x="530" y="1761"/>
                </a:lnTo>
                <a:lnTo>
                  <a:pt x="530" y="1761"/>
                </a:lnTo>
                <a:lnTo>
                  <a:pt x="530" y="1760"/>
                </a:lnTo>
                <a:lnTo>
                  <a:pt x="530" y="1760"/>
                </a:lnTo>
                <a:lnTo>
                  <a:pt x="530" y="1760"/>
                </a:lnTo>
                <a:lnTo>
                  <a:pt x="529" y="1759"/>
                </a:lnTo>
                <a:lnTo>
                  <a:pt x="529" y="1758"/>
                </a:lnTo>
                <a:lnTo>
                  <a:pt x="530" y="1758"/>
                </a:lnTo>
                <a:lnTo>
                  <a:pt x="530" y="1757"/>
                </a:lnTo>
                <a:lnTo>
                  <a:pt x="530" y="1756"/>
                </a:lnTo>
                <a:lnTo>
                  <a:pt x="530" y="1755"/>
                </a:lnTo>
                <a:lnTo>
                  <a:pt x="530" y="1755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9" y="1754"/>
                </a:lnTo>
                <a:lnTo>
                  <a:pt x="528" y="1753"/>
                </a:lnTo>
                <a:lnTo>
                  <a:pt x="528" y="1753"/>
                </a:lnTo>
                <a:lnTo>
                  <a:pt x="526" y="1752"/>
                </a:lnTo>
                <a:lnTo>
                  <a:pt x="525" y="1751"/>
                </a:lnTo>
                <a:lnTo>
                  <a:pt x="525" y="1751"/>
                </a:lnTo>
                <a:lnTo>
                  <a:pt x="524" y="1750"/>
                </a:lnTo>
                <a:lnTo>
                  <a:pt x="523" y="1749"/>
                </a:lnTo>
                <a:lnTo>
                  <a:pt x="522" y="1748"/>
                </a:lnTo>
                <a:lnTo>
                  <a:pt x="522" y="1748"/>
                </a:lnTo>
                <a:lnTo>
                  <a:pt x="521" y="1748"/>
                </a:lnTo>
                <a:lnTo>
                  <a:pt x="521" y="1747"/>
                </a:lnTo>
                <a:lnTo>
                  <a:pt x="521" y="1747"/>
                </a:lnTo>
                <a:lnTo>
                  <a:pt x="520" y="1746"/>
                </a:lnTo>
                <a:lnTo>
                  <a:pt x="520" y="1746"/>
                </a:lnTo>
                <a:lnTo>
                  <a:pt x="519" y="1745"/>
                </a:lnTo>
                <a:lnTo>
                  <a:pt x="520" y="1744"/>
                </a:lnTo>
                <a:lnTo>
                  <a:pt x="520" y="1743"/>
                </a:lnTo>
                <a:lnTo>
                  <a:pt x="520" y="1742"/>
                </a:lnTo>
                <a:lnTo>
                  <a:pt x="520" y="1741"/>
                </a:lnTo>
                <a:lnTo>
                  <a:pt x="519" y="1740"/>
                </a:lnTo>
                <a:lnTo>
                  <a:pt x="519" y="1740"/>
                </a:lnTo>
                <a:lnTo>
                  <a:pt x="518" y="1739"/>
                </a:lnTo>
                <a:lnTo>
                  <a:pt x="518" y="1739"/>
                </a:lnTo>
                <a:lnTo>
                  <a:pt x="518" y="1739"/>
                </a:lnTo>
                <a:lnTo>
                  <a:pt x="518" y="1739"/>
                </a:lnTo>
                <a:lnTo>
                  <a:pt x="517" y="1739"/>
                </a:lnTo>
                <a:lnTo>
                  <a:pt x="517" y="1738"/>
                </a:lnTo>
                <a:lnTo>
                  <a:pt x="517" y="1738"/>
                </a:lnTo>
                <a:lnTo>
                  <a:pt x="517" y="1737"/>
                </a:lnTo>
                <a:lnTo>
                  <a:pt x="516" y="1736"/>
                </a:lnTo>
                <a:lnTo>
                  <a:pt x="516" y="1736"/>
                </a:lnTo>
                <a:lnTo>
                  <a:pt x="516" y="1735"/>
                </a:lnTo>
                <a:lnTo>
                  <a:pt x="516" y="1735"/>
                </a:lnTo>
                <a:lnTo>
                  <a:pt x="516" y="1735"/>
                </a:lnTo>
                <a:lnTo>
                  <a:pt x="516" y="1734"/>
                </a:lnTo>
                <a:lnTo>
                  <a:pt x="516" y="1733"/>
                </a:lnTo>
                <a:lnTo>
                  <a:pt x="516" y="1732"/>
                </a:lnTo>
                <a:lnTo>
                  <a:pt x="516" y="1731"/>
                </a:lnTo>
                <a:lnTo>
                  <a:pt x="515" y="1730"/>
                </a:lnTo>
                <a:lnTo>
                  <a:pt x="515" y="1730"/>
                </a:lnTo>
                <a:lnTo>
                  <a:pt x="515" y="1730"/>
                </a:lnTo>
                <a:lnTo>
                  <a:pt x="515" y="1729"/>
                </a:lnTo>
                <a:lnTo>
                  <a:pt x="514" y="1728"/>
                </a:lnTo>
                <a:lnTo>
                  <a:pt x="514" y="1727"/>
                </a:lnTo>
                <a:lnTo>
                  <a:pt x="514" y="1727"/>
                </a:lnTo>
                <a:lnTo>
                  <a:pt x="514" y="1726"/>
                </a:lnTo>
                <a:lnTo>
                  <a:pt x="514" y="1726"/>
                </a:lnTo>
                <a:lnTo>
                  <a:pt x="513" y="1725"/>
                </a:lnTo>
                <a:lnTo>
                  <a:pt x="513" y="1725"/>
                </a:lnTo>
                <a:lnTo>
                  <a:pt x="512" y="1723"/>
                </a:lnTo>
                <a:lnTo>
                  <a:pt x="512" y="1722"/>
                </a:lnTo>
                <a:lnTo>
                  <a:pt x="512" y="1721"/>
                </a:lnTo>
                <a:lnTo>
                  <a:pt x="511" y="1720"/>
                </a:lnTo>
                <a:lnTo>
                  <a:pt x="511" y="1718"/>
                </a:lnTo>
                <a:lnTo>
                  <a:pt x="510" y="1716"/>
                </a:lnTo>
                <a:lnTo>
                  <a:pt x="510" y="1716"/>
                </a:lnTo>
                <a:lnTo>
                  <a:pt x="509" y="1714"/>
                </a:lnTo>
                <a:lnTo>
                  <a:pt x="509" y="1714"/>
                </a:lnTo>
                <a:lnTo>
                  <a:pt x="509" y="1714"/>
                </a:lnTo>
                <a:lnTo>
                  <a:pt x="509" y="1713"/>
                </a:lnTo>
                <a:lnTo>
                  <a:pt x="508" y="1713"/>
                </a:lnTo>
                <a:lnTo>
                  <a:pt x="508" y="1713"/>
                </a:lnTo>
                <a:lnTo>
                  <a:pt x="508" y="1712"/>
                </a:lnTo>
                <a:lnTo>
                  <a:pt x="508" y="1712"/>
                </a:lnTo>
                <a:lnTo>
                  <a:pt x="507" y="1711"/>
                </a:lnTo>
                <a:lnTo>
                  <a:pt x="507" y="1711"/>
                </a:lnTo>
                <a:lnTo>
                  <a:pt x="507" y="1710"/>
                </a:lnTo>
                <a:lnTo>
                  <a:pt x="507" y="1710"/>
                </a:lnTo>
                <a:lnTo>
                  <a:pt x="507" y="1709"/>
                </a:lnTo>
                <a:lnTo>
                  <a:pt x="507" y="1708"/>
                </a:lnTo>
                <a:lnTo>
                  <a:pt x="507" y="1707"/>
                </a:lnTo>
                <a:lnTo>
                  <a:pt x="507" y="1707"/>
                </a:lnTo>
                <a:lnTo>
                  <a:pt x="506" y="1705"/>
                </a:lnTo>
                <a:lnTo>
                  <a:pt x="506" y="1704"/>
                </a:lnTo>
                <a:lnTo>
                  <a:pt x="505" y="1704"/>
                </a:lnTo>
                <a:lnTo>
                  <a:pt x="504" y="1704"/>
                </a:lnTo>
                <a:lnTo>
                  <a:pt x="504" y="1703"/>
                </a:lnTo>
                <a:lnTo>
                  <a:pt x="503" y="1703"/>
                </a:lnTo>
                <a:lnTo>
                  <a:pt x="503" y="1703"/>
                </a:lnTo>
                <a:lnTo>
                  <a:pt x="502" y="1703"/>
                </a:lnTo>
                <a:lnTo>
                  <a:pt x="501" y="1703"/>
                </a:lnTo>
                <a:lnTo>
                  <a:pt x="501" y="1702"/>
                </a:lnTo>
                <a:lnTo>
                  <a:pt x="501" y="1701"/>
                </a:lnTo>
                <a:lnTo>
                  <a:pt x="500" y="1701"/>
                </a:lnTo>
                <a:lnTo>
                  <a:pt x="500" y="1700"/>
                </a:lnTo>
                <a:lnTo>
                  <a:pt x="500" y="1700"/>
                </a:lnTo>
                <a:lnTo>
                  <a:pt x="500" y="1699"/>
                </a:lnTo>
                <a:lnTo>
                  <a:pt x="500" y="1698"/>
                </a:lnTo>
                <a:lnTo>
                  <a:pt x="500" y="1698"/>
                </a:lnTo>
                <a:lnTo>
                  <a:pt x="500" y="1697"/>
                </a:lnTo>
                <a:lnTo>
                  <a:pt x="499" y="1696"/>
                </a:lnTo>
                <a:lnTo>
                  <a:pt x="499" y="1696"/>
                </a:lnTo>
                <a:lnTo>
                  <a:pt x="499" y="1695"/>
                </a:lnTo>
                <a:lnTo>
                  <a:pt x="499" y="1695"/>
                </a:lnTo>
                <a:lnTo>
                  <a:pt x="499" y="1694"/>
                </a:lnTo>
                <a:lnTo>
                  <a:pt x="499" y="1694"/>
                </a:lnTo>
                <a:lnTo>
                  <a:pt x="498" y="1693"/>
                </a:lnTo>
                <a:lnTo>
                  <a:pt x="498" y="1692"/>
                </a:lnTo>
                <a:lnTo>
                  <a:pt x="498" y="1692"/>
                </a:lnTo>
                <a:lnTo>
                  <a:pt x="498" y="1691"/>
                </a:lnTo>
                <a:lnTo>
                  <a:pt x="498" y="1691"/>
                </a:lnTo>
                <a:lnTo>
                  <a:pt x="498" y="1691"/>
                </a:lnTo>
                <a:lnTo>
                  <a:pt x="497" y="1690"/>
                </a:lnTo>
                <a:lnTo>
                  <a:pt x="497" y="1690"/>
                </a:lnTo>
                <a:lnTo>
                  <a:pt x="497" y="1690"/>
                </a:lnTo>
                <a:lnTo>
                  <a:pt x="497" y="1689"/>
                </a:lnTo>
                <a:lnTo>
                  <a:pt x="496" y="1689"/>
                </a:lnTo>
                <a:lnTo>
                  <a:pt x="496" y="1689"/>
                </a:lnTo>
                <a:lnTo>
                  <a:pt x="496" y="1689"/>
                </a:lnTo>
                <a:lnTo>
                  <a:pt x="496" y="1688"/>
                </a:lnTo>
                <a:lnTo>
                  <a:pt x="496" y="1688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7"/>
                </a:lnTo>
                <a:lnTo>
                  <a:pt x="496" y="1686"/>
                </a:lnTo>
                <a:lnTo>
                  <a:pt x="497" y="1686"/>
                </a:lnTo>
                <a:lnTo>
                  <a:pt x="497" y="1686"/>
                </a:lnTo>
                <a:lnTo>
                  <a:pt x="498" y="1686"/>
                </a:lnTo>
                <a:lnTo>
                  <a:pt x="499" y="1685"/>
                </a:lnTo>
                <a:lnTo>
                  <a:pt x="499" y="1685"/>
                </a:lnTo>
                <a:lnTo>
                  <a:pt x="499" y="1685"/>
                </a:lnTo>
                <a:lnTo>
                  <a:pt x="500" y="1685"/>
                </a:lnTo>
                <a:lnTo>
                  <a:pt x="500" y="1684"/>
                </a:lnTo>
                <a:lnTo>
                  <a:pt x="500" y="1683"/>
                </a:lnTo>
                <a:lnTo>
                  <a:pt x="500" y="1683"/>
                </a:lnTo>
                <a:lnTo>
                  <a:pt x="500" y="1683"/>
                </a:lnTo>
                <a:lnTo>
                  <a:pt x="500" y="1682"/>
                </a:lnTo>
                <a:lnTo>
                  <a:pt x="500" y="1682"/>
                </a:lnTo>
                <a:lnTo>
                  <a:pt x="500" y="1682"/>
                </a:lnTo>
                <a:lnTo>
                  <a:pt x="499" y="1681"/>
                </a:lnTo>
                <a:lnTo>
                  <a:pt x="498" y="1681"/>
                </a:lnTo>
                <a:lnTo>
                  <a:pt x="498" y="1681"/>
                </a:lnTo>
                <a:lnTo>
                  <a:pt x="498" y="1680"/>
                </a:lnTo>
                <a:lnTo>
                  <a:pt x="497" y="1680"/>
                </a:lnTo>
                <a:lnTo>
                  <a:pt x="497" y="1680"/>
                </a:lnTo>
                <a:lnTo>
                  <a:pt x="497" y="1679"/>
                </a:lnTo>
                <a:lnTo>
                  <a:pt x="496" y="1679"/>
                </a:lnTo>
                <a:lnTo>
                  <a:pt x="496" y="1679"/>
                </a:lnTo>
                <a:lnTo>
                  <a:pt x="495" y="1679"/>
                </a:lnTo>
                <a:lnTo>
                  <a:pt x="494" y="1679"/>
                </a:lnTo>
                <a:lnTo>
                  <a:pt x="494" y="1678"/>
                </a:lnTo>
                <a:lnTo>
                  <a:pt x="493" y="1678"/>
                </a:lnTo>
                <a:lnTo>
                  <a:pt x="492" y="1678"/>
                </a:lnTo>
                <a:lnTo>
                  <a:pt x="492" y="1678"/>
                </a:lnTo>
                <a:lnTo>
                  <a:pt x="492" y="1678"/>
                </a:lnTo>
                <a:lnTo>
                  <a:pt x="491" y="1678"/>
                </a:lnTo>
                <a:lnTo>
                  <a:pt x="491" y="1678"/>
                </a:lnTo>
                <a:lnTo>
                  <a:pt x="490" y="1677"/>
                </a:lnTo>
                <a:lnTo>
                  <a:pt x="490" y="1677"/>
                </a:lnTo>
                <a:lnTo>
                  <a:pt x="490" y="1677"/>
                </a:lnTo>
                <a:lnTo>
                  <a:pt x="489" y="1676"/>
                </a:lnTo>
                <a:lnTo>
                  <a:pt x="489" y="1676"/>
                </a:lnTo>
                <a:lnTo>
                  <a:pt x="489" y="1676"/>
                </a:lnTo>
                <a:lnTo>
                  <a:pt x="490" y="1675"/>
                </a:lnTo>
                <a:lnTo>
                  <a:pt x="490" y="1675"/>
                </a:lnTo>
                <a:lnTo>
                  <a:pt x="490" y="1675"/>
                </a:lnTo>
                <a:lnTo>
                  <a:pt x="490" y="1674"/>
                </a:lnTo>
                <a:lnTo>
                  <a:pt x="490" y="1674"/>
                </a:lnTo>
                <a:lnTo>
                  <a:pt x="490" y="1673"/>
                </a:lnTo>
                <a:lnTo>
                  <a:pt x="490" y="1673"/>
                </a:lnTo>
                <a:lnTo>
                  <a:pt x="490" y="1672"/>
                </a:lnTo>
                <a:lnTo>
                  <a:pt x="489" y="1672"/>
                </a:lnTo>
                <a:lnTo>
                  <a:pt x="489" y="1671"/>
                </a:lnTo>
                <a:lnTo>
                  <a:pt x="489" y="1671"/>
                </a:lnTo>
                <a:lnTo>
                  <a:pt x="488" y="1670"/>
                </a:lnTo>
                <a:lnTo>
                  <a:pt x="488" y="1670"/>
                </a:lnTo>
                <a:lnTo>
                  <a:pt x="488" y="1670"/>
                </a:lnTo>
                <a:lnTo>
                  <a:pt x="487" y="1669"/>
                </a:lnTo>
                <a:lnTo>
                  <a:pt x="488" y="1668"/>
                </a:lnTo>
                <a:lnTo>
                  <a:pt x="488" y="1668"/>
                </a:lnTo>
                <a:lnTo>
                  <a:pt x="488" y="1668"/>
                </a:lnTo>
                <a:lnTo>
                  <a:pt x="488" y="1667"/>
                </a:lnTo>
                <a:lnTo>
                  <a:pt x="488" y="1667"/>
                </a:lnTo>
                <a:lnTo>
                  <a:pt x="489" y="1667"/>
                </a:lnTo>
                <a:lnTo>
                  <a:pt x="489" y="1667"/>
                </a:lnTo>
                <a:lnTo>
                  <a:pt x="489" y="1666"/>
                </a:lnTo>
                <a:lnTo>
                  <a:pt x="489" y="1666"/>
                </a:lnTo>
                <a:lnTo>
                  <a:pt x="489" y="1665"/>
                </a:lnTo>
                <a:lnTo>
                  <a:pt x="489" y="1665"/>
                </a:lnTo>
                <a:lnTo>
                  <a:pt x="489" y="1664"/>
                </a:lnTo>
                <a:lnTo>
                  <a:pt x="489" y="1664"/>
                </a:lnTo>
                <a:lnTo>
                  <a:pt x="488" y="1663"/>
                </a:lnTo>
                <a:lnTo>
                  <a:pt x="488" y="1663"/>
                </a:lnTo>
                <a:lnTo>
                  <a:pt x="488" y="1662"/>
                </a:lnTo>
                <a:lnTo>
                  <a:pt x="487" y="1662"/>
                </a:lnTo>
                <a:lnTo>
                  <a:pt x="487" y="1662"/>
                </a:lnTo>
                <a:lnTo>
                  <a:pt x="487" y="1661"/>
                </a:lnTo>
                <a:lnTo>
                  <a:pt x="486" y="1661"/>
                </a:lnTo>
                <a:lnTo>
                  <a:pt x="486" y="1661"/>
                </a:lnTo>
                <a:lnTo>
                  <a:pt x="486" y="1659"/>
                </a:lnTo>
                <a:lnTo>
                  <a:pt x="486" y="1659"/>
                </a:lnTo>
                <a:lnTo>
                  <a:pt x="486" y="1657"/>
                </a:lnTo>
                <a:lnTo>
                  <a:pt x="486" y="1657"/>
                </a:lnTo>
                <a:lnTo>
                  <a:pt x="486" y="1656"/>
                </a:lnTo>
                <a:lnTo>
                  <a:pt x="486" y="1656"/>
                </a:lnTo>
                <a:lnTo>
                  <a:pt x="486" y="1655"/>
                </a:lnTo>
                <a:lnTo>
                  <a:pt x="486" y="1655"/>
                </a:lnTo>
                <a:lnTo>
                  <a:pt x="485" y="1654"/>
                </a:lnTo>
                <a:lnTo>
                  <a:pt x="485" y="1654"/>
                </a:lnTo>
                <a:lnTo>
                  <a:pt x="484" y="1654"/>
                </a:lnTo>
                <a:lnTo>
                  <a:pt x="484" y="1654"/>
                </a:lnTo>
                <a:lnTo>
                  <a:pt x="484" y="1654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3"/>
                </a:lnTo>
                <a:lnTo>
                  <a:pt x="483" y="1652"/>
                </a:lnTo>
                <a:lnTo>
                  <a:pt x="483" y="1652"/>
                </a:lnTo>
                <a:lnTo>
                  <a:pt x="483" y="1652"/>
                </a:lnTo>
                <a:lnTo>
                  <a:pt x="483" y="1651"/>
                </a:lnTo>
                <a:lnTo>
                  <a:pt x="483" y="1651"/>
                </a:lnTo>
                <a:lnTo>
                  <a:pt x="483" y="1650"/>
                </a:lnTo>
                <a:lnTo>
                  <a:pt x="483" y="1650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9"/>
                </a:lnTo>
                <a:lnTo>
                  <a:pt x="483" y="1648"/>
                </a:lnTo>
                <a:lnTo>
                  <a:pt x="484" y="1648"/>
                </a:lnTo>
                <a:lnTo>
                  <a:pt x="483" y="1648"/>
                </a:lnTo>
                <a:lnTo>
                  <a:pt x="483" y="1647"/>
                </a:lnTo>
                <a:lnTo>
                  <a:pt x="482" y="1646"/>
                </a:lnTo>
                <a:lnTo>
                  <a:pt x="482" y="1646"/>
                </a:lnTo>
                <a:lnTo>
                  <a:pt x="482" y="1646"/>
                </a:lnTo>
                <a:lnTo>
                  <a:pt x="482" y="1646"/>
                </a:lnTo>
                <a:lnTo>
                  <a:pt x="481" y="1646"/>
                </a:lnTo>
                <a:lnTo>
                  <a:pt x="480" y="1645"/>
                </a:lnTo>
                <a:lnTo>
                  <a:pt x="480" y="1645"/>
                </a:lnTo>
                <a:lnTo>
                  <a:pt x="480" y="1645"/>
                </a:lnTo>
                <a:lnTo>
                  <a:pt x="479" y="1645"/>
                </a:lnTo>
                <a:lnTo>
                  <a:pt x="479" y="1645"/>
                </a:lnTo>
                <a:lnTo>
                  <a:pt x="479" y="1645"/>
                </a:lnTo>
                <a:lnTo>
                  <a:pt x="478" y="1645"/>
                </a:lnTo>
                <a:lnTo>
                  <a:pt x="478" y="1645"/>
                </a:lnTo>
                <a:lnTo>
                  <a:pt x="478" y="1645"/>
                </a:lnTo>
                <a:lnTo>
                  <a:pt x="478" y="1644"/>
                </a:lnTo>
                <a:lnTo>
                  <a:pt x="477" y="1644"/>
                </a:lnTo>
                <a:lnTo>
                  <a:pt x="476" y="1644"/>
                </a:lnTo>
                <a:lnTo>
                  <a:pt x="476" y="1644"/>
                </a:lnTo>
                <a:lnTo>
                  <a:pt x="475" y="1643"/>
                </a:lnTo>
                <a:lnTo>
                  <a:pt x="475" y="1643"/>
                </a:lnTo>
                <a:lnTo>
                  <a:pt x="475" y="1642"/>
                </a:lnTo>
                <a:lnTo>
                  <a:pt x="474" y="1642"/>
                </a:lnTo>
                <a:lnTo>
                  <a:pt x="474" y="1642"/>
                </a:lnTo>
                <a:lnTo>
                  <a:pt x="474" y="1641"/>
                </a:lnTo>
                <a:lnTo>
                  <a:pt x="474" y="1641"/>
                </a:lnTo>
                <a:lnTo>
                  <a:pt x="473" y="1640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9"/>
                </a:lnTo>
                <a:lnTo>
                  <a:pt x="473" y="1638"/>
                </a:lnTo>
                <a:lnTo>
                  <a:pt x="473" y="1637"/>
                </a:lnTo>
                <a:lnTo>
                  <a:pt x="472" y="1637"/>
                </a:lnTo>
                <a:lnTo>
                  <a:pt x="471" y="1636"/>
                </a:lnTo>
                <a:lnTo>
                  <a:pt x="471" y="1636"/>
                </a:lnTo>
                <a:lnTo>
                  <a:pt x="471" y="1636"/>
                </a:lnTo>
                <a:lnTo>
                  <a:pt x="470" y="1636"/>
                </a:lnTo>
                <a:lnTo>
                  <a:pt x="469" y="1635"/>
                </a:lnTo>
                <a:lnTo>
                  <a:pt x="469" y="1635"/>
                </a:lnTo>
                <a:lnTo>
                  <a:pt x="468" y="1635"/>
                </a:lnTo>
                <a:lnTo>
                  <a:pt x="467" y="1634"/>
                </a:lnTo>
                <a:lnTo>
                  <a:pt x="467" y="1634"/>
                </a:lnTo>
                <a:lnTo>
                  <a:pt x="467" y="1633"/>
                </a:lnTo>
                <a:lnTo>
                  <a:pt x="467" y="1632"/>
                </a:lnTo>
                <a:lnTo>
                  <a:pt x="466" y="1631"/>
                </a:lnTo>
                <a:lnTo>
                  <a:pt x="466" y="1630"/>
                </a:lnTo>
                <a:lnTo>
                  <a:pt x="466" y="1629"/>
                </a:lnTo>
                <a:lnTo>
                  <a:pt x="466" y="1628"/>
                </a:lnTo>
                <a:lnTo>
                  <a:pt x="466" y="1627"/>
                </a:lnTo>
                <a:lnTo>
                  <a:pt x="466" y="1627"/>
                </a:lnTo>
                <a:lnTo>
                  <a:pt x="466" y="1627"/>
                </a:lnTo>
                <a:lnTo>
                  <a:pt x="465" y="1626"/>
                </a:lnTo>
                <a:lnTo>
                  <a:pt x="465" y="1625"/>
                </a:lnTo>
                <a:lnTo>
                  <a:pt x="465" y="1624"/>
                </a:lnTo>
                <a:lnTo>
                  <a:pt x="465" y="1623"/>
                </a:lnTo>
                <a:lnTo>
                  <a:pt x="465" y="1623"/>
                </a:lnTo>
                <a:lnTo>
                  <a:pt x="465" y="1622"/>
                </a:lnTo>
                <a:lnTo>
                  <a:pt x="465" y="1621"/>
                </a:lnTo>
                <a:lnTo>
                  <a:pt x="464" y="1621"/>
                </a:lnTo>
                <a:lnTo>
                  <a:pt x="464" y="1620"/>
                </a:lnTo>
                <a:lnTo>
                  <a:pt x="464" y="1619"/>
                </a:lnTo>
                <a:lnTo>
                  <a:pt x="464" y="1619"/>
                </a:lnTo>
                <a:lnTo>
                  <a:pt x="464" y="1618"/>
                </a:lnTo>
                <a:lnTo>
                  <a:pt x="464" y="1618"/>
                </a:lnTo>
                <a:lnTo>
                  <a:pt x="464" y="1617"/>
                </a:lnTo>
                <a:lnTo>
                  <a:pt x="463" y="1615"/>
                </a:lnTo>
                <a:lnTo>
                  <a:pt x="463" y="1614"/>
                </a:lnTo>
                <a:lnTo>
                  <a:pt x="463" y="1614"/>
                </a:lnTo>
                <a:lnTo>
                  <a:pt x="463" y="1614"/>
                </a:lnTo>
                <a:lnTo>
                  <a:pt x="463" y="1613"/>
                </a:lnTo>
                <a:lnTo>
                  <a:pt x="463" y="1612"/>
                </a:lnTo>
                <a:lnTo>
                  <a:pt x="463" y="1612"/>
                </a:lnTo>
                <a:lnTo>
                  <a:pt x="462" y="1611"/>
                </a:lnTo>
                <a:lnTo>
                  <a:pt x="462" y="1611"/>
                </a:lnTo>
                <a:lnTo>
                  <a:pt x="461" y="1611"/>
                </a:lnTo>
                <a:lnTo>
                  <a:pt x="461" y="1610"/>
                </a:lnTo>
                <a:lnTo>
                  <a:pt x="461" y="1610"/>
                </a:lnTo>
                <a:lnTo>
                  <a:pt x="461" y="1610"/>
                </a:lnTo>
                <a:lnTo>
                  <a:pt x="461" y="1609"/>
                </a:lnTo>
                <a:lnTo>
                  <a:pt x="461" y="1609"/>
                </a:lnTo>
                <a:lnTo>
                  <a:pt x="461" y="1608"/>
                </a:lnTo>
                <a:lnTo>
                  <a:pt x="461" y="1608"/>
                </a:lnTo>
                <a:lnTo>
                  <a:pt x="461" y="1607"/>
                </a:lnTo>
                <a:lnTo>
                  <a:pt x="461" y="1607"/>
                </a:lnTo>
                <a:lnTo>
                  <a:pt x="461" y="1606"/>
                </a:lnTo>
                <a:lnTo>
                  <a:pt x="460" y="1605"/>
                </a:lnTo>
                <a:lnTo>
                  <a:pt x="460" y="1605"/>
                </a:lnTo>
                <a:lnTo>
                  <a:pt x="460" y="1604"/>
                </a:lnTo>
                <a:lnTo>
                  <a:pt x="460" y="1604"/>
                </a:lnTo>
                <a:lnTo>
                  <a:pt x="459" y="1603"/>
                </a:lnTo>
                <a:lnTo>
                  <a:pt x="459" y="1602"/>
                </a:lnTo>
                <a:lnTo>
                  <a:pt x="459" y="1602"/>
                </a:lnTo>
                <a:lnTo>
                  <a:pt x="459" y="1601"/>
                </a:lnTo>
                <a:lnTo>
                  <a:pt x="459" y="1601"/>
                </a:lnTo>
                <a:lnTo>
                  <a:pt x="459" y="1600"/>
                </a:lnTo>
                <a:lnTo>
                  <a:pt x="459" y="1599"/>
                </a:lnTo>
                <a:lnTo>
                  <a:pt x="458" y="1599"/>
                </a:lnTo>
                <a:lnTo>
                  <a:pt x="458" y="1598"/>
                </a:lnTo>
                <a:lnTo>
                  <a:pt x="458" y="1597"/>
                </a:lnTo>
                <a:lnTo>
                  <a:pt x="458" y="1597"/>
                </a:lnTo>
                <a:lnTo>
                  <a:pt x="458" y="1596"/>
                </a:lnTo>
                <a:lnTo>
                  <a:pt x="458" y="1596"/>
                </a:lnTo>
                <a:lnTo>
                  <a:pt x="458" y="1595"/>
                </a:lnTo>
                <a:lnTo>
                  <a:pt x="457" y="1595"/>
                </a:lnTo>
                <a:lnTo>
                  <a:pt x="457" y="1594"/>
                </a:lnTo>
                <a:lnTo>
                  <a:pt x="457" y="1594"/>
                </a:lnTo>
                <a:lnTo>
                  <a:pt x="457" y="1593"/>
                </a:lnTo>
                <a:lnTo>
                  <a:pt x="456" y="1593"/>
                </a:lnTo>
                <a:lnTo>
                  <a:pt x="456" y="1593"/>
                </a:lnTo>
                <a:lnTo>
                  <a:pt x="455" y="1593"/>
                </a:lnTo>
                <a:lnTo>
                  <a:pt x="454" y="1593"/>
                </a:lnTo>
                <a:lnTo>
                  <a:pt x="453" y="1593"/>
                </a:lnTo>
                <a:lnTo>
                  <a:pt x="452" y="1593"/>
                </a:lnTo>
                <a:lnTo>
                  <a:pt x="452" y="1593"/>
                </a:lnTo>
                <a:lnTo>
                  <a:pt x="451" y="1593"/>
                </a:lnTo>
                <a:lnTo>
                  <a:pt x="451" y="1593"/>
                </a:lnTo>
                <a:lnTo>
                  <a:pt x="450" y="1593"/>
                </a:lnTo>
                <a:lnTo>
                  <a:pt x="450" y="1593"/>
                </a:lnTo>
                <a:lnTo>
                  <a:pt x="449" y="1592"/>
                </a:lnTo>
                <a:lnTo>
                  <a:pt x="449" y="1592"/>
                </a:lnTo>
                <a:lnTo>
                  <a:pt x="449" y="1592"/>
                </a:lnTo>
                <a:lnTo>
                  <a:pt x="448" y="1592"/>
                </a:lnTo>
                <a:lnTo>
                  <a:pt x="448" y="1592"/>
                </a:lnTo>
                <a:lnTo>
                  <a:pt x="447" y="1592"/>
                </a:lnTo>
                <a:lnTo>
                  <a:pt x="446" y="1592"/>
                </a:lnTo>
                <a:lnTo>
                  <a:pt x="446" y="1592"/>
                </a:lnTo>
                <a:lnTo>
                  <a:pt x="445" y="1592"/>
                </a:lnTo>
                <a:lnTo>
                  <a:pt x="445" y="1592"/>
                </a:lnTo>
                <a:lnTo>
                  <a:pt x="445" y="1592"/>
                </a:lnTo>
                <a:lnTo>
                  <a:pt x="444" y="1592"/>
                </a:lnTo>
                <a:lnTo>
                  <a:pt x="444" y="1592"/>
                </a:lnTo>
                <a:lnTo>
                  <a:pt x="443" y="1592"/>
                </a:lnTo>
                <a:lnTo>
                  <a:pt x="443" y="1592"/>
                </a:lnTo>
                <a:lnTo>
                  <a:pt x="442" y="1592"/>
                </a:lnTo>
                <a:lnTo>
                  <a:pt x="442" y="1591"/>
                </a:lnTo>
                <a:lnTo>
                  <a:pt x="442" y="1591"/>
                </a:lnTo>
                <a:lnTo>
                  <a:pt x="441" y="1591"/>
                </a:lnTo>
                <a:lnTo>
                  <a:pt x="441" y="1591"/>
                </a:lnTo>
                <a:lnTo>
                  <a:pt x="440" y="1590"/>
                </a:lnTo>
                <a:lnTo>
                  <a:pt x="440" y="1589"/>
                </a:lnTo>
                <a:lnTo>
                  <a:pt x="439" y="1589"/>
                </a:lnTo>
                <a:lnTo>
                  <a:pt x="439" y="1588"/>
                </a:lnTo>
                <a:lnTo>
                  <a:pt x="438" y="1587"/>
                </a:lnTo>
                <a:lnTo>
                  <a:pt x="438" y="1587"/>
                </a:lnTo>
                <a:lnTo>
                  <a:pt x="438" y="1587"/>
                </a:lnTo>
                <a:lnTo>
                  <a:pt x="437" y="1586"/>
                </a:lnTo>
                <a:lnTo>
                  <a:pt x="437" y="1586"/>
                </a:lnTo>
                <a:lnTo>
                  <a:pt x="436" y="1585"/>
                </a:lnTo>
                <a:lnTo>
                  <a:pt x="435" y="1585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2" y="1585"/>
                </a:lnTo>
                <a:lnTo>
                  <a:pt x="432" y="1585"/>
                </a:lnTo>
                <a:lnTo>
                  <a:pt x="431" y="1584"/>
                </a:lnTo>
                <a:lnTo>
                  <a:pt x="431" y="1584"/>
                </a:lnTo>
                <a:lnTo>
                  <a:pt x="431" y="1583"/>
                </a:lnTo>
                <a:lnTo>
                  <a:pt x="431" y="1582"/>
                </a:lnTo>
                <a:lnTo>
                  <a:pt x="430" y="1581"/>
                </a:lnTo>
                <a:lnTo>
                  <a:pt x="430" y="1580"/>
                </a:lnTo>
                <a:lnTo>
                  <a:pt x="430" y="1580"/>
                </a:lnTo>
                <a:lnTo>
                  <a:pt x="429" y="1579"/>
                </a:lnTo>
                <a:lnTo>
                  <a:pt x="428" y="1579"/>
                </a:lnTo>
                <a:lnTo>
                  <a:pt x="427" y="1579"/>
                </a:lnTo>
                <a:lnTo>
                  <a:pt x="427" y="1579"/>
                </a:lnTo>
                <a:lnTo>
                  <a:pt x="426" y="1578"/>
                </a:lnTo>
                <a:lnTo>
                  <a:pt x="426" y="1578"/>
                </a:lnTo>
                <a:lnTo>
                  <a:pt x="425" y="1578"/>
                </a:lnTo>
                <a:lnTo>
                  <a:pt x="425" y="1578"/>
                </a:lnTo>
                <a:lnTo>
                  <a:pt x="424" y="1578"/>
                </a:lnTo>
                <a:lnTo>
                  <a:pt x="423" y="1578"/>
                </a:lnTo>
                <a:lnTo>
                  <a:pt x="423" y="1578"/>
                </a:lnTo>
                <a:lnTo>
                  <a:pt x="423" y="1578"/>
                </a:lnTo>
                <a:lnTo>
                  <a:pt x="422" y="1577"/>
                </a:lnTo>
                <a:lnTo>
                  <a:pt x="422" y="1577"/>
                </a:lnTo>
                <a:lnTo>
                  <a:pt x="422" y="1577"/>
                </a:lnTo>
                <a:lnTo>
                  <a:pt x="422" y="1576"/>
                </a:lnTo>
                <a:lnTo>
                  <a:pt x="422" y="1576"/>
                </a:lnTo>
                <a:lnTo>
                  <a:pt x="422" y="1575"/>
                </a:lnTo>
                <a:lnTo>
                  <a:pt x="422" y="1575"/>
                </a:lnTo>
                <a:lnTo>
                  <a:pt x="422" y="1575"/>
                </a:lnTo>
                <a:lnTo>
                  <a:pt x="421" y="1574"/>
                </a:lnTo>
                <a:lnTo>
                  <a:pt x="421" y="1573"/>
                </a:lnTo>
                <a:lnTo>
                  <a:pt x="421" y="1573"/>
                </a:lnTo>
                <a:lnTo>
                  <a:pt x="421" y="1573"/>
                </a:lnTo>
                <a:lnTo>
                  <a:pt x="421" y="1572"/>
                </a:lnTo>
                <a:lnTo>
                  <a:pt x="421" y="1571"/>
                </a:lnTo>
                <a:lnTo>
                  <a:pt x="421" y="1571"/>
                </a:lnTo>
                <a:lnTo>
                  <a:pt x="420" y="1570"/>
                </a:lnTo>
                <a:lnTo>
                  <a:pt x="420" y="1570"/>
                </a:lnTo>
                <a:lnTo>
                  <a:pt x="420" y="1570"/>
                </a:lnTo>
                <a:lnTo>
                  <a:pt x="420" y="1569"/>
                </a:lnTo>
                <a:lnTo>
                  <a:pt x="420" y="1569"/>
                </a:lnTo>
                <a:lnTo>
                  <a:pt x="420" y="1568"/>
                </a:lnTo>
                <a:lnTo>
                  <a:pt x="420" y="1567"/>
                </a:lnTo>
                <a:lnTo>
                  <a:pt x="420" y="1566"/>
                </a:lnTo>
                <a:lnTo>
                  <a:pt x="420" y="1566"/>
                </a:lnTo>
                <a:lnTo>
                  <a:pt x="420" y="1565"/>
                </a:lnTo>
                <a:lnTo>
                  <a:pt x="419" y="1565"/>
                </a:lnTo>
                <a:lnTo>
                  <a:pt x="419" y="1565"/>
                </a:lnTo>
                <a:lnTo>
                  <a:pt x="419" y="1564"/>
                </a:lnTo>
                <a:lnTo>
                  <a:pt x="419" y="1564"/>
                </a:lnTo>
                <a:lnTo>
                  <a:pt x="418" y="1562"/>
                </a:lnTo>
                <a:lnTo>
                  <a:pt x="418" y="1561"/>
                </a:lnTo>
                <a:lnTo>
                  <a:pt x="418" y="1561"/>
                </a:lnTo>
                <a:lnTo>
                  <a:pt x="418" y="1560"/>
                </a:lnTo>
                <a:lnTo>
                  <a:pt x="418" y="1560"/>
                </a:lnTo>
                <a:lnTo>
                  <a:pt x="418" y="1559"/>
                </a:lnTo>
                <a:lnTo>
                  <a:pt x="418" y="1559"/>
                </a:lnTo>
                <a:lnTo>
                  <a:pt x="418" y="1559"/>
                </a:lnTo>
                <a:lnTo>
                  <a:pt x="417" y="1558"/>
                </a:lnTo>
                <a:lnTo>
                  <a:pt x="417" y="1557"/>
                </a:lnTo>
                <a:lnTo>
                  <a:pt x="417" y="1557"/>
                </a:lnTo>
                <a:lnTo>
                  <a:pt x="417" y="1556"/>
                </a:lnTo>
                <a:lnTo>
                  <a:pt x="416" y="1555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5" y="1551"/>
                </a:lnTo>
                <a:lnTo>
                  <a:pt x="415" y="1549"/>
                </a:lnTo>
                <a:lnTo>
                  <a:pt x="415" y="1548"/>
                </a:lnTo>
                <a:lnTo>
                  <a:pt x="415" y="1548"/>
                </a:lnTo>
                <a:lnTo>
                  <a:pt x="414" y="1548"/>
                </a:lnTo>
                <a:lnTo>
                  <a:pt x="413" y="1548"/>
                </a:lnTo>
                <a:lnTo>
                  <a:pt x="412" y="1547"/>
                </a:lnTo>
                <a:lnTo>
                  <a:pt x="412" y="1547"/>
                </a:lnTo>
                <a:lnTo>
                  <a:pt x="411" y="1547"/>
                </a:lnTo>
                <a:lnTo>
                  <a:pt x="410" y="1547"/>
                </a:lnTo>
                <a:lnTo>
                  <a:pt x="409" y="1547"/>
                </a:lnTo>
                <a:lnTo>
                  <a:pt x="408" y="1547"/>
                </a:lnTo>
                <a:lnTo>
                  <a:pt x="408" y="1547"/>
                </a:lnTo>
                <a:lnTo>
                  <a:pt x="407" y="1547"/>
                </a:lnTo>
                <a:lnTo>
                  <a:pt x="407" y="1547"/>
                </a:lnTo>
                <a:lnTo>
                  <a:pt x="406" y="1547"/>
                </a:lnTo>
                <a:lnTo>
                  <a:pt x="406" y="1547"/>
                </a:lnTo>
                <a:lnTo>
                  <a:pt x="406" y="1547"/>
                </a:lnTo>
                <a:lnTo>
                  <a:pt x="406" y="1546"/>
                </a:lnTo>
                <a:lnTo>
                  <a:pt x="405" y="1545"/>
                </a:lnTo>
                <a:lnTo>
                  <a:pt x="405" y="1544"/>
                </a:lnTo>
                <a:lnTo>
                  <a:pt x="404" y="1543"/>
                </a:lnTo>
                <a:lnTo>
                  <a:pt x="403" y="1542"/>
                </a:lnTo>
                <a:lnTo>
                  <a:pt x="403" y="1542"/>
                </a:lnTo>
                <a:lnTo>
                  <a:pt x="402" y="1542"/>
                </a:lnTo>
                <a:lnTo>
                  <a:pt x="402" y="1541"/>
                </a:lnTo>
                <a:lnTo>
                  <a:pt x="401" y="1540"/>
                </a:lnTo>
                <a:lnTo>
                  <a:pt x="401" y="1540"/>
                </a:lnTo>
                <a:lnTo>
                  <a:pt x="400" y="1539"/>
                </a:lnTo>
                <a:lnTo>
                  <a:pt x="399" y="1538"/>
                </a:lnTo>
                <a:lnTo>
                  <a:pt x="399" y="1537"/>
                </a:lnTo>
                <a:lnTo>
                  <a:pt x="398" y="1537"/>
                </a:lnTo>
                <a:lnTo>
                  <a:pt x="398" y="1537"/>
                </a:lnTo>
                <a:lnTo>
                  <a:pt x="398" y="1537"/>
                </a:lnTo>
                <a:lnTo>
                  <a:pt x="397" y="1537"/>
                </a:lnTo>
                <a:lnTo>
                  <a:pt x="396" y="1537"/>
                </a:lnTo>
                <a:lnTo>
                  <a:pt x="395" y="1537"/>
                </a:lnTo>
                <a:lnTo>
                  <a:pt x="394" y="1537"/>
                </a:lnTo>
                <a:lnTo>
                  <a:pt x="394" y="1537"/>
                </a:lnTo>
                <a:lnTo>
                  <a:pt x="393" y="1537"/>
                </a:lnTo>
                <a:lnTo>
                  <a:pt x="393" y="1537"/>
                </a:lnTo>
                <a:lnTo>
                  <a:pt x="393" y="1537"/>
                </a:lnTo>
                <a:lnTo>
                  <a:pt x="392" y="1537"/>
                </a:lnTo>
                <a:lnTo>
                  <a:pt x="390" y="1537"/>
                </a:lnTo>
                <a:lnTo>
                  <a:pt x="390" y="1537"/>
                </a:lnTo>
                <a:lnTo>
                  <a:pt x="389" y="1537"/>
                </a:lnTo>
                <a:lnTo>
                  <a:pt x="389" y="1536"/>
                </a:lnTo>
                <a:lnTo>
                  <a:pt x="389" y="1536"/>
                </a:lnTo>
                <a:lnTo>
                  <a:pt x="388" y="1536"/>
                </a:lnTo>
                <a:lnTo>
                  <a:pt x="388" y="1535"/>
                </a:lnTo>
                <a:lnTo>
                  <a:pt x="387" y="1535"/>
                </a:lnTo>
                <a:lnTo>
                  <a:pt x="387" y="1535"/>
                </a:lnTo>
                <a:lnTo>
                  <a:pt x="387" y="1535"/>
                </a:lnTo>
                <a:lnTo>
                  <a:pt x="386" y="1535"/>
                </a:lnTo>
                <a:lnTo>
                  <a:pt x="385" y="1534"/>
                </a:lnTo>
                <a:lnTo>
                  <a:pt x="384" y="1534"/>
                </a:lnTo>
                <a:lnTo>
                  <a:pt x="383" y="1534"/>
                </a:lnTo>
                <a:lnTo>
                  <a:pt x="382" y="1533"/>
                </a:lnTo>
                <a:lnTo>
                  <a:pt x="382" y="1533"/>
                </a:lnTo>
                <a:lnTo>
                  <a:pt x="381" y="1533"/>
                </a:lnTo>
                <a:lnTo>
                  <a:pt x="381" y="1532"/>
                </a:lnTo>
                <a:lnTo>
                  <a:pt x="381" y="1532"/>
                </a:lnTo>
                <a:lnTo>
                  <a:pt x="380" y="1532"/>
                </a:lnTo>
                <a:lnTo>
                  <a:pt x="380" y="1532"/>
                </a:lnTo>
                <a:lnTo>
                  <a:pt x="380" y="1532"/>
                </a:lnTo>
                <a:lnTo>
                  <a:pt x="379" y="1531"/>
                </a:lnTo>
                <a:lnTo>
                  <a:pt x="379" y="1531"/>
                </a:lnTo>
                <a:lnTo>
                  <a:pt x="378" y="1531"/>
                </a:lnTo>
                <a:lnTo>
                  <a:pt x="378" y="1531"/>
                </a:lnTo>
                <a:lnTo>
                  <a:pt x="377" y="1531"/>
                </a:lnTo>
                <a:lnTo>
                  <a:pt x="377" y="1531"/>
                </a:lnTo>
                <a:lnTo>
                  <a:pt x="376" y="1530"/>
                </a:lnTo>
                <a:lnTo>
                  <a:pt x="376" y="1530"/>
                </a:lnTo>
                <a:lnTo>
                  <a:pt x="376" y="1530"/>
                </a:lnTo>
                <a:lnTo>
                  <a:pt x="375" y="1530"/>
                </a:lnTo>
                <a:lnTo>
                  <a:pt x="375" y="1529"/>
                </a:lnTo>
                <a:lnTo>
                  <a:pt x="374" y="1529"/>
                </a:lnTo>
                <a:lnTo>
                  <a:pt x="374" y="1528"/>
                </a:lnTo>
                <a:lnTo>
                  <a:pt x="374" y="1528"/>
                </a:lnTo>
                <a:lnTo>
                  <a:pt x="373" y="1527"/>
                </a:lnTo>
                <a:lnTo>
                  <a:pt x="373" y="1527"/>
                </a:lnTo>
                <a:lnTo>
                  <a:pt x="373" y="1526"/>
                </a:lnTo>
                <a:lnTo>
                  <a:pt x="372" y="1526"/>
                </a:lnTo>
                <a:lnTo>
                  <a:pt x="372" y="1525"/>
                </a:lnTo>
                <a:lnTo>
                  <a:pt x="371" y="1525"/>
                </a:lnTo>
                <a:lnTo>
                  <a:pt x="371" y="1525"/>
                </a:lnTo>
                <a:lnTo>
                  <a:pt x="371" y="1525"/>
                </a:lnTo>
                <a:lnTo>
                  <a:pt x="370" y="1525"/>
                </a:lnTo>
                <a:lnTo>
                  <a:pt x="370" y="1525"/>
                </a:lnTo>
                <a:lnTo>
                  <a:pt x="369" y="1525"/>
                </a:lnTo>
                <a:lnTo>
                  <a:pt x="369" y="1525"/>
                </a:lnTo>
                <a:lnTo>
                  <a:pt x="368" y="1525"/>
                </a:lnTo>
                <a:lnTo>
                  <a:pt x="367" y="1525"/>
                </a:lnTo>
                <a:lnTo>
                  <a:pt x="367" y="1525"/>
                </a:lnTo>
                <a:lnTo>
                  <a:pt x="365" y="1525"/>
                </a:lnTo>
                <a:lnTo>
                  <a:pt x="365" y="1525"/>
                </a:lnTo>
                <a:lnTo>
                  <a:pt x="365" y="1525"/>
                </a:lnTo>
                <a:lnTo>
                  <a:pt x="364" y="1525"/>
                </a:lnTo>
                <a:lnTo>
                  <a:pt x="364" y="1525"/>
                </a:lnTo>
                <a:lnTo>
                  <a:pt x="364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3" y="1525"/>
                </a:lnTo>
                <a:lnTo>
                  <a:pt x="362" y="1525"/>
                </a:lnTo>
                <a:lnTo>
                  <a:pt x="362" y="1525"/>
                </a:lnTo>
                <a:lnTo>
                  <a:pt x="361" y="1525"/>
                </a:lnTo>
                <a:lnTo>
                  <a:pt x="360" y="1525"/>
                </a:lnTo>
                <a:lnTo>
                  <a:pt x="360" y="1525"/>
                </a:lnTo>
                <a:lnTo>
                  <a:pt x="357" y="1524"/>
                </a:lnTo>
                <a:lnTo>
                  <a:pt x="356" y="1523"/>
                </a:lnTo>
                <a:lnTo>
                  <a:pt x="356" y="1522"/>
                </a:lnTo>
                <a:lnTo>
                  <a:pt x="355" y="1522"/>
                </a:lnTo>
                <a:lnTo>
                  <a:pt x="354" y="1521"/>
                </a:lnTo>
                <a:lnTo>
                  <a:pt x="354" y="1521"/>
                </a:lnTo>
                <a:lnTo>
                  <a:pt x="354" y="1521"/>
                </a:lnTo>
                <a:lnTo>
                  <a:pt x="353" y="1521"/>
                </a:lnTo>
                <a:lnTo>
                  <a:pt x="353" y="1521"/>
                </a:lnTo>
                <a:lnTo>
                  <a:pt x="353" y="1521"/>
                </a:lnTo>
                <a:lnTo>
                  <a:pt x="353" y="1520"/>
                </a:lnTo>
                <a:lnTo>
                  <a:pt x="352" y="1520"/>
                </a:lnTo>
                <a:lnTo>
                  <a:pt x="352" y="1520"/>
                </a:lnTo>
                <a:lnTo>
                  <a:pt x="352" y="1520"/>
                </a:lnTo>
                <a:lnTo>
                  <a:pt x="352" y="1519"/>
                </a:lnTo>
                <a:lnTo>
                  <a:pt x="352" y="1519"/>
                </a:lnTo>
                <a:lnTo>
                  <a:pt x="351" y="1518"/>
                </a:lnTo>
                <a:lnTo>
                  <a:pt x="351" y="1517"/>
                </a:lnTo>
                <a:lnTo>
                  <a:pt x="351" y="1516"/>
                </a:lnTo>
                <a:lnTo>
                  <a:pt x="351" y="1516"/>
                </a:lnTo>
                <a:lnTo>
                  <a:pt x="351" y="1515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4"/>
                </a:lnTo>
                <a:lnTo>
                  <a:pt x="351" y="1513"/>
                </a:lnTo>
                <a:lnTo>
                  <a:pt x="351" y="1512"/>
                </a:lnTo>
                <a:lnTo>
                  <a:pt x="351" y="1512"/>
                </a:lnTo>
                <a:lnTo>
                  <a:pt x="351" y="1512"/>
                </a:lnTo>
                <a:lnTo>
                  <a:pt x="351" y="1512"/>
                </a:lnTo>
                <a:lnTo>
                  <a:pt x="350" y="1511"/>
                </a:lnTo>
                <a:lnTo>
                  <a:pt x="349" y="1511"/>
                </a:lnTo>
                <a:lnTo>
                  <a:pt x="349" y="1511"/>
                </a:lnTo>
                <a:lnTo>
                  <a:pt x="349" y="1511"/>
                </a:lnTo>
                <a:lnTo>
                  <a:pt x="348" y="1511"/>
                </a:lnTo>
                <a:lnTo>
                  <a:pt x="347" y="1511"/>
                </a:lnTo>
                <a:lnTo>
                  <a:pt x="347" y="1511"/>
                </a:lnTo>
                <a:lnTo>
                  <a:pt x="347" y="1510"/>
                </a:lnTo>
                <a:lnTo>
                  <a:pt x="347" y="1510"/>
                </a:lnTo>
                <a:lnTo>
                  <a:pt x="347" y="1509"/>
                </a:lnTo>
                <a:lnTo>
                  <a:pt x="347" y="1509"/>
                </a:lnTo>
                <a:lnTo>
                  <a:pt x="347" y="1507"/>
                </a:lnTo>
                <a:lnTo>
                  <a:pt x="347" y="1507"/>
                </a:lnTo>
                <a:lnTo>
                  <a:pt x="347" y="1506"/>
                </a:lnTo>
                <a:lnTo>
                  <a:pt x="347" y="1506"/>
                </a:lnTo>
                <a:lnTo>
                  <a:pt x="347" y="1506"/>
                </a:lnTo>
                <a:lnTo>
                  <a:pt x="347" y="1505"/>
                </a:lnTo>
                <a:lnTo>
                  <a:pt x="347" y="1504"/>
                </a:lnTo>
                <a:lnTo>
                  <a:pt x="347" y="1503"/>
                </a:lnTo>
                <a:lnTo>
                  <a:pt x="347" y="1503"/>
                </a:lnTo>
                <a:lnTo>
                  <a:pt x="348" y="1503"/>
                </a:lnTo>
                <a:lnTo>
                  <a:pt x="348" y="1502"/>
                </a:lnTo>
                <a:lnTo>
                  <a:pt x="348" y="1502"/>
                </a:lnTo>
                <a:lnTo>
                  <a:pt x="348" y="1502"/>
                </a:lnTo>
                <a:lnTo>
                  <a:pt x="348" y="1501"/>
                </a:lnTo>
                <a:lnTo>
                  <a:pt x="348" y="1501"/>
                </a:lnTo>
                <a:lnTo>
                  <a:pt x="348" y="1501"/>
                </a:lnTo>
                <a:lnTo>
                  <a:pt x="348" y="1500"/>
                </a:lnTo>
                <a:lnTo>
                  <a:pt x="347" y="1500"/>
                </a:lnTo>
                <a:lnTo>
                  <a:pt x="347" y="1500"/>
                </a:lnTo>
                <a:lnTo>
                  <a:pt x="347" y="1500"/>
                </a:lnTo>
                <a:lnTo>
                  <a:pt x="346" y="1500"/>
                </a:lnTo>
                <a:lnTo>
                  <a:pt x="346" y="1500"/>
                </a:lnTo>
                <a:lnTo>
                  <a:pt x="346" y="1500"/>
                </a:lnTo>
                <a:lnTo>
                  <a:pt x="345" y="1500"/>
                </a:lnTo>
                <a:lnTo>
                  <a:pt x="345" y="1499"/>
                </a:lnTo>
                <a:lnTo>
                  <a:pt x="345" y="1499"/>
                </a:lnTo>
                <a:lnTo>
                  <a:pt x="344" y="1499"/>
                </a:lnTo>
                <a:lnTo>
                  <a:pt x="344" y="1499"/>
                </a:lnTo>
                <a:lnTo>
                  <a:pt x="343" y="1499"/>
                </a:lnTo>
                <a:lnTo>
                  <a:pt x="343" y="1499"/>
                </a:lnTo>
                <a:lnTo>
                  <a:pt x="342" y="1498"/>
                </a:lnTo>
                <a:lnTo>
                  <a:pt x="341" y="1498"/>
                </a:lnTo>
                <a:lnTo>
                  <a:pt x="341" y="1498"/>
                </a:lnTo>
                <a:lnTo>
                  <a:pt x="341" y="1497"/>
                </a:lnTo>
                <a:lnTo>
                  <a:pt x="340" y="1497"/>
                </a:lnTo>
                <a:lnTo>
                  <a:pt x="340" y="1496"/>
                </a:lnTo>
                <a:lnTo>
                  <a:pt x="340" y="1495"/>
                </a:lnTo>
                <a:lnTo>
                  <a:pt x="340" y="1495"/>
                </a:lnTo>
                <a:lnTo>
                  <a:pt x="339" y="1494"/>
                </a:lnTo>
                <a:lnTo>
                  <a:pt x="340" y="1493"/>
                </a:lnTo>
                <a:lnTo>
                  <a:pt x="339" y="1493"/>
                </a:lnTo>
                <a:lnTo>
                  <a:pt x="339" y="1492"/>
                </a:lnTo>
                <a:lnTo>
                  <a:pt x="339" y="1492"/>
                </a:lnTo>
                <a:lnTo>
                  <a:pt x="339" y="1492"/>
                </a:lnTo>
                <a:lnTo>
                  <a:pt x="338" y="1492"/>
                </a:lnTo>
                <a:lnTo>
                  <a:pt x="338" y="1492"/>
                </a:lnTo>
                <a:lnTo>
                  <a:pt x="338" y="1492"/>
                </a:lnTo>
                <a:lnTo>
                  <a:pt x="337" y="1492"/>
                </a:lnTo>
                <a:lnTo>
                  <a:pt x="336" y="1492"/>
                </a:lnTo>
                <a:lnTo>
                  <a:pt x="335" y="1492"/>
                </a:lnTo>
                <a:lnTo>
                  <a:pt x="334" y="1492"/>
                </a:lnTo>
                <a:lnTo>
                  <a:pt x="334" y="1492"/>
                </a:lnTo>
                <a:lnTo>
                  <a:pt x="333" y="1492"/>
                </a:lnTo>
                <a:lnTo>
                  <a:pt x="332" y="1491"/>
                </a:lnTo>
                <a:lnTo>
                  <a:pt x="332" y="1491"/>
                </a:lnTo>
                <a:lnTo>
                  <a:pt x="331" y="1491"/>
                </a:lnTo>
                <a:lnTo>
                  <a:pt x="331" y="1490"/>
                </a:lnTo>
                <a:lnTo>
                  <a:pt x="331" y="1490"/>
                </a:lnTo>
                <a:lnTo>
                  <a:pt x="331" y="1489"/>
                </a:lnTo>
                <a:lnTo>
                  <a:pt x="331" y="1489"/>
                </a:lnTo>
                <a:lnTo>
                  <a:pt x="331" y="1488"/>
                </a:lnTo>
                <a:lnTo>
                  <a:pt x="331" y="1488"/>
                </a:lnTo>
                <a:lnTo>
                  <a:pt x="331" y="1488"/>
                </a:lnTo>
                <a:lnTo>
                  <a:pt x="331" y="1487"/>
                </a:lnTo>
                <a:lnTo>
                  <a:pt x="331" y="1487"/>
                </a:lnTo>
                <a:lnTo>
                  <a:pt x="330" y="1486"/>
                </a:lnTo>
                <a:lnTo>
                  <a:pt x="330" y="1486"/>
                </a:lnTo>
                <a:lnTo>
                  <a:pt x="330" y="1485"/>
                </a:lnTo>
                <a:lnTo>
                  <a:pt x="330" y="1485"/>
                </a:lnTo>
                <a:lnTo>
                  <a:pt x="329" y="1485"/>
                </a:lnTo>
                <a:lnTo>
                  <a:pt x="329" y="1484"/>
                </a:lnTo>
                <a:lnTo>
                  <a:pt x="328" y="1484"/>
                </a:lnTo>
                <a:lnTo>
                  <a:pt x="328" y="1483"/>
                </a:lnTo>
                <a:lnTo>
                  <a:pt x="327" y="1483"/>
                </a:lnTo>
                <a:lnTo>
                  <a:pt x="327" y="1484"/>
                </a:lnTo>
                <a:lnTo>
                  <a:pt x="326" y="1484"/>
                </a:lnTo>
                <a:lnTo>
                  <a:pt x="326" y="1484"/>
                </a:lnTo>
                <a:lnTo>
                  <a:pt x="325" y="1484"/>
                </a:lnTo>
                <a:lnTo>
                  <a:pt x="325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4"/>
                </a:lnTo>
                <a:lnTo>
                  <a:pt x="324" y="1483"/>
                </a:lnTo>
                <a:lnTo>
                  <a:pt x="324" y="1483"/>
                </a:lnTo>
                <a:lnTo>
                  <a:pt x="324" y="1483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2"/>
                </a:lnTo>
                <a:lnTo>
                  <a:pt x="324" y="1481"/>
                </a:lnTo>
                <a:lnTo>
                  <a:pt x="324" y="1481"/>
                </a:lnTo>
                <a:lnTo>
                  <a:pt x="324" y="1481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80"/>
                </a:lnTo>
                <a:lnTo>
                  <a:pt x="324" y="1479"/>
                </a:lnTo>
                <a:lnTo>
                  <a:pt x="324" y="1479"/>
                </a:lnTo>
                <a:lnTo>
                  <a:pt x="323" y="1479"/>
                </a:lnTo>
                <a:lnTo>
                  <a:pt x="323" y="1478"/>
                </a:lnTo>
                <a:lnTo>
                  <a:pt x="323" y="1478"/>
                </a:lnTo>
                <a:lnTo>
                  <a:pt x="322" y="1478"/>
                </a:lnTo>
                <a:lnTo>
                  <a:pt x="322" y="1478"/>
                </a:lnTo>
                <a:lnTo>
                  <a:pt x="322" y="1477"/>
                </a:lnTo>
                <a:lnTo>
                  <a:pt x="321" y="1477"/>
                </a:lnTo>
                <a:lnTo>
                  <a:pt x="321" y="1476"/>
                </a:lnTo>
                <a:lnTo>
                  <a:pt x="321" y="1476"/>
                </a:lnTo>
                <a:lnTo>
                  <a:pt x="321" y="1476"/>
                </a:lnTo>
                <a:lnTo>
                  <a:pt x="321" y="1475"/>
                </a:lnTo>
                <a:lnTo>
                  <a:pt x="321" y="1475"/>
                </a:lnTo>
                <a:lnTo>
                  <a:pt x="321" y="1475"/>
                </a:lnTo>
                <a:lnTo>
                  <a:pt x="321" y="1474"/>
                </a:lnTo>
                <a:lnTo>
                  <a:pt x="321" y="1474"/>
                </a:lnTo>
                <a:lnTo>
                  <a:pt x="321" y="1473"/>
                </a:lnTo>
                <a:lnTo>
                  <a:pt x="321" y="1472"/>
                </a:lnTo>
                <a:lnTo>
                  <a:pt x="321" y="1472"/>
                </a:lnTo>
                <a:lnTo>
                  <a:pt x="321" y="1471"/>
                </a:lnTo>
                <a:lnTo>
                  <a:pt x="321" y="1470"/>
                </a:lnTo>
                <a:lnTo>
                  <a:pt x="321" y="1470"/>
                </a:lnTo>
                <a:lnTo>
                  <a:pt x="321" y="1469"/>
                </a:lnTo>
                <a:lnTo>
                  <a:pt x="321" y="1469"/>
                </a:lnTo>
                <a:lnTo>
                  <a:pt x="321" y="1468"/>
                </a:lnTo>
                <a:lnTo>
                  <a:pt x="321" y="1467"/>
                </a:lnTo>
                <a:lnTo>
                  <a:pt x="321" y="1467"/>
                </a:lnTo>
                <a:lnTo>
                  <a:pt x="321" y="1466"/>
                </a:lnTo>
                <a:lnTo>
                  <a:pt x="320" y="1466"/>
                </a:lnTo>
                <a:lnTo>
                  <a:pt x="320" y="1465"/>
                </a:lnTo>
                <a:lnTo>
                  <a:pt x="320" y="1464"/>
                </a:lnTo>
                <a:lnTo>
                  <a:pt x="320" y="1464"/>
                </a:lnTo>
                <a:lnTo>
                  <a:pt x="320" y="1463"/>
                </a:lnTo>
                <a:lnTo>
                  <a:pt x="320" y="1463"/>
                </a:lnTo>
                <a:lnTo>
                  <a:pt x="320" y="1462"/>
                </a:lnTo>
                <a:lnTo>
                  <a:pt x="320" y="1462"/>
                </a:lnTo>
                <a:lnTo>
                  <a:pt x="320" y="1461"/>
                </a:lnTo>
                <a:lnTo>
                  <a:pt x="319" y="1461"/>
                </a:lnTo>
                <a:lnTo>
                  <a:pt x="319" y="1460"/>
                </a:lnTo>
                <a:lnTo>
                  <a:pt x="319" y="1460"/>
                </a:lnTo>
                <a:lnTo>
                  <a:pt x="319" y="1460"/>
                </a:lnTo>
                <a:lnTo>
                  <a:pt x="319" y="1459"/>
                </a:lnTo>
                <a:lnTo>
                  <a:pt x="318" y="1459"/>
                </a:lnTo>
                <a:lnTo>
                  <a:pt x="318" y="1459"/>
                </a:lnTo>
                <a:lnTo>
                  <a:pt x="318" y="1459"/>
                </a:lnTo>
                <a:lnTo>
                  <a:pt x="317" y="1459"/>
                </a:lnTo>
                <a:lnTo>
                  <a:pt x="317" y="1459"/>
                </a:lnTo>
                <a:lnTo>
                  <a:pt x="317" y="1459"/>
                </a:lnTo>
                <a:lnTo>
                  <a:pt x="316" y="1459"/>
                </a:lnTo>
                <a:lnTo>
                  <a:pt x="316" y="1459"/>
                </a:lnTo>
                <a:lnTo>
                  <a:pt x="316" y="1459"/>
                </a:lnTo>
                <a:lnTo>
                  <a:pt x="316" y="1458"/>
                </a:lnTo>
                <a:lnTo>
                  <a:pt x="316" y="1458"/>
                </a:lnTo>
                <a:lnTo>
                  <a:pt x="315" y="1458"/>
                </a:lnTo>
                <a:lnTo>
                  <a:pt x="315" y="1457"/>
                </a:lnTo>
                <a:lnTo>
                  <a:pt x="316" y="1457"/>
                </a:lnTo>
                <a:lnTo>
                  <a:pt x="316" y="1457"/>
                </a:lnTo>
                <a:lnTo>
                  <a:pt x="316" y="1456"/>
                </a:lnTo>
                <a:lnTo>
                  <a:pt x="316" y="1456"/>
                </a:lnTo>
                <a:lnTo>
                  <a:pt x="316" y="1456"/>
                </a:lnTo>
                <a:lnTo>
                  <a:pt x="316" y="1456"/>
                </a:lnTo>
                <a:lnTo>
                  <a:pt x="317" y="1455"/>
                </a:lnTo>
                <a:lnTo>
                  <a:pt x="317" y="1455"/>
                </a:lnTo>
                <a:lnTo>
                  <a:pt x="317" y="1455"/>
                </a:lnTo>
                <a:lnTo>
                  <a:pt x="317" y="1455"/>
                </a:lnTo>
                <a:lnTo>
                  <a:pt x="318" y="1455"/>
                </a:lnTo>
                <a:lnTo>
                  <a:pt x="318" y="1455"/>
                </a:lnTo>
                <a:lnTo>
                  <a:pt x="318" y="1455"/>
                </a:lnTo>
                <a:lnTo>
                  <a:pt x="319" y="1455"/>
                </a:lnTo>
                <a:lnTo>
                  <a:pt x="319" y="1454"/>
                </a:lnTo>
                <a:lnTo>
                  <a:pt x="319" y="1454"/>
                </a:lnTo>
                <a:lnTo>
                  <a:pt x="319" y="1454"/>
                </a:lnTo>
                <a:lnTo>
                  <a:pt x="320" y="1454"/>
                </a:lnTo>
                <a:lnTo>
                  <a:pt x="320" y="1454"/>
                </a:lnTo>
                <a:lnTo>
                  <a:pt x="320" y="1454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3"/>
                </a:lnTo>
                <a:lnTo>
                  <a:pt x="320" y="1452"/>
                </a:lnTo>
                <a:lnTo>
                  <a:pt x="320" y="1452"/>
                </a:lnTo>
                <a:lnTo>
                  <a:pt x="320" y="1452"/>
                </a:lnTo>
                <a:lnTo>
                  <a:pt x="319" y="1452"/>
                </a:lnTo>
                <a:lnTo>
                  <a:pt x="319" y="1452"/>
                </a:lnTo>
                <a:lnTo>
                  <a:pt x="319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8" y="1452"/>
                </a:lnTo>
                <a:lnTo>
                  <a:pt x="317" y="1452"/>
                </a:lnTo>
                <a:lnTo>
                  <a:pt x="317" y="1452"/>
                </a:lnTo>
                <a:lnTo>
                  <a:pt x="317" y="1451"/>
                </a:lnTo>
                <a:lnTo>
                  <a:pt x="316" y="1451"/>
                </a:lnTo>
                <a:lnTo>
                  <a:pt x="316" y="1451"/>
                </a:lnTo>
                <a:lnTo>
                  <a:pt x="316" y="1451"/>
                </a:lnTo>
                <a:lnTo>
                  <a:pt x="315" y="1451"/>
                </a:lnTo>
                <a:lnTo>
                  <a:pt x="315" y="1450"/>
                </a:lnTo>
                <a:lnTo>
                  <a:pt x="315" y="1450"/>
                </a:lnTo>
                <a:lnTo>
                  <a:pt x="315" y="1450"/>
                </a:lnTo>
                <a:lnTo>
                  <a:pt x="315" y="1450"/>
                </a:lnTo>
                <a:lnTo>
                  <a:pt x="314" y="1449"/>
                </a:lnTo>
                <a:lnTo>
                  <a:pt x="314" y="1449"/>
                </a:lnTo>
                <a:lnTo>
                  <a:pt x="314" y="1448"/>
                </a:lnTo>
                <a:lnTo>
                  <a:pt x="313" y="1448"/>
                </a:lnTo>
                <a:lnTo>
                  <a:pt x="313" y="1447"/>
                </a:lnTo>
                <a:lnTo>
                  <a:pt x="313" y="1447"/>
                </a:lnTo>
                <a:lnTo>
                  <a:pt x="313" y="1447"/>
                </a:lnTo>
                <a:lnTo>
                  <a:pt x="313" y="1446"/>
                </a:lnTo>
                <a:lnTo>
                  <a:pt x="313" y="1446"/>
                </a:lnTo>
                <a:lnTo>
                  <a:pt x="312" y="1446"/>
                </a:lnTo>
                <a:lnTo>
                  <a:pt x="312" y="1445"/>
                </a:lnTo>
                <a:lnTo>
                  <a:pt x="312" y="1445"/>
                </a:lnTo>
                <a:lnTo>
                  <a:pt x="312" y="1444"/>
                </a:lnTo>
                <a:lnTo>
                  <a:pt x="312" y="1444"/>
                </a:lnTo>
                <a:lnTo>
                  <a:pt x="312" y="1444"/>
                </a:lnTo>
                <a:lnTo>
                  <a:pt x="312" y="1443"/>
                </a:lnTo>
                <a:lnTo>
                  <a:pt x="311" y="1443"/>
                </a:lnTo>
                <a:lnTo>
                  <a:pt x="311" y="1443"/>
                </a:lnTo>
                <a:lnTo>
                  <a:pt x="311" y="1442"/>
                </a:lnTo>
                <a:lnTo>
                  <a:pt x="311" y="1442"/>
                </a:lnTo>
                <a:lnTo>
                  <a:pt x="311" y="1442"/>
                </a:lnTo>
                <a:lnTo>
                  <a:pt x="311" y="1441"/>
                </a:lnTo>
                <a:lnTo>
                  <a:pt x="311" y="1441"/>
                </a:lnTo>
                <a:lnTo>
                  <a:pt x="310" y="1441"/>
                </a:lnTo>
                <a:lnTo>
                  <a:pt x="310" y="1440"/>
                </a:lnTo>
                <a:lnTo>
                  <a:pt x="310" y="1440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9"/>
                </a:lnTo>
                <a:lnTo>
                  <a:pt x="310" y="1438"/>
                </a:lnTo>
                <a:lnTo>
                  <a:pt x="310" y="1438"/>
                </a:lnTo>
                <a:lnTo>
                  <a:pt x="310" y="1438"/>
                </a:lnTo>
                <a:lnTo>
                  <a:pt x="310" y="1437"/>
                </a:lnTo>
                <a:lnTo>
                  <a:pt x="310" y="1437"/>
                </a:lnTo>
                <a:lnTo>
                  <a:pt x="310" y="1436"/>
                </a:lnTo>
                <a:lnTo>
                  <a:pt x="310" y="1436"/>
                </a:lnTo>
                <a:lnTo>
                  <a:pt x="310" y="1436"/>
                </a:lnTo>
                <a:lnTo>
                  <a:pt x="310" y="1435"/>
                </a:lnTo>
                <a:lnTo>
                  <a:pt x="310" y="1435"/>
                </a:lnTo>
                <a:lnTo>
                  <a:pt x="310" y="1434"/>
                </a:lnTo>
                <a:lnTo>
                  <a:pt x="309" y="1434"/>
                </a:lnTo>
                <a:lnTo>
                  <a:pt x="309" y="1434"/>
                </a:lnTo>
                <a:lnTo>
                  <a:pt x="309" y="1434"/>
                </a:lnTo>
                <a:lnTo>
                  <a:pt x="309" y="1433"/>
                </a:lnTo>
                <a:lnTo>
                  <a:pt x="308" y="1433"/>
                </a:lnTo>
                <a:lnTo>
                  <a:pt x="308" y="1433"/>
                </a:lnTo>
                <a:lnTo>
                  <a:pt x="308" y="1433"/>
                </a:lnTo>
                <a:lnTo>
                  <a:pt x="307" y="1433"/>
                </a:lnTo>
                <a:lnTo>
                  <a:pt x="307" y="1432"/>
                </a:lnTo>
                <a:lnTo>
                  <a:pt x="307" y="1432"/>
                </a:lnTo>
                <a:lnTo>
                  <a:pt x="306" y="1432"/>
                </a:lnTo>
                <a:lnTo>
                  <a:pt x="306" y="1432"/>
                </a:lnTo>
                <a:lnTo>
                  <a:pt x="306" y="1431"/>
                </a:lnTo>
                <a:lnTo>
                  <a:pt x="306" y="1431"/>
                </a:lnTo>
                <a:lnTo>
                  <a:pt x="305" y="1430"/>
                </a:lnTo>
                <a:lnTo>
                  <a:pt x="305" y="1430"/>
                </a:lnTo>
                <a:lnTo>
                  <a:pt x="305" y="1429"/>
                </a:lnTo>
                <a:lnTo>
                  <a:pt x="305" y="1429"/>
                </a:lnTo>
                <a:lnTo>
                  <a:pt x="306" y="1428"/>
                </a:lnTo>
                <a:lnTo>
                  <a:pt x="306" y="1428"/>
                </a:lnTo>
                <a:lnTo>
                  <a:pt x="306" y="1427"/>
                </a:lnTo>
                <a:lnTo>
                  <a:pt x="306" y="1427"/>
                </a:lnTo>
                <a:lnTo>
                  <a:pt x="307" y="1427"/>
                </a:lnTo>
                <a:lnTo>
                  <a:pt x="307" y="1426"/>
                </a:lnTo>
                <a:lnTo>
                  <a:pt x="307" y="1426"/>
                </a:lnTo>
                <a:lnTo>
                  <a:pt x="307" y="1425"/>
                </a:lnTo>
                <a:lnTo>
                  <a:pt x="307" y="1425"/>
                </a:lnTo>
                <a:lnTo>
                  <a:pt x="307" y="1425"/>
                </a:lnTo>
                <a:lnTo>
                  <a:pt x="307" y="1424"/>
                </a:lnTo>
                <a:lnTo>
                  <a:pt x="307" y="1424"/>
                </a:lnTo>
                <a:lnTo>
                  <a:pt x="306" y="1424"/>
                </a:lnTo>
                <a:lnTo>
                  <a:pt x="306" y="1423"/>
                </a:lnTo>
                <a:lnTo>
                  <a:pt x="306" y="1423"/>
                </a:lnTo>
                <a:lnTo>
                  <a:pt x="306" y="1423"/>
                </a:lnTo>
                <a:lnTo>
                  <a:pt x="305" y="1422"/>
                </a:lnTo>
                <a:lnTo>
                  <a:pt x="305" y="1422"/>
                </a:lnTo>
                <a:lnTo>
                  <a:pt x="305" y="1422"/>
                </a:lnTo>
                <a:lnTo>
                  <a:pt x="304" y="1421"/>
                </a:lnTo>
                <a:lnTo>
                  <a:pt x="304" y="1421"/>
                </a:lnTo>
                <a:lnTo>
                  <a:pt x="304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3" y="1421"/>
                </a:lnTo>
                <a:lnTo>
                  <a:pt x="302" y="1421"/>
                </a:lnTo>
                <a:lnTo>
                  <a:pt x="302" y="1421"/>
                </a:lnTo>
                <a:lnTo>
                  <a:pt x="302" y="1421"/>
                </a:lnTo>
                <a:lnTo>
                  <a:pt x="301" y="1421"/>
                </a:lnTo>
                <a:lnTo>
                  <a:pt x="301" y="1421"/>
                </a:lnTo>
                <a:lnTo>
                  <a:pt x="299" y="1421"/>
                </a:lnTo>
                <a:lnTo>
                  <a:pt x="299" y="1421"/>
                </a:lnTo>
                <a:lnTo>
                  <a:pt x="298" y="1421"/>
                </a:lnTo>
                <a:lnTo>
                  <a:pt x="298" y="1421"/>
                </a:lnTo>
                <a:lnTo>
                  <a:pt x="297" y="1421"/>
                </a:lnTo>
                <a:lnTo>
                  <a:pt x="297" y="1420"/>
                </a:lnTo>
                <a:lnTo>
                  <a:pt x="296" y="1420"/>
                </a:lnTo>
                <a:lnTo>
                  <a:pt x="296" y="1420"/>
                </a:lnTo>
                <a:lnTo>
                  <a:pt x="296" y="1420"/>
                </a:lnTo>
                <a:lnTo>
                  <a:pt x="295" y="1420"/>
                </a:lnTo>
                <a:lnTo>
                  <a:pt x="295" y="1419"/>
                </a:lnTo>
                <a:lnTo>
                  <a:pt x="295" y="1419"/>
                </a:lnTo>
                <a:lnTo>
                  <a:pt x="294" y="1419"/>
                </a:lnTo>
                <a:lnTo>
                  <a:pt x="294" y="1419"/>
                </a:lnTo>
                <a:lnTo>
                  <a:pt x="294" y="1419"/>
                </a:lnTo>
                <a:lnTo>
                  <a:pt x="293" y="1418"/>
                </a:lnTo>
                <a:lnTo>
                  <a:pt x="293" y="1418"/>
                </a:lnTo>
                <a:lnTo>
                  <a:pt x="293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2" y="1418"/>
                </a:lnTo>
                <a:lnTo>
                  <a:pt x="291" y="1418"/>
                </a:lnTo>
                <a:lnTo>
                  <a:pt x="291" y="1418"/>
                </a:lnTo>
                <a:lnTo>
                  <a:pt x="291" y="1417"/>
                </a:lnTo>
                <a:lnTo>
                  <a:pt x="291" y="1417"/>
                </a:lnTo>
                <a:lnTo>
                  <a:pt x="291" y="1417"/>
                </a:lnTo>
                <a:lnTo>
                  <a:pt x="290" y="1417"/>
                </a:lnTo>
                <a:lnTo>
                  <a:pt x="290" y="1416"/>
                </a:lnTo>
                <a:lnTo>
                  <a:pt x="290" y="1416"/>
                </a:lnTo>
                <a:lnTo>
                  <a:pt x="290" y="1416"/>
                </a:lnTo>
                <a:lnTo>
                  <a:pt x="290" y="1415"/>
                </a:lnTo>
                <a:lnTo>
                  <a:pt x="289" y="1414"/>
                </a:lnTo>
                <a:lnTo>
                  <a:pt x="289" y="1414"/>
                </a:lnTo>
                <a:lnTo>
                  <a:pt x="289" y="1413"/>
                </a:lnTo>
                <a:lnTo>
                  <a:pt x="289" y="1413"/>
                </a:lnTo>
                <a:lnTo>
                  <a:pt x="289" y="1412"/>
                </a:lnTo>
                <a:lnTo>
                  <a:pt x="289" y="1411"/>
                </a:lnTo>
                <a:lnTo>
                  <a:pt x="289" y="1411"/>
                </a:lnTo>
                <a:lnTo>
                  <a:pt x="288" y="1410"/>
                </a:lnTo>
                <a:lnTo>
                  <a:pt x="288" y="1410"/>
                </a:lnTo>
                <a:lnTo>
                  <a:pt x="288" y="1410"/>
                </a:lnTo>
                <a:lnTo>
                  <a:pt x="288" y="1409"/>
                </a:lnTo>
                <a:lnTo>
                  <a:pt x="288" y="1409"/>
                </a:lnTo>
                <a:lnTo>
                  <a:pt x="288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7" y="1408"/>
                </a:lnTo>
                <a:lnTo>
                  <a:pt x="286" y="1407"/>
                </a:lnTo>
                <a:lnTo>
                  <a:pt x="284" y="1408"/>
                </a:lnTo>
                <a:lnTo>
                  <a:pt x="281" y="1410"/>
                </a:lnTo>
                <a:lnTo>
                  <a:pt x="279" y="1411"/>
                </a:lnTo>
                <a:lnTo>
                  <a:pt x="276" y="1412"/>
                </a:lnTo>
                <a:lnTo>
                  <a:pt x="274" y="1412"/>
                </a:lnTo>
                <a:lnTo>
                  <a:pt x="274" y="1412"/>
                </a:lnTo>
                <a:lnTo>
                  <a:pt x="272" y="1412"/>
                </a:lnTo>
                <a:lnTo>
                  <a:pt x="270" y="1413"/>
                </a:lnTo>
                <a:lnTo>
                  <a:pt x="268" y="1413"/>
                </a:lnTo>
                <a:lnTo>
                  <a:pt x="267" y="1413"/>
                </a:lnTo>
                <a:lnTo>
                  <a:pt x="267" y="1413"/>
                </a:lnTo>
                <a:lnTo>
                  <a:pt x="265" y="1414"/>
                </a:lnTo>
                <a:lnTo>
                  <a:pt x="264" y="1415"/>
                </a:lnTo>
                <a:lnTo>
                  <a:pt x="262" y="1416"/>
                </a:lnTo>
                <a:lnTo>
                  <a:pt x="260" y="1417"/>
                </a:lnTo>
                <a:lnTo>
                  <a:pt x="258" y="1417"/>
                </a:lnTo>
                <a:lnTo>
                  <a:pt x="256" y="1418"/>
                </a:lnTo>
                <a:lnTo>
                  <a:pt x="255" y="1419"/>
                </a:lnTo>
                <a:lnTo>
                  <a:pt x="254" y="1420"/>
                </a:lnTo>
                <a:lnTo>
                  <a:pt x="253" y="1421"/>
                </a:lnTo>
                <a:lnTo>
                  <a:pt x="251" y="1420"/>
                </a:lnTo>
                <a:lnTo>
                  <a:pt x="251" y="1420"/>
                </a:lnTo>
                <a:lnTo>
                  <a:pt x="250" y="1419"/>
                </a:lnTo>
                <a:lnTo>
                  <a:pt x="249" y="1418"/>
                </a:lnTo>
                <a:lnTo>
                  <a:pt x="250" y="1416"/>
                </a:lnTo>
                <a:lnTo>
                  <a:pt x="250" y="1415"/>
                </a:lnTo>
                <a:lnTo>
                  <a:pt x="250" y="1413"/>
                </a:lnTo>
                <a:lnTo>
                  <a:pt x="249" y="1412"/>
                </a:lnTo>
                <a:lnTo>
                  <a:pt x="249" y="1410"/>
                </a:lnTo>
                <a:lnTo>
                  <a:pt x="249" y="1409"/>
                </a:lnTo>
                <a:lnTo>
                  <a:pt x="249" y="1407"/>
                </a:lnTo>
                <a:lnTo>
                  <a:pt x="249" y="1406"/>
                </a:lnTo>
                <a:lnTo>
                  <a:pt x="249" y="1405"/>
                </a:lnTo>
                <a:lnTo>
                  <a:pt x="248" y="1404"/>
                </a:lnTo>
                <a:lnTo>
                  <a:pt x="247" y="1403"/>
                </a:lnTo>
                <a:lnTo>
                  <a:pt x="247" y="1403"/>
                </a:lnTo>
                <a:lnTo>
                  <a:pt x="245" y="1403"/>
                </a:lnTo>
                <a:lnTo>
                  <a:pt x="245" y="1402"/>
                </a:lnTo>
                <a:lnTo>
                  <a:pt x="245" y="1400"/>
                </a:lnTo>
                <a:lnTo>
                  <a:pt x="243" y="1399"/>
                </a:lnTo>
                <a:lnTo>
                  <a:pt x="243" y="1399"/>
                </a:lnTo>
                <a:lnTo>
                  <a:pt x="242" y="1397"/>
                </a:lnTo>
                <a:lnTo>
                  <a:pt x="242" y="1396"/>
                </a:lnTo>
                <a:lnTo>
                  <a:pt x="242" y="1394"/>
                </a:lnTo>
                <a:lnTo>
                  <a:pt x="243" y="1391"/>
                </a:lnTo>
                <a:lnTo>
                  <a:pt x="243" y="1389"/>
                </a:lnTo>
                <a:lnTo>
                  <a:pt x="244" y="1386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5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4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3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2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1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80"/>
                </a:lnTo>
                <a:lnTo>
                  <a:pt x="244" y="1379"/>
                </a:lnTo>
                <a:lnTo>
                  <a:pt x="244" y="1379"/>
                </a:lnTo>
                <a:lnTo>
                  <a:pt x="245" y="1379"/>
                </a:lnTo>
                <a:lnTo>
                  <a:pt x="245" y="1379"/>
                </a:lnTo>
                <a:lnTo>
                  <a:pt x="245" y="1379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7"/>
                </a:lnTo>
                <a:lnTo>
                  <a:pt x="246" y="1376"/>
                </a:lnTo>
                <a:lnTo>
                  <a:pt x="245" y="1376"/>
                </a:lnTo>
                <a:lnTo>
                  <a:pt x="245" y="1376"/>
                </a:lnTo>
                <a:lnTo>
                  <a:pt x="245" y="1376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5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4"/>
                </a:lnTo>
                <a:lnTo>
                  <a:pt x="245" y="1373"/>
                </a:lnTo>
                <a:lnTo>
                  <a:pt x="244" y="1373"/>
                </a:lnTo>
                <a:lnTo>
                  <a:pt x="245" y="1373"/>
                </a:lnTo>
                <a:lnTo>
                  <a:pt x="244" y="1373"/>
                </a:lnTo>
                <a:lnTo>
                  <a:pt x="244" y="1372"/>
                </a:lnTo>
                <a:lnTo>
                  <a:pt x="245" y="1372"/>
                </a:lnTo>
                <a:lnTo>
                  <a:pt x="245" y="1372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1"/>
                </a:lnTo>
                <a:lnTo>
                  <a:pt x="245" y="1370"/>
                </a:lnTo>
                <a:lnTo>
                  <a:pt x="245" y="1370"/>
                </a:lnTo>
                <a:lnTo>
                  <a:pt x="245" y="1370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9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8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7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6"/>
                </a:lnTo>
                <a:lnTo>
                  <a:pt x="245" y="1365"/>
                </a:lnTo>
                <a:lnTo>
                  <a:pt x="246" y="1363"/>
                </a:lnTo>
                <a:lnTo>
                  <a:pt x="246" y="1362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60"/>
                </a:lnTo>
                <a:lnTo>
                  <a:pt x="246" y="1359"/>
                </a:lnTo>
                <a:lnTo>
                  <a:pt x="246" y="1359"/>
                </a:lnTo>
                <a:lnTo>
                  <a:pt x="246" y="1359"/>
                </a:lnTo>
                <a:lnTo>
                  <a:pt x="246" y="1358"/>
                </a:lnTo>
                <a:lnTo>
                  <a:pt x="246" y="1358"/>
                </a:lnTo>
                <a:lnTo>
                  <a:pt x="246" y="1358"/>
                </a:lnTo>
                <a:lnTo>
                  <a:pt x="246" y="1357"/>
                </a:lnTo>
                <a:lnTo>
                  <a:pt x="246" y="1357"/>
                </a:lnTo>
                <a:lnTo>
                  <a:pt x="246" y="1357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6"/>
                </a:lnTo>
                <a:lnTo>
                  <a:pt x="246" y="1355"/>
                </a:lnTo>
                <a:lnTo>
                  <a:pt x="246" y="1355"/>
                </a:lnTo>
                <a:lnTo>
                  <a:pt x="245" y="1355"/>
                </a:lnTo>
                <a:lnTo>
                  <a:pt x="245" y="1355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4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3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2"/>
                </a:lnTo>
                <a:lnTo>
                  <a:pt x="245" y="1351"/>
                </a:lnTo>
                <a:lnTo>
                  <a:pt x="245" y="1351"/>
                </a:lnTo>
                <a:lnTo>
                  <a:pt x="245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1"/>
                </a:lnTo>
                <a:lnTo>
                  <a:pt x="244" y="1350"/>
                </a:lnTo>
                <a:lnTo>
                  <a:pt x="244" y="1350"/>
                </a:lnTo>
                <a:lnTo>
                  <a:pt x="244" y="1350"/>
                </a:lnTo>
                <a:lnTo>
                  <a:pt x="244" y="1350"/>
                </a:lnTo>
                <a:lnTo>
                  <a:pt x="243" y="1350"/>
                </a:lnTo>
                <a:lnTo>
                  <a:pt x="243" y="1350"/>
                </a:lnTo>
                <a:lnTo>
                  <a:pt x="243" y="1350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9"/>
                </a:lnTo>
                <a:lnTo>
                  <a:pt x="243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8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7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6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2" y="1345"/>
                </a:lnTo>
                <a:lnTo>
                  <a:pt x="243" y="1342"/>
                </a:lnTo>
                <a:lnTo>
                  <a:pt x="242" y="1341"/>
                </a:lnTo>
                <a:lnTo>
                  <a:pt x="241" y="1340"/>
                </a:lnTo>
                <a:lnTo>
                  <a:pt x="241" y="1337"/>
                </a:lnTo>
                <a:lnTo>
                  <a:pt x="241" y="1336"/>
                </a:lnTo>
                <a:lnTo>
                  <a:pt x="240" y="1335"/>
                </a:lnTo>
                <a:lnTo>
                  <a:pt x="239" y="1333"/>
                </a:lnTo>
                <a:lnTo>
                  <a:pt x="238" y="1333"/>
                </a:lnTo>
                <a:lnTo>
                  <a:pt x="237" y="1333"/>
                </a:lnTo>
                <a:lnTo>
                  <a:pt x="236" y="1334"/>
                </a:lnTo>
                <a:lnTo>
                  <a:pt x="235" y="1334"/>
                </a:lnTo>
                <a:lnTo>
                  <a:pt x="234" y="1333"/>
                </a:lnTo>
                <a:lnTo>
                  <a:pt x="233" y="1332"/>
                </a:lnTo>
                <a:lnTo>
                  <a:pt x="233" y="1332"/>
                </a:lnTo>
                <a:lnTo>
                  <a:pt x="233" y="1332"/>
                </a:lnTo>
                <a:lnTo>
                  <a:pt x="233" y="1332"/>
                </a:lnTo>
                <a:lnTo>
                  <a:pt x="232" y="1331"/>
                </a:lnTo>
                <a:lnTo>
                  <a:pt x="232" y="1331"/>
                </a:lnTo>
                <a:lnTo>
                  <a:pt x="232" y="1330"/>
                </a:lnTo>
                <a:lnTo>
                  <a:pt x="232" y="1330"/>
                </a:lnTo>
                <a:lnTo>
                  <a:pt x="232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30"/>
                </a:lnTo>
                <a:lnTo>
                  <a:pt x="233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9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8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7"/>
                </a:lnTo>
                <a:lnTo>
                  <a:pt x="234" y="1326"/>
                </a:lnTo>
                <a:lnTo>
                  <a:pt x="234" y="1326"/>
                </a:lnTo>
                <a:lnTo>
                  <a:pt x="234" y="1326"/>
                </a:lnTo>
                <a:lnTo>
                  <a:pt x="234" y="1326"/>
                </a:lnTo>
                <a:lnTo>
                  <a:pt x="235" y="1326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5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4"/>
                </a:lnTo>
                <a:lnTo>
                  <a:pt x="235" y="1323"/>
                </a:lnTo>
                <a:lnTo>
                  <a:pt x="234" y="1323"/>
                </a:lnTo>
                <a:lnTo>
                  <a:pt x="234" y="1322"/>
                </a:lnTo>
                <a:lnTo>
                  <a:pt x="234" y="1322"/>
                </a:lnTo>
                <a:lnTo>
                  <a:pt x="233" y="1322"/>
                </a:lnTo>
                <a:lnTo>
                  <a:pt x="232" y="1322"/>
                </a:lnTo>
                <a:lnTo>
                  <a:pt x="232" y="1321"/>
                </a:lnTo>
                <a:lnTo>
                  <a:pt x="232" y="1321"/>
                </a:lnTo>
                <a:lnTo>
                  <a:pt x="232" y="1321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20"/>
                </a:lnTo>
                <a:lnTo>
                  <a:pt x="232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9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8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7"/>
                </a:lnTo>
                <a:lnTo>
                  <a:pt x="233" y="1316"/>
                </a:lnTo>
                <a:lnTo>
                  <a:pt x="233" y="1316"/>
                </a:lnTo>
                <a:lnTo>
                  <a:pt x="233" y="1316"/>
                </a:lnTo>
                <a:lnTo>
                  <a:pt x="233" y="1315"/>
                </a:lnTo>
                <a:lnTo>
                  <a:pt x="232" y="1315"/>
                </a:lnTo>
                <a:lnTo>
                  <a:pt x="232" y="1315"/>
                </a:lnTo>
                <a:lnTo>
                  <a:pt x="231" y="1315"/>
                </a:lnTo>
                <a:lnTo>
                  <a:pt x="230" y="1314"/>
                </a:lnTo>
                <a:lnTo>
                  <a:pt x="230" y="1314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3"/>
                </a:lnTo>
                <a:lnTo>
                  <a:pt x="230" y="1312"/>
                </a:lnTo>
                <a:lnTo>
                  <a:pt x="230" y="1312"/>
                </a:lnTo>
                <a:lnTo>
                  <a:pt x="231" y="1312"/>
                </a:lnTo>
                <a:lnTo>
                  <a:pt x="231" y="1312"/>
                </a:lnTo>
                <a:lnTo>
                  <a:pt x="231" y="1312"/>
                </a:lnTo>
                <a:lnTo>
                  <a:pt x="231" y="1311"/>
                </a:lnTo>
                <a:lnTo>
                  <a:pt x="231" y="1311"/>
                </a:lnTo>
                <a:lnTo>
                  <a:pt x="231" y="1311"/>
                </a:lnTo>
                <a:lnTo>
                  <a:pt x="231" y="1310"/>
                </a:lnTo>
                <a:lnTo>
                  <a:pt x="231" y="1310"/>
                </a:lnTo>
                <a:lnTo>
                  <a:pt x="231" y="1310"/>
                </a:lnTo>
                <a:lnTo>
                  <a:pt x="231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10"/>
                </a:lnTo>
                <a:lnTo>
                  <a:pt x="230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9" y="1309"/>
                </a:lnTo>
                <a:lnTo>
                  <a:pt x="228" y="1309"/>
                </a:lnTo>
                <a:lnTo>
                  <a:pt x="228" y="1309"/>
                </a:lnTo>
                <a:lnTo>
                  <a:pt x="228" y="1309"/>
                </a:lnTo>
                <a:lnTo>
                  <a:pt x="228" y="1308"/>
                </a:lnTo>
                <a:lnTo>
                  <a:pt x="228" y="1308"/>
                </a:lnTo>
                <a:lnTo>
                  <a:pt x="228" y="1308"/>
                </a:lnTo>
                <a:lnTo>
                  <a:pt x="228" y="1308"/>
                </a:lnTo>
                <a:lnTo>
                  <a:pt x="227" y="1308"/>
                </a:lnTo>
                <a:lnTo>
                  <a:pt x="227" y="1308"/>
                </a:lnTo>
                <a:lnTo>
                  <a:pt x="227" y="1308"/>
                </a:lnTo>
                <a:lnTo>
                  <a:pt x="227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6" y="1307"/>
                </a:lnTo>
                <a:lnTo>
                  <a:pt x="225" y="1307"/>
                </a:lnTo>
                <a:lnTo>
                  <a:pt x="225" y="1307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6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5"/>
                </a:lnTo>
                <a:lnTo>
                  <a:pt x="225" y="1304"/>
                </a:lnTo>
                <a:lnTo>
                  <a:pt x="226" y="1304"/>
                </a:lnTo>
                <a:lnTo>
                  <a:pt x="226" y="1304"/>
                </a:lnTo>
                <a:lnTo>
                  <a:pt x="226" y="1304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3"/>
                </a:lnTo>
                <a:lnTo>
                  <a:pt x="226" y="1302"/>
                </a:lnTo>
                <a:lnTo>
                  <a:pt x="226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5" y="1302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4" y="1301"/>
                </a:lnTo>
                <a:lnTo>
                  <a:pt x="223" y="1301"/>
                </a:lnTo>
                <a:lnTo>
                  <a:pt x="223" y="1301"/>
                </a:lnTo>
                <a:lnTo>
                  <a:pt x="223" y="1300"/>
                </a:lnTo>
                <a:lnTo>
                  <a:pt x="223" y="1300"/>
                </a:lnTo>
                <a:lnTo>
                  <a:pt x="223" y="1299"/>
                </a:lnTo>
                <a:lnTo>
                  <a:pt x="222" y="1299"/>
                </a:lnTo>
                <a:lnTo>
                  <a:pt x="222" y="1299"/>
                </a:lnTo>
                <a:lnTo>
                  <a:pt x="222" y="1298"/>
                </a:lnTo>
                <a:lnTo>
                  <a:pt x="222" y="1298"/>
                </a:lnTo>
                <a:lnTo>
                  <a:pt x="222" y="1298"/>
                </a:lnTo>
                <a:lnTo>
                  <a:pt x="222" y="1297"/>
                </a:lnTo>
                <a:lnTo>
                  <a:pt x="222" y="1297"/>
                </a:lnTo>
                <a:lnTo>
                  <a:pt x="222" y="1296"/>
                </a:lnTo>
                <a:lnTo>
                  <a:pt x="222" y="1296"/>
                </a:lnTo>
                <a:lnTo>
                  <a:pt x="221" y="1296"/>
                </a:lnTo>
                <a:lnTo>
                  <a:pt x="221" y="1295"/>
                </a:lnTo>
                <a:lnTo>
                  <a:pt x="221" y="1295"/>
                </a:lnTo>
                <a:lnTo>
                  <a:pt x="221" y="1295"/>
                </a:lnTo>
                <a:lnTo>
                  <a:pt x="221" y="1294"/>
                </a:lnTo>
                <a:lnTo>
                  <a:pt x="221" y="1294"/>
                </a:lnTo>
                <a:lnTo>
                  <a:pt x="221" y="1294"/>
                </a:lnTo>
                <a:lnTo>
                  <a:pt x="221" y="1293"/>
                </a:lnTo>
                <a:lnTo>
                  <a:pt x="221" y="1293"/>
                </a:lnTo>
                <a:lnTo>
                  <a:pt x="220" y="1293"/>
                </a:lnTo>
                <a:lnTo>
                  <a:pt x="220" y="1292"/>
                </a:lnTo>
                <a:lnTo>
                  <a:pt x="220" y="1292"/>
                </a:lnTo>
                <a:lnTo>
                  <a:pt x="220" y="1292"/>
                </a:lnTo>
                <a:lnTo>
                  <a:pt x="220" y="1291"/>
                </a:lnTo>
                <a:lnTo>
                  <a:pt x="220" y="1291"/>
                </a:lnTo>
                <a:lnTo>
                  <a:pt x="220" y="1291"/>
                </a:lnTo>
                <a:lnTo>
                  <a:pt x="220" y="1290"/>
                </a:lnTo>
                <a:lnTo>
                  <a:pt x="220" y="1290"/>
                </a:lnTo>
                <a:lnTo>
                  <a:pt x="219" y="1290"/>
                </a:lnTo>
                <a:lnTo>
                  <a:pt x="219" y="1289"/>
                </a:lnTo>
                <a:lnTo>
                  <a:pt x="219" y="1289"/>
                </a:lnTo>
                <a:lnTo>
                  <a:pt x="219" y="1289"/>
                </a:lnTo>
                <a:lnTo>
                  <a:pt x="219" y="1288"/>
                </a:lnTo>
                <a:lnTo>
                  <a:pt x="219" y="1288"/>
                </a:lnTo>
                <a:lnTo>
                  <a:pt x="219" y="1288"/>
                </a:lnTo>
                <a:lnTo>
                  <a:pt x="219" y="1287"/>
                </a:lnTo>
                <a:lnTo>
                  <a:pt x="218" y="1287"/>
                </a:lnTo>
                <a:lnTo>
                  <a:pt x="218" y="1287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6"/>
                </a:lnTo>
                <a:lnTo>
                  <a:pt x="218" y="1285"/>
                </a:lnTo>
                <a:lnTo>
                  <a:pt x="218" y="1285"/>
                </a:lnTo>
                <a:lnTo>
                  <a:pt x="218" y="1285"/>
                </a:lnTo>
                <a:lnTo>
                  <a:pt x="217" y="1285"/>
                </a:lnTo>
                <a:lnTo>
                  <a:pt x="217" y="1284"/>
                </a:lnTo>
                <a:lnTo>
                  <a:pt x="217" y="1284"/>
                </a:lnTo>
                <a:lnTo>
                  <a:pt x="217" y="1284"/>
                </a:lnTo>
                <a:lnTo>
                  <a:pt x="217" y="1283"/>
                </a:lnTo>
                <a:lnTo>
                  <a:pt x="217" y="1283"/>
                </a:lnTo>
                <a:lnTo>
                  <a:pt x="217" y="1283"/>
                </a:lnTo>
                <a:lnTo>
                  <a:pt x="219" y="1283"/>
                </a:lnTo>
                <a:lnTo>
                  <a:pt x="219" y="1283"/>
                </a:lnTo>
                <a:lnTo>
                  <a:pt x="219" y="1283"/>
                </a:lnTo>
                <a:lnTo>
                  <a:pt x="219" y="1282"/>
                </a:lnTo>
                <a:lnTo>
                  <a:pt x="218" y="1281"/>
                </a:lnTo>
                <a:lnTo>
                  <a:pt x="217" y="1279"/>
                </a:lnTo>
                <a:lnTo>
                  <a:pt x="217" y="1278"/>
                </a:lnTo>
                <a:lnTo>
                  <a:pt x="217" y="1278"/>
                </a:lnTo>
                <a:lnTo>
                  <a:pt x="217" y="1277"/>
                </a:lnTo>
                <a:lnTo>
                  <a:pt x="218" y="1276"/>
                </a:lnTo>
                <a:lnTo>
                  <a:pt x="218" y="1275"/>
                </a:lnTo>
                <a:lnTo>
                  <a:pt x="219" y="1274"/>
                </a:lnTo>
                <a:lnTo>
                  <a:pt x="218" y="1273"/>
                </a:lnTo>
                <a:lnTo>
                  <a:pt x="218" y="1271"/>
                </a:lnTo>
                <a:lnTo>
                  <a:pt x="218" y="1271"/>
                </a:lnTo>
                <a:lnTo>
                  <a:pt x="218" y="1271"/>
                </a:lnTo>
                <a:lnTo>
                  <a:pt x="217" y="1269"/>
                </a:lnTo>
                <a:lnTo>
                  <a:pt x="217" y="1268"/>
                </a:lnTo>
                <a:lnTo>
                  <a:pt x="215" y="1266"/>
                </a:lnTo>
                <a:lnTo>
                  <a:pt x="214" y="1265"/>
                </a:lnTo>
                <a:lnTo>
                  <a:pt x="214" y="1265"/>
                </a:lnTo>
                <a:lnTo>
                  <a:pt x="213" y="1264"/>
                </a:lnTo>
                <a:lnTo>
                  <a:pt x="213" y="1263"/>
                </a:lnTo>
                <a:lnTo>
                  <a:pt x="214" y="1262"/>
                </a:lnTo>
                <a:lnTo>
                  <a:pt x="214" y="1262"/>
                </a:lnTo>
                <a:lnTo>
                  <a:pt x="214" y="1261"/>
                </a:lnTo>
                <a:lnTo>
                  <a:pt x="215" y="1260"/>
                </a:lnTo>
                <a:lnTo>
                  <a:pt x="215" y="1259"/>
                </a:lnTo>
                <a:lnTo>
                  <a:pt x="215" y="1258"/>
                </a:lnTo>
                <a:lnTo>
                  <a:pt x="214" y="1256"/>
                </a:lnTo>
                <a:lnTo>
                  <a:pt x="214" y="1255"/>
                </a:lnTo>
                <a:lnTo>
                  <a:pt x="215" y="1255"/>
                </a:lnTo>
                <a:lnTo>
                  <a:pt x="215" y="1254"/>
                </a:lnTo>
                <a:lnTo>
                  <a:pt x="216" y="1253"/>
                </a:lnTo>
                <a:lnTo>
                  <a:pt x="216" y="1251"/>
                </a:lnTo>
                <a:lnTo>
                  <a:pt x="216" y="1250"/>
                </a:lnTo>
                <a:lnTo>
                  <a:pt x="216" y="1250"/>
                </a:lnTo>
                <a:lnTo>
                  <a:pt x="217" y="1249"/>
                </a:lnTo>
                <a:lnTo>
                  <a:pt x="218" y="1249"/>
                </a:lnTo>
                <a:lnTo>
                  <a:pt x="219" y="1248"/>
                </a:lnTo>
                <a:lnTo>
                  <a:pt x="219" y="1248"/>
                </a:lnTo>
                <a:lnTo>
                  <a:pt x="219" y="1247"/>
                </a:lnTo>
                <a:lnTo>
                  <a:pt x="219" y="1245"/>
                </a:lnTo>
                <a:lnTo>
                  <a:pt x="219" y="1244"/>
                </a:lnTo>
                <a:lnTo>
                  <a:pt x="219" y="1243"/>
                </a:lnTo>
                <a:lnTo>
                  <a:pt x="218" y="1243"/>
                </a:lnTo>
                <a:lnTo>
                  <a:pt x="218" y="1243"/>
                </a:lnTo>
                <a:lnTo>
                  <a:pt x="217" y="1243"/>
                </a:lnTo>
                <a:lnTo>
                  <a:pt x="217" y="1243"/>
                </a:lnTo>
                <a:lnTo>
                  <a:pt x="216" y="1243"/>
                </a:lnTo>
                <a:lnTo>
                  <a:pt x="214" y="1244"/>
                </a:lnTo>
                <a:lnTo>
                  <a:pt x="212" y="1244"/>
                </a:lnTo>
                <a:lnTo>
                  <a:pt x="212" y="1244"/>
                </a:lnTo>
                <a:lnTo>
                  <a:pt x="212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1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4"/>
                </a:lnTo>
                <a:lnTo>
                  <a:pt x="210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3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2"/>
                </a:lnTo>
                <a:lnTo>
                  <a:pt x="209" y="1241"/>
                </a:lnTo>
                <a:lnTo>
                  <a:pt x="210" y="1241"/>
                </a:lnTo>
                <a:lnTo>
                  <a:pt x="210" y="1241"/>
                </a:lnTo>
                <a:lnTo>
                  <a:pt x="210" y="1240"/>
                </a:lnTo>
                <a:lnTo>
                  <a:pt x="210" y="1240"/>
                </a:lnTo>
                <a:lnTo>
                  <a:pt x="210" y="1240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9"/>
                </a:lnTo>
                <a:lnTo>
                  <a:pt x="210" y="1238"/>
                </a:lnTo>
                <a:lnTo>
                  <a:pt x="210" y="1238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7"/>
                </a:lnTo>
                <a:lnTo>
                  <a:pt x="210" y="1236"/>
                </a:lnTo>
                <a:lnTo>
                  <a:pt x="210" y="1236"/>
                </a:lnTo>
                <a:lnTo>
                  <a:pt x="210" y="1235"/>
                </a:lnTo>
                <a:lnTo>
                  <a:pt x="210" y="1235"/>
                </a:lnTo>
                <a:lnTo>
                  <a:pt x="210" y="1235"/>
                </a:lnTo>
                <a:lnTo>
                  <a:pt x="210" y="1235"/>
                </a:lnTo>
                <a:lnTo>
                  <a:pt x="209" y="1234"/>
                </a:lnTo>
                <a:lnTo>
                  <a:pt x="209" y="1234"/>
                </a:lnTo>
                <a:lnTo>
                  <a:pt x="209" y="1234"/>
                </a:lnTo>
                <a:lnTo>
                  <a:pt x="209" y="1233"/>
                </a:lnTo>
                <a:lnTo>
                  <a:pt x="209" y="1232"/>
                </a:lnTo>
                <a:lnTo>
                  <a:pt x="209" y="1232"/>
                </a:lnTo>
                <a:lnTo>
                  <a:pt x="208" y="1232"/>
                </a:lnTo>
                <a:lnTo>
                  <a:pt x="208" y="1232"/>
                </a:lnTo>
                <a:lnTo>
                  <a:pt x="208" y="1231"/>
                </a:lnTo>
                <a:lnTo>
                  <a:pt x="208" y="1231"/>
                </a:lnTo>
                <a:lnTo>
                  <a:pt x="208" y="1230"/>
                </a:lnTo>
                <a:lnTo>
                  <a:pt x="208" y="1230"/>
                </a:lnTo>
                <a:lnTo>
                  <a:pt x="208" y="1229"/>
                </a:lnTo>
                <a:lnTo>
                  <a:pt x="208" y="1229"/>
                </a:lnTo>
                <a:lnTo>
                  <a:pt x="207" y="1229"/>
                </a:lnTo>
                <a:lnTo>
                  <a:pt x="208" y="1229"/>
                </a:lnTo>
                <a:lnTo>
                  <a:pt x="208" y="1227"/>
                </a:lnTo>
                <a:lnTo>
                  <a:pt x="208" y="1226"/>
                </a:lnTo>
                <a:lnTo>
                  <a:pt x="208" y="1225"/>
                </a:lnTo>
                <a:lnTo>
                  <a:pt x="207" y="1224"/>
                </a:lnTo>
                <a:lnTo>
                  <a:pt x="206" y="1222"/>
                </a:lnTo>
                <a:lnTo>
                  <a:pt x="206" y="1221"/>
                </a:lnTo>
                <a:lnTo>
                  <a:pt x="206" y="1220"/>
                </a:lnTo>
                <a:lnTo>
                  <a:pt x="206" y="1219"/>
                </a:lnTo>
                <a:lnTo>
                  <a:pt x="207" y="1217"/>
                </a:lnTo>
                <a:lnTo>
                  <a:pt x="207" y="1217"/>
                </a:lnTo>
                <a:lnTo>
                  <a:pt x="206" y="1216"/>
                </a:lnTo>
                <a:lnTo>
                  <a:pt x="205" y="1215"/>
                </a:lnTo>
                <a:lnTo>
                  <a:pt x="203" y="1214"/>
                </a:lnTo>
                <a:lnTo>
                  <a:pt x="201" y="1214"/>
                </a:lnTo>
                <a:lnTo>
                  <a:pt x="199" y="1214"/>
                </a:lnTo>
                <a:lnTo>
                  <a:pt x="199" y="1214"/>
                </a:lnTo>
                <a:lnTo>
                  <a:pt x="199" y="1215"/>
                </a:lnTo>
                <a:lnTo>
                  <a:pt x="198" y="1215"/>
                </a:lnTo>
                <a:lnTo>
                  <a:pt x="198" y="1214"/>
                </a:lnTo>
                <a:lnTo>
                  <a:pt x="198" y="1214"/>
                </a:lnTo>
                <a:lnTo>
                  <a:pt x="198" y="1214"/>
                </a:lnTo>
                <a:lnTo>
                  <a:pt x="197" y="1214"/>
                </a:lnTo>
                <a:lnTo>
                  <a:pt x="197" y="1214"/>
                </a:lnTo>
                <a:lnTo>
                  <a:pt x="197" y="1213"/>
                </a:lnTo>
                <a:lnTo>
                  <a:pt x="197" y="1213"/>
                </a:lnTo>
                <a:lnTo>
                  <a:pt x="197" y="1213"/>
                </a:lnTo>
                <a:lnTo>
                  <a:pt x="197" y="1212"/>
                </a:lnTo>
                <a:lnTo>
                  <a:pt x="197" y="1212"/>
                </a:lnTo>
                <a:lnTo>
                  <a:pt x="197" y="1211"/>
                </a:lnTo>
                <a:lnTo>
                  <a:pt x="197" y="1211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10"/>
                </a:lnTo>
                <a:lnTo>
                  <a:pt x="196" y="1209"/>
                </a:lnTo>
                <a:lnTo>
                  <a:pt x="195" y="1209"/>
                </a:lnTo>
                <a:lnTo>
                  <a:pt x="195" y="1209"/>
                </a:lnTo>
                <a:lnTo>
                  <a:pt x="195" y="1208"/>
                </a:lnTo>
                <a:lnTo>
                  <a:pt x="195" y="1208"/>
                </a:lnTo>
                <a:lnTo>
                  <a:pt x="195" y="1208"/>
                </a:lnTo>
                <a:lnTo>
                  <a:pt x="195" y="1208"/>
                </a:lnTo>
                <a:lnTo>
                  <a:pt x="196" y="1207"/>
                </a:lnTo>
                <a:lnTo>
                  <a:pt x="196" y="1207"/>
                </a:lnTo>
                <a:lnTo>
                  <a:pt x="196" y="1207"/>
                </a:lnTo>
                <a:lnTo>
                  <a:pt x="197" y="1207"/>
                </a:lnTo>
                <a:lnTo>
                  <a:pt x="197" y="1205"/>
                </a:lnTo>
                <a:lnTo>
                  <a:pt x="197" y="1204"/>
                </a:lnTo>
                <a:lnTo>
                  <a:pt x="199" y="1203"/>
                </a:lnTo>
                <a:lnTo>
                  <a:pt x="200" y="1203"/>
                </a:lnTo>
                <a:lnTo>
                  <a:pt x="200" y="1203"/>
                </a:lnTo>
                <a:lnTo>
                  <a:pt x="201" y="1202"/>
                </a:lnTo>
                <a:lnTo>
                  <a:pt x="201" y="1201"/>
                </a:lnTo>
                <a:lnTo>
                  <a:pt x="201" y="1200"/>
                </a:lnTo>
                <a:lnTo>
                  <a:pt x="200" y="1199"/>
                </a:lnTo>
                <a:lnTo>
                  <a:pt x="199" y="1198"/>
                </a:lnTo>
                <a:lnTo>
                  <a:pt x="198" y="1197"/>
                </a:lnTo>
                <a:lnTo>
                  <a:pt x="198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7" y="1197"/>
                </a:lnTo>
                <a:lnTo>
                  <a:pt x="195" y="1197"/>
                </a:lnTo>
                <a:lnTo>
                  <a:pt x="195" y="1197"/>
                </a:lnTo>
                <a:lnTo>
                  <a:pt x="195" y="1197"/>
                </a:lnTo>
                <a:lnTo>
                  <a:pt x="194" y="1196"/>
                </a:lnTo>
                <a:lnTo>
                  <a:pt x="194" y="1196"/>
                </a:lnTo>
                <a:lnTo>
                  <a:pt x="194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6"/>
                </a:lnTo>
                <a:lnTo>
                  <a:pt x="193" y="1195"/>
                </a:lnTo>
                <a:lnTo>
                  <a:pt x="192" y="1195"/>
                </a:lnTo>
                <a:lnTo>
                  <a:pt x="192" y="1195"/>
                </a:lnTo>
                <a:lnTo>
                  <a:pt x="190" y="1193"/>
                </a:lnTo>
                <a:lnTo>
                  <a:pt x="190" y="1193"/>
                </a:lnTo>
                <a:lnTo>
                  <a:pt x="189" y="1192"/>
                </a:lnTo>
                <a:lnTo>
                  <a:pt x="188" y="1190"/>
                </a:lnTo>
                <a:lnTo>
                  <a:pt x="186" y="1188"/>
                </a:lnTo>
                <a:lnTo>
                  <a:pt x="185" y="1187"/>
                </a:lnTo>
                <a:lnTo>
                  <a:pt x="184" y="1186"/>
                </a:lnTo>
                <a:lnTo>
                  <a:pt x="184" y="1185"/>
                </a:lnTo>
                <a:lnTo>
                  <a:pt x="183" y="1185"/>
                </a:lnTo>
                <a:lnTo>
                  <a:pt x="181" y="1184"/>
                </a:lnTo>
                <a:lnTo>
                  <a:pt x="180" y="1183"/>
                </a:lnTo>
                <a:lnTo>
                  <a:pt x="178" y="1180"/>
                </a:lnTo>
                <a:lnTo>
                  <a:pt x="176" y="1178"/>
                </a:lnTo>
                <a:lnTo>
                  <a:pt x="174" y="1176"/>
                </a:lnTo>
                <a:lnTo>
                  <a:pt x="171" y="1174"/>
                </a:lnTo>
                <a:lnTo>
                  <a:pt x="170" y="1173"/>
                </a:lnTo>
                <a:lnTo>
                  <a:pt x="170" y="1172"/>
                </a:lnTo>
                <a:lnTo>
                  <a:pt x="169" y="1171"/>
                </a:lnTo>
                <a:lnTo>
                  <a:pt x="169" y="1170"/>
                </a:lnTo>
                <a:lnTo>
                  <a:pt x="168" y="1168"/>
                </a:lnTo>
                <a:lnTo>
                  <a:pt x="167" y="1167"/>
                </a:lnTo>
                <a:lnTo>
                  <a:pt x="167" y="1165"/>
                </a:lnTo>
                <a:lnTo>
                  <a:pt x="166" y="1164"/>
                </a:lnTo>
                <a:lnTo>
                  <a:pt x="165" y="1163"/>
                </a:lnTo>
                <a:lnTo>
                  <a:pt x="165" y="1162"/>
                </a:lnTo>
                <a:lnTo>
                  <a:pt x="164" y="1161"/>
                </a:lnTo>
                <a:lnTo>
                  <a:pt x="164" y="1160"/>
                </a:lnTo>
                <a:lnTo>
                  <a:pt x="164" y="1160"/>
                </a:lnTo>
                <a:lnTo>
                  <a:pt x="164" y="1159"/>
                </a:lnTo>
                <a:lnTo>
                  <a:pt x="165" y="1158"/>
                </a:lnTo>
                <a:lnTo>
                  <a:pt x="165" y="1157"/>
                </a:lnTo>
                <a:lnTo>
                  <a:pt x="164" y="1157"/>
                </a:lnTo>
                <a:lnTo>
                  <a:pt x="164" y="1155"/>
                </a:lnTo>
                <a:lnTo>
                  <a:pt x="165" y="1153"/>
                </a:lnTo>
                <a:lnTo>
                  <a:pt x="166" y="1153"/>
                </a:lnTo>
                <a:lnTo>
                  <a:pt x="167" y="1153"/>
                </a:lnTo>
                <a:lnTo>
                  <a:pt x="168" y="1152"/>
                </a:lnTo>
                <a:lnTo>
                  <a:pt x="169" y="1153"/>
                </a:lnTo>
                <a:lnTo>
                  <a:pt x="169" y="1153"/>
                </a:lnTo>
                <a:lnTo>
                  <a:pt x="170" y="1153"/>
                </a:lnTo>
                <a:lnTo>
                  <a:pt x="171" y="1154"/>
                </a:lnTo>
                <a:lnTo>
                  <a:pt x="172" y="1154"/>
                </a:lnTo>
                <a:lnTo>
                  <a:pt x="172" y="1153"/>
                </a:lnTo>
                <a:lnTo>
                  <a:pt x="173" y="1153"/>
                </a:lnTo>
                <a:lnTo>
                  <a:pt x="173" y="1152"/>
                </a:lnTo>
                <a:lnTo>
                  <a:pt x="173" y="1151"/>
                </a:lnTo>
                <a:lnTo>
                  <a:pt x="173" y="1151"/>
                </a:lnTo>
                <a:lnTo>
                  <a:pt x="173" y="1151"/>
                </a:lnTo>
                <a:lnTo>
                  <a:pt x="173" y="1151"/>
                </a:lnTo>
                <a:lnTo>
                  <a:pt x="174" y="1151"/>
                </a:lnTo>
                <a:lnTo>
                  <a:pt x="174" y="1151"/>
                </a:lnTo>
                <a:lnTo>
                  <a:pt x="174" y="1151"/>
                </a:lnTo>
                <a:lnTo>
                  <a:pt x="174" y="1150"/>
                </a:lnTo>
                <a:lnTo>
                  <a:pt x="174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50"/>
                </a:lnTo>
                <a:lnTo>
                  <a:pt x="175" y="1149"/>
                </a:lnTo>
                <a:lnTo>
                  <a:pt x="175" y="1149"/>
                </a:lnTo>
                <a:lnTo>
                  <a:pt x="175" y="1149"/>
                </a:lnTo>
                <a:lnTo>
                  <a:pt x="175" y="1149"/>
                </a:lnTo>
                <a:lnTo>
                  <a:pt x="174" y="1149"/>
                </a:lnTo>
                <a:lnTo>
                  <a:pt x="174" y="1148"/>
                </a:lnTo>
                <a:lnTo>
                  <a:pt x="174" y="1148"/>
                </a:lnTo>
                <a:lnTo>
                  <a:pt x="174" y="1148"/>
                </a:lnTo>
                <a:lnTo>
                  <a:pt x="174" y="1147"/>
                </a:lnTo>
                <a:lnTo>
                  <a:pt x="174" y="1147"/>
                </a:lnTo>
                <a:lnTo>
                  <a:pt x="175" y="1147"/>
                </a:lnTo>
                <a:lnTo>
                  <a:pt x="175" y="1147"/>
                </a:lnTo>
                <a:lnTo>
                  <a:pt x="175" y="1146"/>
                </a:lnTo>
                <a:lnTo>
                  <a:pt x="175" y="1146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5" y="1145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4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6" y="1143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2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1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40"/>
                </a:lnTo>
                <a:lnTo>
                  <a:pt x="175" y="1139"/>
                </a:lnTo>
                <a:lnTo>
                  <a:pt x="175" y="1139"/>
                </a:lnTo>
                <a:lnTo>
                  <a:pt x="175" y="1138"/>
                </a:lnTo>
                <a:lnTo>
                  <a:pt x="175" y="1138"/>
                </a:lnTo>
                <a:lnTo>
                  <a:pt x="175" y="1138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5" y="1137"/>
                </a:lnTo>
                <a:lnTo>
                  <a:pt x="174" y="1136"/>
                </a:lnTo>
                <a:lnTo>
                  <a:pt x="175" y="1136"/>
                </a:lnTo>
                <a:lnTo>
                  <a:pt x="174" y="1136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5"/>
                </a:lnTo>
                <a:lnTo>
                  <a:pt x="175" y="1134"/>
                </a:lnTo>
                <a:lnTo>
                  <a:pt x="174" y="1134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4" y="1133"/>
                </a:lnTo>
                <a:lnTo>
                  <a:pt x="173" y="1132"/>
                </a:lnTo>
                <a:lnTo>
                  <a:pt x="173" y="1132"/>
                </a:lnTo>
                <a:lnTo>
                  <a:pt x="173" y="1132"/>
                </a:lnTo>
                <a:lnTo>
                  <a:pt x="173" y="1131"/>
                </a:lnTo>
                <a:lnTo>
                  <a:pt x="173" y="1129"/>
                </a:lnTo>
                <a:lnTo>
                  <a:pt x="173" y="1129"/>
                </a:lnTo>
                <a:lnTo>
                  <a:pt x="173" y="1128"/>
                </a:lnTo>
                <a:lnTo>
                  <a:pt x="172" y="1126"/>
                </a:lnTo>
                <a:lnTo>
                  <a:pt x="172" y="1126"/>
                </a:lnTo>
                <a:lnTo>
                  <a:pt x="172" y="1126"/>
                </a:lnTo>
                <a:lnTo>
                  <a:pt x="172" y="1126"/>
                </a:lnTo>
                <a:lnTo>
                  <a:pt x="171" y="1126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1" y="1125"/>
                </a:lnTo>
                <a:lnTo>
                  <a:pt x="170" y="1125"/>
                </a:lnTo>
                <a:lnTo>
                  <a:pt x="170" y="1124"/>
                </a:lnTo>
                <a:lnTo>
                  <a:pt x="170" y="1124"/>
                </a:lnTo>
                <a:lnTo>
                  <a:pt x="170" y="1124"/>
                </a:lnTo>
                <a:lnTo>
                  <a:pt x="170" y="1124"/>
                </a:lnTo>
                <a:lnTo>
                  <a:pt x="169" y="1124"/>
                </a:lnTo>
                <a:lnTo>
                  <a:pt x="169" y="1124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3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2"/>
                </a:lnTo>
                <a:lnTo>
                  <a:pt x="169" y="1121"/>
                </a:lnTo>
                <a:lnTo>
                  <a:pt x="169" y="1121"/>
                </a:lnTo>
                <a:lnTo>
                  <a:pt x="169" y="1120"/>
                </a:lnTo>
                <a:lnTo>
                  <a:pt x="169" y="1119"/>
                </a:lnTo>
                <a:lnTo>
                  <a:pt x="169" y="1118"/>
                </a:lnTo>
                <a:lnTo>
                  <a:pt x="169" y="1117"/>
                </a:lnTo>
                <a:lnTo>
                  <a:pt x="169" y="1117"/>
                </a:lnTo>
                <a:lnTo>
                  <a:pt x="169" y="1115"/>
                </a:lnTo>
                <a:lnTo>
                  <a:pt x="168" y="1114"/>
                </a:lnTo>
                <a:lnTo>
                  <a:pt x="167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6" y="1114"/>
                </a:lnTo>
                <a:lnTo>
                  <a:pt x="165" y="1114"/>
                </a:lnTo>
                <a:lnTo>
                  <a:pt x="165" y="1114"/>
                </a:lnTo>
                <a:lnTo>
                  <a:pt x="165" y="1114"/>
                </a:lnTo>
                <a:lnTo>
                  <a:pt x="164" y="1114"/>
                </a:lnTo>
                <a:lnTo>
                  <a:pt x="164" y="1114"/>
                </a:lnTo>
                <a:lnTo>
                  <a:pt x="163" y="1114"/>
                </a:lnTo>
                <a:lnTo>
                  <a:pt x="163" y="1114"/>
                </a:lnTo>
                <a:lnTo>
                  <a:pt x="163" y="1114"/>
                </a:lnTo>
                <a:lnTo>
                  <a:pt x="162" y="1114"/>
                </a:lnTo>
                <a:lnTo>
                  <a:pt x="162" y="1114"/>
                </a:lnTo>
                <a:lnTo>
                  <a:pt x="162" y="1114"/>
                </a:lnTo>
                <a:lnTo>
                  <a:pt x="162" y="1113"/>
                </a:lnTo>
                <a:lnTo>
                  <a:pt x="163" y="1112"/>
                </a:lnTo>
                <a:lnTo>
                  <a:pt x="163" y="1110"/>
                </a:lnTo>
                <a:lnTo>
                  <a:pt x="164" y="1108"/>
                </a:lnTo>
                <a:lnTo>
                  <a:pt x="164" y="1108"/>
                </a:lnTo>
                <a:lnTo>
                  <a:pt x="164" y="1107"/>
                </a:lnTo>
                <a:lnTo>
                  <a:pt x="164" y="1106"/>
                </a:lnTo>
                <a:lnTo>
                  <a:pt x="164" y="1106"/>
                </a:lnTo>
                <a:lnTo>
                  <a:pt x="164" y="1106"/>
                </a:lnTo>
                <a:lnTo>
                  <a:pt x="164" y="1106"/>
                </a:lnTo>
                <a:lnTo>
                  <a:pt x="163" y="1104"/>
                </a:lnTo>
                <a:lnTo>
                  <a:pt x="163" y="1103"/>
                </a:lnTo>
                <a:lnTo>
                  <a:pt x="163" y="1103"/>
                </a:lnTo>
                <a:lnTo>
                  <a:pt x="164" y="1102"/>
                </a:lnTo>
                <a:lnTo>
                  <a:pt x="164" y="1101"/>
                </a:lnTo>
                <a:lnTo>
                  <a:pt x="164" y="1101"/>
                </a:lnTo>
                <a:lnTo>
                  <a:pt x="164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3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2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1" y="1100"/>
                </a:lnTo>
                <a:lnTo>
                  <a:pt x="160" y="1100"/>
                </a:lnTo>
                <a:lnTo>
                  <a:pt x="160" y="1100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9"/>
                </a:lnTo>
                <a:lnTo>
                  <a:pt x="160" y="1098"/>
                </a:lnTo>
                <a:lnTo>
                  <a:pt x="160" y="1098"/>
                </a:lnTo>
                <a:lnTo>
                  <a:pt x="160" y="1098"/>
                </a:lnTo>
                <a:lnTo>
                  <a:pt x="160" y="1098"/>
                </a:lnTo>
                <a:lnTo>
                  <a:pt x="159" y="1098"/>
                </a:lnTo>
                <a:lnTo>
                  <a:pt x="159" y="1098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7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59" y="1096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60" y="1095"/>
                </a:lnTo>
                <a:lnTo>
                  <a:pt x="159" y="1095"/>
                </a:lnTo>
                <a:lnTo>
                  <a:pt x="159" y="1094"/>
                </a:lnTo>
                <a:lnTo>
                  <a:pt x="159" y="1094"/>
                </a:lnTo>
                <a:lnTo>
                  <a:pt x="159" y="1094"/>
                </a:lnTo>
                <a:lnTo>
                  <a:pt x="159" y="1094"/>
                </a:lnTo>
                <a:lnTo>
                  <a:pt x="158" y="1094"/>
                </a:lnTo>
                <a:lnTo>
                  <a:pt x="158" y="1094"/>
                </a:lnTo>
                <a:lnTo>
                  <a:pt x="158" y="1095"/>
                </a:lnTo>
                <a:lnTo>
                  <a:pt x="158" y="1095"/>
                </a:lnTo>
                <a:lnTo>
                  <a:pt x="158" y="1095"/>
                </a:lnTo>
                <a:lnTo>
                  <a:pt x="158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7" y="1095"/>
                </a:lnTo>
                <a:lnTo>
                  <a:pt x="156" y="1095"/>
                </a:lnTo>
                <a:lnTo>
                  <a:pt x="156" y="1095"/>
                </a:lnTo>
                <a:lnTo>
                  <a:pt x="156" y="1095"/>
                </a:lnTo>
                <a:lnTo>
                  <a:pt x="155" y="1095"/>
                </a:lnTo>
                <a:lnTo>
                  <a:pt x="155" y="1095"/>
                </a:lnTo>
                <a:lnTo>
                  <a:pt x="155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4" y="1095"/>
                </a:lnTo>
                <a:lnTo>
                  <a:pt x="153" y="1095"/>
                </a:lnTo>
                <a:lnTo>
                  <a:pt x="153" y="1095"/>
                </a:lnTo>
                <a:lnTo>
                  <a:pt x="153" y="1094"/>
                </a:lnTo>
                <a:lnTo>
                  <a:pt x="153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4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3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2"/>
                </a:lnTo>
                <a:lnTo>
                  <a:pt x="152" y="1091"/>
                </a:lnTo>
                <a:lnTo>
                  <a:pt x="152" y="1091"/>
                </a:lnTo>
                <a:lnTo>
                  <a:pt x="152" y="1091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2" y="1090"/>
                </a:lnTo>
                <a:lnTo>
                  <a:pt x="153" y="1089"/>
                </a:lnTo>
                <a:lnTo>
                  <a:pt x="153" y="1089"/>
                </a:lnTo>
                <a:lnTo>
                  <a:pt x="153" y="1089"/>
                </a:lnTo>
                <a:lnTo>
                  <a:pt x="153" y="1088"/>
                </a:lnTo>
                <a:lnTo>
                  <a:pt x="153" y="1088"/>
                </a:lnTo>
                <a:lnTo>
                  <a:pt x="153" y="1088"/>
                </a:lnTo>
                <a:lnTo>
                  <a:pt x="153" y="1087"/>
                </a:lnTo>
                <a:lnTo>
                  <a:pt x="154" y="1087"/>
                </a:lnTo>
                <a:lnTo>
                  <a:pt x="154" y="1087"/>
                </a:lnTo>
                <a:lnTo>
                  <a:pt x="154" y="1087"/>
                </a:lnTo>
                <a:lnTo>
                  <a:pt x="154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6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4"/>
                </a:lnTo>
                <a:lnTo>
                  <a:pt x="153" y="1084"/>
                </a:lnTo>
                <a:lnTo>
                  <a:pt x="153" y="1084"/>
                </a:lnTo>
                <a:lnTo>
                  <a:pt x="153" y="1084"/>
                </a:lnTo>
                <a:lnTo>
                  <a:pt x="152" y="1083"/>
                </a:lnTo>
                <a:lnTo>
                  <a:pt x="152" y="1083"/>
                </a:lnTo>
                <a:lnTo>
                  <a:pt x="152" y="1083"/>
                </a:lnTo>
                <a:lnTo>
                  <a:pt x="152" y="1083"/>
                </a:lnTo>
                <a:lnTo>
                  <a:pt x="151" y="1082"/>
                </a:lnTo>
                <a:lnTo>
                  <a:pt x="151" y="1082"/>
                </a:lnTo>
                <a:lnTo>
                  <a:pt x="150" y="1082"/>
                </a:lnTo>
                <a:lnTo>
                  <a:pt x="150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9" y="1082"/>
                </a:lnTo>
                <a:lnTo>
                  <a:pt x="148" y="1082"/>
                </a:lnTo>
                <a:lnTo>
                  <a:pt x="148" y="1081"/>
                </a:lnTo>
                <a:lnTo>
                  <a:pt x="148" y="1081"/>
                </a:lnTo>
                <a:lnTo>
                  <a:pt x="147" y="1081"/>
                </a:lnTo>
                <a:lnTo>
                  <a:pt x="147" y="1081"/>
                </a:lnTo>
                <a:lnTo>
                  <a:pt x="147" y="1080"/>
                </a:lnTo>
                <a:lnTo>
                  <a:pt x="147" y="1080"/>
                </a:lnTo>
                <a:lnTo>
                  <a:pt x="147" y="1080"/>
                </a:lnTo>
                <a:lnTo>
                  <a:pt x="146" y="1080"/>
                </a:lnTo>
                <a:lnTo>
                  <a:pt x="146" y="1080"/>
                </a:lnTo>
                <a:lnTo>
                  <a:pt x="146" y="1080"/>
                </a:lnTo>
                <a:lnTo>
                  <a:pt x="146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9"/>
                </a:lnTo>
                <a:lnTo>
                  <a:pt x="145" y="1078"/>
                </a:lnTo>
                <a:lnTo>
                  <a:pt x="145" y="1078"/>
                </a:lnTo>
                <a:lnTo>
                  <a:pt x="145" y="1078"/>
                </a:lnTo>
                <a:lnTo>
                  <a:pt x="145" y="1077"/>
                </a:lnTo>
                <a:lnTo>
                  <a:pt x="145" y="1077"/>
                </a:lnTo>
                <a:lnTo>
                  <a:pt x="145" y="1077"/>
                </a:lnTo>
                <a:lnTo>
                  <a:pt x="144" y="1077"/>
                </a:lnTo>
                <a:lnTo>
                  <a:pt x="144" y="1076"/>
                </a:lnTo>
                <a:lnTo>
                  <a:pt x="144" y="1076"/>
                </a:lnTo>
                <a:lnTo>
                  <a:pt x="144" y="1076"/>
                </a:lnTo>
                <a:lnTo>
                  <a:pt x="144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5"/>
                </a:lnTo>
                <a:lnTo>
                  <a:pt x="141" y="1075"/>
                </a:lnTo>
                <a:lnTo>
                  <a:pt x="141" y="1075"/>
                </a:lnTo>
                <a:lnTo>
                  <a:pt x="142" y="1075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2" y="1074"/>
                </a:lnTo>
                <a:lnTo>
                  <a:pt x="143" y="1074"/>
                </a:lnTo>
                <a:lnTo>
                  <a:pt x="143" y="1074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3" y="1073"/>
                </a:lnTo>
                <a:lnTo>
                  <a:pt x="142" y="1073"/>
                </a:lnTo>
                <a:lnTo>
                  <a:pt x="142" y="1072"/>
                </a:lnTo>
                <a:lnTo>
                  <a:pt x="142" y="1072"/>
                </a:lnTo>
                <a:lnTo>
                  <a:pt x="142" y="1072"/>
                </a:lnTo>
                <a:lnTo>
                  <a:pt x="142" y="1072"/>
                </a:lnTo>
                <a:lnTo>
                  <a:pt x="141" y="1072"/>
                </a:lnTo>
                <a:lnTo>
                  <a:pt x="141" y="1072"/>
                </a:lnTo>
                <a:lnTo>
                  <a:pt x="141" y="1073"/>
                </a:lnTo>
                <a:lnTo>
                  <a:pt x="140" y="1073"/>
                </a:lnTo>
                <a:lnTo>
                  <a:pt x="140" y="1073"/>
                </a:lnTo>
                <a:lnTo>
                  <a:pt x="140" y="1072"/>
                </a:lnTo>
                <a:lnTo>
                  <a:pt x="140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2"/>
                </a:lnTo>
                <a:lnTo>
                  <a:pt x="139" y="1071"/>
                </a:lnTo>
                <a:lnTo>
                  <a:pt x="139" y="1071"/>
                </a:lnTo>
                <a:lnTo>
                  <a:pt x="139" y="1071"/>
                </a:lnTo>
                <a:lnTo>
                  <a:pt x="139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1"/>
                </a:lnTo>
                <a:lnTo>
                  <a:pt x="140" y="1070"/>
                </a:lnTo>
                <a:lnTo>
                  <a:pt x="140" y="1070"/>
                </a:lnTo>
                <a:lnTo>
                  <a:pt x="141" y="1070"/>
                </a:lnTo>
                <a:lnTo>
                  <a:pt x="141" y="1070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9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8"/>
                </a:lnTo>
                <a:lnTo>
                  <a:pt x="141" y="1067"/>
                </a:lnTo>
                <a:lnTo>
                  <a:pt x="140" y="1067"/>
                </a:lnTo>
                <a:lnTo>
                  <a:pt x="140" y="1067"/>
                </a:lnTo>
                <a:lnTo>
                  <a:pt x="140" y="1066"/>
                </a:lnTo>
                <a:lnTo>
                  <a:pt x="140" y="1066"/>
                </a:lnTo>
                <a:lnTo>
                  <a:pt x="140" y="1066"/>
                </a:lnTo>
                <a:lnTo>
                  <a:pt x="140" y="1065"/>
                </a:lnTo>
                <a:lnTo>
                  <a:pt x="140" y="1065"/>
                </a:lnTo>
                <a:lnTo>
                  <a:pt x="140" y="1065"/>
                </a:lnTo>
                <a:lnTo>
                  <a:pt x="139" y="1065"/>
                </a:lnTo>
                <a:lnTo>
                  <a:pt x="139" y="1064"/>
                </a:lnTo>
                <a:lnTo>
                  <a:pt x="139" y="1064"/>
                </a:lnTo>
                <a:lnTo>
                  <a:pt x="139" y="1063"/>
                </a:lnTo>
                <a:lnTo>
                  <a:pt x="139" y="1063"/>
                </a:lnTo>
                <a:lnTo>
                  <a:pt x="139" y="1063"/>
                </a:lnTo>
                <a:lnTo>
                  <a:pt x="139" y="1063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8" y="1062"/>
                </a:lnTo>
                <a:lnTo>
                  <a:pt x="137" y="1062"/>
                </a:lnTo>
                <a:lnTo>
                  <a:pt x="137" y="1061"/>
                </a:lnTo>
                <a:lnTo>
                  <a:pt x="137" y="1061"/>
                </a:lnTo>
                <a:lnTo>
                  <a:pt x="137" y="1061"/>
                </a:lnTo>
                <a:lnTo>
                  <a:pt x="137" y="1061"/>
                </a:lnTo>
                <a:lnTo>
                  <a:pt x="136" y="1061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60"/>
                </a:lnTo>
                <a:lnTo>
                  <a:pt x="136" y="1059"/>
                </a:lnTo>
                <a:lnTo>
                  <a:pt x="136" y="1059"/>
                </a:lnTo>
                <a:lnTo>
                  <a:pt x="136" y="1059"/>
                </a:lnTo>
                <a:lnTo>
                  <a:pt x="136" y="1058"/>
                </a:lnTo>
                <a:lnTo>
                  <a:pt x="136" y="1058"/>
                </a:lnTo>
                <a:lnTo>
                  <a:pt x="136" y="1058"/>
                </a:lnTo>
                <a:lnTo>
                  <a:pt x="136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5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8"/>
                </a:lnTo>
                <a:lnTo>
                  <a:pt x="134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7"/>
                </a:lnTo>
                <a:lnTo>
                  <a:pt x="133" y="1056"/>
                </a:lnTo>
                <a:lnTo>
                  <a:pt x="133" y="1056"/>
                </a:lnTo>
                <a:lnTo>
                  <a:pt x="133" y="1056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5"/>
                </a:lnTo>
                <a:lnTo>
                  <a:pt x="133" y="1054"/>
                </a:lnTo>
                <a:lnTo>
                  <a:pt x="133" y="1054"/>
                </a:lnTo>
                <a:lnTo>
                  <a:pt x="133" y="1054"/>
                </a:lnTo>
                <a:lnTo>
                  <a:pt x="133" y="1053"/>
                </a:lnTo>
                <a:lnTo>
                  <a:pt x="133" y="1053"/>
                </a:lnTo>
                <a:lnTo>
                  <a:pt x="132" y="1053"/>
                </a:lnTo>
                <a:lnTo>
                  <a:pt x="132" y="1053"/>
                </a:lnTo>
                <a:lnTo>
                  <a:pt x="132" y="1052"/>
                </a:lnTo>
                <a:lnTo>
                  <a:pt x="132" y="1052"/>
                </a:lnTo>
                <a:lnTo>
                  <a:pt x="132" y="1052"/>
                </a:lnTo>
                <a:lnTo>
                  <a:pt x="131" y="1052"/>
                </a:lnTo>
                <a:lnTo>
                  <a:pt x="131" y="1052"/>
                </a:lnTo>
                <a:lnTo>
                  <a:pt x="131" y="1052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1" y="1051"/>
                </a:lnTo>
                <a:lnTo>
                  <a:pt x="130" y="1050"/>
                </a:lnTo>
                <a:lnTo>
                  <a:pt x="130" y="1050"/>
                </a:lnTo>
                <a:lnTo>
                  <a:pt x="130" y="1050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9"/>
                </a:lnTo>
                <a:lnTo>
                  <a:pt x="130" y="1048"/>
                </a:lnTo>
                <a:lnTo>
                  <a:pt x="130" y="1048"/>
                </a:lnTo>
                <a:lnTo>
                  <a:pt x="129" y="1048"/>
                </a:lnTo>
                <a:lnTo>
                  <a:pt x="129" y="1048"/>
                </a:lnTo>
                <a:lnTo>
                  <a:pt x="129" y="1048"/>
                </a:lnTo>
                <a:lnTo>
                  <a:pt x="128" y="1048"/>
                </a:lnTo>
                <a:lnTo>
                  <a:pt x="128" y="1048"/>
                </a:lnTo>
                <a:lnTo>
                  <a:pt x="128" y="1048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7"/>
                </a:lnTo>
                <a:lnTo>
                  <a:pt x="128" y="1046"/>
                </a:lnTo>
                <a:lnTo>
                  <a:pt x="128" y="1046"/>
                </a:lnTo>
                <a:lnTo>
                  <a:pt x="128" y="1046"/>
                </a:lnTo>
                <a:lnTo>
                  <a:pt x="127" y="1046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5"/>
                </a:lnTo>
                <a:lnTo>
                  <a:pt x="127" y="1044"/>
                </a:lnTo>
                <a:lnTo>
                  <a:pt x="127" y="1044"/>
                </a:lnTo>
                <a:lnTo>
                  <a:pt x="127" y="1044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3"/>
                </a:lnTo>
                <a:lnTo>
                  <a:pt x="127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2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6" y="1041"/>
                </a:lnTo>
                <a:lnTo>
                  <a:pt x="125" y="1041"/>
                </a:lnTo>
                <a:lnTo>
                  <a:pt x="125" y="1041"/>
                </a:lnTo>
                <a:lnTo>
                  <a:pt x="125" y="1040"/>
                </a:lnTo>
                <a:lnTo>
                  <a:pt x="125" y="1040"/>
                </a:lnTo>
                <a:lnTo>
                  <a:pt x="125" y="1040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9"/>
                </a:lnTo>
                <a:lnTo>
                  <a:pt x="124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8"/>
                </a:lnTo>
                <a:lnTo>
                  <a:pt x="123" y="1037"/>
                </a:lnTo>
                <a:lnTo>
                  <a:pt x="123" y="1037"/>
                </a:lnTo>
                <a:lnTo>
                  <a:pt x="123" y="1037"/>
                </a:lnTo>
                <a:lnTo>
                  <a:pt x="123" y="1037"/>
                </a:lnTo>
                <a:lnTo>
                  <a:pt x="122" y="1037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6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5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4"/>
                </a:lnTo>
                <a:lnTo>
                  <a:pt x="122" y="1033"/>
                </a:lnTo>
                <a:lnTo>
                  <a:pt x="122" y="1033"/>
                </a:lnTo>
                <a:lnTo>
                  <a:pt x="122" y="1033"/>
                </a:lnTo>
                <a:lnTo>
                  <a:pt x="121" y="1033"/>
                </a:lnTo>
                <a:lnTo>
                  <a:pt x="121" y="1033"/>
                </a:lnTo>
                <a:lnTo>
                  <a:pt x="121" y="1032"/>
                </a:lnTo>
                <a:lnTo>
                  <a:pt x="120" y="1032"/>
                </a:lnTo>
                <a:lnTo>
                  <a:pt x="120" y="1032"/>
                </a:lnTo>
                <a:lnTo>
                  <a:pt x="120" y="1032"/>
                </a:lnTo>
                <a:lnTo>
                  <a:pt x="120" y="1031"/>
                </a:lnTo>
                <a:lnTo>
                  <a:pt x="120" y="1031"/>
                </a:lnTo>
                <a:lnTo>
                  <a:pt x="120" y="1031"/>
                </a:lnTo>
                <a:lnTo>
                  <a:pt x="120" y="1030"/>
                </a:lnTo>
                <a:lnTo>
                  <a:pt x="120" y="1030"/>
                </a:lnTo>
                <a:lnTo>
                  <a:pt x="120" y="1030"/>
                </a:lnTo>
                <a:lnTo>
                  <a:pt x="120" y="1029"/>
                </a:lnTo>
                <a:lnTo>
                  <a:pt x="120" y="1029"/>
                </a:lnTo>
                <a:lnTo>
                  <a:pt x="120" y="1029"/>
                </a:lnTo>
                <a:lnTo>
                  <a:pt x="119" y="1029"/>
                </a:lnTo>
                <a:lnTo>
                  <a:pt x="119" y="1029"/>
                </a:lnTo>
                <a:lnTo>
                  <a:pt x="119" y="1029"/>
                </a:lnTo>
                <a:lnTo>
                  <a:pt x="118" y="1029"/>
                </a:lnTo>
                <a:lnTo>
                  <a:pt x="118" y="1029"/>
                </a:lnTo>
                <a:lnTo>
                  <a:pt x="118" y="1029"/>
                </a:lnTo>
                <a:lnTo>
                  <a:pt x="117" y="1029"/>
                </a:lnTo>
                <a:lnTo>
                  <a:pt x="117" y="1029"/>
                </a:lnTo>
                <a:lnTo>
                  <a:pt x="117" y="1028"/>
                </a:lnTo>
                <a:lnTo>
                  <a:pt x="116" y="1028"/>
                </a:lnTo>
                <a:lnTo>
                  <a:pt x="116" y="1028"/>
                </a:lnTo>
                <a:lnTo>
                  <a:pt x="116" y="1028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5" y="1027"/>
                </a:lnTo>
                <a:lnTo>
                  <a:pt x="114" y="1027"/>
                </a:lnTo>
                <a:lnTo>
                  <a:pt x="114" y="1026"/>
                </a:lnTo>
                <a:lnTo>
                  <a:pt x="114" y="1026"/>
                </a:lnTo>
                <a:lnTo>
                  <a:pt x="114" y="1026"/>
                </a:lnTo>
                <a:lnTo>
                  <a:pt x="114" y="1026"/>
                </a:lnTo>
                <a:lnTo>
                  <a:pt x="113" y="1025"/>
                </a:lnTo>
                <a:lnTo>
                  <a:pt x="113" y="1025"/>
                </a:lnTo>
                <a:lnTo>
                  <a:pt x="113" y="1025"/>
                </a:lnTo>
                <a:lnTo>
                  <a:pt x="112" y="1025"/>
                </a:lnTo>
                <a:lnTo>
                  <a:pt x="112" y="1024"/>
                </a:lnTo>
                <a:lnTo>
                  <a:pt x="111" y="1024"/>
                </a:lnTo>
                <a:lnTo>
                  <a:pt x="111" y="1023"/>
                </a:lnTo>
                <a:lnTo>
                  <a:pt x="111" y="1023"/>
                </a:lnTo>
                <a:lnTo>
                  <a:pt x="111" y="1022"/>
                </a:lnTo>
                <a:lnTo>
                  <a:pt x="111" y="1021"/>
                </a:lnTo>
                <a:lnTo>
                  <a:pt x="110" y="1021"/>
                </a:lnTo>
                <a:lnTo>
                  <a:pt x="110" y="1020"/>
                </a:lnTo>
                <a:lnTo>
                  <a:pt x="110" y="1020"/>
                </a:lnTo>
                <a:lnTo>
                  <a:pt x="110" y="1020"/>
                </a:lnTo>
                <a:lnTo>
                  <a:pt x="110" y="1019"/>
                </a:lnTo>
                <a:lnTo>
                  <a:pt x="110" y="1019"/>
                </a:lnTo>
                <a:lnTo>
                  <a:pt x="109" y="1019"/>
                </a:lnTo>
                <a:lnTo>
                  <a:pt x="109" y="1019"/>
                </a:lnTo>
                <a:lnTo>
                  <a:pt x="109" y="1019"/>
                </a:lnTo>
                <a:lnTo>
                  <a:pt x="109" y="1018"/>
                </a:lnTo>
                <a:lnTo>
                  <a:pt x="108" y="1018"/>
                </a:lnTo>
                <a:lnTo>
                  <a:pt x="108" y="1018"/>
                </a:lnTo>
                <a:lnTo>
                  <a:pt x="108" y="1018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7"/>
                </a:lnTo>
                <a:lnTo>
                  <a:pt x="107" y="1016"/>
                </a:lnTo>
                <a:lnTo>
                  <a:pt x="106" y="1016"/>
                </a:lnTo>
                <a:lnTo>
                  <a:pt x="106" y="1015"/>
                </a:lnTo>
                <a:lnTo>
                  <a:pt x="106" y="1015"/>
                </a:lnTo>
                <a:lnTo>
                  <a:pt x="106" y="1014"/>
                </a:lnTo>
                <a:lnTo>
                  <a:pt x="106" y="1014"/>
                </a:lnTo>
                <a:lnTo>
                  <a:pt x="105" y="1014"/>
                </a:lnTo>
                <a:lnTo>
                  <a:pt x="105" y="1014"/>
                </a:lnTo>
                <a:lnTo>
                  <a:pt x="105" y="1013"/>
                </a:lnTo>
                <a:lnTo>
                  <a:pt x="105" y="1013"/>
                </a:lnTo>
                <a:lnTo>
                  <a:pt x="105" y="1013"/>
                </a:lnTo>
                <a:lnTo>
                  <a:pt x="105" y="1012"/>
                </a:lnTo>
                <a:lnTo>
                  <a:pt x="105" y="1012"/>
                </a:lnTo>
                <a:lnTo>
                  <a:pt x="105" y="1011"/>
                </a:lnTo>
                <a:lnTo>
                  <a:pt x="105" y="1011"/>
                </a:lnTo>
                <a:lnTo>
                  <a:pt x="105" y="1011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5" y="1010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4" y="1009"/>
                </a:lnTo>
                <a:lnTo>
                  <a:pt x="103" y="1009"/>
                </a:lnTo>
                <a:lnTo>
                  <a:pt x="103" y="1009"/>
                </a:lnTo>
                <a:lnTo>
                  <a:pt x="102" y="1009"/>
                </a:lnTo>
                <a:lnTo>
                  <a:pt x="101" y="1009"/>
                </a:lnTo>
                <a:lnTo>
                  <a:pt x="101" y="1009"/>
                </a:lnTo>
                <a:lnTo>
                  <a:pt x="101" y="1009"/>
                </a:lnTo>
                <a:lnTo>
                  <a:pt x="100" y="1009"/>
                </a:lnTo>
                <a:lnTo>
                  <a:pt x="100" y="1009"/>
                </a:lnTo>
                <a:lnTo>
                  <a:pt x="100" y="1008"/>
                </a:lnTo>
                <a:lnTo>
                  <a:pt x="99" y="1008"/>
                </a:lnTo>
                <a:lnTo>
                  <a:pt x="99" y="1008"/>
                </a:lnTo>
                <a:lnTo>
                  <a:pt x="99" y="1007"/>
                </a:lnTo>
                <a:lnTo>
                  <a:pt x="98" y="1006"/>
                </a:lnTo>
                <a:lnTo>
                  <a:pt x="98" y="1006"/>
                </a:lnTo>
                <a:lnTo>
                  <a:pt x="97" y="1006"/>
                </a:lnTo>
                <a:lnTo>
                  <a:pt x="97" y="1005"/>
                </a:lnTo>
                <a:lnTo>
                  <a:pt x="96" y="1005"/>
                </a:lnTo>
                <a:lnTo>
                  <a:pt x="96" y="1004"/>
                </a:lnTo>
                <a:lnTo>
                  <a:pt x="96" y="1004"/>
                </a:lnTo>
                <a:lnTo>
                  <a:pt x="96" y="1004"/>
                </a:lnTo>
                <a:lnTo>
                  <a:pt x="95" y="1004"/>
                </a:lnTo>
                <a:lnTo>
                  <a:pt x="95" y="1003"/>
                </a:lnTo>
                <a:lnTo>
                  <a:pt x="95" y="1003"/>
                </a:lnTo>
                <a:lnTo>
                  <a:pt x="95" y="1003"/>
                </a:lnTo>
                <a:lnTo>
                  <a:pt x="94" y="1003"/>
                </a:lnTo>
                <a:lnTo>
                  <a:pt x="94" y="1002"/>
                </a:lnTo>
                <a:lnTo>
                  <a:pt x="94" y="1002"/>
                </a:lnTo>
                <a:lnTo>
                  <a:pt x="94" y="1002"/>
                </a:lnTo>
                <a:lnTo>
                  <a:pt x="94" y="1001"/>
                </a:lnTo>
                <a:lnTo>
                  <a:pt x="94" y="1001"/>
                </a:lnTo>
                <a:lnTo>
                  <a:pt x="94" y="1001"/>
                </a:lnTo>
                <a:lnTo>
                  <a:pt x="93" y="1000"/>
                </a:lnTo>
                <a:lnTo>
                  <a:pt x="93" y="1000"/>
                </a:lnTo>
                <a:lnTo>
                  <a:pt x="93" y="1000"/>
                </a:lnTo>
                <a:lnTo>
                  <a:pt x="93" y="999"/>
                </a:lnTo>
                <a:lnTo>
                  <a:pt x="92" y="999"/>
                </a:lnTo>
                <a:lnTo>
                  <a:pt x="92" y="998"/>
                </a:lnTo>
                <a:lnTo>
                  <a:pt x="92" y="998"/>
                </a:lnTo>
                <a:lnTo>
                  <a:pt x="92" y="998"/>
                </a:lnTo>
                <a:lnTo>
                  <a:pt x="91" y="997"/>
                </a:lnTo>
                <a:lnTo>
                  <a:pt x="91" y="996"/>
                </a:lnTo>
                <a:lnTo>
                  <a:pt x="91" y="996"/>
                </a:lnTo>
                <a:lnTo>
                  <a:pt x="90" y="995"/>
                </a:lnTo>
                <a:lnTo>
                  <a:pt x="90" y="994"/>
                </a:lnTo>
                <a:lnTo>
                  <a:pt x="90" y="994"/>
                </a:lnTo>
                <a:lnTo>
                  <a:pt x="89" y="993"/>
                </a:lnTo>
                <a:lnTo>
                  <a:pt x="89" y="993"/>
                </a:lnTo>
                <a:lnTo>
                  <a:pt x="89" y="993"/>
                </a:lnTo>
                <a:lnTo>
                  <a:pt x="89" y="992"/>
                </a:lnTo>
                <a:lnTo>
                  <a:pt x="89" y="992"/>
                </a:lnTo>
                <a:lnTo>
                  <a:pt x="88" y="991"/>
                </a:lnTo>
                <a:lnTo>
                  <a:pt x="88" y="991"/>
                </a:lnTo>
                <a:lnTo>
                  <a:pt x="88" y="991"/>
                </a:lnTo>
                <a:lnTo>
                  <a:pt x="88" y="991"/>
                </a:lnTo>
                <a:lnTo>
                  <a:pt x="88" y="990"/>
                </a:lnTo>
                <a:lnTo>
                  <a:pt x="88" y="990"/>
                </a:lnTo>
                <a:lnTo>
                  <a:pt x="88" y="990"/>
                </a:lnTo>
                <a:lnTo>
                  <a:pt x="88" y="989"/>
                </a:lnTo>
                <a:lnTo>
                  <a:pt x="88" y="989"/>
                </a:lnTo>
                <a:lnTo>
                  <a:pt x="88" y="989"/>
                </a:lnTo>
                <a:lnTo>
                  <a:pt x="87" y="989"/>
                </a:lnTo>
                <a:lnTo>
                  <a:pt x="87" y="989"/>
                </a:lnTo>
                <a:lnTo>
                  <a:pt x="87" y="989"/>
                </a:lnTo>
                <a:lnTo>
                  <a:pt x="86" y="989"/>
                </a:lnTo>
                <a:lnTo>
                  <a:pt x="86" y="989"/>
                </a:lnTo>
                <a:lnTo>
                  <a:pt x="86" y="989"/>
                </a:lnTo>
                <a:lnTo>
                  <a:pt x="86" y="988"/>
                </a:lnTo>
                <a:lnTo>
                  <a:pt x="85" y="988"/>
                </a:lnTo>
                <a:lnTo>
                  <a:pt x="85" y="988"/>
                </a:lnTo>
                <a:lnTo>
                  <a:pt x="85" y="988"/>
                </a:lnTo>
                <a:lnTo>
                  <a:pt x="84" y="987"/>
                </a:lnTo>
                <a:lnTo>
                  <a:pt x="84" y="987"/>
                </a:lnTo>
                <a:lnTo>
                  <a:pt x="84" y="986"/>
                </a:lnTo>
                <a:lnTo>
                  <a:pt x="84" y="986"/>
                </a:lnTo>
                <a:lnTo>
                  <a:pt x="84" y="986"/>
                </a:lnTo>
                <a:lnTo>
                  <a:pt x="84" y="985"/>
                </a:lnTo>
                <a:lnTo>
                  <a:pt x="84" y="985"/>
                </a:lnTo>
                <a:lnTo>
                  <a:pt x="84" y="985"/>
                </a:lnTo>
                <a:lnTo>
                  <a:pt x="83" y="984"/>
                </a:lnTo>
                <a:lnTo>
                  <a:pt x="83" y="984"/>
                </a:lnTo>
                <a:lnTo>
                  <a:pt x="83" y="984"/>
                </a:lnTo>
                <a:lnTo>
                  <a:pt x="82" y="983"/>
                </a:lnTo>
                <a:lnTo>
                  <a:pt x="82" y="983"/>
                </a:lnTo>
                <a:lnTo>
                  <a:pt x="82" y="982"/>
                </a:lnTo>
                <a:lnTo>
                  <a:pt x="81" y="982"/>
                </a:lnTo>
                <a:lnTo>
                  <a:pt x="81" y="981"/>
                </a:lnTo>
                <a:lnTo>
                  <a:pt x="81" y="981"/>
                </a:lnTo>
                <a:lnTo>
                  <a:pt x="81" y="981"/>
                </a:lnTo>
                <a:lnTo>
                  <a:pt x="81" y="981"/>
                </a:lnTo>
                <a:lnTo>
                  <a:pt x="81" y="980"/>
                </a:lnTo>
                <a:lnTo>
                  <a:pt x="81" y="980"/>
                </a:lnTo>
                <a:lnTo>
                  <a:pt x="81" y="980"/>
                </a:lnTo>
                <a:lnTo>
                  <a:pt x="80" y="979"/>
                </a:lnTo>
                <a:lnTo>
                  <a:pt x="80" y="979"/>
                </a:lnTo>
                <a:lnTo>
                  <a:pt x="80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8" y="979"/>
                </a:lnTo>
                <a:lnTo>
                  <a:pt x="77" y="978"/>
                </a:lnTo>
                <a:lnTo>
                  <a:pt x="77" y="978"/>
                </a:lnTo>
                <a:lnTo>
                  <a:pt x="76" y="978"/>
                </a:lnTo>
                <a:lnTo>
                  <a:pt x="75" y="978"/>
                </a:lnTo>
                <a:lnTo>
                  <a:pt x="75" y="978"/>
                </a:lnTo>
                <a:lnTo>
                  <a:pt x="75" y="978"/>
                </a:lnTo>
                <a:lnTo>
                  <a:pt x="74" y="978"/>
                </a:lnTo>
                <a:lnTo>
                  <a:pt x="74" y="978"/>
                </a:lnTo>
                <a:lnTo>
                  <a:pt x="74" y="978"/>
                </a:lnTo>
                <a:lnTo>
                  <a:pt x="74" y="978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9"/>
                </a:lnTo>
                <a:lnTo>
                  <a:pt x="73" y="978"/>
                </a:lnTo>
                <a:lnTo>
                  <a:pt x="72" y="978"/>
                </a:lnTo>
                <a:lnTo>
                  <a:pt x="72" y="978"/>
                </a:lnTo>
                <a:lnTo>
                  <a:pt x="72" y="978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7"/>
                </a:lnTo>
                <a:lnTo>
                  <a:pt x="71" y="976"/>
                </a:lnTo>
                <a:lnTo>
                  <a:pt x="71" y="976"/>
                </a:lnTo>
                <a:lnTo>
                  <a:pt x="71" y="976"/>
                </a:lnTo>
                <a:lnTo>
                  <a:pt x="70" y="976"/>
                </a:lnTo>
                <a:lnTo>
                  <a:pt x="70" y="975"/>
                </a:lnTo>
                <a:lnTo>
                  <a:pt x="69" y="975"/>
                </a:lnTo>
                <a:lnTo>
                  <a:pt x="69" y="974"/>
                </a:lnTo>
                <a:lnTo>
                  <a:pt x="69" y="974"/>
                </a:lnTo>
                <a:lnTo>
                  <a:pt x="69" y="974"/>
                </a:lnTo>
                <a:lnTo>
                  <a:pt x="69" y="973"/>
                </a:lnTo>
                <a:lnTo>
                  <a:pt x="69" y="973"/>
                </a:lnTo>
                <a:lnTo>
                  <a:pt x="69" y="973"/>
                </a:lnTo>
                <a:lnTo>
                  <a:pt x="68" y="972"/>
                </a:lnTo>
                <a:lnTo>
                  <a:pt x="68" y="972"/>
                </a:lnTo>
                <a:lnTo>
                  <a:pt x="68" y="972"/>
                </a:lnTo>
                <a:lnTo>
                  <a:pt x="68" y="971"/>
                </a:lnTo>
                <a:lnTo>
                  <a:pt x="68" y="971"/>
                </a:lnTo>
                <a:lnTo>
                  <a:pt x="68" y="972"/>
                </a:lnTo>
                <a:lnTo>
                  <a:pt x="68" y="971"/>
                </a:lnTo>
                <a:lnTo>
                  <a:pt x="68" y="971"/>
                </a:lnTo>
                <a:lnTo>
                  <a:pt x="69" y="971"/>
                </a:lnTo>
                <a:lnTo>
                  <a:pt x="69" y="970"/>
                </a:lnTo>
                <a:lnTo>
                  <a:pt x="70" y="970"/>
                </a:lnTo>
                <a:lnTo>
                  <a:pt x="70" y="969"/>
                </a:lnTo>
                <a:lnTo>
                  <a:pt x="71" y="969"/>
                </a:lnTo>
                <a:lnTo>
                  <a:pt x="71" y="968"/>
                </a:lnTo>
                <a:lnTo>
                  <a:pt x="71" y="968"/>
                </a:lnTo>
                <a:lnTo>
                  <a:pt x="71" y="968"/>
                </a:lnTo>
                <a:lnTo>
                  <a:pt x="72" y="968"/>
                </a:lnTo>
                <a:lnTo>
                  <a:pt x="72" y="967"/>
                </a:lnTo>
                <a:lnTo>
                  <a:pt x="72" y="967"/>
                </a:lnTo>
                <a:lnTo>
                  <a:pt x="73" y="967"/>
                </a:lnTo>
                <a:lnTo>
                  <a:pt x="73" y="966"/>
                </a:lnTo>
                <a:lnTo>
                  <a:pt x="74" y="966"/>
                </a:lnTo>
                <a:lnTo>
                  <a:pt x="74" y="966"/>
                </a:lnTo>
                <a:lnTo>
                  <a:pt x="75" y="966"/>
                </a:lnTo>
                <a:lnTo>
                  <a:pt x="75" y="966"/>
                </a:lnTo>
                <a:lnTo>
                  <a:pt x="76" y="965"/>
                </a:lnTo>
                <a:lnTo>
                  <a:pt x="77" y="965"/>
                </a:lnTo>
                <a:lnTo>
                  <a:pt x="77" y="965"/>
                </a:lnTo>
                <a:lnTo>
                  <a:pt x="77" y="965"/>
                </a:lnTo>
                <a:lnTo>
                  <a:pt x="77" y="965"/>
                </a:lnTo>
                <a:lnTo>
                  <a:pt x="78" y="965"/>
                </a:lnTo>
                <a:lnTo>
                  <a:pt x="78" y="965"/>
                </a:lnTo>
                <a:lnTo>
                  <a:pt x="79" y="965"/>
                </a:lnTo>
                <a:lnTo>
                  <a:pt x="79" y="965"/>
                </a:lnTo>
                <a:lnTo>
                  <a:pt x="79" y="965"/>
                </a:lnTo>
                <a:lnTo>
                  <a:pt x="80" y="965"/>
                </a:lnTo>
                <a:lnTo>
                  <a:pt x="80" y="965"/>
                </a:lnTo>
                <a:lnTo>
                  <a:pt x="80" y="965"/>
                </a:lnTo>
                <a:lnTo>
                  <a:pt x="81" y="965"/>
                </a:lnTo>
                <a:lnTo>
                  <a:pt x="82" y="966"/>
                </a:lnTo>
                <a:lnTo>
                  <a:pt x="83" y="967"/>
                </a:lnTo>
                <a:lnTo>
                  <a:pt x="84" y="968"/>
                </a:lnTo>
                <a:lnTo>
                  <a:pt x="84" y="968"/>
                </a:lnTo>
                <a:lnTo>
                  <a:pt x="84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5" y="968"/>
                </a:lnTo>
                <a:lnTo>
                  <a:pt x="86" y="968"/>
                </a:lnTo>
                <a:lnTo>
                  <a:pt x="86" y="968"/>
                </a:lnTo>
                <a:lnTo>
                  <a:pt x="86" y="968"/>
                </a:lnTo>
                <a:lnTo>
                  <a:pt x="87" y="968"/>
                </a:lnTo>
                <a:lnTo>
                  <a:pt x="87" y="968"/>
                </a:lnTo>
                <a:lnTo>
                  <a:pt x="87" y="969"/>
                </a:lnTo>
                <a:lnTo>
                  <a:pt x="87" y="969"/>
                </a:lnTo>
                <a:lnTo>
                  <a:pt x="88" y="969"/>
                </a:lnTo>
                <a:lnTo>
                  <a:pt x="88" y="968"/>
                </a:lnTo>
                <a:lnTo>
                  <a:pt x="88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8"/>
                </a:lnTo>
                <a:lnTo>
                  <a:pt x="89" y="969"/>
                </a:lnTo>
                <a:lnTo>
                  <a:pt x="90" y="969"/>
                </a:lnTo>
                <a:lnTo>
                  <a:pt x="90" y="969"/>
                </a:lnTo>
                <a:lnTo>
                  <a:pt x="91" y="969"/>
                </a:lnTo>
                <a:lnTo>
                  <a:pt x="92" y="970"/>
                </a:lnTo>
                <a:lnTo>
                  <a:pt x="93" y="970"/>
                </a:lnTo>
                <a:lnTo>
                  <a:pt x="93" y="970"/>
                </a:lnTo>
                <a:lnTo>
                  <a:pt x="94" y="970"/>
                </a:lnTo>
                <a:lnTo>
                  <a:pt x="95" y="970"/>
                </a:lnTo>
                <a:lnTo>
                  <a:pt x="96" y="970"/>
                </a:lnTo>
                <a:lnTo>
                  <a:pt x="97" y="970"/>
                </a:lnTo>
                <a:lnTo>
                  <a:pt x="97" y="970"/>
                </a:lnTo>
                <a:lnTo>
                  <a:pt x="98" y="970"/>
                </a:lnTo>
                <a:lnTo>
                  <a:pt x="99" y="969"/>
                </a:lnTo>
                <a:lnTo>
                  <a:pt x="99" y="969"/>
                </a:lnTo>
                <a:lnTo>
                  <a:pt x="100" y="969"/>
                </a:lnTo>
                <a:lnTo>
                  <a:pt x="102" y="968"/>
                </a:lnTo>
                <a:lnTo>
                  <a:pt x="103" y="968"/>
                </a:lnTo>
                <a:lnTo>
                  <a:pt x="103" y="968"/>
                </a:lnTo>
                <a:lnTo>
                  <a:pt x="104" y="967"/>
                </a:lnTo>
                <a:lnTo>
                  <a:pt x="105" y="967"/>
                </a:lnTo>
                <a:lnTo>
                  <a:pt x="105" y="967"/>
                </a:lnTo>
                <a:lnTo>
                  <a:pt x="106" y="967"/>
                </a:lnTo>
                <a:lnTo>
                  <a:pt x="106" y="967"/>
                </a:lnTo>
                <a:lnTo>
                  <a:pt x="107" y="967"/>
                </a:lnTo>
                <a:lnTo>
                  <a:pt x="107" y="967"/>
                </a:lnTo>
                <a:lnTo>
                  <a:pt x="108" y="966"/>
                </a:lnTo>
                <a:lnTo>
                  <a:pt x="108" y="966"/>
                </a:lnTo>
                <a:lnTo>
                  <a:pt x="110" y="965"/>
                </a:lnTo>
                <a:lnTo>
                  <a:pt x="110" y="965"/>
                </a:lnTo>
                <a:lnTo>
                  <a:pt x="112" y="965"/>
                </a:lnTo>
                <a:lnTo>
                  <a:pt x="113" y="965"/>
                </a:lnTo>
                <a:lnTo>
                  <a:pt x="115" y="965"/>
                </a:lnTo>
                <a:lnTo>
                  <a:pt x="116" y="965"/>
                </a:lnTo>
                <a:lnTo>
                  <a:pt x="117" y="965"/>
                </a:lnTo>
                <a:lnTo>
                  <a:pt x="117" y="965"/>
                </a:lnTo>
                <a:lnTo>
                  <a:pt x="118" y="964"/>
                </a:lnTo>
                <a:lnTo>
                  <a:pt x="118" y="964"/>
                </a:lnTo>
                <a:lnTo>
                  <a:pt x="119" y="964"/>
                </a:lnTo>
                <a:lnTo>
                  <a:pt x="119" y="964"/>
                </a:lnTo>
                <a:lnTo>
                  <a:pt x="120" y="964"/>
                </a:lnTo>
                <a:lnTo>
                  <a:pt x="120" y="964"/>
                </a:lnTo>
                <a:lnTo>
                  <a:pt x="120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4"/>
                </a:lnTo>
                <a:lnTo>
                  <a:pt x="121" y="963"/>
                </a:lnTo>
                <a:lnTo>
                  <a:pt x="121" y="963"/>
                </a:lnTo>
                <a:lnTo>
                  <a:pt x="122" y="963"/>
                </a:lnTo>
                <a:lnTo>
                  <a:pt x="122" y="962"/>
                </a:lnTo>
                <a:lnTo>
                  <a:pt x="122" y="962"/>
                </a:lnTo>
                <a:lnTo>
                  <a:pt x="122" y="961"/>
                </a:lnTo>
                <a:lnTo>
                  <a:pt x="123" y="961"/>
                </a:lnTo>
                <a:lnTo>
                  <a:pt x="123" y="961"/>
                </a:lnTo>
                <a:lnTo>
                  <a:pt x="123" y="961"/>
                </a:lnTo>
                <a:lnTo>
                  <a:pt x="123" y="961"/>
                </a:lnTo>
                <a:lnTo>
                  <a:pt x="124" y="961"/>
                </a:lnTo>
                <a:lnTo>
                  <a:pt x="124" y="961"/>
                </a:lnTo>
                <a:lnTo>
                  <a:pt x="124" y="960"/>
                </a:lnTo>
                <a:lnTo>
                  <a:pt x="124" y="960"/>
                </a:lnTo>
                <a:lnTo>
                  <a:pt x="125" y="959"/>
                </a:lnTo>
                <a:lnTo>
                  <a:pt x="125" y="958"/>
                </a:lnTo>
                <a:lnTo>
                  <a:pt x="125" y="958"/>
                </a:lnTo>
                <a:lnTo>
                  <a:pt x="125" y="958"/>
                </a:lnTo>
                <a:lnTo>
                  <a:pt x="125" y="957"/>
                </a:lnTo>
                <a:lnTo>
                  <a:pt x="125" y="956"/>
                </a:lnTo>
                <a:lnTo>
                  <a:pt x="125" y="956"/>
                </a:lnTo>
                <a:lnTo>
                  <a:pt x="125" y="955"/>
                </a:lnTo>
                <a:lnTo>
                  <a:pt x="125" y="954"/>
                </a:lnTo>
                <a:lnTo>
                  <a:pt x="126" y="954"/>
                </a:lnTo>
                <a:lnTo>
                  <a:pt x="126" y="953"/>
                </a:lnTo>
                <a:lnTo>
                  <a:pt x="127" y="952"/>
                </a:lnTo>
                <a:lnTo>
                  <a:pt x="127" y="952"/>
                </a:lnTo>
                <a:lnTo>
                  <a:pt x="127" y="952"/>
                </a:lnTo>
                <a:lnTo>
                  <a:pt x="128" y="952"/>
                </a:lnTo>
                <a:lnTo>
                  <a:pt x="128" y="951"/>
                </a:lnTo>
                <a:lnTo>
                  <a:pt x="129" y="951"/>
                </a:lnTo>
                <a:lnTo>
                  <a:pt x="129" y="951"/>
                </a:lnTo>
                <a:lnTo>
                  <a:pt x="130" y="950"/>
                </a:lnTo>
                <a:lnTo>
                  <a:pt x="130" y="950"/>
                </a:lnTo>
                <a:lnTo>
                  <a:pt x="131" y="950"/>
                </a:lnTo>
                <a:lnTo>
                  <a:pt x="131" y="949"/>
                </a:lnTo>
                <a:lnTo>
                  <a:pt x="132" y="949"/>
                </a:lnTo>
                <a:lnTo>
                  <a:pt x="132" y="948"/>
                </a:lnTo>
                <a:lnTo>
                  <a:pt x="133" y="948"/>
                </a:lnTo>
                <a:lnTo>
                  <a:pt x="133" y="947"/>
                </a:lnTo>
                <a:lnTo>
                  <a:pt x="133" y="947"/>
                </a:lnTo>
                <a:lnTo>
                  <a:pt x="134" y="946"/>
                </a:lnTo>
                <a:lnTo>
                  <a:pt x="134" y="946"/>
                </a:lnTo>
                <a:lnTo>
                  <a:pt x="135" y="945"/>
                </a:lnTo>
                <a:lnTo>
                  <a:pt x="135" y="945"/>
                </a:lnTo>
                <a:lnTo>
                  <a:pt x="136" y="945"/>
                </a:lnTo>
                <a:lnTo>
                  <a:pt x="136" y="945"/>
                </a:lnTo>
                <a:lnTo>
                  <a:pt x="137" y="944"/>
                </a:lnTo>
                <a:lnTo>
                  <a:pt x="137" y="944"/>
                </a:lnTo>
                <a:lnTo>
                  <a:pt x="137" y="944"/>
                </a:lnTo>
                <a:lnTo>
                  <a:pt x="137" y="943"/>
                </a:lnTo>
                <a:lnTo>
                  <a:pt x="137" y="943"/>
                </a:lnTo>
                <a:lnTo>
                  <a:pt x="138" y="943"/>
                </a:lnTo>
                <a:lnTo>
                  <a:pt x="138" y="942"/>
                </a:lnTo>
                <a:lnTo>
                  <a:pt x="139" y="942"/>
                </a:lnTo>
                <a:lnTo>
                  <a:pt x="139" y="942"/>
                </a:lnTo>
                <a:lnTo>
                  <a:pt x="139" y="941"/>
                </a:lnTo>
                <a:lnTo>
                  <a:pt x="139" y="941"/>
                </a:lnTo>
                <a:lnTo>
                  <a:pt x="141" y="940"/>
                </a:lnTo>
                <a:lnTo>
                  <a:pt x="143" y="938"/>
                </a:lnTo>
                <a:lnTo>
                  <a:pt x="144" y="938"/>
                </a:lnTo>
                <a:lnTo>
                  <a:pt x="146" y="938"/>
                </a:lnTo>
                <a:lnTo>
                  <a:pt x="147" y="938"/>
                </a:lnTo>
                <a:lnTo>
                  <a:pt x="147" y="938"/>
                </a:lnTo>
                <a:lnTo>
                  <a:pt x="148" y="938"/>
                </a:lnTo>
                <a:lnTo>
                  <a:pt x="148" y="938"/>
                </a:lnTo>
                <a:lnTo>
                  <a:pt x="148" y="938"/>
                </a:lnTo>
                <a:lnTo>
                  <a:pt x="148" y="938"/>
                </a:lnTo>
                <a:lnTo>
                  <a:pt x="149" y="938"/>
                </a:lnTo>
                <a:lnTo>
                  <a:pt x="150" y="937"/>
                </a:lnTo>
                <a:lnTo>
                  <a:pt x="151" y="937"/>
                </a:lnTo>
                <a:lnTo>
                  <a:pt x="151" y="937"/>
                </a:lnTo>
                <a:lnTo>
                  <a:pt x="151" y="936"/>
                </a:lnTo>
                <a:lnTo>
                  <a:pt x="151" y="936"/>
                </a:lnTo>
                <a:lnTo>
                  <a:pt x="150" y="936"/>
                </a:lnTo>
                <a:lnTo>
                  <a:pt x="150" y="936"/>
                </a:lnTo>
                <a:lnTo>
                  <a:pt x="149" y="935"/>
                </a:lnTo>
                <a:lnTo>
                  <a:pt x="149" y="935"/>
                </a:lnTo>
                <a:lnTo>
                  <a:pt x="149" y="935"/>
                </a:lnTo>
                <a:lnTo>
                  <a:pt x="149" y="935"/>
                </a:lnTo>
                <a:lnTo>
                  <a:pt x="150" y="934"/>
                </a:lnTo>
                <a:lnTo>
                  <a:pt x="150" y="934"/>
                </a:lnTo>
                <a:lnTo>
                  <a:pt x="150" y="934"/>
                </a:lnTo>
                <a:lnTo>
                  <a:pt x="150" y="934"/>
                </a:lnTo>
                <a:lnTo>
                  <a:pt x="151" y="934"/>
                </a:lnTo>
                <a:lnTo>
                  <a:pt x="151" y="934"/>
                </a:lnTo>
                <a:lnTo>
                  <a:pt x="151" y="934"/>
                </a:lnTo>
                <a:lnTo>
                  <a:pt x="150" y="934"/>
                </a:lnTo>
                <a:lnTo>
                  <a:pt x="149" y="934"/>
                </a:lnTo>
                <a:lnTo>
                  <a:pt x="149" y="934"/>
                </a:lnTo>
                <a:lnTo>
                  <a:pt x="148" y="933"/>
                </a:lnTo>
                <a:lnTo>
                  <a:pt x="148" y="933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8" y="932"/>
                </a:lnTo>
                <a:lnTo>
                  <a:pt x="147" y="932"/>
                </a:lnTo>
                <a:lnTo>
                  <a:pt x="147" y="931"/>
                </a:lnTo>
                <a:lnTo>
                  <a:pt x="147" y="931"/>
                </a:lnTo>
                <a:lnTo>
                  <a:pt x="147" y="931"/>
                </a:lnTo>
                <a:lnTo>
                  <a:pt x="147" y="931"/>
                </a:lnTo>
                <a:lnTo>
                  <a:pt x="147" y="930"/>
                </a:lnTo>
                <a:lnTo>
                  <a:pt x="147" y="930"/>
                </a:lnTo>
                <a:lnTo>
                  <a:pt x="147" y="929"/>
                </a:lnTo>
                <a:lnTo>
                  <a:pt x="147" y="929"/>
                </a:lnTo>
                <a:lnTo>
                  <a:pt x="147" y="928"/>
                </a:lnTo>
                <a:lnTo>
                  <a:pt x="147" y="927"/>
                </a:lnTo>
                <a:lnTo>
                  <a:pt x="147" y="927"/>
                </a:lnTo>
                <a:lnTo>
                  <a:pt x="146" y="926"/>
                </a:lnTo>
                <a:lnTo>
                  <a:pt x="146" y="926"/>
                </a:lnTo>
                <a:lnTo>
                  <a:pt x="146" y="926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6" y="925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4"/>
                </a:lnTo>
                <a:lnTo>
                  <a:pt x="147" y="923"/>
                </a:lnTo>
                <a:lnTo>
                  <a:pt x="147" y="923"/>
                </a:lnTo>
                <a:lnTo>
                  <a:pt x="147" y="923"/>
                </a:lnTo>
                <a:lnTo>
                  <a:pt x="146" y="923"/>
                </a:lnTo>
                <a:lnTo>
                  <a:pt x="146" y="923"/>
                </a:lnTo>
                <a:lnTo>
                  <a:pt x="146" y="922"/>
                </a:lnTo>
                <a:lnTo>
                  <a:pt x="146" y="922"/>
                </a:lnTo>
                <a:lnTo>
                  <a:pt x="145" y="922"/>
                </a:lnTo>
                <a:lnTo>
                  <a:pt x="145" y="922"/>
                </a:lnTo>
                <a:lnTo>
                  <a:pt x="145" y="921"/>
                </a:lnTo>
                <a:lnTo>
                  <a:pt x="145" y="921"/>
                </a:lnTo>
                <a:lnTo>
                  <a:pt x="145" y="921"/>
                </a:lnTo>
                <a:lnTo>
                  <a:pt x="145" y="920"/>
                </a:lnTo>
                <a:lnTo>
                  <a:pt x="145" y="920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5" y="919"/>
                </a:lnTo>
                <a:lnTo>
                  <a:pt x="144" y="918"/>
                </a:lnTo>
                <a:lnTo>
                  <a:pt x="144" y="918"/>
                </a:lnTo>
                <a:lnTo>
                  <a:pt x="144" y="918"/>
                </a:lnTo>
                <a:lnTo>
                  <a:pt x="144" y="918"/>
                </a:lnTo>
                <a:lnTo>
                  <a:pt x="143" y="918"/>
                </a:lnTo>
                <a:lnTo>
                  <a:pt x="143" y="918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7"/>
                </a:lnTo>
                <a:lnTo>
                  <a:pt x="144" y="916"/>
                </a:lnTo>
                <a:lnTo>
                  <a:pt x="144" y="916"/>
                </a:lnTo>
                <a:lnTo>
                  <a:pt x="144" y="916"/>
                </a:lnTo>
                <a:lnTo>
                  <a:pt x="144" y="916"/>
                </a:lnTo>
                <a:lnTo>
                  <a:pt x="144" y="915"/>
                </a:lnTo>
                <a:lnTo>
                  <a:pt x="144" y="914"/>
                </a:lnTo>
                <a:lnTo>
                  <a:pt x="143" y="914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3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2"/>
                </a:lnTo>
                <a:lnTo>
                  <a:pt x="143" y="911"/>
                </a:lnTo>
                <a:lnTo>
                  <a:pt x="143" y="911"/>
                </a:lnTo>
                <a:lnTo>
                  <a:pt x="143" y="911"/>
                </a:lnTo>
                <a:lnTo>
                  <a:pt x="143" y="911"/>
                </a:lnTo>
                <a:lnTo>
                  <a:pt x="143" y="910"/>
                </a:lnTo>
                <a:lnTo>
                  <a:pt x="143" y="910"/>
                </a:lnTo>
                <a:lnTo>
                  <a:pt x="142" y="910"/>
                </a:lnTo>
                <a:lnTo>
                  <a:pt x="142" y="910"/>
                </a:lnTo>
                <a:lnTo>
                  <a:pt x="142" y="909"/>
                </a:lnTo>
                <a:lnTo>
                  <a:pt x="142" y="909"/>
                </a:lnTo>
                <a:lnTo>
                  <a:pt x="142" y="908"/>
                </a:lnTo>
                <a:lnTo>
                  <a:pt x="142" y="908"/>
                </a:lnTo>
                <a:lnTo>
                  <a:pt x="142" y="908"/>
                </a:lnTo>
                <a:lnTo>
                  <a:pt x="142" y="907"/>
                </a:lnTo>
                <a:lnTo>
                  <a:pt x="142" y="907"/>
                </a:lnTo>
                <a:lnTo>
                  <a:pt x="142" y="907"/>
                </a:lnTo>
                <a:lnTo>
                  <a:pt x="142" y="907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6"/>
                </a:lnTo>
                <a:lnTo>
                  <a:pt x="142" y="905"/>
                </a:lnTo>
                <a:lnTo>
                  <a:pt x="142" y="905"/>
                </a:lnTo>
                <a:lnTo>
                  <a:pt x="142" y="905"/>
                </a:lnTo>
                <a:lnTo>
                  <a:pt x="142" y="905"/>
                </a:lnTo>
                <a:lnTo>
                  <a:pt x="142" y="904"/>
                </a:lnTo>
                <a:lnTo>
                  <a:pt x="141" y="903"/>
                </a:lnTo>
                <a:lnTo>
                  <a:pt x="141" y="903"/>
                </a:lnTo>
                <a:lnTo>
                  <a:pt x="141" y="903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2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1" y="901"/>
                </a:lnTo>
                <a:lnTo>
                  <a:pt x="140" y="901"/>
                </a:lnTo>
                <a:lnTo>
                  <a:pt x="140" y="901"/>
                </a:lnTo>
                <a:lnTo>
                  <a:pt x="140" y="901"/>
                </a:lnTo>
                <a:lnTo>
                  <a:pt x="140" y="901"/>
                </a:lnTo>
                <a:lnTo>
                  <a:pt x="139" y="901"/>
                </a:lnTo>
                <a:lnTo>
                  <a:pt x="139" y="901"/>
                </a:lnTo>
                <a:lnTo>
                  <a:pt x="139" y="902"/>
                </a:lnTo>
                <a:lnTo>
                  <a:pt x="139" y="902"/>
                </a:lnTo>
                <a:lnTo>
                  <a:pt x="139" y="902"/>
                </a:lnTo>
                <a:lnTo>
                  <a:pt x="138" y="902"/>
                </a:lnTo>
                <a:lnTo>
                  <a:pt x="138" y="902"/>
                </a:lnTo>
                <a:lnTo>
                  <a:pt x="138" y="903"/>
                </a:lnTo>
                <a:lnTo>
                  <a:pt x="138" y="903"/>
                </a:lnTo>
                <a:lnTo>
                  <a:pt x="138" y="903"/>
                </a:lnTo>
                <a:lnTo>
                  <a:pt x="138" y="903"/>
                </a:lnTo>
                <a:lnTo>
                  <a:pt x="137" y="903"/>
                </a:lnTo>
                <a:lnTo>
                  <a:pt x="137" y="903"/>
                </a:lnTo>
                <a:lnTo>
                  <a:pt x="137" y="902"/>
                </a:lnTo>
                <a:lnTo>
                  <a:pt x="137" y="902"/>
                </a:lnTo>
                <a:lnTo>
                  <a:pt x="137" y="902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7" y="901"/>
                </a:lnTo>
                <a:lnTo>
                  <a:pt x="138" y="901"/>
                </a:lnTo>
                <a:lnTo>
                  <a:pt x="138" y="900"/>
                </a:lnTo>
                <a:lnTo>
                  <a:pt x="138" y="900"/>
                </a:lnTo>
                <a:lnTo>
                  <a:pt x="138" y="900"/>
                </a:lnTo>
                <a:lnTo>
                  <a:pt x="138" y="900"/>
                </a:lnTo>
                <a:lnTo>
                  <a:pt x="137" y="900"/>
                </a:lnTo>
                <a:lnTo>
                  <a:pt x="137" y="899"/>
                </a:lnTo>
                <a:lnTo>
                  <a:pt x="137" y="899"/>
                </a:lnTo>
                <a:lnTo>
                  <a:pt x="137" y="899"/>
                </a:lnTo>
                <a:lnTo>
                  <a:pt x="137" y="898"/>
                </a:lnTo>
                <a:lnTo>
                  <a:pt x="136" y="898"/>
                </a:lnTo>
                <a:lnTo>
                  <a:pt x="136" y="898"/>
                </a:lnTo>
                <a:lnTo>
                  <a:pt x="136" y="898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7"/>
                </a:lnTo>
                <a:lnTo>
                  <a:pt x="136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6"/>
                </a:lnTo>
                <a:lnTo>
                  <a:pt x="135" y="895"/>
                </a:lnTo>
                <a:lnTo>
                  <a:pt x="134" y="895"/>
                </a:lnTo>
                <a:lnTo>
                  <a:pt x="134" y="895"/>
                </a:lnTo>
                <a:lnTo>
                  <a:pt x="134" y="894"/>
                </a:lnTo>
                <a:lnTo>
                  <a:pt x="134" y="894"/>
                </a:lnTo>
                <a:lnTo>
                  <a:pt x="134" y="894"/>
                </a:lnTo>
                <a:lnTo>
                  <a:pt x="134" y="894"/>
                </a:lnTo>
                <a:lnTo>
                  <a:pt x="134" y="893"/>
                </a:lnTo>
                <a:lnTo>
                  <a:pt x="134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3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3"/>
                </a:lnTo>
                <a:lnTo>
                  <a:pt x="132" y="892"/>
                </a:lnTo>
                <a:lnTo>
                  <a:pt x="132" y="892"/>
                </a:lnTo>
                <a:lnTo>
                  <a:pt x="132" y="892"/>
                </a:lnTo>
                <a:lnTo>
                  <a:pt x="132" y="892"/>
                </a:lnTo>
                <a:lnTo>
                  <a:pt x="132" y="891"/>
                </a:lnTo>
                <a:lnTo>
                  <a:pt x="132" y="891"/>
                </a:lnTo>
                <a:lnTo>
                  <a:pt x="132" y="891"/>
                </a:lnTo>
                <a:lnTo>
                  <a:pt x="132" y="891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1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2" y="889"/>
                </a:lnTo>
                <a:lnTo>
                  <a:pt x="131" y="889"/>
                </a:lnTo>
                <a:lnTo>
                  <a:pt x="131" y="889"/>
                </a:lnTo>
                <a:lnTo>
                  <a:pt x="131" y="889"/>
                </a:lnTo>
                <a:lnTo>
                  <a:pt x="131" y="889"/>
                </a:lnTo>
                <a:lnTo>
                  <a:pt x="130" y="889"/>
                </a:lnTo>
                <a:lnTo>
                  <a:pt x="130" y="889"/>
                </a:lnTo>
                <a:lnTo>
                  <a:pt x="130" y="889"/>
                </a:lnTo>
                <a:lnTo>
                  <a:pt x="130" y="889"/>
                </a:lnTo>
                <a:lnTo>
                  <a:pt x="129" y="889"/>
                </a:lnTo>
                <a:lnTo>
                  <a:pt x="129" y="889"/>
                </a:lnTo>
                <a:lnTo>
                  <a:pt x="129" y="889"/>
                </a:lnTo>
                <a:lnTo>
                  <a:pt x="129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9"/>
                </a:lnTo>
                <a:lnTo>
                  <a:pt x="128" y="888"/>
                </a:lnTo>
                <a:lnTo>
                  <a:pt x="128" y="888"/>
                </a:lnTo>
                <a:lnTo>
                  <a:pt x="128" y="888"/>
                </a:lnTo>
                <a:lnTo>
                  <a:pt x="128" y="888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8" y="887"/>
                </a:lnTo>
                <a:lnTo>
                  <a:pt x="127" y="887"/>
                </a:lnTo>
                <a:lnTo>
                  <a:pt x="127" y="887"/>
                </a:lnTo>
                <a:lnTo>
                  <a:pt x="128" y="887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8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6"/>
                </a:lnTo>
                <a:lnTo>
                  <a:pt x="127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7"/>
                </a:lnTo>
                <a:lnTo>
                  <a:pt x="126" y="886"/>
                </a:lnTo>
                <a:lnTo>
                  <a:pt x="126" y="886"/>
                </a:lnTo>
                <a:lnTo>
                  <a:pt x="125" y="886"/>
                </a:lnTo>
                <a:lnTo>
                  <a:pt x="125" y="885"/>
                </a:lnTo>
                <a:lnTo>
                  <a:pt x="125" y="885"/>
                </a:lnTo>
                <a:lnTo>
                  <a:pt x="125" y="884"/>
                </a:lnTo>
                <a:lnTo>
                  <a:pt x="124" y="884"/>
                </a:lnTo>
                <a:lnTo>
                  <a:pt x="124" y="884"/>
                </a:lnTo>
                <a:lnTo>
                  <a:pt x="124" y="883"/>
                </a:lnTo>
                <a:lnTo>
                  <a:pt x="124" y="883"/>
                </a:lnTo>
                <a:lnTo>
                  <a:pt x="124" y="883"/>
                </a:lnTo>
                <a:lnTo>
                  <a:pt x="124" y="882"/>
                </a:lnTo>
                <a:lnTo>
                  <a:pt x="123" y="882"/>
                </a:lnTo>
                <a:lnTo>
                  <a:pt x="123" y="882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1"/>
                </a:lnTo>
                <a:lnTo>
                  <a:pt x="123" y="880"/>
                </a:lnTo>
                <a:lnTo>
                  <a:pt x="122" y="880"/>
                </a:lnTo>
                <a:lnTo>
                  <a:pt x="122" y="880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2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1" y="879"/>
                </a:lnTo>
                <a:lnTo>
                  <a:pt x="120" y="879"/>
                </a:lnTo>
                <a:lnTo>
                  <a:pt x="120" y="879"/>
                </a:lnTo>
                <a:lnTo>
                  <a:pt x="119" y="879"/>
                </a:lnTo>
                <a:lnTo>
                  <a:pt x="119" y="878"/>
                </a:lnTo>
                <a:lnTo>
                  <a:pt x="119" y="878"/>
                </a:lnTo>
                <a:lnTo>
                  <a:pt x="118" y="878"/>
                </a:lnTo>
                <a:lnTo>
                  <a:pt x="118" y="877"/>
                </a:lnTo>
                <a:lnTo>
                  <a:pt x="118" y="877"/>
                </a:lnTo>
                <a:lnTo>
                  <a:pt x="117" y="877"/>
                </a:lnTo>
                <a:lnTo>
                  <a:pt x="117" y="876"/>
                </a:lnTo>
                <a:lnTo>
                  <a:pt x="117" y="876"/>
                </a:lnTo>
                <a:lnTo>
                  <a:pt x="116" y="876"/>
                </a:lnTo>
                <a:lnTo>
                  <a:pt x="116" y="876"/>
                </a:lnTo>
                <a:lnTo>
                  <a:pt x="116" y="877"/>
                </a:lnTo>
                <a:lnTo>
                  <a:pt x="116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7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6"/>
                </a:lnTo>
                <a:lnTo>
                  <a:pt x="115" y="875"/>
                </a:lnTo>
                <a:lnTo>
                  <a:pt x="115" y="875"/>
                </a:lnTo>
                <a:lnTo>
                  <a:pt x="115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5"/>
                </a:lnTo>
                <a:lnTo>
                  <a:pt x="114" y="876"/>
                </a:lnTo>
                <a:lnTo>
                  <a:pt x="113" y="876"/>
                </a:lnTo>
                <a:lnTo>
                  <a:pt x="112" y="875"/>
                </a:lnTo>
                <a:lnTo>
                  <a:pt x="111" y="875"/>
                </a:lnTo>
                <a:lnTo>
                  <a:pt x="111" y="875"/>
                </a:lnTo>
                <a:lnTo>
                  <a:pt x="111" y="876"/>
                </a:lnTo>
                <a:lnTo>
                  <a:pt x="111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10" y="876"/>
                </a:lnTo>
                <a:lnTo>
                  <a:pt x="109" y="876"/>
                </a:lnTo>
                <a:lnTo>
                  <a:pt x="109" y="877"/>
                </a:lnTo>
                <a:lnTo>
                  <a:pt x="109" y="877"/>
                </a:lnTo>
                <a:lnTo>
                  <a:pt x="109" y="877"/>
                </a:lnTo>
                <a:lnTo>
                  <a:pt x="109" y="877"/>
                </a:lnTo>
                <a:lnTo>
                  <a:pt x="108" y="877"/>
                </a:lnTo>
                <a:lnTo>
                  <a:pt x="108" y="877"/>
                </a:lnTo>
                <a:lnTo>
                  <a:pt x="108" y="877"/>
                </a:lnTo>
                <a:lnTo>
                  <a:pt x="108" y="876"/>
                </a:lnTo>
                <a:lnTo>
                  <a:pt x="107" y="876"/>
                </a:lnTo>
                <a:lnTo>
                  <a:pt x="107" y="875"/>
                </a:lnTo>
                <a:lnTo>
                  <a:pt x="107" y="875"/>
                </a:lnTo>
                <a:lnTo>
                  <a:pt x="107" y="875"/>
                </a:lnTo>
                <a:lnTo>
                  <a:pt x="106" y="875"/>
                </a:lnTo>
                <a:lnTo>
                  <a:pt x="106" y="876"/>
                </a:lnTo>
                <a:lnTo>
                  <a:pt x="106" y="876"/>
                </a:lnTo>
                <a:lnTo>
                  <a:pt x="106" y="876"/>
                </a:lnTo>
                <a:lnTo>
                  <a:pt x="107" y="876"/>
                </a:lnTo>
                <a:lnTo>
                  <a:pt x="107" y="876"/>
                </a:lnTo>
                <a:lnTo>
                  <a:pt x="106" y="876"/>
                </a:lnTo>
                <a:lnTo>
                  <a:pt x="106" y="876"/>
                </a:lnTo>
                <a:lnTo>
                  <a:pt x="106" y="877"/>
                </a:lnTo>
                <a:lnTo>
                  <a:pt x="106" y="877"/>
                </a:lnTo>
                <a:lnTo>
                  <a:pt x="106" y="877"/>
                </a:lnTo>
                <a:lnTo>
                  <a:pt x="106" y="877"/>
                </a:lnTo>
                <a:lnTo>
                  <a:pt x="105" y="878"/>
                </a:lnTo>
                <a:lnTo>
                  <a:pt x="105" y="878"/>
                </a:lnTo>
                <a:lnTo>
                  <a:pt x="104" y="877"/>
                </a:lnTo>
                <a:lnTo>
                  <a:pt x="104" y="877"/>
                </a:lnTo>
                <a:lnTo>
                  <a:pt x="104" y="877"/>
                </a:lnTo>
                <a:lnTo>
                  <a:pt x="104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3" y="877"/>
                </a:lnTo>
                <a:lnTo>
                  <a:pt x="102" y="877"/>
                </a:lnTo>
                <a:lnTo>
                  <a:pt x="102" y="877"/>
                </a:lnTo>
                <a:lnTo>
                  <a:pt x="102" y="876"/>
                </a:lnTo>
                <a:lnTo>
                  <a:pt x="102" y="876"/>
                </a:lnTo>
                <a:lnTo>
                  <a:pt x="102" y="876"/>
                </a:lnTo>
                <a:lnTo>
                  <a:pt x="102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6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5"/>
                </a:lnTo>
                <a:lnTo>
                  <a:pt x="101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4"/>
                </a:lnTo>
                <a:lnTo>
                  <a:pt x="102" y="873"/>
                </a:lnTo>
                <a:lnTo>
                  <a:pt x="102" y="873"/>
                </a:lnTo>
                <a:lnTo>
                  <a:pt x="102" y="873"/>
                </a:lnTo>
                <a:lnTo>
                  <a:pt x="101" y="873"/>
                </a:lnTo>
                <a:lnTo>
                  <a:pt x="101" y="872"/>
                </a:lnTo>
                <a:lnTo>
                  <a:pt x="101" y="872"/>
                </a:lnTo>
                <a:lnTo>
                  <a:pt x="100" y="872"/>
                </a:lnTo>
                <a:lnTo>
                  <a:pt x="100" y="871"/>
                </a:lnTo>
                <a:lnTo>
                  <a:pt x="99" y="871"/>
                </a:lnTo>
                <a:lnTo>
                  <a:pt x="99" y="871"/>
                </a:lnTo>
                <a:lnTo>
                  <a:pt x="99" y="871"/>
                </a:lnTo>
                <a:lnTo>
                  <a:pt x="99" y="871"/>
                </a:lnTo>
                <a:lnTo>
                  <a:pt x="98" y="871"/>
                </a:lnTo>
                <a:lnTo>
                  <a:pt x="98" y="871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70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8" y="869"/>
                </a:lnTo>
                <a:lnTo>
                  <a:pt x="97" y="868"/>
                </a:lnTo>
                <a:lnTo>
                  <a:pt x="97" y="868"/>
                </a:lnTo>
                <a:lnTo>
                  <a:pt x="97" y="868"/>
                </a:lnTo>
                <a:lnTo>
                  <a:pt x="96" y="868"/>
                </a:lnTo>
                <a:lnTo>
                  <a:pt x="96" y="868"/>
                </a:lnTo>
                <a:lnTo>
                  <a:pt x="96" y="867"/>
                </a:lnTo>
                <a:lnTo>
                  <a:pt x="96" y="867"/>
                </a:lnTo>
                <a:lnTo>
                  <a:pt x="96" y="867"/>
                </a:lnTo>
                <a:lnTo>
                  <a:pt x="96" y="867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6" y="866"/>
                </a:lnTo>
                <a:lnTo>
                  <a:pt x="95" y="866"/>
                </a:lnTo>
                <a:lnTo>
                  <a:pt x="95" y="867"/>
                </a:lnTo>
                <a:lnTo>
                  <a:pt x="95" y="867"/>
                </a:lnTo>
                <a:lnTo>
                  <a:pt x="94" y="867"/>
                </a:lnTo>
                <a:lnTo>
                  <a:pt x="94" y="866"/>
                </a:lnTo>
                <a:lnTo>
                  <a:pt x="94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6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5"/>
                </a:lnTo>
                <a:lnTo>
                  <a:pt x="93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2" y="864"/>
                </a:lnTo>
                <a:lnTo>
                  <a:pt x="93" y="864"/>
                </a:lnTo>
                <a:lnTo>
                  <a:pt x="93" y="863"/>
                </a:lnTo>
                <a:lnTo>
                  <a:pt x="93" y="863"/>
                </a:lnTo>
                <a:lnTo>
                  <a:pt x="93" y="863"/>
                </a:lnTo>
                <a:lnTo>
                  <a:pt x="93" y="863"/>
                </a:lnTo>
                <a:lnTo>
                  <a:pt x="93" y="862"/>
                </a:lnTo>
                <a:lnTo>
                  <a:pt x="93" y="862"/>
                </a:lnTo>
                <a:lnTo>
                  <a:pt x="93" y="862"/>
                </a:lnTo>
                <a:lnTo>
                  <a:pt x="93" y="862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1"/>
                </a:lnTo>
                <a:lnTo>
                  <a:pt x="92" y="860"/>
                </a:lnTo>
                <a:lnTo>
                  <a:pt x="92" y="860"/>
                </a:lnTo>
                <a:lnTo>
                  <a:pt x="91" y="859"/>
                </a:lnTo>
                <a:lnTo>
                  <a:pt x="91" y="858"/>
                </a:lnTo>
                <a:lnTo>
                  <a:pt x="91" y="858"/>
                </a:lnTo>
                <a:lnTo>
                  <a:pt x="90" y="856"/>
                </a:lnTo>
                <a:lnTo>
                  <a:pt x="90" y="856"/>
                </a:lnTo>
                <a:lnTo>
                  <a:pt x="90" y="856"/>
                </a:lnTo>
                <a:lnTo>
                  <a:pt x="90" y="855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9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4"/>
                </a:lnTo>
                <a:lnTo>
                  <a:pt x="88" y="853"/>
                </a:lnTo>
                <a:lnTo>
                  <a:pt x="89" y="853"/>
                </a:lnTo>
                <a:lnTo>
                  <a:pt x="89" y="852"/>
                </a:lnTo>
                <a:lnTo>
                  <a:pt x="89" y="852"/>
                </a:lnTo>
                <a:lnTo>
                  <a:pt x="89" y="851"/>
                </a:lnTo>
                <a:lnTo>
                  <a:pt x="88" y="851"/>
                </a:lnTo>
                <a:lnTo>
                  <a:pt x="88" y="850"/>
                </a:lnTo>
                <a:lnTo>
                  <a:pt x="88" y="850"/>
                </a:lnTo>
                <a:lnTo>
                  <a:pt x="88" y="850"/>
                </a:lnTo>
                <a:lnTo>
                  <a:pt x="88" y="850"/>
                </a:lnTo>
                <a:lnTo>
                  <a:pt x="88" y="849"/>
                </a:lnTo>
                <a:lnTo>
                  <a:pt x="89" y="848"/>
                </a:lnTo>
                <a:lnTo>
                  <a:pt x="89" y="848"/>
                </a:lnTo>
                <a:lnTo>
                  <a:pt x="88" y="848"/>
                </a:lnTo>
                <a:lnTo>
                  <a:pt x="88" y="848"/>
                </a:lnTo>
                <a:lnTo>
                  <a:pt x="87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7"/>
                </a:lnTo>
                <a:lnTo>
                  <a:pt x="86" y="846"/>
                </a:lnTo>
                <a:lnTo>
                  <a:pt x="86" y="846"/>
                </a:lnTo>
                <a:lnTo>
                  <a:pt x="85" y="846"/>
                </a:lnTo>
                <a:lnTo>
                  <a:pt x="85" y="846"/>
                </a:lnTo>
                <a:lnTo>
                  <a:pt x="85" y="845"/>
                </a:lnTo>
                <a:lnTo>
                  <a:pt x="85" y="845"/>
                </a:lnTo>
                <a:lnTo>
                  <a:pt x="85" y="845"/>
                </a:lnTo>
                <a:lnTo>
                  <a:pt x="85" y="845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4"/>
                </a:lnTo>
                <a:lnTo>
                  <a:pt x="85" y="843"/>
                </a:lnTo>
                <a:lnTo>
                  <a:pt x="85" y="843"/>
                </a:lnTo>
                <a:lnTo>
                  <a:pt x="85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3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2"/>
                </a:lnTo>
                <a:lnTo>
                  <a:pt x="84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1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40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9"/>
                </a:lnTo>
                <a:lnTo>
                  <a:pt x="83" y="838"/>
                </a:lnTo>
                <a:lnTo>
                  <a:pt x="82" y="838"/>
                </a:lnTo>
                <a:lnTo>
                  <a:pt x="81" y="838"/>
                </a:lnTo>
                <a:lnTo>
                  <a:pt x="81" y="838"/>
                </a:lnTo>
                <a:lnTo>
                  <a:pt x="81" y="838"/>
                </a:lnTo>
                <a:lnTo>
                  <a:pt x="81" y="837"/>
                </a:lnTo>
                <a:lnTo>
                  <a:pt x="81" y="837"/>
                </a:lnTo>
                <a:lnTo>
                  <a:pt x="82" y="837"/>
                </a:lnTo>
                <a:lnTo>
                  <a:pt x="82" y="836"/>
                </a:lnTo>
                <a:lnTo>
                  <a:pt x="81" y="835"/>
                </a:lnTo>
                <a:lnTo>
                  <a:pt x="81" y="835"/>
                </a:lnTo>
                <a:lnTo>
                  <a:pt x="81" y="834"/>
                </a:lnTo>
                <a:lnTo>
                  <a:pt x="81" y="834"/>
                </a:lnTo>
                <a:lnTo>
                  <a:pt x="81" y="833"/>
                </a:lnTo>
                <a:lnTo>
                  <a:pt x="81" y="833"/>
                </a:lnTo>
                <a:lnTo>
                  <a:pt x="81" y="833"/>
                </a:lnTo>
                <a:lnTo>
                  <a:pt x="81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2"/>
                </a:lnTo>
                <a:lnTo>
                  <a:pt x="80" y="831"/>
                </a:lnTo>
                <a:lnTo>
                  <a:pt x="80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9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8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1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30"/>
                </a:lnTo>
                <a:lnTo>
                  <a:pt x="77" y="829"/>
                </a:lnTo>
                <a:lnTo>
                  <a:pt x="77" y="829"/>
                </a:lnTo>
                <a:lnTo>
                  <a:pt x="77" y="829"/>
                </a:lnTo>
                <a:lnTo>
                  <a:pt x="77" y="829"/>
                </a:lnTo>
                <a:lnTo>
                  <a:pt x="76" y="829"/>
                </a:lnTo>
                <a:lnTo>
                  <a:pt x="76" y="829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8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7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6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5" y="825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5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4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3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4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2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1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20"/>
                </a:lnTo>
                <a:lnTo>
                  <a:pt x="73" y="819"/>
                </a:lnTo>
                <a:lnTo>
                  <a:pt x="73" y="819"/>
                </a:lnTo>
                <a:lnTo>
                  <a:pt x="73" y="819"/>
                </a:lnTo>
                <a:lnTo>
                  <a:pt x="72" y="819"/>
                </a:lnTo>
                <a:lnTo>
                  <a:pt x="71" y="820"/>
                </a:lnTo>
                <a:lnTo>
                  <a:pt x="71" y="819"/>
                </a:lnTo>
                <a:lnTo>
                  <a:pt x="71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9"/>
                </a:lnTo>
                <a:lnTo>
                  <a:pt x="70" y="818"/>
                </a:lnTo>
                <a:lnTo>
                  <a:pt x="70" y="818"/>
                </a:lnTo>
                <a:lnTo>
                  <a:pt x="70" y="818"/>
                </a:lnTo>
                <a:lnTo>
                  <a:pt x="70" y="818"/>
                </a:lnTo>
                <a:lnTo>
                  <a:pt x="70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7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6"/>
                </a:lnTo>
                <a:lnTo>
                  <a:pt x="69" y="815"/>
                </a:lnTo>
                <a:lnTo>
                  <a:pt x="69" y="815"/>
                </a:lnTo>
                <a:lnTo>
                  <a:pt x="69" y="815"/>
                </a:lnTo>
                <a:lnTo>
                  <a:pt x="70" y="815"/>
                </a:lnTo>
                <a:lnTo>
                  <a:pt x="70" y="815"/>
                </a:lnTo>
                <a:lnTo>
                  <a:pt x="70" y="815"/>
                </a:lnTo>
                <a:lnTo>
                  <a:pt x="70" y="815"/>
                </a:lnTo>
                <a:lnTo>
                  <a:pt x="69" y="815"/>
                </a:lnTo>
                <a:lnTo>
                  <a:pt x="69" y="814"/>
                </a:lnTo>
                <a:lnTo>
                  <a:pt x="69" y="814"/>
                </a:lnTo>
                <a:lnTo>
                  <a:pt x="69" y="814"/>
                </a:lnTo>
                <a:lnTo>
                  <a:pt x="69" y="814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3"/>
                </a:lnTo>
                <a:lnTo>
                  <a:pt x="69" y="812"/>
                </a:lnTo>
                <a:lnTo>
                  <a:pt x="69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2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1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8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10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9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8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7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6"/>
                </a:lnTo>
                <a:lnTo>
                  <a:pt x="67" y="805"/>
                </a:lnTo>
                <a:lnTo>
                  <a:pt x="67" y="805"/>
                </a:lnTo>
                <a:lnTo>
                  <a:pt x="67" y="805"/>
                </a:lnTo>
                <a:lnTo>
                  <a:pt x="67" y="805"/>
                </a:lnTo>
                <a:lnTo>
                  <a:pt x="67" y="804"/>
                </a:lnTo>
                <a:lnTo>
                  <a:pt x="67" y="804"/>
                </a:lnTo>
                <a:lnTo>
                  <a:pt x="66" y="805"/>
                </a:lnTo>
                <a:lnTo>
                  <a:pt x="65" y="805"/>
                </a:lnTo>
                <a:lnTo>
                  <a:pt x="64" y="805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4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3"/>
                </a:lnTo>
                <a:lnTo>
                  <a:pt x="65" y="803"/>
                </a:lnTo>
                <a:lnTo>
                  <a:pt x="64" y="803"/>
                </a:lnTo>
                <a:lnTo>
                  <a:pt x="64" y="803"/>
                </a:lnTo>
                <a:lnTo>
                  <a:pt x="64" y="802"/>
                </a:lnTo>
                <a:lnTo>
                  <a:pt x="64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2"/>
                </a:lnTo>
                <a:lnTo>
                  <a:pt x="63" y="801"/>
                </a:lnTo>
                <a:lnTo>
                  <a:pt x="63" y="801"/>
                </a:lnTo>
                <a:lnTo>
                  <a:pt x="63" y="801"/>
                </a:lnTo>
                <a:lnTo>
                  <a:pt x="63" y="801"/>
                </a:lnTo>
                <a:lnTo>
                  <a:pt x="64" y="800"/>
                </a:lnTo>
                <a:lnTo>
                  <a:pt x="64" y="800"/>
                </a:lnTo>
                <a:lnTo>
                  <a:pt x="64" y="800"/>
                </a:lnTo>
                <a:lnTo>
                  <a:pt x="64" y="800"/>
                </a:lnTo>
                <a:lnTo>
                  <a:pt x="64" y="799"/>
                </a:lnTo>
                <a:lnTo>
                  <a:pt x="64" y="799"/>
                </a:lnTo>
                <a:lnTo>
                  <a:pt x="64" y="799"/>
                </a:lnTo>
                <a:lnTo>
                  <a:pt x="64" y="799"/>
                </a:lnTo>
                <a:lnTo>
                  <a:pt x="64" y="798"/>
                </a:lnTo>
                <a:lnTo>
                  <a:pt x="64" y="798"/>
                </a:lnTo>
                <a:lnTo>
                  <a:pt x="64" y="798"/>
                </a:lnTo>
                <a:lnTo>
                  <a:pt x="63" y="798"/>
                </a:lnTo>
                <a:lnTo>
                  <a:pt x="63" y="797"/>
                </a:lnTo>
                <a:lnTo>
                  <a:pt x="63" y="797"/>
                </a:lnTo>
                <a:lnTo>
                  <a:pt x="63" y="797"/>
                </a:lnTo>
                <a:lnTo>
                  <a:pt x="62" y="797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2" y="796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5"/>
                </a:lnTo>
                <a:lnTo>
                  <a:pt x="61" y="794"/>
                </a:lnTo>
                <a:lnTo>
                  <a:pt x="60" y="794"/>
                </a:lnTo>
                <a:lnTo>
                  <a:pt x="59" y="794"/>
                </a:lnTo>
                <a:lnTo>
                  <a:pt x="58" y="794"/>
                </a:lnTo>
                <a:lnTo>
                  <a:pt x="57" y="794"/>
                </a:lnTo>
                <a:lnTo>
                  <a:pt x="56" y="794"/>
                </a:lnTo>
                <a:lnTo>
                  <a:pt x="56" y="794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6" y="793"/>
                </a:lnTo>
                <a:lnTo>
                  <a:pt x="55" y="793"/>
                </a:lnTo>
                <a:lnTo>
                  <a:pt x="55" y="793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2"/>
                </a:lnTo>
                <a:lnTo>
                  <a:pt x="55" y="791"/>
                </a:lnTo>
                <a:lnTo>
                  <a:pt x="55" y="791"/>
                </a:lnTo>
                <a:lnTo>
                  <a:pt x="55" y="791"/>
                </a:lnTo>
                <a:lnTo>
                  <a:pt x="54" y="791"/>
                </a:lnTo>
                <a:lnTo>
                  <a:pt x="54" y="790"/>
                </a:lnTo>
                <a:lnTo>
                  <a:pt x="54" y="790"/>
                </a:lnTo>
                <a:lnTo>
                  <a:pt x="54" y="790"/>
                </a:lnTo>
                <a:lnTo>
                  <a:pt x="54" y="789"/>
                </a:lnTo>
                <a:lnTo>
                  <a:pt x="53" y="789"/>
                </a:lnTo>
                <a:lnTo>
                  <a:pt x="53" y="789"/>
                </a:lnTo>
                <a:lnTo>
                  <a:pt x="52" y="789"/>
                </a:lnTo>
                <a:lnTo>
                  <a:pt x="53" y="789"/>
                </a:lnTo>
                <a:lnTo>
                  <a:pt x="53" y="788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9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2" y="788"/>
                </a:lnTo>
                <a:lnTo>
                  <a:pt x="51" y="788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7"/>
                </a:lnTo>
                <a:lnTo>
                  <a:pt x="51" y="786"/>
                </a:lnTo>
                <a:lnTo>
                  <a:pt x="50" y="786"/>
                </a:lnTo>
                <a:lnTo>
                  <a:pt x="50" y="786"/>
                </a:lnTo>
                <a:lnTo>
                  <a:pt x="50" y="786"/>
                </a:lnTo>
                <a:lnTo>
                  <a:pt x="50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4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3"/>
                </a:lnTo>
                <a:lnTo>
                  <a:pt x="49" y="782"/>
                </a:lnTo>
                <a:lnTo>
                  <a:pt x="49" y="782"/>
                </a:lnTo>
                <a:lnTo>
                  <a:pt x="49" y="782"/>
                </a:lnTo>
                <a:lnTo>
                  <a:pt x="48" y="783"/>
                </a:lnTo>
                <a:lnTo>
                  <a:pt x="48" y="783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2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7" y="781"/>
                </a:lnTo>
                <a:lnTo>
                  <a:pt x="46" y="781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80"/>
                </a:lnTo>
                <a:lnTo>
                  <a:pt x="46" y="779"/>
                </a:lnTo>
                <a:lnTo>
                  <a:pt x="46" y="779"/>
                </a:lnTo>
                <a:lnTo>
                  <a:pt x="46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9"/>
                </a:lnTo>
                <a:lnTo>
                  <a:pt x="45" y="778"/>
                </a:lnTo>
                <a:lnTo>
                  <a:pt x="45" y="778"/>
                </a:lnTo>
                <a:lnTo>
                  <a:pt x="45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8"/>
                </a:lnTo>
                <a:lnTo>
                  <a:pt x="44" y="777"/>
                </a:lnTo>
                <a:lnTo>
                  <a:pt x="44" y="777"/>
                </a:lnTo>
                <a:lnTo>
                  <a:pt x="44" y="777"/>
                </a:lnTo>
                <a:lnTo>
                  <a:pt x="43" y="777"/>
                </a:lnTo>
                <a:lnTo>
                  <a:pt x="43" y="776"/>
                </a:lnTo>
                <a:lnTo>
                  <a:pt x="42" y="776"/>
                </a:lnTo>
                <a:lnTo>
                  <a:pt x="42" y="775"/>
                </a:lnTo>
                <a:lnTo>
                  <a:pt x="42" y="775"/>
                </a:lnTo>
                <a:lnTo>
                  <a:pt x="42" y="775"/>
                </a:lnTo>
                <a:lnTo>
                  <a:pt x="42" y="775"/>
                </a:lnTo>
                <a:lnTo>
                  <a:pt x="42" y="774"/>
                </a:lnTo>
                <a:lnTo>
                  <a:pt x="42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3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1" y="772"/>
                </a:lnTo>
                <a:lnTo>
                  <a:pt x="40" y="771"/>
                </a:lnTo>
                <a:lnTo>
                  <a:pt x="40" y="771"/>
                </a:lnTo>
                <a:lnTo>
                  <a:pt x="40" y="771"/>
                </a:lnTo>
                <a:lnTo>
                  <a:pt x="40" y="771"/>
                </a:lnTo>
                <a:lnTo>
                  <a:pt x="39" y="770"/>
                </a:lnTo>
                <a:lnTo>
                  <a:pt x="39" y="770"/>
                </a:lnTo>
                <a:lnTo>
                  <a:pt x="39" y="770"/>
                </a:lnTo>
                <a:lnTo>
                  <a:pt x="39" y="770"/>
                </a:lnTo>
                <a:lnTo>
                  <a:pt x="38" y="770"/>
                </a:lnTo>
                <a:lnTo>
                  <a:pt x="38" y="770"/>
                </a:lnTo>
                <a:lnTo>
                  <a:pt x="38" y="770"/>
                </a:lnTo>
                <a:lnTo>
                  <a:pt x="37" y="769"/>
                </a:lnTo>
                <a:lnTo>
                  <a:pt x="37" y="769"/>
                </a:lnTo>
                <a:lnTo>
                  <a:pt x="37" y="769"/>
                </a:lnTo>
                <a:lnTo>
                  <a:pt x="37" y="769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8"/>
                </a:lnTo>
                <a:lnTo>
                  <a:pt x="37" y="767"/>
                </a:lnTo>
                <a:lnTo>
                  <a:pt x="37" y="767"/>
                </a:lnTo>
                <a:lnTo>
                  <a:pt x="36" y="767"/>
                </a:lnTo>
                <a:lnTo>
                  <a:pt x="37" y="767"/>
                </a:lnTo>
                <a:lnTo>
                  <a:pt x="37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6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5"/>
                </a:lnTo>
                <a:lnTo>
                  <a:pt x="36" y="764"/>
                </a:lnTo>
                <a:lnTo>
                  <a:pt x="36" y="764"/>
                </a:lnTo>
                <a:lnTo>
                  <a:pt x="36" y="764"/>
                </a:lnTo>
                <a:lnTo>
                  <a:pt x="36" y="763"/>
                </a:lnTo>
                <a:lnTo>
                  <a:pt x="36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3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2"/>
                </a:lnTo>
                <a:lnTo>
                  <a:pt x="34" y="762"/>
                </a:lnTo>
                <a:lnTo>
                  <a:pt x="35" y="762"/>
                </a:lnTo>
                <a:lnTo>
                  <a:pt x="35" y="762"/>
                </a:lnTo>
                <a:lnTo>
                  <a:pt x="35" y="761"/>
                </a:lnTo>
                <a:lnTo>
                  <a:pt x="35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1"/>
                </a:lnTo>
                <a:lnTo>
                  <a:pt x="34" y="760"/>
                </a:lnTo>
                <a:lnTo>
                  <a:pt x="34" y="760"/>
                </a:lnTo>
                <a:lnTo>
                  <a:pt x="34" y="760"/>
                </a:lnTo>
                <a:lnTo>
                  <a:pt x="34" y="760"/>
                </a:lnTo>
                <a:lnTo>
                  <a:pt x="33" y="760"/>
                </a:lnTo>
                <a:lnTo>
                  <a:pt x="33" y="760"/>
                </a:lnTo>
                <a:lnTo>
                  <a:pt x="33" y="760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9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8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7"/>
                </a:lnTo>
                <a:lnTo>
                  <a:pt x="33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6"/>
                </a:lnTo>
                <a:lnTo>
                  <a:pt x="32" y="755"/>
                </a:lnTo>
                <a:lnTo>
                  <a:pt x="32" y="755"/>
                </a:lnTo>
                <a:lnTo>
                  <a:pt x="32" y="755"/>
                </a:lnTo>
                <a:lnTo>
                  <a:pt x="32" y="755"/>
                </a:lnTo>
                <a:lnTo>
                  <a:pt x="31" y="754"/>
                </a:lnTo>
                <a:lnTo>
                  <a:pt x="31" y="754"/>
                </a:lnTo>
                <a:lnTo>
                  <a:pt x="31" y="754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1" y="753"/>
                </a:lnTo>
                <a:lnTo>
                  <a:pt x="30" y="751"/>
                </a:lnTo>
                <a:lnTo>
                  <a:pt x="30" y="751"/>
                </a:lnTo>
                <a:lnTo>
                  <a:pt x="30" y="751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30" y="750"/>
                </a:lnTo>
                <a:lnTo>
                  <a:pt x="29" y="750"/>
                </a:lnTo>
                <a:lnTo>
                  <a:pt x="29" y="749"/>
                </a:lnTo>
                <a:lnTo>
                  <a:pt x="29" y="749"/>
                </a:lnTo>
                <a:lnTo>
                  <a:pt x="28" y="748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8" y="747"/>
                </a:lnTo>
                <a:lnTo>
                  <a:pt x="27" y="747"/>
                </a:lnTo>
                <a:lnTo>
                  <a:pt x="27" y="746"/>
                </a:lnTo>
                <a:lnTo>
                  <a:pt x="27" y="746"/>
                </a:lnTo>
                <a:lnTo>
                  <a:pt x="28" y="746"/>
                </a:lnTo>
                <a:lnTo>
                  <a:pt x="27" y="746"/>
                </a:lnTo>
                <a:lnTo>
                  <a:pt x="27" y="745"/>
                </a:lnTo>
                <a:lnTo>
                  <a:pt x="26" y="745"/>
                </a:lnTo>
                <a:lnTo>
                  <a:pt x="26" y="745"/>
                </a:lnTo>
                <a:lnTo>
                  <a:pt x="26" y="745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6" y="744"/>
                </a:lnTo>
                <a:lnTo>
                  <a:pt x="25" y="744"/>
                </a:lnTo>
                <a:lnTo>
                  <a:pt x="25" y="744"/>
                </a:lnTo>
                <a:lnTo>
                  <a:pt x="25" y="743"/>
                </a:lnTo>
                <a:lnTo>
                  <a:pt x="25" y="743"/>
                </a:lnTo>
                <a:lnTo>
                  <a:pt x="25" y="743"/>
                </a:lnTo>
                <a:lnTo>
                  <a:pt x="25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2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4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1"/>
                </a:lnTo>
                <a:lnTo>
                  <a:pt x="23" y="740"/>
                </a:lnTo>
                <a:lnTo>
                  <a:pt x="23" y="740"/>
                </a:lnTo>
                <a:lnTo>
                  <a:pt x="23" y="740"/>
                </a:lnTo>
                <a:lnTo>
                  <a:pt x="22" y="739"/>
                </a:lnTo>
                <a:lnTo>
                  <a:pt x="22" y="739"/>
                </a:lnTo>
                <a:lnTo>
                  <a:pt x="22" y="739"/>
                </a:lnTo>
                <a:lnTo>
                  <a:pt x="21" y="739"/>
                </a:lnTo>
                <a:lnTo>
                  <a:pt x="21" y="739"/>
                </a:lnTo>
                <a:lnTo>
                  <a:pt x="21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2" y="738"/>
                </a:lnTo>
                <a:lnTo>
                  <a:pt x="21" y="737"/>
                </a:lnTo>
                <a:lnTo>
                  <a:pt x="21" y="737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6"/>
                </a:lnTo>
                <a:lnTo>
                  <a:pt x="20" y="735"/>
                </a:lnTo>
                <a:lnTo>
                  <a:pt x="19" y="735"/>
                </a:lnTo>
                <a:lnTo>
                  <a:pt x="19" y="735"/>
                </a:lnTo>
                <a:lnTo>
                  <a:pt x="18" y="735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8" y="734"/>
                </a:lnTo>
                <a:lnTo>
                  <a:pt x="17" y="734"/>
                </a:lnTo>
                <a:lnTo>
                  <a:pt x="17" y="733"/>
                </a:lnTo>
                <a:lnTo>
                  <a:pt x="16" y="733"/>
                </a:lnTo>
                <a:lnTo>
                  <a:pt x="16" y="733"/>
                </a:lnTo>
                <a:lnTo>
                  <a:pt x="16" y="733"/>
                </a:lnTo>
                <a:lnTo>
                  <a:pt x="16" y="733"/>
                </a:lnTo>
                <a:lnTo>
                  <a:pt x="15" y="733"/>
                </a:lnTo>
                <a:lnTo>
                  <a:pt x="15" y="733"/>
                </a:lnTo>
                <a:lnTo>
                  <a:pt x="15" y="733"/>
                </a:lnTo>
                <a:lnTo>
                  <a:pt x="14" y="733"/>
                </a:lnTo>
                <a:lnTo>
                  <a:pt x="14" y="733"/>
                </a:lnTo>
                <a:lnTo>
                  <a:pt x="14" y="733"/>
                </a:lnTo>
                <a:lnTo>
                  <a:pt x="13" y="733"/>
                </a:lnTo>
                <a:lnTo>
                  <a:pt x="13" y="732"/>
                </a:lnTo>
                <a:lnTo>
                  <a:pt x="13" y="733"/>
                </a:lnTo>
                <a:lnTo>
                  <a:pt x="12" y="732"/>
                </a:lnTo>
                <a:lnTo>
                  <a:pt x="12" y="732"/>
                </a:lnTo>
                <a:lnTo>
                  <a:pt x="12" y="731"/>
                </a:lnTo>
                <a:lnTo>
                  <a:pt x="11" y="731"/>
                </a:lnTo>
                <a:lnTo>
                  <a:pt x="11" y="731"/>
                </a:lnTo>
                <a:lnTo>
                  <a:pt x="10" y="731"/>
                </a:lnTo>
                <a:lnTo>
                  <a:pt x="10" y="732"/>
                </a:lnTo>
                <a:lnTo>
                  <a:pt x="9" y="732"/>
                </a:lnTo>
                <a:lnTo>
                  <a:pt x="9" y="732"/>
                </a:lnTo>
                <a:lnTo>
                  <a:pt x="9" y="732"/>
                </a:lnTo>
                <a:lnTo>
                  <a:pt x="9" y="732"/>
                </a:lnTo>
                <a:lnTo>
                  <a:pt x="8" y="733"/>
                </a:lnTo>
                <a:lnTo>
                  <a:pt x="8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2"/>
                </a:lnTo>
                <a:lnTo>
                  <a:pt x="7" y="731"/>
                </a:lnTo>
                <a:lnTo>
                  <a:pt x="7" y="731"/>
                </a:lnTo>
                <a:lnTo>
                  <a:pt x="7" y="731"/>
                </a:lnTo>
                <a:lnTo>
                  <a:pt x="6" y="731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30"/>
                </a:lnTo>
                <a:lnTo>
                  <a:pt x="6" y="729"/>
                </a:lnTo>
                <a:lnTo>
                  <a:pt x="6" y="729"/>
                </a:lnTo>
                <a:lnTo>
                  <a:pt x="6" y="729"/>
                </a:lnTo>
                <a:lnTo>
                  <a:pt x="6" y="729"/>
                </a:lnTo>
                <a:lnTo>
                  <a:pt x="6" y="728"/>
                </a:lnTo>
                <a:lnTo>
                  <a:pt x="5" y="726"/>
                </a:lnTo>
                <a:lnTo>
                  <a:pt x="4" y="725"/>
                </a:lnTo>
                <a:lnTo>
                  <a:pt x="2" y="725"/>
                </a:lnTo>
                <a:lnTo>
                  <a:pt x="2" y="725"/>
                </a:lnTo>
                <a:lnTo>
                  <a:pt x="2" y="716"/>
                </a:lnTo>
                <a:lnTo>
                  <a:pt x="2" y="716"/>
                </a:lnTo>
                <a:lnTo>
                  <a:pt x="1" y="706"/>
                </a:lnTo>
                <a:lnTo>
                  <a:pt x="1" y="699"/>
                </a:lnTo>
                <a:lnTo>
                  <a:pt x="1" y="698"/>
                </a:lnTo>
                <a:lnTo>
                  <a:pt x="1" y="698"/>
                </a:lnTo>
                <a:lnTo>
                  <a:pt x="1" y="698"/>
                </a:lnTo>
                <a:lnTo>
                  <a:pt x="1" y="698"/>
                </a:lnTo>
                <a:lnTo>
                  <a:pt x="1" y="697"/>
                </a:lnTo>
                <a:lnTo>
                  <a:pt x="1" y="697"/>
                </a:lnTo>
                <a:lnTo>
                  <a:pt x="1" y="697"/>
                </a:lnTo>
                <a:lnTo>
                  <a:pt x="1" y="697"/>
                </a:lnTo>
                <a:lnTo>
                  <a:pt x="1" y="696"/>
                </a:lnTo>
                <a:lnTo>
                  <a:pt x="1" y="696"/>
                </a:lnTo>
                <a:lnTo>
                  <a:pt x="0" y="696"/>
                </a:lnTo>
                <a:lnTo>
                  <a:pt x="0" y="695"/>
                </a:lnTo>
                <a:lnTo>
                  <a:pt x="0" y="695"/>
                </a:lnTo>
                <a:lnTo>
                  <a:pt x="0" y="695"/>
                </a:lnTo>
                <a:lnTo>
                  <a:pt x="0" y="695"/>
                </a:lnTo>
                <a:lnTo>
                  <a:pt x="1" y="694"/>
                </a:lnTo>
                <a:lnTo>
                  <a:pt x="5" y="695"/>
                </a:lnTo>
                <a:lnTo>
                  <a:pt x="12" y="694"/>
                </a:lnTo>
                <a:lnTo>
                  <a:pt x="18" y="694"/>
                </a:lnTo>
                <a:lnTo>
                  <a:pt x="20" y="694"/>
                </a:lnTo>
                <a:lnTo>
                  <a:pt x="23" y="693"/>
                </a:lnTo>
                <a:lnTo>
                  <a:pt x="28" y="693"/>
                </a:lnTo>
                <a:lnTo>
                  <a:pt x="31" y="693"/>
                </a:lnTo>
                <a:lnTo>
                  <a:pt x="40" y="692"/>
                </a:lnTo>
                <a:lnTo>
                  <a:pt x="45" y="692"/>
                </a:lnTo>
                <a:lnTo>
                  <a:pt x="54" y="691"/>
                </a:lnTo>
                <a:lnTo>
                  <a:pt x="62" y="690"/>
                </a:lnTo>
                <a:lnTo>
                  <a:pt x="67" y="690"/>
                </a:lnTo>
                <a:lnTo>
                  <a:pt x="67" y="690"/>
                </a:lnTo>
                <a:lnTo>
                  <a:pt x="67" y="690"/>
                </a:lnTo>
                <a:lnTo>
                  <a:pt x="68" y="690"/>
                </a:lnTo>
                <a:lnTo>
                  <a:pt x="68" y="690"/>
                </a:lnTo>
                <a:lnTo>
                  <a:pt x="68" y="690"/>
                </a:lnTo>
                <a:lnTo>
                  <a:pt x="69" y="689"/>
                </a:lnTo>
                <a:lnTo>
                  <a:pt x="69" y="689"/>
                </a:lnTo>
                <a:lnTo>
                  <a:pt x="70" y="689"/>
                </a:lnTo>
                <a:lnTo>
                  <a:pt x="71" y="689"/>
                </a:lnTo>
                <a:lnTo>
                  <a:pt x="71" y="689"/>
                </a:lnTo>
                <a:lnTo>
                  <a:pt x="72" y="689"/>
                </a:lnTo>
                <a:lnTo>
                  <a:pt x="73" y="689"/>
                </a:lnTo>
                <a:lnTo>
                  <a:pt x="73" y="689"/>
                </a:lnTo>
                <a:lnTo>
                  <a:pt x="74" y="689"/>
                </a:lnTo>
                <a:lnTo>
                  <a:pt x="75" y="689"/>
                </a:lnTo>
                <a:lnTo>
                  <a:pt x="76" y="689"/>
                </a:lnTo>
                <a:lnTo>
                  <a:pt x="78" y="688"/>
                </a:lnTo>
                <a:lnTo>
                  <a:pt x="80" y="688"/>
                </a:lnTo>
                <a:lnTo>
                  <a:pt x="82" y="688"/>
                </a:lnTo>
                <a:lnTo>
                  <a:pt x="84" y="688"/>
                </a:lnTo>
                <a:lnTo>
                  <a:pt x="86" y="688"/>
                </a:lnTo>
                <a:lnTo>
                  <a:pt x="89" y="688"/>
                </a:lnTo>
                <a:lnTo>
                  <a:pt x="89" y="688"/>
                </a:lnTo>
                <a:lnTo>
                  <a:pt x="89" y="688"/>
                </a:lnTo>
                <a:lnTo>
                  <a:pt x="89" y="688"/>
                </a:lnTo>
                <a:lnTo>
                  <a:pt x="90" y="688"/>
                </a:lnTo>
                <a:lnTo>
                  <a:pt x="90" y="688"/>
                </a:lnTo>
                <a:lnTo>
                  <a:pt x="90" y="688"/>
                </a:lnTo>
                <a:lnTo>
                  <a:pt x="90" y="688"/>
                </a:lnTo>
                <a:lnTo>
                  <a:pt x="91" y="688"/>
                </a:lnTo>
                <a:lnTo>
                  <a:pt x="94" y="688"/>
                </a:lnTo>
                <a:lnTo>
                  <a:pt x="97" y="688"/>
                </a:lnTo>
                <a:lnTo>
                  <a:pt x="99" y="688"/>
                </a:lnTo>
                <a:lnTo>
                  <a:pt x="100" y="689"/>
                </a:lnTo>
                <a:lnTo>
                  <a:pt x="102" y="691"/>
                </a:lnTo>
                <a:lnTo>
                  <a:pt x="104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6" y="695"/>
                </a:lnTo>
                <a:lnTo>
                  <a:pt x="108" y="696"/>
                </a:lnTo>
                <a:lnTo>
                  <a:pt x="109" y="698"/>
                </a:lnTo>
                <a:lnTo>
                  <a:pt x="111" y="699"/>
                </a:lnTo>
                <a:lnTo>
                  <a:pt x="112" y="701"/>
                </a:lnTo>
                <a:lnTo>
                  <a:pt x="114" y="702"/>
                </a:lnTo>
                <a:lnTo>
                  <a:pt x="114" y="702"/>
                </a:lnTo>
                <a:lnTo>
                  <a:pt x="116" y="704"/>
                </a:lnTo>
                <a:lnTo>
                  <a:pt x="117" y="705"/>
                </a:lnTo>
                <a:lnTo>
                  <a:pt x="118" y="705"/>
                </a:lnTo>
                <a:lnTo>
                  <a:pt x="119" y="706"/>
                </a:lnTo>
                <a:lnTo>
                  <a:pt x="120" y="707"/>
                </a:lnTo>
                <a:lnTo>
                  <a:pt x="120" y="707"/>
                </a:lnTo>
                <a:lnTo>
                  <a:pt x="122" y="709"/>
                </a:lnTo>
                <a:lnTo>
                  <a:pt x="124" y="711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4" y="720"/>
                </a:lnTo>
                <a:lnTo>
                  <a:pt x="135" y="720"/>
                </a:lnTo>
                <a:lnTo>
                  <a:pt x="135" y="720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5" y="719"/>
                </a:lnTo>
                <a:lnTo>
                  <a:pt x="136" y="719"/>
                </a:lnTo>
                <a:lnTo>
                  <a:pt x="136" y="719"/>
                </a:lnTo>
                <a:lnTo>
                  <a:pt x="136" y="718"/>
                </a:lnTo>
                <a:lnTo>
                  <a:pt x="136" y="718"/>
                </a:lnTo>
                <a:lnTo>
                  <a:pt x="136" y="718"/>
                </a:lnTo>
                <a:lnTo>
                  <a:pt x="137" y="718"/>
                </a:lnTo>
                <a:lnTo>
                  <a:pt x="137" y="718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7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6"/>
                </a:lnTo>
                <a:lnTo>
                  <a:pt x="137" y="715"/>
                </a:lnTo>
                <a:lnTo>
                  <a:pt x="137" y="715"/>
                </a:lnTo>
                <a:lnTo>
                  <a:pt x="138" y="715"/>
                </a:lnTo>
                <a:lnTo>
                  <a:pt x="138" y="716"/>
                </a:lnTo>
                <a:lnTo>
                  <a:pt x="138" y="716"/>
                </a:lnTo>
                <a:lnTo>
                  <a:pt x="138" y="716"/>
                </a:lnTo>
                <a:lnTo>
                  <a:pt x="138" y="716"/>
                </a:lnTo>
                <a:lnTo>
                  <a:pt x="139" y="716"/>
                </a:lnTo>
                <a:lnTo>
                  <a:pt x="139" y="716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5"/>
                </a:lnTo>
                <a:lnTo>
                  <a:pt x="139" y="714"/>
                </a:lnTo>
                <a:lnTo>
                  <a:pt x="139" y="714"/>
                </a:lnTo>
                <a:lnTo>
                  <a:pt x="139" y="714"/>
                </a:lnTo>
                <a:lnTo>
                  <a:pt x="139" y="714"/>
                </a:lnTo>
                <a:lnTo>
                  <a:pt x="140" y="714"/>
                </a:lnTo>
                <a:lnTo>
                  <a:pt x="140" y="714"/>
                </a:lnTo>
                <a:lnTo>
                  <a:pt x="140" y="713"/>
                </a:lnTo>
                <a:lnTo>
                  <a:pt x="140" y="713"/>
                </a:lnTo>
                <a:lnTo>
                  <a:pt x="140" y="713"/>
                </a:lnTo>
                <a:lnTo>
                  <a:pt x="140" y="713"/>
                </a:lnTo>
                <a:lnTo>
                  <a:pt x="140" y="712"/>
                </a:lnTo>
                <a:lnTo>
                  <a:pt x="140" y="712"/>
                </a:lnTo>
                <a:lnTo>
                  <a:pt x="140" y="712"/>
                </a:lnTo>
                <a:lnTo>
                  <a:pt x="140" y="712"/>
                </a:lnTo>
                <a:lnTo>
                  <a:pt x="140" y="711"/>
                </a:lnTo>
                <a:lnTo>
                  <a:pt x="140" y="711"/>
                </a:lnTo>
                <a:lnTo>
                  <a:pt x="140" y="711"/>
                </a:lnTo>
                <a:lnTo>
                  <a:pt x="140" y="711"/>
                </a:lnTo>
                <a:lnTo>
                  <a:pt x="140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10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1" y="709"/>
                </a:lnTo>
                <a:lnTo>
                  <a:pt x="142" y="709"/>
                </a:lnTo>
                <a:lnTo>
                  <a:pt x="142" y="709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8"/>
                </a:lnTo>
                <a:lnTo>
                  <a:pt x="142" y="707"/>
                </a:lnTo>
                <a:lnTo>
                  <a:pt x="142" y="707"/>
                </a:lnTo>
                <a:lnTo>
                  <a:pt x="142" y="707"/>
                </a:lnTo>
                <a:lnTo>
                  <a:pt x="142" y="707"/>
                </a:lnTo>
                <a:lnTo>
                  <a:pt x="143" y="707"/>
                </a:lnTo>
                <a:lnTo>
                  <a:pt x="143" y="707"/>
                </a:lnTo>
                <a:lnTo>
                  <a:pt x="143" y="706"/>
                </a:lnTo>
                <a:lnTo>
                  <a:pt x="143" y="706"/>
                </a:lnTo>
                <a:lnTo>
                  <a:pt x="143" y="706"/>
                </a:lnTo>
                <a:lnTo>
                  <a:pt x="143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2" y="706"/>
                </a:lnTo>
                <a:lnTo>
                  <a:pt x="143" y="706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5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4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3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3" y="702"/>
                </a:lnTo>
                <a:lnTo>
                  <a:pt x="144" y="702"/>
                </a:lnTo>
                <a:lnTo>
                  <a:pt x="143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1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700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9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4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8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7"/>
                </a:lnTo>
                <a:lnTo>
                  <a:pt x="145" y="696"/>
                </a:lnTo>
                <a:lnTo>
                  <a:pt x="145" y="696"/>
                </a:lnTo>
                <a:lnTo>
                  <a:pt x="145" y="696"/>
                </a:lnTo>
                <a:lnTo>
                  <a:pt x="145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6"/>
                </a:lnTo>
                <a:lnTo>
                  <a:pt x="146" y="695"/>
                </a:lnTo>
                <a:lnTo>
                  <a:pt x="146" y="695"/>
                </a:lnTo>
                <a:lnTo>
                  <a:pt x="146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7" y="695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4"/>
                </a:lnTo>
                <a:lnTo>
                  <a:pt x="148" y="693"/>
                </a:lnTo>
                <a:lnTo>
                  <a:pt x="148" y="693"/>
                </a:lnTo>
                <a:lnTo>
                  <a:pt x="148" y="693"/>
                </a:lnTo>
                <a:lnTo>
                  <a:pt x="149" y="693"/>
                </a:lnTo>
                <a:lnTo>
                  <a:pt x="149" y="693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49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2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0" y="691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90"/>
                </a:lnTo>
                <a:lnTo>
                  <a:pt x="151" y="689"/>
                </a:lnTo>
                <a:lnTo>
                  <a:pt x="151" y="689"/>
                </a:lnTo>
                <a:lnTo>
                  <a:pt x="151" y="689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1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8"/>
                </a:lnTo>
                <a:lnTo>
                  <a:pt x="152" y="687"/>
                </a:lnTo>
                <a:lnTo>
                  <a:pt x="152" y="687"/>
                </a:lnTo>
                <a:lnTo>
                  <a:pt x="152" y="687"/>
                </a:lnTo>
                <a:lnTo>
                  <a:pt x="152" y="687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6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5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2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3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4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5" y="684"/>
                </a:lnTo>
                <a:lnTo>
                  <a:pt x="156" y="683"/>
                </a:lnTo>
                <a:lnTo>
                  <a:pt x="156" y="683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7" y="684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8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2"/>
                </a:lnTo>
                <a:lnTo>
                  <a:pt x="159" y="682"/>
                </a:lnTo>
                <a:lnTo>
                  <a:pt x="159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2"/>
                </a:lnTo>
                <a:lnTo>
                  <a:pt x="160" y="681"/>
                </a:lnTo>
                <a:lnTo>
                  <a:pt x="159" y="681"/>
                </a:lnTo>
                <a:lnTo>
                  <a:pt x="159" y="681"/>
                </a:lnTo>
                <a:lnTo>
                  <a:pt x="160" y="681"/>
                </a:lnTo>
                <a:lnTo>
                  <a:pt x="160" y="681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80"/>
                </a:lnTo>
                <a:lnTo>
                  <a:pt x="160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1" y="679"/>
                </a:lnTo>
                <a:lnTo>
                  <a:pt x="162" y="679"/>
                </a:lnTo>
                <a:lnTo>
                  <a:pt x="162" y="679"/>
                </a:lnTo>
                <a:lnTo>
                  <a:pt x="162" y="679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8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7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2" y="676"/>
                </a:lnTo>
                <a:lnTo>
                  <a:pt x="163" y="676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5"/>
                </a:lnTo>
                <a:lnTo>
                  <a:pt x="163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4" y="674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3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2"/>
                </a:lnTo>
                <a:lnTo>
                  <a:pt x="165" y="671"/>
                </a:lnTo>
                <a:lnTo>
                  <a:pt x="165" y="671"/>
                </a:lnTo>
                <a:lnTo>
                  <a:pt x="165" y="671"/>
                </a:lnTo>
                <a:lnTo>
                  <a:pt x="165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6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7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1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70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8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9"/>
                </a:lnTo>
                <a:lnTo>
                  <a:pt x="169" y="668"/>
                </a:lnTo>
                <a:lnTo>
                  <a:pt x="169" y="668"/>
                </a:lnTo>
                <a:lnTo>
                  <a:pt x="169" y="668"/>
                </a:lnTo>
                <a:lnTo>
                  <a:pt x="169" y="668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7"/>
                </a:lnTo>
                <a:lnTo>
                  <a:pt x="169" y="666"/>
                </a:lnTo>
                <a:lnTo>
                  <a:pt x="169" y="666"/>
                </a:lnTo>
                <a:lnTo>
                  <a:pt x="169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6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0" y="665"/>
                </a:lnTo>
                <a:lnTo>
                  <a:pt x="171" y="665"/>
                </a:lnTo>
                <a:lnTo>
                  <a:pt x="171" y="665"/>
                </a:lnTo>
                <a:lnTo>
                  <a:pt x="171" y="664"/>
                </a:lnTo>
                <a:lnTo>
                  <a:pt x="171" y="664"/>
                </a:lnTo>
                <a:lnTo>
                  <a:pt x="171" y="664"/>
                </a:lnTo>
                <a:lnTo>
                  <a:pt x="171" y="664"/>
                </a:lnTo>
                <a:lnTo>
                  <a:pt x="171" y="663"/>
                </a:lnTo>
                <a:lnTo>
                  <a:pt x="170" y="663"/>
                </a:lnTo>
                <a:lnTo>
                  <a:pt x="170" y="662"/>
                </a:lnTo>
                <a:lnTo>
                  <a:pt x="170" y="662"/>
                </a:lnTo>
                <a:lnTo>
                  <a:pt x="170" y="661"/>
                </a:lnTo>
                <a:lnTo>
                  <a:pt x="170" y="661"/>
                </a:lnTo>
                <a:lnTo>
                  <a:pt x="170" y="660"/>
                </a:lnTo>
                <a:lnTo>
                  <a:pt x="170" y="660"/>
                </a:lnTo>
                <a:lnTo>
                  <a:pt x="170" y="660"/>
                </a:lnTo>
                <a:lnTo>
                  <a:pt x="170" y="659"/>
                </a:lnTo>
                <a:lnTo>
                  <a:pt x="170" y="659"/>
                </a:lnTo>
                <a:lnTo>
                  <a:pt x="170" y="659"/>
                </a:lnTo>
                <a:lnTo>
                  <a:pt x="170" y="659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8"/>
                </a:lnTo>
                <a:lnTo>
                  <a:pt x="170" y="657"/>
                </a:lnTo>
                <a:lnTo>
                  <a:pt x="170" y="657"/>
                </a:lnTo>
                <a:lnTo>
                  <a:pt x="169" y="657"/>
                </a:lnTo>
                <a:lnTo>
                  <a:pt x="169" y="656"/>
                </a:lnTo>
                <a:lnTo>
                  <a:pt x="169" y="656"/>
                </a:lnTo>
                <a:lnTo>
                  <a:pt x="169" y="656"/>
                </a:lnTo>
                <a:lnTo>
                  <a:pt x="169" y="656"/>
                </a:lnTo>
                <a:lnTo>
                  <a:pt x="170" y="656"/>
                </a:lnTo>
                <a:lnTo>
                  <a:pt x="170" y="655"/>
                </a:lnTo>
                <a:lnTo>
                  <a:pt x="170" y="655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4"/>
                </a:lnTo>
                <a:lnTo>
                  <a:pt x="171" y="653"/>
                </a:lnTo>
                <a:lnTo>
                  <a:pt x="171" y="653"/>
                </a:lnTo>
                <a:lnTo>
                  <a:pt x="171" y="653"/>
                </a:lnTo>
                <a:lnTo>
                  <a:pt x="171" y="653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1"/>
                </a:lnTo>
                <a:lnTo>
                  <a:pt x="171" y="651"/>
                </a:lnTo>
                <a:lnTo>
                  <a:pt x="171" y="651"/>
                </a:lnTo>
                <a:lnTo>
                  <a:pt x="171" y="650"/>
                </a:lnTo>
                <a:lnTo>
                  <a:pt x="171" y="650"/>
                </a:lnTo>
                <a:lnTo>
                  <a:pt x="171" y="650"/>
                </a:lnTo>
                <a:lnTo>
                  <a:pt x="171" y="650"/>
                </a:lnTo>
                <a:lnTo>
                  <a:pt x="171" y="649"/>
                </a:lnTo>
                <a:lnTo>
                  <a:pt x="171" y="649"/>
                </a:lnTo>
                <a:lnTo>
                  <a:pt x="171" y="649"/>
                </a:lnTo>
                <a:lnTo>
                  <a:pt x="171" y="648"/>
                </a:lnTo>
                <a:lnTo>
                  <a:pt x="171" y="648"/>
                </a:lnTo>
                <a:lnTo>
                  <a:pt x="171" y="648"/>
                </a:lnTo>
                <a:lnTo>
                  <a:pt x="172" y="648"/>
                </a:lnTo>
                <a:lnTo>
                  <a:pt x="172" y="648"/>
                </a:lnTo>
                <a:lnTo>
                  <a:pt x="172" y="647"/>
                </a:lnTo>
                <a:lnTo>
                  <a:pt x="172" y="647"/>
                </a:lnTo>
                <a:lnTo>
                  <a:pt x="171" y="647"/>
                </a:lnTo>
                <a:lnTo>
                  <a:pt x="171" y="646"/>
                </a:lnTo>
                <a:lnTo>
                  <a:pt x="171" y="646"/>
                </a:lnTo>
                <a:lnTo>
                  <a:pt x="171" y="646"/>
                </a:lnTo>
                <a:lnTo>
                  <a:pt x="171" y="645"/>
                </a:lnTo>
                <a:lnTo>
                  <a:pt x="171" y="645"/>
                </a:lnTo>
                <a:lnTo>
                  <a:pt x="171" y="645"/>
                </a:lnTo>
                <a:lnTo>
                  <a:pt x="172" y="645"/>
                </a:lnTo>
                <a:lnTo>
                  <a:pt x="172" y="644"/>
                </a:lnTo>
                <a:lnTo>
                  <a:pt x="172" y="644"/>
                </a:lnTo>
                <a:lnTo>
                  <a:pt x="172" y="644"/>
                </a:lnTo>
                <a:lnTo>
                  <a:pt x="172" y="644"/>
                </a:lnTo>
                <a:lnTo>
                  <a:pt x="172" y="643"/>
                </a:lnTo>
                <a:lnTo>
                  <a:pt x="172" y="643"/>
                </a:lnTo>
                <a:lnTo>
                  <a:pt x="172" y="643"/>
                </a:lnTo>
                <a:lnTo>
                  <a:pt x="172" y="642"/>
                </a:lnTo>
                <a:lnTo>
                  <a:pt x="172" y="642"/>
                </a:lnTo>
                <a:lnTo>
                  <a:pt x="172" y="642"/>
                </a:lnTo>
                <a:lnTo>
                  <a:pt x="172" y="641"/>
                </a:lnTo>
                <a:lnTo>
                  <a:pt x="172" y="641"/>
                </a:lnTo>
                <a:lnTo>
                  <a:pt x="172" y="641"/>
                </a:lnTo>
                <a:lnTo>
                  <a:pt x="172" y="641"/>
                </a:lnTo>
                <a:lnTo>
                  <a:pt x="172" y="640"/>
                </a:lnTo>
                <a:lnTo>
                  <a:pt x="172" y="640"/>
                </a:lnTo>
                <a:lnTo>
                  <a:pt x="172" y="640"/>
                </a:lnTo>
                <a:lnTo>
                  <a:pt x="172" y="640"/>
                </a:lnTo>
                <a:lnTo>
                  <a:pt x="172" y="639"/>
                </a:lnTo>
                <a:lnTo>
                  <a:pt x="172" y="639"/>
                </a:lnTo>
                <a:lnTo>
                  <a:pt x="172" y="639"/>
                </a:lnTo>
                <a:lnTo>
                  <a:pt x="172" y="639"/>
                </a:lnTo>
                <a:lnTo>
                  <a:pt x="172" y="638"/>
                </a:lnTo>
                <a:lnTo>
                  <a:pt x="172" y="638"/>
                </a:lnTo>
                <a:lnTo>
                  <a:pt x="172" y="638"/>
                </a:lnTo>
                <a:lnTo>
                  <a:pt x="172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8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7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1" y="636"/>
                </a:lnTo>
                <a:lnTo>
                  <a:pt x="170" y="636"/>
                </a:lnTo>
                <a:lnTo>
                  <a:pt x="170" y="636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5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4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0" y="633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1" y="632"/>
                </a:lnTo>
                <a:lnTo>
                  <a:pt x="172" y="632"/>
                </a:lnTo>
                <a:lnTo>
                  <a:pt x="172" y="632"/>
                </a:lnTo>
                <a:lnTo>
                  <a:pt x="172" y="633"/>
                </a:lnTo>
                <a:lnTo>
                  <a:pt x="172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3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3" y="632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2" y="631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30"/>
                </a:lnTo>
                <a:lnTo>
                  <a:pt x="173" y="629"/>
                </a:lnTo>
                <a:lnTo>
                  <a:pt x="173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4" y="629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8"/>
                </a:lnTo>
                <a:lnTo>
                  <a:pt x="175" y="627"/>
                </a:lnTo>
                <a:lnTo>
                  <a:pt x="175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6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7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8" y="627"/>
                </a:lnTo>
                <a:lnTo>
                  <a:pt x="179" y="627"/>
                </a:lnTo>
                <a:lnTo>
                  <a:pt x="179" y="627"/>
                </a:lnTo>
                <a:lnTo>
                  <a:pt x="179" y="627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6"/>
                </a:lnTo>
                <a:lnTo>
                  <a:pt x="179" y="625"/>
                </a:lnTo>
                <a:lnTo>
                  <a:pt x="180" y="625"/>
                </a:lnTo>
                <a:lnTo>
                  <a:pt x="180" y="625"/>
                </a:lnTo>
                <a:lnTo>
                  <a:pt x="180" y="625"/>
                </a:lnTo>
                <a:lnTo>
                  <a:pt x="180" y="625"/>
                </a:lnTo>
                <a:lnTo>
                  <a:pt x="181" y="625"/>
                </a:lnTo>
                <a:lnTo>
                  <a:pt x="181" y="625"/>
                </a:lnTo>
                <a:lnTo>
                  <a:pt x="181" y="625"/>
                </a:lnTo>
                <a:lnTo>
                  <a:pt x="181" y="625"/>
                </a:lnTo>
                <a:lnTo>
                  <a:pt x="182" y="625"/>
                </a:lnTo>
                <a:lnTo>
                  <a:pt x="182" y="625"/>
                </a:lnTo>
                <a:lnTo>
                  <a:pt x="182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5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3" y="624"/>
                </a:lnTo>
                <a:lnTo>
                  <a:pt x="182" y="624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2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3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1" y="622"/>
                </a:lnTo>
                <a:lnTo>
                  <a:pt x="182" y="622"/>
                </a:lnTo>
                <a:lnTo>
                  <a:pt x="182" y="622"/>
                </a:lnTo>
                <a:lnTo>
                  <a:pt x="182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4" y="621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2"/>
                </a:lnTo>
                <a:lnTo>
                  <a:pt x="184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1"/>
                </a:lnTo>
                <a:lnTo>
                  <a:pt x="185" y="620"/>
                </a:lnTo>
                <a:lnTo>
                  <a:pt x="185" y="620"/>
                </a:lnTo>
                <a:lnTo>
                  <a:pt x="185" y="620"/>
                </a:lnTo>
                <a:lnTo>
                  <a:pt x="185" y="620"/>
                </a:lnTo>
                <a:lnTo>
                  <a:pt x="185" y="619"/>
                </a:lnTo>
                <a:lnTo>
                  <a:pt x="185" y="619"/>
                </a:lnTo>
                <a:lnTo>
                  <a:pt x="185" y="619"/>
                </a:lnTo>
                <a:lnTo>
                  <a:pt x="185" y="619"/>
                </a:lnTo>
                <a:lnTo>
                  <a:pt x="184" y="619"/>
                </a:lnTo>
                <a:lnTo>
                  <a:pt x="184" y="619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4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3" y="618"/>
                </a:lnTo>
                <a:lnTo>
                  <a:pt x="182" y="618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7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6"/>
                </a:lnTo>
                <a:lnTo>
                  <a:pt x="182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6"/>
                </a:lnTo>
                <a:lnTo>
                  <a:pt x="182" y="616"/>
                </a:lnTo>
                <a:lnTo>
                  <a:pt x="181" y="616"/>
                </a:lnTo>
                <a:lnTo>
                  <a:pt x="181" y="616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1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9" y="615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4"/>
                </a:lnTo>
                <a:lnTo>
                  <a:pt x="178" y="613"/>
                </a:lnTo>
                <a:lnTo>
                  <a:pt x="178" y="613"/>
                </a:lnTo>
                <a:lnTo>
                  <a:pt x="178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3"/>
                </a:lnTo>
                <a:lnTo>
                  <a:pt x="177" y="614"/>
                </a:lnTo>
                <a:lnTo>
                  <a:pt x="177" y="614"/>
                </a:lnTo>
                <a:lnTo>
                  <a:pt x="177" y="614"/>
                </a:lnTo>
                <a:lnTo>
                  <a:pt x="177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6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5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4" y="614"/>
                </a:lnTo>
                <a:lnTo>
                  <a:pt x="173" y="614"/>
                </a:lnTo>
                <a:lnTo>
                  <a:pt x="173" y="613"/>
                </a:lnTo>
                <a:lnTo>
                  <a:pt x="172" y="613"/>
                </a:lnTo>
                <a:lnTo>
                  <a:pt x="172" y="614"/>
                </a:lnTo>
                <a:lnTo>
                  <a:pt x="172" y="614"/>
                </a:lnTo>
                <a:lnTo>
                  <a:pt x="172" y="614"/>
                </a:lnTo>
                <a:lnTo>
                  <a:pt x="172" y="614"/>
                </a:lnTo>
                <a:lnTo>
                  <a:pt x="172" y="613"/>
                </a:lnTo>
                <a:lnTo>
                  <a:pt x="172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1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70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3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0" y="612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1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1"/>
                </a:lnTo>
                <a:lnTo>
                  <a:pt x="172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10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3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09"/>
                </a:lnTo>
                <a:lnTo>
                  <a:pt x="174" y="610"/>
                </a:lnTo>
                <a:lnTo>
                  <a:pt x="174" y="610"/>
                </a:lnTo>
                <a:lnTo>
                  <a:pt x="174" y="610"/>
                </a:lnTo>
                <a:lnTo>
                  <a:pt x="174" y="610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4" y="611"/>
                </a:lnTo>
                <a:lnTo>
                  <a:pt x="175" y="611"/>
                </a:lnTo>
                <a:lnTo>
                  <a:pt x="175" y="612"/>
                </a:lnTo>
                <a:lnTo>
                  <a:pt x="175" y="612"/>
                </a:lnTo>
                <a:lnTo>
                  <a:pt x="175" y="611"/>
                </a:lnTo>
                <a:lnTo>
                  <a:pt x="175" y="611"/>
                </a:lnTo>
                <a:lnTo>
                  <a:pt x="175" y="611"/>
                </a:lnTo>
                <a:lnTo>
                  <a:pt x="175" y="611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10"/>
                </a:lnTo>
                <a:lnTo>
                  <a:pt x="175" y="609"/>
                </a:lnTo>
                <a:lnTo>
                  <a:pt x="175" y="609"/>
                </a:lnTo>
                <a:lnTo>
                  <a:pt x="175" y="609"/>
                </a:lnTo>
                <a:lnTo>
                  <a:pt x="175" y="609"/>
                </a:lnTo>
                <a:lnTo>
                  <a:pt x="175" y="608"/>
                </a:lnTo>
                <a:lnTo>
                  <a:pt x="175" y="608"/>
                </a:lnTo>
                <a:lnTo>
                  <a:pt x="174" y="608"/>
                </a:lnTo>
                <a:lnTo>
                  <a:pt x="174" y="607"/>
                </a:lnTo>
                <a:lnTo>
                  <a:pt x="174" y="607"/>
                </a:lnTo>
                <a:lnTo>
                  <a:pt x="174" y="607"/>
                </a:lnTo>
                <a:lnTo>
                  <a:pt x="173" y="607"/>
                </a:lnTo>
                <a:lnTo>
                  <a:pt x="173" y="607"/>
                </a:lnTo>
                <a:lnTo>
                  <a:pt x="173" y="606"/>
                </a:lnTo>
                <a:lnTo>
                  <a:pt x="172" y="606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5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2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3"/>
                </a:lnTo>
                <a:lnTo>
                  <a:pt x="174" y="603"/>
                </a:lnTo>
                <a:lnTo>
                  <a:pt x="174" y="603"/>
                </a:lnTo>
                <a:lnTo>
                  <a:pt x="174" y="603"/>
                </a:lnTo>
                <a:lnTo>
                  <a:pt x="174" y="603"/>
                </a:lnTo>
                <a:lnTo>
                  <a:pt x="173" y="603"/>
                </a:lnTo>
                <a:lnTo>
                  <a:pt x="173" y="603"/>
                </a:lnTo>
                <a:lnTo>
                  <a:pt x="173" y="602"/>
                </a:lnTo>
                <a:lnTo>
                  <a:pt x="173" y="602"/>
                </a:lnTo>
                <a:lnTo>
                  <a:pt x="173" y="602"/>
                </a:lnTo>
                <a:lnTo>
                  <a:pt x="172" y="602"/>
                </a:lnTo>
                <a:lnTo>
                  <a:pt x="172" y="601"/>
                </a:lnTo>
                <a:lnTo>
                  <a:pt x="172" y="601"/>
                </a:lnTo>
                <a:lnTo>
                  <a:pt x="172" y="601"/>
                </a:lnTo>
                <a:lnTo>
                  <a:pt x="171" y="601"/>
                </a:lnTo>
                <a:lnTo>
                  <a:pt x="171" y="601"/>
                </a:lnTo>
                <a:lnTo>
                  <a:pt x="171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1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0" y="600"/>
                </a:lnTo>
                <a:lnTo>
                  <a:pt x="171" y="600"/>
                </a:lnTo>
                <a:lnTo>
                  <a:pt x="171" y="599"/>
                </a:lnTo>
                <a:lnTo>
                  <a:pt x="171" y="599"/>
                </a:lnTo>
                <a:lnTo>
                  <a:pt x="171" y="599"/>
                </a:lnTo>
                <a:lnTo>
                  <a:pt x="172" y="599"/>
                </a:lnTo>
                <a:lnTo>
                  <a:pt x="172" y="598"/>
                </a:lnTo>
                <a:lnTo>
                  <a:pt x="172" y="598"/>
                </a:lnTo>
                <a:lnTo>
                  <a:pt x="172" y="598"/>
                </a:lnTo>
                <a:lnTo>
                  <a:pt x="172" y="598"/>
                </a:lnTo>
                <a:lnTo>
                  <a:pt x="171" y="598"/>
                </a:lnTo>
                <a:lnTo>
                  <a:pt x="171" y="598"/>
                </a:lnTo>
                <a:lnTo>
                  <a:pt x="171" y="598"/>
                </a:lnTo>
                <a:lnTo>
                  <a:pt x="171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8"/>
                </a:lnTo>
                <a:lnTo>
                  <a:pt x="170" y="597"/>
                </a:lnTo>
                <a:lnTo>
                  <a:pt x="170" y="597"/>
                </a:lnTo>
                <a:lnTo>
                  <a:pt x="170" y="597"/>
                </a:lnTo>
                <a:lnTo>
                  <a:pt x="170" y="596"/>
                </a:lnTo>
                <a:lnTo>
                  <a:pt x="170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1" y="596"/>
                </a:lnTo>
                <a:lnTo>
                  <a:pt x="172" y="597"/>
                </a:lnTo>
                <a:lnTo>
                  <a:pt x="172" y="597"/>
                </a:lnTo>
                <a:lnTo>
                  <a:pt x="172" y="597"/>
                </a:lnTo>
                <a:lnTo>
                  <a:pt x="172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3" y="597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6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4"/>
                </a:lnTo>
                <a:lnTo>
                  <a:pt x="174" y="594"/>
                </a:lnTo>
                <a:lnTo>
                  <a:pt x="174" y="594"/>
                </a:lnTo>
                <a:lnTo>
                  <a:pt x="174" y="593"/>
                </a:lnTo>
                <a:lnTo>
                  <a:pt x="174" y="593"/>
                </a:lnTo>
                <a:lnTo>
                  <a:pt x="174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3"/>
                </a:lnTo>
                <a:lnTo>
                  <a:pt x="173" y="594"/>
                </a:lnTo>
                <a:lnTo>
                  <a:pt x="173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4"/>
                </a:lnTo>
                <a:lnTo>
                  <a:pt x="172" y="593"/>
                </a:lnTo>
                <a:lnTo>
                  <a:pt x="172" y="593"/>
                </a:lnTo>
                <a:lnTo>
                  <a:pt x="172" y="593"/>
                </a:lnTo>
                <a:lnTo>
                  <a:pt x="172" y="592"/>
                </a:lnTo>
                <a:lnTo>
                  <a:pt x="172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2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3" y="591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2" y="590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1" y="588"/>
                </a:lnTo>
                <a:lnTo>
                  <a:pt x="171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70" y="588"/>
                </a:lnTo>
                <a:lnTo>
                  <a:pt x="169" y="588"/>
                </a:lnTo>
                <a:lnTo>
                  <a:pt x="169" y="588"/>
                </a:lnTo>
                <a:lnTo>
                  <a:pt x="169" y="588"/>
                </a:lnTo>
                <a:lnTo>
                  <a:pt x="169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8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7" y="587"/>
                </a:lnTo>
                <a:lnTo>
                  <a:pt x="168" y="587"/>
                </a:lnTo>
                <a:lnTo>
                  <a:pt x="168" y="587"/>
                </a:lnTo>
                <a:lnTo>
                  <a:pt x="168" y="587"/>
                </a:lnTo>
                <a:lnTo>
                  <a:pt x="168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6"/>
                </a:lnTo>
                <a:lnTo>
                  <a:pt x="169" y="585"/>
                </a:lnTo>
                <a:lnTo>
                  <a:pt x="169" y="585"/>
                </a:lnTo>
                <a:lnTo>
                  <a:pt x="169" y="585"/>
                </a:lnTo>
                <a:lnTo>
                  <a:pt x="168" y="585"/>
                </a:lnTo>
                <a:lnTo>
                  <a:pt x="168" y="585"/>
                </a:lnTo>
                <a:lnTo>
                  <a:pt x="168" y="585"/>
                </a:lnTo>
                <a:lnTo>
                  <a:pt x="168" y="585"/>
                </a:lnTo>
                <a:lnTo>
                  <a:pt x="167" y="585"/>
                </a:lnTo>
                <a:lnTo>
                  <a:pt x="167" y="585"/>
                </a:lnTo>
                <a:lnTo>
                  <a:pt x="167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6" y="585"/>
                </a:lnTo>
                <a:lnTo>
                  <a:pt x="167" y="584"/>
                </a:lnTo>
                <a:lnTo>
                  <a:pt x="167" y="584"/>
                </a:lnTo>
                <a:lnTo>
                  <a:pt x="167" y="584"/>
                </a:lnTo>
                <a:lnTo>
                  <a:pt x="167" y="584"/>
                </a:lnTo>
                <a:lnTo>
                  <a:pt x="167" y="583"/>
                </a:lnTo>
                <a:lnTo>
                  <a:pt x="167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2"/>
                </a:lnTo>
                <a:lnTo>
                  <a:pt x="167" y="582"/>
                </a:lnTo>
                <a:lnTo>
                  <a:pt x="166" y="582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3"/>
                </a:lnTo>
                <a:lnTo>
                  <a:pt x="164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2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1"/>
                </a:lnTo>
                <a:lnTo>
                  <a:pt x="165" y="580"/>
                </a:lnTo>
                <a:lnTo>
                  <a:pt x="165" y="580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9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8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7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5" y="576"/>
                </a:lnTo>
                <a:lnTo>
                  <a:pt x="164" y="576"/>
                </a:lnTo>
                <a:lnTo>
                  <a:pt x="164" y="576"/>
                </a:lnTo>
                <a:lnTo>
                  <a:pt x="164" y="576"/>
                </a:lnTo>
                <a:lnTo>
                  <a:pt x="164" y="576"/>
                </a:lnTo>
                <a:lnTo>
                  <a:pt x="163" y="576"/>
                </a:lnTo>
                <a:lnTo>
                  <a:pt x="163" y="576"/>
                </a:lnTo>
                <a:lnTo>
                  <a:pt x="163" y="577"/>
                </a:lnTo>
                <a:lnTo>
                  <a:pt x="163" y="577"/>
                </a:lnTo>
                <a:lnTo>
                  <a:pt x="162" y="577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2" y="578"/>
                </a:lnTo>
                <a:lnTo>
                  <a:pt x="161" y="578"/>
                </a:lnTo>
                <a:lnTo>
                  <a:pt x="161" y="578"/>
                </a:lnTo>
                <a:lnTo>
                  <a:pt x="161" y="578"/>
                </a:lnTo>
                <a:lnTo>
                  <a:pt x="161" y="577"/>
                </a:lnTo>
                <a:lnTo>
                  <a:pt x="161" y="577"/>
                </a:lnTo>
                <a:lnTo>
                  <a:pt x="161" y="577"/>
                </a:lnTo>
                <a:lnTo>
                  <a:pt x="162" y="577"/>
                </a:lnTo>
                <a:lnTo>
                  <a:pt x="162" y="577"/>
                </a:lnTo>
                <a:lnTo>
                  <a:pt x="162" y="577"/>
                </a:lnTo>
                <a:lnTo>
                  <a:pt x="162" y="576"/>
                </a:lnTo>
                <a:lnTo>
                  <a:pt x="162" y="576"/>
                </a:lnTo>
                <a:lnTo>
                  <a:pt x="162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6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5"/>
                </a:lnTo>
                <a:lnTo>
                  <a:pt x="161" y="574"/>
                </a:lnTo>
                <a:lnTo>
                  <a:pt x="161" y="574"/>
                </a:lnTo>
                <a:lnTo>
                  <a:pt x="162" y="574"/>
                </a:lnTo>
                <a:lnTo>
                  <a:pt x="162" y="574"/>
                </a:lnTo>
                <a:lnTo>
                  <a:pt x="162" y="574"/>
                </a:lnTo>
                <a:lnTo>
                  <a:pt x="162" y="574"/>
                </a:lnTo>
                <a:lnTo>
                  <a:pt x="163" y="574"/>
                </a:lnTo>
                <a:lnTo>
                  <a:pt x="163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4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4" y="573"/>
                </a:lnTo>
                <a:lnTo>
                  <a:pt x="163" y="573"/>
                </a:lnTo>
                <a:lnTo>
                  <a:pt x="163" y="573"/>
                </a:lnTo>
                <a:lnTo>
                  <a:pt x="163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2" y="573"/>
                </a:lnTo>
                <a:lnTo>
                  <a:pt x="161" y="573"/>
                </a:lnTo>
                <a:lnTo>
                  <a:pt x="161" y="573"/>
                </a:lnTo>
                <a:lnTo>
                  <a:pt x="161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59" y="573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2"/>
                </a:lnTo>
                <a:lnTo>
                  <a:pt x="159" y="571"/>
                </a:lnTo>
                <a:lnTo>
                  <a:pt x="159" y="571"/>
                </a:lnTo>
                <a:lnTo>
                  <a:pt x="159" y="571"/>
                </a:lnTo>
                <a:lnTo>
                  <a:pt x="158" y="570"/>
                </a:lnTo>
                <a:lnTo>
                  <a:pt x="158" y="570"/>
                </a:lnTo>
                <a:lnTo>
                  <a:pt x="157" y="570"/>
                </a:lnTo>
                <a:lnTo>
                  <a:pt x="157" y="570"/>
                </a:lnTo>
                <a:lnTo>
                  <a:pt x="157" y="570"/>
                </a:lnTo>
                <a:lnTo>
                  <a:pt x="156" y="570"/>
                </a:lnTo>
                <a:lnTo>
                  <a:pt x="156" y="569"/>
                </a:lnTo>
                <a:lnTo>
                  <a:pt x="156" y="569"/>
                </a:lnTo>
                <a:lnTo>
                  <a:pt x="155" y="569"/>
                </a:lnTo>
                <a:lnTo>
                  <a:pt x="155" y="569"/>
                </a:lnTo>
                <a:lnTo>
                  <a:pt x="155" y="569"/>
                </a:lnTo>
                <a:lnTo>
                  <a:pt x="155" y="569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9"/>
                </a:lnTo>
                <a:lnTo>
                  <a:pt x="152" y="569"/>
                </a:lnTo>
                <a:lnTo>
                  <a:pt x="152" y="569"/>
                </a:lnTo>
                <a:lnTo>
                  <a:pt x="152" y="569"/>
                </a:lnTo>
                <a:lnTo>
                  <a:pt x="152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9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3" y="566"/>
                </a:lnTo>
                <a:lnTo>
                  <a:pt x="153" y="566"/>
                </a:lnTo>
                <a:lnTo>
                  <a:pt x="153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6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4" y="565"/>
                </a:lnTo>
                <a:lnTo>
                  <a:pt x="155" y="564"/>
                </a:lnTo>
                <a:lnTo>
                  <a:pt x="155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3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2"/>
                </a:lnTo>
                <a:lnTo>
                  <a:pt x="154" y="561"/>
                </a:lnTo>
                <a:lnTo>
                  <a:pt x="154" y="561"/>
                </a:lnTo>
                <a:lnTo>
                  <a:pt x="153" y="561"/>
                </a:lnTo>
                <a:lnTo>
                  <a:pt x="153" y="561"/>
                </a:lnTo>
                <a:lnTo>
                  <a:pt x="153" y="561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60"/>
                </a:lnTo>
                <a:lnTo>
                  <a:pt x="153" y="559"/>
                </a:lnTo>
                <a:lnTo>
                  <a:pt x="154" y="559"/>
                </a:lnTo>
                <a:lnTo>
                  <a:pt x="154" y="559"/>
                </a:lnTo>
                <a:lnTo>
                  <a:pt x="153" y="559"/>
                </a:lnTo>
                <a:lnTo>
                  <a:pt x="153" y="559"/>
                </a:lnTo>
                <a:lnTo>
                  <a:pt x="153" y="559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3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8"/>
                </a:lnTo>
                <a:lnTo>
                  <a:pt x="152" y="557"/>
                </a:lnTo>
                <a:lnTo>
                  <a:pt x="152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7"/>
                </a:lnTo>
                <a:lnTo>
                  <a:pt x="154" y="558"/>
                </a:lnTo>
                <a:lnTo>
                  <a:pt x="154" y="557"/>
                </a:lnTo>
                <a:lnTo>
                  <a:pt x="154" y="557"/>
                </a:lnTo>
                <a:lnTo>
                  <a:pt x="154" y="557"/>
                </a:lnTo>
                <a:lnTo>
                  <a:pt x="154" y="557"/>
                </a:lnTo>
                <a:lnTo>
                  <a:pt x="153" y="557"/>
                </a:lnTo>
                <a:lnTo>
                  <a:pt x="153" y="557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3" y="556"/>
                </a:lnTo>
                <a:lnTo>
                  <a:pt x="154" y="556"/>
                </a:lnTo>
                <a:lnTo>
                  <a:pt x="154" y="555"/>
                </a:lnTo>
                <a:lnTo>
                  <a:pt x="154" y="555"/>
                </a:lnTo>
                <a:lnTo>
                  <a:pt x="154" y="555"/>
                </a:lnTo>
                <a:lnTo>
                  <a:pt x="155" y="554"/>
                </a:lnTo>
                <a:lnTo>
                  <a:pt x="155" y="554"/>
                </a:lnTo>
                <a:lnTo>
                  <a:pt x="155" y="554"/>
                </a:lnTo>
                <a:lnTo>
                  <a:pt x="155" y="553"/>
                </a:lnTo>
                <a:lnTo>
                  <a:pt x="155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3"/>
                </a:lnTo>
                <a:lnTo>
                  <a:pt x="156" y="552"/>
                </a:lnTo>
                <a:lnTo>
                  <a:pt x="156" y="552"/>
                </a:lnTo>
                <a:lnTo>
                  <a:pt x="156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2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5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6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1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50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9"/>
                </a:lnTo>
                <a:lnTo>
                  <a:pt x="157" y="548"/>
                </a:lnTo>
                <a:lnTo>
                  <a:pt x="156" y="548"/>
                </a:lnTo>
                <a:lnTo>
                  <a:pt x="156" y="548"/>
                </a:lnTo>
                <a:lnTo>
                  <a:pt x="156" y="547"/>
                </a:lnTo>
                <a:lnTo>
                  <a:pt x="156" y="547"/>
                </a:lnTo>
                <a:lnTo>
                  <a:pt x="156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7"/>
                </a:lnTo>
                <a:lnTo>
                  <a:pt x="157" y="546"/>
                </a:lnTo>
                <a:lnTo>
                  <a:pt x="157" y="546"/>
                </a:lnTo>
                <a:lnTo>
                  <a:pt x="158" y="546"/>
                </a:lnTo>
                <a:lnTo>
                  <a:pt x="158" y="546"/>
                </a:lnTo>
                <a:lnTo>
                  <a:pt x="159" y="546"/>
                </a:lnTo>
                <a:lnTo>
                  <a:pt x="159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5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60" y="544"/>
                </a:lnTo>
                <a:lnTo>
                  <a:pt x="159" y="543"/>
                </a:lnTo>
                <a:lnTo>
                  <a:pt x="159" y="543"/>
                </a:lnTo>
                <a:lnTo>
                  <a:pt x="159" y="543"/>
                </a:lnTo>
                <a:lnTo>
                  <a:pt x="159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3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8" y="542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1"/>
                </a:lnTo>
                <a:lnTo>
                  <a:pt x="159" y="540"/>
                </a:lnTo>
                <a:lnTo>
                  <a:pt x="159" y="540"/>
                </a:lnTo>
                <a:lnTo>
                  <a:pt x="159" y="540"/>
                </a:lnTo>
                <a:lnTo>
                  <a:pt x="159" y="540"/>
                </a:lnTo>
                <a:lnTo>
                  <a:pt x="160" y="540"/>
                </a:lnTo>
                <a:lnTo>
                  <a:pt x="160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1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40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1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9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8"/>
                </a:lnTo>
                <a:lnTo>
                  <a:pt x="160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7"/>
                </a:lnTo>
                <a:lnTo>
                  <a:pt x="161" y="537"/>
                </a:lnTo>
                <a:lnTo>
                  <a:pt x="162" y="537"/>
                </a:lnTo>
                <a:lnTo>
                  <a:pt x="162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7"/>
                </a:lnTo>
                <a:lnTo>
                  <a:pt x="163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6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4" y="535"/>
                </a:lnTo>
                <a:lnTo>
                  <a:pt x="165" y="535"/>
                </a:lnTo>
                <a:lnTo>
                  <a:pt x="165" y="535"/>
                </a:lnTo>
                <a:lnTo>
                  <a:pt x="165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33"/>
                </a:lnTo>
                <a:lnTo>
                  <a:pt x="164" y="533"/>
                </a:lnTo>
                <a:lnTo>
                  <a:pt x="164" y="533"/>
                </a:lnTo>
                <a:lnTo>
                  <a:pt x="164" y="533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4" y="532"/>
                </a:lnTo>
                <a:lnTo>
                  <a:pt x="165" y="532"/>
                </a:lnTo>
                <a:lnTo>
                  <a:pt x="165" y="532"/>
                </a:lnTo>
                <a:lnTo>
                  <a:pt x="165" y="532"/>
                </a:lnTo>
                <a:lnTo>
                  <a:pt x="166" y="532"/>
                </a:lnTo>
                <a:lnTo>
                  <a:pt x="166" y="532"/>
                </a:lnTo>
                <a:lnTo>
                  <a:pt x="166" y="532"/>
                </a:lnTo>
                <a:lnTo>
                  <a:pt x="166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2"/>
                </a:lnTo>
                <a:lnTo>
                  <a:pt x="167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1"/>
                </a:lnTo>
                <a:lnTo>
                  <a:pt x="168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9" y="530"/>
                </a:lnTo>
                <a:lnTo>
                  <a:pt x="168" y="530"/>
                </a:lnTo>
                <a:lnTo>
                  <a:pt x="168" y="529"/>
                </a:lnTo>
                <a:lnTo>
                  <a:pt x="168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9"/>
                </a:lnTo>
                <a:lnTo>
                  <a:pt x="167" y="528"/>
                </a:lnTo>
                <a:lnTo>
                  <a:pt x="167" y="528"/>
                </a:lnTo>
                <a:lnTo>
                  <a:pt x="167" y="528"/>
                </a:lnTo>
                <a:lnTo>
                  <a:pt x="167" y="527"/>
                </a:lnTo>
                <a:lnTo>
                  <a:pt x="167" y="527"/>
                </a:lnTo>
                <a:lnTo>
                  <a:pt x="167" y="527"/>
                </a:lnTo>
                <a:lnTo>
                  <a:pt x="167" y="527"/>
                </a:lnTo>
                <a:lnTo>
                  <a:pt x="167" y="526"/>
                </a:lnTo>
                <a:lnTo>
                  <a:pt x="167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6" y="526"/>
                </a:lnTo>
                <a:lnTo>
                  <a:pt x="167" y="525"/>
                </a:lnTo>
                <a:lnTo>
                  <a:pt x="167" y="525"/>
                </a:lnTo>
                <a:lnTo>
                  <a:pt x="168" y="525"/>
                </a:lnTo>
                <a:lnTo>
                  <a:pt x="168" y="525"/>
                </a:lnTo>
                <a:lnTo>
                  <a:pt x="168" y="525"/>
                </a:lnTo>
                <a:lnTo>
                  <a:pt x="169" y="525"/>
                </a:lnTo>
                <a:lnTo>
                  <a:pt x="169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1" y="524"/>
                </a:lnTo>
                <a:lnTo>
                  <a:pt x="171" y="524"/>
                </a:lnTo>
                <a:lnTo>
                  <a:pt x="171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4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2" y="523"/>
                </a:lnTo>
                <a:lnTo>
                  <a:pt x="171" y="523"/>
                </a:lnTo>
                <a:lnTo>
                  <a:pt x="171" y="523"/>
                </a:lnTo>
                <a:lnTo>
                  <a:pt x="171" y="523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2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1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1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20"/>
                </a:lnTo>
                <a:lnTo>
                  <a:pt x="170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9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8"/>
                </a:lnTo>
                <a:lnTo>
                  <a:pt x="171" y="517"/>
                </a:lnTo>
                <a:lnTo>
                  <a:pt x="171" y="517"/>
                </a:lnTo>
                <a:lnTo>
                  <a:pt x="171" y="517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1" y="516"/>
                </a:lnTo>
                <a:lnTo>
                  <a:pt x="170" y="516"/>
                </a:lnTo>
                <a:lnTo>
                  <a:pt x="170" y="516"/>
                </a:lnTo>
                <a:lnTo>
                  <a:pt x="170" y="516"/>
                </a:lnTo>
                <a:lnTo>
                  <a:pt x="170" y="515"/>
                </a:lnTo>
                <a:lnTo>
                  <a:pt x="170" y="515"/>
                </a:lnTo>
                <a:lnTo>
                  <a:pt x="169" y="515"/>
                </a:lnTo>
                <a:lnTo>
                  <a:pt x="169" y="515"/>
                </a:lnTo>
                <a:lnTo>
                  <a:pt x="169" y="515"/>
                </a:lnTo>
                <a:lnTo>
                  <a:pt x="168" y="515"/>
                </a:lnTo>
                <a:lnTo>
                  <a:pt x="168" y="515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8" y="514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3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69" y="512"/>
                </a:lnTo>
                <a:lnTo>
                  <a:pt x="170" y="512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70" y="511"/>
                </a:lnTo>
                <a:lnTo>
                  <a:pt x="169" y="510"/>
                </a:lnTo>
                <a:lnTo>
                  <a:pt x="169" y="510"/>
                </a:lnTo>
                <a:lnTo>
                  <a:pt x="169" y="509"/>
                </a:lnTo>
                <a:lnTo>
                  <a:pt x="169" y="509"/>
                </a:lnTo>
                <a:lnTo>
                  <a:pt x="169" y="509"/>
                </a:lnTo>
                <a:lnTo>
                  <a:pt x="170" y="509"/>
                </a:lnTo>
                <a:lnTo>
                  <a:pt x="170" y="509"/>
                </a:lnTo>
                <a:lnTo>
                  <a:pt x="171" y="509"/>
                </a:lnTo>
                <a:lnTo>
                  <a:pt x="171" y="509"/>
                </a:lnTo>
                <a:lnTo>
                  <a:pt x="172" y="509"/>
                </a:lnTo>
                <a:lnTo>
                  <a:pt x="173" y="509"/>
                </a:lnTo>
                <a:lnTo>
                  <a:pt x="174" y="509"/>
                </a:lnTo>
                <a:lnTo>
                  <a:pt x="175" y="509"/>
                </a:lnTo>
                <a:lnTo>
                  <a:pt x="175" y="509"/>
                </a:lnTo>
                <a:lnTo>
                  <a:pt x="176" y="509"/>
                </a:lnTo>
                <a:lnTo>
                  <a:pt x="176" y="508"/>
                </a:lnTo>
                <a:lnTo>
                  <a:pt x="177" y="509"/>
                </a:lnTo>
                <a:lnTo>
                  <a:pt x="177" y="509"/>
                </a:lnTo>
                <a:lnTo>
                  <a:pt x="177" y="509"/>
                </a:lnTo>
                <a:lnTo>
                  <a:pt x="178" y="509"/>
                </a:lnTo>
                <a:lnTo>
                  <a:pt x="178" y="509"/>
                </a:lnTo>
                <a:lnTo>
                  <a:pt x="179" y="510"/>
                </a:lnTo>
                <a:lnTo>
                  <a:pt x="180" y="510"/>
                </a:lnTo>
                <a:lnTo>
                  <a:pt x="180" y="510"/>
                </a:lnTo>
                <a:lnTo>
                  <a:pt x="181" y="509"/>
                </a:lnTo>
                <a:lnTo>
                  <a:pt x="181" y="509"/>
                </a:lnTo>
                <a:lnTo>
                  <a:pt x="182" y="509"/>
                </a:lnTo>
                <a:lnTo>
                  <a:pt x="183" y="508"/>
                </a:lnTo>
                <a:lnTo>
                  <a:pt x="184" y="508"/>
                </a:lnTo>
                <a:lnTo>
                  <a:pt x="185" y="509"/>
                </a:lnTo>
                <a:lnTo>
                  <a:pt x="185" y="509"/>
                </a:lnTo>
                <a:lnTo>
                  <a:pt x="186" y="509"/>
                </a:lnTo>
                <a:lnTo>
                  <a:pt x="186" y="509"/>
                </a:lnTo>
                <a:lnTo>
                  <a:pt x="186" y="509"/>
                </a:lnTo>
                <a:lnTo>
                  <a:pt x="187" y="509"/>
                </a:lnTo>
                <a:lnTo>
                  <a:pt x="187" y="509"/>
                </a:lnTo>
                <a:lnTo>
                  <a:pt x="187" y="509"/>
                </a:lnTo>
                <a:lnTo>
                  <a:pt x="188" y="509"/>
                </a:lnTo>
                <a:lnTo>
                  <a:pt x="188" y="508"/>
                </a:lnTo>
                <a:lnTo>
                  <a:pt x="189" y="508"/>
                </a:lnTo>
                <a:lnTo>
                  <a:pt x="189" y="508"/>
                </a:lnTo>
                <a:lnTo>
                  <a:pt x="189" y="508"/>
                </a:lnTo>
                <a:lnTo>
                  <a:pt x="190" y="507"/>
                </a:lnTo>
                <a:lnTo>
                  <a:pt x="191" y="506"/>
                </a:lnTo>
                <a:lnTo>
                  <a:pt x="192" y="506"/>
                </a:lnTo>
                <a:lnTo>
                  <a:pt x="193" y="506"/>
                </a:lnTo>
                <a:lnTo>
                  <a:pt x="193" y="506"/>
                </a:lnTo>
                <a:lnTo>
                  <a:pt x="194" y="506"/>
                </a:lnTo>
                <a:lnTo>
                  <a:pt x="194" y="506"/>
                </a:lnTo>
                <a:lnTo>
                  <a:pt x="195" y="505"/>
                </a:lnTo>
                <a:lnTo>
                  <a:pt x="195" y="505"/>
                </a:lnTo>
                <a:lnTo>
                  <a:pt x="196" y="505"/>
                </a:lnTo>
                <a:lnTo>
                  <a:pt x="196" y="504"/>
                </a:lnTo>
                <a:lnTo>
                  <a:pt x="196" y="504"/>
                </a:lnTo>
                <a:lnTo>
                  <a:pt x="195" y="503"/>
                </a:lnTo>
                <a:lnTo>
                  <a:pt x="195" y="502"/>
                </a:lnTo>
                <a:lnTo>
                  <a:pt x="195" y="502"/>
                </a:lnTo>
                <a:lnTo>
                  <a:pt x="195" y="502"/>
                </a:lnTo>
                <a:lnTo>
                  <a:pt x="195" y="502"/>
                </a:lnTo>
                <a:lnTo>
                  <a:pt x="194" y="502"/>
                </a:lnTo>
                <a:lnTo>
                  <a:pt x="194" y="502"/>
                </a:lnTo>
                <a:lnTo>
                  <a:pt x="194" y="501"/>
                </a:lnTo>
                <a:lnTo>
                  <a:pt x="193" y="501"/>
                </a:lnTo>
                <a:lnTo>
                  <a:pt x="193" y="500"/>
                </a:lnTo>
                <a:lnTo>
                  <a:pt x="193" y="500"/>
                </a:lnTo>
                <a:lnTo>
                  <a:pt x="193" y="500"/>
                </a:lnTo>
                <a:lnTo>
                  <a:pt x="193" y="499"/>
                </a:lnTo>
                <a:lnTo>
                  <a:pt x="193" y="498"/>
                </a:lnTo>
                <a:lnTo>
                  <a:pt x="193" y="497"/>
                </a:lnTo>
                <a:lnTo>
                  <a:pt x="193" y="497"/>
                </a:lnTo>
                <a:lnTo>
                  <a:pt x="193" y="497"/>
                </a:lnTo>
                <a:lnTo>
                  <a:pt x="193" y="497"/>
                </a:lnTo>
                <a:lnTo>
                  <a:pt x="194" y="495"/>
                </a:lnTo>
                <a:lnTo>
                  <a:pt x="195" y="494"/>
                </a:lnTo>
                <a:lnTo>
                  <a:pt x="195" y="492"/>
                </a:lnTo>
                <a:lnTo>
                  <a:pt x="195" y="491"/>
                </a:lnTo>
                <a:lnTo>
                  <a:pt x="195" y="491"/>
                </a:lnTo>
                <a:lnTo>
                  <a:pt x="195" y="491"/>
                </a:lnTo>
                <a:lnTo>
                  <a:pt x="195" y="491"/>
                </a:lnTo>
                <a:lnTo>
                  <a:pt x="195" y="490"/>
                </a:lnTo>
                <a:lnTo>
                  <a:pt x="195" y="490"/>
                </a:lnTo>
                <a:lnTo>
                  <a:pt x="196" y="490"/>
                </a:lnTo>
                <a:lnTo>
                  <a:pt x="196" y="490"/>
                </a:lnTo>
                <a:lnTo>
                  <a:pt x="196" y="489"/>
                </a:lnTo>
                <a:lnTo>
                  <a:pt x="197" y="489"/>
                </a:lnTo>
                <a:lnTo>
                  <a:pt x="199" y="489"/>
                </a:lnTo>
                <a:lnTo>
                  <a:pt x="199" y="489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5"/>
                </a:lnTo>
                <a:lnTo>
                  <a:pt x="201" y="484"/>
                </a:lnTo>
                <a:lnTo>
                  <a:pt x="201" y="483"/>
                </a:lnTo>
                <a:lnTo>
                  <a:pt x="200" y="482"/>
                </a:lnTo>
                <a:lnTo>
                  <a:pt x="200" y="481"/>
                </a:lnTo>
                <a:lnTo>
                  <a:pt x="200" y="480"/>
                </a:lnTo>
                <a:lnTo>
                  <a:pt x="200" y="480"/>
                </a:lnTo>
                <a:lnTo>
                  <a:pt x="200" y="480"/>
                </a:lnTo>
                <a:lnTo>
                  <a:pt x="200" y="480"/>
                </a:lnTo>
                <a:lnTo>
                  <a:pt x="200" y="479"/>
                </a:lnTo>
                <a:lnTo>
                  <a:pt x="201" y="479"/>
                </a:lnTo>
                <a:lnTo>
                  <a:pt x="201" y="479"/>
                </a:lnTo>
                <a:lnTo>
                  <a:pt x="201" y="479"/>
                </a:lnTo>
                <a:lnTo>
                  <a:pt x="202" y="479"/>
                </a:lnTo>
                <a:lnTo>
                  <a:pt x="202" y="479"/>
                </a:lnTo>
                <a:lnTo>
                  <a:pt x="202" y="478"/>
                </a:lnTo>
                <a:lnTo>
                  <a:pt x="203" y="478"/>
                </a:lnTo>
                <a:lnTo>
                  <a:pt x="203" y="478"/>
                </a:lnTo>
                <a:lnTo>
                  <a:pt x="204" y="478"/>
                </a:lnTo>
                <a:lnTo>
                  <a:pt x="204" y="477"/>
                </a:lnTo>
                <a:lnTo>
                  <a:pt x="204" y="477"/>
                </a:lnTo>
                <a:lnTo>
                  <a:pt x="206" y="476"/>
                </a:lnTo>
                <a:lnTo>
                  <a:pt x="206" y="476"/>
                </a:lnTo>
                <a:lnTo>
                  <a:pt x="206" y="476"/>
                </a:lnTo>
                <a:lnTo>
                  <a:pt x="207" y="476"/>
                </a:lnTo>
                <a:lnTo>
                  <a:pt x="207" y="476"/>
                </a:lnTo>
                <a:lnTo>
                  <a:pt x="207" y="475"/>
                </a:lnTo>
                <a:lnTo>
                  <a:pt x="207" y="475"/>
                </a:lnTo>
                <a:lnTo>
                  <a:pt x="207" y="475"/>
                </a:lnTo>
                <a:lnTo>
                  <a:pt x="208" y="474"/>
                </a:lnTo>
                <a:lnTo>
                  <a:pt x="208" y="474"/>
                </a:lnTo>
                <a:lnTo>
                  <a:pt x="208" y="474"/>
                </a:lnTo>
                <a:lnTo>
                  <a:pt x="209" y="473"/>
                </a:lnTo>
                <a:lnTo>
                  <a:pt x="209" y="472"/>
                </a:lnTo>
                <a:lnTo>
                  <a:pt x="209" y="472"/>
                </a:lnTo>
                <a:lnTo>
                  <a:pt x="209" y="471"/>
                </a:lnTo>
                <a:lnTo>
                  <a:pt x="209" y="470"/>
                </a:lnTo>
                <a:lnTo>
                  <a:pt x="210" y="470"/>
                </a:lnTo>
                <a:lnTo>
                  <a:pt x="210" y="470"/>
                </a:lnTo>
                <a:lnTo>
                  <a:pt x="210" y="470"/>
                </a:lnTo>
                <a:lnTo>
                  <a:pt x="210" y="469"/>
                </a:lnTo>
                <a:lnTo>
                  <a:pt x="210" y="469"/>
                </a:lnTo>
                <a:lnTo>
                  <a:pt x="211" y="469"/>
                </a:lnTo>
                <a:lnTo>
                  <a:pt x="211" y="469"/>
                </a:lnTo>
                <a:lnTo>
                  <a:pt x="211" y="468"/>
                </a:lnTo>
                <a:lnTo>
                  <a:pt x="211" y="468"/>
                </a:lnTo>
                <a:lnTo>
                  <a:pt x="211" y="468"/>
                </a:lnTo>
                <a:lnTo>
                  <a:pt x="211" y="467"/>
                </a:lnTo>
                <a:lnTo>
                  <a:pt x="211" y="467"/>
                </a:lnTo>
                <a:lnTo>
                  <a:pt x="212" y="467"/>
                </a:lnTo>
                <a:lnTo>
                  <a:pt x="212" y="467"/>
                </a:lnTo>
                <a:lnTo>
                  <a:pt x="212" y="467"/>
                </a:lnTo>
                <a:lnTo>
                  <a:pt x="212" y="466"/>
                </a:lnTo>
                <a:lnTo>
                  <a:pt x="212" y="466"/>
                </a:lnTo>
                <a:lnTo>
                  <a:pt x="212" y="466"/>
                </a:lnTo>
                <a:lnTo>
                  <a:pt x="213" y="465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4" y="463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5" y="461"/>
                </a:lnTo>
                <a:lnTo>
                  <a:pt x="215" y="460"/>
                </a:lnTo>
                <a:lnTo>
                  <a:pt x="215" y="460"/>
                </a:lnTo>
                <a:lnTo>
                  <a:pt x="215" y="460"/>
                </a:lnTo>
                <a:lnTo>
                  <a:pt x="214" y="459"/>
                </a:lnTo>
                <a:lnTo>
                  <a:pt x="214" y="459"/>
                </a:lnTo>
                <a:lnTo>
                  <a:pt x="214" y="458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5" y="457"/>
                </a:lnTo>
                <a:lnTo>
                  <a:pt x="216" y="455"/>
                </a:lnTo>
                <a:lnTo>
                  <a:pt x="216" y="454"/>
                </a:lnTo>
                <a:lnTo>
                  <a:pt x="216" y="454"/>
                </a:lnTo>
                <a:lnTo>
                  <a:pt x="216" y="453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50"/>
                </a:lnTo>
                <a:lnTo>
                  <a:pt x="215" y="449"/>
                </a:lnTo>
                <a:lnTo>
                  <a:pt x="215" y="447"/>
                </a:lnTo>
                <a:lnTo>
                  <a:pt x="214" y="446"/>
                </a:lnTo>
                <a:lnTo>
                  <a:pt x="214" y="445"/>
                </a:lnTo>
                <a:lnTo>
                  <a:pt x="214" y="444"/>
                </a:lnTo>
                <a:lnTo>
                  <a:pt x="214" y="443"/>
                </a:lnTo>
                <a:lnTo>
                  <a:pt x="214" y="441"/>
                </a:lnTo>
                <a:lnTo>
                  <a:pt x="214" y="441"/>
                </a:lnTo>
                <a:lnTo>
                  <a:pt x="213" y="440"/>
                </a:lnTo>
                <a:lnTo>
                  <a:pt x="213" y="440"/>
                </a:lnTo>
                <a:lnTo>
                  <a:pt x="213" y="440"/>
                </a:lnTo>
                <a:lnTo>
                  <a:pt x="213" y="440"/>
                </a:lnTo>
                <a:lnTo>
                  <a:pt x="212" y="440"/>
                </a:lnTo>
                <a:lnTo>
                  <a:pt x="212" y="440"/>
                </a:lnTo>
                <a:lnTo>
                  <a:pt x="212" y="440"/>
                </a:lnTo>
                <a:lnTo>
                  <a:pt x="212" y="441"/>
                </a:lnTo>
                <a:lnTo>
                  <a:pt x="212" y="442"/>
                </a:lnTo>
                <a:lnTo>
                  <a:pt x="211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1"/>
                </a:lnTo>
                <a:lnTo>
                  <a:pt x="209" y="441"/>
                </a:lnTo>
                <a:lnTo>
                  <a:pt x="209" y="441"/>
                </a:lnTo>
                <a:lnTo>
                  <a:pt x="208" y="441"/>
                </a:lnTo>
                <a:lnTo>
                  <a:pt x="207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0"/>
                </a:lnTo>
                <a:lnTo>
                  <a:pt x="205" y="440"/>
                </a:lnTo>
                <a:lnTo>
                  <a:pt x="205" y="438"/>
                </a:lnTo>
                <a:lnTo>
                  <a:pt x="205" y="438"/>
                </a:lnTo>
                <a:lnTo>
                  <a:pt x="205" y="437"/>
                </a:lnTo>
                <a:lnTo>
                  <a:pt x="205" y="437"/>
                </a:lnTo>
                <a:lnTo>
                  <a:pt x="205" y="436"/>
                </a:lnTo>
                <a:lnTo>
                  <a:pt x="205" y="436"/>
                </a:lnTo>
                <a:lnTo>
                  <a:pt x="205" y="436"/>
                </a:lnTo>
                <a:lnTo>
                  <a:pt x="205" y="435"/>
                </a:lnTo>
                <a:lnTo>
                  <a:pt x="205" y="435"/>
                </a:lnTo>
                <a:lnTo>
                  <a:pt x="206" y="434"/>
                </a:lnTo>
                <a:lnTo>
                  <a:pt x="206" y="433"/>
                </a:lnTo>
                <a:lnTo>
                  <a:pt x="206" y="432"/>
                </a:lnTo>
                <a:lnTo>
                  <a:pt x="206" y="431"/>
                </a:lnTo>
                <a:lnTo>
                  <a:pt x="207" y="429"/>
                </a:lnTo>
                <a:lnTo>
                  <a:pt x="207" y="428"/>
                </a:lnTo>
                <a:lnTo>
                  <a:pt x="207" y="427"/>
                </a:lnTo>
                <a:lnTo>
                  <a:pt x="208" y="427"/>
                </a:lnTo>
                <a:lnTo>
                  <a:pt x="208" y="426"/>
                </a:lnTo>
                <a:lnTo>
                  <a:pt x="208" y="426"/>
                </a:lnTo>
                <a:lnTo>
                  <a:pt x="208" y="426"/>
                </a:lnTo>
                <a:lnTo>
                  <a:pt x="208" y="425"/>
                </a:lnTo>
                <a:lnTo>
                  <a:pt x="208" y="425"/>
                </a:lnTo>
                <a:lnTo>
                  <a:pt x="208" y="425"/>
                </a:lnTo>
                <a:lnTo>
                  <a:pt x="208" y="424"/>
                </a:lnTo>
                <a:lnTo>
                  <a:pt x="207" y="424"/>
                </a:lnTo>
                <a:lnTo>
                  <a:pt x="206" y="424"/>
                </a:lnTo>
                <a:lnTo>
                  <a:pt x="206" y="424"/>
                </a:lnTo>
                <a:lnTo>
                  <a:pt x="205" y="424"/>
                </a:lnTo>
                <a:lnTo>
                  <a:pt x="205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4" y="424"/>
                </a:lnTo>
                <a:lnTo>
                  <a:pt x="203" y="424"/>
                </a:lnTo>
                <a:lnTo>
                  <a:pt x="203" y="424"/>
                </a:lnTo>
                <a:lnTo>
                  <a:pt x="203" y="424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3" y="423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2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2" y="421"/>
                </a:lnTo>
                <a:lnTo>
                  <a:pt x="203" y="420"/>
                </a:lnTo>
                <a:lnTo>
                  <a:pt x="203" y="420"/>
                </a:lnTo>
                <a:lnTo>
                  <a:pt x="203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2" y="420"/>
                </a:lnTo>
                <a:lnTo>
                  <a:pt x="203" y="420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9"/>
                </a:lnTo>
                <a:lnTo>
                  <a:pt x="203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8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7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6"/>
                </a:lnTo>
                <a:lnTo>
                  <a:pt x="203" y="415"/>
                </a:lnTo>
                <a:lnTo>
                  <a:pt x="203" y="415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3"/>
                </a:lnTo>
                <a:lnTo>
                  <a:pt x="203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3"/>
                </a:lnTo>
                <a:lnTo>
                  <a:pt x="202" y="412"/>
                </a:lnTo>
                <a:lnTo>
                  <a:pt x="202" y="412"/>
                </a:lnTo>
                <a:lnTo>
                  <a:pt x="202" y="412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10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9"/>
                </a:lnTo>
                <a:lnTo>
                  <a:pt x="202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8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7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4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3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2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1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400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9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1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8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3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4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7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5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6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6"/>
                </a:lnTo>
                <a:lnTo>
                  <a:pt x="207" y="395"/>
                </a:lnTo>
                <a:lnTo>
                  <a:pt x="207" y="395"/>
                </a:lnTo>
                <a:lnTo>
                  <a:pt x="207" y="395"/>
                </a:lnTo>
                <a:lnTo>
                  <a:pt x="207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8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5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09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4"/>
                </a:lnTo>
                <a:lnTo>
                  <a:pt x="210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3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1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2"/>
                </a:lnTo>
                <a:lnTo>
                  <a:pt x="212" y="391"/>
                </a:lnTo>
                <a:lnTo>
                  <a:pt x="212" y="391"/>
                </a:lnTo>
                <a:lnTo>
                  <a:pt x="212" y="391"/>
                </a:lnTo>
                <a:lnTo>
                  <a:pt x="213" y="391"/>
                </a:lnTo>
                <a:lnTo>
                  <a:pt x="213" y="391"/>
                </a:lnTo>
                <a:lnTo>
                  <a:pt x="213" y="391"/>
                </a:lnTo>
                <a:lnTo>
                  <a:pt x="214" y="391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4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90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5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6" y="389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7" y="388"/>
                </a:lnTo>
                <a:lnTo>
                  <a:pt x="218" y="387"/>
                </a:lnTo>
                <a:lnTo>
                  <a:pt x="218" y="387"/>
                </a:lnTo>
                <a:lnTo>
                  <a:pt x="218" y="387"/>
                </a:lnTo>
                <a:lnTo>
                  <a:pt x="219" y="387"/>
                </a:lnTo>
                <a:lnTo>
                  <a:pt x="219" y="386"/>
                </a:lnTo>
                <a:lnTo>
                  <a:pt x="219" y="386"/>
                </a:lnTo>
                <a:lnTo>
                  <a:pt x="219" y="386"/>
                </a:lnTo>
                <a:lnTo>
                  <a:pt x="220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4"/>
                </a:lnTo>
                <a:lnTo>
                  <a:pt x="221" y="384"/>
                </a:lnTo>
                <a:lnTo>
                  <a:pt x="221" y="384"/>
                </a:lnTo>
                <a:lnTo>
                  <a:pt x="221" y="383"/>
                </a:lnTo>
                <a:lnTo>
                  <a:pt x="220" y="383"/>
                </a:lnTo>
                <a:lnTo>
                  <a:pt x="220" y="383"/>
                </a:lnTo>
                <a:lnTo>
                  <a:pt x="219" y="382"/>
                </a:lnTo>
                <a:lnTo>
                  <a:pt x="219" y="382"/>
                </a:lnTo>
                <a:lnTo>
                  <a:pt x="218" y="382"/>
                </a:lnTo>
                <a:lnTo>
                  <a:pt x="217" y="380"/>
                </a:lnTo>
                <a:lnTo>
                  <a:pt x="216" y="379"/>
                </a:lnTo>
                <a:lnTo>
                  <a:pt x="214" y="377"/>
                </a:lnTo>
                <a:lnTo>
                  <a:pt x="214" y="377"/>
                </a:lnTo>
                <a:lnTo>
                  <a:pt x="213" y="376"/>
                </a:lnTo>
                <a:lnTo>
                  <a:pt x="212" y="374"/>
                </a:lnTo>
                <a:lnTo>
                  <a:pt x="211" y="373"/>
                </a:lnTo>
                <a:lnTo>
                  <a:pt x="210" y="372"/>
                </a:lnTo>
                <a:lnTo>
                  <a:pt x="209" y="371"/>
                </a:lnTo>
                <a:lnTo>
                  <a:pt x="208" y="370"/>
                </a:lnTo>
                <a:lnTo>
                  <a:pt x="207" y="369"/>
                </a:lnTo>
                <a:lnTo>
                  <a:pt x="207" y="369"/>
                </a:lnTo>
                <a:lnTo>
                  <a:pt x="206" y="368"/>
                </a:lnTo>
                <a:lnTo>
                  <a:pt x="206" y="368"/>
                </a:lnTo>
                <a:lnTo>
                  <a:pt x="207" y="367"/>
                </a:lnTo>
                <a:lnTo>
                  <a:pt x="207" y="367"/>
                </a:lnTo>
                <a:lnTo>
                  <a:pt x="207" y="366"/>
                </a:lnTo>
                <a:lnTo>
                  <a:pt x="207" y="366"/>
                </a:lnTo>
                <a:lnTo>
                  <a:pt x="207" y="365"/>
                </a:lnTo>
                <a:lnTo>
                  <a:pt x="207" y="365"/>
                </a:lnTo>
                <a:lnTo>
                  <a:pt x="206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3"/>
                </a:lnTo>
                <a:lnTo>
                  <a:pt x="203" y="363"/>
                </a:lnTo>
                <a:lnTo>
                  <a:pt x="203" y="363"/>
                </a:lnTo>
                <a:lnTo>
                  <a:pt x="202" y="362"/>
                </a:lnTo>
                <a:lnTo>
                  <a:pt x="201" y="362"/>
                </a:lnTo>
                <a:lnTo>
                  <a:pt x="201" y="361"/>
                </a:lnTo>
                <a:lnTo>
                  <a:pt x="201" y="361"/>
                </a:lnTo>
                <a:lnTo>
                  <a:pt x="200" y="360"/>
                </a:lnTo>
                <a:lnTo>
                  <a:pt x="200" y="360"/>
                </a:lnTo>
                <a:lnTo>
                  <a:pt x="199" y="360"/>
                </a:lnTo>
                <a:lnTo>
                  <a:pt x="198" y="359"/>
                </a:lnTo>
                <a:lnTo>
                  <a:pt x="198" y="359"/>
                </a:lnTo>
                <a:lnTo>
                  <a:pt x="197" y="358"/>
                </a:lnTo>
                <a:lnTo>
                  <a:pt x="197" y="358"/>
                </a:lnTo>
                <a:lnTo>
                  <a:pt x="197" y="358"/>
                </a:lnTo>
                <a:lnTo>
                  <a:pt x="196" y="357"/>
                </a:lnTo>
                <a:lnTo>
                  <a:pt x="196" y="357"/>
                </a:lnTo>
                <a:lnTo>
                  <a:pt x="196" y="357"/>
                </a:lnTo>
                <a:lnTo>
                  <a:pt x="196" y="357"/>
                </a:lnTo>
                <a:lnTo>
                  <a:pt x="195" y="357"/>
                </a:lnTo>
                <a:lnTo>
                  <a:pt x="195" y="357"/>
                </a:lnTo>
                <a:lnTo>
                  <a:pt x="194" y="356"/>
                </a:lnTo>
                <a:lnTo>
                  <a:pt x="194" y="355"/>
                </a:lnTo>
                <a:lnTo>
                  <a:pt x="195" y="351"/>
                </a:lnTo>
                <a:lnTo>
                  <a:pt x="195" y="351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6" y="348"/>
                </a:lnTo>
                <a:lnTo>
                  <a:pt x="197" y="344"/>
                </a:lnTo>
                <a:lnTo>
                  <a:pt x="197" y="344"/>
                </a:lnTo>
                <a:lnTo>
                  <a:pt x="197" y="343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1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40"/>
                </a:lnTo>
                <a:lnTo>
                  <a:pt x="197" y="339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8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7"/>
                </a:lnTo>
                <a:lnTo>
                  <a:pt x="197" y="336"/>
                </a:lnTo>
                <a:lnTo>
                  <a:pt x="197" y="335"/>
                </a:lnTo>
                <a:lnTo>
                  <a:pt x="196" y="333"/>
                </a:lnTo>
                <a:lnTo>
                  <a:pt x="196" y="332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6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5" y="329"/>
                </a:lnTo>
                <a:lnTo>
                  <a:pt x="195" y="329"/>
                </a:lnTo>
                <a:lnTo>
                  <a:pt x="194" y="329"/>
                </a:lnTo>
                <a:lnTo>
                  <a:pt x="194" y="328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3" y="324"/>
                </a:lnTo>
                <a:lnTo>
                  <a:pt x="193" y="324"/>
                </a:lnTo>
                <a:lnTo>
                  <a:pt x="194" y="324"/>
                </a:lnTo>
                <a:lnTo>
                  <a:pt x="194" y="324"/>
                </a:lnTo>
                <a:lnTo>
                  <a:pt x="194" y="323"/>
                </a:lnTo>
                <a:lnTo>
                  <a:pt x="194" y="322"/>
                </a:lnTo>
                <a:lnTo>
                  <a:pt x="194" y="322"/>
                </a:lnTo>
                <a:lnTo>
                  <a:pt x="194" y="322"/>
                </a:lnTo>
                <a:lnTo>
                  <a:pt x="195" y="321"/>
                </a:lnTo>
                <a:lnTo>
                  <a:pt x="195" y="321"/>
                </a:lnTo>
                <a:lnTo>
                  <a:pt x="195" y="320"/>
                </a:lnTo>
                <a:lnTo>
                  <a:pt x="195" y="320"/>
                </a:lnTo>
                <a:lnTo>
                  <a:pt x="195" y="320"/>
                </a:lnTo>
                <a:lnTo>
                  <a:pt x="195" y="319"/>
                </a:lnTo>
                <a:lnTo>
                  <a:pt x="195" y="319"/>
                </a:lnTo>
                <a:lnTo>
                  <a:pt x="195" y="319"/>
                </a:lnTo>
                <a:lnTo>
                  <a:pt x="196" y="318"/>
                </a:lnTo>
                <a:lnTo>
                  <a:pt x="196" y="318"/>
                </a:lnTo>
                <a:lnTo>
                  <a:pt x="196" y="317"/>
                </a:lnTo>
                <a:lnTo>
                  <a:pt x="197" y="316"/>
                </a:lnTo>
                <a:lnTo>
                  <a:pt x="197" y="316"/>
                </a:lnTo>
                <a:lnTo>
                  <a:pt x="197" y="315"/>
                </a:lnTo>
                <a:lnTo>
                  <a:pt x="197" y="314"/>
                </a:lnTo>
                <a:lnTo>
                  <a:pt x="198" y="313"/>
                </a:lnTo>
                <a:lnTo>
                  <a:pt x="198" y="313"/>
                </a:lnTo>
                <a:lnTo>
                  <a:pt x="198" y="312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199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10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9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8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0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7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1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6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2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5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3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3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2"/>
                </a:lnTo>
                <a:lnTo>
                  <a:pt x="204" y="301"/>
                </a:lnTo>
                <a:lnTo>
                  <a:pt x="205" y="300"/>
                </a:lnTo>
                <a:lnTo>
                  <a:pt x="205" y="300"/>
                </a:lnTo>
                <a:lnTo>
                  <a:pt x="205" y="298"/>
                </a:lnTo>
                <a:lnTo>
                  <a:pt x="206" y="297"/>
                </a:lnTo>
                <a:lnTo>
                  <a:pt x="206" y="296"/>
                </a:lnTo>
                <a:lnTo>
                  <a:pt x="207" y="296"/>
                </a:lnTo>
                <a:lnTo>
                  <a:pt x="208" y="293"/>
                </a:lnTo>
                <a:lnTo>
                  <a:pt x="209" y="292"/>
                </a:lnTo>
                <a:lnTo>
                  <a:pt x="209" y="292"/>
                </a:lnTo>
                <a:lnTo>
                  <a:pt x="209" y="291"/>
                </a:lnTo>
                <a:lnTo>
                  <a:pt x="209" y="290"/>
                </a:lnTo>
                <a:lnTo>
                  <a:pt x="210" y="290"/>
                </a:lnTo>
                <a:lnTo>
                  <a:pt x="210" y="289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1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5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2" y="284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3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2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3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1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80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9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8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7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8" y="274"/>
                </a:lnTo>
                <a:lnTo>
                  <a:pt x="219" y="274"/>
                </a:lnTo>
                <a:lnTo>
                  <a:pt x="219" y="274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3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2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0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1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9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8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5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4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7" y="263"/>
                </a:lnTo>
                <a:lnTo>
                  <a:pt x="227" y="263"/>
                </a:lnTo>
                <a:lnTo>
                  <a:pt x="227" y="263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1"/>
                </a:lnTo>
                <a:lnTo>
                  <a:pt x="227" y="260"/>
                </a:lnTo>
                <a:lnTo>
                  <a:pt x="227" y="260"/>
                </a:lnTo>
                <a:lnTo>
                  <a:pt x="227" y="260"/>
                </a:lnTo>
                <a:lnTo>
                  <a:pt x="227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60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9"/>
                </a:lnTo>
                <a:lnTo>
                  <a:pt x="228" y="258"/>
                </a:lnTo>
                <a:lnTo>
                  <a:pt x="228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7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6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5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3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1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1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2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3" y="250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4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5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6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1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50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7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49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8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39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0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1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9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2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8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3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7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4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6"/>
                </a:lnTo>
                <a:lnTo>
                  <a:pt x="245" y="245"/>
                </a:lnTo>
                <a:lnTo>
                  <a:pt x="245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4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3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2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7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8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1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49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40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49" y="239"/>
                </a:lnTo>
                <a:lnTo>
                  <a:pt x="249" y="239"/>
                </a:lnTo>
                <a:lnTo>
                  <a:pt x="249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9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8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50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7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6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5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4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49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3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0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1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2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1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9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7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6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3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1"/>
                </a:lnTo>
                <a:lnTo>
                  <a:pt x="252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3" y="220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4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9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5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4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3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5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2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4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1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3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10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9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1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8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4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5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6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3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1"/>
                </a:lnTo>
                <a:lnTo>
                  <a:pt x="258" y="201"/>
                </a:lnTo>
                <a:lnTo>
                  <a:pt x="258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1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200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8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3" y="197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3" y="196"/>
                </a:lnTo>
                <a:lnTo>
                  <a:pt x="254" y="196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5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8"/>
                </a:lnTo>
                <a:lnTo>
                  <a:pt x="257" y="188"/>
                </a:lnTo>
                <a:lnTo>
                  <a:pt x="257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8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7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59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2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2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1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80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3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7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6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60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4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3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59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2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1" y="167"/>
                </a:lnTo>
                <a:lnTo>
                  <a:pt x="262" y="167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6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5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3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3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4" y="161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60"/>
                </a:lnTo>
                <a:lnTo>
                  <a:pt x="265" y="159"/>
                </a:lnTo>
                <a:lnTo>
                  <a:pt x="265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6" y="159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8"/>
                </a:lnTo>
                <a:lnTo>
                  <a:pt x="267" y="157"/>
                </a:lnTo>
                <a:lnTo>
                  <a:pt x="267" y="157"/>
                </a:lnTo>
                <a:lnTo>
                  <a:pt x="267" y="157"/>
                </a:lnTo>
                <a:lnTo>
                  <a:pt x="267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7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6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5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4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3"/>
                </a:lnTo>
                <a:lnTo>
                  <a:pt x="268" y="152"/>
                </a:lnTo>
                <a:lnTo>
                  <a:pt x="268" y="152"/>
                </a:lnTo>
                <a:lnTo>
                  <a:pt x="268" y="152"/>
                </a:lnTo>
                <a:lnTo>
                  <a:pt x="268" y="151"/>
                </a:lnTo>
                <a:lnTo>
                  <a:pt x="268" y="151"/>
                </a:lnTo>
                <a:lnTo>
                  <a:pt x="268" y="151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50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8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8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7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5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1" y="144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1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3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2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3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7" y="142"/>
                </a:lnTo>
                <a:lnTo>
                  <a:pt x="277" y="142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79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4" y="143"/>
                </a:lnTo>
                <a:lnTo>
                  <a:pt x="284" y="143"/>
                </a:lnTo>
                <a:lnTo>
                  <a:pt x="285" y="143"/>
                </a:lnTo>
                <a:lnTo>
                  <a:pt x="286" y="143"/>
                </a:lnTo>
                <a:lnTo>
                  <a:pt x="286" y="143"/>
                </a:lnTo>
                <a:lnTo>
                  <a:pt x="286" y="143"/>
                </a:lnTo>
                <a:lnTo>
                  <a:pt x="286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3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8" y="143"/>
                </a:lnTo>
                <a:lnTo>
                  <a:pt x="289" y="143"/>
                </a:lnTo>
                <a:lnTo>
                  <a:pt x="289" y="143"/>
                </a:lnTo>
                <a:lnTo>
                  <a:pt x="290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1" y="144"/>
                </a:lnTo>
                <a:lnTo>
                  <a:pt x="292" y="144"/>
                </a:lnTo>
                <a:lnTo>
                  <a:pt x="292" y="144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5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2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6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3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7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4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5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6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8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8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299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0" y="149"/>
                </a:lnTo>
                <a:lnTo>
                  <a:pt x="301" y="149"/>
                </a:lnTo>
                <a:lnTo>
                  <a:pt x="302" y="149"/>
                </a:lnTo>
                <a:lnTo>
                  <a:pt x="303" y="149"/>
                </a:lnTo>
                <a:lnTo>
                  <a:pt x="304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6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8" y="149"/>
                </a:lnTo>
                <a:lnTo>
                  <a:pt x="309" y="149"/>
                </a:lnTo>
                <a:lnTo>
                  <a:pt x="310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2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3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4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5" y="149"/>
                </a:lnTo>
                <a:lnTo>
                  <a:pt x="316" y="148"/>
                </a:lnTo>
                <a:lnTo>
                  <a:pt x="318" y="149"/>
                </a:lnTo>
                <a:lnTo>
                  <a:pt x="319" y="148"/>
                </a:lnTo>
                <a:lnTo>
                  <a:pt x="320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1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2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3" y="148"/>
                </a:lnTo>
                <a:lnTo>
                  <a:pt x="324" y="148"/>
                </a:lnTo>
                <a:lnTo>
                  <a:pt x="324" y="148"/>
                </a:lnTo>
                <a:lnTo>
                  <a:pt x="325" y="148"/>
                </a:lnTo>
                <a:lnTo>
                  <a:pt x="327" y="149"/>
                </a:lnTo>
                <a:lnTo>
                  <a:pt x="328" y="149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8"/>
                </a:lnTo>
                <a:lnTo>
                  <a:pt x="334" y="149"/>
                </a:lnTo>
                <a:lnTo>
                  <a:pt x="334" y="149"/>
                </a:lnTo>
                <a:lnTo>
                  <a:pt x="334" y="149"/>
                </a:lnTo>
                <a:lnTo>
                  <a:pt x="334" y="149"/>
                </a:lnTo>
                <a:lnTo>
                  <a:pt x="335" y="149"/>
                </a:lnTo>
                <a:lnTo>
                  <a:pt x="336" y="149"/>
                </a:lnTo>
                <a:lnTo>
                  <a:pt x="336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0"/>
                </a:lnTo>
                <a:lnTo>
                  <a:pt x="338" y="151"/>
                </a:lnTo>
                <a:lnTo>
                  <a:pt x="338" y="151"/>
                </a:lnTo>
                <a:lnTo>
                  <a:pt x="338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39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0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1"/>
                </a:ln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2" y="152"/>
                </a:lnTo>
                <a:lnTo>
                  <a:pt x="342" y="152"/>
                </a:lnTo>
                <a:lnTo>
                  <a:pt x="342" y="152"/>
                </a:lnTo>
                <a:lnTo>
                  <a:pt x="342" y="152"/>
                </a:lnTo>
                <a:lnTo>
                  <a:pt x="343" y="152"/>
                </a:lnTo>
                <a:lnTo>
                  <a:pt x="343" y="152"/>
                </a:lnTo>
                <a:lnTo>
                  <a:pt x="343" y="152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1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50"/>
                </a:lnTo>
                <a:lnTo>
                  <a:pt x="343" y="149"/>
                </a:lnTo>
                <a:lnTo>
                  <a:pt x="343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4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5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49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6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7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49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50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9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0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lnTo>
                  <a:pt x="351" y="147"/>
                </a:lnTo>
                <a:lnTo>
                  <a:pt x="351" y="147"/>
                </a:lnTo>
                <a:lnTo>
                  <a:pt x="351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2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7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3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4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6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5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6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7" y="144"/>
                </a:lnTo>
                <a:lnTo>
                  <a:pt x="358" y="144"/>
                </a:lnTo>
                <a:lnTo>
                  <a:pt x="358" y="144"/>
                </a:lnTo>
                <a:lnTo>
                  <a:pt x="358" y="144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3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2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8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1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59" y="140"/>
                </a:lnTo>
                <a:lnTo>
                  <a:pt x="360" y="140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0" y="139"/>
                </a:lnTo>
                <a:lnTo>
                  <a:pt x="361" y="139"/>
                </a:lnTo>
                <a:lnTo>
                  <a:pt x="361" y="139"/>
                </a:lnTo>
                <a:lnTo>
                  <a:pt x="360" y="139"/>
                </a:lnTo>
                <a:lnTo>
                  <a:pt x="361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2" y="138"/>
                </a:lnTo>
                <a:lnTo>
                  <a:pt x="363" y="138"/>
                </a:lnTo>
                <a:lnTo>
                  <a:pt x="363" y="137"/>
                </a:lnTo>
                <a:lnTo>
                  <a:pt x="363" y="137"/>
                </a:lnTo>
                <a:lnTo>
                  <a:pt x="363" y="137"/>
                </a:lnTo>
                <a:lnTo>
                  <a:pt x="363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7"/>
                </a:lnTo>
                <a:lnTo>
                  <a:pt x="364" y="136"/>
                </a:lnTo>
                <a:lnTo>
                  <a:pt x="364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6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5"/>
                </a:lnTo>
                <a:lnTo>
                  <a:pt x="365" y="134"/>
                </a:lnTo>
                <a:lnTo>
                  <a:pt x="365" y="134"/>
                </a:lnTo>
                <a:lnTo>
                  <a:pt x="365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4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3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7" y="129"/>
                </a:lnTo>
                <a:lnTo>
                  <a:pt x="367" y="129"/>
                </a:lnTo>
                <a:lnTo>
                  <a:pt x="367" y="129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7" y="128"/>
                </a:lnTo>
                <a:lnTo>
                  <a:pt x="368" y="127"/>
                </a:lnTo>
                <a:lnTo>
                  <a:pt x="368" y="127"/>
                </a:lnTo>
                <a:lnTo>
                  <a:pt x="370" y="126"/>
                </a:lnTo>
                <a:lnTo>
                  <a:pt x="371" y="125"/>
                </a:lnTo>
                <a:lnTo>
                  <a:pt x="371" y="125"/>
                </a:lnTo>
                <a:lnTo>
                  <a:pt x="371" y="125"/>
                </a:lnTo>
                <a:lnTo>
                  <a:pt x="372" y="125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3" y="126"/>
                </a:lnTo>
                <a:lnTo>
                  <a:pt x="374" y="126"/>
                </a:lnTo>
                <a:lnTo>
                  <a:pt x="374" y="126"/>
                </a:lnTo>
                <a:lnTo>
                  <a:pt x="374" y="127"/>
                </a:lnTo>
                <a:lnTo>
                  <a:pt x="374" y="127"/>
                </a:lnTo>
                <a:lnTo>
                  <a:pt x="375" y="127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5" y="126"/>
                </a:lnTo>
                <a:lnTo>
                  <a:pt x="376" y="125"/>
                </a:lnTo>
                <a:lnTo>
                  <a:pt x="376" y="125"/>
                </a:lnTo>
                <a:lnTo>
                  <a:pt x="377" y="125"/>
                </a:lnTo>
                <a:lnTo>
                  <a:pt x="379" y="124"/>
                </a:lnTo>
                <a:lnTo>
                  <a:pt x="380" y="124"/>
                </a:lnTo>
                <a:lnTo>
                  <a:pt x="381" y="124"/>
                </a:lnTo>
                <a:lnTo>
                  <a:pt x="381" y="124"/>
                </a:lnTo>
                <a:lnTo>
                  <a:pt x="382" y="122"/>
                </a:lnTo>
                <a:lnTo>
                  <a:pt x="382" y="122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0"/>
                </a:lnTo>
                <a:lnTo>
                  <a:pt x="383" y="120"/>
                </a:lnTo>
                <a:lnTo>
                  <a:pt x="383" y="120"/>
                </a:lnTo>
                <a:lnTo>
                  <a:pt x="383" y="120"/>
                </a:lnTo>
                <a:lnTo>
                  <a:pt x="383" y="119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3" y="118"/>
                </a:lnTo>
                <a:lnTo>
                  <a:pt x="382" y="118"/>
                </a:lnTo>
                <a:lnTo>
                  <a:pt x="382" y="117"/>
                </a:lnTo>
                <a:lnTo>
                  <a:pt x="382" y="117"/>
                </a:lnTo>
                <a:lnTo>
                  <a:pt x="382" y="117"/>
                </a:lnTo>
                <a:lnTo>
                  <a:pt x="382" y="117"/>
                </a:lnTo>
                <a:lnTo>
                  <a:pt x="382" y="116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2" y="115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4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3" y="113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1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10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5" y="109"/>
                </a:lnTo>
                <a:lnTo>
                  <a:pt x="386" y="108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7"/>
                </a:lnTo>
                <a:lnTo>
                  <a:pt x="387" y="106"/>
                </a:lnTo>
                <a:lnTo>
                  <a:pt x="387" y="106"/>
                </a:lnTo>
                <a:lnTo>
                  <a:pt x="387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6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5"/>
                </a:lnTo>
                <a:lnTo>
                  <a:pt x="388" y="104"/>
                </a:lnTo>
                <a:lnTo>
                  <a:pt x="388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4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89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3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0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1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100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1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9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8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2" y="97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6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3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5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4" y="94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3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2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1"/>
                </a:lnTo>
                <a:lnTo>
                  <a:pt x="395" y="90"/>
                </a:lnTo>
                <a:lnTo>
                  <a:pt x="395" y="90"/>
                </a:lnTo>
                <a:lnTo>
                  <a:pt x="395" y="90"/>
                </a:lnTo>
                <a:lnTo>
                  <a:pt x="395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9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8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7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6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5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3"/>
                </a:lnTo>
                <a:lnTo>
                  <a:pt x="397" y="83"/>
                </a:lnTo>
                <a:lnTo>
                  <a:pt x="397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1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80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9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7" y="78"/>
                </a:lnTo>
                <a:lnTo>
                  <a:pt x="396" y="78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7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6"/>
                </a:lnTo>
                <a:lnTo>
                  <a:pt x="396" y="75"/>
                </a:lnTo>
                <a:lnTo>
                  <a:pt x="396" y="75"/>
                </a:lnTo>
                <a:lnTo>
                  <a:pt x="396" y="75"/>
                </a:lnTo>
                <a:lnTo>
                  <a:pt x="397" y="75"/>
                </a:lnTo>
                <a:lnTo>
                  <a:pt x="397" y="75"/>
                </a:lnTo>
                <a:lnTo>
                  <a:pt x="397" y="75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4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3"/>
                </a:lnTo>
                <a:lnTo>
                  <a:pt x="397" y="72"/>
                </a:lnTo>
                <a:lnTo>
                  <a:pt x="397" y="72"/>
                </a:lnTo>
                <a:lnTo>
                  <a:pt x="397" y="72"/>
                </a:lnTo>
                <a:lnTo>
                  <a:pt x="397" y="71"/>
                </a:lnTo>
                <a:lnTo>
                  <a:pt x="397" y="70"/>
                </a:lnTo>
                <a:lnTo>
                  <a:pt x="397" y="68"/>
                </a:lnTo>
                <a:lnTo>
                  <a:pt x="397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7"/>
                </a:lnTo>
                <a:lnTo>
                  <a:pt x="398" y="66"/>
                </a:lnTo>
                <a:lnTo>
                  <a:pt x="398" y="66"/>
                </a:lnTo>
                <a:lnTo>
                  <a:pt x="398" y="66"/>
                </a:lnTo>
                <a:lnTo>
                  <a:pt x="398" y="66"/>
                </a:lnTo>
                <a:lnTo>
                  <a:pt x="399" y="66"/>
                </a:lnTo>
                <a:lnTo>
                  <a:pt x="399" y="66"/>
                </a:lnTo>
                <a:lnTo>
                  <a:pt x="399" y="66"/>
                </a:lnTo>
                <a:lnTo>
                  <a:pt x="399" y="66"/>
                </a:lnTo>
                <a:lnTo>
                  <a:pt x="400" y="66"/>
                </a:lnTo>
                <a:lnTo>
                  <a:pt x="400" y="66"/>
                </a:lnTo>
                <a:lnTo>
                  <a:pt x="401" y="66"/>
                </a:lnTo>
                <a:lnTo>
                  <a:pt x="401" y="66"/>
                </a:lnTo>
                <a:lnTo>
                  <a:pt x="401" y="66"/>
                </a:lnTo>
                <a:lnTo>
                  <a:pt x="402" y="66"/>
                </a:lnTo>
                <a:lnTo>
                  <a:pt x="402" y="66"/>
                </a:lnTo>
                <a:lnTo>
                  <a:pt x="402" y="66"/>
                </a:lnTo>
                <a:lnTo>
                  <a:pt x="402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4" y="63"/>
                </a:lnTo>
                <a:lnTo>
                  <a:pt x="405" y="62"/>
                </a:lnTo>
                <a:lnTo>
                  <a:pt x="405" y="62"/>
                </a:lnTo>
                <a:lnTo>
                  <a:pt x="405" y="62"/>
                </a:lnTo>
                <a:lnTo>
                  <a:pt x="405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7" y="62"/>
                </a:lnTo>
                <a:lnTo>
                  <a:pt x="407" y="62"/>
                </a:lnTo>
                <a:lnTo>
                  <a:pt x="407" y="62"/>
                </a:lnTo>
                <a:lnTo>
                  <a:pt x="408" y="62"/>
                </a:lnTo>
                <a:lnTo>
                  <a:pt x="408" y="62"/>
                </a:lnTo>
                <a:lnTo>
                  <a:pt x="408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0" y="62"/>
                </a:lnTo>
                <a:lnTo>
                  <a:pt x="411" y="62"/>
                </a:lnTo>
                <a:lnTo>
                  <a:pt x="411" y="62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1" y="61"/>
                </a:lnTo>
                <a:lnTo>
                  <a:pt x="412" y="61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60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9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2" y="58"/>
                </a:lnTo>
                <a:lnTo>
                  <a:pt x="411" y="58"/>
                </a:lnTo>
                <a:lnTo>
                  <a:pt x="411" y="58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7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1" y="56"/>
                </a:lnTo>
                <a:lnTo>
                  <a:pt x="411" y="55"/>
                </a:lnTo>
                <a:lnTo>
                  <a:pt x="411" y="55"/>
                </a:lnTo>
                <a:lnTo>
                  <a:pt x="411" y="55"/>
                </a:lnTo>
                <a:lnTo>
                  <a:pt x="411" y="54"/>
                </a:lnTo>
                <a:lnTo>
                  <a:pt x="411" y="54"/>
                </a:lnTo>
                <a:lnTo>
                  <a:pt x="411" y="54"/>
                </a:lnTo>
                <a:lnTo>
                  <a:pt x="411" y="54"/>
                </a:lnTo>
                <a:lnTo>
                  <a:pt x="411" y="53"/>
                </a:lnTo>
                <a:lnTo>
                  <a:pt x="411" y="53"/>
                </a:lnTo>
                <a:lnTo>
                  <a:pt x="411" y="53"/>
                </a:lnTo>
                <a:lnTo>
                  <a:pt x="412" y="53"/>
                </a:lnTo>
                <a:lnTo>
                  <a:pt x="412" y="52"/>
                </a:lnTo>
                <a:lnTo>
                  <a:pt x="412" y="52"/>
                </a:lnTo>
                <a:lnTo>
                  <a:pt x="412" y="52"/>
                </a:lnTo>
                <a:lnTo>
                  <a:pt x="412" y="52"/>
                </a:lnTo>
                <a:lnTo>
                  <a:pt x="412" y="51"/>
                </a:lnTo>
                <a:lnTo>
                  <a:pt x="412" y="51"/>
                </a:lnTo>
                <a:lnTo>
                  <a:pt x="412" y="51"/>
                </a:lnTo>
                <a:lnTo>
                  <a:pt x="412" y="51"/>
                </a:lnTo>
                <a:lnTo>
                  <a:pt x="412" y="50"/>
                </a:lnTo>
                <a:lnTo>
                  <a:pt x="412" y="50"/>
                </a:lnTo>
                <a:lnTo>
                  <a:pt x="412" y="50"/>
                </a:lnTo>
                <a:lnTo>
                  <a:pt x="412" y="50"/>
                </a:lnTo>
                <a:lnTo>
                  <a:pt x="412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3" y="49"/>
                </a:lnTo>
                <a:lnTo>
                  <a:pt x="414" y="49"/>
                </a:lnTo>
                <a:lnTo>
                  <a:pt x="414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8"/>
                </a:lnTo>
                <a:lnTo>
                  <a:pt x="416" y="48"/>
                </a:lnTo>
                <a:lnTo>
                  <a:pt x="416" y="47"/>
                </a:lnTo>
                <a:lnTo>
                  <a:pt x="416" y="46"/>
                </a:lnTo>
                <a:lnTo>
                  <a:pt x="416" y="46"/>
                </a:lnTo>
                <a:lnTo>
                  <a:pt x="416" y="46"/>
                </a:lnTo>
                <a:lnTo>
                  <a:pt x="416" y="46"/>
                </a:lnTo>
                <a:lnTo>
                  <a:pt x="416" y="45"/>
                </a:lnTo>
                <a:lnTo>
                  <a:pt x="416" y="45"/>
                </a:lnTo>
                <a:lnTo>
                  <a:pt x="416" y="45"/>
                </a:lnTo>
                <a:lnTo>
                  <a:pt x="416" y="44"/>
                </a:lnTo>
                <a:lnTo>
                  <a:pt x="416" y="44"/>
                </a:lnTo>
                <a:lnTo>
                  <a:pt x="416" y="44"/>
                </a:lnTo>
                <a:lnTo>
                  <a:pt x="416" y="43"/>
                </a:lnTo>
                <a:lnTo>
                  <a:pt x="416" y="43"/>
                </a:lnTo>
                <a:lnTo>
                  <a:pt x="416" y="43"/>
                </a:lnTo>
                <a:lnTo>
                  <a:pt x="416" y="43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2"/>
                </a:lnTo>
                <a:lnTo>
                  <a:pt x="416" y="41"/>
                </a:lnTo>
                <a:lnTo>
                  <a:pt x="416" y="41"/>
                </a:lnTo>
                <a:lnTo>
                  <a:pt x="417" y="41"/>
                </a:lnTo>
                <a:lnTo>
                  <a:pt x="417" y="41"/>
                </a:lnTo>
                <a:lnTo>
                  <a:pt x="417" y="41"/>
                </a:lnTo>
                <a:lnTo>
                  <a:pt x="417" y="40"/>
                </a:lnTo>
                <a:lnTo>
                  <a:pt x="418" y="40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8" y="39"/>
                </a:lnTo>
                <a:lnTo>
                  <a:pt x="419" y="38"/>
                </a:lnTo>
                <a:lnTo>
                  <a:pt x="420" y="37"/>
                </a:lnTo>
                <a:lnTo>
                  <a:pt x="420" y="37"/>
                </a:lnTo>
                <a:lnTo>
                  <a:pt x="420" y="36"/>
                </a:lnTo>
                <a:lnTo>
                  <a:pt x="421" y="36"/>
                </a:lnTo>
                <a:lnTo>
                  <a:pt x="421" y="35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2" y="34"/>
                </a:lnTo>
                <a:lnTo>
                  <a:pt x="424" y="33"/>
                </a:lnTo>
                <a:lnTo>
                  <a:pt x="424" y="33"/>
                </a:lnTo>
                <a:lnTo>
                  <a:pt x="424" y="33"/>
                </a:lnTo>
                <a:lnTo>
                  <a:pt x="424" y="33"/>
                </a:lnTo>
                <a:lnTo>
                  <a:pt x="425" y="33"/>
                </a:lnTo>
                <a:lnTo>
                  <a:pt x="425" y="32"/>
                </a:lnTo>
                <a:lnTo>
                  <a:pt x="426" y="32"/>
                </a:lnTo>
                <a:lnTo>
                  <a:pt x="426" y="32"/>
                </a:lnTo>
                <a:lnTo>
                  <a:pt x="426" y="32"/>
                </a:lnTo>
                <a:lnTo>
                  <a:pt x="427" y="31"/>
                </a:lnTo>
                <a:lnTo>
                  <a:pt x="428" y="31"/>
                </a:lnTo>
                <a:lnTo>
                  <a:pt x="428" y="30"/>
                </a:lnTo>
                <a:lnTo>
                  <a:pt x="428" y="29"/>
                </a:lnTo>
                <a:lnTo>
                  <a:pt x="429" y="28"/>
                </a:lnTo>
                <a:lnTo>
                  <a:pt x="429" y="28"/>
                </a:lnTo>
                <a:lnTo>
                  <a:pt x="430" y="28"/>
                </a:lnTo>
                <a:lnTo>
                  <a:pt x="431" y="27"/>
                </a:lnTo>
                <a:lnTo>
                  <a:pt x="431" y="27"/>
                </a:lnTo>
                <a:lnTo>
                  <a:pt x="431" y="27"/>
                </a:lnTo>
                <a:lnTo>
                  <a:pt x="432" y="27"/>
                </a:lnTo>
                <a:lnTo>
                  <a:pt x="432" y="27"/>
                </a:lnTo>
                <a:lnTo>
                  <a:pt x="432" y="27"/>
                </a:lnTo>
                <a:lnTo>
                  <a:pt x="432" y="27"/>
                </a:lnTo>
                <a:lnTo>
                  <a:pt x="433" y="27"/>
                </a:lnTo>
                <a:lnTo>
                  <a:pt x="433" y="27"/>
                </a:lnTo>
                <a:lnTo>
                  <a:pt x="433" y="26"/>
                </a:lnTo>
                <a:lnTo>
                  <a:pt x="434" y="26"/>
                </a:lnTo>
                <a:lnTo>
                  <a:pt x="434" y="26"/>
                </a:lnTo>
                <a:lnTo>
                  <a:pt x="434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5" y="26"/>
                </a:lnTo>
                <a:lnTo>
                  <a:pt x="436" y="26"/>
                </a:lnTo>
                <a:lnTo>
                  <a:pt x="436" y="25"/>
                </a:lnTo>
                <a:lnTo>
                  <a:pt x="436" y="25"/>
                </a:lnTo>
                <a:lnTo>
                  <a:pt x="437" y="25"/>
                </a:lnTo>
                <a:lnTo>
                  <a:pt x="437" y="25"/>
                </a:lnTo>
                <a:lnTo>
                  <a:pt x="437" y="25"/>
                </a:lnTo>
                <a:lnTo>
                  <a:pt x="437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8" y="24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39" y="23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0" y="22"/>
                </a:lnTo>
                <a:lnTo>
                  <a:pt x="441" y="22"/>
                </a:lnTo>
                <a:lnTo>
                  <a:pt x="441" y="22"/>
                </a:lnTo>
                <a:lnTo>
                  <a:pt x="441" y="22"/>
                </a:lnTo>
                <a:lnTo>
                  <a:pt x="441" y="22"/>
                </a:lnTo>
                <a:lnTo>
                  <a:pt x="442" y="22"/>
                </a:lnTo>
                <a:lnTo>
                  <a:pt x="443" y="22"/>
                </a:lnTo>
                <a:lnTo>
                  <a:pt x="444" y="22"/>
                </a:lnTo>
                <a:lnTo>
                  <a:pt x="445" y="23"/>
                </a:lnTo>
                <a:lnTo>
                  <a:pt x="446" y="23"/>
                </a:lnTo>
                <a:lnTo>
                  <a:pt x="447" y="24"/>
                </a:lnTo>
                <a:lnTo>
                  <a:pt x="447" y="24"/>
                </a:lnTo>
                <a:lnTo>
                  <a:pt x="448" y="25"/>
                </a:lnTo>
                <a:lnTo>
                  <a:pt x="448" y="25"/>
                </a:lnTo>
                <a:lnTo>
                  <a:pt x="448" y="26"/>
                </a:lnTo>
                <a:lnTo>
                  <a:pt x="449" y="26"/>
                </a:lnTo>
                <a:lnTo>
                  <a:pt x="450" y="26"/>
                </a:lnTo>
                <a:lnTo>
                  <a:pt x="450" y="26"/>
                </a:lnTo>
                <a:lnTo>
                  <a:pt x="451" y="26"/>
                </a:lnTo>
                <a:lnTo>
                  <a:pt x="451" y="26"/>
                </a:lnTo>
                <a:lnTo>
                  <a:pt x="453" y="27"/>
                </a:lnTo>
                <a:lnTo>
                  <a:pt x="454" y="27"/>
                </a:lnTo>
                <a:lnTo>
                  <a:pt x="455" y="28"/>
                </a:lnTo>
                <a:lnTo>
                  <a:pt x="455" y="28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6" y="27"/>
                </a:lnTo>
                <a:lnTo>
                  <a:pt x="457" y="27"/>
                </a:lnTo>
                <a:lnTo>
                  <a:pt x="457" y="26"/>
                </a:lnTo>
                <a:lnTo>
                  <a:pt x="457" y="26"/>
                </a:lnTo>
                <a:lnTo>
                  <a:pt x="457" y="26"/>
                </a:lnTo>
                <a:lnTo>
                  <a:pt x="457" y="26"/>
                </a:lnTo>
                <a:lnTo>
                  <a:pt x="457" y="25"/>
                </a:lnTo>
                <a:lnTo>
                  <a:pt x="457" y="25"/>
                </a:lnTo>
                <a:lnTo>
                  <a:pt x="457" y="24"/>
                </a:lnTo>
                <a:lnTo>
                  <a:pt x="457" y="24"/>
                </a:lnTo>
                <a:lnTo>
                  <a:pt x="457" y="23"/>
                </a:lnTo>
                <a:lnTo>
                  <a:pt x="458" y="23"/>
                </a:lnTo>
                <a:lnTo>
                  <a:pt x="458" y="23"/>
                </a:lnTo>
                <a:lnTo>
                  <a:pt x="458" y="22"/>
                </a:lnTo>
                <a:lnTo>
                  <a:pt x="458" y="22"/>
                </a:lnTo>
                <a:lnTo>
                  <a:pt x="458" y="22"/>
                </a:lnTo>
                <a:lnTo>
                  <a:pt x="459" y="22"/>
                </a:lnTo>
                <a:lnTo>
                  <a:pt x="460" y="22"/>
                </a:lnTo>
                <a:lnTo>
                  <a:pt x="460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1"/>
                </a:lnTo>
                <a:lnTo>
                  <a:pt x="461" y="20"/>
                </a:lnTo>
                <a:lnTo>
                  <a:pt x="461" y="20"/>
                </a:lnTo>
                <a:lnTo>
                  <a:pt x="462" y="20"/>
                </a:lnTo>
                <a:lnTo>
                  <a:pt x="462" y="20"/>
                </a:lnTo>
                <a:lnTo>
                  <a:pt x="462" y="20"/>
                </a:lnTo>
                <a:lnTo>
                  <a:pt x="463" y="21"/>
                </a:lnTo>
                <a:lnTo>
                  <a:pt x="463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4" y="21"/>
                </a:lnTo>
                <a:lnTo>
                  <a:pt x="465" y="21"/>
                </a:lnTo>
                <a:lnTo>
                  <a:pt x="465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1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20"/>
                </a:lnTo>
                <a:lnTo>
                  <a:pt x="466" y="19"/>
                </a:lnTo>
                <a:lnTo>
                  <a:pt x="466" y="19"/>
                </a:lnTo>
                <a:lnTo>
                  <a:pt x="466" y="19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8"/>
                </a:lnTo>
                <a:lnTo>
                  <a:pt x="467" y="17"/>
                </a:lnTo>
                <a:lnTo>
                  <a:pt x="467" y="17"/>
                </a:lnTo>
                <a:lnTo>
                  <a:pt x="467" y="17"/>
                </a:lnTo>
                <a:lnTo>
                  <a:pt x="467" y="16"/>
                </a:lnTo>
                <a:lnTo>
                  <a:pt x="467" y="16"/>
                </a:lnTo>
                <a:lnTo>
                  <a:pt x="467" y="16"/>
                </a:lnTo>
                <a:lnTo>
                  <a:pt x="467" y="16"/>
                </a:lnTo>
                <a:lnTo>
                  <a:pt x="468" y="16"/>
                </a:lnTo>
                <a:lnTo>
                  <a:pt x="468" y="15"/>
                </a:lnTo>
                <a:lnTo>
                  <a:pt x="468" y="15"/>
                </a:lnTo>
                <a:lnTo>
                  <a:pt x="468" y="15"/>
                </a:lnTo>
                <a:lnTo>
                  <a:pt x="468" y="15"/>
                </a:lnTo>
                <a:lnTo>
                  <a:pt x="469" y="15"/>
                </a:lnTo>
                <a:lnTo>
                  <a:pt x="469" y="15"/>
                </a:lnTo>
                <a:lnTo>
                  <a:pt x="469" y="15"/>
                </a:lnTo>
                <a:lnTo>
                  <a:pt x="469" y="15"/>
                </a:lnTo>
                <a:lnTo>
                  <a:pt x="470" y="15"/>
                </a:lnTo>
                <a:lnTo>
                  <a:pt x="470" y="15"/>
                </a:lnTo>
                <a:lnTo>
                  <a:pt x="470" y="15"/>
                </a:lnTo>
                <a:lnTo>
                  <a:pt x="470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4"/>
                </a:lnTo>
                <a:lnTo>
                  <a:pt x="471" y="13"/>
                </a:lnTo>
                <a:lnTo>
                  <a:pt x="471" y="13"/>
                </a:lnTo>
                <a:lnTo>
                  <a:pt x="471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3"/>
                </a:lnTo>
                <a:lnTo>
                  <a:pt x="472" y="12"/>
                </a:lnTo>
                <a:lnTo>
                  <a:pt x="473" y="12"/>
                </a:lnTo>
                <a:lnTo>
                  <a:pt x="473" y="12"/>
                </a:lnTo>
                <a:lnTo>
                  <a:pt x="473" y="12"/>
                </a:lnTo>
                <a:lnTo>
                  <a:pt x="473" y="12"/>
                </a:lnTo>
                <a:lnTo>
                  <a:pt x="474" y="11"/>
                </a:lnTo>
                <a:lnTo>
                  <a:pt x="474" y="11"/>
                </a:lnTo>
                <a:lnTo>
                  <a:pt x="475" y="10"/>
                </a:lnTo>
                <a:lnTo>
                  <a:pt x="475" y="10"/>
                </a:lnTo>
                <a:lnTo>
                  <a:pt x="475" y="10"/>
                </a:lnTo>
                <a:lnTo>
                  <a:pt x="475" y="10"/>
                </a:lnTo>
                <a:lnTo>
                  <a:pt x="475" y="9"/>
                </a:lnTo>
                <a:lnTo>
                  <a:pt x="475" y="9"/>
                </a:lnTo>
                <a:lnTo>
                  <a:pt x="475" y="9"/>
                </a:lnTo>
                <a:lnTo>
                  <a:pt x="475" y="9"/>
                </a:lnTo>
                <a:lnTo>
                  <a:pt x="475" y="8"/>
                </a:lnTo>
                <a:lnTo>
                  <a:pt x="475" y="8"/>
                </a:lnTo>
                <a:lnTo>
                  <a:pt x="476" y="8"/>
                </a:lnTo>
                <a:lnTo>
                  <a:pt x="476" y="7"/>
                </a:lnTo>
                <a:lnTo>
                  <a:pt x="476" y="7"/>
                </a:lnTo>
                <a:lnTo>
                  <a:pt x="476" y="6"/>
                </a:lnTo>
                <a:lnTo>
                  <a:pt x="476" y="6"/>
                </a:lnTo>
                <a:lnTo>
                  <a:pt x="476" y="6"/>
                </a:lnTo>
                <a:lnTo>
                  <a:pt x="476" y="6"/>
                </a:lnTo>
                <a:lnTo>
                  <a:pt x="476" y="5"/>
                </a:lnTo>
                <a:lnTo>
                  <a:pt x="476" y="5"/>
                </a:lnTo>
                <a:lnTo>
                  <a:pt x="476" y="5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4"/>
                </a:lnTo>
                <a:lnTo>
                  <a:pt x="477" y="3"/>
                </a:lnTo>
                <a:lnTo>
                  <a:pt x="477" y="3"/>
                </a:lnTo>
                <a:lnTo>
                  <a:pt x="477" y="3"/>
                </a:lnTo>
                <a:lnTo>
                  <a:pt x="478" y="3"/>
                </a:lnTo>
                <a:lnTo>
                  <a:pt x="478" y="2"/>
                </a:lnTo>
                <a:lnTo>
                  <a:pt x="478" y="2"/>
                </a:lnTo>
                <a:lnTo>
                  <a:pt x="478" y="2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2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3" y="0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5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2"/>
                </a:lnTo>
                <a:lnTo>
                  <a:pt x="486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7" y="3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8" y="4"/>
                </a:lnTo>
                <a:lnTo>
                  <a:pt x="489" y="4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89" y="5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6"/>
                </a:lnTo>
                <a:lnTo>
                  <a:pt x="490" y="7"/>
                </a:lnTo>
                <a:lnTo>
                  <a:pt x="490" y="7"/>
                </a:lnTo>
                <a:lnTo>
                  <a:pt x="490" y="7"/>
                </a:lnTo>
                <a:lnTo>
                  <a:pt x="491" y="7"/>
                </a:lnTo>
                <a:lnTo>
                  <a:pt x="491" y="7"/>
                </a:lnTo>
                <a:lnTo>
                  <a:pt x="491" y="8"/>
                </a:lnTo>
                <a:lnTo>
                  <a:pt x="491" y="8"/>
                </a:lnTo>
                <a:lnTo>
                  <a:pt x="491" y="8"/>
                </a:lnTo>
                <a:lnTo>
                  <a:pt x="491" y="8"/>
                </a:lnTo>
                <a:lnTo>
                  <a:pt x="492" y="8"/>
                </a:lnTo>
                <a:lnTo>
                  <a:pt x="492" y="8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2" y="9"/>
                </a:lnTo>
                <a:lnTo>
                  <a:pt x="493" y="9"/>
                </a:lnTo>
                <a:lnTo>
                  <a:pt x="493" y="9"/>
                </a:lnTo>
                <a:lnTo>
                  <a:pt x="493" y="9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3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4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5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6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10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7" y="9"/>
                </a:lnTo>
                <a:lnTo>
                  <a:pt x="498" y="9"/>
                </a:lnTo>
                <a:lnTo>
                  <a:pt x="498" y="9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8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7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499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0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1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2" y="6"/>
                </a:lnTo>
                <a:lnTo>
                  <a:pt x="503" y="6"/>
                </a:lnTo>
                <a:lnTo>
                  <a:pt x="503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4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5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6"/>
                </a:lnTo>
                <a:lnTo>
                  <a:pt x="506" y="7"/>
                </a:lnTo>
                <a:lnTo>
                  <a:pt x="506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7" y="7"/>
                </a:lnTo>
                <a:lnTo>
                  <a:pt x="508" y="7"/>
                </a:lnTo>
                <a:lnTo>
                  <a:pt x="508" y="7"/>
                </a:lnTo>
                <a:lnTo>
                  <a:pt x="508" y="7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8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0" y="9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10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2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1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3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4" y="12"/>
                </a:lnTo>
                <a:lnTo>
                  <a:pt x="515" y="12"/>
                </a:lnTo>
                <a:lnTo>
                  <a:pt x="515" y="12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5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3"/>
                </a:lnTo>
                <a:lnTo>
                  <a:pt x="516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4"/>
                </a:lnTo>
                <a:lnTo>
                  <a:pt x="517" y="15"/>
                </a:lnTo>
                <a:lnTo>
                  <a:pt x="517" y="15"/>
                </a:lnTo>
                <a:lnTo>
                  <a:pt x="517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5"/>
                </a:lnTo>
                <a:lnTo>
                  <a:pt x="518" y="16"/>
                </a:lnTo>
                <a:lnTo>
                  <a:pt x="518" y="16"/>
                </a:lnTo>
                <a:lnTo>
                  <a:pt x="518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6"/>
                </a:lnTo>
                <a:lnTo>
                  <a:pt x="519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0" y="17"/>
                </a:lnTo>
                <a:lnTo>
                  <a:pt x="521" y="17"/>
                </a:lnTo>
                <a:lnTo>
                  <a:pt x="521" y="17"/>
                </a:lnTo>
                <a:lnTo>
                  <a:pt x="521" y="18"/>
                </a:lnTo>
                <a:lnTo>
                  <a:pt x="521" y="18"/>
                </a:lnTo>
                <a:lnTo>
                  <a:pt x="521" y="18"/>
                </a:lnTo>
                <a:lnTo>
                  <a:pt x="521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2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3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4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5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6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19"/>
                </a:lnTo>
                <a:lnTo>
                  <a:pt x="527" y="20"/>
                </a:lnTo>
                <a:lnTo>
                  <a:pt x="527" y="20"/>
                </a:lnTo>
                <a:lnTo>
                  <a:pt x="527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2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29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2" y="23"/>
                </a:lnTo>
                <a:lnTo>
                  <a:pt x="532" y="22"/>
                </a:lnTo>
                <a:lnTo>
                  <a:pt x="532" y="22"/>
                </a:lnTo>
                <a:lnTo>
                  <a:pt x="532" y="22"/>
                </a:lnTo>
                <a:lnTo>
                  <a:pt x="533" y="22"/>
                </a:lnTo>
                <a:lnTo>
                  <a:pt x="533" y="21"/>
                </a:lnTo>
                <a:lnTo>
                  <a:pt x="533" y="21"/>
                </a:lnTo>
                <a:lnTo>
                  <a:pt x="533" y="21"/>
                </a:lnTo>
                <a:lnTo>
                  <a:pt x="534" y="21"/>
                </a:lnTo>
                <a:lnTo>
                  <a:pt x="534" y="21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5" y="20"/>
                </a:lnTo>
                <a:lnTo>
                  <a:pt x="535" y="20"/>
                </a:lnTo>
                <a:lnTo>
                  <a:pt x="535" y="19"/>
                </a:lnTo>
                <a:lnTo>
                  <a:pt x="535" y="19"/>
                </a:lnTo>
                <a:lnTo>
                  <a:pt x="536" y="19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8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7"/>
                </a:lnTo>
                <a:lnTo>
                  <a:pt x="536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6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5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6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4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7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3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8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39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0" y="14"/>
                </a:lnTo>
                <a:lnTo>
                  <a:pt x="541" y="14"/>
                </a:lnTo>
                <a:lnTo>
                  <a:pt x="541" y="14"/>
                </a:lnTo>
                <a:lnTo>
                  <a:pt x="541" y="14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2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3" y="15"/>
                </a:lnTo>
                <a:lnTo>
                  <a:pt x="544" y="15"/>
                </a:lnTo>
                <a:lnTo>
                  <a:pt x="544" y="15"/>
                </a:lnTo>
                <a:lnTo>
                  <a:pt x="544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5" y="15"/>
                </a:lnTo>
                <a:lnTo>
                  <a:pt x="546" y="15"/>
                </a:lnTo>
                <a:lnTo>
                  <a:pt x="546" y="15"/>
                </a:lnTo>
                <a:lnTo>
                  <a:pt x="546" y="15"/>
                </a:lnTo>
                <a:lnTo>
                  <a:pt x="546" y="15"/>
                </a:lnTo>
                <a:lnTo>
                  <a:pt x="547" y="15"/>
                </a:lnTo>
                <a:lnTo>
                  <a:pt x="547" y="15"/>
                </a:lnTo>
                <a:lnTo>
                  <a:pt x="547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5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8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49" y="16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5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0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1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4"/>
                </a:lnTo>
                <a:lnTo>
                  <a:pt x="552" y="13"/>
                </a:lnTo>
                <a:lnTo>
                  <a:pt x="552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3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3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2"/>
                </a:lnTo>
                <a:lnTo>
                  <a:pt x="554" y="11"/>
                </a:lnTo>
                <a:lnTo>
                  <a:pt x="554" y="11"/>
                </a:lnTo>
                <a:lnTo>
                  <a:pt x="554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1"/>
                </a:lnTo>
                <a:lnTo>
                  <a:pt x="555" y="12"/>
                </a:lnTo>
                <a:lnTo>
                  <a:pt x="556" y="12"/>
                </a:lnTo>
                <a:lnTo>
                  <a:pt x="557" y="15"/>
                </a:lnTo>
                <a:lnTo>
                  <a:pt x="564" y="26"/>
                </a:lnTo>
                <a:lnTo>
                  <a:pt x="565" y="28"/>
                </a:lnTo>
                <a:lnTo>
                  <a:pt x="570" y="36"/>
                </a:lnTo>
                <a:lnTo>
                  <a:pt x="573" y="41"/>
                </a:lnTo>
                <a:lnTo>
                  <a:pt x="575" y="45"/>
                </a:lnTo>
                <a:lnTo>
                  <a:pt x="575" y="45"/>
                </a:lnTo>
                <a:lnTo>
                  <a:pt x="578" y="50"/>
                </a:lnTo>
                <a:lnTo>
                  <a:pt x="582" y="57"/>
                </a:lnTo>
                <a:lnTo>
                  <a:pt x="583" y="59"/>
                </a:lnTo>
                <a:lnTo>
                  <a:pt x="586" y="64"/>
                </a:lnTo>
                <a:lnTo>
                  <a:pt x="589" y="69"/>
                </a:lnTo>
                <a:lnTo>
                  <a:pt x="592" y="75"/>
                </a:lnTo>
                <a:lnTo>
                  <a:pt x="594" y="78"/>
                </a:lnTo>
                <a:lnTo>
                  <a:pt x="595" y="79"/>
                </a:lnTo>
                <a:lnTo>
                  <a:pt x="595" y="79"/>
                </a:lnTo>
                <a:lnTo>
                  <a:pt x="598" y="84"/>
                </a:lnTo>
                <a:lnTo>
                  <a:pt x="601" y="88"/>
                </a:lnTo>
                <a:lnTo>
                  <a:pt x="603" y="92"/>
                </a:lnTo>
                <a:lnTo>
                  <a:pt x="604" y="95"/>
                </a:lnTo>
                <a:lnTo>
                  <a:pt x="605" y="96"/>
                </a:lnTo>
                <a:lnTo>
                  <a:pt x="606" y="98"/>
                </a:lnTo>
                <a:lnTo>
                  <a:pt x="609" y="102"/>
                </a:lnTo>
                <a:lnTo>
                  <a:pt x="612" y="109"/>
                </a:lnTo>
                <a:lnTo>
                  <a:pt x="619" y="120"/>
                </a:lnTo>
                <a:lnTo>
                  <a:pt x="621" y="124"/>
                </a:lnTo>
                <a:lnTo>
                  <a:pt x="624" y="128"/>
                </a:lnTo>
                <a:lnTo>
                  <a:pt x="627" y="134"/>
                </a:lnTo>
                <a:lnTo>
                  <a:pt x="630" y="138"/>
                </a:lnTo>
                <a:lnTo>
                  <a:pt x="632" y="143"/>
                </a:lnTo>
                <a:lnTo>
                  <a:pt x="632" y="143"/>
                </a:lnTo>
                <a:lnTo>
                  <a:pt x="632" y="143"/>
                </a:lnTo>
                <a:lnTo>
                  <a:pt x="637" y="151"/>
                </a:lnTo>
                <a:lnTo>
                  <a:pt x="647" y="167"/>
                </a:lnTo>
                <a:lnTo>
                  <a:pt x="652" y="175"/>
                </a:lnTo>
                <a:lnTo>
                  <a:pt x="653" y="177"/>
                </a:lnTo>
                <a:lnTo>
                  <a:pt x="653" y="176"/>
                </a:lnTo>
                <a:lnTo>
                  <a:pt x="658" y="186"/>
                </a:lnTo>
                <a:lnTo>
                  <a:pt x="659" y="187"/>
                </a:lnTo>
                <a:lnTo>
                  <a:pt x="659" y="187"/>
                </a:lnTo>
                <a:lnTo>
                  <a:pt x="667" y="200"/>
                </a:lnTo>
                <a:lnTo>
                  <a:pt x="677" y="218"/>
                </a:lnTo>
                <a:lnTo>
                  <a:pt x="679" y="220"/>
                </a:lnTo>
                <a:lnTo>
                  <a:pt x="689" y="238"/>
                </a:lnTo>
                <a:lnTo>
                  <a:pt x="693" y="245"/>
                </a:lnTo>
                <a:lnTo>
                  <a:pt x="698" y="253"/>
                </a:lnTo>
                <a:lnTo>
                  <a:pt x="716" y="283"/>
                </a:lnTo>
                <a:lnTo>
                  <a:pt x="716" y="283"/>
                </a:lnTo>
                <a:lnTo>
                  <a:pt x="715" y="283"/>
                </a:lnTo>
                <a:lnTo>
                  <a:pt x="716" y="284"/>
                </a:lnTo>
                <a:lnTo>
                  <a:pt x="717" y="287"/>
                </a:lnTo>
                <a:lnTo>
                  <a:pt x="721" y="293"/>
                </a:lnTo>
                <a:lnTo>
                  <a:pt x="725" y="300"/>
                </a:lnTo>
                <a:lnTo>
                  <a:pt x="728" y="305"/>
                </a:lnTo>
                <a:lnTo>
                  <a:pt x="735" y="317"/>
                </a:lnTo>
                <a:lnTo>
                  <a:pt x="742" y="330"/>
                </a:lnTo>
                <a:lnTo>
                  <a:pt x="748" y="340"/>
                </a:lnTo>
                <a:lnTo>
                  <a:pt x="749" y="340"/>
                </a:lnTo>
                <a:lnTo>
                  <a:pt x="749" y="341"/>
                </a:lnTo>
                <a:lnTo>
                  <a:pt x="749" y="341"/>
                </a:lnTo>
                <a:lnTo>
                  <a:pt x="751" y="345"/>
                </a:lnTo>
                <a:lnTo>
                  <a:pt x="759" y="358"/>
                </a:lnTo>
                <a:lnTo>
                  <a:pt x="764" y="366"/>
                </a:lnTo>
                <a:lnTo>
                  <a:pt x="764" y="366"/>
                </a:lnTo>
                <a:lnTo>
                  <a:pt x="776" y="386"/>
                </a:lnTo>
                <a:lnTo>
                  <a:pt x="791" y="412"/>
                </a:lnTo>
                <a:lnTo>
                  <a:pt x="799" y="425"/>
                </a:lnTo>
                <a:lnTo>
                  <a:pt x="800" y="428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0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2" y="431"/>
                </a:lnTo>
                <a:lnTo>
                  <a:pt x="803" y="432"/>
                </a:lnTo>
                <a:lnTo>
                  <a:pt x="805" y="436"/>
                </a:lnTo>
                <a:lnTo>
                  <a:pt x="807" y="439"/>
                </a:lnTo>
                <a:lnTo>
                  <a:pt x="809" y="442"/>
                </a:lnTo>
                <a:lnTo>
                  <a:pt x="813" y="449"/>
                </a:lnTo>
                <a:lnTo>
                  <a:pt x="815" y="453"/>
                </a:lnTo>
                <a:lnTo>
                  <a:pt x="818" y="457"/>
                </a:lnTo>
                <a:lnTo>
                  <a:pt x="820" y="461"/>
                </a:lnTo>
                <a:lnTo>
                  <a:pt x="822" y="465"/>
                </a:lnTo>
                <a:lnTo>
                  <a:pt x="823" y="468"/>
                </a:lnTo>
                <a:lnTo>
                  <a:pt x="825" y="472"/>
                </a:lnTo>
                <a:lnTo>
                  <a:pt x="826" y="475"/>
                </a:lnTo>
                <a:lnTo>
                  <a:pt x="829" y="480"/>
                </a:lnTo>
                <a:lnTo>
                  <a:pt x="831" y="485"/>
                </a:lnTo>
                <a:lnTo>
                  <a:pt x="832" y="488"/>
                </a:lnTo>
                <a:lnTo>
                  <a:pt x="833" y="490"/>
                </a:lnTo>
                <a:lnTo>
                  <a:pt x="835" y="493"/>
                </a:lnTo>
                <a:lnTo>
                  <a:pt x="836" y="496"/>
                </a:lnTo>
                <a:lnTo>
                  <a:pt x="838" y="499"/>
                </a:lnTo>
                <a:lnTo>
                  <a:pt x="839" y="502"/>
                </a:lnTo>
                <a:lnTo>
                  <a:pt x="841" y="506"/>
                </a:lnTo>
                <a:lnTo>
                  <a:pt x="843" y="509"/>
                </a:lnTo>
                <a:lnTo>
                  <a:pt x="844" y="513"/>
                </a:lnTo>
                <a:lnTo>
                  <a:pt x="846" y="516"/>
                </a:lnTo>
                <a:lnTo>
                  <a:pt x="847" y="518"/>
                </a:lnTo>
                <a:lnTo>
                  <a:pt x="850" y="523"/>
                </a:lnTo>
                <a:lnTo>
                  <a:pt x="850" y="524"/>
                </a:lnTo>
                <a:lnTo>
                  <a:pt x="852" y="527"/>
                </a:lnTo>
                <a:lnTo>
                  <a:pt x="854" y="533"/>
                </a:lnTo>
                <a:lnTo>
                  <a:pt x="859" y="543"/>
                </a:lnTo>
                <a:lnTo>
                  <a:pt x="863" y="551"/>
                </a:lnTo>
                <a:lnTo>
                  <a:pt x="870" y="565"/>
                </a:lnTo>
                <a:lnTo>
                  <a:pt x="881" y="589"/>
                </a:lnTo>
                <a:lnTo>
                  <a:pt x="894" y="615"/>
                </a:lnTo>
                <a:lnTo>
                  <a:pt x="899" y="627"/>
                </a:lnTo>
                <a:lnTo>
                  <a:pt x="902" y="633"/>
                </a:lnTo>
                <a:lnTo>
                  <a:pt x="905" y="638"/>
                </a:lnTo>
                <a:lnTo>
                  <a:pt x="909" y="647"/>
                </a:lnTo>
                <a:lnTo>
                  <a:pt x="913" y="655"/>
                </a:lnTo>
                <a:lnTo>
                  <a:pt x="918" y="665"/>
                </a:lnTo>
                <a:lnTo>
                  <a:pt x="920" y="669"/>
                </a:lnTo>
                <a:lnTo>
                  <a:pt x="920" y="676"/>
                </a:lnTo>
                <a:lnTo>
                  <a:pt x="921" y="690"/>
                </a:lnTo>
                <a:lnTo>
                  <a:pt x="921" y="693"/>
                </a:lnTo>
                <a:lnTo>
                  <a:pt x="922" y="706"/>
                </a:lnTo>
                <a:lnTo>
                  <a:pt x="923" y="735"/>
                </a:lnTo>
                <a:lnTo>
                  <a:pt x="927" y="798"/>
                </a:lnTo>
                <a:lnTo>
                  <a:pt x="927" y="811"/>
                </a:lnTo>
                <a:lnTo>
                  <a:pt x="929" y="811"/>
                </a:lnTo>
                <a:lnTo>
                  <a:pt x="930" y="812"/>
                </a:lnTo>
                <a:lnTo>
                  <a:pt x="930" y="812"/>
                </a:lnTo>
                <a:lnTo>
                  <a:pt x="930" y="817"/>
                </a:lnTo>
                <a:lnTo>
                  <a:pt x="934" y="900"/>
                </a:lnTo>
                <a:lnTo>
                  <a:pt x="938" y="990"/>
                </a:lnTo>
                <a:lnTo>
                  <a:pt x="938" y="991"/>
                </a:lnTo>
                <a:lnTo>
                  <a:pt x="938" y="992"/>
                </a:lnTo>
                <a:lnTo>
                  <a:pt x="938" y="992"/>
                </a:lnTo>
                <a:lnTo>
                  <a:pt x="938" y="994"/>
                </a:lnTo>
                <a:lnTo>
                  <a:pt x="940" y="1014"/>
                </a:lnTo>
                <a:lnTo>
                  <a:pt x="942" y="1038"/>
                </a:lnTo>
                <a:lnTo>
                  <a:pt x="942" y="1047"/>
                </a:lnTo>
                <a:lnTo>
                  <a:pt x="944" y="1064"/>
                </a:lnTo>
                <a:lnTo>
                  <a:pt x="945" y="1090"/>
                </a:lnTo>
                <a:lnTo>
                  <a:pt x="946" y="1094"/>
                </a:lnTo>
                <a:lnTo>
                  <a:pt x="945" y="1094"/>
                </a:lnTo>
                <a:lnTo>
                  <a:pt x="944" y="1094"/>
                </a:lnTo>
                <a:lnTo>
                  <a:pt x="944" y="1095"/>
                </a:lnTo>
                <a:lnTo>
                  <a:pt x="944" y="1096"/>
                </a:lnTo>
                <a:lnTo>
                  <a:pt x="944" y="1096"/>
                </a:lnTo>
                <a:lnTo>
                  <a:pt x="944" y="1097"/>
                </a:lnTo>
                <a:lnTo>
                  <a:pt x="942" y="1098"/>
                </a:lnTo>
                <a:lnTo>
                  <a:pt x="941" y="1099"/>
                </a:lnTo>
                <a:lnTo>
                  <a:pt x="940" y="1099"/>
                </a:lnTo>
                <a:lnTo>
                  <a:pt x="940" y="1098"/>
                </a:lnTo>
                <a:lnTo>
                  <a:pt x="939" y="1098"/>
                </a:lnTo>
                <a:lnTo>
                  <a:pt x="939" y="1098"/>
                </a:lnTo>
                <a:lnTo>
                  <a:pt x="939" y="1098"/>
                </a:lnTo>
                <a:lnTo>
                  <a:pt x="939" y="1099"/>
                </a:lnTo>
                <a:lnTo>
                  <a:pt x="939" y="1100"/>
                </a:lnTo>
                <a:lnTo>
                  <a:pt x="939" y="1101"/>
                </a:lnTo>
                <a:lnTo>
                  <a:pt x="938" y="1101"/>
                </a:lnTo>
                <a:lnTo>
                  <a:pt x="937" y="1102"/>
                </a:lnTo>
                <a:lnTo>
                  <a:pt x="936" y="1101"/>
                </a:lnTo>
                <a:lnTo>
                  <a:pt x="935" y="1101"/>
                </a:lnTo>
                <a:lnTo>
                  <a:pt x="933" y="1101"/>
                </a:lnTo>
                <a:lnTo>
                  <a:pt x="933" y="1100"/>
                </a:lnTo>
                <a:lnTo>
                  <a:pt x="933" y="1101"/>
                </a:lnTo>
                <a:lnTo>
                  <a:pt x="932" y="1102"/>
                </a:lnTo>
                <a:lnTo>
                  <a:pt x="931" y="1103"/>
                </a:lnTo>
                <a:lnTo>
                  <a:pt x="931" y="1103"/>
                </a:lnTo>
                <a:lnTo>
                  <a:pt x="930" y="1103"/>
                </a:lnTo>
                <a:lnTo>
                  <a:pt x="928" y="1103"/>
                </a:lnTo>
                <a:lnTo>
                  <a:pt x="928" y="1103"/>
                </a:lnTo>
                <a:lnTo>
                  <a:pt x="927" y="1104"/>
                </a:lnTo>
                <a:lnTo>
                  <a:pt x="925" y="1105"/>
                </a:lnTo>
                <a:lnTo>
                  <a:pt x="924" y="1106"/>
                </a:lnTo>
                <a:lnTo>
                  <a:pt x="923" y="1106"/>
                </a:lnTo>
                <a:lnTo>
                  <a:pt x="922" y="1106"/>
                </a:lnTo>
                <a:lnTo>
                  <a:pt x="921" y="1107"/>
                </a:lnTo>
                <a:lnTo>
                  <a:pt x="920" y="1108"/>
                </a:lnTo>
                <a:lnTo>
                  <a:pt x="919" y="1109"/>
                </a:lnTo>
                <a:lnTo>
                  <a:pt x="919" y="1109"/>
                </a:lnTo>
                <a:lnTo>
                  <a:pt x="918" y="1110"/>
                </a:lnTo>
                <a:lnTo>
                  <a:pt x="918" y="1110"/>
                </a:lnTo>
                <a:lnTo>
                  <a:pt x="936" y="1177"/>
                </a:lnTo>
                <a:lnTo>
                  <a:pt x="956" y="1251"/>
                </a:lnTo>
                <a:lnTo>
                  <a:pt x="952" y="1259"/>
                </a:lnTo>
                <a:lnTo>
                  <a:pt x="947" y="1270"/>
                </a:lnTo>
                <a:lnTo>
                  <a:pt x="939" y="1286"/>
                </a:lnTo>
                <a:lnTo>
                  <a:pt x="939" y="1287"/>
                </a:lnTo>
                <a:lnTo>
                  <a:pt x="926" y="1312"/>
                </a:lnTo>
                <a:lnTo>
                  <a:pt x="925" y="1312"/>
                </a:lnTo>
                <a:lnTo>
                  <a:pt x="915" y="1338"/>
                </a:lnTo>
                <a:lnTo>
                  <a:pt x="901" y="1371"/>
                </a:lnTo>
                <a:lnTo>
                  <a:pt x="901" y="1372"/>
                </a:lnTo>
                <a:lnTo>
                  <a:pt x="900" y="1372"/>
                </a:lnTo>
                <a:lnTo>
                  <a:pt x="842" y="1485"/>
                </a:lnTo>
                <a:lnTo>
                  <a:pt x="811" y="1544"/>
                </a:lnTo>
                <a:lnTo>
                  <a:pt x="810" y="1545"/>
                </a:lnTo>
                <a:lnTo>
                  <a:pt x="809" y="1547"/>
                </a:lnTo>
                <a:lnTo>
                  <a:pt x="809" y="1547"/>
                </a:lnTo>
                <a:lnTo>
                  <a:pt x="808" y="1547"/>
                </a:lnTo>
                <a:lnTo>
                  <a:pt x="806" y="1547"/>
                </a:lnTo>
                <a:lnTo>
                  <a:pt x="805" y="1547"/>
                </a:lnTo>
                <a:lnTo>
                  <a:pt x="805" y="1548"/>
                </a:lnTo>
                <a:lnTo>
                  <a:pt x="805" y="1549"/>
                </a:lnTo>
                <a:lnTo>
                  <a:pt x="805" y="1549"/>
                </a:lnTo>
                <a:lnTo>
                  <a:pt x="805" y="1551"/>
                </a:lnTo>
                <a:lnTo>
                  <a:pt x="804" y="155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288020AC-8EC4-16CC-9D1D-F591CEF4057A}"/>
              </a:ext>
            </a:extLst>
          </p:cNvPr>
          <p:cNvSpPr>
            <a:spLocks noEditPoints="1"/>
          </p:cNvSpPr>
          <p:nvPr/>
        </p:nvSpPr>
        <p:spPr bwMode="auto">
          <a:xfrm>
            <a:off x="4552469" y="6072188"/>
            <a:ext cx="755650" cy="693738"/>
          </a:xfrm>
          <a:custGeom>
            <a:avLst/>
            <a:gdLst>
              <a:gd name="T0" fmla="*/ 625 w 813"/>
              <a:gd name="T1" fmla="*/ 741 h 747"/>
              <a:gd name="T2" fmla="*/ 541 w 813"/>
              <a:gd name="T3" fmla="*/ 730 h 747"/>
              <a:gd name="T4" fmla="*/ 560 w 813"/>
              <a:gd name="T5" fmla="*/ 695 h 747"/>
              <a:gd name="T6" fmla="*/ 576 w 813"/>
              <a:gd name="T7" fmla="*/ 3 h 747"/>
              <a:gd name="T8" fmla="*/ 578 w 813"/>
              <a:gd name="T9" fmla="*/ 12 h 747"/>
              <a:gd name="T10" fmla="*/ 581 w 813"/>
              <a:gd name="T11" fmla="*/ 15 h 747"/>
              <a:gd name="T12" fmla="*/ 587 w 813"/>
              <a:gd name="T13" fmla="*/ 18 h 747"/>
              <a:gd name="T14" fmla="*/ 592 w 813"/>
              <a:gd name="T15" fmla="*/ 21 h 747"/>
              <a:gd name="T16" fmla="*/ 593 w 813"/>
              <a:gd name="T17" fmla="*/ 30 h 747"/>
              <a:gd name="T18" fmla="*/ 593 w 813"/>
              <a:gd name="T19" fmla="*/ 35 h 747"/>
              <a:gd name="T20" fmla="*/ 593 w 813"/>
              <a:gd name="T21" fmla="*/ 41 h 747"/>
              <a:gd name="T22" fmla="*/ 592 w 813"/>
              <a:gd name="T23" fmla="*/ 48 h 747"/>
              <a:gd name="T24" fmla="*/ 598 w 813"/>
              <a:gd name="T25" fmla="*/ 53 h 747"/>
              <a:gd name="T26" fmla="*/ 600 w 813"/>
              <a:gd name="T27" fmla="*/ 63 h 747"/>
              <a:gd name="T28" fmla="*/ 599 w 813"/>
              <a:gd name="T29" fmla="*/ 72 h 747"/>
              <a:gd name="T30" fmla="*/ 598 w 813"/>
              <a:gd name="T31" fmla="*/ 85 h 747"/>
              <a:gd name="T32" fmla="*/ 594 w 813"/>
              <a:gd name="T33" fmla="*/ 92 h 747"/>
              <a:gd name="T34" fmla="*/ 601 w 813"/>
              <a:gd name="T35" fmla="*/ 110 h 747"/>
              <a:gd name="T36" fmla="*/ 607 w 813"/>
              <a:gd name="T37" fmla="*/ 115 h 747"/>
              <a:gd name="T38" fmla="*/ 616 w 813"/>
              <a:gd name="T39" fmla="*/ 117 h 747"/>
              <a:gd name="T40" fmla="*/ 624 w 813"/>
              <a:gd name="T41" fmla="*/ 118 h 747"/>
              <a:gd name="T42" fmla="*/ 624 w 813"/>
              <a:gd name="T43" fmla="*/ 124 h 747"/>
              <a:gd name="T44" fmla="*/ 625 w 813"/>
              <a:gd name="T45" fmla="*/ 128 h 747"/>
              <a:gd name="T46" fmla="*/ 624 w 813"/>
              <a:gd name="T47" fmla="*/ 133 h 747"/>
              <a:gd name="T48" fmla="*/ 621 w 813"/>
              <a:gd name="T49" fmla="*/ 137 h 747"/>
              <a:gd name="T50" fmla="*/ 622 w 813"/>
              <a:gd name="T51" fmla="*/ 142 h 747"/>
              <a:gd name="T52" fmla="*/ 618 w 813"/>
              <a:gd name="T53" fmla="*/ 150 h 747"/>
              <a:gd name="T54" fmla="*/ 619 w 813"/>
              <a:gd name="T55" fmla="*/ 168 h 747"/>
              <a:gd name="T56" fmla="*/ 645 w 813"/>
              <a:gd name="T57" fmla="*/ 177 h 747"/>
              <a:gd name="T58" fmla="*/ 671 w 813"/>
              <a:gd name="T59" fmla="*/ 197 h 747"/>
              <a:gd name="T60" fmla="*/ 690 w 813"/>
              <a:gd name="T61" fmla="*/ 215 h 747"/>
              <a:gd name="T62" fmla="*/ 709 w 813"/>
              <a:gd name="T63" fmla="*/ 234 h 747"/>
              <a:gd name="T64" fmla="*/ 716 w 813"/>
              <a:gd name="T65" fmla="*/ 246 h 747"/>
              <a:gd name="T66" fmla="*/ 724 w 813"/>
              <a:gd name="T67" fmla="*/ 264 h 747"/>
              <a:gd name="T68" fmla="*/ 727 w 813"/>
              <a:gd name="T69" fmla="*/ 276 h 747"/>
              <a:gd name="T70" fmla="*/ 727 w 813"/>
              <a:gd name="T71" fmla="*/ 287 h 747"/>
              <a:gd name="T72" fmla="*/ 740 w 813"/>
              <a:gd name="T73" fmla="*/ 284 h 747"/>
              <a:gd name="T74" fmla="*/ 739 w 813"/>
              <a:gd name="T75" fmla="*/ 303 h 747"/>
              <a:gd name="T76" fmla="*/ 749 w 813"/>
              <a:gd name="T77" fmla="*/ 341 h 747"/>
              <a:gd name="T78" fmla="*/ 759 w 813"/>
              <a:gd name="T79" fmla="*/ 339 h 747"/>
              <a:gd name="T80" fmla="*/ 786 w 813"/>
              <a:gd name="T81" fmla="*/ 332 h 747"/>
              <a:gd name="T82" fmla="*/ 799 w 813"/>
              <a:gd name="T83" fmla="*/ 342 h 747"/>
              <a:gd name="T84" fmla="*/ 785 w 813"/>
              <a:gd name="T85" fmla="*/ 408 h 747"/>
              <a:gd name="T86" fmla="*/ 757 w 813"/>
              <a:gd name="T87" fmla="*/ 485 h 747"/>
              <a:gd name="T88" fmla="*/ 729 w 813"/>
              <a:gd name="T89" fmla="*/ 552 h 747"/>
              <a:gd name="T90" fmla="*/ 716 w 813"/>
              <a:gd name="T91" fmla="*/ 581 h 747"/>
              <a:gd name="T92" fmla="*/ 694 w 813"/>
              <a:gd name="T93" fmla="*/ 607 h 747"/>
              <a:gd name="T94" fmla="*/ 665 w 813"/>
              <a:gd name="T95" fmla="*/ 668 h 747"/>
              <a:gd name="T96" fmla="*/ 647 w 813"/>
              <a:gd name="T97" fmla="*/ 670 h 747"/>
              <a:gd name="T98" fmla="*/ 642 w 813"/>
              <a:gd name="T99" fmla="*/ 667 h 747"/>
              <a:gd name="T100" fmla="*/ 621 w 813"/>
              <a:gd name="T101" fmla="*/ 677 h 747"/>
              <a:gd name="T102" fmla="*/ 637 w 813"/>
              <a:gd name="T103" fmla="*/ 710 h 747"/>
              <a:gd name="T104" fmla="*/ 588 w 813"/>
              <a:gd name="T105" fmla="*/ 721 h 747"/>
              <a:gd name="T106" fmla="*/ 567 w 813"/>
              <a:gd name="T107" fmla="*/ 687 h 747"/>
              <a:gd name="T108" fmla="*/ 544 w 813"/>
              <a:gd name="T109" fmla="*/ 712 h 747"/>
              <a:gd name="T110" fmla="*/ 522 w 813"/>
              <a:gd name="T111" fmla="*/ 719 h 747"/>
              <a:gd name="T112" fmla="*/ 499 w 813"/>
              <a:gd name="T113" fmla="*/ 743 h 747"/>
              <a:gd name="T114" fmla="*/ 256 w 813"/>
              <a:gd name="T115" fmla="*/ 568 h 747"/>
              <a:gd name="T116" fmla="*/ 58 w 813"/>
              <a:gd name="T117" fmla="*/ 360 h 747"/>
              <a:gd name="T118" fmla="*/ 345 w 813"/>
              <a:gd name="T119" fmla="*/ 218 h 747"/>
              <a:gd name="T120" fmla="*/ 400 w 813"/>
              <a:gd name="T121" fmla="*/ 72 h 747"/>
              <a:gd name="T122" fmla="*/ 544 w 813"/>
              <a:gd name="T123" fmla="*/ 3 h 747"/>
              <a:gd name="T124" fmla="*/ 567 w 813"/>
              <a:gd name="T125" fmla="*/ 2 h 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3" h="747">
                <a:moveTo>
                  <a:pt x="610" y="733"/>
                </a:moveTo>
                <a:lnTo>
                  <a:pt x="611" y="734"/>
                </a:lnTo>
                <a:lnTo>
                  <a:pt x="611" y="733"/>
                </a:lnTo>
                <a:lnTo>
                  <a:pt x="613" y="733"/>
                </a:lnTo>
                <a:lnTo>
                  <a:pt x="614" y="734"/>
                </a:lnTo>
                <a:lnTo>
                  <a:pt x="615" y="734"/>
                </a:lnTo>
                <a:lnTo>
                  <a:pt x="616" y="735"/>
                </a:lnTo>
                <a:lnTo>
                  <a:pt x="618" y="735"/>
                </a:lnTo>
                <a:lnTo>
                  <a:pt x="618" y="735"/>
                </a:lnTo>
                <a:lnTo>
                  <a:pt x="619" y="736"/>
                </a:lnTo>
                <a:lnTo>
                  <a:pt x="621" y="736"/>
                </a:lnTo>
                <a:lnTo>
                  <a:pt x="624" y="736"/>
                </a:lnTo>
                <a:lnTo>
                  <a:pt x="625" y="734"/>
                </a:lnTo>
                <a:lnTo>
                  <a:pt x="626" y="734"/>
                </a:lnTo>
                <a:lnTo>
                  <a:pt x="626" y="733"/>
                </a:lnTo>
                <a:lnTo>
                  <a:pt x="628" y="733"/>
                </a:lnTo>
                <a:lnTo>
                  <a:pt x="628" y="734"/>
                </a:lnTo>
                <a:lnTo>
                  <a:pt x="628" y="735"/>
                </a:lnTo>
                <a:lnTo>
                  <a:pt x="630" y="736"/>
                </a:lnTo>
                <a:lnTo>
                  <a:pt x="630" y="737"/>
                </a:lnTo>
                <a:lnTo>
                  <a:pt x="630" y="740"/>
                </a:lnTo>
                <a:lnTo>
                  <a:pt x="631" y="741"/>
                </a:lnTo>
                <a:lnTo>
                  <a:pt x="631" y="742"/>
                </a:lnTo>
                <a:lnTo>
                  <a:pt x="630" y="744"/>
                </a:lnTo>
                <a:lnTo>
                  <a:pt x="629" y="744"/>
                </a:lnTo>
                <a:lnTo>
                  <a:pt x="629" y="744"/>
                </a:lnTo>
                <a:lnTo>
                  <a:pt x="627" y="744"/>
                </a:lnTo>
                <a:lnTo>
                  <a:pt x="627" y="744"/>
                </a:lnTo>
                <a:lnTo>
                  <a:pt x="627" y="743"/>
                </a:lnTo>
                <a:lnTo>
                  <a:pt x="627" y="742"/>
                </a:lnTo>
                <a:lnTo>
                  <a:pt x="627" y="742"/>
                </a:lnTo>
                <a:lnTo>
                  <a:pt x="625" y="741"/>
                </a:lnTo>
                <a:lnTo>
                  <a:pt x="624" y="741"/>
                </a:lnTo>
                <a:lnTo>
                  <a:pt x="623" y="742"/>
                </a:lnTo>
                <a:lnTo>
                  <a:pt x="623" y="742"/>
                </a:lnTo>
                <a:lnTo>
                  <a:pt x="621" y="742"/>
                </a:lnTo>
                <a:lnTo>
                  <a:pt x="620" y="741"/>
                </a:lnTo>
                <a:lnTo>
                  <a:pt x="620" y="740"/>
                </a:lnTo>
                <a:lnTo>
                  <a:pt x="618" y="739"/>
                </a:lnTo>
                <a:lnTo>
                  <a:pt x="617" y="740"/>
                </a:lnTo>
                <a:lnTo>
                  <a:pt x="615" y="742"/>
                </a:lnTo>
                <a:lnTo>
                  <a:pt x="612" y="743"/>
                </a:lnTo>
                <a:lnTo>
                  <a:pt x="612" y="742"/>
                </a:lnTo>
                <a:lnTo>
                  <a:pt x="609" y="742"/>
                </a:lnTo>
                <a:lnTo>
                  <a:pt x="609" y="743"/>
                </a:lnTo>
                <a:lnTo>
                  <a:pt x="606" y="743"/>
                </a:lnTo>
                <a:lnTo>
                  <a:pt x="606" y="742"/>
                </a:lnTo>
                <a:lnTo>
                  <a:pt x="597" y="742"/>
                </a:lnTo>
                <a:lnTo>
                  <a:pt x="596" y="741"/>
                </a:lnTo>
                <a:lnTo>
                  <a:pt x="596" y="740"/>
                </a:lnTo>
                <a:lnTo>
                  <a:pt x="595" y="738"/>
                </a:lnTo>
                <a:lnTo>
                  <a:pt x="595" y="737"/>
                </a:lnTo>
                <a:lnTo>
                  <a:pt x="597" y="735"/>
                </a:lnTo>
                <a:lnTo>
                  <a:pt x="599" y="734"/>
                </a:lnTo>
                <a:lnTo>
                  <a:pt x="600" y="732"/>
                </a:lnTo>
                <a:lnTo>
                  <a:pt x="601" y="731"/>
                </a:lnTo>
                <a:lnTo>
                  <a:pt x="602" y="731"/>
                </a:lnTo>
                <a:lnTo>
                  <a:pt x="602" y="731"/>
                </a:lnTo>
                <a:lnTo>
                  <a:pt x="602" y="731"/>
                </a:lnTo>
                <a:lnTo>
                  <a:pt x="602" y="731"/>
                </a:lnTo>
                <a:lnTo>
                  <a:pt x="605" y="733"/>
                </a:lnTo>
                <a:lnTo>
                  <a:pt x="607" y="733"/>
                </a:lnTo>
                <a:lnTo>
                  <a:pt x="610" y="733"/>
                </a:lnTo>
                <a:close/>
                <a:moveTo>
                  <a:pt x="541" y="730"/>
                </a:moveTo>
                <a:lnTo>
                  <a:pt x="545" y="733"/>
                </a:lnTo>
                <a:lnTo>
                  <a:pt x="545" y="733"/>
                </a:lnTo>
                <a:lnTo>
                  <a:pt x="549" y="736"/>
                </a:lnTo>
                <a:lnTo>
                  <a:pt x="552" y="738"/>
                </a:lnTo>
                <a:lnTo>
                  <a:pt x="553" y="738"/>
                </a:lnTo>
                <a:lnTo>
                  <a:pt x="553" y="739"/>
                </a:lnTo>
                <a:lnTo>
                  <a:pt x="550" y="742"/>
                </a:lnTo>
                <a:lnTo>
                  <a:pt x="549" y="742"/>
                </a:lnTo>
                <a:lnTo>
                  <a:pt x="549" y="742"/>
                </a:lnTo>
                <a:lnTo>
                  <a:pt x="546" y="742"/>
                </a:lnTo>
                <a:lnTo>
                  <a:pt x="546" y="742"/>
                </a:lnTo>
                <a:lnTo>
                  <a:pt x="544" y="741"/>
                </a:lnTo>
                <a:lnTo>
                  <a:pt x="542" y="740"/>
                </a:lnTo>
                <a:lnTo>
                  <a:pt x="541" y="737"/>
                </a:lnTo>
                <a:lnTo>
                  <a:pt x="542" y="733"/>
                </a:lnTo>
                <a:lnTo>
                  <a:pt x="540" y="732"/>
                </a:lnTo>
                <a:lnTo>
                  <a:pt x="540" y="731"/>
                </a:lnTo>
                <a:lnTo>
                  <a:pt x="541" y="730"/>
                </a:lnTo>
                <a:close/>
                <a:moveTo>
                  <a:pt x="558" y="703"/>
                </a:moveTo>
                <a:lnTo>
                  <a:pt x="556" y="706"/>
                </a:lnTo>
                <a:lnTo>
                  <a:pt x="556" y="705"/>
                </a:lnTo>
                <a:lnTo>
                  <a:pt x="556" y="705"/>
                </a:lnTo>
                <a:lnTo>
                  <a:pt x="556" y="704"/>
                </a:lnTo>
                <a:lnTo>
                  <a:pt x="557" y="701"/>
                </a:lnTo>
                <a:lnTo>
                  <a:pt x="558" y="700"/>
                </a:lnTo>
                <a:lnTo>
                  <a:pt x="558" y="701"/>
                </a:lnTo>
                <a:lnTo>
                  <a:pt x="558" y="703"/>
                </a:lnTo>
                <a:close/>
                <a:moveTo>
                  <a:pt x="562" y="700"/>
                </a:moveTo>
                <a:lnTo>
                  <a:pt x="560" y="700"/>
                </a:lnTo>
                <a:lnTo>
                  <a:pt x="560" y="699"/>
                </a:lnTo>
                <a:lnTo>
                  <a:pt x="560" y="696"/>
                </a:lnTo>
                <a:lnTo>
                  <a:pt x="560" y="695"/>
                </a:lnTo>
                <a:lnTo>
                  <a:pt x="562" y="695"/>
                </a:lnTo>
                <a:lnTo>
                  <a:pt x="563" y="696"/>
                </a:lnTo>
                <a:lnTo>
                  <a:pt x="563" y="699"/>
                </a:lnTo>
                <a:lnTo>
                  <a:pt x="562" y="700"/>
                </a:lnTo>
                <a:close/>
                <a:moveTo>
                  <a:pt x="717" y="593"/>
                </a:moveTo>
                <a:lnTo>
                  <a:pt x="716" y="593"/>
                </a:lnTo>
                <a:lnTo>
                  <a:pt x="715" y="592"/>
                </a:lnTo>
                <a:lnTo>
                  <a:pt x="715" y="590"/>
                </a:lnTo>
                <a:lnTo>
                  <a:pt x="717" y="589"/>
                </a:lnTo>
                <a:lnTo>
                  <a:pt x="719" y="587"/>
                </a:lnTo>
                <a:lnTo>
                  <a:pt x="720" y="588"/>
                </a:lnTo>
                <a:lnTo>
                  <a:pt x="719" y="589"/>
                </a:lnTo>
                <a:lnTo>
                  <a:pt x="719" y="590"/>
                </a:lnTo>
                <a:lnTo>
                  <a:pt x="718" y="591"/>
                </a:lnTo>
                <a:lnTo>
                  <a:pt x="718" y="592"/>
                </a:lnTo>
                <a:lnTo>
                  <a:pt x="717" y="593"/>
                </a:lnTo>
                <a:close/>
                <a:moveTo>
                  <a:pt x="574" y="0"/>
                </a:move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5" y="0"/>
                </a:lnTo>
                <a:lnTo>
                  <a:pt x="575" y="0"/>
                </a:lnTo>
                <a:lnTo>
                  <a:pt x="575" y="0"/>
                </a:lnTo>
                <a:lnTo>
                  <a:pt x="576" y="1"/>
                </a:lnTo>
                <a:lnTo>
                  <a:pt x="576" y="1"/>
                </a:lnTo>
                <a:lnTo>
                  <a:pt x="576" y="1"/>
                </a:lnTo>
                <a:lnTo>
                  <a:pt x="576" y="1"/>
                </a:lnTo>
                <a:lnTo>
                  <a:pt x="576" y="2"/>
                </a:lnTo>
                <a:lnTo>
                  <a:pt x="576" y="2"/>
                </a:lnTo>
                <a:lnTo>
                  <a:pt x="576" y="2"/>
                </a:lnTo>
                <a:lnTo>
                  <a:pt x="576" y="3"/>
                </a:lnTo>
                <a:lnTo>
                  <a:pt x="576" y="3"/>
                </a:lnTo>
                <a:lnTo>
                  <a:pt x="575" y="4"/>
                </a:lnTo>
                <a:lnTo>
                  <a:pt x="575" y="4"/>
                </a:lnTo>
                <a:lnTo>
                  <a:pt x="575" y="4"/>
                </a:lnTo>
                <a:lnTo>
                  <a:pt x="575" y="5"/>
                </a:lnTo>
                <a:lnTo>
                  <a:pt x="574" y="5"/>
                </a:lnTo>
                <a:lnTo>
                  <a:pt x="574" y="6"/>
                </a:lnTo>
                <a:lnTo>
                  <a:pt x="574" y="7"/>
                </a:lnTo>
                <a:lnTo>
                  <a:pt x="574" y="7"/>
                </a:lnTo>
                <a:lnTo>
                  <a:pt x="574" y="7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8"/>
                </a:lnTo>
                <a:lnTo>
                  <a:pt x="575" y="9"/>
                </a:lnTo>
                <a:lnTo>
                  <a:pt x="576" y="9"/>
                </a:lnTo>
                <a:lnTo>
                  <a:pt x="576" y="9"/>
                </a:lnTo>
                <a:lnTo>
                  <a:pt x="576" y="9"/>
                </a:lnTo>
                <a:lnTo>
                  <a:pt x="577" y="9"/>
                </a:lnTo>
                <a:lnTo>
                  <a:pt x="577" y="9"/>
                </a:lnTo>
                <a:lnTo>
                  <a:pt x="577" y="10"/>
                </a:lnTo>
                <a:lnTo>
                  <a:pt x="577" y="10"/>
                </a:lnTo>
                <a:lnTo>
                  <a:pt x="577" y="11"/>
                </a:lnTo>
                <a:lnTo>
                  <a:pt x="577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1"/>
                </a:lnTo>
                <a:lnTo>
                  <a:pt x="578" y="12"/>
                </a:lnTo>
                <a:lnTo>
                  <a:pt x="578" y="12"/>
                </a:lnTo>
                <a:lnTo>
                  <a:pt x="578" y="12"/>
                </a:lnTo>
                <a:lnTo>
                  <a:pt x="578" y="12"/>
                </a:lnTo>
                <a:lnTo>
                  <a:pt x="579" y="12"/>
                </a:lnTo>
                <a:lnTo>
                  <a:pt x="579" y="12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3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79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0" y="14"/>
                </a:lnTo>
                <a:lnTo>
                  <a:pt x="581" y="14"/>
                </a:lnTo>
                <a:lnTo>
                  <a:pt x="581" y="14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1" y="15"/>
                </a:lnTo>
                <a:lnTo>
                  <a:pt x="582" y="16"/>
                </a:lnTo>
                <a:lnTo>
                  <a:pt x="582" y="16"/>
                </a:lnTo>
                <a:lnTo>
                  <a:pt x="583" y="16"/>
                </a:lnTo>
                <a:lnTo>
                  <a:pt x="583" y="16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3" y="17"/>
                </a:lnTo>
                <a:lnTo>
                  <a:pt x="584" y="17"/>
                </a:lnTo>
                <a:lnTo>
                  <a:pt x="584" y="17"/>
                </a:lnTo>
                <a:lnTo>
                  <a:pt x="584" y="17"/>
                </a:lnTo>
                <a:lnTo>
                  <a:pt x="584" y="18"/>
                </a:lnTo>
                <a:lnTo>
                  <a:pt x="584" y="18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5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7" y="17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8" y="18"/>
                </a:lnTo>
                <a:lnTo>
                  <a:pt x="588" y="18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19"/>
                </a:lnTo>
                <a:lnTo>
                  <a:pt x="590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0"/>
                </a:lnTo>
                <a:lnTo>
                  <a:pt x="591" y="21"/>
                </a:lnTo>
                <a:lnTo>
                  <a:pt x="592" y="21"/>
                </a:lnTo>
                <a:lnTo>
                  <a:pt x="592" y="21"/>
                </a:lnTo>
                <a:lnTo>
                  <a:pt x="592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1"/>
                </a:lnTo>
                <a:lnTo>
                  <a:pt x="593" y="22"/>
                </a:lnTo>
                <a:lnTo>
                  <a:pt x="593" y="22"/>
                </a:lnTo>
                <a:lnTo>
                  <a:pt x="593" y="22"/>
                </a:lnTo>
                <a:lnTo>
                  <a:pt x="594" y="23"/>
                </a:lnTo>
                <a:lnTo>
                  <a:pt x="594" y="23"/>
                </a:lnTo>
                <a:lnTo>
                  <a:pt x="594" y="23"/>
                </a:lnTo>
                <a:lnTo>
                  <a:pt x="594" y="24"/>
                </a:lnTo>
                <a:lnTo>
                  <a:pt x="594" y="24"/>
                </a:lnTo>
                <a:lnTo>
                  <a:pt x="594" y="24"/>
                </a:lnTo>
                <a:lnTo>
                  <a:pt x="595" y="25"/>
                </a:lnTo>
                <a:lnTo>
                  <a:pt x="595" y="26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4" y="29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0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1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3" y="33"/>
                </a:lnTo>
                <a:lnTo>
                  <a:pt x="594" y="34"/>
                </a:lnTo>
                <a:lnTo>
                  <a:pt x="594" y="34"/>
                </a:lnTo>
                <a:lnTo>
                  <a:pt x="593" y="34"/>
                </a:lnTo>
                <a:lnTo>
                  <a:pt x="593" y="34"/>
                </a:lnTo>
                <a:lnTo>
                  <a:pt x="593" y="34"/>
                </a:lnTo>
                <a:lnTo>
                  <a:pt x="593" y="35"/>
                </a:lnTo>
                <a:lnTo>
                  <a:pt x="593" y="35"/>
                </a:lnTo>
                <a:lnTo>
                  <a:pt x="593" y="35"/>
                </a:lnTo>
                <a:lnTo>
                  <a:pt x="593" y="35"/>
                </a:lnTo>
                <a:lnTo>
                  <a:pt x="593" y="36"/>
                </a:lnTo>
                <a:lnTo>
                  <a:pt x="593" y="36"/>
                </a:lnTo>
                <a:lnTo>
                  <a:pt x="594" y="36"/>
                </a:lnTo>
                <a:lnTo>
                  <a:pt x="594" y="36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40"/>
                </a:lnTo>
                <a:lnTo>
                  <a:pt x="594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0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1"/>
                </a:lnTo>
                <a:lnTo>
                  <a:pt x="593" y="42"/>
                </a:lnTo>
                <a:lnTo>
                  <a:pt x="593" y="42"/>
                </a:lnTo>
                <a:lnTo>
                  <a:pt x="593" y="42"/>
                </a:lnTo>
                <a:lnTo>
                  <a:pt x="593" y="43"/>
                </a:lnTo>
                <a:lnTo>
                  <a:pt x="593" y="43"/>
                </a:lnTo>
                <a:lnTo>
                  <a:pt x="592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3" y="43"/>
                </a:lnTo>
                <a:lnTo>
                  <a:pt x="592" y="44"/>
                </a:lnTo>
                <a:lnTo>
                  <a:pt x="592" y="44"/>
                </a:lnTo>
                <a:lnTo>
                  <a:pt x="592" y="44"/>
                </a:lnTo>
                <a:lnTo>
                  <a:pt x="592" y="45"/>
                </a:lnTo>
                <a:lnTo>
                  <a:pt x="592" y="45"/>
                </a:lnTo>
                <a:lnTo>
                  <a:pt x="592" y="45"/>
                </a:lnTo>
                <a:lnTo>
                  <a:pt x="592" y="45"/>
                </a:lnTo>
                <a:lnTo>
                  <a:pt x="592" y="46"/>
                </a:lnTo>
                <a:lnTo>
                  <a:pt x="592" y="46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2" y="48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3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4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5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7" y="50"/>
                </a:lnTo>
                <a:lnTo>
                  <a:pt x="597" y="50"/>
                </a:lnTo>
                <a:lnTo>
                  <a:pt x="597" y="51"/>
                </a:lnTo>
                <a:lnTo>
                  <a:pt x="597" y="51"/>
                </a:lnTo>
                <a:lnTo>
                  <a:pt x="597" y="51"/>
                </a:lnTo>
                <a:lnTo>
                  <a:pt x="597" y="52"/>
                </a:lnTo>
                <a:lnTo>
                  <a:pt x="597" y="52"/>
                </a:lnTo>
                <a:lnTo>
                  <a:pt x="597" y="52"/>
                </a:lnTo>
                <a:lnTo>
                  <a:pt x="597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4"/>
                </a:lnTo>
                <a:lnTo>
                  <a:pt x="598" y="54"/>
                </a:lnTo>
                <a:lnTo>
                  <a:pt x="599" y="54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7"/>
                </a:lnTo>
                <a:lnTo>
                  <a:pt x="599" y="58"/>
                </a:lnTo>
                <a:lnTo>
                  <a:pt x="599" y="58"/>
                </a:lnTo>
                <a:lnTo>
                  <a:pt x="599" y="58"/>
                </a:lnTo>
                <a:lnTo>
                  <a:pt x="600" y="59"/>
                </a:lnTo>
                <a:lnTo>
                  <a:pt x="600" y="59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0"/>
                </a:lnTo>
                <a:lnTo>
                  <a:pt x="600" y="61"/>
                </a:lnTo>
                <a:lnTo>
                  <a:pt x="600" y="61"/>
                </a:lnTo>
                <a:lnTo>
                  <a:pt x="600" y="61"/>
                </a:lnTo>
                <a:lnTo>
                  <a:pt x="600" y="61"/>
                </a:lnTo>
                <a:lnTo>
                  <a:pt x="600" y="62"/>
                </a:lnTo>
                <a:lnTo>
                  <a:pt x="600" y="63"/>
                </a:lnTo>
                <a:lnTo>
                  <a:pt x="599" y="63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9" y="64"/>
                </a:lnTo>
                <a:lnTo>
                  <a:pt x="598" y="65"/>
                </a:lnTo>
                <a:lnTo>
                  <a:pt x="598" y="65"/>
                </a:lnTo>
                <a:lnTo>
                  <a:pt x="598" y="66"/>
                </a:lnTo>
                <a:lnTo>
                  <a:pt x="599" y="66"/>
                </a:lnTo>
                <a:lnTo>
                  <a:pt x="598" y="66"/>
                </a:lnTo>
                <a:lnTo>
                  <a:pt x="598" y="66"/>
                </a:lnTo>
                <a:lnTo>
                  <a:pt x="599" y="67"/>
                </a:lnTo>
                <a:lnTo>
                  <a:pt x="599" y="67"/>
                </a:lnTo>
                <a:lnTo>
                  <a:pt x="599" y="67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8"/>
                </a:lnTo>
                <a:lnTo>
                  <a:pt x="599" y="69"/>
                </a:lnTo>
                <a:lnTo>
                  <a:pt x="599" y="69"/>
                </a:lnTo>
                <a:lnTo>
                  <a:pt x="599" y="69"/>
                </a:lnTo>
                <a:lnTo>
                  <a:pt x="599" y="70"/>
                </a:lnTo>
                <a:lnTo>
                  <a:pt x="599" y="70"/>
                </a:lnTo>
                <a:lnTo>
                  <a:pt x="599" y="70"/>
                </a:lnTo>
                <a:lnTo>
                  <a:pt x="599" y="70"/>
                </a:lnTo>
                <a:lnTo>
                  <a:pt x="599" y="71"/>
                </a:lnTo>
                <a:lnTo>
                  <a:pt x="599" y="71"/>
                </a:lnTo>
                <a:lnTo>
                  <a:pt x="599" y="71"/>
                </a:lnTo>
                <a:lnTo>
                  <a:pt x="599" y="71"/>
                </a:lnTo>
                <a:lnTo>
                  <a:pt x="599" y="72"/>
                </a:lnTo>
                <a:lnTo>
                  <a:pt x="599" y="72"/>
                </a:lnTo>
                <a:lnTo>
                  <a:pt x="599" y="72"/>
                </a:lnTo>
                <a:lnTo>
                  <a:pt x="598" y="72"/>
                </a:lnTo>
                <a:lnTo>
                  <a:pt x="598" y="72"/>
                </a:lnTo>
                <a:lnTo>
                  <a:pt x="598" y="72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3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4"/>
                </a:lnTo>
                <a:lnTo>
                  <a:pt x="598" y="75"/>
                </a:lnTo>
                <a:lnTo>
                  <a:pt x="598" y="76"/>
                </a:lnTo>
                <a:lnTo>
                  <a:pt x="598" y="77"/>
                </a:lnTo>
                <a:lnTo>
                  <a:pt x="598" y="78"/>
                </a:lnTo>
                <a:lnTo>
                  <a:pt x="598" y="78"/>
                </a:lnTo>
                <a:lnTo>
                  <a:pt x="598" y="79"/>
                </a:lnTo>
                <a:lnTo>
                  <a:pt x="598" y="79"/>
                </a:lnTo>
                <a:lnTo>
                  <a:pt x="598" y="80"/>
                </a:lnTo>
                <a:lnTo>
                  <a:pt x="598" y="80"/>
                </a:lnTo>
                <a:lnTo>
                  <a:pt x="598" y="82"/>
                </a:lnTo>
                <a:lnTo>
                  <a:pt x="598" y="84"/>
                </a:lnTo>
                <a:lnTo>
                  <a:pt x="598" y="84"/>
                </a:lnTo>
                <a:lnTo>
                  <a:pt x="598" y="84"/>
                </a:lnTo>
                <a:lnTo>
                  <a:pt x="598" y="85"/>
                </a:lnTo>
                <a:lnTo>
                  <a:pt x="598" y="85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7" y="86"/>
                </a:lnTo>
                <a:lnTo>
                  <a:pt x="596" y="86"/>
                </a:lnTo>
                <a:lnTo>
                  <a:pt x="596" y="86"/>
                </a:lnTo>
                <a:lnTo>
                  <a:pt x="596" y="86"/>
                </a:lnTo>
                <a:lnTo>
                  <a:pt x="595" y="86"/>
                </a:lnTo>
                <a:lnTo>
                  <a:pt x="595" y="85"/>
                </a:lnTo>
                <a:lnTo>
                  <a:pt x="595" y="85"/>
                </a:lnTo>
                <a:lnTo>
                  <a:pt x="595" y="85"/>
                </a:lnTo>
                <a:lnTo>
                  <a:pt x="595" y="85"/>
                </a:lnTo>
                <a:lnTo>
                  <a:pt x="594" y="86"/>
                </a:lnTo>
                <a:lnTo>
                  <a:pt x="594" y="86"/>
                </a:lnTo>
                <a:lnTo>
                  <a:pt x="594" y="87"/>
                </a:lnTo>
                <a:lnTo>
                  <a:pt x="594" y="87"/>
                </a:lnTo>
                <a:lnTo>
                  <a:pt x="594" y="87"/>
                </a:lnTo>
                <a:lnTo>
                  <a:pt x="594" y="88"/>
                </a:lnTo>
                <a:lnTo>
                  <a:pt x="594" y="88"/>
                </a:lnTo>
                <a:lnTo>
                  <a:pt x="594" y="88"/>
                </a:lnTo>
                <a:lnTo>
                  <a:pt x="594" y="89"/>
                </a:lnTo>
                <a:lnTo>
                  <a:pt x="594" y="89"/>
                </a:lnTo>
                <a:lnTo>
                  <a:pt x="594" y="89"/>
                </a:lnTo>
                <a:lnTo>
                  <a:pt x="594" y="90"/>
                </a:lnTo>
                <a:lnTo>
                  <a:pt x="594" y="90"/>
                </a:lnTo>
                <a:lnTo>
                  <a:pt x="594" y="90"/>
                </a:lnTo>
                <a:lnTo>
                  <a:pt x="593" y="90"/>
                </a:lnTo>
                <a:lnTo>
                  <a:pt x="594" y="92"/>
                </a:lnTo>
                <a:lnTo>
                  <a:pt x="594" y="94"/>
                </a:lnTo>
                <a:lnTo>
                  <a:pt x="595" y="96"/>
                </a:lnTo>
                <a:lnTo>
                  <a:pt x="597" y="96"/>
                </a:lnTo>
                <a:lnTo>
                  <a:pt x="597" y="96"/>
                </a:lnTo>
                <a:lnTo>
                  <a:pt x="597" y="97"/>
                </a:lnTo>
                <a:lnTo>
                  <a:pt x="597" y="98"/>
                </a:lnTo>
                <a:lnTo>
                  <a:pt x="597" y="99"/>
                </a:lnTo>
                <a:lnTo>
                  <a:pt x="598" y="101"/>
                </a:lnTo>
                <a:lnTo>
                  <a:pt x="599" y="101"/>
                </a:lnTo>
                <a:lnTo>
                  <a:pt x="599" y="102"/>
                </a:lnTo>
                <a:lnTo>
                  <a:pt x="599" y="102"/>
                </a:lnTo>
                <a:lnTo>
                  <a:pt x="599" y="102"/>
                </a:lnTo>
                <a:lnTo>
                  <a:pt x="599" y="102"/>
                </a:lnTo>
                <a:lnTo>
                  <a:pt x="599" y="103"/>
                </a:lnTo>
                <a:lnTo>
                  <a:pt x="599" y="103"/>
                </a:lnTo>
                <a:lnTo>
                  <a:pt x="599" y="103"/>
                </a:lnTo>
                <a:lnTo>
                  <a:pt x="599" y="103"/>
                </a:lnTo>
                <a:lnTo>
                  <a:pt x="599" y="104"/>
                </a:lnTo>
                <a:lnTo>
                  <a:pt x="600" y="105"/>
                </a:lnTo>
                <a:lnTo>
                  <a:pt x="600" y="105"/>
                </a:lnTo>
                <a:lnTo>
                  <a:pt x="600" y="106"/>
                </a:lnTo>
                <a:lnTo>
                  <a:pt x="600" y="106"/>
                </a:lnTo>
                <a:lnTo>
                  <a:pt x="600" y="106"/>
                </a:lnTo>
                <a:lnTo>
                  <a:pt x="600" y="107"/>
                </a:lnTo>
                <a:lnTo>
                  <a:pt x="600" y="107"/>
                </a:lnTo>
                <a:lnTo>
                  <a:pt x="600" y="107"/>
                </a:lnTo>
                <a:lnTo>
                  <a:pt x="600" y="109"/>
                </a:lnTo>
                <a:lnTo>
                  <a:pt x="600" y="109"/>
                </a:lnTo>
                <a:lnTo>
                  <a:pt x="601" y="110"/>
                </a:lnTo>
                <a:lnTo>
                  <a:pt x="601" y="110"/>
                </a:lnTo>
                <a:lnTo>
                  <a:pt x="601" y="110"/>
                </a:lnTo>
                <a:lnTo>
                  <a:pt x="601" y="110"/>
                </a:lnTo>
                <a:lnTo>
                  <a:pt x="601" y="111"/>
                </a:lnTo>
                <a:lnTo>
                  <a:pt x="601" y="111"/>
                </a:lnTo>
                <a:lnTo>
                  <a:pt x="602" y="111"/>
                </a:lnTo>
                <a:lnTo>
                  <a:pt x="602" y="111"/>
                </a:lnTo>
                <a:lnTo>
                  <a:pt x="602" y="112"/>
                </a:lnTo>
                <a:lnTo>
                  <a:pt x="602" y="112"/>
                </a:lnTo>
                <a:lnTo>
                  <a:pt x="602" y="112"/>
                </a:lnTo>
                <a:lnTo>
                  <a:pt x="603" y="112"/>
                </a:lnTo>
                <a:lnTo>
                  <a:pt x="603" y="112"/>
                </a:lnTo>
                <a:lnTo>
                  <a:pt x="603" y="113"/>
                </a:lnTo>
                <a:lnTo>
                  <a:pt x="604" y="113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4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5" y="114"/>
                </a:lnTo>
                <a:lnTo>
                  <a:pt x="606" y="114"/>
                </a:lnTo>
                <a:lnTo>
                  <a:pt x="606" y="115"/>
                </a:lnTo>
                <a:lnTo>
                  <a:pt x="606" y="115"/>
                </a:lnTo>
                <a:lnTo>
                  <a:pt x="606" y="115"/>
                </a:lnTo>
                <a:lnTo>
                  <a:pt x="606" y="115"/>
                </a:lnTo>
                <a:lnTo>
                  <a:pt x="606" y="114"/>
                </a:lnTo>
                <a:lnTo>
                  <a:pt x="607" y="114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7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8" y="115"/>
                </a:lnTo>
                <a:lnTo>
                  <a:pt x="609" y="115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0" y="116"/>
                </a:lnTo>
                <a:lnTo>
                  <a:pt x="610" y="117"/>
                </a:lnTo>
                <a:lnTo>
                  <a:pt x="610" y="117"/>
                </a:lnTo>
                <a:lnTo>
                  <a:pt x="610" y="117"/>
                </a:lnTo>
                <a:lnTo>
                  <a:pt x="610" y="117"/>
                </a:lnTo>
                <a:lnTo>
                  <a:pt x="611" y="117"/>
                </a:lnTo>
                <a:lnTo>
                  <a:pt x="611" y="117"/>
                </a:lnTo>
                <a:lnTo>
                  <a:pt x="611" y="117"/>
                </a:lnTo>
                <a:lnTo>
                  <a:pt x="612" y="118"/>
                </a:lnTo>
                <a:lnTo>
                  <a:pt x="612" y="118"/>
                </a:lnTo>
                <a:lnTo>
                  <a:pt x="613" y="119"/>
                </a:lnTo>
                <a:lnTo>
                  <a:pt x="614" y="119"/>
                </a:lnTo>
                <a:lnTo>
                  <a:pt x="614" y="119"/>
                </a:lnTo>
                <a:lnTo>
                  <a:pt x="615" y="119"/>
                </a:lnTo>
                <a:lnTo>
                  <a:pt x="615" y="118"/>
                </a:lnTo>
                <a:lnTo>
                  <a:pt x="615" y="118"/>
                </a:lnTo>
                <a:lnTo>
                  <a:pt x="616" y="117"/>
                </a:lnTo>
                <a:lnTo>
                  <a:pt x="616" y="117"/>
                </a:lnTo>
                <a:lnTo>
                  <a:pt x="616" y="117"/>
                </a:lnTo>
                <a:lnTo>
                  <a:pt x="616" y="117"/>
                </a:lnTo>
                <a:lnTo>
                  <a:pt x="616" y="118"/>
                </a:lnTo>
                <a:lnTo>
                  <a:pt x="617" y="118"/>
                </a:lnTo>
                <a:lnTo>
                  <a:pt x="617" y="118"/>
                </a:lnTo>
                <a:lnTo>
                  <a:pt x="617" y="118"/>
                </a:lnTo>
                <a:lnTo>
                  <a:pt x="617" y="118"/>
                </a:lnTo>
                <a:lnTo>
                  <a:pt x="618" y="118"/>
                </a:lnTo>
                <a:lnTo>
                  <a:pt x="618" y="118"/>
                </a:lnTo>
                <a:lnTo>
                  <a:pt x="619" y="118"/>
                </a:lnTo>
                <a:lnTo>
                  <a:pt x="619" y="118"/>
                </a:lnTo>
                <a:lnTo>
                  <a:pt x="619" y="117"/>
                </a:lnTo>
                <a:lnTo>
                  <a:pt x="619" y="117"/>
                </a:lnTo>
                <a:lnTo>
                  <a:pt x="620" y="117"/>
                </a:lnTo>
                <a:lnTo>
                  <a:pt x="620" y="117"/>
                </a:lnTo>
                <a:lnTo>
                  <a:pt x="620" y="117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3" y="116"/>
                </a:lnTo>
                <a:lnTo>
                  <a:pt x="623" y="116"/>
                </a:lnTo>
                <a:lnTo>
                  <a:pt x="623" y="116"/>
                </a:lnTo>
                <a:lnTo>
                  <a:pt x="623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7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9"/>
                </a:lnTo>
                <a:lnTo>
                  <a:pt x="623" y="119"/>
                </a:lnTo>
                <a:lnTo>
                  <a:pt x="624" y="119"/>
                </a:lnTo>
                <a:lnTo>
                  <a:pt x="624" y="119"/>
                </a:lnTo>
                <a:lnTo>
                  <a:pt x="624" y="120"/>
                </a:lnTo>
                <a:lnTo>
                  <a:pt x="624" y="120"/>
                </a:lnTo>
                <a:lnTo>
                  <a:pt x="623" y="120"/>
                </a:lnTo>
                <a:lnTo>
                  <a:pt x="623" y="120"/>
                </a:lnTo>
                <a:lnTo>
                  <a:pt x="623" y="120"/>
                </a:lnTo>
                <a:lnTo>
                  <a:pt x="624" y="121"/>
                </a:lnTo>
                <a:lnTo>
                  <a:pt x="624" y="121"/>
                </a:lnTo>
                <a:lnTo>
                  <a:pt x="624" y="121"/>
                </a:lnTo>
                <a:lnTo>
                  <a:pt x="624" y="121"/>
                </a:lnTo>
                <a:lnTo>
                  <a:pt x="623" y="121"/>
                </a:lnTo>
                <a:lnTo>
                  <a:pt x="623" y="121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2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3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4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5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6"/>
                </a:lnTo>
                <a:lnTo>
                  <a:pt x="624" y="127"/>
                </a:lnTo>
                <a:lnTo>
                  <a:pt x="624" y="127"/>
                </a:lnTo>
                <a:lnTo>
                  <a:pt x="625" y="127"/>
                </a:lnTo>
                <a:lnTo>
                  <a:pt x="625" y="127"/>
                </a:lnTo>
                <a:lnTo>
                  <a:pt x="625" y="127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5" y="128"/>
                </a:lnTo>
                <a:lnTo>
                  <a:pt x="626" y="128"/>
                </a:lnTo>
                <a:lnTo>
                  <a:pt x="626" y="128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29"/>
                </a:lnTo>
                <a:lnTo>
                  <a:pt x="626" y="130"/>
                </a:lnTo>
                <a:lnTo>
                  <a:pt x="626" y="130"/>
                </a:lnTo>
                <a:lnTo>
                  <a:pt x="626" y="130"/>
                </a:lnTo>
                <a:lnTo>
                  <a:pt x="626" y="130"/>
                </a:lnTo>
                <a:lnTo>
                  <a:pt x="625" y="130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1"/>
                </a:lnTo>
                <a:lnTo>
                  <a:pt x="625" y="132"/>
                </a:lnTo>
                <a:lnTo>
                  <a:pt x="625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2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4"/>
                </a:lnTo>
                <a:lnTo>
                  <a:pt x="624" y="135"/>
                </a:lnTo>
                <a:lnTo>
                  <a:pt x="624" y="135"/>
                </a:lnTo>
                <a:lnTo>
                  <a:pt x="624" y="135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6"/>
                </a:lnTo>
                <a:lnTo>
                  <a:pt x="624" y="137"/>
                </a:lnTo>
                <a:lnTo>
                  <a:pt x="624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2" y="138"/>
                </a:lnTo>
                <a:lnTo>
                  <a:pt x="622" y="137"/>
                </a:lnTo>
                <a:lnTo>
                  <a:pt x="622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1" y="137"/>
                </a:lnTo>
                <a:lnTo>
                  <a:pt x="620" y="137"/>
                </a:lnTo>
                <a:lnTo>
                  <a:pt x="620" y="137"/>
                </a:lnTo>
                <a:lnTo>
                  <a:pt x="620" y="137"/>
                </a:lnTo>
                <a:lnTo>
                  <a:pt x="620" y="137"/>
                </a:lnTo>
                <a:lnTo>
                  <a:pt x="619" y="137"/>
                </a:lnTo>
                <a:lnTo>
                  <a:pt x="619" y="137"/>
                </a:lnTo>
                <a:lnTo>
                  <a:pt x="619" y="137"/>
                </a:lnTo>
                <a:lnTo>
                  <a:pt x="618" y="138"/>
                </a:lnTo>
                <a:lnTo>
                  <a:pt x="618" y="139"/>
                </a:lnTo>
                <a:lnTo>
                  <a:pt x="618" y="139"/>
                </a:lnTo>
                <a:lnTo>
                  <a:pt x="618" y="139"/>
                </a:lnTo>
                <a:lnTo>
                  <a:pt x="618" y="140"/>
                </a:lnTo>
                <a:lnTo>
                  <a:pt x="618" y="141"/>
                </a:lnTo>
                <a:lnTo>
                  <a:pt x="619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0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1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2"/>
                </a:lnTo>
                <a:lnTo>
                  <a:pt x="622" y="143"/>
                </a:lnTo>
                <a:lnTo>
                  <a:pt x="622" y="144"/>
                </a:lnTo>
                <a:lnTo>
                  <a:pt x="622" y="144"/>
                </a:lnTo>
                <a:lnTo>
                  <a:pt x="622" y="145"/>
                </a:lnTo>
                <a:lnTo>
                  <a:pt x="622" y="145"/>
                </a:lnTo>
                <a:lnTo>
                  <a:pt x="622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8"/>
                </a:lnTo>
                <a:lnTo>
                  <a:pt x="622" y="148"/>
                </a:lnTo>
                <a:lnTo>
                  <a:pt x="621" y="148"/>
                </a:lnTo>
                <a:lnTo>
                  <a:pt x="621" y="149"/>
                </a:lnTo>
                <a:lnTo>
                  <a:pt x="621" y="149"/>
                </a:lnTo>
                <a:lnTo>
                  <a:pt x="621" y="149"/>
                </a:lnTo>
                <a:lnTo>
                  <a:pt x="620" y="149"/>
                </a:lnTo>
                <a:lnTo>
                  <a:pt x="620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19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50"/>
                </a:lnTo>
                <a:lnTo>
                  <a:pt x="618" y="150"/>
                </a:lnTo>
                <a:lnTo>
                  <a:pt x="618" y="150"/>
                </a:lnTo>
                <a:lnTo>
                  <a:pt x="618" y="151"/>
                </a:lnTo>
                <a:lnTo>
                  <a:pt x="617" y="151"/>
                </a:lnTo>
                <a:lnTo>
                  <a:pt x="617" y="151"/>
                </a:lnTo>
                <a:lnTo>
                  <a:pt x="617" y="151"/>
                </a:lnTo>
                <a:lnTo>
                  <a:pt x="617" y="151"/>
                </a:lnTo>
                <a:lnTo>
                  <a:pt x="616" y="151"/>
                </a:lnTo>
                <a:lnTo>
                  <a:pt x="616" y="151"/>
                </a:lnTo>
                <a:lnTo>
                  <a:pt x="614" y="152"/>
                </a:lnTo>
                <a:lnTo>
                  <a:pt x="614" y="153"/>
                </a:lnTo>
                <a:lnTo>
                  <a:pt x="614" y="153"/>
                </a:lnTo>
                <a:lnTo>
                  <a:pt x="613" y="154"/>
                </a:lnTo>
                <a:lnTo>
                  <a:pt x="614" y="154"/>
                </a:lnTo>
                <a:lnTo>
                  <a:pt x="615" y="155"/>
                </a:lnTo>
                <a:lnTo>
                  <a:pt x="616" y="156"/>
                </a:lnTo>
                <a:lnTo>
                  <a:pt x="616" y="156"/>
                </a:lnTo>
                <a:lnTo>
                  <a:pt x="617" y="157"/>
                </a:lnTo>
                <a:lnTo>
                  <a:pt x="616" y="158"/>
                </a:lnTo>
                <a:lnTo>
                  <a:pt x="616" y="159"/>
                </a:lnTo>
                <a:lnTo>
                  <a:pt x="616" y="160"/>
                </a:lnTo>
                <a:lnTo>
                  <a:pt x="616" y="161"/>
                </a:lnTo>
                <a:lnTo>
                  <a:pt x="616" y="162"/>
                </a:lnTo>
                <a:lnTo>
                  <a:pt x="615" y="162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6" y="165"/>
                </a:lnTo>
                <a:lnTo>
                  <a:pt x="617" y="165"/>
                </a:lnTo>
                <a:lnTo>
                  <a:pt x="619" y="167"/>
                </a:lnTo>
                <a:lnTo>
                  <a:pt x="619" y="167"/>
                </a:lnTo>
                <a:lnTo>
                  <a:pt x="619" y="168"/>
                </a:lnTo>
                <a:lnTo>
                  <a:pt x="621" y="169"/>
                </a:lnTo>
                <a:lnTo>
                  <a:pt x="622" y="170"/>
                </a:lnTo>
                <a:lnTo>
                  <a:pt x="622" y="171"/>
                </a:lnTo>
                <a:lnTo>
                  <a:pt x="623" y="171"/>
                </a:lnTo>
                <a:lnTo>
                  <a:pt x="625" y="171"/>
                </a:lnTo>
                <a:lnTo>
                  <a:pt x="626" y="172"/>
                </a:lnTo>
                <a:lnTo>
                  <a:pt x="627" y="174"/>
                </a:lnTo>
                <a:lnTo>
                  <a:pt x="627" y="176"/>
                </a:lnTo>
                <a:lnTo>
                  <a:pt x="628" y="176"/>
                </a:lnTo>
                <a:lnTo>
                  <a:pt x="629" y="176"/>
                </a:lnTo>
                <a:lnTo>
                  <a:pt x="631" y="176"/>
                </a:lnTo>
                <a:lnTo>
                  <a:pt x="631" y="176"/>
                </a:lnTo>
                <a:lnTo>
                  <a:pt x="631" y="174"/>
                </a:lnTo>
                <a:lnTo>
                  <a:pt x="632" y="173"/>
                </a:lnTo>
                <a:lnTo>
                  <a:pt x="632" y="173"/>
                </a:lnTo>
                <a:lnTo>
                  <a:pt x="633" y="174"/>
                </a:lnTo>
                <a:lnTo>
                  <a:pt x="634" y="175"/>
                </a:lnTo>
                <a:lnTo>
                  <a:pt x="635" y="176"/>
                </a:lnTo>
                <a:lnTo>
                  <a:pt x="635" y="176"/>
                </a:lnTo>
                <a:lnTo>
                  <a:pt x="636" y="175"/>
                </a:lnTo>
                <a:lnTo>
                  <a:pt x="637" y="174"/>
                </a:lnTo>
                <a:lnTo>
                  <a:pt x="638" y="173"/>
                </a:lnTo>
                <a:lnTo>
                  <a:pt x="640" y="173"/>
                </a:lnTo>
                <a:lnTo>
                  <a:pt x="642" y="173"/>
                </a:lnTo>
                <a:lnTo>
                  <a:pt x="643" y="173"/>
                </a:lnTo>
                <a:lnTo>
                  <a:pt x="643" y="174"/>
                </a:lnTo>
                <a:lnTo>
                  <a:pt x="643" y="176"/>
                </a:lnTo>
                <a:lnTo>
                  <a:pt x="643" y="176"/>
                </a:lnTo>
                <a:lnTo>
                  <a:pt x="644" y="177"/>
                </a:lnTo>
                <a:lnTo>
                  <a:pt x="645" y="177"/>
                </a:lnTo>
                <a:lnTo>
                  <a:pt x="645" y="177"/>
                </a:lnTo>
                <a:lnTo>
                  <a:pt x="645" y="177"/>
                </a:lnTo>
                <a:lnTo>
                  <a:pt x="645" y="177"/>
                </a:lnTo>
                <a:lnTo>
                  <a:pt x="646" y="177"/>
                </a:lnTo>
                <a:lnTo>
                  <a:pt x="646" y="177"/>
                </a:lnTo>
                <a:lnTo>
                  <a:pt x="647" y="177"/>
                </a:lnTo>
                <a:lnTo>
                  <a:pt x="647" y="177"/>
                </a:lnTo>
                <a:lnTo>
                  <a:pt x="648" y="179"/>
                </a:lnTo>
                <a:lnTo>
                  <a:pt x="649" y="179"/>
                </a:lnTo>
                <a:lnTo>
                  <a:pt x="649" y="179"/>
                </a:lnTo>
                <a:lnTo>
                  <a:pt x="650" y="180"/>
                </a:lnTo>
                <a:lnTo>
                  <a:pt x="651" y="180"/>
                </a:lnTo>
                <a:lnTo>
                  <a:pt x="651" y="180"/>
                </a:lnTo>
                <a:lnTo>
                  <a:pt x="652" y="180"/>
                </a:lnTo>
                <a:lnTo>
                  <a:pt x="652" y="180"/>
                </a:lnTo>
                <a:lnTo>
                  <a:pt x="653" y="181"/>
                </a:lnTo>
                <a:lnTo>
                  <a:pt x="653" y="181"/>
                </a:lnTo>
                <a:lnTo>
                  <a:pt x="653" y="182"/>
                </a:lnTo>
                <a:lnTo>
                  <a:pt x="653" y="183"/>
                </a:lnTo>
                <a:lnTo>
                  <a:pt x="653" y="183"/>
                </a:lnTo>
                <a:lnTo>
                  <a:pt x="654" y="184"/>
                </a:lnTo>
                <a:lnTo>
                  <a:pt x="653" y="184"/>
                </a:lnTo>
                <a:lnTo>
                  <a:pt x="654" y="185"/>
                </a:lnTo>
                <a:lnTo>
                  <a:pt x="655" y="186"/>
                </a:lnTo>
                <a:lnTo>
                  <a:pt x="656" y="187"/>
                </a:lnTo>
                <a:lnTo>
                  <a:pt x="662" y="193"/>
                </a:lnTo>
                <a:lnTo>
                  <a:pt x="662" y="193"/>
                </a:lnTo>
                <a:lnTo>
                  <a:pt x="663" y="195"/>
                </a:lnTo>
                <a:lnTo>
                  <a:pt x="663" y="195"/>
                </a:lnTo>
                <a:lnTo>
                  <a:pt x="664" y="195"/>
                </a:lnTo>
                <a:lnTo>
                  <a:pt x="665" y="196"/>
                </a:lnTo>
                <a:lnTo>
                  <a:pt x="667" y="196"/>
                </a:lnTo>
                <a:lnTo>
                  <a:pt x="669" y="196"/>
                </a:lnTo>
                <a:lnTo>
                  <a:pt x="671" y="197"/>
                </a:lnTo>
                <a:lnTo>
                  <a:pt x="672" y="198"/>
                </a:lnTo>
                <a:lnTo>
                  <a:pt x="673" y="198"/>
                </a:lnTo>
                <a:lnTo>
                  <a:pt x="674" y="199"/>
                </a:lnTo>
                <a:lnTo>
                  <a:pt x="674" y="199"/>
                </a:lnTo>
                <a:lnTo>
                  <a:pt x="674" y="199"/>
                </a:lnTo>
                <a:lnTo>
                  <a:pt x="675" y="199"/>
                </a:lnTo>
                <a:lnTo>
                  <a:pt x="675" y="199"/>
                </a:lnTo>
                <a:lnTo>
                  <a:pt x="675" y="200"/>
                </a:lnTo>
                <a:lnTo>
                  <a:pt x="675" y="200"/>
                </a:lnTo>
                <a:lnTo>
                  <a:pt x="675" y="200"/>
                </a:lnTo>
                <a:lnTo>
                  <a:pt x="675" y="200"/>
                </a:lnTo>
                <a:lnTo>
                  <a:pt x="676" y="201"/>
                </a:lnTo>
                <a:lnTo>
                  <a:pt x="676" y="202"/>
                </a:lnTo>
                <a:lnTo>
                  <a:pt x="677" y="203"/>
                </a:lnTo>
                <a:lnTo>
                  <a:pt x="677" y="203"/>
                </a:lnTo>
                <a:lnTo>
                  <a:pt x="677" y="203"/>
                </a:lnTo>
                <a:lnTo>
                  <a:pt x="678" y="204"/>
                </a:lnTo>
                <a:lnTo>
                  <a:pt x="678" y="204"/>
                </a:lnTo>
                <a:lnTo>
                  <a:pt x="678" y="204"/>
                </a:lnTo>
                <a:lnTo>
                  <a:pt x="679" y="206"/>
                </a:lnTo>
                <a:lnTo>
                  <a:pt x="680" y="206"/>
                </a:lnTo>
                <a:lnTo>
                  <a:pt x="682" y="208"/>
                </a:lnTo>
                <a:lnTo>
                  <a:pt x="682" y="208"/>
                </a:lnTo>
                <a:lnTo>
                  <a:pt x="683" y="209"/>
                </a:lnTo>
                <a:lnTo>
                  <a:pt x="683" y="209"/>
                </a:lnTo>
                <a:lnTo>
                  <a:pt x="685" y="212"/>
                </a:lnTo>
                <a:lnTo>
                  <a:pt x="686" y="213"/>
                </a:lnTo>
                <a:lnTo>
                  <a:pt x="687" y="214"/>
                </a:lnTo>
                <a:lnTo>
                  <a:pt x="688" y="214"/>
                </a:lnTo>
                <a:lnTo>
                  <a:pt x="689" y="214"/>
                </a:lnTo>
                <a:lnTo>
                  <a:pt x="689" y="214"/>
                </a:lnTo>
                <a:lnTo>
                  <a:pt x="690" y="215"/>
                </a:lnTo>
                <a:lnTo>
                  <a:pt x="691" y="215"/>
                </a:lnTo>
                <a:lnTo>
                  <a:pt x="692" y="216"/>
                </a:lnTo>
                <a:lnTo>
                  <a:pt x="692" y="216"/>
                </a:lnTo>
                <a:lnTo>
                  <a:pt x="694" y="217"/>
                </a:lnTo>
                <a:lnTo>
                  <a:pt x="694" y="218"/>
                </a:lnTo>
                <a:lnTo>
                  <a:pt x="694" y="219"/>
                </a:lnTo>
                <a:lnTo>
                  <a:pt x="694" y="220"/>
                </a:lnTo>
                <a:lnTo>
                  <a:pt x="694" y="221"/>
                </a:lnTo>
                <a:lnTo>
                  <a:pt x="694" y="221"/>
                </a:lnTo>
                <a:lnTo>
                  <a:pt x="695" y="223"/>
                </a:lnTo>
                <a:lnTo>
                  <a:pt x="696" y="224"/>
                </a:lnTo>
                <a:lnTo>
                  <a:pt x="696" y="224"/>
                </a:lnTo>
                <a:lnTo>
                  <a:pt x="697" y="225"/>
                </a:lnTo>
                <a:lnTo>
                  <a:pt x="697" y="225"/>
                </a:lnTo>
                <a:lnTo>
                  <a:pt x="697" y="226"/>
                </a:lnTo>
                <a:lnTo>
                  <a:pt x="697" y="227"/>
                </a:lnTo>
                <a:lnTo>
                  <a:pt x="697" y="227"/>
                </a:lnTo>
                <a:lnTo>
                  <a:pt x="698" y="228"/>
                </a:lnTo>
                <a:lnTo>
                  <a:pt x="698" y="228"/>
                </a:lnTo>
                <a:lnTo>
                  <a:pt x="699" y="228"/>
                </a:lnTo>
                <a:lnTo>
                  <a:pt x="699" y="228"/>
                </a:lnTo>
                <a:lnTo>
                  <a:pt x="699" y="228"/>
                </a:lnTo>
                <a:lnTo>
                  <a:pt x="701" y="228"/>
                </a:lnTo>
                <a:lnTo>
                  <a:pt x="701" y="229"/>
                </a:lnTo>
                <a:lnTo>
                  <a:pt x="702" y="230"/>
                </a:lnTo>
                <a:lnTo>
                  <a:pt x="704" y="231"/>
                </a:lnTo>
                <a:lnTo>
                  <a:pt x="704" y="232"/>
                </a:lnTo>
                <a:lnTo>
                  <a:pt x="705" y="233"/>
                </a:lnTo>
                <a:lnTo>
                  <a:pt x="706" y="234"/>
                </a:lnTo>
                <a:lnTo>
                  <a:pt x="707" y="233"/>
                </a:lnTo>
                <a:lnTo>
                  <a:pt x="709" y="234"/>
                </a:lnTo>
                <a:lnTo>
                  <a:pt x="709" y="234"/>
                </a:lnTo>
                <a:lnTo>
                  <a:pt x="709" y="234"/>
                </a:lnTo>
                <a:lnTo>
                  <a:pt x="710" y="234"/>
                </a:lnTo>
                <a:lnTo>
                  <a:pt x="710" y="235"/>
                </a:lnTo>
                <a:lnTo>
                  <a:pt x="710" y="235"/>
                </a:lnTo>
                <a:lnTo>
                  <a:pt x="710" y="236"/>
                </a:lnTo>
                <a:lnTo>
                  <a:pt x="710" y="236"/>
                </a:lnTo>
                <a:lnTo>
                  <a:pt x="711" y="237"/>
                </a:lnTo>
                <a:lnTo>
                  <a:pt x="711" y="238"/>
                </a:lnTo>
                <a:lnTo>
                  <a:pt x="711" y="238"/>
                </a:lnTo>
                <a:lnTo>
                  <a:pt x="711" y="239"/>
                </a:lnTo>
                <a:lnTo>
                  <a:pt x="710" y="239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41"/>
                </a:lnTo>
                <a:lnTo>
                  <a:pt x="711" y="241"/>
                </a:lnTo>
                <a:lnTo>
                  <a:pt x="711" y="242"/>
                </a:lnTo>
                <a:lnTo>
                  <a:pt x="711" y="242"/>
                </a:lnTo>
                <a:lnTo>
                  <a:pt x="711" y="242"/>
                </a:lnTo>
                <a:lnTo>
                  <a:pt x="711" y="242"/>
                </a:lnTo>
                <a:lnTo>
                  <a:pt x="711" y="243"/>
                </a:lnTo>
                <a:lnTo>
                  <a:pt x="711" y="244"/>
                </a:lnTo>
                <a:lnTo>
                  <a:pt x="711" y="244"/>
                </a:lnTo>
                <a:lnTo>
                  <a:pt x="711" y="245"/>
                </a:lnTo>
                <a:lnTo>
                  <a:pt x="712" y="245"/>
                </a:lnTo>
                <a:lnTo>
                  <a:pt x="712" y="245"/>
                </a:lnTo>
                <a:lnTo>
                  <a:pt x="713" y="245"/>
                </a:lnTo>
                <a:lnTo>
                  <a:pt x="714" y="246"/>
                </a:lnTo>
                <a:lnTo>
                  <a:pt x="714" y="246"/>
                </a:lnTo>
                <a:lnTo>
                  <a:pt x="715" y="246"/>
                </a:lnTo>
                <a:lnTo>
                  <a:pt x="716" y="246"/>
                </a:lnTo>
                <a:lnTo>
                  <a:pt x="716" y="247"/>
                </a:lnTo>
                <a:lnTo>
                  <a:pt x="716" y="247"/>
                </a:lnTo>
                <a:lnTo>
                  <a:pt x="717" y="249"/>
                </a:lnTo>
                <a:lnTo>
                  <a:pt x="717" y="250"/>
                </a:lnTo>
                <a:lnTo>
                  <a:pt x="717" y="251"/>
                </a:lnTo>
                <a:lnTo>
                  <a:pt x="717" y="251"/>
                </a:lnTo>
                <a:lnTo>
                  <a:pt x="717" y="252"/>
                </a:lnTo>
                <a:lnTo>
                  <a:pt x="716" y="253"/>
                </a:lnTo>
                <a:lnTo>
                  <a:pt x="716" y="254"/>
                </a:lnTo>
                <a:lnTo>
                  <a:pt x="716" y="256"/>
                </a:lnTo>
                <a:lnTo>
                  <a:pt x="716" y="256"/>
                </a:lnTo>
                <a:lnTo>
                  <a:pt x="716" y="256"/>
                </a:lnTo>
                <a:lnTo>
                  <a:pt x="716" y="257"/>
                </a:lnTo>
                <a:lnTo>
                  <a:pt x="716" y="257"/>
                </a:lnTo>
                <a:lnTo>
                  <a:pt x="716" y="258"/>
                </a:lnTo>
                <a:lnTo>
                  <a:pt x="716" y="258"/>
                </a:lnTo>
                <a:lnTo>
                  <a:pt x="717" y="258"/>
                </a:lnTo>
                <a:lnTo>
                  <a:pt x="717" y="259"/>
                </a:lnTo>
                <a:lnTo>
                  <a:pt x="718" y="260"/>
                </a:lnTo>
                <a:lnTo>
                  <a:pt x="718" y="260"/>
                </a:lnTo>
                <a:lnTo>
                  <a:pt x="718" y="260"/>
                </a:lnTo>
                <a:lnTo>
                  <a:pt x="718" y="260"/>
                </a:lnTo>
                <a:lnTo>
                  <a:pt x="718" y="261"/>
                </a:lnTo>
                <a:lnTo>
                  <a:pt x="718" y="261"/>
                </a:lnTo>
                <a:lnTo>
                  <a:pt x="718" y="261"/>
                </a:lnTo>
                <a:lnTo>
                  <a:pt x="719" y="261"/>
                </a:lnTo>
                <a:lnTo>
                  <a:pt x="721" y="263"/>
                </a:lnTo>
                <a:lnTo>
                  <a:pt x="721" y="263"/>
                </a:lnTo>
                <a:lnTo>
                  <a:pt x="722" y="263"/>
                </a:lnTo>
                <a:lnTo>
                  <a:pt x="723" y="264"/>
                </a:lnTo>
                <a:lnTo>
                  <a:pt x="724" y="264"/>
                </a:lnTo>
                <a:lnTo>
                  <a:pt x="724" y="264"/>
                </a:lnTo>
                <a:lnTo>
                  <a:pt x="726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4"/>
                </a:lnTo>
                <a:lnTo>
                  <a:pt x="727" y="265"/>
                </a:lnTo>
                <a:lnTo>
                  <a:pt x="728" y="265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8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0"/>
                </a:lnTo>
                <a:lnTo>
                  <a:pt x="729" y="271"/>
                </a:lnTo>
                <a:lnTo>
                  <a:pt x="729" y="271"/>
                </a:lnTo>
                <a:lnTo>
                  <a:pt x="729" y="271"/>
                </a:lnTo>
                <a:lnTo>
                  <a:pt x="729" y="272"/>
                </a:lnTo>
                <a:lnTo>
                  <a:pt x="729" y="272"/>
                </a:lnTo>
                <a:lnTo>
                  <a:pt x="729" y="272"/>
                </a:lnTo>
                <a:lnTo>
                  <a:pt x="729" y="273"/>
                </a:lnTo>
                <a:lnTo>
                  <a:pt x="729" y="273"/>
                </a:lnTo>
                <a:lnTo>
                  <a:pt x="728" y="274"/>
                </a:lnTo>
                <a:lnTo>
                  <a:pt x="728" y="274"/>
                </a:lnTo>
                <a:lnTo>
                  <a:pt x="728" y="275"/>
                </a:lnTo>
                <a:lnTo>
                  <a:pt x="728" y="275"/>
                </a:lnTo>
                <a:lnTo>
                  <a:pt x="728" y="275"/>
                </a:lnTo>
                <a:lnTo>
                  <a:pt x="728" y="276"/>
                </a:lnTo>
                <a:lnTo>
                  <a:pt x="727" y="276"/>
                </a:lnTo>
                <a:lnTo>
                  <a:pt x="727" y="276"/>
                </a:lnTo>
                <a:lnTo>
                  <a:pt x="728" y="277"/>
                </a:lnTo>
                <a:lnTo>
                  <a:pt x="728" y="277"/>
                </a:lnTo>
                <a:lnTo>
                  <a:pt x="728" y="278"/>
                </a:lnTo>
                <a:lnTo>
                  <a:pt x="728" y="278"/>
                </a:lnTo>
                <a:lnTo>
                  <a:pt x="728" y="278"/>
                </a:lnTo>
                <a:lnTo>
                  <a:pt x="727" y="278"/>
                </a:lnTo>
                <a:lnTo>
                  <a:pt x="727" y="279"/>
                </a:lnTo>
                <a:lnTo>
                  <a:pt x="727" y="279"/>
                </a:lnTo>
                <a:lnTo>
                  <a:pt x="726" y="279"/>
                </a:lnTo>
                <a:lnTo>
                  <a:pt x="726" y="280"/>
                </a:lnTo>
                <a:lnTo>
                  <a:pt x="726" y="280"/>
                </a:lnTo>
                <a:lnTo>
                  <a:pt x="726" y="280"/>
                </a:lnTo>
                <a:lnTo>
                  <a:pt x="726" y="281"/>
                </a:lnTo>
                <a:lnTo>
                  <a:pt x="726" y="281"/>
                </a:lnTo>
                <a:lnTo>
                  <a:pt x="725" y="282"/>
                </a:lnTo>
                <a:lnTo>
                  <a:pt x="724" y="283"/>
                </a:lnTo>
                <a:lnTo>
                  <a:pt x="724" y="284"/>
                </a:lnTo>
                <a:lnTo>
                  <a:pt x="724" y="284"/>
                </a:lnTo>
                <a:lnTo>
                  <a:pt x="723" y="284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6"/>
                </a:lnTo>
                <a:lnTo>
                  <a:pt x="724" y="286"/>
                </a:lnTo>
                <a:lnTo>
                  <a:pt x="724" y="286"/>
                </a:lnTo>
                <a:lnTo>
                  <a:pt x="724" y="287"/>
                </a:lnTo>
                <a:lnTo>
                  <a:pt x="725" y="287"/>
                </a:lnTo>
                <a:lnTo>
                  <a:pt x="726" y="287"/>
                </a:lnTo>
                <a:lnTo>
                  <a:pt x="726" y="287"/>
                </a:lnTo>
                <a:lnTo>
                  <a:pt x="727" y="287"/>
                </a:lnTo>
                <a:lnTo>
                  <a:pt x="727" y="287"/>
                </a:lnTo>
                <a:lnTo>
                  <a:pt x="727" y="287"/>
                </a:lnTo>
                <a:lnTo>
                  <a:pt x="728" y="287"/>
                </a:lnTo>
                <a:lnTo>
                  <a:pt x="729" y="286"/>
                </a:lnTo>
                <a:lnTo>
                  <a:pt x="729" y="286"/>
                </a:lnTo>
                <a:lnTo>
                  <a:pt x="729" y="285"/>
                </a:lnTo>
                <a:lnTo>
                  <a:pt x="729" y="285"/>
                </a:lnTo>
                <a:lnTo>
                  <a:pt x="729" y="285"/>
                </a:lnTo>
                <a:lnTo>
                  <a:pt x="730" y="284"/>
                </a:lnTo>
                <a:lnTo>
                  <a:pt x="730" y="284"/>
                </a:lnTo>
                <a:lnTo>
                  <a:pt x="730" y="284"/>
                </a:lnTo>
                <a:lnTo>
                  <a:pt x="730" y="284"/>
                </a:lnTo>
                <a:lnTo>
                  <a:pt x="731" y="283"/>
                </a:lnTo>
                <a:lnTo>
                  <a:pt x="731" y="283"/>
                </a:lnTo>
                <a:lnTo>
                  <a:pt x="731" y="283"/>
                </a:lnTo>
                <a:lnTo>
                  <a:pt x="732" y="283"/>
                </a:lnTo>
                <a:lnTo>
                  <a:pt x="732" y="283"/>
                </a:lnTo>
                <a:lnTo>
                  <a:pt x="732" y="283"/>
                </a:lnTo>
                <a:lnTo>
                  <a:pt x="732" y="283"/>
                </a:lnTo>
                <a:lnTo>
                  <a:pt x="733" y="282"/>
                </a:lnTo>
                <a:lnTo>
                  <a:pt x="733" y="282"/>
                </a:lnTo>
                <a:lnTo>
                  <a:pt x="734" y="282"/>
                </a:lnTo>
                <a:lnTo>
                  <a:pt x="734" y="282"/>
                </a:lnTo>
                <a:lnTo>
                  <a:pt x="734" y="282"/>
                </a:lnTo>
                <a:lnTo>
                  <a:pt x="735" y="282"/>
                </a:lnTo>
                <a:lnTo>
                  <a:pt x="736" y="283"/>
                </a:lnTo>
                <a:lnTo>
                  <a:pt x="736" y="283"/>
                </a:lnTo>
                <a:lnTo>
                  <a:pt x="736" y="283"/>
                </a:lnTo>
                <a:lnTo>
                  <a:pt x="737" y="284"/>
                </a:lnTo>
                <a:lnTo>
                  <a:pt x="738" y="284"/>
                </a:lnTo>
                <a:lnTo>
                  <a:pt x="739" y="284"/>
                </a:lnTo>
                <a:lnTo>
                  <a:pt x="739" y="284"/>
                </a:lnTo>
                <a:lnTo>
                  <a:pt x="740" y="284"/>
                </a:lnTo>
                <a:lnTo>
                  <a:pt x="740" y="285"/>
                </a:lnTo>
                <a:lnTo>
                  <a:pt x="741" y="285"/>
                </a:lnTo>
                <a:lnTo>
                  <a:pt x="741" y="285"/>
                </a:lnTo>
                <a:lnTo>
                  <a:pt x="742" y="286"/>
                </a:lnTo>
                <a:lnTo>
                  <a:pt x="742" y="286"/>
                </a:lnTo>
                <a:lnTo>
                  <a:pt x="742" y="287"/>
                </a:lnTo>
                <a:lnTo>
                  <a:pt x="742" y="287"/>
                </a:lnTo>
                <a:lnTo>
                  <a:pt x="742" y="287"/>
                </a:lnTo>
                <a:lnTo>
                  <a:pt x="743" y="287"/>
                </a:lnTo>
                <a:lnTo>
                  <a:pt x="743" y="287"/>
                </a:lnTo>
                <a:lnTo>
                  <a:pt x="743" y="287"/>
                </a:lnTo>
                <a:lnTo>
                  <a:pt x="743" y="287"/>
                </a:lnTo>
                <a:lnTo>
                  <a:pt x="744" y="287"/>
                </a:lnTo>
                <a:lnTo>
                  <a:pt x="743" y="289"/>
                </a:lnTo>
                <a:lnTo>
                  <a:pt x="743" y="291"/>
                </a:lnTo>
                <a:lnTo>
                  <a:pt x="743" y="292"/>
                </a:lnTo>
                <a:lnTo>
                  <a:pt x="743" y="294"/>
                </a:lnTo>
                <a:lnTo>
                  <a:pt x="743" y="294"/>
                </a:lnTo>
                <a:lnTo>
                  <a:pt x="743" y="295"/>
                </a:lnTo>
                <a:lnTo>
                  <a:pt x="743" y="295"/>
                </a:lnTo>
                <a:lnTo>
                  <a:pt x="743" y="296"/>
                </a:lnTo>
                <a:lnTo>
                  <a:pt x="742" y="297"/>
                </a:lnTo>
                <a:lnTo>
                  <a:pt x="742" y="297"/>
                </a:lnTo>
                <a:lnTo>
                  <a:pt x="742" y="298"/>
                </a:lnTo>
                <a:lnTo>
                  <a:pt x="742" y="298"/>
                </a:lnTo>
                <a:lnTo>
                  <a:pt x="742" y="298"/>
                </a:lnTo>
                <a:lnTo>
                  <a:pt x="741" y="299"/>
                </a:lnTo>
                <a:lnTo>
                  <a:pt x="741" y="300"/>
                </a:lnTo>
                <a:lnTo>
                  <a:pt x="740" y="300"/>
                </a:lnTo>
                <a:lnTo>
                  <a:pt x="739" y="302"/>
                </a:lnTo>
                <a:lnTo>
                  <a:pt x="739" y="302"/>
                </a:lnTo>
                <a:lnTo>
                  <a:pt x="739" y="303"/>
                </a:lnTo>
                <a:lnTo>
                  <a:pt x="738" y="305"/>
                </a:lnTo>
                <a:lnTo>
                  <a:pt x="739" y="306"/>
                </a:lnTo>
                <a:lnTo>
                  <a:pt x="740" y="307"/>
                </a:lnTo>
                <a:lnTo>
                  <a:pt x="742" y="309"/>
                </a:lnTo>
                <a:lnTo>
                  <a:pt x="742" y="309"/>
                </a:lnTo>
                <a:lnTo>
                  <a:pt x="740" y="309"/>
                </a:lnTo>
                <a:lnTo>
                  <a:pt x="740" y="310"/>
                </a:lnTo>
                <a:lnTo>
                  <a:pt x="743" y="310"/>
                </a:lnTo>
                <a:lnTo>
                  <a:pt x="744" y="311"/>
                </a:lnTo>
                <a:lnTo>
                  <a:pt x="746" y="313"/>
                </a:lnTo>
                <a:lnTo>
                  <a:pt x="747" y="313"/>
                </a:lnTo>
                <a:lnTo>
                  <a:pt x="749" y="316"/>
                </a:lnTo>
                <a:lnTo>
                  <a:pt x="749" y="316"/>
                </a:lnTo>
                <a:lnTo>
                  <a:pt x="749" y="318"/>
                </a:lnTo>
                <a:lnTo>
                  <a:pt x="749" y="319"/>
                </a:lnTo>
                <a:lnTo>
                  <a:pt x="747" y="319"/>
                </a:lnTo>
                <a:lnTo>
                  <a:pt x="747" y="318"/>
                </a:lnTo>
                <a:lnTo>
                  <a:pt x="745" y="318"/>
                </a:lnTo>
                <a:lnTo>
                  <a:pt x="744" y="319"/>
                </a:lnTo>
                <a:lnTo>
                  <a:pt x="742" y="320"/>
                </a:lnTo>
                <a:lnTo>
                  <a:pt x="739" y="323"/>
                </a:lnTo>
                <a:lnTo>
                  <a:pt x="739" y="326"/>
                </a:lnTo>
                <a:lnTo>
                  <a:pt x="740" y="327"/>
                </a:lnTo>
                <a:lnTo>
                  <a:pt x="741" y="328"/>
                </a:lnTo>
                <a:lnTo>
                  <a:pt x="743" y="329"/>
                </a:lnTo>
                <a:lnTo>
                  <a:pt x="743" y="334"/>
                </a:lnTo>
                <a:lnTo>
                  <a:pt x="743" y="335"/>
                </a:lnTo>
                <a:lnTo>
                  <a:pt x="743" y="338"/>
                </a:lnTo>
                <a:lnTo>
                  <a:pt x="745" y="340"/>
                </a:lnTo>
                <a:lnTo>
                  <a:pt x="747" y="341"/>
                </a:lnTo>
                <a:lnTo>
                  <a:pt x="747" y="340"/>
                </a:lnTo>
                <a:lnTo>
                  <a:pt x="749" y="341"/>
                </a:lnTo>
                <a:lnTo>
                  <a:pt x="750" y="340"/>
                </a:lnTo>
                <a:lnTo>
                  <a:pt x="751" y="341"/>
                </a:lnTo>
                <a:lnTo>
                  <a:pt x="750" y="343"/>
                </a:lnTo>
                <a:lnTo>
                  <a:pt x="748" y="344"/>
                </a:lnTo>
                <a:lnTo>
                  <a:pt x="748" y="346"/>
                </a:lnTo>
                <a:lnTo>
                  <a:pt x="746" y="348"/>
                </a:lnTo>
                <a:lnTo>
                  <a:pt x="744" y="349"/>
                </a:lnTo>
                <a:lnTo>
                  <a:pt x="739" y="349"/>
                </a:lnTo>
                <a:lnTo>
                  <a:pt x="738" y="350"/>
                </a:lnTo>
                <a:lnTo>
                  <a:pt x="739" y="350"/>
                </a:lnTo>
                <a:lnTo>
                  <a:pt x="741" y="350"/>
                </a:lnTo>
                <a:lnTo>
                  <a:pt x="742" y="351"/>
                </a:lnTo>
                <a:lnTo>
                  <a:pt x="743" y="351"/>
                </a:lnTo>
                <a:lnTo>
                  <a:pt x="745" y="353"/>
                </a:lnTo>
                <a:lnTo>
                  <a:pt x="746" y="353"/>
                </a:lnTo>
                <a:lnTo>
                  <a:pt x="747" y="352"/>
                </a:lnTo>
                <a:lnTo>
                  <a:pt x="746" y="350"/>
                </a:lnTo>
                <a:lnTo>
                  <a:pt x="747" y="348"/>
                </a:lnTo>
                <a:lnTo>
                  <a:pt x="748" y="348"/>
                </a:lnTo>
                <a:lnTo>
                  <a:pt x="749" y="349"/>
                </a:lnTo>
                <a:lnTo>
                  <a:pt x="749" y="347"/>
                </a:lnTo>
                <a:lnTo>
                  <a:pt x="751" y="346"/>
                </a:lnTo>
                <a:lnTo>
                  <a:pt x="752" y="345"/>
                </a:lnTo>
                <a:lnTo>
                  <a:pt x="753" y="343"/>
                </a:lnTo>
                <a:lnTo>
                  <a:pt x="755" y="343"/>
                </a:lnTo>
                <a:lnTo>
                  <a:pt x="755" y="343"/>
                </a:lnTo>
                <a:lnTo>
                  <a:pt x="756" y="343"/>
                </a:lnTo>
                <a:lnTo>
                  <a:pt x="757" y="341"/>
                </a:lnTo>
                <a:lnTo>
                  <a:pt x="757" y="340"/>
                </a:lnTo>
                <a:lnTo>
                  <a:pt x="758" y="339"/>
                </a:lnTo>
                <a:lnTo>
                  <a:pt x="759" y="339"/>
                </a:lnTo>
                <a:lnTo>
                  <a:pt x="759" y="339"/>
                </a:lnTo>
                <a:lnTo>
                  <a:pt x="760" y="340"/>
                </a:lnTo>
                <a:lnTo>
                  <a:pt x="761" y="340"/>
                </a:lnTo>
                <a:lnTo>
                  <a:pt x="760" y="339"/>
                </a:lnTo>
                <a:lnTo>
                  <a:pt x="760" y="338"/>
                </a:lnTo>
                <a:lnTo>
                  <a:pt x="761" y="337"/>
                </a:lnTo>
                <a:lnTo>
                  <a:pt x="760" y="337"/>
                </a:lnTo>
                <a:lnTo>
                  <a:pt x="760" y="337"/>
                </a:lnTo>
                <a:lnTo>
                  <a:pt x="759" y="337"/>
                </a:lnTo>
                <a:lnTo>
                  <a:pt x="758" y="337"/>
                </a:lnTo>
                <a:lnTo>
                  <a:pt x="757" y="336"/>
                </a:lnTo>
                <a:lnTo>
                  <a:pt x="757" y="336"/>
                </a:lnTo>
                <a:lnTo>
                  <a:pt x="759" y="336"/>
                </a:lnTo>
                <a:lnTo>
                  <a:pt x="759" y="336"/>
                </a:lnTo>
                <a:lnTo>
                  <a:pt x="760" y="335"/>
                </a:lnTo>
                <a:lnTo>
                  <a:pt x="762" y="335"/>
                </a:lnTo>
                <a:lnTo>
                  <a:pt x="762" y="335"/>
                </a:lnTo>
                <a:lnTo>
                  <a:pt x="764" y="334"/>
                </a:lnTo>
                <a:lnTo>
                  <a:pt x="765" y="334"/>
                </a:lnTo>
                <a:lnTo>
                  <a:pt x="765" y="334"/>
                </a:lnTo>
                <a:lnTo>
                  <a:pt x="769" y="334"/>
                </a:lnTo>
                <a:lnTo>
                  <a:pt x="770" y="334"/>
                </a:lnTo>
                <a:lnTo>
                  <a:pt x="770" y="334"/>
                </a:lnTo>
                <a:lnTo>
                  <a:pt x="771" y="335"/>
                </a:lnTo>
                <a:lnTo>
                  <a:pt x="771" y="335"/>
                </a:lnTo>
                <a:lnTo>
                  <a:pt x="771" y="335"/>
                </a:lnTo>
                <a:lnTo>
                  <a:pt x="773" y="333"/>
                </a:lnTo>
                <a:lnTo>
                  <a:pt x="774" y="333"/>
                </a:lnTo>
                <a:lnTo>
                  <a:pt x="775" y="333"/>
                </a:lnTo>
                <a:lnTo>
                  <a:pt x="776" y="332"/>
                </a:lnTo>
                <a:lnTo>
                  <a:pt x="782" y="335"/>
                </a:lnTo>
                <a:lnTo>
                  <a:pt x="783" y="335"/>
                </a:lnTo>
                <a:lnTo>
                  <a:pt x="786" y="332"/>
                </a:lnTo>
                <a:lnTo>
                  <a:pt x="788" y="331"/>
                </a:lnTo>
                <a:lnTo>
                  <a:pt x="788" y="330"/>
                </a:lnTo>
                <a:lnTo>
                  <a:pt x="787" y="329"/>
                </a:lnTo>
                <a:lnTo>
                  <a:pt x="787" y="327"/>
                </a:lnTo>
                <a:lnTo>
                  <a:pt x="788" y="326"/>
                </a:lnTo>
                <a:lnTo>
                  <a:pt x="788" y="326"/>
                </a:lnTo>
                <a:lnTo>
                  <a:pt x="789" y="326"/>
                </a:lnTo>
                <a:lnTo>
                  <a:pt x="789" y="327"/>
                </a:lnTo>
                <a:lnTo>
                  <a:pt x="789" y="328"/>
                </a:lnTo>
                <a:lnTo>
                  <a:pt x="789" y="329"/>
                </a:lnTo>
                <a:lnTo>
                  <a:pt x="789" y="330"/>
                </a:lnTo>
                <a:lnTo>
                  <a:pt x="789" y="330"/>
                </a:lnTo>
                <a:lnTo>
                  <a:pt x="790" y="332"/>
                </a:lnTo>
                <a:lnTo>
                  <a:pt x="790" y="333"/>
                </a:lnTo>
                <a:lnTo>
                  <a:pt x="791" y="334"/>
                </a:lnTo>
                <a:lnTo>
                  <a:pt x="791" y="336"/>
                </a:lnTo>
                <a:lnTo>
                  <a:pt x="790" y="337"/>
                </a:lnTo>
                <a:lnTo>
                  <a:pt x="791" y="338"/>
                </a:lnTo>
                <a:lnTo>
                  <a:pt x="791" y="340"/>
                </a:lnTo>
                <a:lnTo>
                  <a:pt x="792" y="341"/>
                </a:lnTo>
                <a:lnTo>
                  <a:pt x="795" y="342"/>
                </a:lnTo>
                <a:lnTo>
                  <a:pt x="796" y="343"/>
                </a:lnTo>
                <a:lnTo>
                  <a:pt x="794" y="344"/>
                </a:lnTo>
                <a:lnTo>
                  <a:pt x="794" y="347"/>
                </a:lnTo>
                <a:lnTo>
                  <a:pt x="795" y="346"/>
                </a:lnTo>
                <a:lnTo>
                  <a:pt x="796" y="344"/>
                </a:lnTo>
                <a:lnTo>
                  <a:pt x="797" y="343"/>
                </a:lnTo>
                <a:lnTo>
                  <a:pt x="798" y="342"/>
                </a:lnTo>
                <a:lnTo>
                  <a:pt x="798" y="342"/>
                </a:lnTo>
                <a:lnTo>
                  <a:pt x="798" y="341"/>
                </a:lnTo>
                <a:lnTo>
                  <a:pt x="798" y="342"/>
                </a:lnTo>
                <a:lnTo>
                  <a:pt x="799" y="342"/>
                </a:lnTo>
                <a:lnTo>
                  <a:pt x="799" y="343"/>
                </a:lnTo>
                <a:lnTo>
                  <a:pt x="803" y="346"/>
                </a:lnTo>
                <a:lnTo>
                  <a:pt x="804" y="346"/>
                </a:lnTo>
                <a:lnTo>
                  <a:pt x="806" y="348"/>
                </a:lnTo>
                <a:lnTo>
                  <a:pt x="813" y="348"/>
                </a:lnTo>
                <a:lnTo>
                  <a:pt x="812" y="350"/>
                </a:lnTo>
                <a:lnTo>
                  <a:pt x="813" y="352"/>
                </a:lnTo>
                <a:lnTo>
                  <a:pt x="813" y="353"/>
                </a:lnTo>
                <a:lnTo>
                  <a:pt x="812" y="356"/>
                </a:lnTo>
                <a:lnTo>
                  <a:pt x="812" y="358"/>
                </a:lnTo>
                <a:lnTo>
                  <a:pt x="809" y="363"/>
                </a:lnTo>
                <a:lnTo>
                  <a:pt x="809" y="363"/>
                </a:lnTo>
                <a:lnTo>
                  <a:pt x="809" y="364"/>
                </a:lnTo>
                <a:lnTo>
                  <a:pt x="805" y="367"/>
                </a:lnTo>
                <a:lnTo>
                  <a:pt x="805" y="368"/>
                </a:lnTo>
                <a:lnTo>
                  <a:pt x="805" y="369"/>
                </a:lnTo>
                <a:lnTo>
                  <a:pt x="805" y="370"/>
                </a:lnTo>
                <a:lnTo>
                  <a:pt x="804" y="372"/>
                </a:lnTo>
                <a:lnTo>
                  <a:pt x="800" y="377"/>
                </a:lnTo>
                <a:lnTo>
                  <a:pt x="799" y="381"/>
                </a:lnTo>
                <a:lnTo>
                  <a:pt x="798" y="383"/>
                </a:lnTo>
                <a:lnTo>
                  <a:pt x="798" y="386"/>
                </a:lnTo>
                <a:lnTo>
                  <a:pt x="797" y="386"/>
                </a:lnTo>
                <a:lnTo>
                  <a:pt x="797" y="388"/>
                </a:lnTo>
                <a:lnTo>
                  <a:pt x="795" y="390"/>
                </a:lnTo>
                <a:lnTo>
                  <a:pt x="790" y="399"/>
                </a:lnTo>
                <a:lnTo>
                  <a:pt x="789" y="400"/>
                </a:lnTo>
                <a:lnTo>
                  <a:pt x="787" y="403"/>
                </a:lnTo>
                <a:lnTo>
                  <a:pt x="787" y="404"/>
                </a:lnTo>
                <a:lnTo>
                  <a:pt x="785" y="407"/>
                </a:lnTo>
                <a:lnTo>
                  <a:pt x="785" y="408"/>
                </a:lnTo>
                <a:lnTo>
                  <a:pt x="785" y="408"/>
                </a:lnTo>
                <a:lnTo>
                  <a:pt x="784" y="411"/>
                </a:lnTo>
                <a:lnTo>
                  <a:pt x="783" y="412"/>
                </a:lnTo>
                <a:lnTo>
                  <a:pt x="781" y="416"/>
                </a:lnTo>
                <a:lnTo>
                  <a:pt x="777" y="420"/>
                </a:lnTo>
                <a:lnTo>
                  <a:pt x="775" y="424"/>
                </a:lnTo>
                <a:lnTo>
                  <a:pt x="772" y="427"/>
                </a:lnTo>
                <a:lnTo>
                  <a:pt x="771" y="431"/>
                </a:lnTo>
                <a:lnTo>
                  <a:pt x="771" y="432"/>
                </a:lnTo>
                <a:lnTo>
                  <a:pt x="771" y="433"/>
                </a:lnTo>
                <a:lnTo>
                  <a:pt x="770" y="434"/>
                </a:lnTo>
                <a:lnTo>
                  <a:pt x="770" y="436"/>
                </a:lnTo>
                <a:lnTo>
                  <a:pt x="770" y="436"/>
                </a:lnTo>
                <a:lnTo>
                  <a:pt x="770" y="438"/>
                </a:lnTo>
                <a:lnTo>
                  <a:pt x="769" y="439"/>
                </a:lnTo>
                <a:lnTo>
                  <a:pt x="769" y="440"/>
                </a:lnTo>
                <a:lnTo>
                  <a:pt x="769" y="441"/>
                </a:lnTo>
                <a:lnTo>
                  <a:pt x="767" y="443"/>
                </a:lnTo>
                <a:lnTo>
                  <a:pt x="767" y="446"/>
                </a:lnTo>
                <a:lnTo>
                  <a:pt x="765" y="450"/>
                </a:lnTo>
                <a:lnTo>
                  <a:pt x="763" y="459"/>
                </a:lnTo>
                <a:lnTo>
                  <a:pt x="763" y="460"/>
                </a:lnTo>
                <a:lnTo>
                  <a:pt x="763" y="462"/>
                </a:lnTo>
                <a:lnTo>
                  <a:pt x="761" y="465"/>
                </a:lnTo>
                <a:lnTo>
                  <a:pt x="760" y="465"/>
                </a:lnTo>
                <a:lnTo>
                  <a:pt x="761" y="467"/>
                </a:lnTo>
                <a:lnTo>
                  <a:pt x="761" y="473"/>
                </a:lnTo>
                <a:lnTo>
                  <a:pt x="761" y="474"/>
                </a:lnTo>
                <a:lnTo>
                  <a:pt x="761" y="476"/>
                </a:lnTo>
                <a:lnTo>
                  <a:pt x="758" y="480"/>
                </a:lnTo>
                <a:lnTo>
                  <a:pt x="758" y="482"/>
                </a:lnTo>
                <a:lnTo>
                  <a:pt x="757" y="484"/>
                </a:lnTo>
                <a:lnTo>
                  <a:pt x="757" y="485"/>
                </a:lnTo>
                <a:lnTo>
                  <a:pt x="754" y="488"/>
                </a:lnTo>
                <a:lnTo>
                  <a:pt x="754" y="490"/>
                </a:lnTo>
                <a:lnTo>
                  <a:pt x="753" y="491"/>
                </a:lnTo>
                <a:lnTo>
                  <a:pt x="752" y="493"/>
                </a:lnTo>
                <a:lnTo>
                  <a:pt x="751" y="495"/>
                </a:lnTo>
                <a:lnTo>
                  <a:pt x="750" y="498"/>
                </a:lnTo>
                <a:lnTo>
                  <a:pt x="749" y="499"/>
                </a:lnTo>
                <a:lnTo>
                  <a:pt x="748" y="501"/>
                </a:lnTo>
                <a:lnTo>
                  <a:pt x="748" y="502"/>
                </a:lnTo>
                <a:lnTo>
                  <a:pt x="747" y="504"/>
                </a:lnTo>
                <a:lnTo>
                  <a:pt x="747" y="505"/>
                </a:lnTo>
                <a:lnTo>
                  <a:pt x="744" y="510"/>
                </a:lnTo>
                <a:lnTo>
                  <a:pt x="743" y="515"/>
                </a:lnTo>
                <a:lnTo>
                  <a:pt x="742" y="516"/>
                </a:lnTo>
                <a:lnTo>
                  <a:pt x="742" y="519"/>
                </a:lnTo>
                <a:lnTo>
                  <a:pt x="741" y="519"/>
                </a:lnTo>
                <a:lnTo>
                  <a:pt x="739" y="522"/>
                </a:lnTo>
                <a:lnTo>
                  <a:pt x="739" y="526"/>
                </a:lnTo>
                <a:lnTo>
                  <a:pt x="738" y="528"/>
                </a:lnTo>
                <a:lnTo>
                  <a:pt x="737" y="531"/>
                </a:lnTo>
                <a:lnTo>
                  <a:pt x="737" y="531"/>
                </a:lnTo>
                <a:lnTo>
                  <a:pt x="737" y="533"/>
                </a:lnTo>
                <a:lnTo>
                  <a:pt x="735" y="536"/>
                </a:lnTo>
                <a:lnTo>
                  <a:pt x="735" y="537"/>
                </a:lnTo>
                <a:lnTo>
                  <a:pt x="734" y="539"/>
                </a:lnTo>
                <a:lnTo>
                  <a:pt x="734" y="540"/>
                </a:lnTo>
                <a:lnTo>
                  <a:pt x="732" y="544"/>
                </a:lnTo>
                <a:lnTo>
                  <a:pt x="732" y="546"/>
                </a:lnTo>
                <a:lnTo>
                  <a:pt x="731" y="546"/>
                </a:lnTo>
                <a:lnTo>
                  <a:pt x="730" y="548"/>
                </a:lnTo>
                <a:lnTo>
                  <a:pt x="730" y="550"/>
                </a:lnTo>
                <a:lnTo>
                  <a:pt x="729" y="552"/>
                </a:lnTo>
                <a:lnTo>
                  <a:pt x="728" y="555"/>
                </a:lnTo>
                <a:lnTo>
                  <a:pt x="728" y="555"/>
                </a:lnTo>
                <a:lnTo>
                  <a:pt x="728" y="556"/>
                </a:lnTo>
                <a:lnTo>
                  <a:pt x="727" y="557"/>
                </a:lnTo>
                <a:lnTo>
                  <a:pt x="727" y="560"/>
                </a:lnTo>
                <a:lnTo>
                  <a:pt x="728" y="560"/>
                </a:lnTo>
                <a:lnTo>
                  <a:pt x="728" y="561"/>
                </a:lnTo>
                <a:lnTo>
                  <a:pt x="726" y="564"/>
                </a:lnTo>
                <a:lnTo>
                  <a:pt x="726" y="565"/>
                </a:lnTo>
                <a:lnTo>
                  <a:pt x="725" y="565"/>
                </a:lnTo>
                <a:lnTo>
                  <a:pt x="725" y="568"/>
                </a:lnTo>
                <a:lnTo>
                  <a:pt x="725" y="569"/>
                </a:lnTo>
                <a:lnTo>
                  <a:pt x="725" y="571"/>
                </a:lnTo>
                <a:lnTo>
                  <a:pt x="724" y="572"/>
                </a:lnTo>
                <a:lnTo>
                  <a:pt x="724" y="575"/>
                </a:lnTo>
                <a:lnTo>
                  <a:pt x="723" y="576"/>
                </a:lnTo>
                <a:lnTo>
                  <a:pt x="723" y="579"/>
                </a:lnTo>
                <a:lnTo>
                  <a:pt x="724" y="580"/>
                </a:lnTo>
                <a:lnTo>
                  <a:pt x="723" y="581"/>
                </a:lnTo>
                <a:lnTo>
                  <a:pt x="723" y="582"/>
                </a:lnTo>
                <a:lnTo>
                  <a:pt x="722" y="582"/>
                </a:lnTo>
                <a:lnTo>
                  <a:pt x="721" y="585"/>
                </a:lnTo>
                <a:lnTo>
                  <a:pt x="721" y="586"/>
                </a:lnTo>
                <a:lnTo>
                  <a:pt x="720" y="586"/>
                </a:lnTo>
                <a:lnTo>
                  <a:pt x="719" y="586"/>
                </a:lnTo>
                <a:lnTo>
                  <a:pt x="719" y="586"/>
                </a:lnTo>
                <a:lnTo>
                  <a:pt x="717" y="586"/>
                </a:lnTo>
                <a:lnTo>
                  <a:pt x="716" y="585"/>
                </a:lnTo>
                <a:lnTo>
                  <a:pt x="716" y="584"/>
                </a:lnTo>
                <a:lnTo>
                  <a:pt x="717" y="583"/>
                </a:lnTo>
                <a:lnTo>
                  <a:pt x="716" y="583"/>
                </a:lnTo>
                <a:lnTo>
                  <a:pt x="716" y="581"/>
                </a:lnTo>
                <a:lnTo>
                  <a:pt x="716" y="580"/>
                </a:lnTo>
                <a:lnTo>
                  <a:pt x="714" y="580"/>
                </a:lnTo>
                <a:lnTo>
                  <a:pt x="712" y="576"/>
                </a:lnTo>
                <a:lnTo>
                  <a:pt x="712" y="574"/>
                </a:lnTo>
                <a:lnTo>
                  <a:pt x="711" y="573"/>
                </a:lnTo>
                <a:lnTo>
                  <a:pt x="710" y="575"/>
                </a:lnTo>
                <a:lnTo>
                  <a:pt x="705" y="575"/>
                </a:lnTo>
                <a:lnTo>
                  <a:pt x="704" y="574"/>
                </a:lnTo>
                <a:lnTo>
                  <a:pt x="703" y="575"/>
                </a:lnTo>
                <a:lnTo>
                  <a:pt x="703" y="576"/>
                </a:lnTo>
                <a:lnTo>
                  <a:pt x="702" y="579"/>
                </a:lnTo>
                <a:lnTo>
                  <a:pt x="702" y="579"/>
                </a:lnTo>
                <a:lnTo>
                  <a:pt x="702" y="581"/>
                </a:lnTo>
                <a:lnTo>
                  <a:pt x="702" y="582"/>
                </a:lnTo>
                <a:lnTo>
                  <a:pt x="702" y="583"/>
                </a:lnTo>
                <a:lnTo>
                  <a:pt x="700" y="588"/>
                </a:lnTo>
                <a:lnTo>
                  <a:pt x="698" y="589"/>
                </a:lnTo>
                <a:lnTo>
                  <a:pt x="698" y="590"/>
                </a:lnTo>
                <a:lnTo>
                  <a:pt x="698" y="590"/>
                </a:lnTo>
                <a:lnTo>
                  <a:pt x="696" y="590"/>
                </a:lnTo>
                <a:lnTo>
                  <a:pt x="695" y="590"/>
                </a:lnTo>
                <a:lnTo>
                  <a:pt x="695" y="593"/>
                </a:lnTo>
                <a:lnTo>
                  <a:pt x="693" y="597"/>
                </a:lnTo>
                <a:lnTo>
                  <a:pt x="693" y="598"/>
                </a:lnTo>
                <a:lnTo>
                  <a:pt x="694" y="599"/>
                </a:lnTo>
                <a:lnTo>
                  <a:pt x="695" y="599"/>
                </a:lnTo>
                <a:lnTo>
                  <a:pt x="695" y="600"/>
                </a:lnTo>
                <a:lnTo>
                  <a:pt x="695" y="603"/>
                </a:lnTo>
                <a:lnTo>
                  <a:pt x="695" y="603"/>
                </a:lnTo>
                <a:lnTo>
                  <a:pt x="695" y="603"/>
                </a:lnTo>
                <a:lnTo>
                  <a:pt x="694" y="605"/>
                </a:lnTo>
                <a:lnTo>
                  <a:pt x="694" y="607"/>
                </a:lnTo>
                <a:lnTo>
                  <a:pt x="692" y="609"/>
                </a:lnTo>
                <a:lnTo>
                  <a:pt x="691" y="609"/>
                </a:lnTo>
                <a:lnTo>
                  <a:pt x="690" y="609"/>
                </a:lnTo>
                <a:lnTo>
                  <a:pt x="690" y="609"/>
                </a:lnTo>
                <a:lnTo>
                  <a:pt x="685" y="614"/>
                </a:lnTo>
                <a:lnTo>
                  <a:pt x="685" y="614"/>
                </a:lnTo>
                <a:lnTo>
                  <a:pt x="682" y="616"/>
                </a:lnTo>
                <a:lnTo>
                  <a:pt x="681" y="619"/>
                </a:lnTo>
                <a:lnTo>
                  <a:pt x="681" y="620"/>
                </a:lnTo>
                <a:lnTo>
                  <a:pt x="679" y="622"/>
                </a:lnTo>
                <a:lnTo>
                  <a:pt x="675" y="631"/>
                </a:lnTo>
                <a:lnTo>
                  <a:pt x="675" y="635"/>
                </a:lnTo>
                <a:lnTo>
                  <a:pt x="672" y="640"/>
                </a:lnTo>
                <a:lnTo>
                  <a:pt x="672" y="646"/>
                </a:lnTo>
                <a:lnTo>
                  <a:pt x="671" y="647"/>
                </a:lnTo>
                <a:lnTo>
                  <a:pt x="671" y="649"/>
                </a:lnTo>
                <a:lnTo>
                  <a:pt x="670" y="649"/>
                </a:lnTo>
                <a:lnTo>
                  <a:pt x="670" y="649"/>
                </a:lnTo>
                <a:lnTo>
                  <a:pt x="671" y="651"/>
                </a:lnTo>
                <a:lnTo>
                  <a:pt x="669" y="652"/>
                </a:lnTo>
                <a:lnTo>
                  <a:pt x="669" y="652"/>
                </a:lnTo>
                <a:lnTo>
                  <a:pt x="670" y="653"/>
                </a:lnTo>
                <a:lnTo>
                  <a:pt x="670" y="656"/>
                </a:lnTo>
                <a:lnTo>
                  <a:pt x="669" y="657"/>
                </a:lnTo>
                <a:lnTo>
                  <a:pt x="669" y="664"/>
                </a:lnTo>
                <a:lnTo>
                  <a:pt x="669" y="665"/>
                </a:lnTo>
                <a:lnTo>
                  <a:pt x="668" y="666"/>
                </a:lnTo>
                <a:lnTo>
                  <a:pt x="667" y="667"/>
                </a:lnTo>
                <a:lnTo>
                  <a:pt x="666" y="668"/>
                </a:lnTo>
                <a:lnTo>
                  <a:pt x="666" y="668"/>
                </a:lnTo>
                <a:lnTo>
                  <a:pt x="666" y="668"/>
                </a:lnTo>
                <a:lnTo>
                  <a:pt x="665" y="668"/>
                </a:lnTo>
                <a:lnTo>
                  <a:pt x="664" y="669"/>
                </a:lnTo>
                <a:lnTo>
                  <a:pt x="664" y="670"/>
                </a:lnTo>
                <a:lnTo>
                  <a:pt x="665" y="671"/>
                </a:lnTo>
                <a:lnTo>
                  <a:pt x="665" y="675"/>
                </a:lnTo>
                <a:lnTo>
                  <a:pt x="665" y="675"/>
                </a:lnTo>
                <a:lnTo>
                  <a:pt x="665" y="678"/>
                </a:lnTo>
                <a:lnTo>
                  <a:pt x="665" y="679"/>
                </a:lnTo>
                <a:lnTo>
                  <a:pt x="663" y="680"/>
                </a:lnTo>
                <a:lnTo>
                  <a:pt x="661" y="682"/>
                </a:lnTo>
                <a:lnTo>
                  <a:pt x="661" y="683"/>
                </a:lnTo>
                <a:lnTo>
                  <a:pt x="659" y="683"/>
                </a:lnTo>
                <a:lnTo>
                  <a:pt x="659" y="684"/>
                </a:lnTo>
                <a:lnTo>
                  <a:pt x="657" y="686"/>
                </a:lnTo>
                <a:lnTo>
                  <a:pt x="656" y="689"/>
                </a:lnTo>
                <a:lnTo>
                  <a:pt x="656" y="689"/>
                </a:lnTo>
                <a:lnTo>
                  <a:pt x="656" y="689"/>
                </a:lnTo>
                <a:lnTo>
                  <a:pt x="654" y="689"/>
                </a:lnTo>
                <a:lnTo>
                  <a:pt x="652" y="688"/>
                </a:lnTo>
                <a:lnTo>
                  <a:pt x="653" y="687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2" y="683"/>
                </a:lnTo>
                <a:lnTo>
                  <a:pt x="652" y="681"/>
                </a:lnTo>
                <a:lnTo>
                  <a:pt x="651" y="681"/>
                </a:lnTo>
                <a:lnTo>
                  <a:pt x="651" y="678"/>
                </a:lnTo>
                <a:lnTo>
                  <a:pt x="648" y="676"/>
                </a:lnTo>
                <a:lnTo>
                  <a:pt x="647" y="676"/>
                </a:lnTo>
                <a:lnTo>
                  <a:pt x="646" y="674"/>
                </a:lnTo>
                <a:lnTo>
                  <a:pt x="646" y="672"/>
                </a:lnTo>
                <a:lnTo>
                  <a:pt x="645" y="671"/>
                </a:lnTo>
                <a:lnTo>
                  <a:pt x="647" y="670"/>
                </a:lnTo>
                <a:lnTo>
                  <a:pt x="648" y="673"/>
                </a:lnTo>
                <a:lnTo>
                  <a:pt x="648" y="674"/>
                </a:lnTo>
                <a:lnTo>
                  <a:pt x="649" y="675"/>
                </a:lnTo>
                <a:lnTo>
                  <a:pt x="650" y="675"/>
                </a:lnTo>
                <a:lnTo>
                  <a:pt x="650" y="672"/>
                </a:lnTo>
                <a:lnTo>
                  <a:pt x="649" y="672"/>
                </a:lnTo>
                <a:lnTo>
                  <a:pt x="649" y="671"/>
                </a:lnTo>
                <a:lnTo>
                  <a:pt x="646" y="668"/>
                </a:lnTo>
                <a:lnTo>
                  <a:pt x="646" y="667"/>
                </a:lnTo>
                <a:lnTo>
                  <a:pt x="646" y="666"/>
                </a:lnTo>
                <a:lnTo>
                  <a:pt x="647" y="664"/>
                </a:lnTo>
                <a:lnTo>
                  <a:pt x="648" y="662"/>
                </a:lnTo>
                <a:lnTo>
                  <a:pt x="651" y="660"/>
                </a:lnTo>
                <a:lnTo>
                  <a:pt x="652" y="660"/>
                </a:lnTo>
                <a:lnTo>
                  <a:pt x="652" y="659"/>
                </a:lnTo>
                <a:lnTo>
                  <a:pt x="655" y="657"/>
                </a:lnTo>
                <a:lnTo>
                  <a:pt x="655" y="656"/>
                </a:lnTo>
                <a:lnTo>
                  <a:pt x="655" y="655"/>
                </a:lnTo>
                <a:lnTo>
                  <a:pt x="660" y="650"/>
                </a:lnTo>
                <a:lnTo>
                  <a:pt x="660" y="649"/>
                </a:lnTo>
                <a:lnTo>
                  <a:pt x="657" y="652"/>
                </a:lnTo>
                <a:lnTo>
                  <a:pt x="655" y="652"/>
                </a:lnTo>
                <a:lnTo>
                  <a:pt x="655" y="653"/>
                </a:lnTo>
                <a:lnTo>
                  <a:pt x="651" y="657"/>
                </a:lnTo>
                <a:lnTo>
                  <a:pt x="649" y="657"/>
                </a:lnTo>
                <a:lnTo>
                  <a:pt x="647" y="660"/>
                </a:lnTo>
                <a:lnTo>
                  <a:pt x="646" y="660"/>
                </a:lnTo>
                <a:lnTo>
                  <a:pt x="646" y="662"/>
                </a:lnTo>
                <a:lnTo>
                  <a:pt x="644" y="664"/>
                </a:lnTo>
                <a:lnTo>
                  <a:pt x="644" y="665"/>
                </a:lnTo>
                <a:lnTo>
                  <a:pt x="643" y="666"/>
                </a:lnTo>
                <a:lnTo>
                  <a:pt x="642" y="667"/>
                </a:lnTo>
                <a:lnTo>
                  <a:pt x="641" y="666"/>
                </a:lnTo>
                <a:lnTo>
                  <a:pt x="641" y="665"/>
                </a:lnTo>
                <a:lnTo>
                  <a:pt x="640" y="663"/>
                </a:lnTo>
                <a:lnTo>
                  <a:pt x="638" y="662"/>
                </a:lnTo>
                <a:lnTo>
                  <a:pt x="638" y="663"/>
                </a:lnTo>
                <a:lnTo>
                  <a:pt x="640" y="667"/>
                </a:lnTo>
                <a:lnTo>
                  <a:pt x="643" y="670"/>
                </a:lnTo>
                <a:lnTo>
                  <a:pt x="644" y="671"/>
                </a:lnTo>
                <a:lnTo>
                  <a:pt x="644" y="672"/>
                </a:lnTo>
                <a:lnTo>
                  <a:pt x="644" y="674"/>
                </a:lnTo>
                <a:lnTo>
                  <a:pt x="643" y="674"/>
                </a:lnTo>
                <a:lnTo>
                  <a:pt x="642" y="674"/>
                </a:lnTo>
                <a:lnTo>
                  <a:pt x="641" y="675"/>
                </a:lnTo>
                <a:lnTo>
                  <a:pt x="642" y="676"/>
                </a:lnTo>
                <a:lnTo>
                  <a:pt x="642" y="677"/>
                </a:lnTo>
                <a:lnTo>
                  <a:pt x="641" y="678"/>
                </a:lnTo>
                <a:lnTo>
                  <a:pt x="641" y="680"/>
                </a:lnTo>
                <a:lnTo>
                  <a:pt x="639" y="682"/>
                </a:lnTo>
                <a:lnTo>
                  <a:pt x="638" y="682"/>
                </a:lnTo>
                <a:lnTo>
                  <a:pt x="638" y="680"/>
                </a:lnTo>
                <a:lnTo>
                  <a:pt x="636" y="682"/>
                </a:lnTo>
                <a:lnTo>
                  <a:pt x="634" y="683"/>
                </a:lnTo>
                <a:lnTo>
                  <a:pt x="630" y="687"/>
                </a:lnTo>
                <a:lnTo>
                  <a:pt x="628" y="687"/>
                </a:lnTo>
                <a:lnTo>
                  <a:pt x="626" y="684"/>
                </a:lnTo>
                <a:lnTo>
                  <a:pt x="626" y="683"/>
                </a:lnTo>
                <a:lnTo>
                  <a:pt x="626" y="682"/>
                </a:lnTo>
                <a:lnTo>
                  <a:pt x="626" y="681"/>
                </a:lnTo>
                <a:lnTo>
                  <a:pt x="622" y="677"/>
                </a:lnTo>
                <a:lnTo>
                  <a:pt x="622" y="677"/>
                </a:lnTo>
                <a:lnTo>
                  <a:pt x="621" y="677"/>
                </a:lnTo>
                <a:lnTo>
                  <a:pt x="621" y="677"/>
                </a:lnTo>
                <a:lnTo>
                  <a:pt x="621" y="678"/>
                </a:lnTo>
                <a:lnTo>
                  <a:pt x="622" y="680"/>
                </a:lnTo>
                <a:lnTo>
                  <a:pt x="622" y="681"/>
                </a:lnTo>
                <a:lnTo>
                  <a:pt x="623" y="682"/>
                </a:lnTo>
                <a:lnTo>
                  <a:pt x="624" y="683"/>
                </a:lnTo>
                <a:lnTo>
                  <a:pt x="625" y="684"/>
                </a:lnTo>
                <a:lnTo>
                  <a:pt x="625" y="687"/>
                </a:lnTo>
                <a:lnTo>
                  <a:pt x="625" y="689"/>
                </a:lnTo>
                <a:lnTo>
                  <a:pt x="624" y="690"/>
                </a:lnTo>
                <a:lnTo>
                  <a:pt x="624" y="691"/>
                </a:lnTo>
                <a:lnTo>
                  <a:pt x="623" y="691"/>
                </a:lnTo>
                <a:lnTo>
                  <a:pt x="623" y="692"/>
                </a:lnTo>
                <a:lnTo>
                  <a:pt x="623" y="693"/>
                </a:lnTo>
                <a:lnTo>
                  <a:pt x="624" y="693"/>
                </a:lnTo>
                <a:lnTo>
                  <a:pt x="624" y="694"/>
                </a:lnTo>
                <a:lnTo>
                  <a:pt x="624" y="694"/>
                </a:lnTo>
                <a:lnTo>
                  <a:pt x="625" y="696"/>
                </a:lnTo>
                <a:lnTo>
                  <a:pt x="626" y="698"/>
                </a:lnTo>
                <a:lnTo>
                  <a:pt x="626" y="700"/>
                </a:lnTo>
                <a:lnTo>
                  <a:pt x="628" y="701"/>
                </a:lnTo>
                <a:lnTo>
                  <a:pt x="628" y="702"/>
                </a:lnTo>
                <a:lnTo>
                  <a:pt x="626" y="704"/>
                </a:lnTo>
                <a:lnTo>
                  <a:pt x="626" y="704"/>
                </a:lnTo>
                <a:lnTo>
                  <a:pt x="626" y="707"/>
                </a:lnTo>
                <a:lnTo>
                  <a:pt x="627" y="708"/>
                </a:lnTo>
                <a:lnTo>
                  <a:pt x="628" y="708"/>
                </a:lnTo>
                <a:lnTo>
                  <a:pt x="628" y="708"/>
                </a:lnTo>
                <a:lnTo>
                  <a:pt x="630" y="711"/>
                </a:lnTo>
                <a:lnTo>
                  <a:pt x="630" y="710"/>
                </a:lnTo>
                <a:lnTo>
                  <a:pt x="632" y="710"/>
                </a:lnTo>
                <a:lnTo>
                  <a:pt x="632" y="710"/>
                </a:lnTo>
                <a:lnTo>
                  <a:pt x="637" y="710"/>
                </a:lnTo>
                <a:lnTo>
                  <a:pt x="637" y="712"/>
                </a:lnTo>
                <a:lnTo>
                  <a:pt x="635" y="714"/>
                </a:lnTo>
                <a:lnTo>
                  <a:pt x="635" y="717"/>
                </a:lnTo>
                <a:lnTo>
                  <a:pt x="633" y="719"/>
                </a:lnTo>
                <a:lnTo>
                  <a:pt x="632" y="722"/>
                </a:lnTo>
                <a:lnTo>
                  <a:pt x="632" y="722"/>
                </a:lnTo>
                <a:lnTo>
                  <a:pt x="632" y="723"/>
                </a:lnTo>
                <a:lnTo>
                  <a:pt x="630" y="726"/>
                </a:lnTo>
                <a:lnTo>
                  <a:pt x="629" y="727"/>
                </a:lnTo>
                <a:lnTo>
                  <a:pt x="628" y="727"/>
                </a:lnTo>
                <a:lnTo>
                  <a:pt x="627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3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7" y="728"/>
                </a:lnTo>
                <a:lnTo>
                  <a:pt x="616" y="727"/>
                </a:lnTo>
                <a:lnTo>
                  <a:pt x="616" y="727"/>
                </a:lnTo>
                <a:lnTo>
                  <a:pt x="615" y="727"/>
                </a:lnTo>
                <a:lnTo>
                  <a:pt x="612" y="727"/>
                </a:lnTo>
                <a:lnTo>
                  <a:pt x="611" y="726"/>
                </a:lnTo>
                <a:lnTo>
                  <a:pt x="607" y="725"/>
                </a:lnTo>
                <a:lnTo>
                  <a:pt x="604" y="724"/>
                </a:lnTo>
                <a:lnTo>
                  <a:pt x="601" y="724"/>
                </a:lnTo>
                <a:lnTo>
                  <a:pt x="598" y="722"/>
                </a:lnTo>
                <a:lnTo>
                  <a:pt x="597" y="722"/>
                </a:lnTo>
                <a:lnTo>
                  <a:pt x="597" y="721"/>
                </a:lnTo>
                <a:lnTo>
                  <a:pt x="589" y="721"/>
                </a:lnTo>
                <a:lnTo>
                  <a:pt x="588" y="721"/>
                </a:lnTo>
                <a:lnTo>
                  <a:pt x="588" y="721"/>
                </a:lnTo>
                <a:lnTo>
                  <a:pt x="581" y="725"/>
                </a:lnTo>
                <a:lnTo>
                  <a:pt x="578" y="725"/>
                </a:lnTo>
                <a:lnTo>
                  <a:pt x="577" y="724"/>
                </a:lnTo>
                <a:lnTo>
                  <a:pt x="573" y="723"/>
                </a:lnTo>
                <a:lnTo>
                  <a:pt x="573" y="722"/>
                </a:lnTo>
                <a:lnTo>
                  <a:pt x="570" y="722"/>
                </a:lnTo>
                <a:lnTo>
                  <a:pt x="568" y="721"/>
                </a:lnTo>
                <a:lnTo>
                  <a:pt x="567" y="721"/>
                </a:lnTo>
                <a:lnTo>
                  <a:pt x="567" y="721"/>
                </a:lnTo>
                <a:lnTo>
                  <a:pt x="564" y="721"/>
                </a:lnTo>
                <a:lnTo>
                  <a:pt x="563" y="719"/>
                </a:lnTo>
                <a:lnTo>
                  <a:pt x="563" y="717"/>
                </a:lnTo>
                <a:lnTo>
                  <a:pt x="565" y="714"/>
                </a:lnTo>
                <a:lnTo>
                  <a:pt x="565" y="710"/>
                </a:lnTo>
                <a:lnTo>
                  <a:pt x="565" y="709"/>
                </a:lnTo>
                <a:lnTo>
                  <a:pt x="565" y="707"/>
                </a:lnTo>
                <a:lnTo>
                  <a:pt x="566" y="706"/>
                </a:lnTo>
                <a:lnTo>
                  <a:pt x="566" y="705"/>
                </a:lnTo>
                <a:lnTo>
                  <a:pt x="568" y="704"/>
                </a:lnTo>
                <a:lnTo>
                  <a:pt x="566" y="703"/>
                </a:lnTo>
                <a:lnTo>
                  <a:pt x="566" y="699"/>
                </a:lnTo>
                <a:lnTo>
                  <a:pt x="566" y="699"/>
                </a:lnTo>
                <a:lnTo>
                  <a:pt x="566" y="696"/>
                </a:lnTo>
                <a:lnTo>
                  <a:pt x="565" y="695"/>
                </a:lnTo>
                <a:lnTo>
                  <a:pt x="565" y="694"/>
                </a:lnTo>
                <a:lnTo>
                  <a:pt x="564" y="693"/>
                </a:lnTo>
                <a:lnTo>
                  <a:pt x="564" y="691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7" y="687"/>
                </a:lnTo>
                <a:lnTo>
                  <a:pt x="565" y="688"/>
                </a:lnTo>
                <a:lnTo>
                  <a:pt x="565" y="688"/>
                </a:lnTo>
                <a:lnTo>
                  <a:pt x="563" y="690"/>
                </a:lnTo>
                <a:lnTo>
                  <a:pt x="563" y="690"/>
                </a:lnTo>
                <a:lnTo>
                  <a:pt x="562" y="693"/>
                </a:lnTo>
                <a:lnTo>
                  <a:pt x="561" y="693"/>
                </a:lnTo>
                <a:lnTo>
                  <a:pt x="559" y="693"/>
                </a:lnTo>
                <a:lnTo>
                  <a:pt x="558" y="695"/>
                </a:lnTo>
                <a:lnTo>
                  <a:pt x="558" y="696"/>
                </a:lnTo>
                <a:lnTo>
                  <a:pt x="557" y="699"/>
                </a:lnTo>
                <a:lnTo>
                  <a:pt x="557" y="700"/>
                </a:lnTo>
                <a:lnTo>
                  <a:pt x="556" y="701"/>
                </a:lnTo>
                <a:lnTo>
                  <a:pt x="555" y="704"/>
                </a:lnTo>
                <a:lnTo>
                  <a:pt x="554" y="705"/>
                </a:lnTo>
                <a:lnTo>
                  <a:pt x="553" y="705"/>
                </a:lnTo>
                <a:lnTo>
                  <a:pt x="551" y="706"/>
                </a:lnTo>
                <a:lnTo>
                  <a:pt x="549" y="706"/>
                </a:lnTo>
                <a:lnTo>
                  <a:pt x="548" y="704"/>
                </a:lnTo>
                <a:lnTo>
                  <a:pt x="548" y="703"/>
                </a:lnTo>
                <a:lnTo>
                  <a:pt x="547" y="702"/>
                </a:lnTo>
                <a:lnTo>
                  <a:pt x="547" y="700"/>
                </a:lnTo>
                <a:lnTo>
                  <a:pt x="547" y="694"/>
                </a:lnTo>
                <a:lnTo>
                  <a:pt x="546" y="693"/>
                </a:lnTo>
                <a:lnTo>
                  <a:pt x="545" y="693"/>
                </a:lnTo>
                <a:lnTo>
                  <a:pt x="546" y="695"/>
                </a:lnTo>
                <a:lnTo>
                  <a:pt x="546" y="700"/>
                </a:lnTo>
                <a:lnTo>
                  <a:pt x="544" y="701"/>
                </a:lnTo>
                <a:lnTo>
                  <a:pt x="545" y="704"/>
                </a:lnTo>
                <a:lnTo>
                  <a:pt x="545" y="709"/>
                </a:lnTo>
                <a:lnTo>
                  <a:pt x="544" y="710"/>
                </a:lnTo>
                <a:lnTo>
                  <a:pt x="544" y="711"/>
                </a:lnTo>
                <a:lnTo>
                  <a:pt x="544" y="712"/>
                </a:lnTo>
                <a:lnTo>
                  <a:pt x="541" y="711"/>
                </a:lnTo>
                <a:lnTo>
                  <a:pt x="541" y="711"/>
                </a:lnTo>
                <a:lnTo>
                  <a:pt x="540" y="712"/>
                </a:lnTo>
                <a:lnTo>
                  <a:pt x="538" y="712"/>
                </a:lnTo>
                <a:lnTo>
                  <a:pt x="538" y="712"/>
                </a:lnTo>
                <a:lnTo>
                  <a:pt x="538" y="710"/>
                </a:lnTo>
                <a:lnTo>
                  <a:pt x="539" y="708"/>
                </a:lnTo>
                <a:lnTo>
                  <a:pt x="539" y="707"/>
                </a:lnTo>
                <a:lnTo>
                  <a:pt x="539" y="706"/>
                </a:lnTo>
                <a:lnTo>
                  <a:pt x="539" y="705"/>
                </a:lnTo>
                <a:lnTo>
                  <a:pt x="538" y="707"/>
                </a:lnTo>
                <a:lnTo>
                  <a:pt x="537" y="709"/>
                </a:lnTo>
                <a:lnTo>
                  <a:pt x="536" y="710"/>
                </a:lnTo>
                <a:lnTo>
                  <a:pt x="535" y="710"/>
                </a:lnTo>
                <a:lnTo>
                  <a:pt x="534" y="708"/>
                </a:lnTo>
                <a:lnTo>
                  <a:pt x="532" y="708"/>
                </a:lnTo>
                <a:lnTo>
                  <a:pt x="531" y="710"/>
                </a:lnTo>
                <a:lnTo>
                  <a:pt x="531" y="712"/>
                </a:lnTo>
                <a:lnTo>
                  <a:pt x="530" y="712"/>
                </a:lnTo>
                <a:lnTo>
                  <a:pt x="528" y="712"/>
                </a:lnTo>
                <a:lnTo>
                  <a:pt x="528" y="712"/>
                </a:lnTo>
                <a:lnTo>
                  <a:pt x="528" y="713"/>
                </a:lnTo>
                <a:lnTo>
                  <a:pt x="526" y="714"/>
                </a:lnTo>
                <a:lnTo>
                  <a:pt x="526" y="715"/>
                </a:lnTo>
                <a:lnTo>
                  <a:pt x="525" y="716"/>
                </a:lnTo>
                <a:lnTo>
                  <a:pt x="524" y="716"/>
                </a:lnTo>
                <a:lnTo>
                  <a:pt x="523" y="716"/>
                </a:lnTo>
                <a:lnTo>
                  <a:pt x="523" y="714"/>
                </a:lnTo>
                <a:lnTo>
                  <a:pt x="522" y="715"/>
                </a:lnTo>
                <a:lnTo>
                  <a:pt x="523" y="717"/>
                </a:lnTo>
                <a:lnTo>
                  <a:pt x="523" y="718"/>
                </a:lnTo>
                <a:lnTo>
                  <a:pt x="522" y="719"/>
                </a:lnTo>
                <a:lnTo>
                  <a:pt x="521" y="719"/>
                </a:lnTo>
                <a:lnTo>
                  <a:pt x="519" y="718"/>
                </a:lnTo>
                <a:lnTo>
                  <a:pt x="518" y="718"/>
                </a:lnTo>
                <a:lnTo>
                  <a:pt x="517" y="719"/>
                </a:lnTo>
                <a:lnTo>
                  <a:pt x="520" y="720"/>
                </a:lnTo>
                <a:lnTo>
                  <a:pt x="520" y="720"/>
                </a:lnTo>
                <a:lnTo>
                  <a:pt x="521" y="720"/>
                </a:lnTo>
                <a:lnTo>
                  <a:pt x="522" y="722"/>
                </a:lnTo>
                <a:lnTo>
                  <a:pt x="522" y="723"/>
                </a:lnTo>
                <a:lnTo>
                  <a:pt x="520" y="725"/>
                </a:lnTo>
                <a:lnTo>
                  <a:pt x="519" y="726"/>
                </a:lnTo>
                <a:lnTo>
                  <a:pt x="519" y="730"/>
                </a:lnTo>
                <a:lnTo>
                  <a:pt x="517" y="731"/>
                </a:lnTo>
                <a:lnTo>
                  <a:pt x="517" y="736"/>
                </a:lnTo>
                <a:lnTo>
                  <a:pt x="517" y="737"/>
                </a:lnTo>
                <a:lnTo>
                  <a:pt x="515" y="736"/>
                </a:lnTo>
                <a:lnTo>
                  <a:pt x="514" y="734"/>
                </a:lnTo>
                <a:lnTo>
                  <a:pt x="514" y="735"/>
                </a:lnTo>
                <a:lnTo>
                  <a:pt x="510" y="734"/>
                </a:lnTo>
                <a:lnTo>
                  <a:pt x="509" y="735"/>
                </a:lnTo>
                <a:lnTo>
                  <a:pt x="509" y="736"/>
                </a:lnTo>
                <a:lnTo>
                  <a:pt x="511" y="736"/>
                </a:lnTo>
                <a:lnTo>
                  <a:pt x="512" y="737"/>
                </a:lnTo>
                <a:lnTo>
                  <a:pt x="512" y="738"/>
                </a:lnTo>
                <a:lnTo>
                  <a:pt x="511" y="739"/>
                </a:lnTo>
                <a:lnTo>
                  <a:pt x="511" y="740"/>
                </a:lnTo>
                <a:lnTo>
                  <a:pt x="511" y="741"/>
                </a:lnTo>
                <a:lnTo>
                  <a:pt x="511" y="742"/>
                </a:lnTo>
                <a:lnTo>
                  <a:pt x="509" y="745"/>
                </a:lnTo>
                <a:lnTo>
                  <a:pt x="508" y="747"/>
                </a:lnTo>
                <a:lnTo>
                  <a:pt x="508" y="747"/>
                </a:lnTo>
                <a:lnTo>
                  <a:pt x="499" y="743"/>
                </a:lnTo>
                <a:lnTo>
                  <a:pt x="496" y="741"/>
                </a:lnTo>
                <a:lnTo>
                  <a:pt x="496" y="741"/>
                </a:lnTo>
                <a:lnTo>
                  <a:pt x="487" y="735"/>
                </a:lnTo>
                <a:lnTo>
                  <a:pt x="478" y="728"/>
                </a:lnTo>
                <a:lnTo>
                  <a:pt x="469" y="721"/>
                </a:lnTo>
                <a:lnTo>
                  <a:pt x="459" y="715"/>
                </a:lnTo>
                <a:lnTo>
                  <a:pt x="450" y="708"/>
                </a:lnTo>
                <a:lnTo>
                  <a:pt x="441" y="701"/>
                </a:lnTo>
                <a:lnTo>
                  <a:pt x="432" y="696"/>
                </a:lnTo>
                <a:lnTo>
                  <a:pt x="431" y="695"/>
                </a:lnTo>
                <a:lnTo>
                  <a:pt x="422" y="688"/>
                </a:lnTo>
                <a:lnTo>
                  <a:pt x="413" y="682"/>
                </a:lnTo>
                <a:lnTo>
                  <a:pt x="404" y="675"/>
                </a:lnTo>
                <a:lnTo>
                  <a:pt x="394" y="668"/>
                </a:lnTo>
                <a:lnTo>
                  <a:pt x="391" y="666"/>
                </a:lnTo>
                <a:lnTo>
                  <a:pt x="385" y="661"/>
                </a:lnTo>
                <a:lnTo>
                  <a:pt x="376" y="655"/>
                </a:lnTo>
                <a:lnTo>
                  <a:pt x="367" y="648"/>
                </a:lnTo>
                <a:lnTo>
                  <a:pt x="360" y="643"/>
                </a:lnTo>
                <a:lnTo>
                  <a:pt x="358" y="641"/>
                </a:lnTo>
                <a:lnTo>
                  <a:pt x="348" y="635"/>
                </a:lnTo>
                <a:lnTo>
                  <a:pt x="339" y="628"/>
                </a:lnTo>
                <a:lnTo>
                  <a:pt x="338" y="628"/>
                </a:lnTo>
                <a:lnTo>
                  <a:pt x="329" y="622"/>
                </a:lnTo>
                <a:lnTo>
                  <a:pt x="320" y="615"/>
                </a:lnTo>
                <a:lnTo>
                  <a:pt x="311" y="608"/>
                </a:lnTo>
                <a:lnTo>
                  <a:pt x="302" y="601"/>
                </a:lnTo>
                <a:lnTo>
                  <a:pt x="293" y="595"/>
                </a:lnTo>
                <a:lnTo>
                  <a:pt x="283" y="588"/>
                </a:lnTo>
                <a:lnTo>
                  <a:pt x="274" y="582"/>
                </a:lnTo>
                <a:lnTo>
                  <a:pt x="265" y="575"/>
                </a:lnTo>
                <a:lnTo>
                  <a:pt x="256" y="568"/>
                </a:lnTo>
                <a:lnTo>
                  <a:pt x="246" y="562"/>
                </a:lnTo>
                <a:lnTo>
                  <a:pt x="237" y="555"/>
                </a:lnTo>
                <a:lnTo>
                  <a:pt x="228" y="548"/>
                </a:lnTo>
                <a:lnTo>
                  <a:pt x="218" y="542"/>
                </a:lnTo>
                <a:lnTo>
                  <a:pt x="209" y="535"/>
                </a:lnTo>
                <a:lnTo>
                  <a:pt x="200" y="529"/>
                </a:lnTo>
                <a:lnTo>
                  <a:pt x="191" y="522"/>
                </a:lnTo>
                <a:lnTo>
                  <a:pt x="181" y="515"/>
                </a:lnTo>
                <a:lnTo>
                  <a:pt x="172" y="508"/>
                </a:lnTo>
                <a:lnTo>
                  <a:pt x="163" y="502"/>
                </a:lnTo>
                <a:lnTo>
                  <a:pt x="154" y="495"/>
                </a:lnTo>
                <a:lnTo>
                  <a:pt x="144" y="488"/>
                </a:lnTo>
                <a:lnTo>
                  <a:pt x="135" y="482"/>
                </a:lnTo>
                <a:lnTo>
                  <a:pt x="126" y="475"/>
                </a:lnTo>
                <a:lnTo>
                  <a:pt x="116" y="469"/>
                </a:lnTo>
                <a:lnTo>
                  <a:pt x="107" y="462"/>
                </a:lnTo>
                <a:lnTo>
                  <a:pt x="98" y="455"/>
                </a:lnTo>
                <a:lnTo>
                  <a:pt x="89" y="448"/>
                </a:lnTo>
                <a:lnTo>
                  <a:pt x="80" y="442"/>
                </a:lnTo>
                <a:lnTo>
                  <a:pt x="70" y="435"/>
                </a:lnTo>
                <a:lnTo>
                  <a:pt x="61" y="429"/>
                </a:lnTo>
                <a:lnTo>
                  <a:pt x="52" y="422"/>
                </a:lnTo>
                <a:lnTo>
                  <a:pt x="42" y="415"/>
                </a:lnTo>
                <a:lnTo>
                  <a:pt x="33" y="409"/>
                </a:lnTo>
                <a:lnTo>
                  <a:pt x="24" y="402"/>
                </a:lnTo>
                <a:lnTo>
                  <a:pt x="24" y="402"/>
                </a:lnTo>
                <a:lnTo>
                  <a:pt x="15" y="395"/>
                </a:lnTo>
                <a:lnTo>
                  <a:pt x="5" y="389"/>
                </a:lnTo>
                <a:lnTo>
                  <a:pt x="0" y="385"/>
                </a:lnTo>
                <a:lnTo>
                  <a:pt x="4" y="380"/>
                </a:lnTo>
                <a:lnTo>
                  <a:pt x="52" y="363"/>
                </a:lnTo>
                <a:lnTo>
                  <a:pt x="58" y="360"/>
                </a:lnTo>
                <a:lnTo>
                  <a:pt x="69" y="356"/>
                </a:lnTo>
                <a:lnTo>
                  <a:pt x="79" y="353"/>
                </a:lnTo>
                <a:lnTo>
                  <a:pt x="80" y="353"/>
                </a:lnTo>
                <a:lnTo>
                  <a:pt x="96" y="347"/>
                </a:lnTo>
                <a:lnTo>
                  <a:pt x="96" y="347"/>
                </a:lnTo>
                <a:lnTo>
                  <a:pt x="144" y="330"/>
                </a:lnTo>
                <a:lnTo>
                  <a:pt x="145" y="330"/>
                </a:lnTo>
                <a:lnTo>
                  <a:pt x="150" y="328"/>
                </a:lnTo>
                <a:lnTo>
                  <a:pt x="173" y="320"/>
                </a:lnTo>
                <a:lnTo>
                  <a:pt x="182" y="317"/>
                </a:lnTo>
                <a:lnTo>
                  <a:pt x="189" y="314"/>
                </a:lnTo>
                <a:lnTo>
                  <a:pt x="192" y="313"/>
                </a:lnTo>
                <a:lnTo>
                  <a:pt x="192" y="313"/>
                </a:lnTo>
                <a:lnTo>
                  <a:pt x="203" y="309"/>
                </a:lnTo>
                <a:lnTo>
                  <a:pt x="213" y="305"/>
                </a:lnTo>
                <a:lnTo>
                  <a:pt x="242" y="295"/>
                </a:lnTo>
                <a:lnTo>
                  <a:pt x="247" y="293"/>
                </a:lnTo>
                <a:lnTo>
                  <a:pt x="247" y="293"/>
                </a:lnTo>
                <a:lnTo>
                  <a:pt x="250" y="292"/>
                </a:lnTo>
                <a:lnTo>
                  <a:pt x="250" y="292"/>
                </a:lnTo>
                <a:lnTo>
                  <a:pt x="254" y="290"/>
                </a:lnTo>
                <a:lnTo>
                  <a:pt x="268" y="285"/>
                </a:lnTo>
                <a:lnTo>
                  <a:pt x="277" y="283"/>
                </a:lnTo>
                <a:lnTo>
                  <a:pt x="280" y="282"/>
                </a:lnTo>
                <a:lnTo>
                  <a:pt x="312" y="270"/>
                </a:lnTo>
                <a:lnTo>
                  <a:pt x="312" y="270"/>
                </a:lnTo>
                <a:lnTo>
                  <a:pt x="324" y="266"/>
                </a:lnTo>
                <a:lnTo>
                  <a:pt x="324" y="266"/>
                </a:lnTo>
                <a:lnTo>
                  <a:pt x="327" y="259"/>
                </a:lnTo>
                <a:lnTo>
                  <a:pt x="343" y="222"/>
                </a:lnTo>
                <a:lnTo>
                  <a:pt x="345" y="219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7" y="212"/>
                </a:lnTo>
                <a:lnTo>
                  <a:pt x="357" y="190"/>
                </a:lnTo>
                <a:lnTo>
                  <a:pt x="359" y="183"/>
                </a:lnTo>
                <a:lnTo>
                  <a:pt x="372" y="151"/>
                </a:lnTo>
                <a:lnTo>
                  <a:pt x="376" y="143"/>
                </a:lnTo>
                <a:lnTo>
                  <a:pt x="379" y="135"/>
                </a:lnTo>
                <a:lnTo>
                  <a:pt x="380" y="132"/>
                </a:lnTo>
                <a:lnTo>
                  <a:pt x="381" y="131"/>
                </a:lnTo>
                <a:lnTo>
                  <a:pt x="382" y="129"/>
                </a:lnTo>
                <a:lnTo>
                  <a:pt x="382" y="129"/>
                </a:lnTo>
                <a:lnTo>
                  <a:pt x="382" y="128"/>
                </a:lnTo>
                <a:lnTo>
                  <a:pt x="374" y="124"/>
                </a:lnTo>
                <a:lnTo>
                  <a:pt x="368" y="120"/>
                </a:lnTo>
                <a:lnTo>
                  <a:pt x="315" y="88"/>
                </a:lnTo>
                <a:lnTo>
                  <a:pt x="319" y="81"/>
                </a:lnTo>
                <a:lnTo>
                  <a:pt x="323" y="74"/>
                </a:lnTo>
                <a:lnTo>
                  <a:pt x="325" y="71"/>
                </a:lnTo>
                <a:lnTo>
                  <a:pt x="340" y="47"/>
                </a:lnTo>
                <a:lnTo>
                  <a:pt x="340" y="47"/>
                </a:lnTo>
                <a:lnTo>
                  <a:pt x="344" y="49"/>
                </a:lnTo>
                <a:lnTo>
                  <a:pt x="344" y="50"/>
                </a:lnTo>
                <a:lnTo>
                  <a:pt x="348" y="52"/>
                </a:lnTo>
                <a:lnTo>
                  <a:pt x="353" y="55"/>
                </a:lnTo>
                <a:lnTo>
                  <a:pt x="363" y="61"/>
                </a:lnTo>
                <a:lnTo>
                  <a:pt x="372" y="66"/>
                </a:lnTo>
                <a:lnTo>
                  <a:pt x="398" y="81"/>
                </a:lnTo>
                <a:lnTo>
                  <a:pt x="398" y="81"/>
                </a:lnTo>
                <a:lnTo>
                  <a:pt x="398" y="81"/>
                </a:lnTo>
                <a:lnTo>
                  <a:pt x="399" y="76"/>
                </a:lnTo>
                <a:lnTo>
                  <a:pt x="400" y="72"/>
                </a:lnTo>
                <a:lnTo>
                  <a:pt x="400" y="71"/>
                </a:lnTo>
                <a:lnTo>
                  <a:pt x="402" y="66"/>
                </a:lnTo>
                <a:lnTo>
                  <a:pt x="402" y="64"/>
                </a:lnTo>
                <a:lnTo>
                  <a:pt x="404" y="58"/>
                </a:lnTo>
                <a:lnTo>
                  <a:pt x="405" y="55"/>
                </a:lnTo>
                <a:lnTo>
                  <a:pt x="408" y="41"/>
                </a:lnTo>
                <a:lnTo>
                  <a:pt x="408" y="41"/>
                </a:lnTo>
                <a:lnTo>
                  <a:pt x="418" y="2"/>
                </a:lnTo>
                <a:lnTo>
                  <a:pt x="419" y="3"/>
                </a:lnTo>
                <a:lnTo>
                  <a:pt x="419" y="3"/>
                </a:lnTo>
                <a:lnTo>
                  <a:pt x="425" y="3"/>
                </a:lnTo>
                <a:lnTo>
                  <a:pt x="441" y="3"/>
                </a:lnTo>
                <a:lnTo>
                  <a:pt x="465" y="3"/>
                </a:lnTo>
                <a:lnTo>
                  <a:pt x="468" y="3"/>
                </a:lnTo>
                <a:lnTo>
                  <a:pt x="469" y="3"/>
                </a:lnTo>
                <a:lnTo>
                  <a:pt x="474" y="3"/>
                </a:lnTo>
                <a:lnTo>
                  <a:pt x="478" y="3"/>
                </a:lnTo>
                <a:lnTo>
                  <a:pt x="484" y="3"/>
                </a:lnTo>
                <a:lnTo>
                  <a:pt x="485" y="3"/>
                </a:lnTo>
                <a:lnTo>
                  <a:pt x="488" y="3"/>
                </a:lnTo>
                <a:lnTo>
                  <a:pt x="495" y="3"/>
                </a:lnTo>
                <a:lnTo>
                  <a:pt x="498" y="3"/>
                </a:lnTo>
                <a:lnTo>
                  <a:pt x="503" y="3"/>
                </a:lnTo>
                <a:lnTo>
                  <a:pt x="510" y="3"/>
                </a:lnTo>
                <a:lnTo>
                  <a:pt x="515" y="3"/>
                </a:lnTo>
                <a:lnTo>
                  <a:pt x="515" y="3"/>
                </a:lnTo>
                <a:lnTo>
                  <a:pt x="519" y="3"/>
                </a:lnTo>
                <a:lnTo>
                  <a:pt x="524" y="3"/>
                </a:lnTo>
                <a:lnTo>
                  <a:pt x="528" y="3"/>
                </a:lnTo>
                <a:lnTo>
                  <a:pt x="529" y="4"/>
                </a:lnTo>
                <a:lnTo>
                  <a:pt x="539" y="3"/>
                </a:lnTo>
                <a:lnTo>
                  <a:pt x="544" y="3"/>
                </a:lnTo>
                <a:lnTo>
                  <a:pt x="547" y="3"/>
                </a:lnTo>
                <a:lnTo>
                  <a:pt x="558" y="3"/>
                </a:lnTo>
                <a:lnTo>
                  <a:pt x="558" y="3"/>
                </a:lnTo>
                <a:lnTo>
                  <a:pt x="563" y="3"/>
                </a:lnTo>
                <a:lnTo>
                  <a:pt x="563" y="3"/>
                </a:lnTo>
                <a:lnTo>
                  <a:pt x="563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4" y="3"/>
                </a:lnTo>
                <a:lnTo>
                  <a:pt x="565" y="3"/>
                </a:lnTo>
                <a:lnTo>
                  <a:pt x="565" y="3"/>
                </a:lnTo>
                <a:lnTo>
                  <a:pt x="565" y="3"/>
                </a:lnTo>
                <a:lnTo>
                  <a:pt x="565" y="2"/>
                </a:lnTo>
                <a:lnTo>
                  <a:pt x="565" y="2"/>
                </a:lnTo>
                <a:lnTo>
                  <a:pt x="565" y="2"/>
                </a:lnTo>
                <a:lnTo>
                  <a:pt x="566" y="2"/>
                </a:lnTo>
                <a:lnTo>
                  <a:pt x="566" y="2"/>
                </a:lnTo>
                <a:lnTo>
                  <a:pt x="566" y="2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6" y="1"/>
                </a:lnTo>
                <a:lnTo>
                  <a:pt x="567" y="1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7" y="2"/>
                </a:lnTo>
                <a:lnTo>
                  <a:pt x="568" y="2"/>
                </a:lnTo>
                <a:lnTo>
                  <a:pt x="568" y="2"/>
                </a:lnTo>
                <a:lnTo>
                  <a:pt x="568" y="2"/>
                </a:lnTo>
                <a:lnTo>
                  <a:pt x="568" y="2"/>
                </a:lnTo>
                <a:lnTo>
                  <a:pt x="569" y="2"/>
                </a:lnTo>
                <a:lnTo>
                  <a:pt x="569" y="1"/>
                </a:lnTo>
                <a:lnTo>
                  <a:pt x="569" y="1"/>
                </a:lnTo>
                <a:lnTo>
                  <a:pt x="569" y="1"/>
                </a:lnTo>
                <a:lnTo>
                  <a:pt x="569" y="1"/>
                </a:lnTo>
                <a:lnTo>
                  <a:pt x="570" y="2"/>
                </a:lnTo>
                <a:lnTo>
                  <a:pt x="570" y="2"/>
                </a:lnTo>
                <a:lnTo>
                  <a:pt x="570" y="2"/>
                </a:lnTo>
                <a:lnTo>
                  <a:pt x="571" y="2"/>
                </a:lnTo>
                <a:lnTo>
                  <a:pt x="571" y="1"/>
                </a:lnTo>
                <a:lnTo>
                  <a:pt x="571" y="1"/>
                </a:lnTo>
                <a:lnTo>
                  <a:pt x="572" y="1"/>
                </a:lnTo>
                <a:lnTo>
                  <a:pt x="572" y="1"/>
                </a:lnTo>
                <a:lnTo>
                  <a:pt x="572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lnTo>
                  <a:pt x="574" y="0"/>
                </a:lnTo>
                <a:lnTo>
                  <a:pt x="57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4A24EDC6-9672-72A3-ACFF-E0D8F904216C}"/>
              </a:ext>
            </a:extLst>
          </p:cNvPr>
          <p:cNvSpPr>
            <a:spLocks/>
          </p:cNvSpPr>
          <p:nvPr/>
        </p:nvSpPr>
        <p:spPr bwMode="auto">
          <a:xfrm>
            <a:off x="3158644" y="3297238"/>
            <a:ext cx="723900" cy="720725"/>
          </a:xfrm>
          <a:custGeom>
            <a:avLst/>
            <a:gdLst>
              <a:gd name="T0" fmla="*/ 36 w 779"/>
              <a:gd name="T1" fmla="*/ 500 h 774"/>
              <a:gd name="T2" fmla="*/ 45 w 779"/>
              <a:gd name="T3" fmla="*/ 446 h 774"/>
              <a:gd name="T4" fmla="*/ 17 w 779"/>
              <a:gd name="T5" fmla="*/ 362 h 774"/>
              <a:gd name="T6" fmla="*/ 16 w 779"/>
              <a:gd name="T7" fmla="*/ 337 h 774"/>
              <a:gd name="T8" fmla="*/ 12 w 779"/>
              <a:gd name="T9" fmla="*/ 320 h 774"/>
              <a:gd name="T10" fmla="*/ 2 w 779"/>
              <a:gd name="T11" fmla="*/ 298 h 774"/>
              <a:gd name="T12" fmla="*/ 108 w 779"/>
              <a:gd name="T13" fmla="*/ 108 h 774"/>
              <a:gd name="T14" fmla="*/ 170 w 779"/>
              <a:gd name="T15" fmla="*/ 17 h 774"/>
              <a:gd name="T16" fmla="*/ 299 w 779"/>
              <a:gd name="T17" fmla="*/ 34 h 774"/>
              <a:gd name="T18" fmla="*/ 420 w 779"/>
              <a:gd name="T19" fmla="*/ 81 h 774"/>
              <a:gd name="T20" fmla="*/ 451 w 779"/>
              <a:gd name="T21" fmla="*/ 90 h 774"/>
              <a:gd name="T22" fmla="*/ 458 w 779"/>
              <a:gd name="T23" fmla="*/ 93 h 774"/>
              <a:gd name="T24" fmla="*/ 467 w 779"/>
              <a:gd name="T25" fmla="*/ 88 h 774"/>
              <a:gd name="T26" fmla="*/ 464 w 779"/>
              <a:gd name="T27" fmla="*/ 129 h 774"/>
              <a:gd name="T28" fmla="*/ 459 w 779"/>
              <a:gd name="T29" fmla="*/ 141 h 774"/>
              <a:gd name="T30" fmla="*/ 452 w 779"/>
              <a:gd name="T31" fmla="*/ 149 h 774"/>
              <a:gd name="T32" fmla="*/ 437 w 779"/>
              <a:gd name="T33" fmla="*/ 175 h 774"/>
              <a:gd name="T34" fmla="*/ 422 w 779"/>
              <a:gd name="T35" fmla="*/ 202 h 774"/>
              <a:gd name="T36" fmla="*/ 755 w 779"/>
              <a:gd name="T37" fmla="*/ 258 h 774"/>
              <a:gd name="T38" fmla="*/ 765 w 779"/>
              <a:gd name="T39" fmla="*/ 329 h 774"/>
              <a:gd name="T40" fmla="*/ 776 w 779"/>
              <a:gd name="T41" fmla="*/ 353 h 774"/>
              <a:gd name="T42" fmla="*/ 778 w 779"/>
              <a:gd name="T43" fmla="*/ 373 h 774"/>
              <a:gd name="T44" fmla="*/ 773 w 779"/>
              <a:gd name="T45" fmla="*/ 395 h 774"/>
              <a:gd name="T46" fmla="*/ 759 w 779"/>
              <a:gd name="T47" fmla="*/ 410 h 774"/>
              <a:gd name="T48" fmla="*/ 757 w 779"/>
              <a:gd name="T49" fmla="*/ 417 h 774"/>
              <a:gd name="T50" fmla="*/ 757 w 779"/>
              <a:gd name="T51" fmla="*/ 423 h 774"/>
              <a:gd name="T52" fmla="*/ 752 w 779"/>
              <a:gd name="T53" fmla="*/ 436 h 774"/>
              <a:gd name="T54" fmla="*/ 740 w 779"/>
              <a:gd name="T55" fmla="*/ 456 h 774"/>
              <a:gd name="T56" fmla="*/ 702 w 779"/>
              <a:gd name="T57" fmla="*/ 496 h 774"/>
              <a:gd name="T58" fmla="*/ 656 w 779"/>
              <a:gd name="T59" fmla="*/ 537 h 774"/>
              <a:gd name="T60" fmla="*/ 601 w 779"/>
              <a:gd name="T61" fmla="*/ 560 h 774"/>
              <a:gd name="T62" fmla="*/ 576 w 779"/>
              <a:gd name="T63" fmla="*/ 572 h 774"/>
              <a:gd name="T64" fmla="*/ 579 w 779"/>
              <a:gd name="T65" fmla="*/ 576 h 774"/>
              <a:gd name="T66" fmla="*/ 583 w 779"/>
              <a:gd name="T67" fmla="*/ 583 h 774"/>
              <a:gd name="T68" fmla="*/ 583 w 779"/>
              <a:gd name="T69" fmla="*/ 604 h 774"/>
              <a:gd name="T70" fmla="*/ 569 w 779"/>
              <a:gd name="T71" fmla="*/ 590 h 774"/>
              <a:gd name="T72" fmla="*/ 566 w 779"/>
              <a:gd name="T73" fmla="*/ 582 h 774"/>
              <a:gd name="T74" fmla="*/ 566 w 779"/>
              <a:gd name="T75" fmla="*/ 578 h 774"/>
              <a:gd name="T76" fmla="*/ 553 w 779"/>
              <a:gd name="T77" fmla="*/ 586 h 774"/>
              <a:gd name="T78" fmla="*/ 502 w 779"/>
              <a:gd name="T79" fmla="*/ 662 h 774"/>
              <a:gd name="T80" fmla="*/ 515 w 779"/>
              <a:gd name="T81" fmla="*/ 680 h 774"/>
              <a:gd name="T82" fmla="*/ 526 w 779"/>
              <a:gd name="T83" fmla="*/ 707 h 774"/>
              <a:gd name="T84" fmla="*/ 518 w 779"/>
              <a:gd name="T85" fmla="*/ 748 h 774"/>
              <a:gd name="T86" fmla="*/ 506 w 779"/>
              <a:gd name="T87" fmla="*/ 757 h 774"/>
              <a:gd name="T88" fmla="*/ 494 w 779"/>
              <a:gd name="T89" fmla="*/ 758 h 774"/>
              <a:gd name="T90" fmla="*/ 489 w 779"/>
              <a:gd name="T91" fmla="*/ 767 h 774"/>
              <a:gd name="T92" fmla="*/ 435 w 779"/>
              <a:gd name="T93" fmla="*/ 759 h 774"/>
              <a:gd name="T94" fmla="*/ 408 w 779"/>
              <a:gd name="T95" fmla="*/ 717 h 774"/>
              <a:gd name="T96" fmla="*/ 414 w 779"/>
              <a:gd name="T97" fmla="*/ 716 h 774"/>
              <a:gd name="T98" fmla="*/ 420 w 779"/>
              <a:gd name="T99" fmla="*/ 712 h 774"/>
              <a:gd name="T100" fmla="*/ 423 w 779"/>
              <a:gd name="T101" fmla="*/ 708 h 774"/>
              <a:gd name="T102" fmla="*/ 427 w 779"/>
              <a:gd name="T103" fmla="*/ 703 h 774"/>
              <a:gd name="T104" fmla="*/ 421 w 779"/>
              <a:gd name="T105" fmla="*/ 691 h 774"/>
              <a:gd name="T106" fmla="*/ 413 w 779"/>
              <a:gd name="T107" fmla="*/ 678 h 774"/>
              <a:gd name="T108" fmla="*/ 321 w 779"/>
              <a:gd name="T109" fmla="*/ 673 h 774"/>
              <a:gd name="T110" fmla="*/ 214 w 779"/>
              <a:gd name="T111" fmla="*/ 623 h 774"/>
              <a:gd name="T112" fmla="*/ 219 w 779"/>
              <a:gd name="T113" fmla="*/ 613 h 774"/>
              <a:gd name="T114" fmla="*/ 227 w 779"/>
              <a:gd name="T115" fmla="*/ 608 h 774"/>
              <a:gd name="T116" fmla="*/ 232 w 779"/>
              <a:gd name="T117" fmla="*/ 599 h 774"/>
              <a:gd name="T118" fmla="*/ 239 w 779"/>
              <a:gd name="T119" fmla="*/ 567 h 774"/>
              <a:gd name="T120" fmla="*/ 111 w 779"/>
              <a:gd name="T121" fmla="*/ 560 h 774"/>
              <a:gd name="T122" fmla="*/ 97 w 779"/>
              <a:gd name="T123" fmla="*/ 568 h 774"/>
              <a:gd name="T124" fmla="*/ 80 w 779"/>
              <a:gd name="T125" fmla="*/ 574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9" h="774">
                <a:moveTo>
                  <a:pt x="62" y="568"/>
                </a:moveTo>
                <a:lnTo>
                  <a:pt x="62" y="568"/>
                </a:lnTo>
                <a:lnTo>
                  <a:pt x="62" y="568"/>
                </a:lnTo>
                <a:lnTo>
                  <a:pt x="62" y="568"/>
                </a:lnTo>
                <a:lnTo>
                  <a:pt x="63" y="572"/>
                </a:lnTo>
                <a:lnTo>
                  <a:pt x="60" y="572"/>
                </a:lnTo>
                <a:lnTo>
                  <a:pt x="54" y="573"/>
                </a:lnTo>
                <a:lnTo>
                  <a:pt x="48" y="574"/>
                </a:lnTo>
                <a:lnTo>
                  <a:pt x="47" y="574"/>
                </a:lnTo>
                <a:lnTo>
                  <a:pt x="46" y="574"/>
                </a:lnTo>
                <a:lnTo>
                  <a:pt x="44" y="578"/>
                </a:lnTo>
                <a:lnTo>
                  <a:pt x="44" y="578"/>
                </a:lnTo>
                <a:lnTo>
                  <a:pt x="43" y="582"/>
                </a:lnTo>
                <a:lnTo>
                  <a:pt x="42" y="582"/>
                </a:lnTo>
                <a:lnTo>
                  <a:pt x="40" y="583"/>
                </a:lnTo>
                <a:lnTo>
                  <a:pt x="40" y="583"/>
                </a:lnTo>
                <a:lnTo>
                  <a:pt x="39" y="582"/>
                </a:lnTo>
                <a:lnTo>
                  <a:pt x="39" y="580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8" y="577"/>
                </a:lnTo>
                <a:lnTo>
                  <a:pt x="37" y="578"/>
                </a:lnTo>
                <a:lnTo>
                  <a:pt x="36" y="578"/>
                </a:lnTo>
                <a:lnTo>
                  <a:pt x="34" y="579"/>
                </a:lnTo>
                <a:lnTo>
                  <a:pt x="33" y="580"/>
                </a:lnTo>
                <a:lnTo>
                  <a:pt x="31" y="581"/>
                </a:lnTo>
                <a:lnTo>
                  <a:pt x="31" y="582"/>
                </a:lnTo>
                <a:lnTo>
                  <a:pt x="30" y="583"/>
                </a:lnTo>
                <a:lnTo>
                  <a:pt x="30" y="583"/>
                </a:lnTo>
                <a:lnTo>
                  <a:pt x="29" y="583"/>
                </a:lnTo>
                <a:lnTo>
                  <a:pt x="29" y="583"/>
                </a:lnTo>
                <a:lnTo>
                  <a:pt x="28" y="584"/>
                </a:lnTo>
                <a:lnTo>
                  <a:pt x="27" y="584"/>
                </a:lnTo>
                <a:lnTo>
                  <a:pt x="25" y="584"/>
                </a:lnTo>
                <a:lnTo>
                  <a:pt x="25" y="584"/>
                </a:lnTo>
                <a:lnTo>
                  <a:pt x="25" y="585"/>
                </a:lnTo>
                <a:lnTo>
                  <a:pt x="24" y="586"/>
                </a:lnTo>
                <a:lnTo>
                  <a:pt x="24" y="586"/>
                </a:lnTo>
                <a:lnTo>
                  <a:pt x="17" y="586"/>
                </a:lnTo>
                <a:lnTo>
                  <a:pt x="17" y="586"/>
                </a:lnTo>
                <a:lnTo>
                  <a:pt x="17" y="583"/>
                </a:lnTo>
                <a:lnTo>
                  <a:pt x="17" y="582"/>
                </a:lnTo>
                <a:lnTo>
                  <a:pt x="18" y="581"/>
                </a:lnTo>
                <a:lnTo>
                  <a:pt x="18" y="578"/>
                </a:lnTo>
                <a:lnTo>
                  <a:pt x="18" y="577"/>
                </a:lnTo>
                <a:lnTo>
                  <a:pt x="19" y="572"/>
                </a:lnTo>
                <a:lnTo>
                  <a:pt x="19" y="572"/>
                </a:lnTo>
                <a:lnTo>
                  <a:pt x="21" y="571"/>
                </a:lnTo>
                <a:lnTo>
                  <a:pt x="22" y="571"/>
                </a:lnTo>
                <a:lnTo>
                  <a:pt x="21" y="570"/>
                </a:lnTo>
                <a:lnTo>
                  <a:pt x="20" y="568"/>
                </a:lnTo>
                <a:lnTo>
                  <a:pt x="20" y="568"/>
                </a:lnTo>
                <a:lnTo>
                  <a:pt x="19" y="564"/>
                </a:lnTo>
                <a:lnTo>
                  <a:pt x="17" y="562"/>
                </a:lnTo>
                <a:lnTo>
                  <a:pt x="17" y="562"/>
                </a:lnTo>
                <a:lnTo>
                  <a:pt x="17" y="562"/>
                </a:lnTo>
                <a:lnTo>
                  <a:pt x="17" y="559"/>
                </a:lnTo>
                <a:lnTo>
                  <a:pt x="16" y="558"/>
                </a:lnTo>
                <a:lnTo>
                  <a:pt x="16" y="557"/>
                </a:lnTo>
                <a:lnTo>
                  <a:pt x="15" y="554"/>
                </a:lnTo>
                <a:lnTo>
                  <a:pt x="15" y="554"/>
                </a:lnTo>
                <a:lnTo>
                  <a:pt x="15" y="552"/>
                </a:lnTo>
                <a:lnTo>
                  <a:pt x="14" y="551"/>
                </a:lnTo>
                <a:lnTo>
                  <a:pt x="14" y="549"/>
                </a:lnTo>
                <a:lnTo>
                  <a:pt x="14" y="549"/>
                </a:lnTo>
                <a:lnTo>
                  <a:pt x="14" y="546"/>
                </a:lnTo>
                <a:lnTo>
                  <a:pt x="15" y="544"/>
                </a:lnTo>
                <a:lnTo>
                  <a:pt x="15" y="544"/>
                </a:lnTo>
                <a:lnTo>
                  <a:pt x="18" y="538"/>
                </a:lnTo>
                <a:lnTo>
                  <a:pt x="19" y="537"/>
                </a:lnTo>
                <a:lnTo>
                  <a:pt x="19" y="537"/>
                </a:lnTo>
                <a:lnTo>
                  <a:pt x="19" y="536"/>
                </a:lnTo>
                <a:lnTo>
                  <a:pt x="19" y="535"/>
                </a:lnTo>
                <a:lnTo>
                  <a:pt x="20" y="534"/>
                </a:lnTo>
                <a:lnTo>
                  <a:pt x="20" y="534"/>
                </a:lnTo>
                <a:lnTo>
                  <a:pt x="22" y="528"/>
                </a:lnTo>
                <a:lnTo>
                  <a:pt x="22" y="527"/>
                </a:lnTo>
                <a:lnTo>
                  <a:pt x="23" y="527"/>
                </a:lnTo>
                <a:lnTo>
                  <a:pt x="23" y="526"/>
                </a:lnTo>
                <a:lnTo>
                  <a:pt x="23" y="526"/>
                </a:lnTo>
                <a:lnTo>
                  <a:pt x="24" y="524"/>
                </a:lnTo>
                <a:lnTo>
                  <a:pt x="24" y="524"/>
                </a:lnTo>
                <a:lnTo>
                  <a:pt x="25" y="523"/>
                </a:lnTo>
                <a:lnTo>
                  <a:pt x="25" y="522"/>
                </a:lnTo>
                <a:lnTo>
                  <a:pt x="27" y="520"/>
                </a:lnTo>
                <a:lnTo>
                  <a:pt x="28" y="519"/>
                </a:lnTo>
                <a:lnTo>
                  <a:pt x="29" y="518"/>
                </a:lnTo>
                <a:lnTo>
                  <a:pt x="29" y="518"/>
                </a:lnTo>
                <a:lnTo>
                  <a:pt x="30" y="517"/>
                </a:lnTo>
                <a:lnTo>
                  <a:pt x="30" y="517"/>
                </a:lnTo>
                <a:lnTo>
                  <a:pt x="30" y="516"/>
                </a:lnTo>
                <a:lnTo>
                  <a:pt x="30" y="516"/>
                </a:lnTo>
                <a:lnTo>
                  <a:pt x="31" y="515"/>
                </a:lnTo>
                <a:lnTo>
                  <a:pt x="31" y="515"/>
                </a:lnTo>
                <a:lnTo>
                  <a:pt x="31" y="515"/>
                </a:lnTo>
                <a:lnTo>
                  <a:pt x="32" y="514"/>
                </a:lnTo>
                <a:lnTo>
                  <a:pt x="32" y="514"/>
                </a:lnTo>
                <a:lnTo>
                  <a:pt x="34" y="511"/>
                </a:lnTo>
                <a:lnTo>
                  <a:pt x="34" y="509"/>
                </a:lnTo>
                <a:lnTo>
                  <a:pt x="34" y="505"/>
                </a:lnTo>
                <a:lnTo>
                  <a:pt x="34" y="505"/>
                </a:lnTo>
                <a:lnTo>
                  <a:pt x="33" y="502"/>
                </a:lnTo>
                <a:lnTo>
                  <a:pt x="33" y="501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5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6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7" y="500"/>
                </a:lnTo>
                <a:lnTo>
                  <a:pt x="38" y="500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38" y="501"/>
                </a:lnTo>
                <a:lnTo>
                  <a:pt x="41" y="501"/>
                </a:lnTo>
                <a:lnTo>
                  <a:pt x="41" y="501"/>
                </a:lnTo>
                <a:lnTo>
                  <a:pt x="44" y="500"/>
                </a:lnTo>
                <a:lnTo>
                  <a:pt x="44" y="500"/>
                </a:lnTo>
                <a:lnTo>
                  <a:pt x="44" y="500"/>
                </a:lnTo>
                <a:lnTo>
                  <a:pt x="46" y="501"/>
                </a:lnTo>
                <a:lnTo>
                  <a:pt x="47" y="502"/>
                </a:lnTo>
                <a:lnTo>
                  <a:pt x="49" y="505"/>
                </a:lnTo>
                <a:lnTo>
                  <a:pt x="50" y="504"/>
                </a:lnTo>
                <a:lnTo>
                  <a:pt x="50" y="504"/>
                </a:lnTo>
                <a:lnTo>
                  <a:pt x="51" y="502"/>
                </a:lnTo>
                <a:lnTo>
                  <a:pt x="52" y="502"/>
                </a:lnTo>
                <a:lnTo>
                  <a:pt x="53" y="500"/>
                </a:lnTo>
                <a:lnTo>
                  <a:pt x="53" y="500"/>
                </a:lnTo>
                <a:lnTo>
                  <a:pt x="55" y="496"/>
                </a:lnTo>
                <a:lnTo>
                  <a:pt x="55" y="492"/>
                </a:lnTo>
                <a:lnTo>
                  <a:pt x="56" y="492"/>
                </a:lnTo>
                <a:lnTo>
                  <a:pt x="56" y="490"/>
                </a:lnTo>
                <a:lnTo>
                  <a:pt x="59" y="489"/>
                </a:lnTo>
                <a:lnTo>
                  <a:pt x="60" y="488"/>
                </a:lnTo>
                <a:lnTo>
                  <a:pt x="61" y="487"/>
                </a:lnTo>
                <a:lnTo>
                  <a:pt x="61" y="486"/>
                </a:lnTo>
                <a:lnTo>
                  <a:pt x="61" y="486"/>
                </a:lnTo>
                <a:lnTo>
                  <a:pt x="62" y="479"/>
                </a:lnTo>
                <a:lnTo>
                  <a:pt x="63" y="478"/>
                </a:lnTo>
                <a:lnTo>
                  <a:pt x="63" y="477"/>
                </a:lnTo>
                <a:lnTo>
                  <a:pt x="63" y="477"/>
                </a:lnTo>
                <a:lnTo>
                  <a:pt x="64" y="476"/>
                </a:lnTo>
                <a:lnTo>
                  <a:pt x="65" y="472"/>
                </a:lnTo>
                <a:lnTo>
                  <a:pt x="65" y="471"/>
                </a:lnTo>
                <a:lnTo>
                  <a:pt x="65" y="468"/>
                </a:lnTo>
                <a:lnTo>
                  <a:pt x="66" y="467"/>
                </a:lnTo>
                <a:lnTo>
                  <a:pt x="61" y="465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4"/>
                </a:lnTo>
                <a:lnTo>
                  <a:pt x="60" y="463"/>
                </a:lnTo>
                <a:lnTo>
                  <a:pt x="60" y="463"/>
                </a:lnTo>
                <a:lnTo>
                  <a:pt x="60" y="463"/>
                </a:lnTo>
                <a:lnTo>
                  <a:pt x="59" y="462"/>
                </a:lnTo>
                <a:lnTo>
                  <a:pt x="59" y="462"/>
                </a:lnTo>
                <a:lnTo>
                  <a:pt x="59" y="462"/>
                </a:lnTo>
                <a:lnTo>
                  <a:pt x="58" y="461"/>
                </a:lnTo>
                <a:lnTo>
                  <a:pt x="58" y="461"/>
                </a:lnTo>
                <a:lnTo>
                  <a:pt x="58" y="460"/>
                </a:lnTo>
                <a:lnTo>
                  <a:pt x="58" y="460"/>
                </a:lnTo>
                <a:lnTo>
                  <a:pt x="58" y="460"/>
                </a:lnTo>
                <a:lnTo>
                  <a:pt x="57" y="460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7" y="458"/>
                </a:lnTo>
                <a:lnTo>
                  <a:pt x="56" y="458"/>
                </a:lnTo>
                <a:lnTo>
                  <a:pt x="56" y="457"/>
                </a:lnTo>
                <a:lnTo>
                  <a:pt x="55" y="457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5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4"/>
                </a:lnTo>
                <a:lnTo>
                  <a:pt x="53" y="454"/>
                </a:lnTo>
                <a:lnTo>
                  <a:pt x="53" y="453"/>
                </a:lnTo>
                <a:lnTo>
                  <a:pt x="53" y="453"/>
                </a:lnTo>
                <a:lnTo>
                  <a:pt x="53" y="453"/>
                </a:lnTo>
                <a:lnTo>
                  <a:pt x="52" y="453"/>
                </a:lnTo>
                <a:lnTo>
                  <a:pt x="52" y="452"/>
                </a:lnTo>
                <a:lnTo>
                  <a:pt x="52" y="452"/>
                </a:lnTo>
                <a:lnTo>
                  <a:pt x="51" y="451"/>
                </a:lnTo>
                <a:lnTo>
                  <a:pt x="51" y="451"/>
                </a:lnTo>
                <a:lnTo>
                  <a:pt x="51" y="451"/>
                </a:lnTo>
                <a:lnTo>
                  <a:pt x="51" y="450"/>
                </a:lnTo>
                <a:lnTo>
                  <a:pt x="50" y="450"/>
                </a:lnTo>
                <a:lnTo>
                  <a:pt x="50" y="450"/>
                </a:lnTo>
                <a:lnTo>
                  <a:pt x="50" y="449"/>
                </a:lnTo>
                <a:lnTo>
                  <a:pt x="49" y="449"/>
                </a:lnTo>
                <a:lnTo>
                  <a:pt x="49" y="449"/>
                </a:lnTo>
                <a:lnTo>
                  <a:pt x="49" y="449"/>
                </a:lnTo>
                <a:lnTo>
                  <a:pt x="49" y="449"/>
                </a:lnTo>
                <a:lnTo>
                  <a:pt x="48" y="448"/>
                </a:lnTo>
                <a:lnTo>
                  <a:pt x="48" y="448"/>
                </a:lnTo>
                <a:lnTo>
                  <a:pt x="47" y="448"/>
                </a:lnTo>
                <a:lnTo>
                  <a:pt x="47" y="448"/>
                </a:lnTo>
                <a:lnTo>
                  <a:pt x="47" y="448"/>
                </a:lnTo>
                <a:lnTo>
                  <a:pt x="46" y="447"/>
                </a:lnTo>
                <a:lnTo>
                  <a:pt x="46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4"/>
                </a:lnTo>
                <a:lnTo>
                  <a:pt x="42" y="442"/>
                </a:lnTo>
                <a:lnTo>
                  <a:pt x="44" y="440"/>
                </a:lnTo>
                <a:lnTo>
                  <a:pt x="44" y="440"/>
                </a:lnTo>
                <a:lnTo>
                  <a:pt x="46" y="438"/>
                </a:lnTo>
                <a:lnTo>
                  <a:pt x="47" y="436"/>
                </a:lnTo>
                <a:lnTo>
                  <a:pt x="49" y="435"/>
                </a:lnTo>
                <a:lnTo>
                  <a:pt x="46" y="432"/>
                </a:lnTo>
                <a:lnTo>
                  <a:pt x="49" y="428"/>
                </a:lnTo>
                <a:lnTo>
                  <a:pt x="49" y="426"/>
                </a:lnTo>
                <a:lnTo>
                  <a:pt x="49" y="425"/>
                </a:lnTo>
                <a:lnTo>
                  <a:pt x="48" y="424"/>
                </a:lnTo>
                <a:lnTo>
                  <a:pt x="44" y="422"/>
                </a:lnTo>
                <a:lnTo>
                  <a:pt x="42" y="421"/>
                </a:lnTo>
                <a:lnTo>
                  <a:pt x="41" y="421"/>
                </a:lnTo>
                <a:lnTo>
                  <a:pt x="41" y="420"/>
                </a:lnTo>
                <a:lnTo>
                  <a:pt x="40" y="420"/>
                </a:lnTo>
                <a:lnTo>
                  <a:pt x="38" y="418"/>
                </a:lnTo>
                <a:lnTo>
                  <a:pt x="38" y="418"/>
                </a:lnTo>
                <a:lnTo>
                  <a:pt x="35" y="416"/>
                </a:lnTo>
                <a:lnTo>
                  <a:pt x="34" y="415"/>
                </a:lnTo>
                <a:lnTo>
                  <a:pt x="34" y="415"/>
                </a:lnTo>
                <a:lnTo>
                  <a:pt x="33" y="414"/>
                </a:lnTo>
                <a:lnTo>
                  <a:pt x="33" y="414"/>
                </a:lnTo>
                <a:lnTo>
                  <a:pt x="33" y="414"/>
                </a:lnTo>
                <a:lnTo>
                  <a:pt x="28" y="413"/>
                </a:lnTo>
                <a:lnTo>
                  <a:pt x="29" y="412"/>
                </a:lnTo>
                <a:lnTo>
                  <a:pt x="29" y="410"/>
                </a:lnTo>
                <a:lnTo>
                  <a:pt x="30" y="406"/>
                </a:lnTo>
                <a:lnTo>
                  <a:pt x="30" y="406"/>
                </a:lnTo>
                <a:lnTo>
                  <a:pt x="30" y="406"/>
                </a:lnTo>
                <a:lnTo>
                  <a:pt x="29" y="402"/>
                </a:lnTo>
                <a:lnTo>
                  <a:pt x="29" y="401"/>
                </a:lnTo>
                <a:lnTo>
                  <a:pt x="29" y="401"/>
                </a:lnTo>
                <a:lnTo>
                  <a:pt x="28" y="401"/>
                </a:lnTo>
                <a:lnTo>
                  <a:pt x="19" y="399"/>
                </a:lnTo>
                <a:lnTo>
                  <a:pt x="19" y="398"/>
                </a:lnTo>
                <a:lnTo>
                  <a:pt x="17" y="395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6" y="390"/>
                </a:lnTo>
                <a:lnTo>
                  <a:pt x="13" y="388"/>
                </a:lnTo>
                <a:lnTo>
                  <a:pt x="13" y="388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9" y="385"/>
                </a:lnTo>
                <a:lnTo>
                  <a:pt x="8" y="383"/>
                </a:lnTo>
                <a:lnTo>
                  <a:pt x="6" y="380"/>
                </a:lnTo>
                <a:lnTo>
                  <a:pt x="5" y="379"/>
                </a:lnTo>
                <a:lnTo>
                  <a:pt x="5" y="379"/>
                </a:lnTo>
                <a:lnTo>
                  <a:pt x="5" y="379"/>
                </a:lnTo>
                <a:lnTo>
                  <a:pt x="5" y="378"/>
                </a:lnTo>
                <a:lnTo>
                  <a:pt x="4" y="377"/>
                </a:lnTo>
                <a:lnTo>
                  <a:pt x="5" y="376"/>
                </a:lnTo>
                <a:lnTo>
                  <a:pt x="7" y="373"/>
                </a:lnTo>
                <a:lnTo>
                  <a:pt x="8" y="373"/>
                </a:lnTo>
                <a:lnTo>
                  <a:pt x="8" y="373"/>
                </a:lnTo>
                <a:lnTo>
                  <a:pt x="8" y="372"/>
                </a:lnTo>
                <a:lnTo>
                  <a:pt x="8" y="371"/>
                </a:lnTo>
                <a:lnTo>
                  <a:pt x="9" y="371"/>
                </a:lnTo>
                <a:lnTo>
                  <a:pt x="9" y="371"/>
                </a:lnTo>
                <a:lnTo>
                  <a:pt x="9" y="371"/>
                </a:lnTo>
                <a:lnTo>
                  <a:pt x="10" y="371"/>
                </a:lnTo>
                <a:lnTo>
                  <a:pt x="10" y="370"/>
                </a:lnTo>
                <a:lnTo>
                  <a:pt x="10" y="370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9"/>
                </a:lnTo>
                <a:lnTo>
                  <a:pt x="12" y="369"/>
                </a:lnTo>
                <a:lnTo>
                  <a:pt x="13" y="369"/>
                </a:lnTo>
                <a:lnTo>
                  <a:pt x="13" y="369"/>
                </a:lnTo>
                <a:lnTo>
                  <a:pt x="13" y="368"/>
                </a:lnTo>
                <a:lnTo>
                  <a:pt x="14" y="368"/>
                </a:lnTo>
                <a:lnTo>
                  <a:pt x="14" y="368"/>
                </a:lnTo>
                <a:lnTo>
                  <a:pt x="14" y="368"/>
                </a:lnTo>
                <a:lnTo>
                  <a:pt x="15" y="368"/>
                </a:lnTo>
                <a:lnTo>
                  <a:pt x="15" y="368"/>
                </a:lnTo>
                <a:lnTo>
                  <a:pt x="15" y="367"/>
                </a:lnTo>
                <a:lnTo>
                  <a:pt x="15" y="367"/>
                </a:lnTo>
                <a:lnTo>
                  <a:pt x="16" y="367"/>
                </a:lnTo>
                <a:lnTo>
                  <a:pt x="16" y="367"/>
                </a:lnTo>
                <a:lnTo>
                  <a:pt x="17" y="367"/>
                </a:lnTo>
                <a:lnTo>
                  <a:pt x="17" y="367"/>
                </a:lnTo>
                <a:lnTo>
                  <a:pt x="17" y="366"/>
                </a:lnTo>
                <a:lnTo>
                  <a:pt x="17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9" y="366"/>
                </a:lnTo>
                <a:lnTo>
                  <a:pt x="20" y="365"/>
                </a:lnTo>
                <a:lnTo>
                  <a:pt x="20" y="365"/>
                </a:lnTo>
                <a:lnTo>
                  <a:pt x="20" y="365"/>
                </a:lnTo>
                <a:lnTo>
                  <a:pt x="20" y="364"/>
                </a:lnTo>
                <a:lnTo>
                  <a:pt x="20" y="364"/>
                </a:lnTo>
                <a:lnTo>
                  <a:pt x="20" y="364"/>
                </a:lnTo>
                <a:lnTo>
                  <a:pt x="20" y="364"/>
                </a:lnTo>
                <a:lnTo>
                  <a:pt x="19" y="364"/>
                </a:lnTo>
                <a:lnTo>
                  <a:pt x="19" y="364"/>
                </a:lnTo>
                <a:lnTo>
                  <a:pt x="19" y="364"/>
                </a:lnTo>
                <a:lnTo>
                  <a:pt x="18" y="364"/>
                </a:lnTo>
                <a:lnTo>
                  <a:pt x="18" y="364"/>
                </a:lnTo>
                <a:lnTo>
                  <a:pt x="17" y="364"/>
                </a:lnTo>
                <a:lnTo>
                  <a:pt x="17" y="364"/>
                </a:lnTo>
                <a:lnTo>
                  <a:pt x="17" y="364"/>
                </a:lnTo>
                <a:lnTo>
                  <a:pt x="17" y="364"/>
                </a:lnTo>
                <a:lnTo>
                  <a:pt x="18" y="363"/>
                </a:lnTo>
                <a:lnTo>
                  <a:pt x="18" y="363"/>
                </a:lnTo>
                <a:lnTo>
                  <a:pt x="17" y="363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2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1"/>
                </a:lnTo>
                <a:lnTo>
                  <a:pt x="16" y="361"/>
                </a:lnTo>
                <a:lnTo>
                  <a:pt x="16" y="360"/>
                </a:lnTo>
                <a:lnTo>
                  <a:pt x="16" y="360"/>
                </a:lnTo>
                <a:lnTo>
                  <a:pt x="16" y="360"/>
                </a:lnTo>
                <a:lnTo>
                  <a:pt x="16" y="359"/>
                </a:lnTo>
                <a:lnTo>
                  <a:pt x="16" y="359"/>
                </a:lnTo>
                <a:lnTo>
                  <a:pt x="17" y="358"/>
                </a:lnTo>
                <a:lnTo>
                  <a:pt x="17" y="358"/>
                </a:lnTo>
                <a:lnTo>
                  <a:pt x="17" y="357"/>
                </a:lnTo>
                <a:lnTo>
                  <a:pt x="17" y="357"/>
                </a:lnTo>
                <a:lnTo>
                  <a:pt x="17" y="357"/>
                </a:lnTo>
                <a:lnTo>
                  <a:pt x="16" y="357"/>
                </a:lnTo>
                <a:lnTo>
                  <a:pt x="16" y="357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6" y="356"/>
                </a:lnTo>
                <a:lnTo>
                  <a:pt x="17" y="356"/>
                </a:lnTo>
                <a:lnTo>
                  <a:pt x="17" y="356"/>
                </a:lnTo>
                <a:lnTo>
                  <a:pt x="17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5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4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3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1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50"/>
                </a:lnTo>
                <a:lnTo>
                  <a:pt x="16" y="349"/>
                </a:lnTo>
                <a:lnTo>
                  <a:pt x="16" y="349"/>
                </a:lnTo>
                <a:lnTo>
                  <a:pt x="16" y="349"/>
                </a:lnTo>
                <a:lnTo>
                  <a:pt x="16" y="348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5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1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6" y="338"/>
                </a:lnTo>
                <a:lnTo>
                  <a:pt x="16" y="338"/>
                </a:lnTo>
                <a:lnTo>
                  <a:pt x="16" y="337"/>
                </a:lnTo>
                <a:lnTo>
                  <a:pt x="16" y="337"/>
                </a:lnTo>
                <a:lnTo>
                  <a:pt x="16" y="337"/>
                </a:lnTo>
                <a:lnTo>
                  <a:pt x="16" y="337"/>
                </a:lnTo>
                <a:lnTo>
                  <a:pt x="16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6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3"/>
                </a:lnTo>
                <a:lnTo>
                  <a:pt x="16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5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1"/>
                </a:lnTo>
                <a:lnTo>
                  <a:pt x="14" y="331"/>
                </a:lnTo>
                <a:lnTo>
                  <a:pt x="14" y="331"/>
                </a:lnTo>
                <a:lnTo>
                  <a:pt x="14" y="331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4" y="330"/>
                </a:lnTo>
                <a:lnTo>
                  <a:pt x="13" y="330"/>
                </a:lnTo>
                <a:lnTo>
                  <a:pt x="13" y="330"/>
                </a:lnTo>
                <a:lnTo>
                  <a:pt x="13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9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5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6"/>
                </a:lnTo>
                <a:lnTo>
                  <a:pt x="14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6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5"/>
                </a:lnTo>
                <a:lnTo>
                  <a:pt x="13" y="324"/>
                </a:lnTo>
                <a:lnTo>
                  <a:pt x="13" y="324"/>
                </a:lnTo>
                <a:lnTo>
                  <a:pt x="13" y="324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3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3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2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1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12" y="320"/>
                </a:lnTo>
                <a:lnTo>
                  <a:pt x="6" y="311"/>
                </a:lnTo>
                <a:lnTo>
                  <a:pt x="6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7" y="311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09"/>
                </a:lnTo>
                <a:lnTo>
                  <a:pt x="6" y="309"/>
                </a:lnTo>
                <a:lnTo>
                  <a:pt x="6" y="309"/>
                </a:lnTo>
                <a:lnTo>
                  <a:pt x="6" y="308"/>
                </a:lnTo>
                <a:lnTo>
                  <a:pt x="6" y="308"/>
                </a:lnTo>
                <a:lnTo>
                  <a:pt x="5" y="308"/>
                </a:lnTo>
                <a:lnTo>
                  <a:pt x="5" y="308"/>
                </a:lnTo>
                <a:lnTo>
                  <a:pt x="5" y="308"/>
                </a:lnTo>
                <a:lnTo>
                  <a:pt x="5" y="308"/>
                </a:lnTo>
                <a:lnTo>
                  <a:pt x="6" y="307"/>
                </a:lnTo>
                <a:lnTo>
                  <a:pt x="6" y="307"/>
                </a:lnTo>
                <a:lnTo>
                  <a:pt x="6" y="307"/>
                </a:lnTo>
                <a:lnTo>
                  <a:pt x="6" y="307"/>
                </a:lnTo>
                <a:lnTo>
                  <a:pt x="6" y="306"/>
                </a:lnTo>
                <a:lnTo>
                  <a:pt x="6" y="306"/>
                </a:lnTo>
                <a:lnTo>
                  <a:pt x="5" y="306"/>
                </a:lnTo>
                <a:lnTo>
                  <a:pt x="5" y="306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5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4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3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5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4" y="302"/>
                </a:lnTo>
                <a:lnTo>
                  <a:pt x="5" y="302"/>
                </a:lnTo>
                <a:lnTo>
                  <a:pt x="5" y="301"/>
                </a:lnTo>
                <a:lnTo>
                  <a:pt x="5" y="301"/>
                </a:lnTo>
                <a:lnTo>
                  <a:pt x="5" y="301"/>
                </a:lnTo>
                <a:lnTo>
                  <a:pt x="5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1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4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2" y="299"/>
                </a:lnTo>
                <a:lnTo>
                  <a:pt x="2" y="299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8"/>
                </a:lnTo>
                <a:lnTo>
                  <a:pt x="2" y="297"/>
                </a:lnTo>
                <a:lnTo>
                  <a:pt x="2" y="297"/>
                </a:lnTo>
                <a:lnTo>
                  <a:pt x="1" y="294"/>
                </a:lnTo>
                <a:lnTo>
                  <a:pt x="0" y="291"/>
                </a:lnTo>
                <a:lnTo>
                  <a:pt x="0" y="291"/>
                </a:lnTo>
                <a:lnTo>
                  <a:pt x="1" y="290"/>
                </a:lnTo>
                <a:lnTo>
                  <a:pt x="1" y="289"/>
                </a:lnTo>
                <a:lnTo>
                  <a:pt x="4" y="284"/>
                </a:lnTo>
                <a:lnTo>
                  <a:pt x="4" y="283"/>
                </a:lnTo>
                <a:lnTo>
                  <a:pt x="5" y="282"/>
                </a:lnTo>
                <a:lnTo>
                  <a:pt x="7" y="277"/>
                </a:lnTo>
                <a:lnTo>
                  <a:pt x="7" y="277"/>
                </a:lnTo>
                <a:lnTo>
                  <a:pt x="7" y="276"/>
                </a:lnTo>
                <a:lnTo>
                  <a:pt x="7" y="276"/>
                </a:lnTo>
                <a:lnTo>
                  <a:pt x="7" y="276"/>
                </a:lnTo>
                <a:lnTo>
                  <a:pt x="7" y="275"/>
                </a:lnTo>
                <a:lnTo>
                  <a:pt x="8" y="274"/>
                </a:lnTo>
                <a:lnTo>
                  <a:pt x="8" y="273"/>
                </a:lnTo>
                <a:lnTo>
                  <a:pt x="9" y="272"/>
                </a:lnTo>
                <a:lnTo>
                  <a:pt x="9" y="272"/>
                </a:lnTo>
                <a:lnTo>
                  <a:pt x="9" y="272"/>
                </a:lnTo>
                <a:lnTo>
                  <a:pt x="9" y="271"/>
                </a:lnTo>
                <a:lnTo>
                  <a:pt x="9" y="270"/>
                </a:lnTo>
                <a:lnTo>
                  <a:pt x="10" y="270"/>
                </a:lnTo>
                <a:lnTo>
                  <a:pt x="11" y="268"/>
                </a:lnTo>
                <a:lnTo>
                  <a:pt x="11" y="267"/>
                </a:lnTo>
                <a:lnTo>
                  <a:pt x="11" y="267"/>
                </a:lnTo>
                <a:lnTo>
                  <a:pt x="12" y="265"/>
                </a:lnTo>
                <a:lnTo>
                  <a:pt x="13" y="263"/>
                </a:lnTo>
                <a:lnTo>
                  <a:pt x="14" y="262"/>
                </a:lnTo>
                <a:lnTo>
                  <a:pt x="15" y="260"/>
                </a:lnTo>
                <a:lnTo>
                  <a:pt x="16" y="256"/>
                </a:lnTo>
                <a:lnTo>
                  <a:pt x="18" y="253"/>
                </a:lnTo>
                <a:lnTo>
                  <a:pt x="19" y="251"/>
                </a:lnTo>
                <a:lnTo>
                  <a:pt x="19" y="250"/>
                </a:lnTo>
                <a:lnTo>
                  <a:pt x="19" y="250"/>
                </a:lnTo>
                <a:lnTo>
                  <a:pt x="24" y="239"/>
                </a:lnTo>
                <a:lnTo>
                  <a:pt x="27" y="232"/>
                </a:lnTo>
                <a:lnTo>
                  <a:pt x="28" y="230"/>
                </a:lnTo>
                <a:lnTo>
                  <a:pt x="30" y="226"/>
                </a:lnTo>
                <a:lnTo>
                  <a:pt x="30" y="225"/>
                </a:lnTo>
                <a:lnTo>
                  <a:pt x="31" y="224"/>
                </a:lnTo>
                <a:lnTo>
                  <a:pt x="31" y="223"/>
                </a:lnTo>
                <a:lnTo>
                  <a:pt x="35" y="214"/>
                </a:lnTo>
                <a:lnTo>
                  <a:pt x="35" y="214"/>
                </a:lnTo>
                <a:lnTo>
                  <a:pt x="36" y="213"/>
                </a:lnTo>
                <a:lnTo>
                  <a:pt x="36" y="211"/>
                </a:lnTo>
                <a:lnTo>
                  <a:pt x="36" y="211"/>
                </a:lnTo>
                <a:lnTo>
                  <a:pt x="37" y="211"/>
                </a:lnTo>
                <a:lnTo>
                  <a:pt x="37" y="209"/>
                </a:lnTo>
                <a:lnTo>
                  <a:pt x="39" y="205"/>
                </a:lnTo>
                <a:lnTo>
                  <a:pt x="39" y="205"/>
                </a:lnTo>
                <a:lnTo>
                  <a:pt x="38" y="204"/>
                </a:lnTo>
                <a:lnTo>
                  <a:pt x="38" y="201"/>
                </a:lnTo>
                <a:lnTo>
                  <a:pt x="37" y="200"/>
                </a:lnTo>
                <a:lnTo>
                  <a:pt x="37" y="198"/>
                </a:lnTo>
                <a:lnTo>
                  <a:pt x="35" y="193"/>
                </a:lnTo>
                <a:lnTo>
                  <a:pt x="35" y="193"/>
                </a:lnTo>
                <a:lnTo>
                  <a:pt x="35" y="192"/>
                </a:lnTo>
                <a:lnTo>
                  <a:pt x="34" y="188"/>
                </a:lnTo>
                <a:lnTo>
                  <a:pt x="34" y="186"/>
                </a:lnTo>
                <a:lnTo>
                  <a:pt x="33" y="183"/>
                </a:lnTo>
                <a:lnTo>
                  <a:pt x="33" y="182"/>
                </a:lnTo>
                <a:lnTo>
                  <a:pt x="31" y="176"/>
                </a:lnTo>
                <a:lnTo>
                  <a:pt x="30" y="173"/>
                </a:lnTo>
                <a:lnTo>
                  <a:pt x="30" y="170"/>
                </a:lnTo>
                <a:lnTo>
                  <a:pt x="29" y="166"/>
                </a:lnTo>
                <a:lnTo>
                  <a:pt x="29" y="166"/>
                </a:lnTo>
                <a:lnTo>
                  <a:pt x="29" y="166"/>
                </a:lnTo>
                <a:lnTo>
                  <a:pt x="28" y="160"/>
                </a:lnTo>
                <a:lnTo>
                  <a:pt x="28" y="159"/>
                </a:lnTo>
                <a:lnTo>
                  <a:pt x="29" y="159"/>
                </a:lnTo>
                <a:lnTo>
                  <a:pt x="30" y="158"/>
                </a:lnTo>
                <a:lnTo>
                  <a:pt x="31" y="156"/>
                </a:lnTo>
                <a:lnTo>
                  <a:pt x="31" y="156"/>
                </a:lnTo>
                <a:lnTo>
                  <a:pt x="32" y="155"/>
                </a:lnTo>
                <a:lnTo>
                  <a:pt x="32" y="155"/>
                </a:lnTo>
                <a:lnTo>
                  <a:pt x="33" y="154"/>
                </a:lnTo>
                <a:lnTo>
                  <a:pt x="33" y="153"/>
                </a:lnTo>
                <a:lnTo>
                  <a:pt x="34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1"/>
                </a:lnTo>
                <a:lnTo>
                  <a:pt x="36" y="151"/>
                </a:lnTo>
                <a:lnTo>
                  <a:pt x="36" y="151"/>
                </a:lnTo>
                <a:lnTo>
                  <a:pt x="37" y="151"/>
                </a:lnTo>
                <a:lnTo>
                  <a:pt x="47" y="148"/>
                </a:lnTo>
                <a:lnTo>
                  <a:pt x="50" y="147"/>
                </a:lnTo>
                <a:lnTo>
                  <a:pt x="54" y="146"/>
                </a:lnTo>
                <a:lnTo>
                  <a:pt x="75" y="141"/>
                </a:lnTo>
                <a:lnTo>
                  <a:pt x="75" y="140"/>
                </a:lnTo>
                <a:lnTo>
                  <a:pt x="76" y="139"/>
                </a:lnTo>
                <a:lnTo>
                  <a:pt x="79" y="136"/>
                </a:lnTo>
                <a:lnTo>
                  <a:pt x="84" y="132"/>
                </a:lnTo>
                <a:lnTo>
                  <a:pt x="85" y="131"/>
                </a:lnTo>
                <a:lnTo>
                  <a:pt x="86" y="130"/>
                </a:lnTo>
                <a:lnTo>
                  <a:pt x="86" y="129"/>
                </a:lnTo>
                <a:lnTo>
                  <a:pt x="87" y="129"/>
                </a:lnTo>
                <a:lnTo>
                  <a:pt x="87" y="128"/>
                </a:lnTo>
                <a:lnTo>
                  <a:pt x="89" y="126"/>
                </a:lnTo>
                <a:lnTo>
                  <a:pt x="91" y="125"/>
                </a:lnTo>
                <a:lnTo>
                  <a:pt x="92" y="124"/>
                </a:lnTo>
                <a:lnTo>
                  <a:pt x="92" y="123"/>
                </a:lnTo>
                <a:lnTo>
                  <a:pt x="95" y="121"/>
                </a:lnTo>
                <a:lnTo>
                  <a:pt x="95" y="120"/>
                </a:lnTo>
                <a:lnTo>
                  <a:pt x="96" y="119"/>
                </a:lnTo>
                <a:lnTo>
                  <a:pt x="97" y="119"/>
                </a:lnTo>
                <a:lnTo>
                  <a:pt x="99" y="117"/>
                </a:lnTo>
                <a:lnTo>
                  <a:pt x="101" y="114"/>
                </a:lnTo>
                <a:lnTo>
                  <a:pt x="103" y="112"/>
                </a:lnTo>
                <a:lnTo>
                  <a:pt x="103" y="112"/>
                </a:lnTo>
                <a:lnTo>
                  <a:pt x="104" y="111"/>
                </a:lnTo>
                <a:lnTo>
                  <a:pt x="108" y="108"/>
                </a:lnTo>
                <a:lnTo>
                  <a:pt x="110" y="105"/>
                </a:lnTo>
                <a:lnTo>
                  <a:pt x="112" y="104"/>
                </a:lnTo>
                <a:lnTo>
                  <a:pt x="113" y="103"/>
                </a:lnTo>
                <a:lnTo>
                  <a:pt x="113" y="102"/>
                </a:lnTo>
                <a:lnTo>
                  <a:pt x="113" y="102"/>
                </a:lnTo>
                <a:lnTo>
                  <a:pt x="114" y="102"/>
                </a:lnTo>
                <a:lnTo>
                  <a:pt x="114" y="101"/>
                </a:lnTo>
                <a:lnTo>
                  <a:pt x="114" y="101"/>
                </a:lnTo>
                <a:lnTo>
                  <a:pt x="115" y="100"/>
                </a:lnTo>
                <a:lnTo>
                  <a:pt x="115" y="100"/>
                </a:lnTo>
                <a:lnTo>
                  <a:pt x="115" y="99"/>
                </a:lnTo>
                <a:lnTo>
                  <a:pt x="116" y="97"/>
                </a:lnTo>
                <a:lnTo>
                  <a:pt x="117" y="97"/>
                </a:lnTo>
                <a:lnTo>
                  <a:pt x="117" y="96"/>
                </a:lnTo>
                <a:lnTo>
                  <a:pt x="118" y="94"/>
                </a:lnTo>
                <a:lnTo>
                  <a:pt x="120" y="92"/>
                </a:lnTo>
                <a:lnTo>
                  <a:pt x="120" y="91"/>
                </a:lnTo>
                <a:lnTo>
                  <a:pt x="120" y="91"/>
                </a:lnTo>
                <a:lnTo>
                  <a:pt x="121" y="90"/>
                </a:lnTo>
                <a:lnTo>
                  <a:pt x="121" y="89"/>
                </a:lnTo>
                <a:lnTo>
                  <a:pt x="122" y="88"/>
                </a:lnTo>
                <a:lnTo>
                  <a:pt x="123" y="87"/>
                </a:lnTo>
                <a:lnTo>
                  <a:pt x="124" y="86"/>
                </a:lnTo>
                <a:lnTo>
                  <a:pt x="124" y="85"/>
                </a:lnTo>
                <a:lnTo>
                  <a:pt x="124" y="85"/>
                </a:lnTo>
                <a:lnTo>
                  <a:pt x="125" y="84"/>
                </a:lnTo>
                <a:lnTo>
                  <a:pt x="125" y="83"/>
                </a:lnTo>
                <a:lnTo>
                  <a:pt x="127" y="81"/>
                </a:lnTo>
                <a:lnTo>
                  <a:pt x="127" y="80"/>
                </a:lnTo>
                <a:lnTo>
                  <a:pt x="127" y="80"/>
                </a:lnTo>
                <a:lnTo>
                  <a:pt x="127" y="80"/>
                </a:lnTo>
                <a:lnTo>
                  <a:pt x="127" y="80"/>
                </a:lnTo>
                <a:lnTo>
                  <a:pt x="127" y="79"/>
                </a:lnTo>
                <a:lnTo>
                  <a:pt x="128" y="79"/>
                </a:lnTo>
                <a:lnTo>
                  <a:pt x="128" y="79"/>
                </a:lnTo>
                <a:lnTo>
                  <a:pt x="128" y="78"/>
                </a:lnTo>
                <a:lnTo>
                  <a:pt x="128" y="78"/>
                </a:lnTo>
                <a:lnTo>
                  <a:pt x="129" y="77"/>
                </a:lnTo>
                <a:lnTo>
                  <a:pt x="129" y="77"/>
                </a:lnTo>
                <a:lnTo>
                  <a:pt x="130" y="76"/>
                </a:lnTo>
                <a:lnTo>
                  <a:pt x="130" y="76"/>
                </a:lnTo>
                <a:lnTo>
                  <a:pt x="130" y="76"/>
                </a:lnTo>
                <a:lnTo>
                  <a:pt x="130" y="75"/>
                </a:lnTo>
                <a:lnTo>
                  <a:pt x="131" y="73"/>
                </a:lnTo>
                <a:lnTo>
                  <a:pt x="132" y="72"/>
                </a:lnTo>
                <a:lnTo>
                  <a:pt x="132" y="72"/>
                </a:lnTo>
                <a:lnTo>
                  <a:pt x="132" y="71"/>
                </a:lnTo>
                <a:lnTo>
                  <a:pt x="133" y="71"/>
                </a:lnTo>
                <a:lnTo>
                  <a:pt x="133" y="70"/>
                </a:lnTo>
                <a:lnTo>
                  <a:pt x="134" y="69"/>
                </a:lnTo>
                <a:lnTo>
                  <a:pt x="134" y="69"/>
                </a:lnTo>
                <a:lnTo>
                  <a:pt x="134" y="69"/>
                </a:lnTo>
                <a:lnTo>
                  <a:pt x="137" y="64"/>
                </a:lnTo>
                <a:lnTo>
                  <a:pt x="138" y="62"/>
                </a:lnTo>
                <a:lnTo>
                  <a:pt x="138" y="62"/>
                </a:lnTo>
                <a:lnTo>
                  <a:pt x="142" y="56"/>
                </a:lnTo>
                <a:lnTo>
                  <a:pt x="144" y="52"/>
                </a:lnTo>
                <a:lnTo>
                  <a:pt x="145" y="52"/>
                </a:lnTo>
                <a:lnTo>
                  <a:pt x="145" y="51"/>
                </a:lnTo>
                <a:lnTo>
                  <a:pt x="146" y="50"/>
                </a:lnTo>
                <a:lnTo>
                  <a:pt x="146" y="49"/>
                </a:lnTo>
                <a:lnTo>
                  <a:pt x="147" y="48"/>
                </a:lnTo>
                <a:lnTo>
                  <a:pt x="147" y="47"/>
                </a:lnTo>
                <a:lnTo>
                  <a:pt x="148" y="46"/>
                </a:lnTo>
                <a:lnTo>
                  <a:pt x="148" y="46"/>
                </a:lnTo>
                <a:lnTo>
                  <a:pt x="149" y="45"/>
                </a:lnTo>
                <a:lnTo>
                  <a:pt x="149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3"/>
                </a:lnTo>
                <a:lnTo>
                  <a:pt x="152" y="39"/>
                </a:lnTo>
                <a:lnTo>
                  <a:pt x="154" y="37"/>
                </a:lnTo>
                <a:lnTo>
                  <a:pt x="155" y="35"/>
                </a:lnTo>
                <a:lnTo>
                  <a:pt x="156" y="33"/>
                </a:lnTo>
                <a:lnTo>
                  <a:pt x="157" y="31"/>
                </a:lnTo>
                <a:lnTo>
                  <a:pt x="157" y="31"/>
                </a:lnTo>
                <a:lnTo>
                  <a:pt x="157" y="31"/>
                </a:lnTo>
                <a:lnTo>
                  <a:pt x="157" y="31"/>
                </a:lnTo>
                <a:lnTo>
                  <a:pt x="158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1" y="22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3" y="20"/>
                </a:lnTo>
                <a:lnTo>
                  <a:pt x="163" y="20"/>
                </a:lnTo>
                <a:lnTo>
                  <a:pt x="164" y="20"/>
                </a:lnTo>
                <a:lnTo>
                  <a:pt x="165" y="19"/>
                </a:lnTo>
                <a:lnTo>
                  <a:pt x="166" y="18"/>
                </a:lnTo>
                <a:lnTo>
                  <a:pt x="168" y="17"/>
                </a:lnTo>
                <a:lnTo>
                  <a:pt x="170" y="16"/>
                </a:lnTo>
                <a:lnTo>
                  <a:pt x="170" y="16"/>
                </a:lnTo>
                <a:lnTo>
                  <a:pt x="170" y="16"/>
                </a:lnTo>
                <a:lnTo>
                  <a:pt x="170" y="16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20"/>
                </a:lnTo>
                <a:lnTo>
                  <a:pt x="169" y="20"/>
                </a:lnTo>
                <a:lnTo>
                  <a:pt x="169" y="20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1"/>
                </a:lnTo>
                <a:lnTo>
                  <a:pt x="169" y="22"/>
                </a:lnTo>
                <a:lnTo>
                  <a:pt x="169" y="22"/>
                </a:lnTo>
                <a:lnTo>
                  <a:pt x="169" y="22"/>
                </a:lnTo>
                <a:lnTo>
                  <a:pt x="169" y="22"/>
                </a:lnTo>
                <a:lnTo>
                  <a:pt x="169" y="23"/>
                </a:lnTo>
                <a:lnTo>
                  <a:pt x="168" y="23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7" y="28"/>
                </a:lnTo>
                <a:lnTo>
                  <a:pt x="167" y="28"/>
                </a:lnTo>
                <a:lnTo>
                  <a:pt x="167" y="29"/>
                </a:lnTo>
                <a:lnTo>
                  <a:pt x="167" y="29"/>
                </a:lnTo>
                <a:lnTo>
                  <a:pt x="167" y="30"/>
                </a:lnTo>
                <a:lnTo>
                  <a:pt x="167" y="31"/>
                </a:lnTo>
                <a:lnTo>
                  <a:pt x="166" y="31"/>
                </a:lnTo>
                <a:lnTo>
                  <a:pt x="166" y="31"/>
                </a:lnTo>
                <a:lnTo>
                  <a:pt x="166" y="31"/>
                </a:lnTo>
                <a:lnTo>
                  <a:pt x="166" y="32"/>
                </a:lnTo>
                <a:lnTo>
                  <a:pt x="166" y="32"/>
                </a:lnTo>
                <a:lnTo>
                  <a:pt x="166" y="33"/>
                </a:lnTo>
                <a:lnTo>
                  <a:pt x="166" y="33"/>
                </a:lnTo>
                <a:lnTo>
                  <a:pt x="166" y="33"/>
                </a:lnTo>
                <a:lnTo>
                  <a:pt x="166" y="34"/>
                </a:lnTo>
                <a:lnTo>
                  <a:pt x="166" y="34"/>
                </a:lnTo>
                <a:lnTo>
                  <a:pt x="166" y="34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5"/>
                </a:lnTo>
                <a:lnTo>
                  <a:pt x="166" y="36"/>
                </a:lnTo>
                <a:lnTo>
                  <a:pt x="166" y="36"/>
                </a:lnTo>
                <a:lnTo>
                  <a:pt x="165" y="36"/>
                </a:lnTo>
                <a:lnTo>
                  <a:pt x="165" y="37"/>
                </a:lnTo>
                <a:lnTo>
                  <a:pt x="165" y="37"/>
                </a:lnTo>
                <a:lnTo>
                  <a:pt x="166" y="37"/>
                </a:lnTo>
                <a:lnTo>
                  <a:pt x="166" y="37"/>
                </a:lnTo>
                <a:lnTo>
                  <a:pt x="166" y="37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8" y="38"/>
                </a:lnTo>
                <a:lnTo>
                  <a:pt x="170" y="38"/>
                </a:lnTo>
                <a:lnTo>
                  <a:pt x="173" y="38"/>
                </a:lnTo>
                <a:lnTo>
                  <a:pt x="175" y="38"/>
                </a:lnTo>
                <a:lnTo>
                  <a:pt x="178" y="38"/>
                </a:lnTo>
                <a:lnTo>
                  <a:pt x="178" y="38"/>
                </a:lnTo>
                <a:lnTo>
                  <a:pt x="180" y="38"/>
                </a:lnTo>
                <a:lnTo>
                  <a:pt x="183" y="38"/>
                </a:lnTo>
                <a:lnTo>
                  <a:pt x="186" y="38"/>
                </a:lnTo>
                <a:lnTo>
                  <a:pt x="188" y="38"/>
                </a:lnTo>
                <a:lnTo>
                  <a:pt x="190" y="38"/>
                </a:lnTo>
                <a:lnTo>
                  <a:pt x="190" y="38"/>
                </a:lnTo>
                <a:lnTo>
                  <a:pt x="194" y="38"/>
                </a:lnTo>
                <a:lnTo>
                  <a:pt x="197" y="38"/>
                </a:lnTo>
                <a:lnTo>
                  <a:pt x="199" y="38"/>
                </a:lnTo>
                <a:lnTo>
                  <a:pt x="200" y="38"/>
                </a:lnTo>
                <a:lnTo>
                  <a:pt x="201" y="38"/>
                </a:lnTo>
                <a:lnTo>
                  <a:pt x="203" y="38"/>
                </a:lnTo>
                <a:lnTo>
                  <a:pt x="203" y="38"/>
                </a:lnTo>
                <a:lnTo>
                  <a:pt x="205" y="38"/>
                </a:lnTo>
                <a:lnTo>
                  <a:pt x="205" y="38"/>
                </a:lnTo>
                <a:lnTo>
                  <a:pt x="206" y="38"/>
                </a:lnTo>
                <a:lnTo>
                  <a:pt x="207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5" y="38"/>
                </a:lnTo>
                <a:lnTo>
                  <a:pt x="218" y="38"/>
                </a:lnTo>
                <a:lnTo>
                  <a:pt x="218" y="38"/>
                </a:lnTo>
                <a:lnTo>
                  <a:pt x="218" y="38"/>
                </a:lnTo>
                <a:lnTo>
                  <a:pt x="222" y="38"/>
                </a:ln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30" y="38"/>
                </a:lnTo>
                <a:lnTo>
                  <a:pt x="232" y="38"/>
                </a:lnTo>
                <a:lnTo>
                  <a:pt x="235" y="38"/>
                </a:lnTo>
                <a:lnTo>
                  <a:pt x="243" y="38"/>
                </a:lnTo>
                <a:lnTo>
                  <a:pt x="245" y="38"/>
                </a:lnTo>
                <a:lnTo>
                  <a:pt x="250" y="38"/>
                </a:lnTo>
                <a:lnTo>
                  <a:pt x="250" y="38"/>
                </a:lnTo>
                <a:lnTo>
                  <a:pt x="255" y="38"/>
                </a:lnTo>
                <a:lnTo>
                  <a:pt x="263" y="38"/>
                </a:lnTo>
                <a:lnTo>
                  <a:pt x="270" y="37"/>
                </a:lnTo>
                <a:lnTo>
                  <a:pt x="275" y="37"/>
                </a:lnTo>
                <a:lnTo>
                  <a:pt x="276" y="37"/>
                </a:lnTo>
                <a:lnTo>
                  <a:pt x="295" y="36"/>
                </a:lnTo>
                <a:lnTo>
                  <a:pt x="296" y="36"/>
                </a:lnTo>
                <a:lnTo>
                  <a:pt x="297" y="36"/>
                </a:lnTo>
                <a:lnTo>
                  <a:pt x="298" y="36"/>
                </a:lnTo>
                <a:lnTo>
                  <a:pt x="298" y="36"/>
                </a:lnTo>
                <a:lnTo>
                  <a:pt x="298" y="35"/>
                </a:lnTo>
                <a:lnTo>
                  <a:pt x="298" y="35"/>
                </a:lnTo>
                <a:lnTo>
                  <a:pt x="299" y="34"/>
                </a:lnTo>
                <a:lnTo>
                  <a:pt x="299" y="34"/>
                </a:lnTo>
                <a:lnTo>
                  <a:pt x="299" y="34"/>
                </a:lnTo>
                <a:lnTo>
                  <a:pt x="299" y="34"/>
                </a:lnTo>
                <a:lnTo>
                  <a:pt x="300" y="34"/>
                </a:lnTo>
                <a:lnTo>
                  <a:pt x="301" y="34"/>
                </a:lnTo>
                <a:lnTo>
                  <a:pt x="303" y="33"/>
                </a:lnTo>
                <a:lnTo>
                  <a:pt x="303" y="33"/>
                </a:lnTo>
                <a:lnTo>
                  <a:pt x="305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8" y="33"/>
                </a:lnTo>
                <a:lnTo>
                  <a:pt x="308" y="33"/>
                </a:lnTo>
                <a:lnTo>
                  <a:pt x="310" y="33"/>
                </a:lnTo>
                <a:lnTo>
                  <a:pt x="310" y="33"/>
                </a:lnTo>
                <a:lnTo>
                  <a:pt x="311" y="33"/>
                </a:lnTo>
                <a:lnTo>
                  <a:pt x="312" y="33"/>
                </a:lnTo>
                <a:lnTo>
                  <a:pt x="314" y="33"/>
                </a:lnTo>
                <a:lnTo>
                  <a:pt x="317" y="34"/>
                </a:lnTo>
                <a:lnTo>
                  <a:pt x="319" y="34"/>
                </a:lnTo>
                <a:lnTo>
                  <a:pt x="320" y="35"/>
                </a:lnTo>
                <a:lnTo>
                  <a:pt x="321" y="35"/>
                </a:lnTo>
                <a:lnTo>
                  <a:pt x="324" y="33"/>
                </a:lnTo>
                <a:lnTo>
                  <a:pt x="326" y="32"/>
                </a:lnTo>
                <a:lnTo>
                  <a:pt x="328" y="31"/>
                </a:lnTo>
                <a:lnTo>
                  <a:pt x="330" y="31"/>
                </a:lnTo>
                <a:lnTo>
                  <a:pt x="335" y="29"/>
                </a:lnTo>
                <a:lnTo>
                  <a:pt x="337" y="28"/>
                </a:lnTo>
                <a:lnTo>
                  <a:pt x="338" y="27"/>
                </a:lnTo>
                <a:lnTo>
                  <a:pt x="338" y="27"/>
                </a:lnTo>
                <a:lnTo>
                  <a:pt x="340" y="23"/>
                </a:lnTo>
                <a:lnTo>
                  <a:pt x="343" y="19"/>
                </a:lnTo>
                <a:lnTo>
                  <a:pt x="343" y="18"/>
                </a:lnTo>
                <a:lnTo>
                  <a:pt x="343" y="18"/>
                </a:lnTo>
                <a:lnTo>
                  <a:pt x="343" y="17"/>
                </a:lnTo>
                <a:lnTo>
                  <a:pt x="343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7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5" y="16"/>
                </a:lnTo>
                <a:lnTo>
                  <a:pt x="345" y="15"/>
                </a:lnTo>
                <a:lnTo>
                  <a:pt x="345" y="14"/>
                </a:lnTo>
                <a:lnTo>
                  <a:pt x="345" y="15"/>
                </a:lnTo>
                <a:lnTo>
                  <a:pt x="346" y="14"/>
                </a:lnTo>
                <a:lnTo>
                  <a:pt x="346" y="13"/>
                </a:lnTo>
                <a:lnTo>
                  <a:pt x="349" y="9"/>
                </a:lnTo>
                <a:lnTo>
                  <a:pt x="350" y="7"/>
                </a:lnTo>
                <a:lnTo>
                  <a:pt x="350" y="7"/>
                </a:lnTo>
                <a:lnTo>
                  <a:pt x="354" y="6"/>
                </a:lnTo>
                <a:lnTo>
                  <a:pt x="357" y="5"/>
                </a:lnTo>
                <a:lnTo>
                  <a:pt x="366" y="1"/>
                </a:lnTo>
                <a:lnTo>
                  <a:pt x="367" y="1"/>
                </a:lnTo>
                <a:lnTo>
                  <a:pt x="368" y="1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5" y="0"/>
                </a:lnTo>
                <a:lnTo>
                  <a:pt x="377" y="2"/>
                </a:lnTo>
                <a:lnTo>
                  <a:pt x="379" y="3"/>
                </a:lnTo>
                <a:lnTo>
                  <a:pt x="381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4" y="6"/>
                </a:lnTo>
                <a:lnTo>
                  <a:pt x="386" y="7"/>
                </a:lnTo>
                <a:lnTo>
                  <a:pt x="388" y="8"/>
                </a:lnTo>
                <a:lnTo>
                  <a:pt x="389" y="9"/>
                </a:lnTo>
                <a:lnTo>
                  <a:pt x="391" y="10"/>
                </a:lnTo>
                <a:lnTo>
                  <a:pt x="392" y="10"/>
                </a:lnTo>
                <a:lnTo>
                  <a:pt x="392" y="11"/>
                </a:lnTo>
                <a:lnTo>
                  <a:pt x="392" y="14"/>
                </a:lnTo>
                <a:lnTo>
                  <a:pt x="392" y="16"/>
                </a:lnTo>
                <a:lnTo>
                  <a:pt x="392" y="18"/>
                </a:lnTo>
                <a:lnTo>
                  <a:pt x="392" y="19"/>
                </a:lnTo>
                <a:lnTo>
                  <a:pt x="392" y="21"/>
                </a:lnTo>
                <a:lnTo>
                  <a:pt x="393" y="23"/>
                </a:lnTo>
                <a:lnTo>
                  <a:pt x="395" y="25"/>
                </a:lnTo>
                <a:lnTo>
                  <a:pt x="395" y="26"/>
                </a:lnTo>
                <a:lnTo>
                  <a:pt x="396" y="28"/>
                </a:lnTo>
                <a:lnTo>
                  <a:pt x="398" y="32"/>
                </a:lnTo>
                <a:lnTo>
                  <a:pt x="401" y="37"/>
                </a:lnTo>
                <a:lnTo>
                  <a:pt x="401" y="37"/>
                </a:lnTo>
                <a:lnTo>
                  <a:pt x="401" y="38"/>
                </a:lnTo>
                <a:lnTo>
                  <a:pt x="401" y="39"/>
                </a:lnTo>
                <a:lnTo>
                  <a:pt x="402" y="41"/>
                </a:lnTo>
                <a:lnTo>
                  <a:pt x="402" y="41"/>
                </a:lnTo>
                <a:lnTo>
                  <a:pt x="402" y="42"/>
                </a:lnTo>
                <a:lnTo>
                  <a:pt x="402" y="42"/>
                </a:lnTo>
                <a:lnTo>
                  <a:pt x="402" y="44"/>
                </a:lnTo>
                <a:lnTo>
                  <a:pt x="402" y="44"/>
                </a:lnTo>
                <a:lnTo>
                  <a:pt x="402" y="46"/>
                </a:lnTo>
                <a:lnTo>
                  <a:pt x="402" y="46"/>
                </a:lnTo>
                <a:lnTo>
                  <a:pt x="403" y="47"/>
                </a:lnTo>
                <a:lnTo>
                  <a:pt x="406" y="48"/>
                </a:lnTo>
                <a:lnTo>
                  <a:pt x="408" y="50"/>
                </a:lnTo>
                <a:lnTo>
                  <a:pt x="409" y="50"/>
                </a:lnTo>
                <a:lnTo>
                  <a:pt x="408" y="51"/>
                </a:lnTo>
                <a:lnTo>
                  <a:pt x="407" y="53"/>
                </a:lnTo>
                <a:lnTo>
                  <a:pt x="406" y="54"/>
                </a:lnTo>
                <a:lnTo>
                  <a:pt x="407" y="54"/>
                </a:lnTo>
                <a:lnTo>
                  <a:pt x="407" y="55"/>
                </a:lnTo>
                <a:lnTo>
                  <a:pt x="407" y="55"/>
                </a:lnTo>
                <a:lnTo>
                  <a:pt x="410" y="59"/>
                </a:lnTo>
                <a:lnTo>
                  <a:pt x="411" y="61"/>
                </a:lnTo>
                <a:lnTo>
                  <a:pt x="413" y="66"/>
                </a:lnTo>
                <a:lnTo>
                  <a:pt x="414" y="67"/>
                </a:lnTo>
                <a:lnTo>
                  <a:pt x="415" y="69"/>
                </a:lnTo>
                <a:lnTo>
                  <a:pt x="415" y="69"/>
                </a:lnTo>
                <a:lnTo>
                  <a:pt x="415" y="71"/>
                </a:lnTo>
                <a:lnTo>
                  <a:pt x="416" y="72"/>
                </a:lnTo>
                <a:lnTo>
                  <a:pt x="417" y="75"/>
                </a:lnTo>
                <a:lnTo>
                  <a:pt x="418" y="76"/>
                </a:lnTo>
                <a:lnTo>
                  <a:pt x="420" y="80"/>
                </a:lnTo>
                <a:lnTo>
                  <a:pt x="419" y="80"/>
                </a:lnTo>
                <a:lnTo>
                  <a:pt x="420" y="81"/>
                </a:lnTo>
                <a:lnTo>
                  <a:pt x="420" y="81"/>
                </a:lnTo>
                <a:lnTo>
                  <a:pt x="421" y="83"/>
                </a:lnTo>
                <a:lnTo>
                  <a:pt x="421" y="84"/>
                </a:lnTo>
                <a:lnTo>
                  <a:pt x="421" y="84"/>
                </a:lnTo>
                <a:lnTo>
                  <a:pt x="422" y="85"/>
                </a:lnTo>
                <a:lnTo>
                  <a:pt x="422" y="86"/>
                </a:lnTo>
                <a:lnTo>
                  <a:pt x="422" y="86"/>
                </a:lnTo>
                <a:lnTo>
                  <a:pt x="423" y="87"/>
                </a:lnTo>
                <a:lnTo>
                  <a:pt x="423" y="88"/>
                </a:lnTo>
                <a:lnTo>
                  <a:pt x="423" y="88"/>
                </a:lnTo>
                <a:lnTo>
                  <a:pt x="423" y="89"/>
                </a:lnTo>
                <a:lnTo>
                  <a:pt x="423" y="89"/>
                </a:lnTo>
                <a:lnTo>
                  <a:pt x="423" y="89"/>
                </a:lnTo>
                <a:lnTo>
                  <a:pt x="424" y="89"/>
                </a:lnTo>
                <a:lnTo>
                  <a:pt x="426" y="89"/>
                </a:lnTo>
                <a:lnTo>
                  <a:pt x="427" y="89"/>
                </a:lnTo>
                <a:lnTo>
                  <a:pt x="429" y="89"/>
                </a:lnTo>
                <a:lnTo>
                  <a:pt x="429" y="89"/>
                </a:lnTo>
                <a:lnTo>
                  <a:pt x="430" y="89"/>
                </a:lnTo>
                <a:lnTo>
                  <a:pt x="431" y="89"/>
                </a:lnTo>
                <a:lnTo>
                  <a:pt x="431" y="89"/>
                </a:lnTo>
                <a:lnTo>
                  <a:pt x="431" y="89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4" y="90"/>
                </a:lnTo>
                <a:lnTo>
                  <a:pt x="434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1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lnTo>
                  <a:pt x="436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7" y="91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90"/>
                </a:lnTo>
                <a:lnTo>
                  <a:pt x="438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39" y="89"/>
                </a:lnTo>
                <a:lnTo>
                  <a:pt x="440" y="89"/>
                </a:lnTo>
                <a:lnTo>
                  <a:pt x="440" y="89"/>
                </a:lnTo>
                <a:lnTo>
                  <a:pt x="440" y="89"/>
                </a:lnTo>
                <a:lnTo>
                  <a:pt x="441" y="89"/>
                </a:lnTo>
                <a:lnTo>
                  <a:pt x="441" y="89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3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4" y="88"/>
                </a:lnTo>
                <a:lnTo>
                  <a:pt x="445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7"/>
                </a:lnTo>
                <a:lnTo>
                  <a:pt x="448" y="87"/>
                </a:lnTo>
                <a:lnTo>
                  <a:pt x="448" y="87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8" y="88"/>
                </a:lnTo>
                <a:lnTo>
                  <a:pt x="449" y="88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89"/>
                </a:lnTo>
                <a:lnTo>
                  <a:pt x="449" y="90"/>
                </a:lnTo>
                <a:lnTo>
                  <a:pt x="449" y="90"/>
                </a:lnTo>
                <a:lnTo>
                  <a:pt x="449" y="90"/>
                </a:lnTo>
                <a:lnTo>
                  <a:pt x="449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0" y="89"/>
                </a:lnTo>
                <a:lnTo>
                  <a:pt x="451" y="89"/>
                </a:lnTo>
                <a:lnTo>
                  <a:pt x="451" y="89"/>
                </a:lnTo>
                <a:lnTo>
                  <a:pt x="451" y="89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0"/>
                </a:lnTo>
                <a:lnTo>
                  <a:pt x="452" y="91"/>
                </a:lnTo>
                <a:lnTo>
                  <a:pt x="452" y="91"/>
                </a:lnTo>
                <a:lnTo>
                  <a:pt x="452" y="91"/>
                </a:lnTo>
                <a:lnTo>
                  <a:pt x="452" y="91"/>
                </a:lnTo>
                <a:lnTo>
                  <a:pt x="452" y="92"/>
                </a:lnTo>
                <a:lnTo>
                  <a:pt x="452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3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3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6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4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5" y="95"/>
                </a:lnTo>
                <a:lnTo>
                  <a:pt x="456" y="95"/>
                </a:lnTo>
                <a:lnTo>
                  <a:pt x="456" y="95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7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8" y="95"/>
                </a:lnTo>
                <a:lnTo>
                  <a:pt x="457" y="94"/>
                </a:lnTo>
                <a:lnTo>
                  <a:pt x="458" y="94"/>
                </a:lnTo>
                <a:lnTo>
                  <a:pt x="458" y="93"/>
                </a:lnTo>
                <a:lnTo>
                  <a:pt x="458" y="93"/>
                </a:lnTo>
                <a:lnTo>
                  <a:pt x="458" y="92"/>
                </a:lnTo>
                <a:lnTo>
                  <a:pt x="458" y="92"/>
                </a:lnTo>
                <a:lnTo>
                  <a:pt x="458" y="92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1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59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90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9"/>
                </a:lnTo>
                <a:lnTo>
                  <a:pt x="460" y="88"/>
                </a:lnTo>
                <a:lnTo>
                  <a:pt x="460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1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2" y="88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7"/>
                </a:lnTo>
                <a:lnTo>
                  <a:pt x="463" y="88"/>
                </a:lnTo>
                <a:lnTo>
                  <a:pt x="463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4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8"/>
                </a:lnTo>
                <a:lnTo>
                  <a:pt x="465" y="87"/>
                </a:lnTo>
                <a:lnTo>
                  <a:pt x="465" y="87"/>
                </a:lnTo>
                <a:lnTo>
                  <a:pt x="465" y="87"/>
                </a:lnTo>
                <a:lnTo>
                  <a:pt x="466" y="87"/>
                </a:lnTo>
                <a:lnTo>
                  <a:pt x="466" y="87"/>
                </a:lnTo>
                <a:lnTo>
                  <a:pt x="466" y="87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6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8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89"/>
                </a:lnTo>
                <a:lnTo>
                  <a:pt x="467" y="91"/>
                </a:lnTo>
                <a:lnTo>
                  <a:pt x="467" y="92"/>
                </a:lnTo>
                <a:lnTo>
                  <a:pt x="467" y="92"/>
                </a:lnTo>
                <a:lnTo>
                  <a:pt x="467" y="92"/>
                </a:lnTo>
                <a:lnTo>
                  <a:pt x="467" y="93"/>
                </a:lnTo>
                <a:lnTo>
                  <a:pt x="467" y="93"/>
                </a:lnTo>
                <a:lnTo>
                  <a:pt x="467" y="93"/>
                </a:lnTo>
                <a:lnTo>
                  <a:pt x="467" y="93"/>
                </a:lnTo>
                <a:lnTo>
                  <a:pt x="466" y="93"/>
                </a:lnTo>
                <a:lnTo>
                  <a:pt x="466" y="93"/>
                </a:lnTo>
                <a:lnTo>
                  <a:pt x="466" y="93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6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5" y="94"/>
                </a:lnTo>
                <a:lnTo>
                  <a:pt x="464" y="94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5"/>
                </a:lnTo>
                <a:lnTo>
                  <a:pt x="464" y="96"/>
                </a:lnTo>
                <a:lnTo>
                  <a:pt x="464" y="96"/>
                </a:lnTo>
                <a:lnTo>
                  <a:pt x="464" y="96"/>
                </a:lnTo>
                <a:lnTo>
                  <a:pt x="464" y="96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8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99"/>
                </a:lnTo>
                <a:lnTo>
                  <a:pt x="464" y="100"/>
                </a:lnTo>
                <a:lnTo>
                  <a:pt x="464" y="100"/>
                </a:lnTo>
                <a:lnTo>
                  <a:pt x="464" y="100"/>
                </a:lnTo>
                <a:lnTo>
                  <a:pt x="464" y="100"/>
                </a:lnTo>
                <a:lnTo>
                  <a:pt x="464" y="101"/>
                </a:lnTo>
                <a:lnTo>
                  <a:pt x="464" y="101"/>
                </a:lnTo>
                <a:lnTo>
                  <a:pt x="464" y="101"/>
                </a:lnTo>
                <a:lnTo>
                  <a:pt x="464" y="101"/>
                </a:lnTo>
                <a:lnTo>
                  <a:pt x="464" y="102"/>
                </a:lnTo>
                <a:lnTo>
                  <a:pt x="464" y="102"/>
                </a:lnTo>
                <a:lnTo>
                  <a:pt x="464" y="103"/>
                </a:lnTo>
                <a:lnTo>
                  <a:pt x="463" y="109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14"/>
                </a:lnTo>
                <a:lnTo>
                  <a:pt x="463" y="120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4"/>
                </a:lnTo>
                <a:lnTo>
                  <a:pt x="463" y="125"/>
                </a:lnTo>
                <a:lnTo>
                  <a:pt x="463" y="125"/>
                </a:lnTo>
                <a:lnTo>
                  <a:pt x="463" y="125"/>
                </a:lnTo>
                <a:lnTo>
                  <a:pt x="463" y="126"/>
                </a:lnTo>
                <a:lnTo>
                  <a:pt x="463" y="126"/>
                </a:lnTo>
                <a:lnTo>
                  <a:pt x="463" y="126"/>
                </a:lnTo>
                <a:lnTo>
                  <a:pt x="463" y="127"/>
                </a:lnTo>
                <a:lnTo>
                  <a:pt x="463" y="127"/>
                </a:lnTo>
                <a:lnTo>
                  <a:pt x="463" y="127"/>
                </a:lnTo>
                <a:lnTo>
                  <a:pt x="463" y="127"/>
                </a:lnTo>
                <a:lnTo>
                  <a:pt x="463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8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29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0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1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2"/>
                </a:lnTo>
                <a:lnTo>
                  <a:pt x="464" y="133"/>
                </a:lnTo>
                <a:lnTo>
                  <a:pt x="464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3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3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4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5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6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7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2" y="138"/>
                </a:lnTo>
                <a:lnTo>
                  <a:pt x="461" y="138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39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0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1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60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9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8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7" y="141"/>
                </a:lnTo>
                <a:lnTo>
                  <a:pt x="456" y="141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6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0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1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2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5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3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4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5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6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7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3" y="149"/>
                </a:lnTo>
                <a:lnTo>
                  <a:pt x="452" y="149"/>
                </a:lnTo>
                <a:lnTo>
                  <a:pt x="452" y="149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1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3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4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2" y="158"/>
                </a:lnTo>
                <a:lnTo>
                  <a:pt x="452" y="158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59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2" y="160"/>
                </a:lnTo>
                <a:lnTo>
                  <a:pt x="451" y="160"/>
                </a:lnTo>
                <a:lnTo>
                  <a:pt x="451" y="161"/>
                </a:lnTo>
                <a:lnTo>
                  <a:pt x="450" y="161"/>
                </a:lnTo>
                <a:lnTo>
                  <a:pt x="449" y="161"/>
                </a:lnTo>
                <a:lnTo>
                  <a:pt x="447" y="161"/>
                </a:lnTo>
                <a:lnTo>
                  <a:pt x="446" y="161"/>
                </a:lnTo>
                <a:lnTo>
                  <a:pt x="446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5" y="161"/>
                </a:lnTo>
                <a:lnTo>
                  <a:pt x="444" y="161"/>
                </a:lnTo>
                <a:lnTo>
                  <a:pt x="444" y="161"/>
                </a:lnTo>
                <a:lnTo>
                  <a:pt x="444" y="162"/>
                </a:lnTo>
                <a:lnTo>
                  <a:pt x="444" y="162"/>
                </a:lnTo>
                <a:lnTo>
                  <a:pt x="443" y="162"/>
                </a:lnTo>
                <a:lnTo>
                  <a:pt x="443" y="163"/>
                </a:lnTo>
                <a:lnTo>
                  <a:pt x="442" y="165"/>
                </a:lnTo>
                <a:lnTo>
                  <a:pt x="442" y="167"/>
                </a:lnTo>
                <a:lnTo>
                  <a:pt x="442" y="167"/>
                </a:lnTo>
                <a:lnTo>
                  <a:pt x="442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1" y="167"/>
                </a:lnTo>
                <a:lnTo>
                  <a:pt x="440" y="166"/>
                </a:lnTo>
                <a:lnTo>
                  <a:pt x="440" y="166"/>
                </a:lnTo>
                <a:lnTo>
                  <a:pt x="440" y="166"/>
                </a:lnTo>
                <a:lnTo>
                  <a:pt x="439" y="166"/>
                </a:lnTo>
                <a:lnTo>
                  <a:pt x="439" y="171"/>
                </a:lnTo>
                <a:lnTo>
                  <a:pt x="438" y="175"/>
                </a:lnTo>
                <a:lnTo>
                  <a:pt x="438" y="175"/>
                </a:lnTo>
                <a:lnTo>
                  <a:pt x="438" y="176"/>
                </a:lnTo>
                <a:lnTo>
                  <a:pt x="438" y="176"/>
                </a:lnTo>
                <a:lnTo>
                  <a:pt x="438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6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7" y="175"/>
                </a:lnTo>
                <a:lnTo>
                  <a:pt x="436" y="175"/>
                </a:lnTo>
                <a:lnTo>
                  <a:pt x="436" y="175"/>
                </a:lnTo>
                <a:lnTo>
                  <a:pt x="436" y="175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4"/>
                </a:lnTo>
                <a:lnTo>
                  <a:pt x="436" y="173"/>
                </a:lnTo>
                <a:lnTo>
                  <a:pt x="436" y="173"/>
                </a:lnTo>
                <a:lnTo>
                  <a:pt x="436" y="173"/>
                </a:lnTo>
                <a:lnTo>
                  <a:pt x="435" y="173"/>
                </a:lnTo>
                <a:lnTo>
                  <a:pt x="435" y="173"/>
                </a:lnTo>
                <a:lnTo>
                  <a:pt x="435" y="174"/>
                </a:lnTo>
                <a:lnTo>
                  <a:pt x="434" y="174"/>
                </a:lnTo>
                <a:lnTo>
                  <a:pt x="434" y="175"/>
                </a:lnTo>
                <a:lnTo>
                  <a:pt x="434" y="176"/>
                </a:lnTo>
                <a:lnTo>
                  <a:pt x="434" y="176"/>
                </a:lnTo>
                <a:lnTo>
                  <a:pt x="434" y="177"/>
                </a:lnTo>
                <a:lnTo>
                  <a:pt x="433" y="177"/>
                </a:lnTo>
                <a:lnTo>
                  <a:pt x="433" y="177"/>
                </a:lnTo>
                <a:lnTo>
                  <a:pt x="433" y="177"/>
                </a:lnTo>
                <a:lnTo>
                  <a:pt x="432" y="177"/>
                </a:lnTo>
                <a:lnTo>
                  <a:pt x="432" y="178"/>
                </a:lnTo>
                <a:lnTo>
                  <a:pt x="432" y="178"/>
                </a:lnTo>
                <a:lnTo>
                  <a:pt x="432" y="179"/>
                </a:lnTo>
                <a:lnTo>
                  <a:pt x="431" y="179"/>
                </a:lnTo>
                <a:lnTo>
                  <a:pt x="430" y="178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30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79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9" y="180"/>
                </a:lnTo>
                <a:lnTo>
                  <a:pt x="428" y="182"/>
                </a:lnTo>
                <a:lnTo>
                  <a:pt x="428" y="182"/>
                </a:lnTo>
                <a:lnTo>
                  <a:pt x="428" y="182"/>
                </a:lnTo>
                <a:lnTo>
                  <a:pt x="428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2"/>
                </a:lnTo>
                <a:lnTo>
                  <a:pt x="427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6" y="183"/>
                </a:lnTo>
                <a:lnTo>
                  <a:pt x="425" y="184"/>
                </a:lnTo>
                <a:lnTo>
                  <a:pt x="425" y="184"/>
                </a:lnTo>
                <a:lnTo>
                  <a:pt x="424" y="184"/>
                </a:lnTo>
                <a:lnTo>
                  <a:pt x="424" y="185"/>
                </a:lnTo>
                <a:lnTo>
                  <a:pt x="424" y="186"/>
                </a:lnTo>
                <a:lnTo>
                  <a:pt x="423" y="187"/>
                </a:lnTo>
                <a:lnTo>
                  <a:pt x="423" y="188"/>
                </a:lnTo>
                <a:lnTo>
                  <a:pt x="423" y="188"/>
                </a:lnTo>
                <a:lnTo>
                  <a:pt x="424" y="189"/>
                </a:lnTo>
                <a:lnTo>
                  <a:pt x="424" y="190"/>
                </a:lnTo>
                <a:lnTo>
                  <a:pt x="424" y="192"/>
                </a:lnTo>
                <a:lnTo>
                  <a:pt x="424" y="194"/>
                </a:lnTo>
                <a:lnTo>
                  <a:pt x="424" y="194"/>
                </a:lnTo>
                <a:lnTo>
                  <a:pt x="424" y="195"/>
                </a:lnTo>
                <a:lnTo>
                  <a:pt x="424" y="196"/>
                </a:lnTo>
                <a:lnTo>
                  <a:pt x="424" y="197"/>
                </a:lnTo>
                <a:lnTo>
                  <a:pt x="423" y="198"/>
                </a:lnTo>
                <a:lnTo>
                  <a:pt x="422" y="200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2"/>
                </a:lnTo>
                <a:lnTo>
                  <a:pt x="422" y="201"/>
                </a:lnTo>
                <a:lnTo>
                  <a:pt x="422" y="201"/>
                </a:lnTo>
                <a:lnTo>
                  <a:pt x="422" y="201"/>
                </a:lnTo>
                <a:lnTo>
                  <a:pt x="422" y="201"/>
                </a:lnTo>
                <a:lnTo>
                  <a:pt x="424" y="202"/>
                </a:lnTo>
                <a:lnTo>
                  <a:pt x="427" y="202"/>
                </a:lnTo>
                <a:lnTo>
                  <a:pt x="429" y="202"/>
                </a:lnTo>
                <a:lnTo>
                  <a:pt x="434" y="203"/>
                </a:lnTo>
                <a:lnTo>
                  <a:pt x="442" y="204"/>
                </a:lnTo>
                <a:lnTo>
                  <a:pt x="455" y="205"/>
                </a:lnTo>
                <a:lnTo>
                  <a:pt x="463" y="206"/>
                </a:lnTo>
                <a:lnTo>
                  <a:pt x="473" y="207"/>
                </a:lnTo>
                <a:lnTo>
                  <a:pt x="486" y="209"/>
                </a:lnTo>
                <a:lnTo>
                  <a:pt x="492" y="210"/>
                </a:lnTo>
                <a:lnTo>
                  <a:pt x="496" y="210"/>
                </a:lnTo>
                <a:lnTo>
                  <a:pt x="508" y="212"/>
                </a:lnTo>
                <a:lnTo>
                  <a:pt x="519" y="213"/>
                </a:lnTo>
                <a:lnTo>
                  <a:pt x="522" y="213"/>
                </a:lnTo>
                <a:lnTo>
                  <a:pt x="522" y="214"/>
                </a:lnTo>
                <a:lnTo>
                  <a:pt x="534" y="215"/>
                </a:lnTo>
                <a:lnTo>
                  <a:pt x="538" y="215"/>
                </a:lnTo>
                <a:lnTo>
                  <a:pt x="545" y="216"/>
                </a:lnTo>
                <a:lnTo>
                  <a:pt x="546" y="216"/>
                </a:lnTo>
                <a:lnTo>
                  <a:pt x="553" y="217"/>
                </a:lnTo>
                <a:lnTo>
                  <a:pt x="561" y="218"/>
                </a:lnTo>
                <a:lnTo>
                  <a:pt x="565" y="219"/>
                </a:lnTo>
                <a:lnTo>
                  <a:pt x="570" y="219"/>
                </a:lnTo>
                <a:lnTo>
                  <a:pt x="578" y="220"/>
                </a:lnTo>
                <a:lnTo>
                  <a:pt x="583" y="221"/>
                </a:lnTo>
                <a:lnTo>
                  <a:pt x="590" y="222"/>
                </a:lnTo>
                <a:lnTo>
                  <a:pt x="602" y="223"/>
                </a:lnTo>
                <a:lnTo>
                  <a:pt x="603" y="223"/>
                </a:lnTo>
                <a:lnTo>
                  <a:pt x="603" y="223"/>
                </a:lnTo>
                <a:lnTo>
                  <a:pt x="603" y="223"/>
                </a:lnTo>
                <a:lnTo>
                  <a:pt x="603" y="223"/>
                </a:lnTo>
                <a:lnTo>
                  <a:pt x="605" y="223"/>
                </a:lnTo>
                <a:lnTo>
                  <a:pt x="606" y="224"/>
                </a:lnTo>
                <a:lnTo>
                  <a:pt x="606" y="224"/>
                </a:lnTo>
                <a:lnTo>
                  <a:pt x="606" y="224"/>
                </a:lnTo>
                <a:lnTo>
                  <a:pt x="614" y="225"/>
                </a:lnTo>
                <a:lnTo>
                  <a:pt x="620" y="225"/>
                </a:lnTo>
                <a:lnTo>
                  <a:pt x="622" y="225"/>
                </a:lnTo>
                <a:lnTo>
                  <a:pt x="627" y="226"/>
                </a:lnTo>
                <a:lnTo>
                  <a:pt x="628" y="226"/>
                </a:lnTo>
                <a:lnTo>
                  <a:pt x="629" y="226"/>
                </a:lnTo>
                <a:lnTo>
                  <a:pt x="637" y="227"/>
                </a:lnTo>
                <a:lnTo>
                  <a:pt x="637" y="227"/>
                </a:lnTo>
                <a:lnTo>
                  <a:pt x="639" y="228"/>
                </a:lnTo>
                <a:lnTo>
                  <a:pt x="640" y="228"/>
                </a:lnTo>
                <a:lnTo>
                  <a:pt x="641" y="228"/>
                </a:lnTo>
                <a:lnTo>
                  <a:pt x="647" y="228"/>
                </a:lnTo>
                <a:lnTo>
                  <a:pt x="647" y="228"/>
                </a:lnTo>
                <a:lnTo>
                  <a:pt x="649" y="229"/>
                </a:lnTo>
                <a:lnTo>
                  <a:pt x="650" y="229"/>
                </a:lnTo>
                <a:lnTo>
                  <a:pt x="651" y="229"/>
                </a:lnTo>
                <a:lnTo>
                  <a:pt x="652" y="229"/>
                </a:lnTo>
                <a:lnTo>
                  <a:pt x="657" y="230"/>
                </a:lnTo>
                <a:lnTo>
                  <a:pt x="664" y="231"/>
                </a:lnTo>
                <a:lnTo>
                  <a:pt x="667" y="231"/>
                </a:lnTo>
                <a:lnTo>
                  <a:pt x="668" y="231"/>
                </a:lnTo>
                <a:lnTo>
                  <a:pt x="669" y="231"/>
                </a:lnTo>
                <a:lnTo>
                  <a:pt x="671" y="231"/>
                </a:lnTo>
                <a:lnTo>
                  <a:pt x="673" y="232"/>
                </a:lnTo>
                <a:lnTo>
                  <a:pt x="675" y="232"/>
                </a:lnTo>
                <a:lnTo>
                  <a:pt x="681" y="233"/>
                </a:lnTo>
                <a:lnTo>
                  <a:pt x="694" y="234"/>
                </a:lnTo>
                <a:lnTo>
                  <a:pt x="695" y="234"/>
                </a:lnTo>
                <a:lnTo>
                  <a:pt x="703" y="235"/>
                </a:lnTo>
                <a:lnTo>
                  <a:pt x="714" y="236"/>
                </a:lnTo>
                <a:lnTo>
                  <a:pt x="717" y="236"/>
                </a:lnTo>
                <a:lnTo>
                  <a:pt x="722" y="237"/>
                </a:lnTo>
                <a:lnTo>
                  <a:pt x="727" y="237"/>
                </a:lnTo>
                <a:lnTo>
                  <a:pt x="735" y="238"/>
                </a:lnTo>
                <a:lnTo>
                  <a:pt x="748" y="240"/>
                </a:lnTo>
                <a:lnTo>
                  <a:pt x="754" y="240"/>
                </a:lnTo>
                <a:lnTo>
                  <a:pt x="758" y="241"/>
                </a:lnTo>
                <a:lnTo>
                  <a:pt x="762" y="241"/>
                </a:lnTo>
                <a:lnTo>
                  <a:pt x="762" y="241"/>
                </a:lnTo>
                <a:lnTo>
                  <a:pt x="762" y="241"/>
                </a:lnTo>
                <a:lnTo>
                  <a:pt x="762" y="241"/>
                </a:lnTo>
                <a:lnTo>
                  <a:pt x="761" y="241"/>
                </a:lnTo>
                <a:lnTo>
                  <a:pt x="761" y="241"/>
                </a:lnTo>
                <a:lnTo>
                  <a:pt x="761" y="242"/>
                </a:lnTo>
                <a:lnTo>
                  <a:pt x="761" y="242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1" y="243"/>
                </a:lnTo>
                <a:lnTo>
                  <a:pt x="760" y="244"/>
                </a:lnTo>
                <a:lnTo>
                  <a:pt x="760" y="244"/>
                </a:lnTo>
                <a:lnTo>
                  <a:pt x="759" y="245"/>
                </a:lnTo>
                <a:lnTo>
                  <a:pt x="759" y="245"/>
                </a:lnTo>
                <a:lnTo>
                  <a:pt x="759" y="245"/>
                </a:lnTo>
                <a:lnTo>
                  <a:pt x="758" y="245"/>
                </a:lnTo>
                <a:lnTo>
                  <a:pt x="758" y="245"/>
                </a:lnTo>
                <a:lnTo>
                  <a:pt x="757" y="246"/>
                </a:lnTo>
                <a:lnTo>
                  <a:pt x="756" y="247"/>
                </a:lnTo>
                <a:lnTo>
                  <a:pt x="756" y="248"/>
                </a:lnTo>
                <a:lnTo>
                  <a:pt x="756" y="248"/>
                </a:lnTo>
                <a:lnTo>
                  <a:pt x="755" y="248"/>
                </a:lnTo>
                <a:lnTo>
                  <a:pt x="755" y="249"/>
                </a:lnTo>
                <a:lnTo>
                  <a:pt x="755" y="249"/>
                </a:lnTo>
                <a:lnTo>
                  <a:pt x="755" y="250"/>
                </a:lnTo>
                <a:lnTo>
                  <a:pt x="755" y="251"/>
                </a:lnTo>
                <a:lnTo>
                  <a:pt x="755" y="252"/>
                </a:lnTo>
                <a:lnTo>
                  <a:pt x="755" y="252"/>
                </a:lnTo>
                <a:lnTo>
                  <a:pt x="755" y="253"/>
                </a:lnTo>
                <a:lnTo>
                  <a:pt x="755" y="253"/>
                </a:lnTo>
                <a:lnTo>
                  <a:pt x="754" y="254"/>
                </a:lnTo>
                <a:lnTo>
                  <a:pt x="754" y="255"/>
                </a:lnTo>
                <a:lnTo>
                  <a:pt x="755" y="256"/>
                </a:lnTo>
                <a:lnTo>
                  <a:pt x="755" y="257"/>
                </a:lnTo>
                <a:lnTo>
                  <a:pt x="755" y="258"/>
                </a:lnTo>
                <a:lnTo>
                  <a:pt x="756" y="258"/>
                </a:lnTo>
                <a:lnTo>
                  <a:pt x="756" y="259"/>
                </a:lnTo>
                <a:lnTo>
                  <a:pt x="756" y="259"/>
                </a:lnTo>
                <a:lnTo>
                  <a:pt x="756" y="260"/>
                </a:lnTo>
                <a:lnTo>
                  <a:pt x="756" y="260"/>
                </a:lnTo>
                <a:lnTo>
                  <a:pt x="756" y="260"/>
                </a:lnTo>
                <a:lnTo>
                  <a:pt x="756" y="261"/>
                </a:lnTo>
                <a:lnTo>
                  <a:pt x="755" y="261"/>
                </a:lnTo>
                <a:lnTo>
                  <a:pt x="755" y="261"/>
                </a:lnTo>
                <a:lnTo>
                  <a:pt x="755" y="262"/>
                </a:lnTo>
                <a:lnTo>
                  <a:pt x="755" y="262"/>
                </a:lnTo>
                <a:lnTo>
                  <a:pt x="755" y="264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7"/>
                </a:lnTo>
                <a:lnTo>
                  <a:pt x="754" y="268"/>
                </a:lnTo>
                <a:lnTo>
                  <a:pt x="754" y="268"/>
                </a:lnTo>
                <a:lnTo>
                  <a:pt x="754" y="269"/>
                </a:lnTo>
                <a:lnTo>
                  <a:pt x="754" y="269"/>
                </a:lnTo>
                <a:lnTo>
                  <a:pt x="754" y="270"/>
                </a:lnTo>
                <a:lnTo>
                  <a:pt x="754" y="270"/>
                </a:lnTo>
                <a:lnTo>
                  <a:pt x="754" y="270"/>
                </a:lnTo>
                <a:lnTo>
                  <a:pt x="753" y="271"/>
                </a:lnTo>
                <a:lnTo>
                  <a:pt x="753" y="271"/>
                </a:lnTo>
                <a:lnTo>
                  <a:pt x="753" y="272"/>
                </a:lnTo>
                <a:lnTo>
                  <a:pt x="753" y="273"/>
                </a:lnTo>
                <a:lnTo>
                  <a:pt x="752" y="273"/>
                </a:lnTo>
                <a:lnTo>
                  <a:pt x="751" y="275"/>
                </a:lnTo>
                <a:lnTo>
                  <a:pt x="751" y="275"/>
                </a:lnTo>
                <a:lnTo>
                  <a:pt x="750" y="276"/>
                </a:lnTo>
                <a:lnTo>
                  <a:pt x="749" y="277"/>
                </a:lnTo>
                <a:lnTo>
                  <a:pt x="748" y="278"/>
                </a:lnTo>
                <a:lnTo>
                  <a:pt x="748" y="278"/>
                </a:lnTo>
                <a:lnTo>
                  <a:pt x="748" y="279"/>
                </a:lnTo>
                <a:lnTo>
                  <a:pt x="748" y="280"/>
                </a:lnTo>
                <a:lnTo>
                  <a:pt x="748" y="281"/>
                </a:lnTo>
                <a:lnTo>
                  <a:pt x="748" y="282"/>
                </a:lnTo>
                <a:lnTo>
                  <a:pt x="748" y="282"/>
                </a:lnTo>
                <a:lnTo>
                  <a:pt x="748" y="282"/>
                </a:lnTo>
                <a:lnTo>
                  <a:pt x="747" y="283"/>
                </a:lnTo>
                <a:lnTo>
                  <a:pt x="747" y="284"/>
                </a:lnTo>
                <a:lnTo>
                  <a:pt x="747" y="285"/>
                </a:lnTo>
                <a:lnTo>
                  <a:pt x="747" y="286"/>
                </a:lnTo>
                <a:lnTo>
                  <a:pt x="747" y="287"/>
                </a:lnTo>
                <a:lnTo>
                  <a:pt x="748" y="287"/>
                </a:lnTo>
                <a:lnTo>
                  <a:pt x="748" y="287"/>
                </a:lnTo>
                <a:lnTo>
                  <a:pt x="748" y="288"/>
                </a:lnTo>
                <a:lnTo>
                  <a:pt x="748" y="288"/>
                </a:lnTo>
                <a:lnTo>
                  <a:pt x="748" y="288"/>
                </a:lnTo>
                <a:lnTo>
                  <a:pt x="747" y="289"/>
                </a:lnTo>
                <a:lnTo>
                  <a:pt x="747" y="289"/>
                </a:lnTo>
                <a:lnTo>
                  <a:pt x="748" y="290"/>
                </a:lnTo>
                <a:lnTo>
                  <a:pt x="748" y="291"/>
                </a:lnTo>
                <a:lnTo>
                  <a:pt x="748" y="292"/>
                </a:lnTo>
                <a:lnTo>
                  <a:pt x="748" y="293"/>
                </a:lnTo>
                <a:lnTo>
                  <a:pt x="749" y="294"/>
                </a:lnTo>
                <a:lnTo>
                  <a:pt x="749" y="295"/>
                </a:lnTo>
                <a:lnTo>
                  <a:pt x="750" y="296"/>
                </a:lnTo>
                <a:lnTo>
                  <a:pt x="750" y="299"/>
                </a:lnTo>
                <a:lnTo>
                  <a:pt x="750" y="301"/>
                </a:lnTo>
                <a:lnTo>
                  <a:pt x="750" y="304"/>
                </a:lnTo>
                <a:lnTo>
                  <a:pt x="750" y="305"/>
                </a:lnTo>
                <a:lnTo>
                  <a:pt x="750" y="307"/>
                </a:lnTo>
                <a:lnTo>
                  <a:pt x="751" y="308"/>
                </a:lnTo>
                <a:lnTo>
                  <a:pt x="751" y="309"/>
                </a:lnTo>
                <a:lnTo>
                  <a:pt x="751" y="309"/>
                </a:lnTo>
                <a:lnTo>
                  <a:pt x="751" y="310"/>
                </a:lnTo>
                <a:lnTo>
                  <a:pt x="754" y="311"/>
                </a:lnTo>
                <a:lnTo>
                  <a:pt x="754" y="311"/>
                </a:lnTo>
                <a:lnTo>
                  <a:pt x="755" y="311"/>
                </a:lnTo>
                <a:lnTo>
                  <a:pt x="756" y="311"/>
                </a:lnTo>
                <a:lnTo>
                  <a:pt x="757" y="312"/>
                </a:lnTo>
                <a:lnTo>
                  <a:pt x="757" y="312"/>
                </a:lnTo>
                <a:lnTo>
                  <a:pt x="758" y="314"/>
                </a:lnTo>
                <a:lnTo>
                  <a:pt x="759" y="316"/>
                </a:lnTo>
                <a:lnTo>
                  <a:pt x="760" y="316"/>
                </a:lnTo>
                <a:lnTo>
                  <a:pt x="760" y="316"/>
                </a:lnTo>
                <a:lnTo>
                  <a:pt x="760" y="316"/>
                </a:lnTo>
                <a:lnTo>
                  <a:pt x="760" y="317"/>
                </a:lnTo>
                <a:lnTo>
                  <a:pt x="761" y="317"/>
                </a:lnTo>
                <a:lnTo>
                  <a:pt x="761" y="317"/>
                </a:lnTo>
                <a:lnTo>
                  <a:pt x="761" y="318"/>
                </a:lnTo>
                <a:lnTo>
                  <a:pt x="761" y="318"/>
                </a:lnTo>
                <a:lnTo>
                  <a:pt x="761" y="319"/>
                </a:lnTo>
                <a:lnTo>
                  <a:pt x="761" y="319"/>
                </a:lnTo>
                <a:lnTo>
                  <a:pt x="761" y="321"/>
                </a:lnTo>
                <a:lnTo>
                  <a:pt x="761" y="321"/>
                </a:lnTo>
                <a:lnTo>
                  <a:pt x="762" y="322"/>
                </a:lnTo>
                <a:lnTo>
                  <a:pt x="762" y="323"/>
                </a:lnTo>
                <a:lnTo>
                  <a:pt x="762" y="323"/>
                </a:lnTo>
                <a:lnTo>
                  <a:pt x="762" y="323"/>
                </a:lnTo>
                <a:lnTo>
                  <a:pt x="762" y="323"/>
                </a:lnTo>
                <a:lnTo>
                  <a:pt x="762" y="324"/>
                </a:lnTo>
                <a:lnTo>
                  <a:pt x="762" y="324"/>
                </a:lnTo>
                <a:lnTo>
                  <a:pt x="762" y="324"/>
                </a:lnTo>
                <a:lnTo>
                  <a:pt x="762" y="324"/>
                </a:lnTo>
                <a:lnTo>
                  <a:pt x="762" y="325"/>
                </a:lnTo>
                <a:lnTo>
                  <a:pt x="762" y="325"/>
                </a:lnTo>
                <a:lnTo>
                  <a:pt x="762" y="325"/>
                </a:lnTo>
                <a:lnTo>
                  <a:pt x="762" y="326"/>
                </a:lnTo>
                <a:lnTo>
                  <a:pt x="762" y="326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2" y="327"/>
                </a:lnTo>
                <a:lnTo>
                  <a:pt x="763" y="328"/>
                </a:lnTo>
                <a:lnTo>
                  <a:pt x="763" y="328"/>
                </a:lnTo>
                <a:lnTo>
                  <a:pt x="764" y="328"/>
                </a:lnTo>
                <a:lnTo>
                  <a:pt x="764" y="329"/>
                </a:lnTo>
                <a:lnTo>
                  <a:pt x="765" y="329"/>
                </a:lnTo>
                <a:lnTo>
                  <a:pt x="765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6" y="329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7" y="330"/>
                </a:lnTo>
                <a:lnTo>
                  <a:pt x="768" y="330"/>
                </a:lnTo>
                <a:lnTo>
                  <a:pt x="768" y="330"/>
                </a:lnTo>
                <a:lnTo>
                  <a:pt x="768" y="330"/>
                </a:lnTo>
                <a:lnTo>
                  <a:pt x="768" y="331"/>
                </a:lnTo>
                <a:lnTo>
                  <a:pt x="768" y="331"/>
                </a:lnTo>
                <a:lnTo>
                  <a:pt x="768" y="331"/>
                </a:lnTo>
                <a:lnTo>
                  <a:pt x="768" y="331"/>
                </a:lnTo>
                <a:lnTo>
                  <a:pt x="768" y="332"/>
                </a:lnTo>
                <a:lnTo>
                  <a:pt x="768" y="332"/>
                </a:lnTo>
                <a:lnTo>
                  <a:pt x="768" y="332"/>
                </a:lnTo>
                <a:lnTo>
                  <a:pt x="768" y="333"/>
                </a:lnTo>
                <a:lnTo>
                  <a:pt x="767" y="333"/>
                </a:lnTo>
                <a:lnTo>
                  <a:pt x="767" y="334"/>
                </a:lnTo>
                <a:lnTo>
                  <a:pt x="767" y="334"/>
                </a:lnTo>
                <a:lnTo>
                  <a:pt x="767" y="334"/>
                </a:lnTo>
                <a:lnTo>
                  <a:pt x="767" y="334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5"/>
                </a:lnTo>
                <a:lnTo>
                  <a:pt x="767" y="336"/>
                </a:lnTo>
                <a:lnTo>
                  <a:pt x="767" y="337"/>
                </a:lnTo>
                <a:lnTo>
                  <a:pt x="767" y="337"/>
                </a:lnTo>
                <a:lnTo>
                  <a:pt x="767" y="337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8"/>
                </a:lnTo>
                <a:lnTo>
                  <a:pt x="767" y="339"/>
                </a:lnTo>
                <a:lnTo>
                  <a:pt x="768" y="340"/>
                </a:lnTo>
                <a:lnTo>
                  <a:pt x="768" y="340"/>
                </a:lnTo>
                <a:lnTo>
                  <a:pt x="768" y="341"/>
                </a:lnTo>
                <a:lnTo>
                  <a:pt x="768" y="341"/>
                </a:lnTo>
                <a:lnTo>
                  <a:pt x="768" y="341"/>
                </a:lnTo>
                <a:lnTo>
                  <a:pt x="768" y="342"/>
                </a:lnTo>
                <a:lnTo>
                  <a:pt x="768" y="342"/>
                </a:lnTo>
                <a:lnTo>
                  <a:pt x="769" y="342"/>
                </a:lnTo>
                <a:lnTo>
                  <a:pt x="769" y="342"/>
                </a:lnTo>
                <a:lnTo>
                  <a:pt x="769" y="341"/>
                </a:lnTo>
                <a:lnTo>
                  <a:pt x="769" y="341"/>
                </a:lnTo>
                <a:lnTo>
                  <a:pt x="769" y="341"/>
                </a:lnTo>
                <a:lnTo>
                  <a:pt x="769" y="341"/>
                </a:lnTo>
                <a:lnTo>
                  <a:pt x="770" y="341"/>
                </a:lnTo>
                <a:lnTo>
                  <a:pt x="770" y="341"/>
                </a:lnTo>
                <a:lnTo>
                  <a:pt x="770" y="341"/>
                </a:lnTo>
                <a:lnTo>
                  <a:pt x="770" y="342"/>
                </a:lnTo>
                <a:lnTo>
                  <a:pt x="770" y="342"/>
                </a:lnTo>
                <a:lnTo>
                  <a:pt x="770" y="342"/>
                </a:lnTo>
                <a:lnTo>
                  <a:pt x="770" y="342"/>
                </a:lnTo>
                <a:lnTo>
                  <a:pt x="770" y="343"/>
                </a:lnTo>
                <a:lnTo>
                  <a:pt x="770" y="343"/>
                </a:lnTo>
                <a:lnTo>
                  <a:pt x="771" y="343"/>
                </a:lnTo>
                <a:lnTo>
                  <a:pt x="771" y="343"/>
                </a:lnTo>
                <a:lnTo>
                  <a:pt x="771" y="344"/>
                </a:lnTo>
                <a:lnTo>
                  <a:pt x="771" y="344"/>
                </a:lnTo>
                <a:lnTo>
                  <a:pt x="771" y="344"/>
                </a:lnTo>
                <a:lnTo>
                  <a:pt x="770" y="344"/>
                </a:lnTo>
                <a:lnTo>
                  <a:pt x="770" y="344"/>
                </a:lnTo>
                <a:lnTo>
                  <a:pt x="770" y="344"/>
                </a:lnTo>
                <a:lnTo>
                  <a:pt x="770" y="344"/>
                </a:lnTo>
                <a:lnTo>
                  <a:pt x="771" y="344"/>
                </a:lnTo>
                <a:lnTo>
                  <a:pt x="771" y="345"/>
                </a:lnTo>
                <a:lnTo>
                  <a:pt x="771" y="345"/>
                </a:lnTo>
                <a:lnTo>
                  <a:pt x="771" y="345"/>
                </a:lnTo>
                <a:lnTo>
                  <a:pt x="771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2" y="345"/>
                </a:lnTo>
                <a:lnTo>
                  <a:pt x="773" y="345"/>
                </a:lnTo>
                <a:lnTo>
                  <a:pt x="773" y="345"/>
                </a:lnTo>
                <a:lnTo>
                  <a:pt x="773" y="345"/>
                </a:lnTo>
                <a:lnTo>
                  <a:pt x="774" y="345"/>
                </a:lnTo>
                <a:lnTo>
                  <a:pt x="774" y="345"/>
                </a:lnTo>
                <a:lnTo>
                  <a:pt x="774" y="346"/>
                </a:lnTo>
                <a:lnTo>
                  <a:pt x="774" y="346"/>
                </a:lnTo>
                <a:lnTo>
                  <a:pt x="774" y="346"/>
                </a:lnTo>
                <a:lnTo>
                  <a:pt x="775" y="346"/>
                </a:lnTo>
                <a:lnTo>
                  <a:pt x="775" y="346"/>
                </a:lnTo>
                <a:lnTo>
                  <a:pt x="775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6"/>
                </a:lnTo>
                <a:lnTo>
                  <a:pt x="776" y="347"/>
                </a:lnTo>
                <a:lnTo>
                  <a:pt x="776" y="347"/>
                </a:lnTo>
                <a:lnTo>
                  <a:pt x="777" y="347"/>
                </a:lnTo>
                <a:lnTo>
                  <a:pt x="777" y="347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8"/>
                </a:lnTo>
                <a:lnTo>
                  <a:pt x="777" y="349"/>
                </a:lnTo>
                <a:lnTo>
                  <a:pt x="777" y="349"/>
                </a:lnTo>
                <a:lnTo>
                  <a:pt x="777" y="350"/>
                </a:lnTo>
                <a:lnTo>
                  <a:pt x="777" y="351"/>
                </a:lnTo>
                <a:lnTo>
                  <a:pt x="777" y="352"/>
                </a:lnTo>
                <a:lnTo>
                  <a:pt x="776" y="353"/>
                </a:lnTo>
                <a:lnTo>
                  <a:pt x="777" y="353"/>
                </a:lnTo>
                <a:lnTo>
                  <a:pt x="777" y="353"/>
                </a:lnTo>
                <a:lnTo>
                  <a:pt x="777" y="353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4"/>
                </a:lnTo>
                <a:lnTo>
                  <a:pt x="777" y="355"/>
                </a:lnTo>
                <a:lnTo>
                  <a:pt x="777" y="355"/>
                </a:lnTo>
                <a:lnTo>
                  <a:pt x="777" y="355"/>
                </a:lnTo>
                <a:lnTo>
                  <a:pt x="777" y="355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6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7"/>
                </a:lnTo>
                <a:lnTo>
                  <a:pt x="777" y="358"/>
                </a:lnTo>
                <a:lnTo>
                  <a:pt x="777" y="358"/>
                </a:lnTo>
                <a:lnTo>
                  <a:pt x="776" y="358"/>
                </a:lnTo>
                <a:lnTo>
                  <a:pt x="776" y="358"/>
                </a:lnTo>
                <a:lnTo>
                  <a:pt x="776" y="358"/>
                </a:lnTo>
                <a:lnTo>
                  <a:pt x="776" y="358"/>
                </a:lnTo>
                <a:lnTo>
                  <a:pt x="777" y="358"/>
                </a:lnTo>
                <a:lnTo>
                  <a:pt x="777" y="358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59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8" y="360"/>
                </a:lnTo>
                <a:lnTo>
                  <a:pt x="778" y="360"/>
                </a:lnTo>
                <a:lnTo>
                  <a:pt x="778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0"/>
                </a:lnTo>
                <a:lnTo>
                  <a:pt x="777" y="361"/>
                </a:lnTo>
                <a:lnTo>
                  <a:pt x="777" y="361"/>
                </a:lnTo>
                <a:lnTo>
                  <a:pt x="777" y="362"/>
                </a:lnTo>
                <a:lnTo>
                  <a:pt x="777" y="362"/>
                </a:lnTo>
                <a:lnTo>
                  <a:pt x="777" y="362"/>
                </a:lnTo>
                <a:lnTo>
                  <a:pt x="777" y="362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3"/>
                </a:lnTo>
                <a:lnTo>
                  <a:pt x="777" y="364"/>
                </a:lnTo>
                <a:lnTo>
                  <a:pt x="777" y="364"/>
                </a:lnTo>
                <a:lnTo>
                  <a:pt x="777" y="364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5"/>
                </a:lnTo>
                <a:lnTo>
                  <a:pt x="777" y="366"/>
                </a:lnTo>
                <a:lnTo>
                  <a:pt x="777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6" y="366"/>
                </a:lnTo>
                <a:lnTo>
                  <a:pt x="777" y="366"/>
                </a:lnTo>
                <a:lnTo>
                  <a:pt x="777" y="367"/>
                </a:lnTo>
                <a:lnTo>
                  <a:pt x="777" y="367"/>
                </a:lnTo>
                <a:lnTo>
                  <a:pt x="777" y="367"/>
                </a:lnTo>
                <a:lnTo>
                  <a:pt x="777" y="368"/>
                </a:lnTo>
                <a:lnTo>
                  <a:pt x="777" y="368"/>
                </a:lnTo>
                <a:lnTo>
                  <a:pt x="777" y="368"/>
                </a:lnTo>
                <a:lnTo>
                  <a:pt x="777" y="368"/>
                </a:lnTo>
                <a:lnTo>
                  <a:pt x="777" y="369"/>
                </a:lnTo>
                <a:lnTo>
                  <a:pt x="777" y="369"/>
                </a:lnTo>
                <a:lnTo>
                  <a:pt x="777" y="369"/>
                </a:lnTo>
                <a:lnTo>
                  <a:pt x="777" y="370"/>
                </a:lnTo>
                <a:lnTo>
                  <a:pt x="777" y="370"/>
                </a:lnTo>
                <a:lnTo>
                  <a:pt x="777" y="370"/>
                </a:lnTo>
                <a:lnTo>
                  <a:pt x="777" y="370"/>
                </a:lnTo>
                <a:lnTo>
                  <a:pt x="778" y="371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8" y="372"/>
                </a:lnTo>
                <a:lnTo>
                  <a:pt x="777" y="373"/>
                </a:lnTo>
                <a:lnTo>
                  <a:pt x="778" y="373"/>
                </a:lnTo>
                <a:lnTo>
                  <a:pt x="778" y="374"/>
                </a:lnTo>
                <a:lnTo>
                  <a:pt x="778" y="374"/>
                </a:lnTo>
                <a:lnTo>
                  <a:pt x="777" y="374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7" y="375"/>
                </a:lnTo>
                <a:lnTo>
                  <a:pt x="778" y="375"/>
                </a:lnTo>
                <a:lnTo>
                  <a:pt x="778" y="375"/>
                </a:lnTo>
                <a:lnTo>
                  <a:pt x="778" y="375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6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7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8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9" y="378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79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0"/>
                </a:lnTo>
                <a:lnTo>
                  <a:pt x="778" y="381"/>
                </a:lnTo>
                <a:lnTo>
                  <a:pt x="778" y="381"/>
                </a:lnTo>
                <a:lnTo>
                  <a:pt x="778" y="381"/>
                </a:lnTo>
                <a:lnTo>
                  <a:pt x="778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2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3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9" y="384"/>
                </a:lnTo>
                <a:lnTo>
                  <a:pt x="778" y="385"/>
                </a:lnTo>
                <a:lnTo>
                  <a:pt x="778" y="385"/>
                </a:lnTo>
                <a:lnTo>
                  <a:pt x="778" y="385"/>
                </a:lnTo>
                <a:lnTo>
                  <a:pt x="777" y="385"/>
                </a:lnTo>
                <a:lnTo>
                  <a:pt x="777" y="386"/>
                </a:lnTo>
                <a:lnTo>
                  <a:pt x="777" y="386"/>
                </a:lnTo>
                <a:lnTo>
                  <a:pt x="777" y="387"/>
                </a:lnTo>
                <a:lnTo>
                  <a:pt x="777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8" y="387"/>
                </a:lnTo>
                <a:lnTo>
                  <a:pt x="779" y="387"/>
                </a:lnTo>
                <a:lnTo>
                  <a:pt x="779" y="387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9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8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89"/>
                </a:lnTo>
                <a:lnTo>
                  <a:pt x="778" y="390"/>
                </a:lnTo>
                <a:lnTo>
                  <a:pt x="778" y="390"/>
                </a:lnTo>
                <a:lnTo>
                  <a:pt x="778" y="390"/>
                </a:lnTo>
                <a:lnTo>
                  <a:pt x="778" y="390"/>
                </a:lnTo>
                <a:lnTo>
                  <a:pt x="777" y="390"/>
                </a:lnTo>
                <a:lnTo>
                  <a:pt x="777" y="391"/>
                </a:lnTo>
                <a:lnTo>
                  <a:pt x="776" y="392"/>
                </a:lnTo>
                <a:lnTo>
                  <a:pt x="775" y="393"/>
                </a:lnTo>
                <a:lnTo>
                  <a:pt x="774" y="394"/>
                </a:lnTo>
                <a:lnTo>
                  <a:pt x="774" y="394"/>
                </a:lnTo>
                <a:lnTo>
                  <a:pt x="774" y="394"/>
                </a:lnTo>
                <a:lnTo>
                  <a:pt x="774" y="394"/>
                </a:lnTo>
                <a:lnTo>
                  <a:pt x="773" y="395"/>
                </a:lnTo>
                <a:lnTo>
                  <a:pt x="773" y="395"/>
                </a:lnTo>
                <a:lnTo>
                  <a:pt x="773" y="395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3" y="396"/>
                </a:lnTo>
                <a:lnTo>
                  <a:pt x="774" y="396"/>
                </a:lnTo>
                <a:lnTo>
                  <a:pt x="774" y="396"/>
                </a:lnTo>
                <a:lnTo>
                  <a:pt x="774" y="396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4" y="397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8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399"/>
                </a:lnTo>
                <a:lnTo>
                  <a:pt x="773" y="400"/>
                </a:lnTo>
                <a:lnTo>
                  <a:pt x="772" y="400"/>
                </a:lnTo>
                <a:lnTo>
                  <a:pt x="772" y="400"/>
                </a:lnTo>
                <a:lnTo>
                  <a:pt x="772" y="400"/>
                </a:lnTo>
                <a:lnTo>
                  <a:pt x="771" y="400"/>
                </a:lnTo>
                <a:lnTo>
                  <a:pt x="771" y="400"/>
                </a:lnTo>
                <a:lnTo>
                  <a:pt x="771" y="400"/>
                </a:lnTo>
                <a:lnTo>
                  <a:pt x="771" y="400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70" y="401"/>
                </a:lnTo>
                <a:lnTo>
                  <a:pt x="769" y="401"/>
                </a:lnTo>
                <a:lnTo>
                  <a:pt x="768" y="401"/>
                </a:lnTo>
                <a:lnTo>
                  <a:pt x="767" y="403"/>
                </a:lnTo>
                <a:lnTo>
                  <a:pt x="768" y="404"/>
                </a:lnTo>
                <a:lnTo>
                  <a:pt x="767" y="404"/>
                </a:lnTo>
                <a:lnTo>
                  <a:pt x="767" y="404"/>
                </a:lnTo>
                <a:lnTo>
                  <a:pt x="766" y="403"/>
                </a:lnTo>
                <a:lnTo>
                  <a:pt x="766" y="403"/>
                </a:lnTo>
                <a:lnTo>
                  <a:pt x="765" y="403"/>
                </a:lnTo>
                <a:lnTo>
                  <a:pt x="765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4" y="403"/>
                </a:lnTo>
                <a:lnTo>
                  <a:pt x="765" y="403"/>
                </a:lnTo>
                <a:lnTo>
                  <a:pt x="765" y="403"/>
                </a:lnTo>
                <a:lnTo>
                  <a:pt x="765" y="404"/>
                </a:lnTo>
                <a:lnTo>
                  <a:pt x="765" y="404"/>
                </a:lnTo>
                <a:lnTo>
                  <a:pt x="765" y="404"/>
                </a:lnTo>
                <a:lnTo>
                  <a:pt x="764" y="404"/>
                </a:lnTo>
                <a:lnTo>
                  <a:pt x="764" y="405"/>
                </a:lnTo>
                <a:lnTo>
                  <a:pt x="764" y="405"/>
                </a:lnTo>
                <a:lnTo>
                  <a:pt x="764" y="405"/>
                </a:lnTo>
                <a:lnTo>
                  <a:pt x="764" y="405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6"/>
                </a:lnTo>
                <a:lnTo>
                  <a:pt x="764" y="407"/>
                </a:lnTo>
                <a:lnTo>
                  <a:pt x="764" y="407"/>
                </a:lnTo>
                <a:lnTo>
                  <a:pt x="764" y="407"/>
                </a:lnTo>
                <a:lnTo>
                  <a:pt x="764" y="407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4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2" y="408"/>
                </a:lnTo>
                <a:lnTo>
                  <a:pt x="761" y="409"/>
                </a:lnTo>
                <a:lnTo>
                  <a:pt x="761" y="409"/>
                </a:lnTo>
                <a:lnTo>
                  <a:pt x="761" y="409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60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9" y="410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1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8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2"/>
                </a:lnTo>
                <a:lnTo>
                  <a:pt x="757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8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7" y="413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5"/>
                </a:lnTo>
                <a:lnTo>
                  <a:pt x="756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5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5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6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6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7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7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8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59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8"/>
                </a:lnTo>
                <a:lnTo>
                  <a:pt x="760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9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0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8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1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2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3"/>
                </a:lnTo>
                <a:lnTo>
                  <a:pt x="757" y="424"/>
                </a:lnTo>
                <a:lnTo>
                  <a:pt x="757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4"/>
                </a:lnTo>
                <a:lnTo>
                  <a:pt x="758" y="425"/>
                </a:lnTo>
                <a:lnTo>
                  <a:pt x="757" y="425"/>
                </a:lnTo>
                <a:lnTo>
                  <a:pt x="757" y="425"/>
                </a:lnTo>
                <a:lnTo>
                  <a:pt x="757" y="425"/>
                </a:lnTo>
                <a:lnTo>
                  <a:pt x="757" y="425"/>
                </a:lnTo>
                <a:lnTo>
                  <a:pt x="756" y="425"/>
                </a:lnTo>
                <a:lnTo>
                  <a:pt x="756" y="425"/>
                </a:lnTo>
                <a:lnTo>
                  <a:pt x="756" y="425"/>
                </a:lnTo>
                <a:lnTo>
                  <a:pt x="755" y="425"/>
                </a:lnTo>
                <a:lnTo>
                  <a:pt x="755" y="425"/>
                </a:lnTo>
                <a:lnTo>
                  <a:pt x="755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4" y="425"/>
                </a:lnTo>
                <a:lnTo>
                  <a:pt x="753" y="425"/>
                </a:lnTo>
                <a:lnTo>
                  <a:pt x="753" y="425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6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7"/>
                </a:lnTo>
                <a:lnTo>
                  <a:pt x="753" y="428"/>
                </a:lnTo>
                <a:lnTo>
                  <a:pt x="753" y="428"/>
                </a:lnTo>
                <a:lnTo>
                  <a:pt x="753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8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29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4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0"/>
                </a:lnTo>
                <a:lnTo>
                  <a:pt x="753" y="431"/>
                </a:lnTo>
                <a:lnTo>
                  <a:pt x="753" y="431"/>
                </a:lnTo>
                <a:lnTo>
                  <a:pt x="753" y="431"/>
                </a:lnTo>
                <a:lnTo>
                  <a:pt x="753" y="431"/>
                </a:lnTo>
                <a:lnTo>
                  <a:pt x="753" y="432"/>
                </a:lnTo>
                <a:lnTo>
                  <a:pt x="753" y="432"/>
                </a:lnTo>
                <a:lnTo>
                  <a:pt x="753" y="432"/>
                </a:lnTo>
                <a:lnTo>
                  <a:pt x="753" y="432"/>
                </a:lnTo>
                <a:lnTo>
                  <a:pt x="753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3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4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5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6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7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8"/>
                </a:lnTo>
                <a:lnTo>
                  <a:pt x="752" y="439"/>
                </a:lnTo>
                <a:lnTo>
                  <a:pt x="752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39"/>
                </a:lnTo>
                <a:lnTo>
                  <a:pt x="751" y="440"/>
                </a:lnTo>
                <a:lnTo>
                  <a:pt x="751" y="440"/>
                </a:lnTo>
                <a:lnTo>
                  <a:pt x="750" y="440"/>
                </a:lnTo>
                <a:lnTo>
                  <a:pt x="750" y="440"/>
                </a:lnTo>
                <a:lnTo>
                  <a:pt x="750" y="440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50" y="441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2"/>
                </a:lnTo>
                <a:lnTo>
                  <a:pt x="749" y="443"/>
                </a:lnTo>
                <a:lnTo>
                  <a:pt x="749" y="443"/>
                </a:lnTo>
                <a:lnTo>
                  <a:pt x="749" y="443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9" y="444"/>
                </a:lnTo>
                <a:lnTo>
                  <a:pt x="748" y="444"/>
                </a:lnTo>
                <a:lnTo>
                  <a:pt x="748" y="444"/>
                </a:lnTo>
                <a:lnTo>
                  <a:pt x="748" y="444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5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6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7"/>
                </a:lnTo>
                <a:lnTo>
                  <a:pt x="747" y="448"/>
                </a:lnTo>
                <a:lnTo>
                  <a:pt x="747" y="448"/>
                </a:lnTo>
                <a:lnTo>
                  <a:pt x="748" y="448"/>
                </a:lnTo>
                <a:lnTo>
                  <a:pt x="748" y="448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49"/>
                </a:lnTo>
                <a:lnTo>
                  <a:pt x="748" y="450"/>
                </a:lnTo>
                <a:lnTo>
                  <a:pt x="748" y="450"/>
                </a:lnTo>
                <a:lnTo>
                  <a:pt x="748" y="450"/>
                </a:lnTo>
                <a:lnTo>
                  <a:pt x="748" y="450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1"/>
                </a:lnTo>
                <a:lnTo>
                  <a:pt x="748" y="452"/>
                </a:lnTo>
                <a:lnTo>
                  <a:pt x="748" y="452"/>
                </a:lnTo>
                <a:lnTo>
                  <a:pt x="747" y="452"/>
                </a:lnTo>
                <a:lnTo>
                  <a:pt x="747" y="452"/>
                </a:lnTo>
                <a:lnTo>
                  <a:pt x="747" y="452"/>
                </a:lnTo>
                <a:lnTo>
                  <a:pt x="747" y="453"/>
                </a:lnTo>
                <a:lnTo>
                  <a:pt x="747" y="453"/>
                </a:lnTo>
                <a:lnTo>
                  <a:pt x="747" y="453"/>
                </a:lnTo>
                <a:lnTo>
                  <a:pt x="748" y="453"/>
                </a:lnTo>
                <a:lnTo>
                  <a:pt x="748" y="453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4"/>
                </a:lnTo>
                <a:lnTo>
                  <a:pt x="748" y="455"/>
                </a:lnTo>
                <a:lnTo>
                  <a:pt x="748" y="455"/>
                </a:lnTo>
                <a:lnTo>
                  <a:pt x="747" y="455"/>
                </a:lnTo>
                <a:lnTo>
                  <a:pt x="747" y="455"/>
                </a:lnTo>
                <a:lnTo>
                  <a:pt x="747" y="455"/>
                </a:lnTo>
                <a:lnTo>
                  <a:pt x="746" y="455"/>
                </a:lnTo>
                <a:lnTo>
                  <a:pt x="745" y="456"/>
                </a:lnTo>
                <a:lnTo>
                  <a:pt x="744" y="456"/>
                </a:lnTo>
                <a:lnTo>
                  <a:pt x="744" y="456"/>
                </a:lnTo>
                <a:lnTo>
                  <a:pt x="743" y="456"/>
                </a:lnTo>
                <a:lnTo>
                  <a:pt x="742" y="456"/>
                </a:lnTo>
                <a:lnTo>
                  <a:pt x="742" y="456"/>
                </a:lnTo>
                <a:lnTo>
                  <a:pt x="741" y="456"/>
                </a:lnTo>
                <a:lnTo>
                  <a:pt x="740" y="456"/>
                </a:lnTo>
                <a:lnTo>
                  <a:pt x="740" y="456"/>
                </a:lnTo>
                <a:lnTo>
                  <a:pt x="740" y="456"/>
                </a:lnTo>
                <a:lnTo>
                  <a:pt x="739" y="456"/>
                </a:lnTo>
                <a:lnTo>
                  <a:pt x="739" y="456"/>
                </a:lnTo>
                <a:lnTo>
                  <a:pt x="740" y="456"/>
                </a:lnTo>
                <a:lnTo>
                  <a:pt x="740" y="457"/>
                </a:lnTo>
                <a:lnTo>
                  <a:pt x="741" y="457"/>
                </a:lnTo>
                <a:lnTo>
                  <a:pt x="741" y="457"/>
                </a:lnTo>
                <a:lnTo>
                  <a:pt x="742" y="458"/>
                </a:lnTo>
                <a:lnTo>
                  <a:pt x="742" y="459"/>
                </a:lnTo>
                <a:lnTo>
                  <a:pt x="742" y="459"/>
                </a:lnTo>
                <a:lnTo>
                  <a:pt x="742" y="459"/>
                </a:lnTo>
                <a:lnTo>
                  <a:pt x="742" y="459"/>
                </a:lnTo>
                <a:lnTo>
                  <a:pt x="742" y="460"/>
                </a:lnTo>
                <a:lnTo>
                  <a:pt x="742" y="460"/>
                </a:lnTo>
                <a:lnTo>
                  <a:pt x="742" y="460"/>
                </a:lnTo>
                <a:lnTo>
                  <a:pt x="742" y="461"/>
                </a:lnTo>
                <a:lnTo>
                  <a:pt x="743" y="461"/>
                </a:lnTo>
                <a:lnTo>
                  <a:pt x="743" y="461"/>
                </a:lnTo>
                <a:lnTo>
                  <a:pt x="743" y="462"/>
                </a:lnTo>
                <a:lnTo>
                  <a:pt x="742" y="462"/>
                </a:lnTo>
                <a:lnTo>
                  <a:pt x="742" y="463"/>
                </a:lnTo>
                <a:lnTo>
                  <a:pt x="741" y="463"/>
                </a:lnTo>
                <a:lnTo>
                  <a:pt x="740" y="463"/>
                </a:lnTo>
                <a:lnTo>
                  <a:pt x="740" y="463"/>
                </a:lnTo>
                <a:lnTo>
                  <a:pt x="739" y="463"/>
                </a:lnTo>
                <a:lnTo>
                  <a:pt x="739" y="463"/>
                </a:lnTo>
                <a:lnTo>
                  <a:pt x="739" y="463"/>
                </a:lnTo>
                <a:lnTo>
                  <a:pt x="738" y="464"/>
                </a:lnTo>
                <a:lnTo>
                  <a:pt x="738" y="464"/>
                </a:lnTo>
                <a:lnTo>
                  <a:pt x="738" y="465"/>
                </a:lnTo>
                <a:lnTo>
                  <a:pt x="737" y="465"/>
                </a:lnTo>
                <a:lnTo>
                  <a:pt x="737" y="465"/>
                </a:lnTo>
                <a:lnTo>
                  <a:pt x="736" y="464"/>
                </a:lnTo>
                <a:lnTo>
                  <a:pt x="735" y="464"/>
                </a:lnTo>
                <a:lnTo>
                  <a:pt x="734" y="464"/>
                </a:lnTo>
                <a:lnTo>
                  <a:pt x="734" y="464"/>
                </a:lnTo>
                <a:lnTo>
                  <a:pt x="733" y="463"/>
                </a:lnTo>
                <a:lnTo>
                  <a:pt x="732" y="463"/>
                </a:lnTo>
                <a:lnTo>
                  <a:pt x="732" y="463"/>
                </a:lnTo>
                <a:lnTo>
                  <a:pt x="732" y="463"/>
                </a:lnTo>
                <a:lnTo>
                  <a:pt x="731" y="463"/>
                </a:lnTo>
                <a:lnTo>
                  <a:pt x="730" y="463"/>
                </a:lnTo>
                <a:lnTo>
                  <a:pt x="730" y="463"/>
                </a:lnTo>
                <a:lnTo>
                  <a:pt x="729" y="463"/>
                </a:lnTo>
                <a:lnTo>
                  <a:pt x="729" y="463"/>
                </a:lnTo>
                <a:lnTo>
                  <a:pt x="728" y="463"/>
                </a:lnTo>
                <a:lnTo>
                  <a:pt x="728" y="463"/>
                </a:lnTo>
                <a:lnTo>
                  <a:pt x="727" y="463"/>
                </a:lnTo>
                <a:lnTo>
                  <a:pt x="727" y="463"/>
                </a:lnTo>
                <a:lnTo>
                  <a:pt x="727" y="464"/>
                </a:lnTo>
                <a:lnTo>
                  <a:pt x="726" y="464"/>
                </a:lnTo>
                <a:lnTo>
                  <a:pt x="726" y="464"/>
                </a:lnTo>
                <a:lnTo>
                  <a:pt x="725" y="464"/>
                </a:lnTo>
                <a:lnTo>
                  <a:pt x="724" y="465"/>
                </a:lnTo>
                <a:lnTo>
                  <a:pt x="724" y="465"/>
                </a:lnTo>
                <a:lnTo>
                  <a:pt x="723" y="465"/>
                </a:lnTo>
                <a:lnTo>
                  <a:pt x="723" y="465"/>
                </a:lnTo>
                <a:lnTo>
                  <a:pt x="723" y="466"/>
                </a:lnTo>
                <a:lnTo>
                  <a:pt x="722" y="466"/>
                </a:lnTo>
                <a:lnTo>
                  <a:pt x="722" y="466"/>
                </a:lnTo>
                <a:lnTo>
                  <a:pt x="722" y="466"/>
                </a:lnTo>
                <a:lnTo>
                  <a:pt x="721" y="466"/>
                </a:lnTo>
                <a:lnTo>
                  <a:pt x="721" y="466"/>
                </a:lnTo>
                <a:lnTo>
                  <a:pt x="721" y="466"/>
                </a:lnTo>
                <a:lnTo>
                  <a:pt x="720" y="466"/>
                </a:lnTo>
                <a:lnTo>
                  <a:pt x="720" y="466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7"/>
                </a:lnTo>
                <a:lnTo>
                  <a:pt x="720" y="468"/>
                </a:lnTo>
                <a:lnTo>
                  <a:pt x="720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8"/>
                </a:lnTo>
                <a:lnTo>
                  <a:pt x="719" y="469"/>
                </a:lnTo>
                <a:lnTo>
                  <a:pt x="719" y="469"/>
                </a:lnTo>
                <a:lnTo>
                  <a:pt x="718" y="469"/>
                </a:lnTo>
                <a:lnTo>
                  <a:pt x="718" y="470"/>
                </a:lnTo>
                <a:lnTo>
                  <a:pt x="717" y="470"/>
                </a:lnTo>
                <a:lnTo>
                  <a:pt x="717" y="471"/>
                </a:lnTo>
                <a:lnTo>
                  <a:pt x="717" y="471"/>
                </a:lnTo>
                <a:lnTo>
                  <a:pt x="716" y="471"/>
                </a:lnTo>
                <a:lnTo>
                  <a:pt x="716" y="472"/>
                </a:lnTo>
                <a:lnTo>
                  <a:pt x="715" y="472"/>
                </a:lnTo>
                <a:lnTo>
                  <a:pt x="715" y="473"/>
                </a:lnTo>
                <a:lnTo>
                  <a:pt x="714" y="473"/>
                </a:lnTo>
                <a:lnTo>
                  <a:pt x="714" y="473"/>
                </a:lnTo>
                <a:lnTo>
                  <a:pt x="714" y="473"/>
                </a:lnTo>
                <a:lnTo>
                  <a:pt x="714" y="473"/>
                </a:lnTo>
                <a:lnTo>
                  <a:pt x="713" y="473"/>
                </a:lnTo>
                <a:lnTo>
                  <a:pt x="713" y="474"/>
                </a:lnTo>
                <a:lnTo>
                  <a:pt x="712" y="474"/>
                </a:lnTo>
                <a:lnTo>
                  <a:pt x="711" y="474"/>
                </a:lnTo>
                <a:lnTo>
                  <a:pt x="710" y="476"/>
                </a:lnTo>
                <a:lnTo>
                  <a:pt x="709" y="477"/>
                </a:lnTo>
                <a:lnTo>
                  <a:pt x="708" y="478"/>
                </a:lnTo>
                <a:lnTo>
                  <a:pt x="706" y="480"/>
                </a:lnTo>
                <a:lnTo>
                  <a:pt x="704" y="482"/>
                </a:lnTo>
                <a:lnTo>
                  <a:pt x="704" y="482"/>
                </a:lnTo>
                <a:lnTo>
                  <a:pt x="703" y="483"/>
                </a:lnTo>
                <a:lnTo>
                  <a:pt x="703" y="484"/>
                </a:lnTo>
                <a:lnTo>
                  <a:pt x="703" y="484"/>
                </a:lnTo>
                <a:lnTo>
                  <a:pt x="703" y="485"/>
                </a:lnTo>
                <a:lnTo>
                  <a:pt x="703" y="487"/>
                </a:lnTo>
                <a:lnTo>
                  <a:pt x="703" y="487"/>
                </a:lnTo>
                <a:lnTo>
                  <a:pt x="703" y="488"/>
                </a:lnTo>
                <a:lnTo>
                  <a:pt x="702" y="489"/>
                </a:lnTo>
                <a:lnTo>
                  <a:pt x="702" y="490"/>
                </a:lnTo>
                <a:lnTo>
                  <a:pt x="703" y="490"/>
                </a:lnTo>
                <a:lnTo>
                  <a:pt x="703" y="490"/>
                </a:lnTo>
                <a:lnTo>
                  <a:pt x="702" y="491"/>
                </a:lnTo>
                <a:lnTo>
                  <a:pt x="702" y="492"/>
                </a:lnTo>
                <a:lnTo>
                  <a:pt x="702" y="492"/>
                </a:lnTo>
                <a:lnTo>
                  <a:pt x="702" y="493"/>
                </a:lnTo>
                <a:lnTo>
                  <a:pt x="702" y="494"/>
                </a:lnTo>
                <a:lnTo>
                  <a:pt x="702" y="495"/>
                </a:lnTo>
                <a:lnTo>
                  <a:pt x="702" y="495"/>
                </a:lnTo>
                <a:lnTo>
                  <a:pt x="702" y="496"/>
                </a:lnTo>
                <a:lnTo>
                  <a:pt x="702" y="497"/>
                </a:lnTo>
                <a:lnTo>
                  <a:pt x="702" y="498"/>
                </a:lnTo>
                <a:lnTo>
                  <a:pt x="702" y="498"/>
                </a:lnTo>
                <a:lnTo>
                  <a:pt x="703" y="498"/>
                </a:lnTo>
                <a:lnTo>
                  <a:pt x="702" y="499"/>
                </a:lnTo>
                <a:lnTo>
                  <a:pt x="701" y="500"/>
                </a:lnTo>
                <a:lnTo>
                  <a:pt x="700" y="501"/>
                </a:lnTo>
                <a:lnTo>
                  <a:pt x="699" y="501"/>
                </a:lnTo>
                <a:lnTo>
                  <a:pt x="699" y="502"/>
                </a:lnTo>
                <a:lnTo>
                  <a:pt x="698" y="503"/>
                </a:lnTo>
                <a:lnTo>
                  <a:pt x="697" y="504"/>
                </a:lnTo>
                <a:lnTo>
                  <a:pt x="696" y="505"/>
                </a:lnTo>
                <a:lnTo>
                  <a:pt x="695" y="505"/>
                </a:lnTo>
                <a:lnTo>
                  <a:pt x="694" y="506"/>
                </a:lnTo>
                <a:lnTo>
                  <a:pt x="694" y="507"/>
                </a:lnTo>
                <a:lnTo>
                  <a:pt x="693" y="508"/>
                </a:lnTo>
                <a:lnTo>
                  <a:pt x="692" y="509"/>
                </a:lnTo>
                <a:lnTo>
                  <a:pt x="691" y="509"/>
                </a:lnTo>
                <a:lnTo>
                  <a:pt x="691" y="510"/>
                </a:lnTo>
                <a:lnTo>
                  <a:pt x="690" y="511"/>
                </a:lnTo>
                <a:lnTo>
                  <a:pt x="689" y="511"/>
                </a:lnTo>
                <a:lnTo>
                  <a:pt x="689" y="511"/>
                </a:lnTo>
                <a:lnTo>
                  <a:pt x="689" y="512"/>
                </a:lnTo>
                <a:lnTo>
                  <a:pt x="688" y="513"/>
                </a:lnTo>
                <a:lnTo>
                  <a:pt x="688" y="513"/>
                </a:lnTo>
                <a:lnTo>
                  <a:pt x="687" y="514"/>
                </a:lnTo>
                <a:lnTo>
                  <a:pt x="687" y="515"/>
                </a:lnTo>
                <a:lnTo>
                  <a:pt x="687" y="515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5" y="517"/>
                </a:lnTo>
                <a:lnTo>
                  <a:pt x="685" y="518"/>
                </a:lnTo>
                <a:lnTo>
                  <a:pt x="685" y="518"/>
                </a:lnTo>
                <a:lnTo>
                  <a:pt x="684" y="519"/>
                </a:lnTo>
                <a:lnTo>
                  <a:pt x="684" y="520"/>
                </a:lnTo>
                <a:lnTo>
                  <a:pt x="683" y="520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3" y="521"/>
                </a:lnTo>
                <a:lnTo>
                  <a:pt x="682" y="520"/>
                </a:lnTo>
                <a:lnTo>
                  <a:pt x="682" y="520"/>
                </a:lnTo>
                <a:lnTo>
                  <a:pt x="681" y="518"/>
                </a:lnTo>
                <a:lnTo>
                  <a:pt x="680" y="519"/>
                </a:lnTo>
                <a:lnTo>
                  <a:pt x="680" y="519"/>
                </a:lnTo>
                <a:lnTo>
                  <a:pt x="680" y="519"/>
                </a:lnTo>
                <a:lnTo>
                  <a:pt x="679" y="519"/>
                </a:lnTo>
                <a:lnTo>
                  <a:pt x="680" y="520"/>
                </a:lnTo>
                <a:lnTo>
                  <a:pt x="680" y="520"/>
                </a:lnTo>
                <a:lnTo>
                  <a:pt x="680" y="521"/>
                </a:lnTo>
                <a:lnTo>
                  <a:pt x="680" y="521"/>
                </a:lnTo>
                <a:lnTo>
                  <a:pt x="679" y="521"/>
                </a:lnTo>
                <a:lnTo>
                  <a:pt x="679" y="521"/>
                </a:lnTo>
                <a:lnTo>
                  <a:pt x="679" y="521"/>
                </a:lnTo>
                <a:lnTo>
                  <a:pt x="677" y="520"/>
                </a:lnTo>
                <a:lnTo>
                  <a:pt x="676" y="520"/>
                </a:lnTo>
                <a:lnTo>
                  <a:pt x="677" y="519"/>
                </a:lnTo>
                <a:lnTo>
                  <a:pt x="676" y="519"/>
                </a:lnTo>
                <a:lnTo>
                  <a:pt x="676" y="519"/>
                </a:lnTo>
                <a:lnTo>
                  <a:pt x="675" y="519"/>
                </a:lnTo>
                <a:lnTo>
                  <a:pt x="675" y="519"/>
                </a:lnTo>
                <a:lnTo>
                  <a:pt x="674" y="520"/>
                </a:lnTo>
                <a:lnTo>
                  <a:pt x="674" y="520"/>
                </a:lnTo>
                <a:lnTo>
                  <a:pt x="674" y="520"/>
                </a:lnTo>
                <a:lnTo>
                  <a:pt x="674" y="521"/>
                </a:lnTo>
                <a:lnTo>
                  <a:pt x="674" y="521"/>
                </a:lnTo>
                <a:lnTo>
                  <a:pt x="674" y="521"/>
                </a:lnTo>
                <a:lnTo>
                  <a:pt x="671" y="521"/>
                </a:lnTo>
                <a:lnTo>
                  <a:pt x="670" y="520"/>
                </a:lnTo>
                <a:lnTo>
                  <a:pt x="670" y="521"/>
                </a:lnTo>
                <a:lnTo>
                  <a:pt x="670" y="522"/>
                </a:lnTo>
                <a:lnTo>
                  <a:pt x="670" y="523"/>
                </a:lnTo>
                <a:lnTo>
                  <a:pt x="670" y="523"/>
                </a:lnTo>
                <a:lnTo>
                  <a:pt x="670" y="524"/>
                </a:lnTo>
                <a:lnTo>
                  <a:pt x="670" y="524"/>
                </a:lnTo>
                <a:lnTo>
                  <a:pt x="670" y="525"/>
                </a:lnTo>
                <a:lnTo>
                  <a:pt x="670" y="525"/>
                </a:lnTo>
                <a:lnTo>
                  <a:pt x="670" y="526"/>
                </a:lnTo>
                <a:lnTo>
                  <a:pt x="670" y="527"/>
                </a:lnTo>
                <a:lnTo>
                  <a:pt x="670" y="529"/>
                </a:lnTo>
                <a:lnTo>
                  <a:pt x="670" y="530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1"/>
                </a:lnTo>
                <a:lnTo>
                  <a:pt x="670" y="532"/>
                </a:lnTo>
                <a:lnTo>
                  <a:pt x="669" y="532"/>
                </a:lnTo>
                <a:lnTo>
                  <a:pt x="669" y="532"/>
                </a:lnTo>
                <a:lnTo>
                  <a:pt x="668" y="533"/>
                </a:lnTo>
                <a:lnTo>
                  <a:pt x="668" y="533"/>
                </a:lnTo>
                <a:lnTo>
                  <a:pt x="667" y="533"/>
                </a:lnTo>
                <a:lnTo>
                  <a:pt x="667" y="533"/>
                </a:lnTo>
                <a:lnTo>
                  <a:pt x="667" y="533"/>
                </a:lnTo>
                <a:lnTo>
                  <a:pt x="667" y="533"/>
                </a:lnTo>
                <a:lnTo>
                  <a:pt x="666" y="533"/>
                </a:lnTo>
                <a:lnTo>
                  <a:pt x="666" y="533"/>
                </a:lnTo>
                <a:lnTo>
                  <a:pt x="665" y="534"/>
                </a:lnTo>
                <a:lnTo>
                  <a:pt x="665" y="534"/>
                </a:lnTo>
                <a:lnTo>
                  <a:pt x="664" y="534"/>
                </a:lnTo>
                <a:lnTo>
                  <a:pt x="664" y="535"/>
                </a:lnTo>
                <a:lnTo>
                  <a:pt x="664" y="535"/>
                </a:lnTo>
                <a:lnTo>
                  <a:pt x="664" y="534"/>
                </a:lnTo>
                <a:lnTo>
                  <a:pt x="664" y="534"/>
                </a:lnTo>
                <a:lnTo>
                  <a:pt x="663" y="535"/>
                </a:lnTo>
                <a:lnTo>
                  <a:pt x="662" y="535"/>
                </a:lnTo>
                <a:lnTo>
                  <a:pt x="662" y="535"/>
                </a:lnTo>
                <a:lnTo>
                  <a:pt x="661" y="536"/>
                </a:lnTo>
                <a:lnTo>
                  <a:pt x="661" y="536"/>
                </a:lnTo>
                <a:lnTo>
                  <a:pt x="660" y="537"/>
                </a:lnTo>
                <a:lnTo>
                  <a:pt x="660" y="537"/>
                </a:lnTo>
                <a:lnTo>
                  <a:pt x="660" y="536"/>
                </a:lnTo>
                <a:lnTo>
                  <a:pt x="659" y="536"/>
                </a:lnTo>
                <a:lnTo>
                  <a:pt x="658" y="536"/>
                </a:lnTo>
                <a:lnTo>
                  <a:pt x="658" y="536"/>
                </a:lnTo>
                <a:lnTo>
                  <a:pt x="657" y="537"/>
                </a:lnTo>
                <a:lnTo>
                  <a:pt x="657" y="537"/>
                </a:lnTo>
                <a:lnTo>
                  <a:pt x="656" y="537"/>
                </a:lnTo>
                <a:lnTo>
                  <a:pt x="655" y="538"/>
                </a:lnTo>
                <a:lnTo>
                  <a:pt x="655" y="538"/>
                </a:lnTo>
                <a:lnTo>
                  <a:pt x="654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8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2" y="540"/>
                </a:lnTo>
                <a:lnTo>
                  <a:pt x="652" y="540"/>
                </a:lnTo>
                <a:lnTo>
                  <a:pt x="651" y="540"/>
                </a:lnTo>
                <a:lnTo>
                  <a:pt x="651" y="540"/>
                </a:lnTo>
                <a:lnTo>
                  <a:pt x="650" y="540"/>
                </a:lnTo>
                <a:lnTo>
                  <a:pt x="650" y="540"/>
                </a:lnTo>
                <a:lnTo>
                  <a:pt x="650" y="540"/>
                </a:lnTo>
                <a:lnTo>
                  <a:pt x="649" y="541"/>
                </a:lnTo>
                <a:lnTo>
                  <a:pt x="649" y="541"/>
                </a:lnTo>
                <a:lnTo>
                  <a:pt x="649" y="541"/>
                </a:lnTo>
                <a:lnTo>
                  <a:pt x="649" y="542"/>
                </a:lnTo>
                <a:lnTo>
                  <a:pt x="649" y="543"/>
                </a:lnTo>
                <a:lnTo>
                  <a:pt x="649" y="543"/>
                </a:lnTo>
                <a:lnTo>
                  <a:pt x="649" y="544"/>
                </a:lnTo>
                <a:lnTo>
                  <a:pt x="649" y="544"/>
                </a:lnTo>
                <a:lnTo>
                  <a:pt x="649" y="544"/>
                </a:lnTo>
                <a:lnTo>
                  <a:pt x="649" y="545"/>
                </a:lnTo>
                <a:lnTo>
                  <a:pt x="649" y="545"/>
                </a:lnTo>
                <a:lnTo>
                  <a:pt x="649" y="545"/>
                </a:lnTo>
                <a:lnTo>
                  <a:pt x="649" y="545"/>
                </a:lnTo>
                <a:lnTo>
                  <a:pt x="648" y="544"/>
                </a:lnTo>
                <a:lnTo>
                  <a:pt x="648" y="544"/>
                </a:lnTo>
                <a:lnTo>
                  <a:pt x="648" y="543"/>
                </a:lnTo>
                <a:lnTo>
                  <a:pt x="647" y="543"/>
                </a:lnTo>
                <a:lnTo>
                  <a:pt x="647" y="543"/>
                </a:lnTo>
                <a:lnTo>
                  <a:pt x="647" y="543"/>
                </a:lnTo>
                <a:lnTo>
                  <a:pt x="646" y="544"/>
                </a:lnTo>
                <a:lnTo>
                  <a:pt x="646" y="544"/>
                </a:lnTo>
                <a:lnTo>
                  <a:pt x="645" y="545"/>
                </a:lnTo>
                <a:lnTo>
                  <a:pt x="645" y="545"/>
                </a:lnTo>
                <a:lnTo>
                  <a:pt x="644" y="545"/>
                </a:lnTo>
                <a:lnTo>
                  <a:pt x="644" y="545"/>
                </a:lnTo>
                <a:lnTo>
                  <a:pt x="644" y="545"/>
                </a:lnTo>
                <a:lnTo>
                  <a:pt x="643" y="546"/>
                </a:lnTo>
                <a:lnTo>
                  <a:pt x="643" y="546"/>
                </a:lnTo>
                <a:lnTo>
                  <a:pt x="642" y="546"/>
                </a:lnTo>
                <a:lnTo>
                  <a:pt x="641" y="546"/>
                </a:lnTo>
                <a:lnTo>
                  <a:pt x="641" y="546"/>
                </a:lnTo>
                <a:lnTo>
                  <a:pt x="640" y="547"/>
                </a:lnTo>
                <a:lnTo>
                  <a:pt x="640" y="547"/>
                </a:lnTo>
                <a:lnTo>
                  <a:pt x="640" y="547"/>
                </a:lnTo>
                <a:lnTo>
                  <a:pt x="639" y="547"/>
                </a:lnTo>
                <a:lnTo>
                  <a:pt x="639" y="547"/>
                </a:lnTo>
                <a:lnTo>
                  <a:pt x="639" y="547"/>
                </a:lnTo>
                <a:lnTo>
                  <a:pt x="639" y="547"/>
                </a:lnTo>
                <a:lnTo>
                  <a:pt x="638" y="547"/>
                </a:lnTo>
                <a:lnTo>
                  <a:pt x="638" y="547"/>
                </a:lnTo>
                <a:lnTo>
                  <a:pt x="638" y="547"/>
                </a:lnTo>
                <a:lnTo>
                  <a:pt x="637" y="547"/>
                </a:lnTo>
                <a:lnTo>
                  <a:pt x="636" y="547"/>
                </a:lnTo>
                <a:lnTo>
                  <a:pt x="635" y="547"/>
                </a:lnTo>
                <a:lnTo>
                  <a:pt x="635" y="547"/>
                </a:lnTo>
                <a:lnTo>
                  <a:pt x="633" y="548"/>
                </a:lnTo>
                <a:lnTo>
                  <a:pt x="632" y="548"/>
                </a:lnTo>
                <a:lnTo>
                  <a:pt x="631" y="548"/>
                </a:lnTo>
                <a:lnTo>
                  <a:pt x="629" y="548"/>
                </a:lnTo>
                <a:lnTo>
                  <a:pt x="628" y="548"/>
                </a:lnTo>
                <a:lnTo>
                  <a:pt x="628" y="548"/>
                </a:lnTo>
                <a:lnTo>
                  <a:pt x="627" y="548"/>
                </a:lnTo>
                <a:lnTo>
                  <a:pt x="627" y="548"/>
                </a:lnTo>
                <a:lnTo>
                  <a:pt x="627" y="548"/>
                </a:lnTo>
                <a:lnTo>
                  <a:pt x="626" y="549"/>
                </a:lnTo>
                <a:lnTo>
                  <a:pt x="626" y="549"/>
                </a:lnTo>
                <a:lnTo>
                  <a:pt x="625" y="549"/>
                </a:lnTo>
                <a:lnTo>
                  <a:pt x="624" y="550"/>
                </a:lnTo>
                <a:lnTo>
                  <a:pt x="623" y="550"/>
                </a:lnTo>
                <a:lnTo>
                  <a:pt x="622" y="550"/>
                </a:lnTo>
                <a:lnTo>
                  <a:pt x="621" y="550"/>
                </a:lnTo>
                <a:lnTo>
                  <a:pt x="620" y="550"/>
                </a:lnTo>
                <a:lnTo>
                  <a:pt x="619" y="551"/>
                </a:lnTo>
                <a:lnTo>
                  <a:pt x="618" y="551"/>
                </a:lnTo>
                <a:lnTo>
                  <a:pt x="616" y="551"/>
                </a:lnTo>
                <a:lnTo>
                  <a:pt x="616" y="552"/>
                </a:lnTo>
                <a:lnTo>
                  <a:pt x="615" y="552"/>
                </a:lnTo>
                <a:lnTo>
                  <a:pt x="615" y="553"/>
                </a:lnTo>
                <a:lnTo>
                  <a:pt x="614" y="553"/>
                </a:lnTo>
                <a:lnTo>
                  <a:pt x="614" y="554"/>
                </a:lnTo>
                <a:lnTo>
                  <a:pt x="614" y="554"/>
                </a:lnTo>
                <a:lnTo>
                  <a:pt x="614" y="554"/>
                </a:lnTo>
                <a:lnTo>
                  <a:pt x="614" y="555"/>
                </a:lnTo>
                <a:lnTo>
                  <a:pt x="613" y="556"/>
                </a:lnTo>
                <a:lnTo>
                  <a:pt x="613" y="556"/>
                </a:lnTo>
                <a:lnTo>
                  <a:pt x="612" y="556"/>
                </a:lnTo>
                <a:lnTo>
                  <a:pt x="612" y="556"/>
                </a:lnTo>
                <a:lnTo>
                  <a:pt x="611" y="556"/>
                </a:lnTo>
                <a:lnTo>
                  <a:pt x="611" y="556"/>
                </a:lnTo>
                <a:lnTo>
                  <a:pt x="610" y="556"/>
                </a:lnTo>
                <a:lnTo>
                  <a:pt x="610" y="556"/>
                </a:lnTo>
                <a:lnTo>
                  <a:pt x="610" y="556"/>
                </a:lnTo>
                <a:lnTo>
                  <a:pt x="609" y="557"/>
                </a:lnTo>
                <a:lnTo>
                  <a:pt x="609" y="557"/>
                </a:lnTo>
                <a:lnTo>
                  <a:pt x="609" y="557"/>
                </a:lnTo>
                <a:lnTo>
                  <a:pt x="609" y="558"/>
                </a:lnTo>
                <a:lnTo>
                  <a:pt x="608" y="558"/>
                </a:lnTo>
                <a:lnTo>
                  <a:pt x="608" y="558"/>
                </a:lnTo>
                <a:lnTo>
                  <a:pt x="607" y="558"/>
                </a:lnTo>
                <a:lnTo>
                  <a:pt x="606" y="558"/>
                </a:lnTo>
                <a:lnTo>
                  <a:pt x="606" y="559"/>
                </a:lnTo>
                <a:lnTo>
                  <a:pt x="606" y="559"/>
                </a:lnTo>
                <a:lnTo>
                  <a:pt x="605" y="559"/>
                </a:lnTo>
                <a:lnTo>
                  <a:pt x="604" y="559"/>
                </a:lnTo>
                <a:lnTo>
                  <a:pt x="603" y="559"/>
                </a:lnTo>
                <a:lnTo>
                  <a:pt x="603" y="559"/>
                </a:lnTo>
                <a:lnTo>
                  <a:pt x="602" y="559"/>
                </a:lnTo>
                <a:lnTo>
                  <a:pt x="602" y="560"/>
                </a:lnTo>
                <a:lnTo>
                  <a:pt x="601" y="560"/>
                </a:lnTo>
                <a:lnTo>
                  <a:pt x="600" y="560"/>
                </a:lnTo>
                <a:lnTo>
                  <a:pt x="600" y="560"/>
                </a:lnTo>
                <a:lnTo>
                  <a:pt x="600" y="560"/>
                </a:lnTo>
                <a:lnTo>
                  <a:pt x="599" y="560"/>
                </a:lnTo>
                <a:lnTo>
                  <a:pt x="599" y="560"/>
                </a:lnTo>
                <a:lnTo>
                  <a:pt x="598" y="560"/>
                </a:lnTo>
                <a:lnTo>
                  <a:pt x="598" y="560"/>
                </a:lnTo>
                <a:lnTo>
                  <a:pt x="598" y="561"/>
                </a:lnTo>
                <a:lnTo>
                  <a:pt x="598" y="561"/>
                </a:lnTo>
                <a:lnTo>
                  <a:pt x="598" y="561"/>
                </a:lnTo>
                <a:lnTo>
                  <a:pt x="597" y="560"/>
                </a:lnTo>
                <a:lnTo>
                  <a:pt x="597" y="560"/>
                </a:lnTo>
                <a:lnTo>
                  <a:pt x="597" y="560"/>
                </a:lnTo>
                <a:lnTo>
                  <a:pt x="596" y="560"/>
                </a:lnTo>
                <a:lnTo>
                  <a:pt x="596" y="560"/>
                </a:lnTo>
                <a:lnTo>
                  <a:pt x="595" y="560"/>
                </a:lnTo>
                <a:lnTo>
                  <a:pt x="595" y="560"/>
                </a:lnTo>
                <a:lnTo>
                  <a:pt x="594" y="560"/>
                </a:lnTo>
                <a:lnTo>
                  <a:pt x="593" y="560"/>
                </a:lnTo>
                <a:lnTo>
                  <a:pt x="592" y="560"/>
                </a:lnTo>
                <a:lnTo>
                  <a:pt x="591" y="560"/>
                </a:lnTo>
                <a:lnTo>
                  <a:pt x="590" y="560"/>
                </a:lnTo>
                <a:lnTo>
                  <a:pt x="590" y="560"/>
                </a:lnTo>
                <a:lnTo>
                  <a:pt x="589" y="560"/>
                </a:lnTo>
                <a:lnTo>
                  <a:pt x="589" y="560"/>
                </a:lnTo>
                <a:lnTo>
                  <a:pt x="588" y="560"/>
                </a:lnTo>
                <a:lnTo>
                  <a:pt x="587" y="560"/>
                </a:lnTo>
                <a:lnTo>
                  <a:pt x="587" y="560"/>
                </a:lnTo>
                <a:lnTo>
                  <a:pt x="586" y="560"/>
                </a:lnTo>
                <a:lnTo>
                  <a:pt x="586" y="560"/>
                </a:lnTo>
                <a:lnTo>
                  <a:pt x="586" y="560"/>
                </a:lnTo>
                <a:lnTo>
                  <a:pt x="586" y="560"/>
                </a:lnTo>
                <a:lnTo>
                  <a:pt x="585" y="561"/>
                </a:lnTo>
                <a:lnTo>
                  <a:pt x="584" y="561"/>
                </a:lnTo>
                <a:lnTo>
                  <a:pt x="583" y="562"/>
                </a:lnTo>
                <a:lnTo>
                  <a:pt x="582" y="563"/>
                </a:lnTo>
                <a:lnTo>
                  <a:pt x="581" y="563"/>
                </a:lnTo>
                <a:lnTo>
                  <a:pt x="581" y="563"/>
                </a:lnTo>
                <a:lnTo>
                  <a:pt x="581" y="564"/>
                </a:lnTo>
                <a:lnTo>
                  <a:pt x="580" y="564"/>
                </a:lnTo>
                <a:lnTo>
                  <a:pt x="580" y="564"/>
                </a:lnTo>
                <a:lnTo>
                  <a:pt x="579" y="565"/>
                </a:lnTo>
                <a:lnTo>
                  <a:pt x="579" y="565"/>
                </a:lnTo>
                <a:lnTo>
                  <a:pt x="578" y="565"/>
                </a:lnTo>
                <a:lnTo>
                  <a:pt x="578" y="566"/>
                </a:lnTo>
                <a:lnTo>
                  <a:pt x="577" y="566"/>
                </a:lnTo>
                <a:lnTo>
                  <a:pt x="577" y="567"/>
                </a:lnTo>
                <a:lnTo>
                  <a:pt x="577" y="567"/>
                </a:lnTo>
                <a:lnTo>
                  <a:pt x="577" y="567"/>
                </a:lnTo>
                <a:lnTo>
                  <a:pt x="576" y="567"/>
                </a:lnTo>
                <a:lnTo>
                  <a:pt x="576" y="567"/>
                </a:lnTo>
                <a:lnTo>
                  <a:pt x="576" y="568"/>
                </a:lnTo>
                <a:lnTo>
                  <a:pt x="575" y="568"/>
                </a:lnTo>
                <a:lnTo>
                  <a:pt x="574" y="568"/>
                </a:lnTo>
                <a:lnTo>
                  <a:pt x="574" y="569"/>
                </a:lnTo>
                <a:lnTo>
                  <a:pt x="574" y="569"/>
                </a:lnTo>
                <a:lnTo>
                  <a:pt x="573" y="570"/>
                </a:lnTo>
                <a:lnTo>
                  <a:pt x="573" y="570"/>
                </a:lnTo>
                <a:lnTo>
                  <a:pt x="572" y="570"/>
                </a:lnTo>
                <a:lnTo>
                  <a:pt x="572" y="570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2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3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1"/>
                </a:lnTo>
                <a:lnTo>
                  <a:pt x="574" y="572"/>
                </a:lnTo>
                <a:lnTo>
                  <a:pt x="574" y="572"/>
                </a:lnTo>
                <a:lnTo>
                  <a:pt x="574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2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5" y="571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2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4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6" y="573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4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7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8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5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8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6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8" y="577"/>
                </a:lnTo>
                <a:lnTo>
                  <a:pt x="578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79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7"/>
                </a:lnTo>
                <a:lnTo>
                  <a:pt x="580" y="578"/>
                </a:lnTo>
                <a:lnTo>
                  <a:pt x="580" y="578"/>
                </a:lnTo>
                <a:lnTo>
                  <a:pt x="580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8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80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79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1" y="580"/>
                </a:lnTo>
                <a:lnTo>
                  <a:pt x="582" y="580"/>
                </a:lnTo>
                <a:lnTo>
                  <a:pt x="582" y="580"/>
                </a:lnTo>
                <a:lnTo>
                  <a:pt x="582" y="580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3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1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2" y="582"/>
                </a:lnTo>
                <a:lnTo>
                  <a:pt x="583" y="582"/>
                </a:lnTo>
                <a:lnTo>
                  <a:pt x="583" y="583"/>
                </a:lnTo>
                <a:lnTo>
                  <a:pt x="583" y="583"/>
                </a:lnTo>
                <a:lnTo>
                  <a:pt x="583" y="583"/>
                </a:lnTo>
                <a:lnTo>
                  <a:pt x="583" y="583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3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4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4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5"/>
                </a:lnTo>
                <a:lnTo>
                  <a:pt x="585" y="586"/>
                </a:lnTo>
                <a:lnTo>
                  <a:pt x="585" y="586"/>
                </a:lnTo>
                <a:lnTo>
                  <a:pt x="586" y="587"/>
                </a:lnTo>
                <a:lnTo>
                  <a:pt x="586" y="587"/>
                </a:lnTo>
                <a:lnTo>
                  <a:pt x="586" y="589"/>
                </a:lnTo>
                <a:lnTo>
                  <a:pt x="587" y="589"/>
                </a:lnTo>
                <a:lnTo>
                  <a:pt x="587" y="589"/>
                </a:lnTo>
                <a:lnTo>
                  <a:pt x="587" y="590"/>
                </a:lnTo>
                <a:lnTo>
                  <a:pt x="587" y="590"/>
                </a:lnTo>
                <a:lnTo>
                  <a:pt x="587" y="591"/>
                </a:lnTo>
                <a:lnTo>
                  <a:pt x="588" y="591"/>
                </a:lnTo>
                <a:lnTo>
                  <a:pt x="588" y="591"/>
                </a:lnTo>
                <a:lnTo>
                  <a:pt x="588" y="592"/>
                </a:lnTo>
                <a:lnTo>
                  <a:pt x="588" y="592"/>
                </a:lnTo>
                <a:lnTo>
                  <a:pt x="588" y="592"/>
                </a:lnTo>
                <a:lnTo>
                  <a:pt x="588" y="592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8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3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89" y="594"/>
                </a:lnTo>
                <a:lnTo>
                  <a:pt x="590" y="594"/>
                </a:lnTo>
                <a:lnTo>
                  <a:pt x="590" y="594"/>
                </a:lnTo>
                <a:lnTo>
                  <a:pt x="590" y="594"/>
                </a:lnTo>
                <a:lnTo>
                  <a:pt x="591" y="595"/>
                </a:lnTo>
                <a:lnTo>
                  <a:pt x="591" y="595"/>
                </a:lnTo>
                <a:lnTo>
                  <a:pt x="591" y="595"/>
                </a:lnTo>
                <a:lnTo>
                  <a:pt x="592" y="596"/>
                </a:lnTo>
                <a:lnTo>
                  <a:pt x="592" y="596"/>
                </a:lnTo>
                <a:lnTo>
                  <a:pt x="592" y="597"/>
                </a:lnTo>
                <a:lnTo>
                  <a:pt x="592" y="597"/>
                </a:lnTo>
                <a:lnTo>
                  <a:pt x="593" y="597"/>
                </a:lnTo>
                <a:lnTo>
                  <a:pt x="593" y="597"/>
                </a:lnTo>
                <a:lnTo>
                  <a:pt x="593" y="598"/>
                </a:lnTo>
                <a:lnTo>
                  <a:pt x="593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8"/>
                </a:lnTo>
                <a:lnTo>
                  <a:pt x="594" y="599"/>
                </a:lnTo>
                <a:lnTo>
                  <a:pt x="594" y="599"/>
                </a:lnTo>
                <a:lnTo>
                  <a:pt x="594" y="599"/>
                </a:lnTo>
                <a:lnTo>
                  <a:pt x="595" y="599"/>
                </a:lnTo>
                <a:lnTo>
                  <a:pt x="595" y="599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10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9" y="609"/>
                </a:lnTo>
                <a:lnTo>
                  <a:pt x="588" y="609"/>
                </a:lnTo>
                <a:lnTo>
                  <a:pt x="588" y="608"/>
                </a:lnTo>
                <a:lnTo>
                  <a:pt x="588" y="608"/>
                </a:lnTo>
                <a:lnTo>
                  <a:pt x="588" y="608"/>
                </a:lnTo>
                <a:lnTo>
                  <a:pt x="588" y="608"/>
                </a:lnTo>
                <a:lnTo>
                  <a:pt x="587" y="608"/>
                </a:lnTo>
                <a:lnTo>
                  <a:pt x="587" y="608"/>
                </a:lnTo>
                <a:lnTo>
                  <a:pt x="587" y="608"/>
                </a:lnTo>
                <a:lnTo>
                  <a:pt x="587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6" y="606"/>
                </a:lnTo>
                <a:lnTo>
                  <a:pt x="585" y="606"/>
                </a:lnTo>
                <a:lnTo>
                  <a:pt x="585" y="605"/>
                </a:lnTo>
                <a:lnTo>
                  <a:pt x="584" y="605"/>
                </a:lnTo>
                <a:lnTo>
                  <a:pt x="584" y="605"/>
                </a:lnTo>
                <a:lnTo>
                  <a:pt x="584" y="605"/>
                </a:lnTo>
                <a:lnTo>
                  <a:pt x="583" y="604"/>
                </a:lnTo>
                <a:lnTo>
                  <a:pt x="583" y="604"/>
                </a:lnTo>
                <a:lnTo>
                  <a:pt x="582" y="604"/>
                </a:lnTo>
                <a:lnTo>
                  <a:pt x="582" y="604"/>
                </a:lnTo>
                <a:lnTo>
                  <a:pt x="581" y="604"/>
                </a:lnTo>
                <a:lnTo>
                  <a:pt x="581" y="603"/>
                </a:lnTo>
                <a:lnTo>
                  <a:pt x="581" y="603"/>
                </a:lnTo>
                <a:lnTo>
                  <a:pt x="581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3"/>
                </a:lnTo>
                <a:lnTo>
                  <a:pt x="580" y="602"/>
                </a:lnTo>
                <a:lnTo>
                  <a:pt x="580" y="602"/>
                </a:lnTo>
                <a:lnTo>
                  <a:pt x="581" y="602"/>
                </a:lnTo>
                <a:lnTo>
                  <a:pt x="581" y="602"/>
                </a:lnTo>
                <a:lnTo>
                  <a:pt x="580" y="601"/>
                </a:lnTo>
                <a:lnTo>
                  <a:pt x="580" y="601"/>
                </a:lnTo>
                <a:lnTo>
                  <a:pt x="580" y="601"/>
                </a:lnTo>
                <a:lnTo>
                  <a:pt x="579" y="600"/>
                </a:lnTo>
                <a:lnTo>
                  <a:pt x="579" y="600"/>
                </a:lnTo>
                <a:lnTo>
                  <a:pt x="579" y="600"/>
                </a:lnTo>
                <a:lnTo>
                  <a:pt x="578" y="599"/>
                </a:lnTo>
                <a:lnTo>
                  <a:pt x="578" y="599"/>
                </a:lnTo>
                <a:lnTo>
                  <a:pt x="578" y="599"/>
                </a:lnTo>
                <a:lnTo>
                  <a:pt x="578" y="598"/>
                </a:lnTo>
                <a:lnTo>
                  <a:pt x="577" y="598"/>
                </a:lnTo>
                <a:lnTo>
                  <a:pt x="577" y="598"/>
                </a:lnTo>
                <a:lnTo>
                  <a:pt x="577" y="598"/>
                </a:lnTo>
                <a:lnTo>
                  <a:pt x="576" y="597"/>
                </a:lnTo>
                <a:lnTo>
                  <a:pt x="576" y="597"/>
                </a:lnTo>
                <a:lnTo>
                  <a:pt x="576" y="597"/>
                </a:lnTo>
                <a:lnTo>
                  <a:pt x="576" y="597"/>
                </a:lnTo>
                <a:lnTo>
                  <a:pt x="576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5" y="596"/>
                </a:lnTo>
                <a:lnTo>
                  <a:pt x="574" y="596"/>
                </a:lnTo>
                <a:lnTo>
                  <a:pt x="574" y="596"/>
                </a:lnTo>
                <a:lnTo>
                  <a:pt x="574" y="596"/>
                </a:lnTo>
                <a:lnTo>
                  <a:pt x="574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6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3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5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2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4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1" y="593"/>
                </a:lnTo>
                <a:lnTo>
                  <a:pt x="570" y="593"/>
                </a:lnTo>
                <a:lnTo>
                  <a:pt x="570" y="593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2"/>
                </a:lnTo>
                <a:lnTo>
                  <a:pt x="570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1"/>
                </a:lnTo>
                <a:lnTo>
                  <a:pt x="569" y="590"/>
                </a:lnTo>
                <a:lnTo>
                  <a:pt x="568" y="590"/>
                </a:lnTo>
                <a:lnTo>
                  <a:pt x="568" y="590"/>
                </a:lnTo>
                <a:lnTo>
                  <a:pt x="568" y="590"/>
                </a:lnTo>
                <a:lnTo>
                  <a:pt x="568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9" y="590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9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8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7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6" y="588"/>
                </a:lnTo>
                <a:lnTo>
                  <a:pt x="567" y="588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7" y="587"/>
                </a:lnTo>
                <a:lnTo>
                  <a:pt x="566" y="587"/>
                </a:lnTo>
                <a:lnTo>
                  <a:pt x="566" y="587"/>
                </a:lnTo>
                <a:lnTo>
                  <a:pt x="566" y="587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6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6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5"/>
                </a:lnTo>
                <a:lnTo>
                  <a:pt x="565" y="584"/>
                </a:lnTo>
                <a:lnTo>
                  <a:pt x="565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4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3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7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2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1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80"/>
                </a:lnTo>
                <a:lnTo>
                  <a:pt x="566" y="580"/>
                </a:lnTo>
                <a:lnTo>
                  <a:pt x="566" y="580"/>
                </a:lnTo>
                <a:lnTo>
                  <a:pt x="566" y="580"/>
                </a:lnTo>
                <a:lnTo>
                  <a:pt x="565" y="580"/>
                </a:lnTo>
                <a:lnTo>
                  <a:pt x="565" y="580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5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9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8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7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6"/>
                </a:lnTo>
                <a:lnTo>
                  <a:pt x="566" y="577"/>
                </a:lnTo>
                <a:lnTo>
                  <a:pt x="566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7"/>
                </a:lnTo>
                <a:lnTo>
                  <a:pt x="565" y="578"/>
                </a:lnTo>
                <a:lnTo>
                  <a:pt x="565" y="578"/>
                </a:lnTo>
                <a:lnTo>
                  <a:pt x="565" y="578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4" y="579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0"/>
                </a:lnTo>
                <a:lnTo>
                  <a:pt x="563" y="581"/>
                </a:lnTo>
                <a:lnTo>
                  <a:pt x="563" y="581"/>
                </a:lnTo>
                <a:lnTo>
                  <a:pt x="563" y="581"/>
                </a:lnTo>
                <a:lnTo>
                  <a:pt x="562" y="581"/>
                </a:lnTo>
                <a:lnTo>
                  <a:pt x="562" y="582"/>
                </a:lnTo>
                <a:lnTo>
                  <a:pt x="562" y="582"/>
                </a:lnTo>
                <a:lnTo>
                  <a:pt x="562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2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1" y="583"/>
                </a:lnTo>
                <a:lnTo>
                  <a:pt x="560" y="583"/>
                </a:lnTo>
                <a:lnTo>
                  <a:pt x="560" y="584"/>
                </a:lnTo>
                <a:lnTo>
                  <a:pt x="560" y="584"/>
                </a:lnTo>
                <a:lnTo>
                  <a:pt x="560" y="584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5"/>
                </a:lnTo>
                <a:lnTo>
                  <a:pt x="560" y="586"/>
                </a:lnTo>
                <a:lnTo>
                  <a:pt x="560" y="586"/>
                </a:lnTo>
                <a:lnTo>
                  <a:pt x="559" y="586"/>
                </a:lnTo>
                <a:lnTo>
                  <a:pt x="559" y="586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9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8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7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6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5" y="585"/>
                </a:lnTo>
                <a:lnTo>
                  <a:pt x="554" y="585"/>
                </a:lnTo>
                <a:lnTo>
                  <a:pt x="554" y="585"/>
                </a:lnTo>
                <a:lnTo>
                  <a:pt x="554" y="586"/>
                </a:lnTo>
                <a:lnTo>
                  <a:pt x="554" y="586"/>
                </a:lnTo>
                <a:lnTo>
                  <a:pt x="554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6"/>
                </a:lnTo>
                <a:lnTo>
                  <a:pt x="553" y="587"/>
                </a:lnTo>
                <a:lnTo>
                  <a:pt x="553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7"/>
                </a:lnTo>
                <a:lnTo>
                  <a:pt x="552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1" y="588"/>
                </a:lnTo>
                <a:lnTo>
                  <a:pt x="550" y="589"/>
                </a:lnTo>
                <a:lnTo>
                  <a:pt x="550" y="589"/>
                </a:lnTo>
                <a:lnTo>
                  <a:pt x="550" y="589"/>
                </a:lnTo>
                <a:lnTo>
                  <a:pt x="550" y="589"/>
                </a:lnTo>
                <a:lnTo>
                  <a:pt x="550" y="590"/>
                </a:lnTo>
                <a:lnTo>
                  <a:pt x="549" y="590"/>
                </a:lnTo>
                <a:lnTo>
                  <a:pt x="549" y="590"/>
                </a:lnTo>
                <a:lnTo>
                  <a:pt x="549" y="590"/>
                </a:lnTo>
                <a:lnTo>
                  <a:pt x="549" y="591"/>
                </a:lnTo>
                <a:lnTo>
                  <a:pt x="548" y="591"/>
                </a:lnTo>
                <a:lnTo>
                  <a:pt x="548" y="591"/>
                </a:lnTo>
                <a:lnTo>
                  <a:pt x="549" y="592"/>
                </a:lnTo>
                <a:lnTo>
                  <a:pt x="549" y="593"/>
                </a:lnTo>
                <a:lnTo>
                  <a:pt x="549" y="594"/>
                </a:lnTo>
                <a:lnTo>
                  <a:pt x="548" y="594"/>
                </a:lnTo>
                <a:lnTo>
                  <a:pt x="547" y="596"/>
                </a:lnTo>
                <a:lnTo>
                  <a:pt x="546" y="598"/>
                </a:lnTo>
                <a:lnTo>
                  <a:pt x="545" y="598"/>
                </a:lnTo>
                <a:lnTo>
                  <a:pt x="542" y="602"/>
                </a:lnTo>
                <a:lnTo>
                  <a:pt x="540" y="605"/>
                </a:lnTo>
                <a:lnTo>
                  <a:pt x="539" y="606"/>
                </a:lnTo>
                <a:lnTo>
                  <a:pt x="539" y="606"/>
                </a:lnTo>
                <a:lnTo>
                  <a:pt x="539" y="606"/>
                </a:lnTo>
                <a:lnTo>
                  <a:pt x="539" y="606"/>
                </a:lnTo>
                <a:lnTo>
                  <a:pt x="536" y="609"/>
                </a:lnTo>
                <a:lnTo>
                  <a:pt x="536" y="609"/>
                </a:lnTo>
                <a:lnTo>
                  <a:pt x="536" y="610"/>
                </a:lnTo>
                <a:lnTo>
                  <a:pt x="536" y="610"/>
                </a:lnTo>
                <a:lnTo>
                  <a:pt x="532" y="615"/>
                </a:lnTo>
                <a:lnTo>
                  <a:pt x="532" y="615"/>
                </a:lnTo>
                <a:lnTo>
                  <a:pt x="532" y="615"/>
                </a:lnTo>
                <a:lnTo>
                  <a:pt x="532" y="616"/>
                </a:lnTo>
                <a:lnTo>
                  <a:pt x="531" y="617"/>
                </a:lnTo>
                <a:lnTo>
                  <a:pt x="531" y="617"/>
                </a:lnTo>
                <a:lnTo>
                  <a:pt x="531" y="617"/>
                </a:lnTo>
                <a:lnTo>
                  <a:pt x="531" y="618"/>
                </a:lnTo>
                <a:lnTo>
                  <a:pt x="531" y="618"/>
                </a:lnTo>
                <a:lnTo>
                  <a:pt x="530" y="618"/>
                </a:lnTo>
                <a:lnTo>
                  <a:pt x="529" y="619"/>
                </a:lnTo>
                <a:lnTo>
                  <a:pt x="525" y="621"/>
                </a:lnTo>
                <a:lnTo>
                  <a:pt x="522" y="623"/>
                </a:lnTo>
                <a:lnTo>
                  <a:pt x="515" y="627"/>
                </a:lnTo>
                <a:lnTo>
                  <a:pt x="513" y="628"/>
                </a:lnTo>
                <a:lnTo>
                  <a:pt x="513" y="628"/>
                </a:lnTo>
                <a:lnTo>
                  <a:pt x="512" y="628"/>
                </a:lnTo>
                <a:lnTo>
                  <a:pt x="511" y="628"/>
                </a:lnTo>
                <a:lnTo>
                  <a:pt x="511" y="628"/>
                </a:lnTo>
                <a:lnTo>
                  <a:pt x="510" y="629"/>
                </a:lnTo>
                <a:lnTo>
                  <a:pt x="509" y="629"/>
                </a:lnTo>
                <a:lnTo>
                  <a:pt x="508" y="629"/>
                </a:lnTo>
                <a:lnTo>
                  <a:pt x="508" y="629"/>
                </a:lnTo>
                <a:lnTo>
                  <a:pt x="507" y="629"/>
                </a:lnTo>
                <a:lnTo>
                  <a:pt x="507" y="629"/>
                </a:lnTo>
                <a:lnTo>
                  <a:pt x="506" y="629"/>
                </a:lnTo>
                <a:lnTo>
                  <a:pt x="506" y="629"/>
                </a:lnTo>
                <a:lnTo>
                  <a:pt x="505" y="630"/>
                </a:lnTo>
                <a:lnTo>
                  <a:pt x="505" y="630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4" y="631"/>
                </a:lnTo>
                <a:lnTo>
                  <a:pt x="502" y="631"/>
                </a:lnTo>
                <a:lnTo>
                  <a:pt x="501" y="631"/>
                </a:lnTo>
                <a:lnTo>
                  <a:pt x="501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9" y="632"/>
                </a:lnTo>
                <a:lnTo>
                  <a:pt x="498" y="633"/>
                </a:lnTo>
                <a:lnTo>
                  <a:pt x="498" y="633"/>
                </a:lnTo>
                <a:lnTo>
                  <a:pt x="498" y="633"/>
                </a:lnTo>
                <a:lnTo>
                  <a:pt x="498" y="634"/>
                </a:lnTo>
                <a:lnTo>
                  <a:pt x="499" y="634"/>
                </a:lnTo>
                <a:lnTo>
                  <a:pt x="499" y="634"/>
                </a:lnTo>
                <a:lnTo>
                  <a:pt x="499" y="635"/>
                </a:lnTo>
                <a:lnTo>
                  <a:pt x="499" y="635"/>
                </a:lnTo>
                <a:lnTo>
                  <a:pt x="499" y="635"/>
                </a:lnTo>
                <a:lnTo>
                  <a:pt x="499" y="636"/>
                </a:lnTo>
                <a:lnTo>
                  <a:pt x="498" y="636"/>
                </a:lnTo>
                <a:lnTo>
                  <a:pt x="498" y="637"/>
                </a:lnTo>
                <a:lnTo>
                  <a:pt x="499" y="637"/>
                </a:lnTo>
                <a:lnTo>
                  <a:pt x="499" y="641"/>
                </a:lnTo>
                <a:lnTo>
                  <a:pt x="500" y="645"/>
                </a:lnTo>
                <a:lnTo>
                  <a:pt x="500" y="645"/>
                </a:lnTo>
                <a:lnTo>
                  <a:pt x="501" y="646"/>
                </a:lnTo>
                <a:lnTo>
                  <a:pt x="501" y="647"/>
                </a:lnTo>
                <a:lnTo>
                  <a:pt x="501" y="649"/>
                </a:lnTo>
                <a:lnTo>
                  <a:pt x="501" y="649"/>
                </a:lnTo>
                <a:lnTo>
                  <a:pt x="501" y="650"/>
                </a:lnTo>
                <a:lnTo>
                  <a:pt x="501" y="651"/>
                </a:lnTo>
                <a:lnTo>
                  <a:pt x="502" y="654"/>
                </a:lnTo>
                <a:lnTo>
                  <a:pt x="502" y="655"/>
                </a:lnTo>
                <a:lnTo>
                  <a:pt x="502" y="655"/>
                </a:lnTo>
                <a:lnTo>
                  <a:pt x="502" y="655"/>
                </a:lnTo>
                <a:lnTo>
                  <a:pt x="502" y="657"/>
                </a:lnTo>
                <a:lnTo>
                  <a:pt x="502" y="662"/>
                </a:lnTo>
                <a:lnTo>
                  <a:pt x="502" y="662"/>
                </a:lnTo>
                <a:lnTo>
                  <a:pt x="503" y="666"/>
                </a:lnTo>
                <a:lnTo>
                  <a:pt x="503" y="671"/>
                </a:lnTo>
                <a:lnTo>
                  <a:pt x="503" y="672"/>
                </a:lnTo>
                <a:lnTo>
                  <a:pt x="503" y="672"/>
                </a:lnTo>
                <a:lnTo>
                  <a:pt x="503" y="672"/>
                </a:lnTo>
                <a:lnTo>
                  <a:pt x="503" y="673"/>
                </a:lnTo>
                <a:lnTo>
                  <a:pt x="504" y="673"/>
                </a:lnTo>
                <a:lnTo>
                  <a:pt x="504" y="674"/>
                </a:lnTo>
                <a:lnTo>
                  <a:pt x="503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4"/>
                </a:lnTo>
                <a:lnTo>
                  <a:pt x="504" y="675"/>
                </a:lnTo>
                <a:lnTo>
                  <a:pt x="504" y="675"/>
                </a:lnTo>
                <a:lnTo>
                  <a:pt x="504" y="675"/>
                </a:lnTo>
                <a:lnTo>
                  <a:pt x="505" y="675"/>
                </a:lnTo>
                <a:lnTo>
                  <a:pt x="505" y="675"/>
                </a:lnTo>
                <a:lnTo>
                  <a:pt x="505" y="675"/>
                </a:lnTo>
                <a:lnTo>
                  <a:pt x="506" y="675"/>
                </a:lnTo>
                <a:lnTo>
                  <a:pt x="506" y="675"/>
                </a:lnTo>
                <a:lnTo>
                  <a:pt x="506" y="675"/>
                </a:lnTo>
                <a:lnTo>
                  <a:pt x="506" y="675"/>
                </a:lnTo>
                <a:lnTo>
                  <a:pt x="507" y="675"/>
                </a:lnTo>
                <a:lnTo>
                  <a:pt x="507" y="675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7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6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8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9" y="677"/>
                </a:lnTo>
                <a:lnTo>
                  <a:pt x="508" y="677"/>
                </a:lnTo>
                <a:lnTo>
                  <a:pt x="508" y="678"/>
                </a:lnTo>
                <a:lnTo>
                  <a:pt x="508" y="678"/>
                </a:lnTo>
                <a:lnTo>
                  <a:pt x="508" y="678"/>
                </a:lnTo>
                <a:lnTo>
                  <a:pt x="508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09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8"/>
                </a:lnTo>
                <a:lnTo>
                  <a:pt x="510" y="677"/>
                </a:lnTo>
                <a:lnTo>
                  <a:pt x="510" y="677"/>
                </a:lnTo>
                <a:lnTo>
                  <a:pt x="510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7"/>
                </a:lnTo>
                <a:lnTo>
                  <a:pt x="511" y="678"/>
                </a:lnTo>
                <a:lnTo>
                  <a:pt x="511" y="678"/>
                </a:lnTo>
                <a:lnTo>
                  <a:pt x="511" y="678"/>
                </a:lnTo>
                <a:lnTo>
                  <a:pt x="512" y="678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7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2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8"/>
                </a:lnTo>
                <a:lnTo>
                  <a:pt x="513" y="679"/>
                </a:lnTo>
                <a:lnTo>
                  <a:pt x="513" y="679"/>
                </a:lnTo>
                <a:lnTo>
                  <a:pt x="513" y="679"/>
                </a:lnTo>
                <a:lnTo>
                  <a:pt x="514" y="679"/>
                </a:lnTo>
                <a:lnTo>
                  <a:pt x="514" y="679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4" y="680"/>
                </a:lnTo>
                <a:lnTo>
                  <a:pt x="515" y="680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5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1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2"/>
                </a:lnTo>
                <a:lnTo>
                  <a:pt x="516" y="683"/>
                </a:lnTo>
                <a:lnTo>
                  <a:pt x="516" y="683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7" y="682"/>
                </a:lnTo>
                <a:lnTo>
                  <a:pt x="518" y="682"/>
                </a:lnTo>
                <a:lnTo>
                  <a:pt x="518" y="682"/>
                </a:lnTo>
                <a:lnTo>
                  <a:pt x="518" y="683"/>
                </a:lnTo>
                <a:lnTo>
                  <a:pt x="518" y="683"/>
                </a:lnTo>
                <a:lnTo>
                  <a:pt x="518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19" y="683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4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5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6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7"/>
                </a:lnTo>
                <a:lnTo>
                  <a:pt x="520" y="688"/>
                </a:lnTo>
                <a:lnTo>
                  <a:pt x="520" y="688"/>
                </a:lnTo>
                <a:lnTo>
                  <a:pt x="520" y="688"/>
                </a:lnTo>
                <a:lnTo>
                  <a:pt x="520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8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1" y="689"/>
                </a:lnTo>
                <a:lnTo>
                  <a:pt x="522" y="689"/>
                </a:lnTo>
                <a:lnTo>
                  <a:pt x="522" y="689"/>
                </a:lnTo>
                <a:lnTo>
                  <a:pt x="522" y="689"/>
                </a:lnTo>
                <a:lnTo>
                  <a:pt x="522" y="689"/>
                </a:lnTo>
                <a:lnTo>
                  <a:pt x="523" y="689"/>
                </a:lnTo>
                <a:lnTo>
                  <a:pt x="523" y="689"/>
                </a:lnTo>
                <a:lnTo>
                  <a:pt x="523" y="692"/>
                </a:lnTo>
                <a:lnTo>
                  <a:pt x="523" y="692"/>
                </a:lnTo>
                <a:lnTo>
                  <a:pt x="523" y="692"/>
                </a:lnTo>
                <a:lnTo>
                  <a:pt x="523" y="692"/>
                </a:lnTo>
                <a:lnTo>
                  <a:pt x="523" y="693"/>
                </a:lnTo>
                <a:lnTo>
                  <a:pt x="524" y="694"/>
                </a:lnTo>
                <a:lnTo>
                  <a:pt x="524" y="694"/>
                </a:lnTo>
                <a:lnTo>
                  <a:pt x="524" y="694"/>
                </a:lnTo>
                <a:lnTo>
                  <a:pt x="524" y="694"/>
                </a:lnTo>
                <a:lnTo>
                  <a:pt x="524" y="695"/>
                </a:lnTo>
                <a:lnTo>
                  <a:pt x="524" y="695"/>
                </a:lnTo>
                <a:lnTo>
                  <a:pt x="524" y="695"/>
                </a:lnTo>
                <a:lnTo>
                  <a:pt x="524" y="695"/>
                </a:lnTo>
                <a:lnTo>
                  <a:pt x="525" y="697"/>
                </a:lnTo>
                <a:lnTo>
                  <a:pt x="525" y="697"/>
                </a:lnTo>
                <a:lnTo>
                  <a:pt x="525" y="698"/>
                </a:lnTo>
                <a:lnTo>
                  <a:pt x="525" y="698"/>
                </a:lnTo>
                <a:lnTo>
                  <a:pt x="526" y="698"/>
                </a:lnTo>
                <a:lnTo>
                  <a:pt x="526" y="699"/>
                </a:lnTo>
                <a:lnTo>
                  <a:pt x="526" y="699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0"/>
                </a:lnTo>
                <a:lnTo>
                  <a:pt x="526" y="701"/>
                </a:lnTo>
                <a:lnTo>
                  <a:pt x="526" y="701"/>
                </a:lnTo>
                <a:lnTo>
                  <a:pt x="526" y="701"/>
                </a:lnTo>
                <a:lnTo>
                  <a:pt x="526" y="701"/>
                </a:lnTo>
                <a:lnTo>
                  <a:pt x="527" y="702"/>
                </a:lnTo>
                <a:lnTo>
                  <a:pt x="527" y="702"/>
                </a:lnTo>
                <a:lnTo>
                  <a:pt x="527" y="702"/>
                </a:lnTo>
                <a:lnTo>
                  <a:pt x="527" y="703"/>
                </a:lnTo>
                <a:lnTo>
                  <a:pt x="527" y="703"/>
                </a:lnTo>
                <a:lnTo>
                  <a:pt x="527" y="703"/>
                </a:lnTo>
                <a:lnTo>
                  <a:pt x="527" y="704"/>
                </a:lnTo>
                <a:lnTo>
                  <a:pt x="527" y="704"/>
                </a:lnTo>
                <a:lnTo>
                  <a:pt x="527" y="705"/>
                </a:lnTo>
                <a:lnTo>
                  <a:pt x="527" y="705"/>
                </a:lnTo>
                <a:lnTo>
                  <a:pt x="527" y="706"/>
                </a:lnTo>
                <a:lnTo>
                  <a:pt x="526" y="706"/>
                </a:lnTo>
                <a:lnTo>
                  <a:pt x="526" y="707"/>
                </a:lnTo>
                <a:lnTo>
                  <a:pt x="526" y="708"/>
                </a:lnTo>
                <a:lnTo>
                  <a:pt x="526" y="708"/>
                </a:lnTo>
                <a:lnTo>
                  <a:pt x="526" y="709"/>
                </a:lnTo>
                <a:lnTo>
                  <a:pt x="526" y="710"/>
                </a:lnTo>
                <a:lnTo>
                  <a:pt x="525" y="710"/>
                </a:lnTo>
                <a:lnTo>
                  <a:pt x="525" y="710"/>
                </a:lnTo>
                <a:lnTo>
                  <a:pt x="525" y="711"/>
                </a:lnTo>
                <a:lnTo>
                  <a:pt x="525" y="711"/>
                </a:lnTo>
                <a:lnTo>
                  <a:pt x="525" y="711"/>
                </a:lnTo>
                <a:lnTo>
                  <a:pt x="525" y="712"/>
                </a:lnTo>
                <a:lnTo>
                  <a:pt x="525" y="712"/>
                </a:lnTo>
                <a:lnTo>
                  <a:pt x="525" y="712"/>
                </a:lnTo>
                <a:lnTo>
                  <a:pt x="525" y="713"/>
                </a:lnTo>
                <a:lnTo>
                  <a:pt x="525" y="713"/>
                </a:lnTo>
                <a:lnTo>
                  <a:pt x="525" y="714"/>
                </a:lnTo>
                <a:lnTo>
                  <a:pt x="524" y="714"/>
                </a:lnTo>
                <a:lnTo>
                  <a:pt x="524" y="715"/>
                </a:lnTo>
                <a:lnTo>
                  <a:pt x="524" y="715"/>
                </a:lnTo>
                <a:lnTo>
                  <a:pt x="524" y="715"/>
                </a:lnTo>
                <a:lnTo>
                  <a:pt x="524" y="716"/>
                </a:lnTo>
                <a:lnTo>
                  <a:pt x="524" y="716"/>
                </a:lnTo>
                <a:lnTo>
                  <a:pt x="524" y="717"/>
                </a:lnTo>
                <a:lnTo>
                  <a:pt x="524" y="717"/>
                </a:lnTo>
                <a:lnTo>
                  <a:pt x="524" y="717"/>
                </a:lnTo>
                <a:lnTo>
                  <a:pt x="524" y="718"/>
                </a:lnTo>
                <a:lnTo>
                  <a:pt x="523" y="718"/>
                </a:lnTo>
                <a:lnTo>
                  <a:pt x="523" y="718"/>
                </a:lnTo>
                <a:lnTo>
                  <a:pt x="523" y="719"/>
                </a:lnTo>
                <a:lnTo>
                  <a:pt x="523" y="724"/>
                </a:lnTo>
                <a:lnTo>
                  <a:pt x="522" y="724"/>
                </a:lnTo>
                <a:lnTo>
                  <a:pt x="522" y="725"/>
                </a:lnTo>
                <a:lnTo>
                  <a:pt x="521" y="725"/>
                </a:lnTo>
                <a:lnTo>
                  <a:pt x="521" y="726"/>
                </a:lnTo>
                <a:lnTo>
                  <a:pt x="521" y="727"/>
                </a:lnTo>
                <a:lnTo>
                  <a:pt x="520" y="728"/>
                </a:lnTo>
                <a:lnTo>
                  <a:pt x="519" y="732"/>
                </a:lnTo>
                <a:lnTo>
                  <a:pt x="519" y="733"/>
                </a:lnTo>
                <a:lnTo>
                  <a:pt x="519" y="734"/>
                </a:lnTo>
                <a:lnTo>
                  <a:pt x="519" y="734"/>
                </a:lnTo>
                <a:lnTo>
                  <a:pt x="519" y="734"/>
                </a:lnTo>
                <a:lnTo>
                  <a:pt x="519" y="735"/>
                </a:lnTo>
                <a:lnTo>
                  <a:pt x="519" y="735"/>
                </a:lnTo>
                <a:lnTo>
                  <a:pt x="520" y="737"/>
                </a:lnTo>
                <a:lnTo>
                  <a:pt x="521" y="738"/>
                </a:lnTo>
                <a:lnTo>
                  <a:pt x="522" y="739"/>
                </a:lnTo>
                <a:lnTo>
                  <a:pt x="522" y="739"/>
                </a:lnTo>
                <a:lnTo>
                  <a:pt x="522" y="740"/>
                </a:lnTo>
                <a:lnTo>
                  <a:pt x="522" y="740"/>
                </a:lnTo>
                <a:lnTo>
                  <a:pt x="522" y="740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1"/>
                </a:lnTo>
                <a:lnTo>
                  <a:pt x="522" y="742"/>
                </a:lnTo>
                <a:lnTo>
                  <a:pt x="522" y="742"/>
                </a:lnTo>
                <a:lnTo>
                  <a:pt x="522" y="742"/>
                </a:lnTo>
                <a:lnTo>
                  <a:pt x="522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2"/>
                </a:lnTo>
                <a:lnTo>
                  <a:pt x="521" y="743"/>
                </a:lnTo>
                <a:lnTo>
                  <a:pt x="521" y="743"/>
                </a:lnTo>
                <a:lnTo>
                  <a:pt x="521" y="743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4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5"/>
                </a:lnTo>
                <a:lnTo>
                  <a:pt x="521" y="746"/>
                </a:lnTo>
                <a:lnTo>
                  <a:pt x="521" y="746"/>
                </a:lnTo>
                <a:lnTo>
                  <a:pt x="521" y="746"/>
                </a:lnTo>
                <a:lnTo>
                  <a:pt x="521" y="746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8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20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7"/>
                </a:lnTo>
                <a:lnTo>
                  <a:pt x="519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7"/>
                </a:lnTo>
                <a:lnTo>
                  <a:pt x="518" y="747"/>
                </a:lnTo>
                <a:lnTo>
                  <a:pt x="518" y="747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8" y="748"/>
                </a:lnTo>
                <a:lnTo>
                  <a:pt x="517" y="748"/>
                </a:lnTo>
                <a:lnTo>
                  <a:pt x="517" y="748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49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50"/>
                </a:lnTo>
                <a:lnTo>
                  <a:pt x="517" y="749"/>
                </a:lnTo>
                <a:lnTo>
                  <a:pt x="517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49"/>
                </a:lnTo>
                <a:lnTo>
                  <a:pt x="516" y="750"/>
                </a:lnTo>
                <a:lnTo>
                  <a:pt x="516" y="750"/>
                </a:lnTo>
                <a:lnTo>
                  <a:pt x="516" y="750"/>
                </a:lnTo>
                <a:lnTo>
                  <a:pt x="515" y="750"/>
                </a:lnTo>
                <a:lnTo>
                  <a:pt x="515" y="750"/>
                </a:lnTo>
                <a:lnTo>
                  <a:pt x="515" y="751"/>
                </a:lnTo>
                <a:lnTo>
                  <a:pt x="515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6" y="751"/>
                </a:lnTo>
                <a:lnTo>
                  <a:pt x="515" y="751"/>
                </a:lnTo>
                <a:lnTo>
                  <a:pt x="515" y="751"/>
                </a:lnTo>
                <a:lnTo>
                  <a:pt x="515" y="751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5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2"/>
                </a:lnTo>
                <a:lnTo>
                  <a:pt x="514" y="753"/>
                </a:lnTo>
                <a:lnTo>
                  <a:pt x="514" y="753"/>
                </a:lnTo>
                <a:lnTo>
                  <a:pt x="513" y="753"/>
                </a:lnTo>
                <a:lnTo>
                  <a:pt x="513" y="753"/>
                </a:lnTo>
                <a:lnTo>
                  <a:pt x="513" y="753"/>
                </a:lnTo>
                <a:lnTo>
                  <a:pt x="513" y="754"/>
                </a:lnTo>
                <a:lnTo>
                  <a:pt x="513" y="754"/>
                </a:lnTo>
                <a:lnTo>
                  <a:pt x="513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4"/>
                </a:lnTo>
                <a:lnTo>
                  <a:pt x="512" y="755"/>
                </a:lnTo>
                <a:lnTo>
                  <a:pt x="512" y="755"/>
                </a:lnTo>
                <a:lnTo>
                  <a:pt x="512" y="755"/>
                </a:lnTo>
                <a:lnTo>
                  <a:pt x="512" y="755"/>
                </a:lnTo>
                <a:lnTo>
                  <a:pt x="512" y="754"/>
                </a:lnTo>
                <a:lnTo>
                  <a:pt x="512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1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10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9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5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8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6"/>
                </a:lnTo>
                <a:lnTo>
                  <a:pt x="507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6" y="757"/>
                </a:lnTo>
                <a:lnTo>
                  <a:pt x="505" y="757"/>
                </a:lnTo>
                <a:lnTo>
                  <a:pt x="505" y="757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5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4" y="758"/>
                </a:lnTo>
                <a:lnTo>
                  <a:pt x="503" y="758"/>
                </a:lnTo>
                <a:lnTo>
                  <a:pt x="503" y="758"/>
                </a:lnTo>
                <a:lnTo>
                  <a:pt x="502" y="758"/>
                </a:lnTo>
                <a:lnTo>
                  <a:pt x="502" y="758"/>
                </a:lnTo>
                <a:lnTo>
                  <a:pt x="502" y="757"/>
                </a:lnTo>
                <a:lnTo>
                  <a:pt x="502" y="757"/>
                </a:lnTo>
                <a:lnTo>
                  <a:pt x="502" y="757"/>
                </a:lnTo>
                <a:lnTo>
                  <a:pt x="502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1" y="757"/>
                </a:lnTo>
                <a:lnTo>
                  <a:pt x="500" y="756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500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7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9" y="756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7"/>
                </a:lnTo>
                <a:lnTo>
                  <a:pt x="498" y="756"/>
                </a:lnTo>
                <a:lnTo>
                  <a:pt x="498" y="756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7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7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6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5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4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8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3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59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0"/>
                </a:lnTo>
                <a:lnTo>
                  <a:pt x="493" y="760"/>
                </a:lnTo>
                <a:lnTo>
                  <a:pt x="493" y="760"/>
                </a:lnTo>
                <a:lnTo>
                  <a:pt x="493" y="760"/>
                </a:lnTo>
                <a:lnTo>
                  <a:pt x="492" y="760"/>
                </a:lnTo>
                <a:lnTo>
                  <a:pt x="492" y="760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2"/>
                </a:lnTo>
                <a:lnTo>
                  <a:pt x="492" y="762"/>
                </a:lnTo>
                <a:lnTo>
                  <a:pt x="492" y="762"/>
                </a:lnTo>
                <a:lnTo>
                  <a:pt x="492" y="762"/>
                </a:lnTo>
                <a:lnTo>
                  <a:pt x="492" y="763"/>
                </a:lnTo>
                <a:lnTo>
                  <a:pt x="492" y="763"/>
                </a:lnTo>
                <a:lnTo>
                  <a:pt x="492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3"/>
                </a:lnTo>
                <a:lnTo>
                  <a:pt x="491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4"/>
                </a:lnTo>
                <a:lnTo>
                  <a:pt x="492" y="765"/>
                </a:lnTo>
                <a:lnTo>
                  <a:pt x="492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3" y="765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6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2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7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6"/>
                </a:lnTo>
                <a:lnTo>
                  <a:pt x="491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90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7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8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8" y="769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7" y="770"/>
                </a:lnTo>
                <a:lnTo>
                  <a:pt x="486" y="770"/>
                </a:lnTo>
                <a:lnTo>
                  <a:pt x="486" y="770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1"/>
                </a:lnTo>
                <a:lnTo>
                  <a:pt x="486" y="772"/>
                </a:lnTo>
                <a:lnTo>
                  <a:pt x="486" y="772"/>
                </a:lnTo>
                <a:lnTo>
                  <a:pt x="486" y="772"/>
                </a:lnTo>
                <a:lnTo>
                  <a:pt x="486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2"/>
                </a:lnTo>
                <a:lnTo>
                  <a:pt x="487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6" y="774"/>
                </a:lnTo>
                <a:lnTo>
                  <a:pt x="485" y="774"/>
                </a:lnTo>
                <a:lnTo>
                  <a:pt x="484" y="774"/>
                </a:lnTo>
                <a:lnTo>
                  <a:pt x="483" y="773"/>
                </a:lnTo>
                <a:lnTo>
                  <a:pt x="481" y="773"/>
                </a:lnTo>
                <a:lnTo>
                  <a:pt x="480" y="772"/>
                </a:lnTo>
                <a:lnTo>
                  <a:pt x="478" y="772"/>
                </a:lnTo>
                <a:lnTo>
                  <a:pt x="476" y="771"/>
                </a:lnTo>
                <a:lnTo>
                  <a:pt x="475" y="771"/>
                </a:lnTo>
                <a:lnTo>
                  <a:pt x="474" y="771"/>
                </a:lnTo>
                <a:lnTo>
                  <a:pt x="473" y="770"/>
                </a:lnTo>
                <a:lnTo>
                  <a:pt x="471" y="770"/>
                </a:lnTo>
                <a:lnTo>
                  <a:pt x="469" y="769"/>
                </a:lnTo>
                <a:lnTo>
                  <a:pt x="467" y="769"/>
                </a:lnTo>
                <a:lnTo>
                  <a:pt x="465" y="768"/>
                </a:lnTo>
                <a:lnTo>
                  <a:pt x="463" y="767"/>
                </a:lnTo>
                <a:lnTo>
                  <a:pt x="462" y="767"/>
                </a:lnTo>
                <a:lnTo>
                  <a:pt x="461" y="767"/>
                </a:lnTo>
                <a:lnTo>
                  <a:pt x="458" y="766"/>
                </a:lnTo>
                <a:lnTo>
                  <a:pt x="457" y="766"/>
                </a:lnTo>
                <a:lnTo>
                  <a:pt x="455" y="765"/>
                </a:lnTo>
                <a:lnTo>
                  <a:pt x="455" y="765"/>
                </a:lnTo>
                <a:lnTo>
                  <a:pt x="453" y="765"/>
                </a:lnTo>
                <a:lnTo>
                  <a:pt x="452" y="764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7" y="763"/>
                </a:lnTo>
                <a:lnTo>
                  <a:pt x="445" y="762"/>
                </a:lnTo>
                <a:lnTo>
                  <a:pt x="445" y="762"/>
                </a:lnTo>
                <a:lnTo>
                  <a:pt x="445" y="762"/>
                </a:lnTo>
                <a:lnTo>
                  <a:pt x="444" y="762"/>
                </a:lnTo>
                <a:lnTo>
                  <a:pt x="442" y="761"/>
                </a:lnTo>
                <a:lnTo>
                  <a:pt x="441" y="761"/>
                </a:lnTo>
                <a:lnTo>
                  <a:pt x="439" y="760"/>
                </a:lnTo>
                <a:lnTo>
                  <a:pt x="438" y="760"/>
                </a:lnTo>
                <a:lnTo>
                  <a:pt x="438" y="760"/>
                </a:lnTo>
                <a:lnTo>
                  <a:pt x="437" y="760"/>
                </a:lnTo>
                <a:lnTo>
                  <a:pt x="436" y="760"/>
                </a:lnTo>
                <a:lnTo>
                  <a:pt x="436" y="759"/>
                </a:lnTo>
                <a:lnTo>
                  <a:pt x="435" y="759"/>
                </a:lnTo>
                <a:lnTo>
                  <a:pt x="435" y="759"/>
                </a:lnTo>
                <a:lnTo>
                  <a:pt x="434" y="759"/>
                </a:lnTo>
                <a:lnTo>
                  <a:pt x="433" y="759"/>
                </a:lnTo>
                <a:lnTo>
                  <a:pt x="432" y="758"/>
                </a:lnTo>
                <a:lnTo>
                  <a:pt x="432" y="758"/>
                </a:lnTo>
                <a:lnTo>
                  <a:pt x="431" y="757"/>
                </a:lnTo>
                <a:lnTo>
                  <a:pt x="430" y="757"/>
                </a:lnTo>
                <a:lnTo>
                  <a:pt x="429" y="756"/>
                </a:lnTo>
                <a:lnTo>
                  <a:pt x="429" y="756"/>
                </a:lnTo>
                <a:lnTo>
                  <a:pt x="428" y="755"/>
                </a:lnTo>
                <a:lnTo>
                  <a:pt x="428" y="755"/>
                </a:lnTo>
                <a:lnTo>
                  <a:pt x="428" y="755"/>
                </a:lnTo>
                <a:lnTo>
                  <a:pt x="428" y="755"/>
                </a:lnTo>
                <a:lnTo>
                  <a:pt x="428" y="754"/>
                </a:lnTo>
                <a:lnTo>
                  <a:pt x="428" y="754"/>
                </a:lnTo>
                <a:lnTo>
                  <a:pt x="427" y="754"/>
                </a:lnTo>
                <a:lnTo>
                  <a:pt x="427" y="754"/>
                </a:lnTo>
                <a:lnTo>
                  <a:pt x="427" y="752"/>
                </a:lnTo>
                <a:lnTo>
                  <a:pt x="426" y="751"/>
                </a:lnTo>
                <a:lnTo>
                  <a:pt x="426" y="751"/>
                </a:lnTo>
                <a:lnTo>
                  <a:pt x="423" y="753"/>
                </a:lnTo>
                <a:lnTo>
                  <a:pt x="423" y="753"/>
                </a:lnTo>
                <a:lnTo>
                  <a:pt x="423" y="753"/>
                </a:lnTo>
                <a:lnTo>
                  <a:pt x="422" y="753"/>
                </a:lnTo>
                <a:lnTo>
                  <a:pt x="421" y="754"/>
                </a:lnTo>
                <a:lnTo>
                  <a:pt x="421" y="754"/>
                </a:lnTo>
                <a:lnTo>
                  <a:pt x="419" y="755"/>
                </a:lnTo>
                <a:lnTo>
                  <a:pt x="419" y="755"/>
                </a:lnTo>
                <a:lnTo>
                  <a:pt x="417" y="756"/>
                </a:lnTo>
                <a:lnTo>
                  <a:pt x="416" y="754"/>
                </a:lnTo>
                <a:lnTo>
                  <a:pt x="416" y="754"/>
                </a:lnTo>
                <a:lnTo>
                  <a:pt x="416" y="754"/>
                </a:lnTo>
                <a:lnTo>
                  <a:pt x="416" y="753"/>
                </a:lnTo>
                <a:lnTo>
                  <a:pt x="415" y="752"/>
                </a:lnTo>
                <a:lnTo>
                  <a:pt x="415" y="751"/>
                </a:lnTo>
                <a:lnTo>
                  <a:pt x="415" y="750"/>
                </a:lnTo>
                <a:lnTo>
                  <a:pt x="415" y="750"/>
                </a:lnTo>
                <a:lnTo>
                  <a:pt x="414" y="748"/>
                </a:lnTo>
                <a:lnTo>
                  <a:pt x="412" y="744"/>
                </a:lnTo>
                <a:lnTo>
                  <a:pt x="412" y="743"/>
                </a:lnTo>
                <a:lnTo>
                  <a:pt x="412" y="742"/>
                </a:lnTo>
                <a:lnTo>
                  <a:pt x="411" y="740"/>
                </a:lnTo>
                <a:lnTo>
                  <a:pt x="410" y="737"/>
                </a:lnTo>
                <a:lnTo>
                  <a:pt x="409" y="736"/>
                </a:lnTo>
                <a:lnTo>
                  <a:pt x="408" y="733"/>
                </a:lnTo>
                <a:lnTo>
                  <a:pt x="408" y="733"/>
                </a:lnTo>
                <a:lnTo>
                  <a:pt x="408" y="733"/>
                </a:lnTo>
                <a:lnTo>
                  <a:pt x="407" y="731"/>
                </a:lnTo>
                <a:lnTo>
                  <a:pt x="407" y="731"/>
                </a:lnTo>
                <a:lnTo>
                  <a:pt x="407" y="730"/>
                </a:lnTo>
                <a:lnTo>
                  <a:pt x="406" y="728"/>
                </a:lnTo>
                <a:lnTo>
                  <a:pt x="406" y="728"/>
                </a:lnTo>
                <a:lnTo>
                  <a:pt x="406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8"/>
                </a:lnTo>
                <a:lnTo>
                  <a:pt x="407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8" y="727"/>
                </a:lnTo>
                <a:lnTo>
                  <a:pt x="409" y="727"/>
                </a:lnTo>
                <a:lnTo>
                  <a:pt x="409" y="727"/>
                </a:lnTo>
                <a:lnTo>
                  <a:pt x="409" y="727"/>
                </a:lnTo>
                <a:lnTo>
                  <a:pt x="408" y="724"/>
                </a:lnTo>
                <a:lnTo>
                  <a:pt x="406" y="719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8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5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6" y="717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8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7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8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9" y="717"/>
                </a:lnTo>
                <a:lnTo>
                  <a:pt x="408" y="717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8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09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0" y="716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1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2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8"/>
                </a:lnTo>
                <a:lnTo>
                  <a:pt x="413" y="718"/>
                </a:lnTo>
                <a:lnTo>
                  <a:pt x="413" y="718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3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4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7"/>
                </a:lnTo>
                <a:lnTo>
                  <a:pt x="415" y="716"/>
                </a:lnTo>
                <a:lnTo>
                  <a:pt x="415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4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5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6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6" y="715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5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4"/>
                </a:lnTo>
                <a:lnTo>
                  <a:pt x="416" y="713"/>
                </a:lnTo>
                <a:lnTo>
                  <a:pt x="416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7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3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8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2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19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2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0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1"/>
                </a:lnTo>
                <a:lnTo>
                  <a:pt x="421" y="710"/>
                </a:lnTo>
                <a:lnTo>
                  <a:pt x="421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2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10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9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8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7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3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4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5" y="707"/>
                </a:lnTo>
                <a:lnTo>
                  <a:pt x="425" y="707"/>
                </a:lnTo>
                <a:lnTo>
                  <a:pt x="425" y="707"/>
                </a:lnTo>
                <a:lnTo>
                  <a:pt x="425" y="706"/>
                </a:lnTo>
                <a:lnTo>
                  <a:pt x="425" y="706"/>
                </a:lnTo>
                <a:lnTo>
                  <a:pt x="425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6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5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6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4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3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2"/>
                </a:lnTo>
                <a:lnTo>
                  <a:pt x="427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1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700"/>
                </a:lnTo>
                <a:lnTo>
                  <a:pt x="426" y="699"/>
                </a:lnTo>
                <a:lnTo>
                  <a:pt x="426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9"/>
                </a:lnTo>
                <a:lnTo>
                  <a:pt x="425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4" y="698"/>
                </a:lnTo>
                <a:lnTo>
                  <a:pt x="423" y="698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3" y="697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6"/>
                </a:lnTo>
                <a:lnTo>
                  <a:pt x="422" y="695"/>
                </a:lnTo>
                <a:lnTo>
                  <a:pt x="422" y="695"/>
                </a:lnTo>
                <a:lnTo>
                  <a:pt x="422" y="695"/>
                </a:lnTo>
                <a:lnTo>
                  <a:pt x="422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5"/>
                </a:lnTo>
                <a:lnTo>
                  <a:pt x="423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4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3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2" y="692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1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90"/>
                </a:lnTo>
                <a:lnTo>
                  <a:pt x="421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20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9"/>
                </a:lnTo>
                <a:lnTo>
                  <a:pt x="419" y="688"/>
                </a:lnTo>
                <a:lnTo>
                  <a:pt x="419" y="688"/>
                </a:lnTo>
                <a:lnTo>
                  <a:pt x="419" y="688"/>
                </a:lnTo>
                <a:lnTo>
                  <a:pt x="419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8"/>
                </a:lnTo>
                <a:lnTo>
                  <a:pt x="418" y="687"/>
                </a:lnTo>
                <a:lnTo>
                  <a:pt x="418" y="687"/>
                </a:lnTo>
                <a:lnTo>
                  <a:pt x="418" y="687"/>
                </a:lnTo>
                <a:lnTo>
                  <a:pt x="418" y="686"/>
                </a:lnTo>
                <a:lnTo>
                  <a:pt x="418" y="686"/>
                </a:lnTo>
                <a:lnTo>
                  <a:pt x="418" y="686"/>
                </a:lnTo>
                <a:lnTo>
                  <a:pt x="418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6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5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19" y="684"/>
                </a:lnTo>
                <a:lnTo>
                  <a:pt x="420" y="684"/>
                </a:lnTo>
                <a:lnTo>
                  <a:pt x="420" y="684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3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2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1"/>
                </a:lnTo>
                <a:lnTo>
                  <a:pt x="420" y="680"/>
                </a:lnTo>
                <a:lnTo>
                  <a:pt x="419" y="680"/>
                </a:lnTo>
                <a:lnTo>
                  <a:pt x="419" y="680"/>
                </a:lnTo>
                <a:lnTo>
                  <a:pt x="418" y="680"/>
                </a:lnTo>
                <a:lnTo>
                  <a:pt x="418" y="680"/>
                </a:lnTo>
                <a:lnTo>
                  <a:pt x="417" y="679"/>
                </a:lnTo>
                <a:lnTo>
                  <a:pt x="416" y="679"/>
                </a:lnTo>
                <a:lnTo>
                  <a:pt x="415" y="679"/>
                </a:lnTo>
                <a:lnTo>
                  <a:pt x="414" y="678"/>
                </a:lnTo>
                <a:lnTo>
                  <a:pt x="413" y="678"/>
                </a:lnTo>
                <a:lnTo>
                  <a:pt x="413" y="678"/>
                </a:lnTo>
                <a:lnTo>
                  <a:pt x="413" y="678"/>
                </a:lnTo>
                <a:lnTo>
                  <a:pt x="412" y="678"/>
                </a:lnTo>
                <a:lnTo>
                  <a:pt x="412" y="678"/>
                </a:lnTo>
                <a:lnTo>
                  <a:pt x="412" y="678"/>
                </a:lnTo>
                <a:lnTo>
                  <a:pt x="412" y="677"/>
                </a:lnTo>
                <a:lnTo>
                  <a:pt x="412" y="677"/>
                </a:lnTo>
                <a:lnTo>
                  <a:pt x="412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1" y="677"/>
                </a:lnTo>
                <a:lnTo>
                  <a:pt x="410" y="677"/>
                </a:lnTo>
                <a:lnTo>
                  <a:pt x="410" y="677"/>
                </a:lnTo>
                <a:lnTo>
                  <a:pt x="410" y="677"/>
                </a:lnTo>
                <a:lnTo>
                  <a:pt x="410" y="677"/>
                </a:lnTo>
                <a:lnTo>
                  <a:pt x="409" y="676"/>
                </a:lnTo>
                <a:lnTo>
                  <a:pt x="409" y="676"/>
                </a:lnTo>
                <a:lnTo>
                  <a:pt x="408" y="676"/>
                </a:lnTo>
                <a:lnTo>
                  <a:pt x="407" y="676"/>
                </a:lnTo>
                <a:lnTo>
                  <a:pt x="407" y="676"/>
                </a:lnTo>
                <a:lnTo>
                  <a:pt x="406" y="676"/>
                </a:lnTo>
                <a:lnTo>
                  <a:pt x="405" y="676"/>
                </a:lnTo>
                <a:lnTo>
                  <a:pt x="405" y="676"/>
                </a:lnTo>
                <a:lnTo>
                  <a:pt x="404" y="676"/>
                </a:lnTo>
                <a:lnTo>
                  <a:pt x="403" y="675"/>
                </a:lnTo>
                <a:lnTo>
                  <a:pt x="401" y="675"/>
                </a:lnTo>
                <a:lnTo>
                  <a:pt x="400" y="675"/>
                </a:lnTo>
                <a:lnTo>
                  <a:pt x="400" y="675"/>
                </a:lnTo>
                <a:lnTo>
                  <a:pt x="400" y="675"/>
                </a:lnTo>
                <a:lnTo>
                  <a:pt x="400" y="672"/>
                </a:lnTo>
                <a:lnTo>
                  <a:pt x="400" y="671"/>
                </a:lnTo>
                <a:lnTo>
                  <a:pt x="400" y="670"/>
                </a:lnTo>
                <a:lnTo>
                  <a:pt x="400" y="669"/>
                </a:lnTo>
                <a:lnTo>
                  <a:pt x="400" y="668"/>
                </a:lnTo>
                <a:lnTo>
                  <a:pt x="400" y="666"/>
                </a:lnTo>
                <a:lnTo>
                  <a:pt x="400" y="664"/>
                </a:lnTo>
                <a:lnTo>
                  <a:pt x="400" y="662"/>
                </a:lnTo>
                <a:lnTo>
                  <a:pt x="400" y="660"/>
                </a:lnTo>
                <a:lnTo>
                  <a:pt x="400" y="660"/>
                </a:lnTo>
                <a:lnTo>
                  <a:pt x="400" y="657"/>
                </a:lnTo>
                <a:lnTo>
                  <a:pt x="400" y="655"/>
                </a:lnTo>
                <a:lnTo>
                  <a:pt x="400" y="654"/>
                </a:lnTo>
                <a:lnTo>
                  <a:pt x="400" y="654"/>
                </a:lnTo>
                <a:lnTo>
                  <a:pt x="400" y="654"/>
                </a:lnTo>
                <a:lnTo>
                  <a:pt x="400" y="654"/>
                </a:lnTo>
                <a:lnTo>
                  <a:pt x="399" y="654"/>
                </a:lnTo>
                <a:lnTo>
                  <a:pt x="397" y="654"/>
                </a:lnTo>
                <a:lnTo>
                  <a:pt x="395" y="654"/>
                </a:lnTo>
                <a:lnTo>
                  <a:pt x="392" y="655"/>
                </a:lnTo>
                <a:lnTo>
                  <a:pt x="388" y="655"/>
                </a:lnTo>
                <a:lnTo>
                  <a:pt x="386" y="655"/>
                </a:lnTo>
                <a:lnTo>
                  <a:pt x="380" y="656"/>
                </a:lnTo>
                <a:lnTo>
                  <a:pt x="378" y="656"/>
                </a:lnTo>
                <a:lnTo>
                  <a:pt x="375" y="656"/>
                </a:lnTo>
                <a:lnTo>
                  <a:pt x="374" y="656"/>
                </a:lnTo>
                <a:lnTo>
                  <a:pt x="374" y="656"/>
                </a:lnTo>
                <a:lnTo>
                  <a:pt x="373" y="656"/>
                </a:lnTo>
                <a:lnTo>
                  <a:pt x="373" y="656"/>
                </a:lnTo>
                <a:lnTo>
                  <a:pt x="373" y="656"/>
                </a:lnTo>
                <a:lnTo>
                  <a:pt x="371" y="657"/>
                </a:lnTo>
                <a:lnTo>
                  <a:pt x="369" y="658"/>
                </a:lnTo>
                <a:lnTo>
                  <a:pt x="365" y="659"/>
                </a:lnTo>
                <a:lnTo>
                  <a:pt x="365" y="659"/>
                </a:lnTo>
                <a:lnTo>
                  <a:pt x="364" y="659"/>
                </a:lnTo>
                <a:lnTo>
                  <a:pt x="364" y="660"/>
                </a:lnTo>
                <a:lnTo>
                  <a:pt x="362" y="660"/>
                </a:lnTo>
                <a:lnTo>
                  <a:pt x="361" y="660"/>
                </a:lnTo>
                <a:lnTo>
                  <a:pt x="360" y="661"/>
                </a:lnTo>
                <a:lnTo>
                  <a:pt x="360" y="661"/>
                </a:lnTo>
                <a:lnTo>
                  <a:pt x="359" y="661"/>
                </a:lnTo>
                <a:lnTo>
                  <a:pt x="358" y="661"/>
                </a:lnTo>
                <a:lnTo>
                  <a:pt x="358" y="661"/>
                </a:lnTo>
                <a:lnTo>
                  <a:pt x="358" y="661"/>
                </a:lnTo>
                <a:lnTo>
                  <a:pt x="357" y="660"/>
                </a:lnTo>
                <a:lnTo>
                  <a:pt x="356" y="659"/>
                </a:lnTo>
                <a:lnTo>
                  <a:pt x="356" y="658"/>
                </a:lnTo>
                <a:lnTo>
                  <a:pt x="356" y="658"/>
                </a:lnTo>
                <a:lnTo>
                  <a:pt x="352" y="661"/>
                </a:lnTo>
                <a:lnTo>
                  <a:pt x="349" y="663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5"/>
                </a:lnTo>
                <a:lnTo>
                  <a:pt x="348" y="665"/>
                </a:lnTo>
                <a:lnTo>
                  <a:pt x="348" y="665"/>
                </a:lnTo>
                <a:lnTo>
                  <a:pt x="347" y="665"/>
                </a:lnTo>
                <a:lnTo>
                  <a:pt x="347" y="665"/>
                </a:lnTo>
                <a:lnTo>
                  <a:pt x="347" y="665"/>
                </a:lnTo>
                <a:lnTo>
                  <a:pt x="346" y="665"/>
                </a:lnTo>
                <a:lnTo>
                  <a:pt x="345" y="665"/>
                </a:lnTo>
                <a:lnTo>
                  <a:pt x="345" y="665"/>
                </a:lnTo>
                <a:lnTo>
                  <a:pt x="344" y="665"/>
                </a:lnTo>
                <a:lnTo>
                  <a:pt x="344" y="666"/>
                </a:lnTo>
                <a:lnTo>
                  <a:pt x="344" y="666"/>
                </a:lnTo>
                <a:lnTo>
                  <a:pt x="343" y="666"/>
                </a:lnTo>
                <a:lnTo>
                  <a:pt x="343" y="666"/>
                </a:lnTo>
                <a:lnTo>
                  <a:pt x="342" y="666"/>
                </a:lnTo>
                <a:lnTo>
                  <a:pt x="341" y="666"/>
                </a:lnTo>
                <a:lnTo>
                  <a:pt x="341" y="666"/>
                </a:lnTo>
                <a:lnTo>
                  <a:pt x="341" y="666"/>
                </a:lnTo>
                <a:lnTo>
                  <a:pt x="341" y="666"/>
                </a:lnTo>
                <a:lnTo>
                  <a:pt x="340" y="667"/>
                </a:lnTo>
                <a:lnTo>
                  <a:pt x="339" y="667"/>
                </a:lnTo>
                <a:lnTo>
                  <a:pt x="339" y="667"/>
                </a:lnTo>
                <a:lnTo>
                  <a:pt x="338" y="667"/>
                </a:lnTo>
                <a:lnTo>
                  <a:pt x="337" y="667"/>
                </a:lnTo>
                <a:lnTo>
                  <a:pt x="336" y="667"/>
                </a:lnTo>
                <a:lnTo>
                  <a:pt x="333" y="668"/>
                </a:lnTo>
                <a:lnTo>
                  <a:pt x="331" y="669"/>
                </a:lnTo>
                <a:lnTo>
                  <a:pt x="330" y="669"/>
                </a:lnTo>
                <a:lnTo>
                  <a:pt x="328" y="669"/>
                </a:lnTo>
                <a:lnTo>
                  <a:pt x="325" y="670"/>
                </a:lnTo>
                <a:lnTo>
                  <a:pt x="324" y="670"/>
                </a:lnTo>
                <a:lnTo>
                  <a:pt x="323" y="671"/>
                </a:lnTo>
                <a:lnTo>
                  <a:pt x="323" y="671"/>
                </a:lnTo>
                <a:lnTo>
                  <a:pt x="322" y="672"/>
                </a:lnTo>
                <a:lnTo>
                  <a:pt x="322" y="672"/>
                </a:lnTo>
                <a:lnTo>
                  <a:pt x="321" y="673"/>
                </a:lnTo>
                <a:lnTo>
                  <a:pt x="321" y="673"/>
                </a:lnTo>
                <a:lnTo>
                  <a:pt x="321" y="673"/>
                </a:lnTo>
                <a:lnTo>
                  <a:pt x="320" y="674"/>
                </a:lnTo>
                <a:lnTo>
                  <a:pt x="320" y="674"/>
                </a:lnTo>
                <a:lnTo>
                  <a:pt x="319" y="675"/>
                </a:lnTo>
                <a:lnTo>
                  <a:pt x="317" y="676"/>
                </a:lnTo>
                <a:lnTo>
                  <a:pt x="314" y="677"/>
                </a:lnTo>
                <a:lnTo>
                  <a:pt x="314" y="677"/>
                </a:lnTo>
                <a:lnTo>
                  <a:pt x="314" y="677"/>
                </a:lnTo>
                <a:lnTo>
                  <a:pt x="313" y="677"/>
                </a:lnTo>
                <a:lnTo>
                  <a:pt x="305" y="680"/>
                </a:lnTo>
                <a:lnTo>
                  <a:pt x="301" y="681"/>
                </a:lnTo>
                <a:lnTo>
                  <a:pt x="300" y="682"/>
                </a:lnTo>
                <a:lnTo>
                  <a:pt x="290" y="685"/>
                </a:lnTo>
                <a:lnTo>
                  <a:pt x="290" y="685"/>
                </a:lnTo>
                <a:lnTo>
                  <a:pt x="290" y="685"/>
                </a:lnTo>
                <a:lnTo>
                  <a:pt x="289" y="685"/>
                </a:lnTo>
                <a:lnTo>
                  <a:pt x="288" y="686"/>
                </a:lnTo>
                <a:lnTo>
                  <a:pt x="287" y="686"/>
                </a:lnTo>
                <a:lnTo>
                  <a:pt x="284" y="687"/>
                </a:lnTo>
                <a:lnTo>
                  <a:pt x="283" y="687"/>
                </a:lnTo>
                <a:lnTo>
                  <a:pt x="283" y="687"/>
                </a:lnTo>
                <a:lnTo>
                  <a:pt x="283" y="687"/>
                </a:lnTo>
                <a:lnTo>
                  <a:pt x="282" y="687"/>
                </a:lnTo>
                <a:lnTo>
                  <a:pt x="282" y="687"/>
                </a:lnTo>
                <a:lnTo>
                  <a:pt x="282" y="687"/>
                </a:lnTo>
                <a:lnTo>
                  <a:pt x="280" y="682"/>
                </a:lnTo>
                <a:lnTo>
                  <a:pt x="280" y="682"/>
                </a:lnTo>
                <a:lnTo>
                  <a:pt x="280" y="682"/>
                </a:lnTo>
                <a:lnTo>
                  <a:pt x="278" y="679"/>
                </a:lnTo>
                <a:lnTo>
                  <a:pt x="278" y="678"/>
                </a:lnTo>
                <a:lnTo>
                  <a:pt x="277" y="675"/>
                </a:lnTo>
                <a:lnTo>
                  <a:pt x="276" y="674"/>
                </a:lnTo>
                <a:lnTo>
                  <a:pt x="276" y="673"/>
                </a:lnTo>
                <a:lnTo>
                  <a:pt x="275" y="671"/>
                </a:lnTo>
                <a:lnTo>
                  <a:pt x="274" y="670"/>
                </a:lnTo>
                <a:lnTo>
                  <a:pt x="274" y="668"/>
                </a:lnTo>
                <a:lnTo>
                  <a:pt x="273" y="668"/>
                </a:lnTo>
                <a:lnTo>
                  <a:pt x="273" y="666"/>
                </a:lnTo>
                <a:lnTo>
                  <a:pt x="272" y="664"/>
                </a:lnTo>
                <a:lnTo>
                  <a:pt x="271" y="663"/>
                </a:lnTo>
                <a:lnTo>
                  <a:pt x="271" y="663"/>
                </a:lnTo>
                <a:lnTo>
                  <a:pt x="270" y="661"/>
                </a:lnTo>
                <a:lnTo>
                  <a:pt x="268" y="656"/>
                </a:lnTo>
                <a:lnTo>
                  <a:pt x="268" y="656"/>
                </a:lnTo>
                <a:lnTo>
                  <a:pt x="268" y="656"/>
                </a:lnTo>
                <a:lnTo>
                  <a:pt x="257" y="655"/>
                </a:lnTo>
                <a:lnTo>
                  <a:pt x="256" y="655"/>
                </a:lnTo>
                <a:lnTo>
                  <a:pt x="251" y="654"/>
                </a:lnTo>
                <a:lnTo>
                  <a:pt x="250" y="654"/>
                </a:lnTo>
                <a:lnTo>
                  <a:pt x="250" y="654"/>
                </a:lnTo>
                <a:lnTo>
                  <a:pt x="249" y="654"/>
                </a:lnTo>
                <a:lnTo>
                  <a:pt x="248" y="654"/>
                </a:lnTo>
                <a:lnTo>
                  <a:pt x="248" y="654"/>
                </a:lnTo>
                <a:lnTo>
                  <a:pt x="248" y="654"/>
                </a:lnTo>
                <a:lnTo>
                  <a:pt x="247" y="654"/>
                </a:lnTo>
                <a:lnTo>
                  <a:pt x="247" y="654"/>
                </a:lnTo>
                <a:lnTo>
                  <a:pt x="247" y="654"/>
                </a:lnTo>
                <a:lnTo>
                  <a:pt x="241" y="653"/>
                </a:lnTo>
                <a:lnTo>
                  <a:pt x="241" y="653"/>
                </a:lnTo>
                <a:lnTo>
                  <a:pt x="238" y="653"/>
                </a:lnTo>
                <a:lnTo>
                  <a:pt x="229" y="654"/>
                </a:lnTo>
                <a:lnTo>
                  <a:pt x="228" y="654"/>
                </a:lnTo>
                <a:lnTo>
                  <a:pt x="226" y="654"/>
                </a:lnTo>
                <a:lnTo>
                  <a:pt x="226" y="654"/>
                </a:lnTo>
                <a:lnTo>
                  <a:pt x="226" y="653"/>
                </a:lnTo>
                <a:lnTo>
                  <a:pt x="225" y="653"/>
                </a:lnTo>
                <a:lnTo>
                  <a:pt x="224" y="651"/>
                </a:lnTo>
                <a:lnTo>
                  <a:pt x="223" y="650"/>
                </a:lnTo>
                <a:lnTo>
                  <a:pt x="222" y="650"/>
                </a:lnTo>
                <a:lnTo>
                  <a:pt x="221" y="649"/>
                </a:lnTo>
                <a:lnTo>
                  <a:pt x="221" y="647"/>
                </a:lnTo>
                <a:lnTo>
                  <a:pt x="220" y="646"/>
                </a:lnTo>
                <a:lnTo>
                  <a:pt x="220" y="646"/>
                </a:lnTo>
                <a:lnTo>
                  <a:pt x="220" y="646"/>
                </a:lnTo>
                <a:lnTo>
                  <a:pt x="219" y="644"/>
                </a:lnTo>
                <a:lnTo>
                  <a:pt x="219" y="644"/>
                </a:lnTo>
                <a:lnTo>
                  <a:pt x="219" y="644"/>
                </a:lnTo>
                <a:lnTo>
                  <a:pt x="218" y="644"/>
                </a:lnTo>
                <a:lnTo>
                  <a:pt x="217" y="644"/>
                </a:lnTo>
                <a:lnTo>
                  <a:pt x="216" y="644"/>
                </a:lnTo>
                <a:lnTo>
                  <a:pt x="216" y="645"/>
                </a:lnTo>
                <a:lnTo>
                  <a:pt x="215" y="645"/>
                </a:lnTo>
                <a:lnTo>
                  <a:pt x="215" y="645"/>
                </a:lnTo>
                <a:lnTo>
                  <a:pt x="215" y="644"/>
                </a:lnTo>
                <a:lnTo>
                  <a:pt x="215" y="643"/>
                </a:lnTo>
                <a:lnTo>
                  <a:pt x="216" y="642"/>
                </a:lnTo>
                <a:lnTo>
                  <a:pt x="216" y="640"/>
                </a:lnTo>
                <a:lnTo>
                  <a:pt x="217" y="639"/>
                </a:lnTo>
                <a:lnTo>
                  <a:pt x="217" y="639"/>
                </a:lnTo>
                <a:lnTo>
                  <a:pt x="217" y="638"/>
                </a:lnTo>
                <a:lnTo>
                  <a:pt x="217" y="637"/>
                </a:lnTo>
                <a:lnTo>
                  <a:pt x="218" y="637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6"/>
                </a:lnTo>
                <a:lnTo>
                  <a:pt x="218" y="635"/>
                </a:lnTo>
                <a:lnTo>
                  <a:pt x="218" y="635"/>
                </a:lnTo>
                <a:lnTo>
                  <a:pt x="217" y="634"/>
                </a:lnTo>
                <a:lnTo>
                  <a:pt x="215" y="633"/>
                </a:lnTo>
                <a:lnTo>
                  <a:pt x="213" y="632"/>
                </a:lnTo>
                <a:lnTo>
                  <a:pt x="212" y="631"/>
                </a:lnTo>
                <a:lnTo>
                  <a:pt x="212" y="631"/>
                </a:lnTo>
                <a:lnTo>
                  <a:pt x="213" y="629"/>
                </a:lnTo>
                <a:lnTo>
                  <a:pt x="213" y="628"/>
                </a:lnTo>
                <a:lnTo>
                  <a:pt x="214" y="627"/>
                </a:lnTo>
                <a:lnTo>
                  <a:pt x="214" y="626"/>
                </a:lnTo>
                <a:lnTo>
                  <a:pt x="215" y="625"/>
                </a:lnTo>
                <a:lnTo>
                  <a:pt x="215" y="625"/>
                </a:lnTo>
                <a:lnTo>
                  <a:pt x="215" y="625"/>
                </a:lnTo>
                <a:lnTo>
                  <a:pt x="215" y="624"/>
                </a:lnTo>
                <a:lnTo>
                  <a:pt x="215" y="624"/>
                </a:lnTo>
                <a:lnTo>
                  <a:pt x="215" y="624"/>
                </a:lnTo>
                <a:lnTo>
                  <a:pt x="215" y="624"/>
                </a:lnTo>
                <a:lnTo>
                  <a:pt x="215" y="623"/>
                </a:lnTo>
                <a:lnTo>
                  <a:pt x="215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3"/>
                </a:lnTo>
                <a:lnTo>
                  <a:pt x="214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2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5" y="621"/>
                </a:lnTo>
                <a:lnTo>
                  <a:pt x="216" y="621"/>
                </a:lnTo>
                <a:lnTo>
                  <a:pt x="216" y="621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6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20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9"/>
                </a:lnTo>
                <a:lnTo>
                  <a:pt x="217" y="618"/>
                </a:lnTo>
                <a:lnTo>
                  <a:pt x="217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8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7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6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5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4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8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19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3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2"/>
                </a:lnTo>
                <a:lnTo>
                  <a:pt x="220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3"/>
                </a:lnTo>
                <a:lnTo>
                  <a:pt x="221" y="612"/>
                </a:lnTo>
                <a:lnTo>
                  <a:pt x="221" y="612"/>
                </a:lnTo>
                <a:lnTo>
                  <a:pt x="221" y="612"/>
                </a:lnTo>
                <a:lnTo>
                  <a:pt x="221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2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2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4" y="611"/>
                </a:lnTo>
                <a:lnTo>
                  <a:pt x="224" y="611"/>
                </a:lnTo>
                <a:lnTo>
                  <a:pt x="224" y="611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4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10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5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9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6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8"/>
                </a:lnTo>
                <a:lnTo>
                  <a:pt x="227" y="607"/>
                </a:lnTo>
                <a:lnTo>
                  <a:pt x="227" y="607"/>
                </a:lnTo>
                <a:lnTo>
                  <a:pt x="227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7"/>
                </a:lnTo>
                <a:lnTo>
                  <a:pt x="228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6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5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29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4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0" y="603"/>
                </a:lnTo>
                <a:lnTo>
                  <a:pt x="231" y="603"/>
                </a:lnTo>
                <a:lnTo>
                  <a:pt x="231" y="603"/>
                </a:lnTo>
                <a:lnTo>
                  <a:pt x="231" y="603"/>
                </a:lnTo>
                <a:lnTo>
                  <a:pt x="231" y="602"/>
                </a:lnTo>
                <a:lnTo>
                  <a:pt x="231" y="602"/>
                </a:lnTo>
                <a:lnTo>
                  <a:pt x="231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2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1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600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2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9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3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4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5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6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7" y="598"/>
                </a:lnTo>
                <a:lnTo>
                  <a:pt x="238" y="598"/>
                </a:lnTo>
                <a:lnTo>
                  <a:pt x="238" y="598"/>
                </a:lnTo>
                <a:lnTo>
                  <a:pt x="242" y="598"/>
                </a:lnTo>
                <a:lnTo>
                  <a:pt x="252" y="597"/>
                </a:lnTo>
                <a:lnTo>
                  <a:pt x="253" y="597"/>
                </a:lnTo>
                <a:lnTo>
                  <a:pt x="253" y="597"/>
                </a:lnTo>
                <a:lnTo>
                  <a:pt x="255" y="597"/>
                </a:lnTo>
                <a:lnTo>
                  <a:pt x="266" y="597"/>
                </a:lnTo>
                <a:lnTo>
                  <a:pt x="270" y="596"/>
                </a:lnTo>
                <a:lnTo>
                  <a:pt x="271" y="596"/>
                </a:lnTo>
                <a:lnTo>
                  <a:pt x="271" y="596"/>
                </a:lnTo>
                <a:lnTo>
                  <a:pt x="272" y="596"/>
                </a:lnTo>
                <a:lnTo>
                  <a:pt x="273" y="596"/>
                </a:lnTo>
                <a:lnTo>
                  <a:pt x="275" y="596"/>
                </a:lnTo>
                <a:lnTo>
                  <a:pt x="275" y="596"/>
                </a:lnTo>
                <a:lnTo>
                  <a:pt x="276" y="596"/>
                </a:lnTo>
                <a:lnTo>
                  <a:pt x="276" y="596"/>
                </a:lnTo>
                <a:lnTo>
                  <a:pt x="278" y="596"/>
                </a:lnTo>
                <a:lnTo>
                  <a:pt x="278" y="596"/>
                </a:lnTo>
                <a:lnTo>
                  <a:pt x="278" y="596"/>
                </a:lnTo>
                <a:lnTo>
                  <a:pt x="277" y="595"/>
                </a:lnTo>
                <a:lnTo>
                  <a:pt x="277" y="594"/>
                </a:lnTo>
                <a:lnTo>
                  <a:pt x="277" y="594"/>
                </a:lnTo>
                <a:lnTo>
                  <a:pt x="273" y="585"/>
                </a:lnTo>
                <a:lnTo>
                  <a:pt x="269" y="576"/>
                </a:lnTo>
                <a:lnTo>
                  <a:pt x="266" y="577"/>
                </a:lnTo>
                <a:lnTo>
                  <a:pt x="262" y="579"/>
                </a:lnTo>
                <a:lnTo>
                  <a:pt x="261" y="579"/>
                </a:lnTo>
                <a:lnTo>
                  <a:pt x="261" y="579"/>
                </a:lnTo>
                <a:lnTo>
                  <a:pt x="254" y="581"/>
                </a:lnTo>
                <a:lnTo>
                  <a:pt x="251" y="582"/>
                </a:lnTo>
                <a:lnTo>
                  <a:pt x="251" y="583"/>
                </a:lnTo>
                <a:lnTo>
                  <a:pt x="250" y="583"/>
                </a:lnTo>
                <a:lnTo>
                  <a:pt x="249" y="583"/>
                </a:lnTo>
                <a:lnTo>
                  <a:pt x="249" y="583"/>
                </a:lnTo>
                <a:lnTo>
                  <a:pt x="247" y="583"/>
                </a:lnTo>
                <a:lnTo>
                  <a:pt x="247" y="583"/>
                </a:lnTo>
                <a:lnTo>
                  <a:pt x="247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3"/>
                </a:lnTo>
                <a:lnTo>
                  <a:pt x="246" y="582"/>
                </a:lnTo>
                <a:lnTo>
                  <a:pt x="245" y="580"/>
                </a:lnTo>
                <a:lnTo>
                  <a:pt x="242" y="573"/>
                </a:lnTo>
                <a:lnTo>
                  <a:pt x="240" y="570"/>
                </a:lnTo>
                <a:lnTo>
                  <a:pt x="240" y="570"/>
                </a:lnTo>
                <a:lnTo>
                  <a:pt x="240" y="569"/>
                </a:lnTo>
                <a:lnTo>
                  <a:pt x="240" y="569"/>
                </a:lnTo>
                <a:lnTo>
                  <a:pt x="239" y="568"/>
                </a:lnTo>
                <a:lnTo>
                  <a:pt x="239" y="567"/>
                </a:lnTo>
                <a:lnTo>
                  <a:pt x="239" y="566"/>
                </a:lnTo>
                <a:lnTo>
                  <a:pt x="239" y="562"/>
                </a:lnTo>
                <a:lnTo>
                  <a:pt x="238" y="557"/>
                </a:lnTo>
                <a:lnTo>
                  <a:pt x="238" y="555"/>
                </a:lnTo>
                <a:lnTo>
                  <a:pt x="237" y="554"/>
                </a:lnTo>
                <a:lnTo>
                  <a:pt x="237" y="553"/>
                </a:lnTo>
                <a:lnTo>
                  <a:pt x="235" y="550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3" y="546"/>
                </a:lnTo>
                <a:lnTo>
                  <a:pt x="230" y="543"/>
                </a:lnTo>
                <a:lnTo>
                  <a:pt x="229" y="540"/>
                </a:lnTo>
                <a:lnTo>
                  <a:pt x="229" y="540"/>
                </a:lnTo>
                <a:lnTo>
                  <a:pt x="228" y="540"/>
                </a:lnTo>
                <a:lnTo>
                  <a:pt x="228" y="539"/>
                </a:lnTo>
                <a:lnTo>
                  <a:pt x="226" y="540"/>
                </a:lnTo>
                <a:lnTo>
                  <a:pt x="224" y="541"/>
                </a:lnTo>
                <a:lnTo>
                  <a:pt x="220" y="543"/>
                </a:lnTo>
                <a:lnTo>
                  <a:pt x="220" y="543"/>
                </a:lnTo>
                <a:lnTo>
                  <a:pt x="219" y="543"/>
                </a:lnTo>
                <a:lnTo>
                  <a:pt x="214" y="545"/>
                </a:lnTo>
                <a:lnTo>
                  <a:pt x="209" y="547"/>
                </a:lnTo>
                <a:lnTo>
                  <a:pt x="206" y="548"/>
                </a:lnTo>
                <a:lnTo>
                  <a:pt x="200" y="550"/>
                </a:lnTo>
                <a:lnTo>
                  <a:pt x="197" y="552"/>
                </a:lnTo>
                <a:lnTo>
                  <a:pt x="197" y="552"/>
                </a:lnTo>
                <a:lnTo>
                  <a:pt x="193" y="553"/>
                </a:lnTo>
                <a:lnTo>
                  <a:pt x="191" y="549"/>
                </a:lnTo>
                <a:lnTo>
                  <a:pt x="191" y="549"/>
                </a:lnTo>
                <a:lnTo>
                  <a:pt x="190" y="544"/>
                </a:lnTo>
                <a:lnTo>
                  <a:pt x="189" y="543"/>
                </a:lnTo>
                <a:lnTo>
                  <a:pt x="189" y="543"/>
                </a:lnTo>
                <a:lnTo>
                  <a:pt x="189" y="543"/>
                </a:lnTo>
                <a:lnTo>
                  <a:pt x="189" y="543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9" y="542"/>
                </a:lnTo>
                <a:lnTo>
                  <a:pt x="188" y="539"/>
                </a:lnTo>
                <a:lnTo>
                  <a:pt x="188" y="537"/>
                </a:lnTo>
                <a:lnTo>
                  <a:pt x="187" y="536"/>
                </a:lnTo>
                <a:lnTo>
                  <a:pt x="186" y="533"/>
                </a:lnTo>
                <a:lnTo>
                  <a:pt x="186" y="533"/>
                </a:lnTo>
                <a:lnTo>
                  <a:pt x="186" y="530"/>
                </a:lnTo>
                <a:lnTo>
                  <a:pt x="185" y="528"/>
                </a:lnTo>
                <a:lnTo>
                  <a:pt x="185" y="527"/>
                </a:lnTo>
                <a:lnTo>
                  <a:pt x="181" y="523"/>
                </a:lnTo>
                <a:lnTo>
                  <a:pt x="180" y="522"/>
                </a:lnTo>
                <a:lnTo>
                  <a:pt x="178" y="520"/>
                </a:lnTo>
                <a:lnTo>
                  <a:pt x="174" y="515"/>
                </a:lnTo>
                <a:lnTo>
                  <a:pt x="171" y="512"/>
                </a:lnTo>
                <a:lnTo>
                  <a:pt x="168" y="509"/>
                </a:lnTo>
                <a:lnTo>
                  <a:pt x="168" y="509"/>
                </a:lnTo>
                <a:lnTo>
                  <a:pt x="168" y="509"/>
                </a:lnTo>
                <a:lnTo>
                  <a:pt x="165" y="506"/>
                </a:lnTo>
                <a:lnTo>
                  <a:pt x="165" y="505"/>
                </a:lnTo>
                <a:lnTo>
                  <a:pt x="164" y="505"/>
                </a:lnTo>
                <a:lnTo>
                  <a:pt x="164" y="504"/>
                </a:lnTo>
                <a:lnTo>
                  <a:pt x="159" y="498"/>
                </a:lnTo>
                <a:lnTo>
                  <a:pt x="159" y="498"/>
                </a:lnTo>
                <a:lnTo>
                  <a:pt x="155" y="494"/>
                </a:lnTo>
                <a:lnTo>
                  <a:pt x="154" y="492"/>
                </a:lnTo>
                <a:lnTo>
                  <a:pt x="154" y="492"/>
                </a:lnTo>
                <a:lnTo>
                  <a:pt x="150" y="501"/>
                </a:lnTo>
                <a:lnTo>
                  <a:pt x="149" y="504"/>
                </a:lnTo>
                <a:lnTo>
                  <a:pt x="145" y="511"/>
                </a:lnTo>
                <a:lnTo>
                  <a:pt x="143" y="516"/>
                </a:lnTo>
                <a:lnTo>
                  <a:pt x="143" y="516"/>
                </a:lnTo>
                <a:lnTo>
                  <a:pt x="143" y="518"/>
                </a:lnTo>
                <a:lnTo>
                  <a:pt x="143" y="518"/>
                </a:lnTo>
                <a:lnTo>
                  <a:pt x="140" y="524"/>
                </a:lnTo>
                <a:lnTo>
                  <a:pt x="139" y="524"/>
                </a:lnTo>
                <a:lnTo>
                  <a:pt x="138" y="525"/>
                </a:lnTo>
                <a:lnTo>
                  <a:pt x="138" y="525"/>
                </a:lnTo>
                <a:lnTo>
                  <a:pt x="138" y="525"/>
                </a:lnTo>
                <a:lnTo>
                  <a:pt x="137" y="525"/>
                </a:lnTo>
                <a:lnTo>
                  <a:pt x="137" y="525"/>
                </a:lnTo>
                <a:lnTo>
                  <a:pt x="133" y="527"/>
                </a:lnTo>
                <a:lnTo>
                  <a:pt x="129" y="528"/>
                </a:lnTo>
                <a:lnTo>
                  <a:pt x="129" y="528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6" y="529"/>
                </a:lnTo>
                <a:lnTo>
                  <a:pt x="124" y="531"/>
                </a:lnTo>
                <a:lnTo>
                  <a:pt x="124" y="531"/>
                </a:lnTo>
                <a:lnTo>
                  <a:pt x="123" y="532"/>
                </a:lnTo>
                <a:lnTo>
                  <a:pt x="122" y="534"/>
                </a:lnTo>
                <a:lnTo>
                  <a:pt x="121" y="535"/>
                </a:lnTo>
                <a:lnTo>
                  <a:pt x="119" y="537"/>
                </a:lnTo>
                <a:lnTo>
                  <a:pt x="114" y="543"/>
                </a:lnTo>
                <a:lnTo>
                  <a:pt x="111" y="547"/>
                </a:lnTo>
                <a:lnTo>
                  <a:pt x="113" y="548"/>
                </a:lnTo>
                <a:lnTo>
                  <a:pt x="120" y="551"/>
                </a:lnTo>
                <a:lnTo>
                  <a:pt x="121" y="551"/>
                </a:lnTo>
                <a:lnTo>
                  <a:pt x="121" y="552"/>
                </a:lnTo>
                <a:lnTo>
                  <a:pt x="123" y="552"/>
                </a:lnTo>
                <a:lnTo>
                  <a:pt x="128" y="555"/>
                </a:lnTo>
                <a:lnTo>
                  <a:pt x="128" y="555"/>
                </a:lnTo>
                <a:lnTo>
                  <a:pt x="128" y="555"/>
                </a:lnTo>
                <a:lnTo>
                  <a:pt x="128" y="555"/>
                </a:lnTo>
                <a:lnTo>
                  <a:pt x="127" y="556"/>
                </a:lnTo>
                <a:lnTo>
                  <a:pt x="123" y="559"/>
                </a:lnTo>
                <a:lnTo>
                  <a:pt x="122" y="559"/>
                </a:lnTo>
                <a:lnTo>
                  <a:pt x="122" y="559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lnTo>
                  <a:pt x="121" y="559"/>
                </a:lnTo>
                <a:lnTo>
                  <a:pt x="120" y="559"/>
                </a:lnTo>
                <a:lnTo>
                  <a:pt x="119" y="559"/>
                </a:lnTo>
                <a:lnTo>
                  <a:pt x="118" y="559"/>
                </a:lnTo>
                <a:lnTo>
                  <a:pt x="117" y="559"/>
                </a:lnTo>
                <a:lnTo>
                  <a:pt x="117" y="559"/>
                </a:lnTo>
                <a:lnTo>
                  <a:pt x="116" y="559"/>
                </a:lnTo>
                <a:lnTo>
                  <a:pt x="115" y="559"/>
                </a:lnTo>
                <a:lnTo>
                  <a:pt x="112" y="559"/>
                </a:lnTo>
                <a:lnTo>
                  <a:pt x="112" y="560"/>
                </a:lnTo>
                <a:lnTo>
                  <a:pt x="111" y="560"/>
                </a:lnTo>
                <a:lnTo>
                  <a:pt x="111" y="560"/>
                </a:lnTo>
                <a:lnTo>
                  <a:pt x="110" y="560"/>
                </a:lnTo>
                <a:lnTo>
                  <a:pt x="111" y="562"/>
                </a:lnTo>
                <a:lnTo>
                  <a:pt x="111" y="563"/>
                </a:lnTo>
                <a:lnTo>
                  <a:pt x="111" y="563"/>
                </a:lnTo>
                <a:lnTo>
                  <a:pt x="111" y="563"/>
                </a:lnTo>
                <a:lnTo>
                  <a:pt x="111" y="564"/>
                </a:lnTo>
                <a:lnTo>
                  <a:pt x="111" y="564"/>
                </a:lnTo>
                <a:lnTo>
                  <a:pt x="111" y="565"/>
                </a:lnTo>
                <a:lnTo>
                  <a:pt x="111" y="565"/>
                </a:lnTo>
                <a:lnTo>
                  <a:pt x="110" y="565"/>
                </a:lnTo>
                <a:lnTo>
                  <a:pt x="110" y="565"/>
                </a:lnTo>
                <a:lnTo>
                  <a:pt x="110" y="565"/>
                </a:lnTo>
                <a:lnTo>
                  <a:pt x="109" y="566"/>
                </a:lnTo>
                <a:lnTo>
                  <a:pt x="109" y="566"/>
                </a:lnTo>
                <a:lnTo>
                  <a:pt x="109" y="566"/>
                </a:lnTo>
                <a:lnTo>
                  <a:pt x="107" y="565"/>
                </a:lnTo>
                <a:lnTo>
                  <a:pt x="106" y="565"/>
                </a:lnTo>
                <a:lnTo>
                  <a:pt x="105" y="564"/>
                </a:lnTo>
                <a:lnTo>
                  <a:pt x="105" y="563"/>
                </a:lnTo>
                <a:lnTo>
                  <a:pt x="104" y="562"/>
                </a:lnTo>
                <a:lnTo>
                  <a:pt x="104" y="561"/>
                </a:lnTo>
                <a:lnTo>
                  <a:pt x="104" y="562"/>
                </a:lnTo>
                <a:lnTo>
                  <a:pt x="103" y="562"/>
                </a:lnTo>
                <a:lnTo>
                  <a:pt x="103" y="562"/>
                </a:lnTo>
                <a:lnTo>
                  <a:pt x="103" y="562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3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3" y="564"/>
                </a:lnTo>
                <a:lnTo>
                  <a:pt x="102" y="564"/>
                </a:lnTo>
                <a:lnTo>
                  <a:pt x="102" y="564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5"/>
                </a:lnTo>
                <a:lnTo>
                  <a:pt x="102" y="566"/>
                </a:lnTo>
                <a:lnTo>
                  <a:pt x="102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6"/>
                </a:lnTo>
                <a:lnTo>
                  <a:pt x="101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100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9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7"/>
                </a:lnTo>
                <a:lnTo>
                  <a:pt x="98" y="568"/>
                </a:lnTo>
                <a:lnTo>
                  <a:pt x="98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7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6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8"/>
                </a:lnTo>
                <a:lnTo>
                  <a:pt x="95" y="569"/>
                </a:lnTo>
                <a:lnTo>
                  <a:pt x="95" y="569"/>
                </a:lnTo>
                <a:lnTo>
                  <a:pt x="95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4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3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69"/>
                </a:lnTo>
                <a:lnTo>
                  <a:pt x="92" y="570"/>
                </a:lnTo>
                <a:lnTo>
                  <a:pt x="91" y="570"/>
                </a:lnTo>
                <a:lnTo>
                  <a:pt x="91" y="570"/>
                </a:lnTo>
                <a:lnTo>
                  <a:pt x="91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90" y="570"/>
                </a:lnTo>
                <a:lnTo>
                  <a:pt x="89" y="570"/>
                </a:lnTo>
                <a:lnTo>
                  <a:pt x="89" y="571"/>
                </a:lnTo>
                <a:lnTo>
                  <a:pt x="89" y="571"/>
                </a:lnTo>
                <a:lnTo>
                  <a:pt x="89" y="571"/>
                </a:lnTo>
                <a:lnTo>
                  <a:pt x="88" y="571"/>
                </a:lnTo>
                <a:lnTo>
                  <a:pt x="88" y="571"/>
                </a:lnTo>
                <a:lnTo>
                  <a:pt x="88" y="571"/>
                </a:lnTo>
                <a:lnTo>
                  <a:pt x="88" y="571"/>
                </a:lnTo>
                <a:lnTo>
                  <a:pt x="87" y="571"/>
                </a:lnTo>
                <a:lnTo>
                  <a:pt x="87" y="571"/>
                </a:lnTo>
                <a:lnTo>
                  <a:pt x="87" y="571"/>
                </a:lnTo>
                <a:lnTo>
                  <a:pt x="86" y="572"/>
                </a:lnTo>
                <a:lnTo>
                  <a:pt x="85" y="572"/>
                </a:lnTo>
                <a:lnTo>
                  <a:pt x="85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4" y="572"/>
                </a:lnTo>
                <a:lnTo>
                  <a:pt x="83" y="572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2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1" y="573"/>
                </a:lnTo>
                <a:lnTo>
                  <a:pt x="80" y="573"/>
                </a:lnTo>
                <a:lnTo>
                  <a:pt x="80" y="573"/>
                </a:lnTo>
                <a:lnTo>
                  <a:pt x="80" y="573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80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9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4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3"/>
                </a:lnTo>
                <a:lnTo>
                  <a:pt x="78" y="572"/>
                </a:lnTo>
                <a:lnTo>
                  <a:pt x="78" y="572"/>
                </a:lnTo>
                <a:lnTo>
                  <a:pt x="77" y="572"/>
                </a:lnTo>
                <a:lnTo>
                  <a:pt x="77" y="572"/>
                </a:lnTo>
                <a:lnTo>
                  <a:pt x="77" y="572"/>
                </a:lnTo>
                <a:lnTo>
                  <a:pt x="77" y="571"/>
                </a:lnTo>
                <a:lnTo>
                  <a:pt x="77" y="571"/>
                </a:lnTo>
                <a:lnTo>
                  <a:pt x="76" y="569"/>
                </a:lnTo>
                <a:lnTo>
                  <a:pt x="76" y="568"/>
                </a:lnTo>
                <a:lnTo>
                  <a:pt x="76" y="568"/>
                </a:lnTo>
                <a:lnTo>
                  <a:pt x="76" y="567"/>
                </a:lnTo>
                <a:lnTo>
                  <a:pt x="76" y="567"/>
                </a:lnTo>
                <a:lnTo>
                  <a:pt x="76" y="567"/>
                </a:lnTo>
                <a:lnTo>
                  <a:pt x="76" y="567"/>
                </a:lnTo>
                <a:lnTo>
                  <a:pt x="75" y="566"/>
                </a:lnTo>
                <a:lnTo>
                  <a:pt x="75" y="565"/>
                </a:lnTo>
                <a:lnTo>
                  <a:pt x="75" y="565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5" y="564"/>
                </a:lnTo>
                <a:lnTo>
                  <a:pt x="74" y="563"/>
                </a:lnTo>
                <a:lnTo>
                  <a:pt x="74" y="563"/>
                </a:lnTo>
                <a:lnTo>
                  <a:pt x="74" y="563"/>
                </a:lnTo>
                <a:lnTo>
                  <a:pt x="74" y="564"/>
                </a:lnTo>
                <a:lnTo>
                  <a:pt x="72" y="565"/>
                </a:lnTo>
                <a:lnTo>
                  <a:pt x="71" y="566"/>
                </a:lnTo>
                <a:lnTo>
                  <a:pt x="70" y="566"/>
                </a:lnTo>
                <a:lnTo>
                  <a:pt x="70" y="566"/>
                </a:lnTo>
                <a:lnTo>
                  <a:pt x="68" y="566"/>
                </a:lnTo>
                <a:lnTo>
                  <a:pt x="66" y="567"/>
                </a:lnTo>
                <a:lnTo>
                  <a:pt x="66" y="567"/>
                </a:lnTo>
                <a:lnTo>
                  <a:pt x="66" y="567"/>
                </a:lnTo>
                <a:lnTo>
                  <a:pt x="62" y="568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6">
            <a:extLst>
              <a:ext uri="{FF2B5EF4-FFF2-40B4-BE49-F238E27FC236}">
                <a16:creationId xmlns:a16="http://schemas.microsoft.com/office/drawing/2014/main" id="{8EE99AA8-D053-A1CD-F411-DE81541608B5}"/>
              </a:ext>
            </a:extLst>
          </p:cNvPr>
          <p:cNvSpPr>
            <a:spLocks noEditPoints="1"/>
          </p:cNvSpPr>
          <p:nvPr/>
        </p:nvSpPr>
        <p:spPr bwMode="auto">
          <a:xfrm>
            <a:off x="5644669" y="4875213"/>
            <a:ext cx="842962" cy="509588"/>
          </a:xfrm>
          <a:custGeom>
            <a:avLst/>
            <a:gdLst>
              <a:gd name="T0" fmla="*/ 445 w 906"/>
              <a:gd name="T1" fmla="*/ 435 h 548"/>
              <a:gd name="T2" fmla="*/ 435 w 906"/>
              <a:gd name="T3" fmla="*/ 400 h 548"/>
              <a:gd name="T4" fmla="*/ 564 w 906"/>
              <a:gd name="T5" fmla="*/ 332 h 548"/>
              <a:gd name="T6" fmla="*/ 609 w 906"/>
              <a:gd name="T7" fmla="*/ 266 h 548"/>
              <a:gd name="T8" fmla="*/ 631 w 906"/>
              <a:gd name="T9" fmla="*/ 315 h 548"/>
              <a:gd name="T10" fmla="*/ 592 w 906"/>
              <a:gd name="T11" fmla="*/ 329 h 548"/>
              <a:gd name="T12" fmla="*/ 548 w 906"/>
              <a:gd name="T13" fmla="*/ 332 h 548"/>
              <a:gd name="T14" fmla="*/ 523 w 906"/>
              <a:gd name="T15" fmla="*/ 368 h 548"/>
              <a:gd name="T16" fmla="*/ 526 w 906"/>
              <a:gd name="T17" fmla="*/ 297 h 548"/>
              <a:gd name="T18" fmla="*/ 697 w 906"/>
              <a:gd name="T19" fmla="*/ 261 h 548"/>
              <a:gd name="T20" fmla="*/ 627 w 906"/>
              <a:gd name="T21" fmla="*/ 250 h 548"/>
              <a:gd name="T22" fmla="*/ 677 w 906"/>
              <a:gd name="T23" fmla="*/ 223 h 548"/>
              <a:gd name="T24" fmla="*/ 702 w 906"/>
              <a:gd name="T25" fmla="*/ 249 h 548"/>
              <a:gd name="T26" fmla="*/ 702 w 906"/>
              <a:gd name="T27" fmla="*/ 221 h 548"/>
              <a:gd name="T28" fmla="*/ 689 w 906"/>
              <a:gd name="T29" fmla="*/ 201 h 548"/>
              <a:gd name="T30" fmla="*/ 514 w 906"/>
              <a:gd name="T31" fmla="*/ 186 h 548"/>
              <a:gd name="T32" fmla="*/ 761 w 906"/>
              <a:gd name="T33" fmla="*/ 180 h 548"/>
              <a:gd name="T34" fmla="*/ 672 w 906"/>
              <a:gd name="T35" fmla="*/ 179 h 548"/>
              <a:gd name="T36" fmla="*/ 769 w 906"/>
              <a:gd name="T37" fmla="*/ 174 h 548"/>
              <a:gd name="T38" fmla="*/ 782 w 906"/>
              <a:gd name="T39" fmla="*/ 167 h 548"/>
              <a:gd name="T40" fmla="*/ 791 w 906"/>
              <a:gd name="T41" fmla="*/ 159 h 548"/>
              <a:gd name="T42" fmla="*/ 811 w 906"/>
              <a:gd name="T43" fmla="*/ 127 h 548"/>
              <a:gd name="T44" fmla="*/ 795 w 906"/>
              <a:gd name="T45" fmla="*/ 151 h 548"/>
              <a:gd name="T46" fmla="*/ 828 w 906"/>
              <a:gd name="T47" fmla="*/ 119 h 548"/>
              <a:gd name="T48" fmla="*/ 834 w 906"/>
              <a:gd name="T49" fmla="*/ 112 h 548"/>
              <a:gd name="T50" fmla="*/ 844 w 906"/>
              <a:gd name="T51" fmla="*/ 100 h 548"/>
              <a:gd name="T52" fmla="*/ 830 w 906"/>
              <a:gd name="T53" fmla="*/ 97 h 548"/>
              <a:gd name="T54" fmla="*/ 873 w 906"/>
              <a:gd name="T55" fmla="*/ 65 h 548"/>
              <a:gd name="T56" fmla="*/ 896 w 906"/>
              <a:gd name="T57" fmla="*/ 35 h 548"/>
              <a:gd name="T58" fmla="*/ 780 w 906"/>
              <a:gd name="T59" fmla="*/ 139 h 548"/>
              <a:gd name="T60" fmla="*/ 759 w 906"/>
              <a:gd name="T61" fmla="*/ 177 h 548"/>
              <a:gd name="T62" fmla="*/ 718 w 906"/>
              <a:gd name="T63" fmla="*/ 220 h 548"/>
              <a:gd name="T64" fmla="*/ 690 w 906"/>
              <a:gd name="T65" fmla="*/ 198 h 548"/>
              <a:gd name="T66" fmla="*/ 692 w 906"/>
              <a:gd name="T67" fmla="*/ 177 h 548"/>
              <a:gd name="T68" fmla="*/ 669 w 906"/>
              <a:gd name="T69" fmla="*/ 164 h 548"/>
              <a:gd name="T70" fmla="*/ 637 w 906"/>
              <a:gd name="T71" fmla="*/ 195 h 548"/>
              <a:gd name="T72" fmla="*/ 639 w 906"/>
              <a:gd name="T73" fmla="*/ 202 h 548"/>
              <a:gd name="T74" fmla="*/ 649 w 906"/>
              <a:gd name="T75" fmla="*/ 216 h 548"/>
              <a:gd name="T76" fmla="*/ 615 w 906"/>
              <a:gd name="T77" fmla="*/ 219 h 548"/>
              <a:gd name="T78" fmla="*/ 582 w 906"/>
              <a:gd name="T79" fmla="*/ 240 h 548"/>
              <a:gd name="T80" fmla="*/ 533 w 906"/>
              <a:gd name="T81" fmla="*/ 268 h 548"/>
              <a:gd name="T82" fmla="*/ 533 w 906"/>
              <a:gd name="T83" fmla="*/ 181 h 548"/>
              <a:gd name="T84" fmla="*/ 563 w 906"/>
              <a:gd name="T85" fmla="*/ 147 h 548"/>
              <a:gd name="T86" fmla="*/ 530 w 906"/>
              <a:gd name="T87" fmla="*/ 167 h 548"/>
              <a:gd name="T88" fmla="*/ 516 w 906"/>
              <a:gd name="T89" fmla="*/ 185 h 548"/>
              <a:gd name="T90" fmla="*/ 517 w 906"/>
              <a:gd name="T91" fmla="*/ 274 h 548"/>
              <a:gd name="T92" fmla="*/ 469 w 906"/>
              <a:gd name="T93" fmla="*/ 225 h 548"/>
              <a:gd name="T94" fmla="*/ 446 w 906"/>
              <a:gd name="T95" fmla="*/ 200 h 548"/>
              <a:gd name="T96" fmla="*/ 417 w 906"/>
              <a:gd name="T97" fmla="*/ 202 h 548"/>
              <a:gd name="T98" fmla="*/ 377 w 906"/>
              <a:gd name="T99" fmla="*/ 192 h 548"/>
              <a:gd name="T100" fmla="*/ 450 w 906"/>
              <a:gd name="T101" fmla="*/ 233 h 548"/>
              <a:gd name="T102" fmla="*/ 459 w 906"/>
              <a:gd name="T103" fmla="*/ 272 h 548"/>
              <a:gd name="T104" fmla="*/ 482 w 906"/>
              <a:gd name="T105" fmla="*/ 386 h 548"/>
              <a:gd name="T106" fmla="*/ 503 w 906"/>
              <a:gd name="T107" fmla="*/ 439 h 548"/>
              <a:gd name="T108" fmla="*/ 455 w 906"/>
              <a:gd name="T109" fmla="*/ 383 h 548"/>
              <a:gd name="T110" fmla="*/ 396 w 906"/>
              <a:gd name="T111" fmla="*/ 430 h 548"/>
              <a:gd name="T112" fmla="*/ 375 w 906"/>
              <a:gd name="T113" fmla="*/ 420 h 548"/>
              <a:gd name="T114" fmla="*/ 379 w 906"/>
              <a:gd name="T115" fmla="*/ 466 h 548"/>
              <a:gd name="T116" fmla="*/ 376 w 906"/>
              <a:gd name="T117" fmla="*/ 534 h 548"/>
              <a:gd name="T118" fmla="*/ 150 w 906"/>
              <a:gd name="T119" fmla="*/ 513 h 548"/>
              <a:gd name="T120" fmla="*/ 104 w 906"/>
              <a:gd name="T121" fmla="*/ 514 h 548"/>
              <a:gd name="T122" fmla="*/ 34 w 906"/>
              <a:gd name="T123" fmla="*/ 241 h 548"/>
              <a:gd name="T124" fmla="*/ 861 w 906"/>
              <a:gd name="T125" fmla="*/ 61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6" h="548">
                <a:moveTo>
                  <a:pt x="423" y="523"/>
                </a:moveTo>
                <a:lnTo>
                  <a:pt x="422" y="523"/>
                </a:lnTo>
                <a:lnTo>
                  <a:pt x="421" y="522"/>
                </a:lnTo>
                <a:lnTo>
                  <a:pt x="421" y="521"/>
                </a:lnTo>
                <a:lnTo>
                  <a:pt x="422" y="521"/>
                </a:lnTo>
                <a:lnTo>
                  <a:pt x="422" y="521"/>
                </a:lnTo>
                <a:lnTo>
                  <a:pt x="423" y="522"/>
                </a:lnTo>
                <a:lnTo>
                  <a:pt x="423" y="522"/>
                </a:lnTo>
                <a:lnTo>
                  <a:pt x="423" y="523"/>
                </a:lnTo>
                <a:close/>
                <a:moveTo>
                  <a:pt x="392" y="437"/>
                </a:moveTo>
                <a:lnTo>
                  <a:pt x="395" y="439"/>
                </a:lnTo>
                <a:lnTo>
                  <a:pt x="398" y="442"/>
                </a:lnTo>
                <a:lnTo>
                  <a:pt x="400" y="443"/>
                </a:lnTo>
                <a:lnTo>
                  <a:pt x="399" y="444"/>
                </a:lnTo>
                <a:lnTo>
                  <a:pt x="398" y="444"/>
                </a:lnTo>
                <a:lnTo>
                  <a:pt x="397" y="443"/>
                </a:lnTo>
                <a:lnTo>
                  <a:pt x="394" y="440"/>
                </a:lnTo>
                <a:lnTo>
                  <a:pt x="391" y="440"/>
                </a:lnTo>
                <a:lnTo>
                  <a:pt x="391" y="439"/>
                </a:lnTo>
                <a:lnTo>
                  <a:pt x="389" y="439"/>
                </a:lnTo>
                <a:lnTo>
                  <a:pt x="389" y="439"/>
                </a:lnTo>
                <a:lnTo>
                  <a:pt x="387" y="439"/>
                </a:lnTo>
                <a:lnTo>
                  <a:pt x="387" y="438"/>
                </a:lnTo>
                <a:lnTo>
                  <a:pt x="387" y="436"/>
                </a:lnTo>
                <a:lnTo>
                  <a:pt x="390" y="436"/>
                </a:lnTo>
                <a:lnTo>
                  <a:pt x="391" y="436"/>
                </a:lnTo>
                <a:lnTo>
                  <a:pt x="392" y="437"/>
                </a:lnTo>
                <a:close/>
                <a:moveTo>
                  <a:pt x="446" y="398"/>
                </a:moveTo>
                <a:lnTo>
                  <a:pt x="447" y="398"/>
                </a:lnTo>
                <a:lnTo>
                  <a:pt x="449" y="398"/>
                </a:lnTo>
                <a:lnTo>
                  <a:pt x="450" y="399"/>
                </a:lnTo>
                <a:lnTo>
                  <a:pt x="454" y="399"/>
                </a:lnTo>
                <a:lnTo>
                  <a:pt x="458" y="401"/>
                </a:lnTo>
                <a:lnTo>
                  <a:pt x="459" y="402"/>
                </a:lnTo>
                <a:lnTo>
                  <a:pt x="462" y="406"/>
                </a:lnTo>
                <a:lnTo>
                  <a:pt x="462" y="409"/>
                </a:lnTo>
                <a:lnTo>
                  <a:pt x="462" y="410"/>
                </a:lnTo>
                <a:lnTo>
                  <a:pt x="463" y="411"/>
                </a:lnTo>
                <a:lnTo>
                  <a:pt x="465" y="415"/>
                </a:lnTo>
                <a:lnTo>
                  <a:pt x="465" y="415"/>
                </a:lnTo>
                <a:lnTo>
                  <a:pt x="466" y="419"/>
                </a:lnTo>
                <a:lnTo>
                  <a:pt x="468" y="424"/>
                </a:lnTo>
                <a:lnTo>
                  <a:pt x="472" y="428"/>
                </a:lnTo>
                <a:lnTo>
                  <a:pt x="473" y="430"/>
                </a:lnTo>
                <a:lnTo>
                  <a:pt x="473" y="432"/>
                </a:lnTo>
                <a:lnTo>
                  <a:pt x="473" y="433"/>
                </a:lnTo>
                <a:lnTo>
                  <a:pt x="473" y="433"/>
                </a:lnTo>
                <a:lnTo>
                  <a:pt x="472" y="435"/>
                </a:lnTo>
                <a:lnTo>
                  <a:pt x="470" y="435"/>
                </a:lnTo>
                <a:lnTo>
                  <a:pt x="470" y="435"/>
                </a:lnTo>
                <a:lnTo>
                  <a:pt x="468" y="435"/>
                </a:lnTo>
                <a:lnTo>
                  <a:pt x="467" y="435"/>
                </a:lnTo>
                <a:lnTo>
                  <a:pt x="465" y="435"/>
                </a:lnTo>
                <a:lnTo>
                  <a:pt x="464" y="434"/>
                </a:lnTo>
                <a:lnTo>
                  <a:pt x="463" y="434"/>
                </a:lnTo>
                <a:lnTo>
                  <a:pt x="462" y="434"/>
                </a:lnTo>
                <a:lnTo>
                  <a:pt x="452" y="434"/>
                </a:lnTo>
                <a:lnTo>
                  <a:pt x="452" y="434"/>
                </a:lnTo>
                <a:lnTo>
                  <a:pt x="449" y="434"/>
                </a:lnTo>
                <a:lnTo>
                  <a:pt x="448" y="435"/>
                </a:lnTo>
                <a:lnTo>
                  <a:pt x="445" y="435"/>
                </a:lnTo>
                <a:lnTo>
                  <a:pt x="444" y="435"/>
                </a:lnTo>
                <a:lnTo>
                  <a:pt x="443" y="436"/>
                </a:lnTo>
                <a:lnTo>
                  <a:pt x="441" y="436"/>
                </a:lnTo>
                <a:lnTo>
                  <a:pt x="438" y="437"/>
                </a:lnTo>
                <a:lnTo>
                  <a:pt x="437" y="438"/>
                </a:lnTo>
                <a:lnTo>
                  <a:pt x="435" y="439"/>
                </a:lnTo>
                <a:lnTo>
                  <a:pt x="427" y="444"/>
                </a:lnTo>
                <a:lnTo>
                  <a:pt x="427" y="444"/>
                </a:lnTo>
                <a:lnTo>
                  <a:pt x="426" y="445"/>
                </a:lnTo>
                <a:lnTo>
                  <a:pt x="425" y="445"/>
                </a:lnTo>
                <a:lnTo>
                  <a:pt x="421" y="448"/>
                </a:lnTo>
                <a:lnTo>
                  <a:pt x="421" y="448"/>
                </a:lnTo>
                <a:lnTo>
                  <a:pt x="418" y="451"/>
                </a:lnTo>
                <a:lnTo>
                  <a:pt x="418" y="451"/>
                </a:lnTo>
                <a:lnTo>
                  <a:pt x="414" y="455"/>
                </a:lnTo>
                <a:lnTo>
                  <a:pt x="412" y="455"/>
                </a:lnTo>
                <a:lnTo>
                  <a:pt x="412" y="456"/>
                </a:lnTo>
                <a:lnTo>
                  <a:pt x="409" y="458"/>
                </a:lnTo>
                <a:lnTo>
                  <a:pt x="407" y="459"/>
                </a:lnTo>
                <a:lnTo>
                  <a:pt x="406" y="459"/>
                </a:lnTo>
                <a:lnTo>
                  <a:pt x="406" y="459"/>
                </a:lnTo>
                <a:lnTo>
                  <a:pt x="405" y="458"/>
                </a:lnTo>
                <a:lnTo>
                  <a:pt x="405" y="455"/>
                </a:lnTo>
                <a:lnTo>
                  <a:pt x="406" y="455"/>
                </a:lnTo>
                <a:lnTo>
                  <a:pt x="406" y="455"/>
                </a:lnTo>
                <a:lnTo>
                  <a:pt x="406" y="454"/>
                </a:lnTo>
                <a:lnTo>
                  <a:pt x="406" y="453"/>
                </a:lnTo>
                <a:lnTo>
                  <a:pt x="405" y="452"/>
                </a:lnTo>
                <a:lnTo>
                  <a:pt x="405" y="448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lnTo>
                  <a:pt x="405" y="446"/>
                </a:lnTo>
                <a:lnTo>
                  <a:pt x="405" y="444"/>
                </a:lnTo>
                <a:lnTo>
                  <a:pt x="405" y="443"/>
                </a:lnTo>
                <a:lnTo>
                  <a:pt x="405" y="439"/>
                </a:lnTo>
                <a:lnTo>
                  <a:pt x="404" y="439"/>
                </a:lnTo>
                <a:lnTo>
                  <a:pt x="404" y="434"/>
                </a:lnTo>
                <a:lnTo>
                  <a:pt x="405" y="433"/>
                </a:lnTo>
                <a:lnTo>
                  <a:pt x="405" y="430"/>
                </a:lnTo>
                <a:lnTo>
                  <a:pt x="406" y="427"/>
                </a:lnTo>
                <a:lnTo>
                  <a:pt x="407" y="423"/>
                </a:lnTo>
                <a:lnTo>
                  <a:pt x="408" y="421"/>
                </a:lnTo>
                <a:lnTo>
                  <a:pt x="408" y="419"/>
                </a:lnTo>
                <a:lnTo>
                  <a:pt x="412" y="416"/>
                </a:lnTo>
                <a:lnTo>
                  <a:pt x="414" y="416"/>
                </a:lnTo>
                <a:lnTo>
                  <a:pt x="416" y="418"/>
                </a:lnTo>
                <a:lnTo>
                  <a:pt x="416" y="416"/>
                </a:lnTo>
                <a:lnTo>
                  <a:pt x="416" y="415"/>
                </a:lnTo>
                <a:lnTo>
                  <a:pt x="417" y="414"/>
                </a:lnTo>
                <a:lnTo>
                  <a:pt x="420" y="413"/>
                </a:lnTo>
                <a:lnTo>
                  <a:pt x="420" y="412"/>
                </a:lnTo>
                <a:lnTo>
                  <a:pt x="421" y="410"/>
                </a:lnTo>
                <a:lnTo>
                  <a:pt x="424" y="407"/>
                </a:lnTo>
                <a:lnTo>
                  <a:pt x="424" y="407"/>
                </a:lnTo>
                <a:lnTo>
                  <a:pt x="428" y="403"/>
                </a:lnTo>
                <a:lnTo>
                  <a:pt x="431" y="402"/>
                </a:lnTo>
                <a:lnTo>
                  <a:pt x="432" y="402"/>
                </a:lnTo>
                <a:lnTo>
                  <a:pt x="433" y="401"/>
                </a:lnTo>
                <a:lnTo>
                  <a:pt x="435" y="401"/>
                </a:lnTo>
                <a:lnTo>
                  <a:pt x="435" y="400"/>
                </a:lnTo>
                <a:lnTo>
                  <a:pt x="438" y="400"/>
                </a:lnTo>
                <a:lnTo>
                  <a:pt x="441" y="398"/>
                </a:lnTo>
                <a:lnTo>
                  <a:pt x="442" y="398"/>
                </a:lnTo>
                <a:lnTo>
                  <a:pt x="442" y="398"/>
                </a:lnTo>
                <a:lnTo>
                  <a:pt x="446" y="398"/>
                </a:lnTo>
                <a:close/>
                <a:moveTo>
                  <a:pt x="518" y="385"/>
                </a:moveTo>
                <a:lnTo>
                  <a:pt x="520" y="386"/>
                </a:lnTo>
                <a:lnTo>
                  <a:pt x="524" y="386"/>
                </a:lnTo>
                <a:lnTo>
                  <a:pt x="525" y="387"/>
                </a:lnTo>
                <a:lnTo>
                  <a:pt x="525" y="390"/>
                </a:lnTo>
                <a:lnTo>
                  <a:pt x="524" y="390"/>
                </a:lnTo>
                <a:lnTo>
                  <a:pt x="523" y="390"/>
                </a:lnTo>
                <a:lnTo>
                  <a:pt x="521" y="389"/>
                </a:lnTo>
                <a:lnTo>
                  <a:pt x="519" y="388"/>
                </a:lnTo>
                <a:lnTo>
                  <a:pt x="516" y="385"/>
                </a:lnTo>
                <a:lnTo>
                  <a:pt x="516" y="383"/>
                </a:lnTo>
                <a:lnTo>
                  <a:pt x="517" y="383"/>
                </a:lnTo>
                <a:lnTo>
                  <a:pt x="518" y="385"/>
                </a:lnTo>
                <a:close/>
                <a:moveTo>
                  <a:pt x="514" y="365"/>
                </a:moveTo>
                <a:lnTo>
                  <a:pt x="514" y="366"/>
                </a:lnTo>
                <a:lnTo>
                  <a:pt x="513" y="365"/>
                </a:lnTo>
                <a:lnTo>
                  <a:pt x="513" y="362"/>
                </a:lnTo>
                <a:lnTo>
                  <a:pt x="512" y="361"/>
                </a:lnTo>
                <a:lnTo>
                  <a:pt x="512" y="360"/>
                </a:lnTo>
                <a:lnTo>
                  <a:pt x="513" y="360"/>
                </a:lnTo>
                <a:lnTo>
                  <a:pt x="514" y="360"/>
                </a:lnTo>
                <a:lnTo>
                  <a:pt x="514" y="360"/>
                </a:lnTo>
                <a:lnTo>
                  <a:pt x="514" y="361"/>
                </a:lnTo>
                <a:lnTo>
                  <a:pt x="514" y="365"/>
                </a:lnTo>
                <a:close/>
                <a:moveTo>
                  <a:pt x="509" y="360"/>
                </a:moveTo>
                <a:lnTo>
                  <a:pt x="507" y="360"/>
                </a:lnTo>
                <a:lnTo>
                  <a:pt x="506" y="358"/>
                </a:lnTo>
                <a:lnTo>
                  <a:pt x="506" y="357"/>
                </a:lnTo>
                <a:lnTo>
                  <a:pt x="508" y="357"/>
                </a:lnTo>
                <a:lnTo>
                  <a:pt x="509" y="358"/>
                </a:lnTo>
                <a:lnTo>
                  <a:pt x="509" y="359"/>
                </a:lnTo>
                <a:lnTo>
                  <a:pt x="509" y="360"/>
                </a:lnTo>
                <a:close/>
                <a:moveTo>
                  <a:pt x="511" y="357"/>
                </a:moveTo>
                <a:lnTo>
                  <a:pt x="510" y="357"/>
                </a:lnTo>
                <a:lnTo>
                  <a:pt x="509" y="357"/>
                </a:lnTo>
                <a:lnTo>
                  <a:pt x="509" y="357"/>
                </a:lnTo>
                <a:lnTo>
                  <a:pt x="509" y="354"/>
                </a:lnTo>
                <a:lnTo>
                  <a:pt x="511" y="353"/>
                </a:lnTo>
                <a:lnTo>
                  <a:pt x="512" y="354"/>
                </a:lnTo>
                <a:lnTo>
                  <a:pt x="512" y="354"/>
                </a:lnTo>
                <a:lnTo>
                  <a:pt x="512" y="356"/>
                </a:lnTo>
                <a:lnTo>
                  <a:pt x="512" y="356"/>
                </a:lnTo>
                <a:lnTo>
                  <a:pt x="512" y="357"/>
                </a:lnTo>
                <a:lnTo>
                  <a:pt x="511" y="357"/>
                </a:lnTo>
                <a:close/>
                <a:moveTo>
                  <a:pt x="515" y="355"/>
                </a:moveTo>
                <a:lnTo>
                  <a:pt x="514" y="355"/>
                </a:lnTo>
                <a:lnTo>
                  <a:pt x="514" y="355"/>
                </a:lnTo>
                <a:lnTo>
                  <a:pt x="513" y="354"/>
                </a:lnTo>
                <a:lnTo>
                  <a:pt x="513" y="353"/>
                </a:lnTo>
                <a:lnTo>
                  <a:pt x="514" y="352"/>
                </a:lnTo>
                <a:lnTo>
                  <a:pt x="514" y="353"/>
                </a:lnTo>
                <a:lnTo>
                  <a:pt x="514" y="353"/>
                </a:lnTo>
                <a:lnTo>
                  <a:pt x="515" y="354"/>
                </a:lnTo>
                <a:lnTo>
                  <a:pt x="515" y="355"/>
                </a:lnTo>
                <a:close/>
                <a:moveTo>
                  <a:pt x="562" y="330"/>
                </a:moveTo>
                <a:lnTo>
                  <a:pt x="564" y="332"/>
                </a:lnTo>
                <a:lnTo>
                  <a:pt x="565" y="332"/>
                </a:lnTo>
                <a:lnTo>
                  <a:pt x="568" y="336"/>
                </a:lnTo>
                <a:lnTo>
                  <a:pt x="568" y="337"/>
                </a:lnTo>
                <a:lnTo>
                  <a:pt x="571" y="339"/>
                </a:lnTo>
                <a:lnTo>
                  <a:pt x="571" y="342"/>
                </a:lnTo>
                <a:lnTo>
                  <a:pt x="569" y="344"/>
                </a:lnTo>
                <a:lnTo>
                  <a:pt x="568" y="344"/>
                </a:lnTo>
                <a:lnTo>
                  <a:pt x="567" y="344"/>
                </a:lnTo>
                <a:lnTo>
                  <a:pt x="566" y="344"/>
                </a:lnTo>
                <a:lnTo>
                  <a:pt x="566" y="345"/>
                </a:lnTo>
                <a:lnTo>
                  <a:pt x="565" y="345"/>
                </a:lnTo>
                <a:lnTo>
                  <a:pt x="565" y="345"/>
                </a:lnTo>
                <a:lnTo>
                  <a:pt x="565" y="344"/>
                </a:lnTo>
                <a:lnTo>
                  <a:pt x="563" y="344"/>
                </a:lnTo>
                <a:lnTo>
                  <a:pt x="563" y="344"/>
                </a:lnTo>
                <a:lnTo>
                  <a:pt x="563" y="344"/>
                </a:lnTo>
                <a:lnTo>
                  <a:pt x="561" y="343"/>
                </a:lnTo>
                <a:lnTo>
                  <a:pt x="560" y="343"/>
                </a:lnTo>
                <a:lnTo>
                  <a:pt x="560" y="343"/>
                </a:lnTo>
                <a:lnTo>
                  <a:pt x="560" y="343"/>
                </a:lnTo>
                <a:lnTo>
                  <a:pt x="560" y="343"/>
                </a:lnTo>
                <a:lnTo>
                  <a:pt x="559" y="342"/>
                </a:lnTo>
                <a:lnTo>
                  <a:pt x="559" y="342"/>
                </a:lnTo>
                <a:lnTo>
                  <a:pt x="558" y="342"/>
                </a:lnTo>
                <a:lnTo>
                  <a:pt x="558" y="341"/>
                </a:lnTo>
                <a:lnTo>
                  <a:pt x="558" y="340"/>
                </a:lnTo>
                <a:lnTo>
                  <a:pt x="558" y="340"/>
                </a:lnTo>
                <a:lnTo>
                  <a:pt x="558" y="339"/>
                </a:lnTo>
                <a:lnTo>
                  <a:pt x="558" y="339"/>
                </a:lnTo>
                <a:lnTo>
                  <a:pt x="558" y="339"/>
                </a:lnTo>
                <a:lnTo>
                  <a:pt x="558" y="338"/>
                </a:lnTo>
                <a:lnTo>
                  <a:pt x="558" y="335"/>
                </a:lnTo>
                <a:lnTo>
                  <a:pt x="559" y="334"/>
                </a:lnTo>
                <a:lnTo>
                  <a:pt x="559" y="332"/>
                </a:lnTo>
                <a:lnTo>
                  <a:pt x="560" y="331"/>
                </a:lnTo>
                <a:lnTo>
                  <a:pt x="562" y="330"/>
                </a:lnTo>
                <a:close/>
                <a:moveTo>
                  <a:pt x="613" y="311"/>
                </a:moveTo>
                <a:lnTo>
                  <a:pt x="613" y="311"/>
                </a:lnTo>
                <a:lnTo>
                  <a:pt x="612" y="310"/>
                </a:lnTo>
                <a:lnTo>
                  <a:pt x="612" y="309"/>
                </a:lnTo>
                <a:lnTo>
                  <a:pt x="612" y="309"/>
                </a:lnTo>
                <a:lnTo>
                  <a:pt x="613" y="309"/>
                </a:lnTo>
                <a:lnTo>
                  <a:pt x="614" y="309"/>
                </a:lnTo>
                <a:lnTo>
                  <a:pt x="614" y="311"/>
                </a:lnTo>
                <a:lnTo>
                  <a:pt x="613" y="311"/>
                </a:lnTo>
                <a:close/>
                <a:moveTo>
                  <a:pt x="594" y="262"/>
                </a:moveTo>
                <a:lnTo>
                  <a:pt x="595" y="262"/>
                </a:lnTo>
                <a:lnTo>
                  <a:pt x="596" y="262"/>
                </a:lnTo>
                <a:lnTo>
                  <a:pt x="599" y="264"/>
                </a:lnTo>
                <a:lnTo>
                  <a:pt x="602" y="264"/>
                </a:lnTo>
                <a:lnTo>
                  <a:pt x="602" y="263"/>
                </a:lnTo>
                <a:lnTo>
                  <a:pt x="604" y="263"/>
                </a:lnTo>
                <a:lnTo>
                  <a:pt x="606" y="265"/>
                </a:lnTo>
                <a:lnTo>
                  <a:pt x="604" y="268"/>
                </a:lnTo>
                <a:lnTo>
                  <a:pt x="604" y="268"/>
                </a:lnTo>
                <a:lnTo>
                  <a:pt x="604" y="269"/>
                </a:lnTo>
                <a:lnTo>
                  <a:pt x="605" y="268"/>
                </a:lnTo>
                <a:lnTo>
                  <a:pt x="606" y="268"/>
                </a:lnTo>
                <a:lnTo>
                  <a:pt x="606" y="267"/>
                </a:lnTo>
                <a:lnTo>
                  <a:pt x="607" y="266"/>
                </a:lnTo>
                <a:lnTo>
                  <a:pt x="609" y="266"/>
                </a:lnTo>
                <a:lnTo>
                  <a:pt x="610" y="267"/>
                </a:lnTo>
                <a:lnTo>
                  <a:pt x="613" y="267"/>
                </a:lnTo>
                <a:lnTo>
                  <a:pt x="615" y="268"/>
                </a:lnTo>
                <a:lnTo>
                  <a:pt x="616" y="268"/>
                </a:lnTo>
                <a:lnTo>
                  <a:pt x="617" y="269"/>
                </a:lnTo>
                <a:lnTo>
                  <a:pt x="618" y="269"/>
                </a:lnTo>
                <a:lnTo>
                  <a:pt x="619" y="271"/>
                </a:lnTo>
                <a:lnTo>
                  <a:pt x="619" y="271"/>
                </a:lnTo>
                <a:lnTo>
                  <a:pt x="619" y="272"/>
                </a:lnTo>
                <a:lnTo>
                  <a:pt x="620" y="272"/>
                </a:lnTo>
                <a:lnTo>
                  <a:pt x="620" y="274"/>
                </a:lnTo>
                <a:lnTo>
                  <a:pt x="620" y="274"/>
                </a:lnTo>
                <a:lnTo>
                  <a:pt x="618" y="276"/>
                </a:lnTo>
                <a:lnTo>
                  <a:pt x="618" y="276"/>
                </a:lnTo>
                <a:lnTo>
                  <a:pt x="618" y="278"/>
                </a:lnTo>
                <a:lnTo>
                  <a:pt x="619" y="278"/>
                </a:lnTo>
                <a:lnTo>
                  <a:pt x="619" y="277"/>
                </a:lnTo>
                <a:lnTo>
                  <a:pt x="619" y="276"/>
                </a:lnTo>
                <a:lnTo>
                  <a:pt x="620" y="276"/>
                </a:lnTo>
                <a:lnTo>
                  <a:pt x="621" y="275"/>
                </a:lnTo>
                <a:lnTo>
                  <a:pt x="623" y="275"/>
                </a:lnTo>
                <a:lnTo>
                  <a:pt x="624" y="277"/>
                </a:lnTo>
                <a:lnTo>
                  <a:pt x="624" y="277"/>
                </a:lnTo>
                <a:lnTo>
                  <a:pt x="624" y="279"/>
                </a:lnTo>
                <a:lnTo>
                  <a:pt x="626" y="281"/>
                </a:lnTo>
                <a:lnTo>
                  <a:pt x="627" y="281"/>
                </a:lnTo>
                <a:lnTo>
                  <a:pt x="628" y="281"/>
                </a:lnTo>
                <a:lnTo>
                  <a:pt x="628" y="282"/>
                </a:lnTo>
                <a:lnTo>
                  <a:pt x="629" y="282"/>
                </a:lnTo>
                <a:lnTo>
                  <a:pt x="631" y="282"/>
                </a:lnTo>
                <a:lnTo>
                  <a:pt x="632" y="282"/>
                </a:lnTo>
                <a:lnTo>
                  <a:pt x="633" y="282"/>
                </a:lnTo>
                <a:lnTo>
                  <a:pt x="635" y="283"/>
                </a:lnTo>
                <a:lnTo>
                  <a:pt x="638" y="284"/>
                </a:lnTo>
                <a:lnTo>
                  <a:pt x="639" y="285"/>
                </a:lnTo>
                <a:lnTo>
                  <a:pt x="639" y="285"/>
                </a:lnTo>
                <a:lnTo>
                  <a:pt x="641" y="287"/>
                </a:lnTo>
                <a:lnTo>
                  <a:pt x="640" y="290"/>
                </a:lnTo>
                <a:lnTo>
                  <a:pt x="641" y="291"/>
                </a:lnTo>
                <a:lnTo>
                  <a:pt x="642" y="293"/>
                </a:lnTo>
                <a:lnTo>
                  <a:pt x="642" y="294"/>
                </a:lnTo>
                <a:lnTo>
                  <a:pt x="642" y="295"/>
                </a:lnTo>
                <a:lnTo>
                  <a:pt x="641" y="296"/>
                </a:lnTo>
                <a:lnTo>
                  <a:pt x="638" y="297"/>
                </a:lnTo>
                <a:lnTo>
                  <a:pt x="637" y="299"/>
                </a:lnTo>
                <a:lnTo>
                  <a:pt x="635" y="300"/>
                </a:lnTo>
                <a:lnTo>
                  <a:pt x="633" y="301"/>
                </a:lnTo>
                <a:lnTo>
                  <a:pt x="634" y="302"/>
                </a:lnTo>
                <a:lnTo>
                  <a:pt x="634" y="302"/>
                </a:lnTo>
                <a:lnTo>
                  <a:pt x="636" y="300"/>
                </a:lnTo>
                <a:lnTo>
                  <a:pt x="637" y="300"/>
                </a:lnTo>
                <a:lnTo>
                  <a:pt x="640" y="298"/>
                </a:lnTo>
                <a:lnTo>
                  <a:pt x="642" y="298"/>
                </a:lnTo>
                <a:lnTo>
                  <a:pt x="643" y="299"/>
                </a:lnTo>
                <a:lnTo>
                  <a:pt x="644" y="300"/>
                </a:lnTo>
                <a:lnTo>
                  <a:pt x="644" y="301"/>
                </a:lnTo>
                <a:lnTo>
                  <a:pt x="644" y="304"/>
                </a:lnTo>
                <a:lnTo>
                  <a:pt x="642" y="307"/>
                </a:lnTo>
                <a:lnTo>
                  <a:pt x="639" y="309"/>
                </a:lnTo>
                <a:lnTo>
                  <a:pt x="636" y="309"/>
                </a:lnTo>
                <a:lnTo>
                  <a:pt x="631" y="315"/>
                </a:lnTo>
                <a:lnTo>
                  <a:pt x="630" y="315"/>
                </a:lnTo>
                <a:lnTo>
                  <a:pt x="628" y="317"/>
                </a:lnTo>
                <a:lnTo>
                  <a:pt x="628" y="318"/>
                </a:lnTo>
                <a:lnTo>
                  <a:pt x="626" y="320"/>
                </a:lnTo>
                <a:lnTo>
                  <a:pt x="625" y="320"/>
                </a:lnTo>
                <a:lnTo>
                  <a:pt x="622" y="320"/>
                </a:lnTo>
                <a:lnTo>
                  <a:pt x="621" y="320"/>
                </a:lnTo>
                <a:lnTo>
                  <a:pt x="618" y="320"/>
                </a:lnTo>
                <a:lnTo>
                  <a:pt x="617" y="320"/>
                </a:lnTo>
                <a:lnTo>
                  <a:pt x="614" y="320"/>
                </a:lnTo>
                <a:lnTo>
                  <a:pt x="614" y="320"/>
                </a:lnTo>
                <a:lnTo>
                  <a:pt x="614" y="317"/>
                </a:lnTo>
                <a:lnTo>
                  <a:pt x="614" y="316"/>
                </a:lnTo>
                <a:lnTo>
                  <a:pt x="617" y="313"/>
                </a:lnTo>
                <a:lnTo>
                  <a:pt x="619" y="314"/>
                </a:lnTo>
                <a:lnTo>
                  <a:pt x="620" y="313"/>
                </a:lnTo>
                <a:lnTo>
                  <a:pt x="620" y="312"/>
                </a:lnTo>
                <a:lnTo>
                  <a:pt x="619" y="311"/>
                </a:lnTo>
                <a:lnTo>
                  <a:pt x="617" y="310"/>
                </a:lnTo>
                <a:lnTo>
                  <a:pt x="616" y="309"/>
                </a:lnTo>
                <a:lnTo>
                  <a:pt x="614" y="307"/>
                </a:lnTo>
                <a:lnTo>
                  <a:pt x="614" y="307"/>
                </a:lnTo>
                <a:lnTo>
                  <a:pt x="612" y="307"/>
                </a:lnTo>
                <a:lnTo>
                  <a:pt x="611" y="307"/>
                </a:lnTo>
                <a:lnTo>
                  <a:pt x="611" y="304"/>
                </a:lnTo>
                <a:lnTo>
                  <a:pt x="610" y="304"/>
                </a:lnTo>
                <a:lnTo>
                  <a:pt x="611" y="302"/>
                </a:lnTo>
                <a:lnTo>
                  <a:pt x="613" y="300"/>
                </a:lnTo>
                <a:lnTo>
                  <a:pt x="613" y="300"/>
                </a:lnTo>
                <a:lnTo>
                  <a:pt x="610" y="301"/>
                </a:lnTo>
                <a:lnTo>
                  <a:pt x="608" y="301"/>
                </a:lnTo>
                <a:lnTo>
                  <a:pt x="607" y="302"/>
                </a:lnTo>
                <a:lnTo>
                  <a:pt x="609" y="306"/>
                </a:lnTo>
                <a:lnTo>
                  <a:pt x="611" y="308"/>
                </a:lnTo>
                <a:lnTo>
                  <a:pt x="611" y="311"/>
                </a:lnTo>
                <a:lnTo>
                  <a:pt x="610" y="312"/>
                </a:lnTo>
                <a:lnTo>
                  <a:pt x="611" y="313"/>
                </a:lnTo>
                <a:lnTo>
                  <a:pt x="611" y="314"/>
                </a:lnTo>
                <a:lnTo>
                  <a:pt x="610" y="316"/>
                </a:lnTo>
                <a:lnTo>
                  <a:pt x="609" y="317"/>
                </a:lnTo>
                <a:lnTo>
                  <a:pt x="608" y="317"/>
                </a:lnTo>
                <a:lnTo>
                  <a:pt x="608" y="318"/>
                </a:lnTo>
                <a:lnTo>
                  <a:pt x="607" y="318"/>
                </a:lnTo>
                <a:lnTo>
                  <a:pt x="605" y="316"/>
                </a:lnTo>
                <a:lnTo>
                  <a:pt x="605" y="317"/>
                </a:lnTo>
                <a:lnTo>
                  <a:pt x="606" y="318"/>
                </a:lnTo>
                <a:lnTo>
                  <a:pt x="606" y="318"/>
                </a:lnTo>
                <a:lnTo>
                  <a:pt x="607" y="320"/>
                </a:lnTo>
                <a:lnTo>
                  <a:pt x="606" y="322"/>
                </a:lnTo>
                <a:lnTo>
                  <a:pt x="607" y="323"/>
                </a:lnTo>
                <a:lnTo>
                  <a:pt x="607" y="324"/>
                </a:lnTo>
                <a:lnTo>
                  <a:pt x="606" y="325"/>
                </a:lnTo>
                <a:lnTo>
                  <a:pt x="605" y="327"/>
                </a:lnTo>
                <a:lnTo>
                  <a:pt x="604" y="327"/>
                </a:lnTo>
                <a:lnTo>
                  <a:pt x="600" y="329"/>
                </a:lnTo>
                <a:lnTo>
                  <a:pt x="599" y="329"/>
                </a:lnTo>
                <a:lnTo>
                  <a:pt x="598" y="329"/>
                </a:lnTo>
                <a:lnTo>
                  <a:pt x="596" y="329"/>
                </a:lnTo>
                <a:lnTo>
                  <a:pt x="595" y="329"/>
                </a:lnTo>
                <a:lnTo>
                  <a:pt x="595" y="329"/>
                </a:lnTo>
                <a:lnTo>
                  <a:pt x="592" y="329"/>
                </a:lnTo>
                <a:lnTo>
                  <a:pt x="590" y="327"/>
                </a:lnTo>
                <a:lnTo>
                  <a:pt x="589" y="327"/>
                </a:lnTo>
                <a:lnTo>
                  <a:pt x="586" y="327"/>
                </a:lnTo>
                <a:lnTo>
                  <a:pt x="586" y="327"/>
                </a:lnTo>
                <a:lnTo>
                  <a:pt x="584" y="327"/>
                </a:lnTo>
                <a:lnTo>
                  <a:pt x="582" y="326"/>
                </a:lnTo>
                <a:lnTo>
                  <a:pt x="582" y="322"/>
                </a:lnTo>
                <a:lnTo>
                  <a:pt x="583" y="322"/>
                </a:lnTo>
                <a:lnTo>
                  <a:pt x="584" y="323"/>
                </a:lnTo>
                <a:lnTo>
                  <a:pt x="585" y="323"/>
                </a:lnTo>
                <a:lnTo>
                  <a:pt x="586" y="322"/>
                </a:lnTo>
                <a:lnTo>
                  <a:pt x="585" y="322"/>
                </a:lnTo>
                <a:lnTo>
                  <a:pt x="585" y="321"/>
                </a:lnTo>
                <a:lnTo>
                  <a:pt x="585" y="321"/>
                </a:lnTo>
                <a:lnTo>
                  <a:pt x="584" y="321"/>
                </a:lnTo>
                <a:lnTo>
                  <a:pt x="581" y="320"/>
                </a:lnTo>
                <a:lnTo>
                  <a:pt x="581" y="321"/>
                </a:lnTo>
                <a:lnTo>
                  <a:pt x="582" y="322"/>
                </a:lnTo>
                <a:lnTo>
                  <a:pt x="581" y="323"/>
                </a:lnTo>
                <a:lnTo>
                  <a:pt x="580" y="324"/>
                </a:lnTo>
                <a:lnTo>
                  <a:pt x="579" y="324"/>
                </a:lnTo>
                <a:lnTo>
                  <a:pt x="577" y="323"/>
                </a:lnTo>
                <a:lnTo>
                  <a:pt x="575" y="324"/>
                </a:lnTo>
                <a:lnTo>
                  <a:pt x="574" y="325"/>
                </a:lnTo>
                <a:lnTo>
                  <a:pt x="574" y="326"/>
                </a:lnTo>
                <a:lnTo>
                  <a:pt x="572" y="326"/>
                </a:lnTo>
                <a:lnTo>
                  <a:pt x="571" y="325"/>
                </a:lnTo>
                <a:lnTo>
                  <a:pt x="568" y="327"/>
                </a:lnTo>
                <a:lnTo>
                  <a:pt x="567" y="327"/>
                </a:lnTo>
                <a:lnTo>
                  <a:pt x="565" y="325"/>
                </a:lnTo>
                <a:lnTo>
                  <a:pt x="562" y="325"/>
                </a:lnTo>
                <a:lnTo>
                  <a:pt x="562" y="326"/>
                </a:lnTo>
                <a:lnTo>
                  <a:pt x="560" y="327"/>
                </a:lnTo>
                <a:lnTo>
                  <a:pt x="558" y="328"/>
                </a:lnTo>
                <a:lnTo>
                  <a:pt x="558" y="329"/>
                </a:lnTo>
                <a:lnTo>
                  <a:pt x="554" y="332"/>
                </a:lnTo>
                <a:lnTo>
                  <a:pt x="554" y="332"/>
                </a:lnTo>
                <a:lnTo>
                  <a:pt x="553" y="331"/>
                </a:lnTo>
                <a:lnTo>
                  <a:pt x="553" y="329"/>
                </a:lnTo>
                <a:lnTo>
                  <a:pt x="554" y="327"/>
                </a:lnTo>
                <a:lnTo>
                  <a:pt x="555" y="324"/>
                </a:lnTo>
                <a:lnTo>
                  <a:pt x="555" y="323"/>
                </a:lnTo>
                <a:lnTo>
                  <a:pt x="555" y="322"/>
                </a:lnTo>
                <a:lnTo>
                  <a:pt x="556" y="321"/>
                </a:lnTo>
                <a:lnTo>
                  <a:pt x="559" y="319"/>
                </a:lnTo>
                <a:lnTo>
                  <a:pt x="558" y="318"/>
                </a:lnTo>
                <a:lnTo>
                  <a:pt x="556" y="319"/>
                </a:lnTo>
                <a:lnTo>
                  <a:pt x="556" y="316"/>
                </a:lnTo>
                <a:lnTo>
                  <a:pt x="555" y="317"/>
                </a:lnTo>
                <a:lnTo>
                  <a:pt x="555" y="320"/>
                </a:lnTo>
                <a:lnTo>
                  <a:pt x="553" y="322"/>
                </a:lnTo>
                <a:lnTo>
                  <a:pt x="553" y="324"/>
                </a:lnTo>
                <a:lnTo>
                  <a:pt x="551" y="327"/>
                </a:lnTo>
                <a:lnTo>
                  <a:pt x="548" y="327"/>
                </a:lnTo>
                <a:lnTo>
                  <a:pt x="548" y="326"/>
                </a:lnTo>
                <a:lnTo>
                  <a:pt x="546" y="326"/>
                </a:lnTo>
                <a:lnTo>
                  <a:pt x="548" y="328"/>
                </a:lnTo>
                <a:lnTo>
                  <a:pt x="550" y="330"/>
                </a:lnTo>
                <a:lnTo>
                  <a:pt x="550" y="330"/>
                </a:lnTo>
                <a:lnTo>
                  <a:pt x="548" y="332"/>
                </a:lnTo>
                <a:lnTo>
                  <a:pt x="548" y="332"/>
                </a:lnTo>
                <a:lnTo>
                  <a:pt x="544" y="334"/>
                </a:lnTo>
                <a:lnTo>
                  <a:pt x="541" y="334"/>
                </a:lnTo>
                <a:lnTo>
                  <a:pt x="540" y="333"/>
                </a:lnTo>
                <a:lnTo>
                  <a:pt x="541" y="332"/>
                </a:lnTo>
                <a:lnTo>
                  <a:pt x="541" y="331"/>
                </a:lnTo>
                <a:lnTo>
                  <a:pt x="539" y="333"/>
                </a:lnTo>
                <a:lnTo>
                  <a:pt x="537" y="333"/>
                </a:lnTo>
                <a:lnTo>
                  <a:pt x="535" y="335"/>
                </a:lnTo>
                <a:lnTo>
                  <a:pt x="534" y="335"/>
                </a:lnTo>
                <a:lnTo>
                  <a:pt x="530" y="332"/>
                </a:lnTo>
                <a:lnTo>
                  <a:pt x="529" y="332"/>
                </a:lnTo>
                <a:lnTo>
                  <a:pt x="528" y="332"/>
                </a:lnTo>
                <a:lnTo>
                  <a:pt x="530" y="333"/>
                </a:lnTo>
                <a:lnTo>
                  <a:pt x="531" y="334"/>
                </a:lnTo>
                <a:lnTo>
                  <a:pt x="531" y="336"/>
                </a:lnTo>
                <a:lnTo>
                  <a:pt x="532" y="337"/>
                </a:lnTo>
                <a:lnTo>
                  <a:pt x="532" y="340"/>
                </a:lnTo>
                <a:lnTo>
                  <a:pt x="531" y="341"/>
                </a:lnTo>
                <a:lnTo>
                  <a:pt x="531" y="342"/>
                </a:lnTo>
                <a:lnTo>
                  <a:pt x="531" y="342"/>
                </a:lnTo>
                <a:lnTo>
                  <a:pt x="531" y="343"/>
                </a:lnTo>
                <a:lnTo>
                  <a:pt x="530" y="344"/>
                </a:lnTo>
                <a:lnTo>
                  <a:pt x="529" y="344"/>
                </a:lnTo>
                <a:lnTo>
                  <a:pt x="528" y="343"/>
                </a:lnTo>
                <a:lnTo>
                  <a:pt x="528" y="340"/>
                </a:lnTo>
                <a:lnTo>
                  <a:pt x="528" y="340"/>
                </a:lnTo>
                <a:lnTo>
                  <a:pt x="528" y="338"/>
                </a:lnTo>
                <a:lnTo>
                  <a:pt x="524" y="339"/>
                </a:lnTo>
                <a:lnTo>
                  <a:pt x="524" y="340"/>
                </a:lnTo>
                <a:lnTo>
                  <a:pt x="524" y="341"/>
                </a:lnTo>
                <a:lnTo>
                  <a:pt x="525" y="342"/>
                </a:lnTo>
                <a:lnTo>
                  <a:pt x="525" y="343"/>
                </a:lnTo>
                <a:lnTo>
                  <a:pt x="527" y="346"/>
                </a:lnTo>
                <a:lnTo>
                  <a:pt x="527" y="348"/>
                </a:lnTo>
                <a:lnTo>
                  <a:pt x="527" y="348"/>
                </a:lnTo>
                <a:lnTo>
                  <a:pt x="527" y="350"/>
                </a:lnTo>
                <a:lnTo>
                  <a:pt x="528" y="353"/>
                </a:lnTo>
                <a:lnTo>
                  <a:pt x="528" y="354"/>
                </a:lnTo>
                <a:lnTo>
                  <a:pt x="530" y="356"/>
                </a:lnTo>
                <a:lnTo>
                  <a:pt x="530" y="356"/>
                </a:lnTo>
                <a:lnTo>
                  <a:pt x="532" y="354"/>
                </a:lnTo>
                <a:lnTo>
                  <a:pt x="534" y="354"/>
                </a:lnTo>
                <a:lnTo>
                  <a:pt x="535" y="355"/>
                </a:lnTo>
                <a:lnTo>
                  <a:pt x="535" y="356"/>
                </a:lnTo>
                <a:lnTo>
                  <a:pt x="535" y="357"/>
                </a:lnTo>
                <a:lnTo>
                  <a:pt x="535" y="359"/>
                </a:lnTo>
                <a:lnTo>
                  <a:pt x="536" y="359"/>
                </a:lnTo>
                <a:lnTo>
                  <a:pt x="536" y="363"/>
                </a:lnTo>
                <a:lnTo>
                  <a:pt x="535" y="364"/>
                </a:lnTo>
                <a:lnTo>
                  <a:pt x="535" y="366"/>
                </a:lnTo>
                <a:lnTo>
                  <a:pt x="536" y="367"/>
                </a:lnTo>
                <a:lnTo>
                  <a:pt x="537" y="367"/>
                </a:lnTo>
                <a:lnTo>
                  <a:pt x="539" y="368"/>
                </a:lnTo>
                <a:lnTo>
                  <a:pt x="537" y="372"/>
                </a:lnTo>
                <a:lnTo>
                  <a:pt x="535" y="373"/>
                </a:lnTo>
                <a:lnTo>
                  <a:pt x="531" y="373"/>
                </a:lnTo>
                <a:lnTo>
                  <a:pt x="530" y="372"/>
                </a:lnTo>
                <a:lnTo>
                  <a:pt x="527" y="372"/>
                </a:lnTo>
                <a:lnTo>
                  <a:pt x="526" y="372"/>
                </a:lnTo>
                <a:lnTo>
                  <a:pt x="524" y="370"/>
                </a:lnTo>
                <a:lnTo>
                  <a:pt x="523" y="368"/>
                </a:lnTo>
                <a:lnTo>
                  <a:pt x="521" y="366"/>
                </a:lnTo>
                <a:lnTo>
                  <a:pt x="521" y="364"/>
                </a:lnTo>
                <a:lnTo>
                  <a:pt x="523" y="363"/>
                </a:lnTo>
                <a:lnTo>
                  <a:pt x="523" y="362"/>
                </a:lnTo>
                <a:lnTo>
                  <a:pt x="522" y="361"/>
                </a:lnTo>
                <a:lnTo>
                  <a:pt x="522" y="358"/>
                </a:lnTo>
                <a:lnTo>
                  <a:pt x="521" y="357"/>
                </a:lnTo>
                <a:lnTo>
                  <a:pt x="521" y="354"/>
                </a:lnTo>
                <a:lnTo>
                  <a:pt x="522" y="353"/>
                </a:lnTo>
                <a:lnTo>
                  <a:pt x="521" y="352"/>
                </a:lnTo>
                <a:lnTo>
                  <a:pt x="517" y="352"/>
                </a:lnTo>
                <a:lnTo>
                  <a:pt x="516" y="351"/>
                </a:lnTo>
                <a:lnTo>
                  <a:pt x="516" y="348"/>
                </a:lnTo>
                <a:lnTo>
                  <a:pt x="515" y="348"/>
                </a:lnTo>
                <a:lnTo>
                  <a:pt x="514" y="350"/>
                </a:lnTo>
                <a:lnTo>
                  <a:pt x="513" y="351"/>
                </a:lnTo>
                <a:lnTo>
                  <a:pt x="512" y="351"/>
                </a:lnTo>
                <a:lnTo>
                  <a:pt x="511" y="350"/>
                </a:lnTo>
                <a:lnTo>
                  <a:pt x="509" y="351"/>
                </a:lnTo>
                <a:lnTo>
                  <a:pt x="507" y="349"/>
                </a:lnTo>
                <a:lnTo>
                  <a:pt x="506" y="346"/>
                </a:lnTo>
                <a:lnTo>
                  <a:pt x="505" y="346"/>
                </a:lnTo>
                <a:lnTo>
                  <a:pt x="505" y="345"/>
                </a:lnTo>
                <a:lnTo>
                  <a:pt x="505" y="344"/>
                </a:lnTo>
                <a:lnTo>
                  <a:pt x="505" y="343"/>
                </a:lnTo>
                <a:lnTo>
                  <a:pt x="504" y="342"/>
                </a:lnTo>
                <a:lnTo>
                  <a:pt x="504" y="340"/>
                </a:lnTo>
                <a:lnTo>
                  <a:pt x="503" y="339"/>
                </a:lnTo>
                <a:lnTo>
                  <a:pt x="503" y="335"/>
                </a:lnTo>
                <a:lnTo>
                  <a:pt x="504" y="334"/>
                </a:lnTo>
                <a:lnTo>
                  <a:pt x="504" y="333"/>
                </a:lnTo>
                <a:lnTo>
                  <a:pt x="504" y="330"/>
                </a:lnTo>
                <a:lnTo>
                  <a:pt x="505" y="328"/>
                </a:lnTo>
                <a:lnTo>
                  <a:pt x="506" y="328"/>
                </a:lnTo>
                <a:lnTo>
                  <a:pt x="507" y="328"/>
                </a:lnTo>
                <a:lnTo>
                  <a:pt x="508" y="327"/>
                </a:lnTo>
                <a:lnTo>
                  <a:pt x="510" y="327"/>
                </a:lnTo>
                <a:lnTo>
                  <a:pt x="510" y="325"/>
                </a:lnTo>
                <a:lnTo>
                  <a:pt x="509" y="323"/>
                </a:lnTo>
                <a:lnTo>
                  <a:pt x="509" y="316"/>
                </a:lnTo>
                <a:lnTo>
                  <a:pt x="509" y="315"/>
                </a:lnTo>
                <a:lnTo>
                  <a:pt x="509" y="310"/>
                </a:lnTo>
                <a:lnTo>
                  <a:pt x="510" y="309"/>
                </a:lnTo>
                <a:lnTo>
                  <a:pt x="510" y="308"/>
                </a:lnTo>
                <a:lnTo>
                  <a:pt x="512" y="306"/>
                </a:lnTo>
                <a:lnTo>
                  <a:pt x="514" y="306"/>
                </a:lnTo>
                <a:lnTo>
                  <a:pt x="515" y="305"/>
                </a:lnTo>
                <a:lnTo>
                  <a:pt x="515" y="305"/>
                </a:lnTo>
                <a:lnTo>
                  <a:pt x="516" y="305"/>
                </a:lnTo>
                <a:lnTo>
                  <a:pt x="516" y="305"/>
                </a:lnTo>
                <a:lnTo>
                  <a:pt x="516" y="305"/>
                </a:lnTo>
                <a:lnTo>
                  <a:pt x="517" y="305"/>
                </a:lnTo>
                <a:lnTo>
                  <a:pt x="518" y="305"/>
                </a:lnTo>
                <a:lnTo>
                  <a:pt x="518" y="305"/>
                </a:lnTo>
                <a:lnTo>
                  <a:pt x="518" y="304"/>
                </a:lnTo>
                <a:lnTo>
                  <a:pt x="520" y="304"/>
                </a:lnTo>
                <a:lnTo>
                  <a:pt x="520" y="304"/>
                </a:lnTo>
                <a:lnTo>
                  <a:pt x="524" y="300"/>
                </a:lnTo>
                <a:lnTo>
                  <a:pt x="524" y="300"/>
                </a:lnTo>
                <a:lnTo>
                  <a:pt x="526" y="298"/>
                </a:lnTo>
                <a:lnTo>
                  <a:pt x="526" y="297"/>
                </a:lnTo>
                <a:lnTo>
                  <a:pt x="526" y="296"/>
                </a:lnTo>
                <a:lnTo>
                  <a:pt x="529" y="296"/>
                </a:lnTo>
                <a:lnTo>
                  <a:pt x="529" y="296"/>
                </a:lnTo>
                <a:lnTo>
                  <a:pt x="530" y="296"/>
                </a:lnTo>
                <a:lnTo>
                  <a:pt x="531" y="295"/>
                </a:lnTo>
                <a:lnTo>
                  <a:pt x="533" y="295"/>
                </a:lnTo>
                <a:lnTo>
                  <a:pt x="533" y="295"/>
                </a:lnTo>
                <a:lnTo>
                  <a:pt x="533" y="297"/>
                </a:lnTo>
                <a:lnTo>
                  <a:pt x="531" y="299"/>
                </a:lnTo>
                <a:lnTo>
                  <a:pt x="531" y="300"/>
                </a:lnTo>
                <a:lnTo>
                  <a:pt x="533" y="300"/>
                </a:lnTo>
                <a:lnTo>
                  <a:pt x="535" y="298"/>
                </a:lnTo>
                <a:lnTo>
                  <a:pt x="535" y="296"/>
                </a:lnTo>
                <a:lnTo>
                  <a:pt x="537" y="295"/>
                </a:lnTo>
                <a:lnTo>
                  <a:pt x="539" y="293"/>
                </a:lnTo>
                <a:lnTo>
                  <a:pt x="543" y="294"/>
                </a:lnTo>
                <a:lnTo>
                  <a:pt x="543" y="293"/>
                </a:lnTo>
                <a:lnTo>
                  <a:pt x="547" y="294"/>
                </a:lnTo>
                <a:lnTo>
                  <a:pt x="548" y="292"/>
                </a:lnTo>
                <a:lnTo>
                  <a:pt x="552" y="290"/>
                </a:lnTo>
                <a:lnTo>
                  <a:pt x="557" y="288"/>
                </a:lnTo>
                <a:lnTo>
                  <a:pt x="559" y="286"/>
                </a:lnTo>
                <a:lnTo>
                  <a:pt x="559" y="285"/>
                </a:lnTo>
                <a:lnTo>
                  <a:pt x="560" y="284"/>
                </a:lnTo>
                <a:lnTo>
                  <a:pt x="561" y="284"/>
                </a:lnTo>
                <a:lnTo>
                  <a:pt x="562" y="284"/>
                </a:lnTo>
                <a:lnTo>
                  <a:pt x="564" y="282"/>
                </a:lnTo>
                <a:lnTo>
                  <a:pt x="566" y="282"/>
                </a:lnTo>
                <a:lnTo>
                  <a:pt x="570" y="277"/>
                </a:lnTo>
                <a:lnTo>
                  <a:pt x="571" y="277"/>
                </a:lnTo>
                <a:lnTo>
                  <a:pt x="572" y="278"/>
                </a:lnTo>
                <a:lnTo>
                  <a:pt x="573" y="278"/>
                </a:lnTo>
                <a:lnTo>
                  <a:pt x="573" y="277"/>
                </a:lnTo>
                <a:lnTo>
                  <a:pt x="574" y="276"/>
                </a:lnTo>
                <a:lnTo>
                  <a:pt x="574" y="274"/>
                </a:lnTo>
                <a:lnTo>
                  <a:pt x="573" y="272"/>
                </a:lnTo>
                <a:lnTo>
                  <a:pt x="574" y="271"/>
                </a:lnTo>
                <a:lnTo>
                  <a:pt x="577" y="271"/>
                </a:lnTo>
                <a:lnTo>
                  <a:pt x="579" y="269"/>
                </a:lnTo>
                <a:lnTo>
                  <a:pt x="583" y="267"/>
                </a:lnTo>
                <a:lnTo>
                  <a:pt x="587" y="263"/>
                </a:lnTo>
                <a:lnTo>
                  <a:pt x="589" y="262"/>
                </a:lnTo>
                <a:lnTo>
                  <a:pt x="590" y="262"/>
                </a:lnTo>
                <a:lnTo>
                  <a:pt x="594" y="262"/>
                </a:lnTo>
                <a:close/>
                <a:moveTo>
                  <a:pt x="628" y="265"/>
                </a:moveTo>
                <a:lnTo>
                  <a:pt x="628" y="267"/>
                </a:lnTo>
                <a:lnTo>
                  <a:pt x="625" y="267"/>
                </a:lnTo>
                <a:lnTo>
                  <a:pt x="623" y="265"/>
                </a:lnTo>
                <a:lnTo>
                  <a:pt x="620" y="265"/>
                </a:lnTo>
                <a:lnTo>
                  <a:pt x="618" y="265"/>
                </a:lnTo>
                <a:lnTo>
                  <a:pt x="617" y="263"/>
                </a:lnTo>
                <a:lnTo>
                  <a:pt x="617" y="262"/>
                </a:lnTo>
                <a:lnTo>
                  <a:pt x="618" y="261"/>
                </a:lnTo>
                <a:lnTo>
                  <a:pt x="619" y="260"/>
                </a:lnTo>
                <a:lnTo>
                  <a:pt x="621" y="260"/>
                </a:lnTo>
                <a:lnTo>
                  <a:pt x="622" y="262"/>
                </a:lnTo>
                <a:lnTo>
                  <a:pt x="625" y="263"/>
                </a:lnTo>
                <a:lnTo>
                  <a:pt x="628" y="265"/>
                </a:lnTo>
                <a:close/>
                <a:moveTo>
                  <a:pt x="699" y="262"/>
                </a:moveTo>
                <a:lnTo>
                  <a:pt x="697" y="262"/>
                </a:lnTo>
                <a:lnTo>
                  <a:pt x="697" y="261"/>
                </a:lnTo>
                <a:lnTo>
                  <a:pt x="697" y="260"/>
                </a:lnTo>
                <a:lnTo>
                  <a:pt x="697" y="260"/>
                </a:lnTo>
                <a:lnTo>
                  <a:pt x="699" y="260"/>
                </a:lnTo>
                <a:lnTo>
                  <a:pt x="699" y="260"/>
                </a:lnTo>
                <a:lnTo>
                  <a:pt x="699" y="261"/>
                </a:lnTo>
                <a:lnTo>
                  <a:pt x="699" y="262"/>
                </a:lnTo>
                <a:close/>
                <a:moveTo>
                  <a:pt x="699" y="252"/>
                </a:moveTo>
                <a:lnTo>
                  <a:pt x="698" y="252"/>
                </a:lnTo>
                <a:lnTo>
                  <a:pt x="698" y="252"/>
                </a:lnTo>
                <a:lnTo>
                  <a:pt x="698" y="251"/>
                </a:lnTo>
                <a:lnTo>
                  <a:pt x="698" y="250"/>
                </a:lnTo>
                <a:lnTo>
                  <a:pt x="700" y="250"/>
                </a:lnTo>
                <a:lnTo>
                  <a:pt x="700" y="250"/>
                </a:lnTo>
                <a:lnTo>
                  <a:pt x="700" y="251"/>
                </a:lnTo>
                <a:lnTo>
                  <a:pt x="699" y="252"/>
                </a:lnTo>
                <a:close/>
                <a:moveTo>
                  <a:pt x="696" y="251"/>
                </a:moveTo>
                <a:lnTo>
                  <a:pt x="695" y="251"/>
                </a:lnTo>
                <a:lnTo>
                  <a:pt x="694" y="249"/>
                </a:lnTo>
                <a:lnTo>
                  <a:pt x="694" y="247"/>
                </a:lnTo>
                <a:lnTo>
                  <a:pt x="694" y="246"/>
                </a:lnTo>
                <a:lnTo>
                  <a:pt x="695" y="245"/>
                </a:lnTo>
                <a:lnTo>
                  <a:pt x="697" y="244"/>
                </a:lnTo>
                <a:lnTo>
                  <a:pt x="698" y="246"/>
                </a:lnTo>
                <a:lnTo>
                  <a:pt x="698" y="247"/>
                </a:lnTo>
                <a:lnTo>
                  <a:pt x="698" y="248"/>
                </a:lnTo>
                <a:lnTo>
                  <a:pt x="696" y="251"/>
                </a:lnTo>
                <a:close/>
                <a:moveTo>
                  <a:pt x="703" y="245"/>
                </a:moveTo>
                <a:lnTo>
                  <a:pt x="702" y="246"/>
                </a:lnTo>
                <a:lnTo>
                  <a:pt x="702" y="245"/>
                </a:lnTo>
                <a:lnTo>
                  <a:pt x="702" y="244"/>
                </a:lnTo>
                <a:lnTo>
                  <a:pt x="702" y="242"/>
                </a:lnTo>
                <a:lnTo>
                  <a:pt x="704" y="243"/>
                </a:lnTo>
                <a:lnTo>
                  <a:pt x="703" y="245"/>
                </a:lnTo>
                <a:close/>
                <a:moveTo>
                  <a:pt x="659" y="235"/>
                </a:moveTo>
                <a:lnTo>
                  <a:pt x="660" y="243"/>
                </a:lnTo>
                <a:lnTo>
                  <a:pt x="659" y="244"/>
                </a:lnTo>
                <a:lnTo>
                  <a:pt x="658" y="244"/>
                </a:lnTo>
                <a:lnTo>
                  <a:pt x="657" y="242"/>
                </a:lnTo>
                <a:lnTo>
                  <a:pt x="657" y="245"/>
                </a:lnTo>
                <a:lnTo>
                  <a:pt x="656" y="245"/>
                </a:lnTo>
                <a:lnTo>
                  <a:pt x="655" y="247"/>
                </a:lnTo>
                <a:lnTo>
                  <a:pt x="655" y="248"/>
                </a:lnTo>
                <a:lnTo>
                  <a:pt x="655" y="253"/>
                </a:lnTo>
                <a:lnTo>
                  <a:pt x="654" y="254"/>
                </a:lnTo>
                <a:lnTo>
                  <a:pt x="653" y="254"/>
                </a:lnTo>
                <a:lnTo>
                  <a:pt x="651" y="252"/>
                </a:lnTo>
                <a:lnTo>
                  <a:pt x="649" y="252"/>
                </a:lnTo>
                <a:lnTo>
                  <a:pt x="647" y="251"/>
                </a:lnTo>
                <a:lnTo>
                  <a:pt x="646" y="253"/>
                </a:lnTo>
                <a:lnTo>
                  <a:pt x="645" y="253"/>
                </a:lnTo>
                <a:lnTo>
                  <a:pt x="641" y="253"/>
                </a:lnTo>
                <a:lnTo>
                  <a:pt x="640" y="251"/>
                </a:lnTo>
                <a:lnTo>
                  <a:pt x="638" y="251"/>
                </a:lnTo>
                <a:lnTo>
                  <a:pt x="637" y="250"/>
                </a:lnTo>
                <a:lnTo>
                  <a:pt x="636" y="251"/>
                </a:lnTo>
                <a:lnTo>
                  <a:pt x="634" y="250"/>
                </a:lnTo>
                <a:lnTo>
                  <a:pt x="631" y="250"/>
                </a:lnTo>
                <a:lnTo>
                  <a:pt x="630" y="250"/>
                </a:lnTo>
                <a:lnTo>
                  <a:pt x="629" y="250"/>
                </a:lnTo>
                <a:lnTo>
                  <a:pt x="628" y="250"/>
                </a:lnTo>
                <a:lnTo>
                  <a:pt x="627" y="250"/>
                </a:lnTo>
                <a:lnTo>
                  <a:pt x="625" y="248"/>
                </a:lnTo>
                <a:lnTo>
                  <a:pt x="625" y="247"/>
                </a:lnTo>
                <a:lnTo>
                  <a:pt x="624" y="247"/>
                </a:lnTo>
                <a:lnTo>
                  <a:pt x="624" y="244"/>
                </a:lnTo>
                <a:lnTo>
                  <a:pt x="627" y="244"/>
                </a:lnTo>
                <a:lnTo>
                  <a:pt x="629" y="241"/>
                </a:lnTo>
                <a:lnTo>
                  <a:pt x="631" y="241"/>
                </a:lnTo>
                <a:lnTo>
                  <a:pt x="633" y="242"/>
                </a:lnTo>
                <a:lnTo>
                  <a:pt x="638" y="242"/>
                </a:lnTo>
                <a:lnTo>
                  <a:pt x="639" y="241"/>
                </a:lnTo>
                <a:lnTo>
                  <a:pt x="643" y="241"/>
                </a:lnTo>
                <a:lnTo>
                  <a:pt x="644" y="243"/>
                </a:lnTo>
                <a:lnTo>
                  <a:pt x="645" y="244"/>
                </a:lnTo>
                <a:lnTo>
                  <a:pt x="646" y="241"/>
                </a:lnTo>
                <a:lnTo>
                  <a:pt x="646" y="239"/>
                </a:lnTo>
                <a:lnTo>
                  <a:pt x="649" y="239"/>
                </a:lnTo>
                <a:lnTo>
                  <a:pt x="650" y="240"/>
                </a:lnTo>
                <a:lnTo>
                  <a:pt x="651" y="240"/>
                </a:lnTo>
                <a:lnTo>
                  <a:pt x="651" y="240"/>
                </a:lnTo>
                <a:lnTo>
                  <a:pt x="652" y="239"/>
                </a:lnTo>
                <a:lnTo>
                  <a:pt x="651" y="238"/>
                </a:lnTo>
                <a:lnTo>
                  <a:pt x="651" y="237"/>
                </a:lnTo>
                <a:lnTo>
                  <a:pt x="652" y="236"/>
                </a:lnTo>
                <a:lnTo>
                  <a:pt x="655" y="236"/>
                </a:lnTo>
                <a:lnTo>
                  <a:pt x="656" y="235"/>
                </a:lnTo>
                <a:lnTo>
                  <a:pt x="659" y="235"/>
                </a:lnTo>
                <a:close/>
                <a:moveTo>
                  <a:pt x="667" y="238"/>
                </a:moveTo>
                <a:lnTo>
                  <a:pt x="668" y="239"/>
                </a:lnTo>
                <a:lnTo>
                  <a:pt x="669" y="239"/>
                </a:lnTo>
                <a:lnTo>
                  <a:pt x="670" y="239"/>
                </a:lnTo>
                <a:lnTo>
                  <a:pt x="671" y="241"/>
                </a:lnTo>
                <a:lnTo>
                  <a:pt x="673" y="243"/>
                </a:lnTo>
                <a:lnTo>
                  <a:pt x="674" y="244"/>
                </a:lnTo>
                <a:lnTo>
                  <a:pt x="674" y="246"/>
                </a:lnTo>
                <a:lnTo>
                  <a:pt x="673" y="246"/>
                </a:lnTo>
                <a:lnTo>
                  <a:pt x="672" y="246"/>
                </a:lnTo>
                <a:lnTo>
                  <a:pt x="672" y="246"/>
                </a:lnTo>
                <a:lnTo>
                  <a:pt x="671" y="249"/>
                </a:lnTo>
                <a:lnTo>
                  <a:pt x="670" y="251"/>
                </a:lnTo>
                <a:lnTo>
                  <a:pt x="669" y="251"/>
                </a:lnTo>
                <a:lnTo>
                  <a:pt x="668" y="251"/>
                </a:lnTo>
                <a:lnTo>
                  <a:pt x="665" y="251"/>
                </a:lnTo>
                <a:lnTo>
                  <a:pt x="662" y="249"/>
                </a:lnTo>
                <a:lnTo>
                  <a:pt x="662" y="248"/>
                </a:lnTo>
                <a:lnTo>
                  <a:pt x="662" y="246"/>
                </a:lnTo>
                <a:lnTo>
                  <a:pt x="663" y="244"/>
                </a:lnTo>
                <a:lnTo>
                  <a:pt x="663" y="239"/>
                </a:lnTo>
                <a:lnTo>
                  <a:pt x="662" y="237"/>
                </a:lnTo>
                <a:lnTo>
                  <a:pt x="662" y="235"/>
                </a:lnTo>
                <a:lnTo>
                  <a:pt x="666" y="235"/>
                </a:lnTo>
                <a:lnTo>
                  <a:pt x="666" y="236"/>
                </a:lnTo>
                <a:lnTo>
                  <a:pt x="667" y="236"/>
                </a:lnTo>
                <a:lnTo>
                  <a:pt x="667" y="237"/>
                </a:lnTo>
                <a:lnTo>
                  <a:pt x="667" y="238"/>
                </a:lnTo>
                <a:close/>
                <a:moveTo>
                  <a:pt x="676" y="231"/>
                </a:moveTo>
                <a:lnTo>
                  <a:pt x="674" y="231"/>
                </a:lnTo>
                <a:lnTo>
                  <a:pt x="673" y="230"/>
                </a:lnTo>
                <a:lnTo>
                  <a:pt x="672" y="228"/>
                </a:lnTo>
                <a:lnTo>
                  <a:pt x="672" y="225"/>
                </a:lnTo>
                <a:lnTo>
                  <a:pt x="674" y="223"/>
                </a:lnTo>
                <a:lnTo>
                  <a:pt x="677" y="223"/>
                </a:lnTo>
                <a:lnTo>
                  <a:pt x="680" y="225"/>
                </a:lnTo>
                <a:lnTo>
                  <a:pt x="680" y="226"/>
                </a:lnTo>
                <a:lnTo>
                  <a:pt x="679" y="229"/>
                </a:lnTo>
                <a:lnTo>
                  <a:pt x="678" y="230"/>
                </a:lnTo>
                <a:lnTo>
                  <a:pt x="676" y="231"/>
                </a:lnTo>
                <a:close/>
                <a:moveTo>
                  <a:pt x="719" y="225"/>
                </a:moveTo>
                <a:lnTo>
                  <a:pt x="716" y="228"/>
                </a:lnTo>
                <a:lnTo>
                  <a:pt x="714" y="226"/>
                </a:lnTo>
                <a:lnTo>
                  <a:pt x="711" y="223"/>
                </a:lnTo>
                <a:lnTo>
                  <a:pt x="711" y="223"/>
                </a:lnTo>
                <a:lnTo>
                  <a:pt x="713" y="222"/>
                </a:lnTo>
                <a:lnTo>
                  <a:pt x="715" y="223"/>
                </a:lnTo>
                <a:lnTo>
                  <a:pt x="718" y="224"/>
                </a:lnTo>
                <a:lnTo>
                  <a:pt x="719" y="225"/>
                </a:lnTo>
                <a:close/>
                <a:moveTo>
                  <a:pt x="663" y="225"/>
                </a:moveTo>
                <a:lnTo>
                  <a:pt x="662" y="225"/>
                </a:lnTo>
                <a:lnTo>
                  <a:pt x="661" y="224"/>
                </a:lnTo>
                <a:lnTo>
                  <a:pt x="661" y="221"/>
                </a:lnTo>
                <a:lnTo>
                  <a:pt x="661" y="221"/>
                </a:lnTo>
                <a:lnTo>
                  <a:pt x="661" y="219"/>
                </a:lnTo>
                <a:lnTo>
                  <a:pt x="662" y="218"/>
                </a:lnTo>
                <a:lnTo>
                  <a:pt x="663" y="218"/>
                </a:lnTo>
                <a:lnTo>
                  <a:pt x="665" y="223"/>
                </a:lnTo>
                <a:lnTo>
                  <a:pt x="663" y="225"/>
                </a:lnTo>
                <a:close/>
                <a:moveTo>
                  <a:pt x="722" y="229"/>
                </a:moveTo>
                <a:lnTo>
                  <a:pt x="720" y="233"/>
                </a:lnTo>
                <a:lnTo>
                  <a:pt x="720" y="233"/>
                </a:lnTo>
                <a:lnTo>
                  <a:pt x="719" y="233"/>
                </a:lnTo>
                <a:lnTo>
                  <a:pt x="719" y="235"/>
                </a:lnTo>
                <a:lnTo>
                  <a:pt x="714" y="241"/>
                </a:lnTo>
                <a:lnTo>
                  <a:pt x="713" y="241"/>
                </a:lnTo>
                <a:lnTo>
                  <a:pt x="713" y="241"/>
                </a:lnTo>
                <a:lnTo>
                  <a:pt x="712" y="242"/>
                </a:lnTo>
                <a:lnTo>
                  <a:pt x="711" y="243"/>
                </a:lnTo>
                <a:lnTo>
                  <a:pt x="708" y="246"/>
                </a:lnTo>
                <a:lnTo>
                  <a:pt x="708" y="247"/>
                </a:lnTo>
                <a:lnTo>
                  <a:pt x="708" y="247"/>
                </a:lnTo>
                <a:lnTo>
                  <a:pt x="707" y="248"/>
                </a:lnTo>
                <a:lnTo>
                  <a:pt x="706" y="249"/>
                </a:lnTo>
                <a:lnTo>
                  <a:pt x="706" y="250"/>
                </a:lnTo>
                <a:lnTo>
                  <a:pt x="706" y="250"/>
                </a:lnTo>
                <a:lnTo>
                  <a:pt x="703" y="252"/>
                </a:lnTo>
                <a:lnTo>
                  <a:pt x="703" y="252"/>
                </a:lnTo>
                <a:lnTo>
                  <a:pt x="702" y="256"/>
                </a:lnTo>
                <a:lnTo>
                  <a:pt x="701" y="256"/>
                </a:lnTo>
                <a:lnTo>
                  <a:pt x="701" y="255"/>
                </a:lnTo>
                <a:lnTo>
                  <a:pt x="701" y="255"/>
                </a:lnTo>
                <a:lnTo>
                  <a:pt x="700" y="255"/>
                </a:lnTo>
                <a:lnTo>
                  <a:pt x="697" y="257"/>
                </a:lnTo>
                <a:lnTo>
                  <a:pt x="693" y="261"/>
                </a:lnTo>
                <a:lnTo>
                  <a:pt x="692" y="262"/>
                </a:lnTo>
                <a:lnTo>
                  <a:pt x="691" y="263"/>
                </a:lnTo>
                <a:lnTo>
                  <a:pt x="690" y="263"/>
                </a:lnTo>
                <a:lnTo>
                  <a:pt x="690" y="262"/>
                </a:lnTo>
                <a:lnTo>
                  <a:pt x="694" y="258"/>
                </a:lnTo>
                <a:lnTo>
                  <a:pt x="695" y="258"/>
                </a:lnTo>
                <a:lnTo>
                  <a:pt x="698" y="254"/>
                </a:lnTo>
                <a:lnTo>
                  <a:pt x="699" y="254"/>
                </a:lnTo>
                <a:lnTo>
                  <a:pt x="699" y="253"/>
                </a:lnTo>
                <a:lnTo>
                  <a:pt x="701" y="251"/>
                </a:lnTo>
                <a:lnTo>
                  <a:pt x="702" y="249"/>
                </a:lnTo>
                <a:lnTo>
                  <a:pt x="704" y="245"/>
                </a:lnTo>
                <a:lnTo>
                  <a:pt x="704" y="244"/>
                </a:lnTo>
                <a:lnTo>
                  <a:pt x="708" y="241"/>
                </a:lnTo>
                <a:lnTo>
                  <a:pt x="708" y="239"/>
                </a:lnTo>
                <a:lnTo>
                  <a:pt x="709" y="238"/>
                </a:lnTo>
                <a:lnTo>
                  <a:pt x="709" y="235"/>
                </a:lnTo>
                <a:lnTo>
                  <a:pt x="708" y="233"/>
                </a:lnTo>
                <a:lnTo>
                  <a:pt x="706" y="231"/>
                </a:lnTo>
                <a:lnTo>
                  <a:pt x="704" y="231"/>
                </a:lnTo>
                <a:lnTo>
                  <a:pt x="703" y="230"/>
                </a:lnTo>
                <a:lnTo>
                  <a:pt x="703" y="229"/>
                </a:lnTo>
                <a:lnTo>
                  <a:pt x="705" y="229"/>
                </a:lnTo>
                <a:lnTo>
                  <a:pt x="707" y="228"/>
                </a:lnTo>
                <a:lnTo>
                  <a:pt x="711" y="228"/>
                </a:lnTo>
                <a:lnTo>
                  <a:pt x="712" y="229"/>
                </a:lnTo>
                <a:lnTo>
                  <a:pt x="713" y="229"/>
                </a:lnTo>
                <a:lnTo>
                  <a:pt x="713" y="230"/>
                </a:lnTo>
                <a:lnTo>
                  <a:pt x="716" y="230"/>
                </a:lnTo>
                <a:lnTo>
                  <a:pt x="716" y="229"/>
                </a:lnTo>
                <a:lnTo>
                  <a:pt x="716" y="229"/>
                </a:lnTo>
                <a:lnTo>
                  <a:pt x="718" y="229"/>
                </a:lnTo>
                <a:lnTo>
                  <a:pt x="718" y="229"/>
                </a:lnTo>
                <a:lnTo>
                  <a:pt x="718" y="228"/>
                </a:lnTo>
                <a:lnTo>
                  <a:pt x="720" y="226"/>
                </a:lnTo>
                <a:lnTo>
                  <a:pt x="721" y="225"/>
                </a:lnTo>
                <a:lnTo>
                  <a:pt x="721" y="224"/>
                </a:lnTo>
                <a:lnTo>
                  <a:pt x="723" y="222"/>
                </a:lnTo>
                <a:lnTo>
                  <a:pt x="723" y="222"/>
                </a:lnTo>
                <a:lnTo>
                  <a:pt x="724" y="221"/>
                </a:lnTo>
                <a:lnTo>
                  <a:pt x="725" y="219"/>
                </a:lnTo>
                <a:lnTo>
                  <a:pt x="726" y="219"/>
                </a:lnTo>
                <a:lnTo>
                  <a:pt x="727" y="217"/>
                </a:lnTo>
                <a:lnTo>
                  <a:pt x="729" y="216"/>
                </a:lnTo>
                <a:lnTo>
                  <a:pt x="731" y="213"/>
                </a:lnTo>
                <a:lnTo>
                  <a:pt x="734" y="209"/>
                </a:lnTo>
                <a:lnTo>
                  <a:pt x="735" y="209"/>
                </a:lnTo>
                <a:lnTo>
                  <a:pt x="737" y="209"/>
                </a:lnTo>
                <a:lnTo>
                  <a:pt x="737" y="211"/>
                </a:lnTo>
                <a:lnTo>
                  <a:pt x="736" y="212"/>
                </a:lnTo>
                <a:lnTo>
                  <a:pt x="736" y="214"/>
                </a:lnTo>
                <a:lnTo>
                  <a:pt x="733" y="216"/>
                </a:lnTo>
                <a:lnTo>
                  <a:pt x="733" y="216"/>
                </a:lnTo>
                <a:lnTo>
                  <a:pt x="732" y="216"/>
                </a:lnTo>
                <a:lnTo>
                  <a:pt x="731" y="219"/>
                </a:lnTo>
                <a:lnTo>
                  <a:pt x="731" y="219"/>
                </a:lnTo>
                <a:lnTo>
                  <a:pt x="729" y="220"/>
                </a:lnTo>
                <a:lnTo>
                  <a:pt x="727" y="222"/>
                </a:lnTo>
                <a:lnTo>
                  <a:pt x="726" y="225"/>
                </a:lnTo>
                <a:lnTo>
                  <a:pt x="725" y="226"/>
                </a:lnTo>
                <a:lnTo>
                  <a:pt x="722" y="229"/>
                </a:lnTo>
                <a:close/>
                <a:moveTo>
                  <a:pt x="712" y="214"/>
                </a:moveTo>
                <a:lnTo>
                  <a:pt x="712" y="215"/>
                </a:lnTo>
                <a:lnTo>
                  <a:pt x="712" y="216"/>
                </a:lnTo>
                <a:lnTo>
                  <a:pt x="710" y="217"/>
                </a:lnTo>
                <a:lnTo>
                  <a:pt x="707" y="214"/>
                </a:lnTo>
                <a:lnTo>
                  <a:pt x="705" y="214"/>
                </a:lnTo>
                <a:lnTo>
                  <a:pt x="704" y="215"/>
                </a:lnTo>
                <a:lnTo>
                  <a:pt x="703" y="216"/>
                </a:lnTo>
                <a:lnTo>
                  <a:pt x="704" y="217"/>
                </a:lnTo>
                <a:lnTo>
                  <a:pt x="704" y="219"/>
                </a:lnTo>
                <a:lnTo>
                  <a:pt x="702" y="221"/>
                </a:lnTo>
                <a:lnTo>
                  <a:pt x="701" y="221"/>
                </a:lnTo>
                <a:lnTo>
                  <a:pt x="700" y="222"/>
                </a:lnTo>
                <a:lnTo>
                  <a:pt x="700" y="224"/>
                </a:lnTo>
                <a:lnTo>
                  <a:pt x="701" y="225"/>
                </a:lnTo>
                <a:lnTo>
                  <a:pt x="701" y="229"/>
                </a:lnTo>
                <a:lnTo>
                  <a:pt x="700" y="230"/>
                </a:lnTo>
                <a:lnTo>
                  <a:pt x="699" y="230"/>
                </a:lnTo>
                <a:lnTo>
                  <a:pt x="696" y="226"/>
                </a:lnTo>
                <a:lnTo>
                  <a:pt x="696" y="218"/>
                </a:lnTo>
                <a:lnTo>
                  <a:pt x="697" y="217"/>
                </a:lnTo>
                <a:lnTo>
                  <a:pt x="697" y="214"/>
                </a:lnTo>
                <a:lnTo>
                  <a:pt x="697" y="214"/>
                </a:lnTo>
                <a:lnTo>
                  <a:pt x="697" y="212"/>
                </a:lnTo>
                <a:lnTo>
                  <a:pt x="699" y="210"/>
                </a:lnTo>
                <a:lnTo>
                  <a:pt x="701" y="209"/>
                </a:lnTo>
                <a:lnTo>
                  <a:pt x="702" y="209"/>
                </a:lnTo>
                <a:lnTo>
                  <a:pt x="705" y="207"/>
                </a:lnTo>
                <a:lnTo>
                  <a:pt x="707" y="207"/>
                </a:lnTo>
                <a:lnTo>
                  <a:pt x="711" y="209"/>
                </a:lnTo>
                <a:lnTo>
                  <a:pt x="711" y="210"/>
                </a:lnTo>
                <a:lnTo>
                  <a:pt x="712" y="212"/>
                </a:lnTo>
                <a:lnTo>
                  <a:pt x="712" y="214"/>
                </a:lnTo>
                <a:close/>
                <a:moveTo>
                  <a:pt x="702" y="207"/>
                </a:moveTo>
                <a:lnTo>
                  <a:pt x="700" y="207"/>
                </a:lnTo>
                <a:lnTo>
                  <a:pt x="698" y="205"/>
                </a:lnTo>
                <a:lnTo>
                  <a:pt x="699" y="204"/>
                </a:lnTo>
                <a:lnTo>
                  <a:pt x="701" y="204"/>
                </a:lnTo>
                <a:lnTo>
                  <a:pt x="701" y="205"/>
                </a:lnTo>
                <a:lnTo>
                  <a:pt x="702" y="206"/>
                </a:lnTo>
                <a:lnTo>
                  <a:pt x="702" y="207"/>
                </a:lnTo>
                <a:close/>
                <a:moveTo>
                  <a:pt x="693" y="203"/>
                </a:moveTo>
                <a:lnTo>
                  <a:pt x="694" y="204"/>
                </a:lnTo>
                <a:lnTo>
                  <a:pt x="696" y="204"/>
                </a:lnTo>
                <a:lnTo>
                  <a:pt x="696" y="205"/>
                </a:lnTo>
                <a:lnTo>
                  <a:pt x="694" y="205"/>
                </a:lnTo>
                <a:lnTo>
                  <a:pt x="693" y="205"/>
                </a:lnTo>
                <a:lnTo>
                  <a:pt x="692" y="205"/>
                </a:lnTo>
                <a:lnTo>
                  <a:pt x="691" y="204"/>
                </a:lnTo>
                <a:lnTo>
                  <a:pt x="692" y="203"/>
                </a:lnTo>
                <a:lnTo>
                  <a:pt x="693" y="203"/>
                </a:lnTo>
                <a:close/>
                <a:moveTo>
                  <a:pt x="670" y="211"/>
                </a:moveTo>
                <a:lnTo>
                  <a:pt x="669" y="211"/>
                </a:lnTo>
                <a:lnTo>
                  <a:pt x="667" y="209"/>
                </a:lnTo>
                <a:lnTo>
                  <a:pt x="667" y="205"/>
                </a:lnTo>
                <a:lnTo>
                  <a:pt x="668" y="205"/>
                </a:lnTo>
                <a:lnTo>
                  <a:pt x="668" y="203"/>
                </a:lnTo>
                <a:lnTo>
                  <a:pt x="669" y="202"/>
                </a:lnTo>
                <a:lnTo>
                  <a:pt x="671" y="204"/>
                </a:lnTo>
                <a:lnTo>
                  <a:pt x="671" y="209"/>
                </a:lnTo>
                <a:lnTo>
                  <a:pt x="670" y="211"/>
                </a:lnTo>
                <a:close/>
                <a:moveTo>
                  <a:pt x="696" y="203"/>
                </a:moveTo>
                <a:lnTo>
                  <a:pt x="695" y="203"/>
                </a:lnTo>
                <a:lnTo>
                  <a:pt x="693" y="201"/>
                </a:lnTo>
                <a:lnTo>
                  <a:pt x="693" y="201"/>
                </a:lnTo>
                <a:lnTo>
                  <a:pt x="695" y="201"/>
                </a:lnTo>
                <a:lnTo>
                  <a:pt x="696" y="202"/>
                </a:lnTo>
                <a:lnTo>
                  <a:pt x="696" y="203"/>
                </a:lnTo>
                <a:close/>
                <a:moveTo>
                  <a:pt x="691" y="203"/>
                </a:moveTo>
                <a:lnTo>
                  <a:pt x="690" y="204"/>
                </a:lnTo>
                <a:lnTo>
                  <a:pt x="689" y="203"/>
                </a:lnTo>
                <a:lnTo>
                  <a:pt x="689" y="201"/>
                </a:lnTo>
                <a:lnTo>
                  <a:pt x="691" y="200"/>
                </a:lnTo>
                <a:lnTo>
                  <a:pt x="692" y="200"/>
                </a:lnTo>
                <a:lnTo>
                  <a:pt x="692" y="201"/>
                </a:lnTo>
                <a:lnTo>
                  <a:pt x="691" y="202"/>
                </a:lnTo>
                <a:lnTo>
                  <a:pt x="691" y="203"/>
                </a:lnTo>
                <a:close/>
                <a:moveTo>
                  <a:pt x="719" y="203"/>
                </a:moveTo>
                <a:lnTo>
                  <a:pt x="718" y="204"/>
                </a:lnTo>
                <a:lnTo>
                  <a:pt x="717" y="204"/>
                </a:lnTo>
                <a:lnTo>
                  <a:pt x="717" y="202"/>
                </a:lnTo>
                <a:lnTo>
                  <a:pt x="717" y="202"/>
                </a:lnTo>
                <a:lnTo>
                  <a:pt x="716" y="201"/>
                </a:lnTo>
                <a:lnTo>
                  <a:pt x="717" y="198"/>
                </a:lnTo>
                <a:lnTo>
                  <a:pt x="717" y="198"/>
                </a:lnTo>
                <a:lnTo>
                  <a:pt x="718" y="197"/>
                </a:lnTo>
                <a:lnTo>
                  <a:pt x="720" y="197"/>
                </a:lnTo>
                <a:lnTo>
                  <a:pt x="721" y="198"/>
                </a:lnTo>
                <a:lnTo>
                  <a:pt x="721" y="199"/>
                </a:lnTo>
                <a:lnTo>
                  <a:pt x="721" y="199"/>
                </a:lnTo>
                <a:lnTo>
                  <a:pt x="721" y="199"/>
                </a:lnTo>
                <a:lnTo>
                  <a:pt x="720" y="201"/>
                </a:lnTo>
                <a:lnTo>
                  <a:pt x="720" y="202"/>
                </a:lnTo>
                <a:lnTo>
                  <a:pt x="720" y="202"/>
                </a:lnTo>
                <a:lnTo>
                  <a:pt x="719" y="203"/>
                </a:lnTo>
                <a:close/>
                <a:moveTo>
                  <a:pt x="710" y="199"/>
                </a:moveTo>
                <a:lnTo>
                  <a:pt x="709" y="199"/>
                </a:lnTo>
                <a:lnTo>
                  <a:pt x="708" y="198"/>
                </a:lnTo>
                <a:lnTo>
                  <a:pt x="708" y="197"/>
                </a:lnTo>
                <a:lnTo>
                  <a:pt x="709" y="196"/>
                </a:lnTo>
                <a:lnTo>
                  <a:pt x="709" y="196"/>
                </a:lnTo>
                <a:lnTo>
                  <a:pt x="711" y="196"/>
                </a:lnTo>
                <a:lnTo>
                  <a:pt x="712" y="197"/>
                </a:lnTo>
                <a:lnTo>
                  <a:pt x="712" y="198"/>
                </a:lnTo>
                <a:lnTo>
                  <a:pt x="711" y="198"/>
                </a:lnTo>
                <a:lnTo>
                  <a:pt x="710" y="199"/>
                </a:lnTo>
                <a:close/>
                <a:moveTo>
                  <a:pt x="750" y="198"/>
                </a:moveTo>
                <a:lnTo>
                  <a:pt x="749" y="198"/>
                </a:lnTo>
                <a:lnTo>
                  <a:pt x="749" y="198"/>
                </a:lnTo>
                <a:lnTo>
                  <a:pt x="749" y="197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50" y="197"/>
                </a:lnTo>
                <a:lnTo>
                  <a:pt x="750" y="197"/>
                </a:lnTo>
                <a:lnTo>
                  <a:pt x="750" y="198"/>
                </a:lnTo>
                <a:close/>
                <a:moveTo>
                  <a:pt x="665" y="196"/>
                </a:moveTo>
                <a:lnTo>
                  <a:pt x="664" y="196"/>
                </a:lnTo>
                <a:lnTo>
                  <a:pt x="663" y="196"/>
                </a:lnTo>
                <a:lnTo>
                  <a:pt x="663" y="196"/>
                </a:lnTo>
                <a:lnTo>
                  <a:pt x="664" y="195"/>
                </a:lnTo>
                <a:lnTo>
                  <a:pt x="665" y="195"/>
                </a:lnTo>
                <a:lnTo>
                  <a:pt x="665" y="195"/>
                </a:lnTo>
                <a:lnTo>
                  <a:pt x="665" y="196"/>
                </a:lnTo>
                <a:close/>
                <a:moveTo>
                  <a:pt x="513" y="189"/>
                </a:moveTo>
                <a:lnTo>
                  <a:pt x="511" y="191"/>
                </a:lnTo>
                <a:lnTo>
                  <a:pt x="510" y="191"/>
                </a:lnTo>
                <a:lnTo>
                  <a:pt x="510" y="189"/>
                </a:lnTo>
                <a:lnTo>
                  <a:pt x="511" y="188"/>
                </a:lnTo>
                <a:lnTo>
                  <a:pt x="511" y="188"/>
                </a:lnTo>
                <a:lnTo>
                  <a:pt x="514" y="186"/>
                </a:lnTo>
                <a:lnTo>
                  <a:pt x="514" y="186"/>
                </a:lnTo>
                <a:lnTo>
                  <a:pt x="514" y="186"/>
                </a:lnTo>
                <a:lnTo>
                  <a:pt x="514" y="186"/>
                </a:lnTo>
                <a:lnTo>
                  <a:pt x="513" y="189"/>
                </a:lnTo>
                <a:close/>
                <a:moveTo>
                  <a:pt x="672" y="186"/>
                </a:moveTo>
                <a:lnTo>
                  <a:pt x="672" y="186"/>
                </a:lnTo>
                <a:lnTo>
                  <a:pt x="670" y="186"/>
                </a:lnTo>
                <a:lnTo>
                  <a:pt x="670" y="184"/>
                </a:lnTo>
                <a:lnTo>
                  <a:pt x="672" y="182"/>
                </a:lnTo>
                <a:lnTo>
                  <a:pt x="673" y="182"/>
                </a:lnTo>
                <a:lnTo>
                  <a:pt x="673" y="183"/>
                </a:lnTo>
                <a:lnTo>
                  <a:pt x="673" y="184"/>
                </a:lnTo>
                <a:lnTo>
                  <a:pt x="672" y="186"/>
                </a:lnTo>
                <a:close/>
                <a:moveTo>
                  <a:pt x="764" y="183"/>
                </a:moveTo>
                <a:lnTo>
                  <a:pt x="764" y="183"/>
                </a:lnTo>
                <a:lnTo>
                  <a:pt x="763" y="183"/>
                </a:lnTo>
                <a:lnTo>
                  <a:pt x="763" y="183"/>
                </a:lnTo>
                <a:lnTo>
                  <a:pt x="763" y="182"/>
                </a:lnTo>
                <a:lnTo>
                  <a:pt x="764" y="181"/>
                </a:lnTo>
                <a:lnTo>
                  <a:pt x="764" y="181"/>
                </a:lnTo>
                <a:lnTo>
                  <a:pt x="765" y="181"/>
                </a:lnTo>
                <a:lnTo>
                  <a:pt x="765" y="182"/>
                </a:lnTo>
                <a:lnTo>
                  <a:pt x="765" y="182"/>
                </a:lnTo>
                <a:lnTo>
                  <a:pt x="764" y="183"/>
                </a:lnTo>
                <a:close/>
                <a:moveTo>
                  <a:pt x="688" y="185"/>
                </a:moveTo>
                <a:lnTo>
                  <a:pt x="688" y="185"/>
                </a:lnTo>
                <a:lnTo>
                  <a:pt x="686" y="182"/>
                </a:lnTo>
                <a:lnTo>
                  <a:pt x="687" y="181"/>
                </a:lnTo>
                <a:lnTo>
                  <a:pt x="688" y="181"/>
                </a:lnTo>
                <a:lnTo>
                  <a:pt x="688" y="181"/>
                </a:lnTo>
                <a:lnTo>
                  <a:pt x="688" y="182"/>
                </a:lnTo>
                <a:lnTo>
                  <a:pt x="689" y="183"/>
                </a:lnTo>
                <a:lnTo>
                  <a:pt x="689" y="184"/>
                </a:lnTo>
                <a:lnTo>
                  <a:pt x="689" y="184"/>
                </a:lnTo>
                <a:lnTo>
                  <a:pt x="688" y="185"/>
                </a:lnTo>
                <a:close/>
                <a:moveTo>
                  <a:pt x="763" y="181"/>
                </a:moveTo>
                <a:lnTo>
                  <a:pt x="763" y="183"/>
                </a:lnTo>
                <a:lnTo>
                  <a:pt x="763" y="184"/>
                </a:lnTo>
                <a:lnTo>
                  <a:pt x="760" y="186"/>
                </a:lnTo>
                <a:lnTo>
                  <a:pt x="760" y="186"/>
                </a:lnTo>
                <a:lnTo>
                  <a:pt x="759" y="187"/>
                </a:lnTo>
                <a:lnTo>
                  <a:pt x="759" y="188"/>
                </a:lnTo>
                <a:lnTo>
                  <a:pt x="758" y="188"/>
                </a:lnTo>
                <a:lnTo>
                  <a:pt x="755" y="191"/>
                </a:lnTo>
                <a:lnTo>
                  <a:pt x="755" y="192"/>
                </a:lnTo>
                <a:lnTo>
                  <a:pt x="752" y="195"/>
                </a:lnTo>
                <a:lnTo>
                  <a:pt x="751" y="195"/>
                </a:lnTo>
                <a:lnTo>
                  <a:pt x="751" y="194"/>
                </a:lnTo>
                <a:lnTo>
                  <a:pt x="751" y="193"/>
                </a:lnTo>
                <a:lnTo>
                  <a:pt x="753" y="191"/>
                </a:lnTo>
                <a:lnTo>
                  <a:pt x="753" y="190"/>
                </a:lnTo>
                <a:lnTo>
                  <a:pt x="755" y="187"/>
                </a:lnTo>
                <a:lnTo>
                  <a:pt x="758" y="185"/>
                </a:lnTo>
                <a:lnTo>
                  <a:pt x="758" y="185"/>
                </a:lnTo>
                <a:lnTo>
                  <a:pt x="759" y="184"/>
                </a:lnTo>
                <a:lnTo>
                  <a:pt x="759" y="184"/>
                </a:lnTo>
                <a:lnTo>
                  <a:pt x="759" y="183"/>
                </a:lnTo>
                <a:lnTo>
                  <a:pt x="759" y="182"/>
                </a:lnTo>
                <a:lnTo>
                  <a:pt x="760" y="181"/>
                </a:lnTo>
                <a:lnTo>
                  <a:pt x="760" y="181"/>
                </a:lnTo>
                <a:lnTo>
                  <a:pt x="761" y="182"/>
                </a:lnTo>
                <a:lnTo>
                  <a:pt x="761" y="181"/>
                </a:lnTo>
                <a:lnTo>
                  <a:pt x="761" y="180"/>
                </a:lnTo>
                <a:lnTo>
                  <a:pt x="760" y="180"/>
                </a:lnTo>
                <a:lnTo>
                  <a:pt x="762" y="180"/>
                </a:lnTo>
                <a:lnTo>
                  <a:pt x="762" y="180"/>
                </a:lnTo>
                <a:lnTo>
                  <a:pt x="763" y="181"/>
                </a:lnTo>
                <a:close/>
                <a:moveTo>
                  <a:pt x="675" y="182"/>
                </a:moveTo>
                <a:lnTo>
                  <a:pt x="674" y="182"/>
                </a:lnTo>
                <a:lnTo>
                  <a:pt x="673" y="181"/>
                </a:lnTo>
                <a:lnTo>
                  <a:pt x="672" y="180"/>
                </a:lnTo>
                <a:lnTo>
                  <a:pt x="673" y="179"/>
                </a:lnTo>
                <a:lnTo>
                  <a:pt x="675" y="179"/>
                </a:lnTo>
                <a:lnTo>
                  <a:pt x="676" y="180"/>
                </a:lnTo>
                <a:lnTo>
                  <a:pt x="675" y="182"/>
                </a:lnTo>
                <a:close/>
                <a:moveTo>
                  <a:pt x="693" y="181"/>
                </a:moveTo>
                <a:lnTo>
                  <a:pt x="693" y="181"/>
                </a:lnTo>
                <a:lnTo>
                  <a:pt x="692" y="181"/>
                </a:lnTo>
                <a:lnTo>
                  <a:pt x="692" y="180"/>
                </a:lnTo>
                <a:lnTo>
                  <a:pt x="692" y="179"/>
                </a:lnTo>
                <a:lnTo>
                  <a:pt x="693" y="178"/>
                </a:lnTo>
                <a:lnTo>
                  <a:pt x="694" y="177"/>
                </a:lnTo>
                <a:lnTo>
                  <a:pt x="695" y="177"/>
                </a:lnTo>
                <a:lnTo>
                  <a:pt x="695" y="178"/>
                </a:lnTo>
                <a:lnTo>
                  <a:pt x="695" y="178"/>
                </a:lnTo>
                <a:lnTo>
                  <a:pt x="695" y="179"/>
                </a:lnTo>
                <a:lnTo>
                  <a:pt x="695" y="180"/>
                </a:lnTo>
                <a:lnTo>
                  <a:pt x="694" y="180"/>
                </a:lnTo>
                <a:lnTo>
                  <a:pt x="693" y="181"/>
                </a:lnTo>
                <a:close/>
                <a:moveTo>
                  <a:pt x="774" y="177"/>
                </a:moveTo>
                <a:lnTo>
                  <a:pt x="774" y="177"/>
                </a:lnTo>
                <a:lnTo>
                  <a:pt x="773" y="177"/>
                </a:lnTo>
                <a:lnTo>
                  <a:pt x="773" y="177"/>
                </a:lnTo>
                <a:lnTo>
                  <a:pt x="774" y="176"/>
                </a:lnTo>
                <a:lnTo>
                  <a:pt x="774" y="176"/>
                </a:lnTo>
                <a:lnTo>
                  <a:pt x="774" y="177"/>
                </a:lnTo>
                <a:lnTo>
                  <a:pt x="774" y="177"/>
                </a:lnTo>
                <a:close/>
                <a:moveTo>
                  <a:pt x="775" y="176"/>
                </a:moveTo>
                <a:lnTo>
                  <a:pt x="775" y="176"/>
                </a:lnTo>
                <a:lnTo>
                  <a:pt x="774" y="176"/>
                </a:lnTo>
                <a:lnTo>
                  <a:pt x="774" y="175"/>
                </a:lnTo>
                <a:lnTo>
                  <a:pt x="775" y="175"/>
                </a:lnTo>
                <a:lnTo>
                  <a:pt x="775" y="175"/>
                </a:lnTo>
                <a:lnTo>
                  <a:pt x="776" y="175"/>
                </a:lnTo>
                <a:lnTo>
                  <a:pt x="776" y="176"/>
                </a:lnTo>
                <a:lnTo>
                  <a:pt x="775" y="176"/>
                </a:lnTo>
                <a:close/>
                <a:moveTo>
                  <a:pt x="766" y="175"/>
                </a:moveTo>
                <a:lnTo>
                  <a:pt x="765" y="176"/>
                </a:lnTo>
                <a:lnTo>
                  <a:pt x="765" y="176"/>
                </a:lnTo>
                <a:lnTo>
                  <a:pt x="764" y="176"/>
                </a:lnTo>
                <a:lnTo>
                  <a:pt x="761" y="178"/>
                </a:lnTo>
                <a:lnTo>
                  <a:pt x="760" y="178"/>
                </a:lnTo>
                <a:lnTo>
                  <a:pt x="762" y="175"/>
                </a:lnTo>
                <a:lnTo>
                  <a:pt x="762" y="174"/>
                </a:lnTo>
                <a:lnTo>
                  <a:pt x="762" y="174"/>
                </a:lnTo>
                <a:lnTo>
                  <a:pt x="763" y="174"/>
                </a:lnTo>
                <a:lnTo>
                  <a:pt x="765" y="174"/>
                </a:lnTo>
                <a:lnTo>
                  <a:pt x="766" y="175"/>
                </a:lnTo>
                <a:close/>
                <a:moveTo>
                  <a:pt x="674" y="174"/>
                </a:moveTo>
                <a:lnTo>
                  <a:pt x="675" y="175"/>
                </a:lnTo>
                <a:lnTo>
                  <a:pt x="674" y="176"/>
                </a:lnTo>
                <a:lnTo>
                  <a:pt x="674" y="178"/>
                </a:lnTo>
                <a:lnTo>
                  <a:pt x="672" y="179"/>
                </a:lnTo>
                <a:lnTo>
                  <a:pt x="672" y="179"/>
                </a:lnTo>
                <a:lnTo>
                  <a:pt x="670" y="179"/>
                </a:lnTo>
                <a:lnTo>
                  <a:pt x="670" y="175"/>
                </a:lnTo>
                <a:lnTo>
                  <a:pt x="671" y="174"/>
                </a:lnTo>
                <a:lnTo>
                  <a:pt x="672" y="175"/>
                </a:lnTo>
                <a:lnTo>
                  <a:pt x="672" y="174"/>
                </a:lnTo>
                <a:lnTo>
                  <a:pt x="673" y="174"/>
                </a:lnTo>
                <a:lnTo>
                  <a:pt x="674" y="174"/>
                </a:lnTo>
                <a:close/>
                <a:moveTo>
                  <a:pt x="682" y="177"/>
                </a:moveTo>
                <a:lnTo>
                  <a:pt x="682" y="177"/>
                </a:lnTo>
                <a:lnTo>
                  <a:pt x="680" y="177"/>
                </a:lnTo>
                <a:lnTo>
                  <a:pt x="680" y="175"/>
                </a:lnTo>
                <a:lnTo>
                  <a:pt x="682" y="174"/>
                </a:lnTo>
                <a:lnTo>
                  <a:pt x="683" y="174"/>
                </a:lnTo>
                <a:lnTo>
                  <a:pt x="683" y="174"/>
                </a:lnTo>
                <a:lnTo>
                  <a:pt x="683" y="174"/>
                </a:lnTo>
                <a:lnTo>
                  <a:pt x="683" y="176"/>
                </a:lnTo>
                <a:lnTo>
                  <a:pt x="682" y="177"/>
                </a:lnTo>
                <a:close/>
                <a:moveTo>
                  <a:pt x="777" y="175"/>
                </a:moveTo>
                <a:lnTo>
                  <a:pt x="776" y="175"/>
                </a:lnTo>
                <a:lnTo>
                  <a:pt x="776" y="174"/>
                </a:lnTo>
                <a:lnTo>
                  <a:pt x="776" y="174"/>
                </a:lnTo>
                <a:lnTo>
                  <a:pt x="776" y="174"/>
                </a:lnTo>
                <a:lnTo>
                  <a:pt x="777" y="174"/>
                </a:lnTo>
                <a:lnTo>
                  <a:pt x="777" y="175"/>
                </a:lnTo>
                <a:close/>
                <a:moveTo>
                  <a:pt x="778" y="173"/>
                </a:moveTo>
                <a:lnTo>
                  <a:pt x="777" y="173"/>
                </a:lnTo>
                <a:lnTo>
                  <a:pt x="777" y="173"/>
                </a:lnTo>
                <a:lnTo>
                  <a:pt x="777" y="172"/>
                </a:lnTo>
                <a:lnTo>
                  <a:pt x="777" y="172"/>
                </a:lnTo>
                <a:lnTo>
                  <a:pt x="777" y="171"/>
                </a:lnTo>
                <a:lnTo>
                  <a:pt x="777" y="172"/>
                </a:lnTo>
                <a:lnTo>
                  <a:pt x="778" y="172"/>
                </a:lnTo>
                <a:lnTo>
                  <a:pt x="778" y="173"/>
                </a:lnTo>
                <a:close/>
                <a:moveTo>
                  <a:pt x="779" y="171"/>
                </a:moveTo>
                <a:lnTo>
                  <a:pt x="779" y="172"/>
                </a:lnTo>
                <a:lnTo>
                  <a:pt x="778" y="171"/>
                </a:lnTo>
                <a:lnTo>
                  <a:pt x="778" y="171"/>
                </a:lnTo>
                <a:lnTo>
                  <a:pt x="779" y="170"/>
                </a:lnTo>
                <a:lnTo>
                  <a:pt x="779" y="170"/>
                </a:lnTo>
                <a:lnTo>
                  <a:pt x="779" y="170"/>
                </a:lnTo>
                <a:lnTo>
                  <a:pt x="779" y="170"/>
                </a:lnTo>
                <a:lnTo>
                  <a:pt x="779" y="171"/>
                </a:lnTo>
                <a:close/>
                <a:moveTo>
                  <a:pt x="781" y="170"/>
                </a:moveTo>
                <a:lnTo>
                  <a:pt x="780" y="171"/>
                </a:lnTo>
                <a:lnTo>
                  <a:pt x="780" y="170"/>
                </a:lnTo>
                <a:lnTo>
                  <a:pt x="780" y="169"/>
                </a:lnTo>
                <a:lnTo>
                  <a:pt x="780" y="169"/>
                </a:lnTo>
                <a:lnTo>
                  <a:pt x="781" y="169"/>
                </a:lnTo>
                <a:lnTo>
                  <a:pt x="782" y="169"/>
                </a:lnTo>
                <a:lnTo>
                  <a:pt x="782" y="170"/>
                </a:lnTo>
                <a:lnTo>
                  <a:pt x="781" y="170"/>
                </a:lnTo>
                <a:close/>
                <a:moveTo>
                  <a:pt x="767" y="180"/>
                </a:moveTo>
                <a:lnTo>
                  <a:pt x="766" y="181"/>
                </a:lnTo>
                <a:lnTo>
                  <a:pt x="765" y="180"/>
                </a:lnTo>
                <a:lnTo>
                  <a:pt x="766" y="179"/>
                </a:lnTo>
                <a:lnTo>
                  <a:pt x="766" y="179"/>
                </a:lnTo>
                <a:lnTo>
                  <a:pt x="767" y="178"/>
                </a:lnTo>
                <a:lnTo>
                  <a:pt x="767" y="178"/>
                </a:lnTo>
                <a:lnTo>
                  <a:pt x="768" y="177"/>
                </a:lnTo>
                <a:lnTo>
                  <a:pt x="768" y="175"/>
                </a:lnTo>
                <a:lnTo>
                  <a:pt x="769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3"/>
                </a:lnTo>
                <a:lnTo>
                  <a:pt x="770" y="173"/>
                </a:lnTo>
                <a:lnTo>
                  <a:pt x="771" y="172"/>
                </a:lnTo>
                <a:lnTo>
                  <a:pt x="772" y="172"/>
                </a:lnTo>
                <a:lnTo>
                  <a:pt x="772" y="171"/>
                </a:lnTo>
                <a:lnTo>
                  <a:pt x="773" y="169"/>
                </a:lnTo>
                <a:lnTo>
                  <a:pt x="774" y="169"/>
                </a:lnTo>
                <a:lnTo>
                  <a:pt x="775" y="169"/>
                </a:lnTo>
                <a:lnTo>
                  <a:pt x="776" y="170"/>
                </a:lnTo>
                <a:lnTo>
                  <a:pt x="776" y="171"/>
                </a:lnTo>
                <a:lnTo>
                  <a:pt x="776" y="172"/>
                </a:lnTo>
                <a:lnTo>
                  <a:pt x="774" y="172"/>
                </a:lnTo>
                <a:lnTo>
                  <a:pt x="774" y="172"/>
                </a:lnTo>
                <a:lnTo>
                  <a:pt x="771" y="175"/>
                </a:lnTo>
                <a:lnTo>
                  <a:pt x="770" y="177"/>
                </a:lnTo>
                <a:lnTo>
                  <a:pt x="770" y="178"/>
                </a:lnTo>
                <a:lnTo>
                  <a:pt x="767" y="180"/>
                </a:lnTo>
                <a:close/>
                <a:moveTo>
                  <a:pt x="685" y="173"/>
                </a:moveTo>
                <a:lnTo>
                  <a:pt x="685" y="173"/>
                </a:lnTo>
                <a:lnTo>
                  <a:pt x="683" y="173"/>
                </a:lnTo>
                <a:lnTo>
                  <a:pt x="684" y="170"/>
                </a:lnTo>
                <a:lnTo>
                  <a:pt x="685" y="168"/>
                </a:lnTo>
                <a:lnTo>
                  <a:pt x="686" y="169"/>
                </a:lnTo>
                <a:lnTo>
                  <a:pt x="689" y="169"/>
                </a:lnTo>
                <a:lnTo>
                  <a:pt x="690" y="169"/>
                </a:lnTo>
                <a:lnTo>
                  <a:pt x="689" y="170"/>
                </a:lnTo>
                <a:lnTo>
                  <a:pt x="687" y="172"/>
                </a:lnTo>
                <a:lnTo>
                  <a:pt x="686" y="172"/>
                </a:lnTo>
                <a:lnTo>
                  <a:pt x="685" y="173"/>
                </a:lnTo>
                <a:close/>
                <a:moveTo>
                  <a:pt x="672" y="169"/>
                </a:moveTo>
                <a:lnTo>
                  <a:pt x="673" y="170"/>
                </a:lnTo>
                <a:lnTo>
                  <a:pt x="673" y="170"/>
                </a:lnTo>
                <a:lnTo>
                  <a:pt x="674" y="170"/>
                </a:lnTo>
                <a:lnTo>
                  <a:pt x="675" y="171"/>
                </a:lnTo>
                <a:lnTo>
                  <a:pt x="675" y="171"/>
                </a:lnTo>
                <a:lnTo>
                  <a:pt x="673" y="173"/>
                </a:lnTo>
                <a:lnTo>
                  <a:pt x="672" y="173"/>
                </a:lnTo>
                <a:lnTo>
                  <a:pt x="671" y="172"/>
                </a:lnTo>
                <a:lnTo>
                  <a:pt x="671" y="171"/>
                </a:lnTo>
                <a:lnTo>
                  <a:pt x="671" y="169"/>
                </a:lnTo>
                <a:lnTo>
                  <a:pt x="672" y="168"/>
                </a:lnTo>
                <a:lnTo>
                  <a:pt x="672" y="169"/>
                </a:lnTo>
                <a:close/>
                <a:moveTo>
                  <a:pt x="778" y="170"/>
                </a:moveTo>
                <a:lnTo>
                  <a:pt x="778" y="170"/>
                </a:lnTo>
                <a:lnTo>
                  <a:pt x="777" y="170"/>
                </a:lnTo>
                <a:lnTo>
                  <a:pt x="777" y="169"/>
                </a:lnTo>
                <a:lnTo>
                  <a:pt x="777" y="168"/>
                </a:lnTo>
                <a:lnTo>
                  <a:pt x="778" y="168"/>
                </a:lnTo>
                <a:lnTo>
                  <a:pt x="779" y="168"/>
                </a:lnTo>
                <a:lnTo>
                  <a:pt x="779" y="169"/>
                </a:lnTo>
                <a:lnTo>
                  <a:pt x="779" y="170"/>
                </a:lnTo>
                <a:lnTo>
                  <a:pt x="778" y="170"/>
                </a:lnTo>
                <a:close/>
                <a:moveTo>
                  <a:pt x="781" y="168"/>
                </a:moveTo>
                <a:lnTo>
                  <a:pt x="781" y="168"/>
                </a:lnTo>
                <a:lnTo>
                  <a:pt x="781" y="168"/>
                </a:lnTo>
                <a:lnTo>
                  <a:pt x="781" y="168"/>
                </a:lnTo>
                <a:lnTo>
                  <a:pt x="781" y="167"/>
                </a:lnTo>
                <a:lnTo>
                  <a:pt x="782" y="167"/>
                </a:lnTo>
                <a:lnTo>
                  <a:pt x="782" y="167"/>
                </a:lnTo>
                <a:lnTo>
                  <a:pt x="782" y="168"/>
                </a:lnTo>
                <a:lnTo>
                  <a:pt x="781" y="168"/>
                </a:lnTo>
                <a:close/>
                <a:moveTo>
                  <a:pt x="783" y="166"/>
                </a:moveTo>
                <a:lnTo>
                  <a:pt x="782" y="166"/>
                </a:lnTo>
                <a:lnTo>
                  <a:pt x="782" y="166"/>
                </a:lnTo>
                <a:lnTo>
                  <a:pt x="782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5"/>
                </a:lnTo>
                <a:lnTo>
                  <a:pt x="783" y="166"/>
                </a:lnTo>
                <a:close/>
                <a:moveTo>
                  <a:pt x="781" y="166"/>
                </a:moveTo>
                <a:lnTo>
                  <a:pt x="780" y="166"/>
                </a:lnTo>
                <a:lnTo>
                  <a:pt x="780" y="165"/>
                </a:lnTo>
                <a:lnTo>
                  <a:pt x="780" y="165"/>
                </a:lnTo>
                <a:lnTo>
                  <a:pt x="780" y="164"/>
                </a:lnTo>
                <a:lnTo>
                  <a:pt x="781" y="165"/>
                </a:lnTo>
                <a:lnTo>
                  <a:pt x="781" y="165"/>
                </a:lnTo>
                <a:lnTo>
                  <a:pt x="781" y="166"/>
                </a:lnTo>
                <a:close/>
                <a:moveTo>
                  <a:pt x="784" y="164"/>
                </a:moveTo>
                <a:lnTo>
                  <a:pt x="783" y="164"/>
                </a:lnTo>
                <a:lnTo>
                  <a:pt x="783" y="164"/>
                </a:lnTo>
                <a:lnTo>
                  <a:pt x="783" y="163"/>
                </a:lnTo>
                <a:lnTo>
                  <a:pt x="783" y="163"/>
                </a:lnTo>
                <a:lnTo>
                  <a:pt x="784" y="163"/>
                </a:lnTo>
                <a:lnTo>
                  <a:pt x="784" y="163"/>
                </a:lnTo>
                <a:lnTo>
                  <a:pt x="784" y="164"/>
                </a:lnTo>
                <a:close/>
                <a:moveTo>
                  <a:pt x="782" y="163"/>
                </a:moveTo>
                <a:lnTo>
                  <a:pt x="781" y="164"/>
                </a:lnTo>
                <a:lnTo>
                  <a:pt x="781" y="163"/>
                </a:lnTo>
                <a:lnTo>
                  <a:pt x="781" y="163"/>
                </a:lnTo>
                <a:lnTo>
                  <a:pt x="781" y="162"/>
                </a:lnTo>
                <a:lnTo>
                  <a:pt x="781" y="162"/>
                </a:lnTo>
                <a:lnTo>
                  <a:pt x="782" y="162"/>
                </a:lnTo>
                <a:lnTo>
                  <a:pt x="782" y="162"/>
                </a:lnTo>
                <a:lnTo>
                  <a:pt x="782" y="163"/>
                </a:lnTo>
                <a:close/>
                <a:moveTo>
                  <a:pt x="788" y="163"/>
                </a:moveTo>
                <a:lnTo>
                  <a:pt x="787" y="163"/>
                </a:lnTo>
                <a:lnTo>
                  <a:pt x="786" y="163"/>
                </a:lnTo>
                <a:lnTo>
                  <a:pt x="786" y="163"/>
                </a:lnTo>
                <a:lnTo>
                  <a:pt x="786" y="162"/>
                </a:lnTo>
                <a:lnTo>
                  <a:pt x="786" y="162"/>
                </a:lnTo>
                <a:lnTo>
                  <a:pt x="787" y="162"/>
                </a:lnTo>
                <a:lnTo>
                  <a:pt x="788" y="162"/>
                </a:lnTo>
                <a:lnTo>
                  <a:pt x="788" y="162"/>
                </a:lnTo>
                <a:lnTo>
                  <a:pt x="788" y="163"/>
                </a:lnTo>
                <a:close/>
                <a:moveTo>
                  <a:pt x="789" y="160"/>
                </a:moveTo>
                <a:lnTo>
                  <a:pt x="788" y="160"/>
                </a:lnTo>
                <a:lnTo>
                  <a:pt x="787" y="160"/>
                </a:lnTo>
                <a:lnTo>
                  <a:pt x="787" y="159"/>
                </a:lnTo>
                <a:lnTo>
                  <a:pt x="788" y="159"/>
                </a:lnTo>
                <a:lnTo>
                  <a:pt x="788" y="159"/>
                </a:lnTo>
                <a:lnTo>
                  <a:pt x="789" y="160"/>
                </a:lnTo>
                <a:close/>
                <a:moveTo>
                  <a:pt x="791" y="160"/>
                </a:moveTo>
                <a:lnTo>
                  <a:pt x="790" y="160"/>
                </a:lnTo>
                <a:lnTo>
                  <a:pt x="790" y="159"/>
                </a:lnTo>
                <a:lnTo>
                  <a:pt x="789" y="159"/>
                </a:lnTo>
                <a:lnTo>
                  <a:pt x="789" y="158"/>
                </a:lnTo>
                <a:lnTo>
                  <a:pt x="790" y="158"/>
                </a:lnTo>
                <a:lnTo>
                  <a:pt x="791" y="159"/>
                </a:lnTo>
                <a:lnTo>
                  <a:pt x="791" y="159"/>
                </a:lnTo>
                <a:lnTo>
                  <a:pt x="791" y="160"/>
                </a:lnTo>
                <a:close/>
                <a:moveTo>
                  <a:pt x="786" y="160"/>
                </a:moveTo>
                <a:lnTo>
                  <a:pt x="784" y="162"/>
                </a:lnTo>
                <a:lnTo>
                  <a:pt x="783" y="161"/>
                </a:lnTo>
                <a:lnTo>
                  <a:pt x="783" y="160"/>
                </a:lnTo>
                <a:lnTo>
                  <a:pt x="785" y="156"/>
                </a:lnTo>
                <a:lnTo>
                  <a:pt x="786" y="156"/>
                </a:lnTo>
                <a:lnTo>
                  <a:pt x="788" y="156"/>
                </a:lnTo>
                <a:lnTo>
                  <a:pt x="788" y="157"/>
                </a:lnTo>
                <a:lnTo>
                  <a:pt x="786" y="159"/>
                </a:lnTo>
                <a:lnTo>
                  <a:pt x="786" y="159"/>
                </a:lnTo>
                <a:lnTo>
                  <a:pt x="786" y="160"/>
                </a:lnTo>
                <a:close/>
                <a:moveTo>
                  <a:pt x="790" y="157"/>
                </a:moveTo>
                <a:lnTo>
                  <a:pt x="789" y="157"/>
                </a:lnTo>
                <a:lnTo>
                  <a:pt x="788" y="157"/>
                </a:lnTo>
                <a:lnTo>
                  <a:pt x="788" y="157"/>
                </a:lnTo>
                <a:lnTo>
                  <a:pt x="788" y="156"/>
                </a:lnTo>
                <a:lnTo>
                  <a:pt x="789" y="156"/>
                </a:lnTo>
                <a:lnTo>
                  <a:pt x="790" y="156"/>
                </a:lnTo>
                <a:lnTo>
                  <a:pt x="790" y="156"/>
                </a:lnTo>
                <a:lnTo>
                  <a:pt x="790" y="156"/>
                </a:lnTo>
                <a:lnTo>
                  <a:pt x="790" y="157"/>
                </a:lnTo>
                <a:lnTo>
                  <a:pt x="790" y="157"/>
                </a:lnTo>
                <a:close/>
                <a:moveTo>
                  <a:pt x="792" y="152"/>
                </a:moveTo>
                <a:lnTo>
                  <a:pt x="791" y="152"/>
                </a:lnTo>
                <a:lnTo>
                  <a:pt x="791" y="152"/>
                </a:lnTo>
                <a:lnTo>
                  <a:pt x="791" y="151"/>
                </a:lnTo>
                <a:lnTo>
                  <a:pt x="792" y="150"/>
                </a:lnTo>
                <a:lnTo>
                  <a:pt x="793" y="150"/>
                </a:lnTo>
                <a:lnTo>
                  <a:pt x="793" y="150"/>
                </a:lnTo>
                <a:lnTo>
                  <a:pt x="793" y="151"/>
                </a:lnTo>
                <a:lnTo>
                  <a:pt x="792" y="152"/>
                </a:lnTo>
                <a:close/>
                <a:moveTo>
                  <a:pt x="801" y="138"/>
                </a:moveTo>
                <a:lnTo>
                  <a:pt x="798" y="140"/>
                </a:lnTo>
                <a:lnTo>
                  <a:pt x="796" y="140"/>
                </a:lnTo>
                <a:lnTo>
                  <a:pt x="796" y="139"/>
                </a:lnTo>
                <a:lnTo>
                  <a:pt x="799" y="135"/>
                </a:lnTo>
                <a:lnTo>
                  <a:pt x="800" y="135"/>
                </a:lnTo>
                <a:lnTo>
                  <a:pt x="801" y="135"/>
                </a:lnTo>
                <a:lnTo>
                  <a:pt x="802" y="135"/>
                </a:lnTo>
                <a:lnTo>
                  <a:pt x="802" y="136"/>
                </a:lnTo>
                <a:lnTo>
                  <a:pt x="802" y="136"/>
                </a:lnTo>
                <a:lnTo>
                  <a:pt x="802" y="137"/>
                </a:lnTo>
                <a:lnTo>
                  <a:pt x="801" y="138"/>
                </a:lnTo>
                <a:close/>
                <a:moveTo>
                  <a:pt x="812" y="130"/>
                </a:moveTo>
                <a:lnTo>
                  <a:pt x="811" y="130"/>
                </a:lnTo>
                <a:lnTo>
                  <a:pt x="811" y="130"/>
                </a:lnTo>
                <a:lnTo>
                  <a:pt x="811" y="129"/>
                </a:lnTo>
                <a:lnTo>
                  <a:pt x="811" y="128"/>
                </a:lnTo>
                <a:lnTo>
                  <a:pt x="812" y="128"/>
                </a:lnTo>
                <a:lnTo>
                  <a:pt x="813" y="128"/>
                </a:lnTo>
                <a:lnTo>
                  <a:pt x="813" y="128"/>
                </a:lnTo>
                <a:lnTo>
                  <a:pt x="813" y="129"/>
                </a:lnTo>
                <a:lnTo>
                  <a:pt x="812" y="130"/>
                </a:lnTo>
                <a:close/>
                <a:moveTo>
                  <a:pt x="811" y="129"/>
                </a:moveTo>
                <a:lnTo>
                  <a:pt x="810" y="129"/>
                </a:lnTo>
                <a:lnTo>
                  <a:pt x="810" y="128"/>
                </a:lnTo>
                <a:lnTo>
                  <a:pt x="810" y="127"/>
                </a:lnTo>
                <a:lnTo>
                  <a:pt x="811" y="126"/>
                </a:lnTo>
                <a:lnTo>
                  <a:pt x="811" y="126"/>
                </a:lnTo>
                <a:lnTo>
                  <a:pt x="811" y="127"/>
                </a:lnTo>
                <a:lnTo>
                  <a:pt x="811" y="127"/>
                </a:lnTo>
                <a:lnTo>
                  <a:pt x="811" y="128"/>
                </a:lnTo>
                <a:lnTo>
                  <a:pt x="811" y="128"/>
                </a:lnTo>
                <a:lnTo>
                  <a:pt x="811" y="129"/>
                </a:lnTo>
                <a:close/>
                <a:moveTo>
                  <a:pt x="815" y="128"/>
                </a:moveTo>
                <a:lnTo>
                  <a:pt x="814" y="128"/>
                </a:lnTo>
                <a:lnTo>
                  <a:pt x="814" y="127"/>
                </a:lnTo>
                <a:lnTo>
                  <a:pt x="814" y="126"/>
                </a:lnTo>
                <a:lnTo>
                  <a:pt x="815" y="125"/>
                </a:lnTo>
                <a:lnTo>
                  <a:pt x="815" y="126"/>
                </a:lnTo>
                <a:lnTo>
                  <a:pt x="815" y="127"/>
                </a:lnTo>
                <a:lnTo>
                  <a:pt x="815" y="128"/>
                </a:lnTo>
                <a:close/>
                <a:moveTo>
                  <a:pt x="818" y="124"/>
                </a:moveTo>
                <a:lnTo>
                  <a:pt x="817" y="125"/>
                </a:lnTo>
                <a:lnTo>
                  <a:pt x="815" y="125"/>
                </a:lnTo>
                <a:lnTo>
                  <a:pt x="815" y="122"/>
                </a:lnTo>
                <a:lnTo>
                  <a:pt x="816" y="122"/>
                </a:lnTo>
                <a:lnTo>
                  <a:pt x="817" y="122"/>
                </a:lnTo>
                <a:lnTo>
                  <a:pt x="818" y="123"/>
                </a:lnTo>
                <a:lnTo>
                  <a:pt x="818" y="124"/>
                </a:lnTo>
                <a:close/>
                <a:moveTo>
                  <a:pt x="822" y="129"/>
                </a:moveTo>
                <a:lnTo>
                  <a:pt x="820" y="130"/>
                </a:lnTo>
                <a:lnTo>
                  <a:pt x="820" y="130"/>
                </a:lnTo>
                <a:lnTo>
                  <a:pt x="820" y="129"/>
                </a:lnTo>
                <a:lnTo>
                  <a:pt x="818" y="130"/>
                </a:lnTo>
                <a:lnTo>
                  <a:pt x="817" y="131"/>
                </a:lnTo>
                <a:lnTo>
                  <a:pt x="817" y="132"/>
                </a:lnTo>
                <a:lnTo>
                  <a:pt x="816" y="133"/>
                </a:lnTo>
                <a:lnTo>
                  <a:pt x="816" y="133"/>
                </a:lnTo>
                <a:lnTo>
                  <a:pt x="816" y="133"/>
                </a:lnTo>
                <a:lnTo>
                  <a:pt x="816" y="134"/>
                </a:lnTo>
                <a:lnTo>
                  <a:pt x="815" y="134"/>
                </a:lnTo>
                <a:lnTo>
                  <a:pt x="815" y="134"/>
                </a:lnTo>
                <a:lnTo>
                  <a:pt x="814" y="135"/>
                </a:lnTo>
                <a:lnTo>
                  <a:pt x="812" y="137"/>
                </a:lnTo>
                <a:lnTo>
                  <a:pt x="812" y="137"/>
                </a:lnTo>
                <a:lnTo>
                  <a:pt x="812" y="137"/>
                </a:lnTo>
                <a:lnTo>
                  <a:pt x="810" y="138"/>
                </a:lnTo>
                <a:lnTo>
                  <a:pt x="808" y="141"/>
                </a:lnTo>
                <a:lnTo>
                  <a:pt x="808" y="141"/>
                </a:lnTo>
                <a:lnTo>
                  <a:pt x="807" y="141"/>
                </a:lnTo>
                <a:lnTo>
                  <a:pt x="806" y="143"/>
                </a:lnTo>
                <a:lnTo>
                  <a:pt x="806" y="143"/>
                </a:lnTo>
                <a:lnTo>
                  <a:pt x="805" y="143"/>
                </a:lnTo>
                <a:lnTo>
                  <a:pt x="804" y="144"/>
                </a:lnTo>
                <a:lnTo>
                  <a:pt x="803" y="145"/>
                </a:lnTo>
                <a:lnTo>
                  <a:pt x="799" y="149"/>
                </a:lnTo>
                <a:lnTo>
                  <a:pt x="799" y="149"/>
                </a:lnTo>
                <a:lnTo>
                  <a:pt x="799" y="150"/>
                </a:lnTo>
                <a:lnTo>
                  <a:pt x="796" y="152"/>
                </a:lnTo>
                <a:lnTo>
                  <a:pt x="796" y="152"/>
                </a:lnTo>
                <a:lnTo>
                  <a:pt x="796" y="152"/>
                </a:lnTo>
                <a:lnTo>
                  <a:pt x="795" y="154"/>
                </a:lnTo>
                <a:lnTo>
                  <a:pt x="794" y="155"/>
                </a:lnTo>
                <a:lnTo>
                  <a:pt x="792" y="156"/>
                </a:lnTo>
                <a:lnTo>
                  <a:pt x="792" y="156"/>
                </a:lnTo>
                <a:lnTo>
                  <a:pt x="791" y="156"/>
                </a:lnTo>
                <a:lnTo>
                  <a:pt x="790" y="155"/>
                </a:lnTo>
                <a:lnTo>
                  <a:pt x="791" y="154"/>
                </a:lnTo>
                <a:lnTo>
                  <a:pt x="792" y="154"/>
                </a:lnTo>
                <a:lnTo>
                  <a:pt x="795" y="151"/>
                </a:lnTo>
                <a:lnTo>
                  <a:pt x="795" y="150"/>
                </a:lnTo>
                <a:lnTo>
                  <a:pt x="797" y="147"/>
                </a:lnTo>
                <a:lnTo>
                  <a:pt x="797" y="146"/>
                </a:lnTo>
                <a:lnTo>
                  <a:pt x="799" y="145"/>
                </a:lnTo>
                <a:lnTo>
                  <a:pt x="800" y="143"/>
                </a:lnTo>
                <a:lnTo>
                  <a:pt x="801" y="141"/>
                </a:lnTo>
                <a:lnTo>
                  <a:pt x="807" y="135"/>
                </a:lnTo>
                <a:lnTo>
                  <a:pt x="808" y="133"/>
                </a:lnTo>
                <a:lnTo>
                  <a:pt x="809" y="132"/>
                </a:lnTo>
                <a:lnTo>
                  <a:pt x="811" y="131"/>
                </a:lnTo>
                <a:lnTo>
                  <a:pt x="812" y="131"/>
                </a:lnTo>
                <a:lnTo>
                  <a:pt x="815" y="129"/>
                </a:lnTo>
                <a:lnTo>
                  <a:pt x="816" y="129"/>
                </a:lnTo>
                <a:lnTo>
                  <a:pt x="816" y="128"/>
                </a:lnTo>
                <a:lnTo>
                  <a:pt x="817" y="128"/>
                </a:lnTo>
                <a:lnTo>
                  <a:pt x="818" y="127"/>
                </a:lnTo>
                <a:lnTo>
                  <a:pt x="818" y="127"/>
                </a:lnTo>
                <a:lnTo>
                  <a:pt x="819" y="127"/>
                </a:lnTo>
                <a:lnTo>
                  <a:pt x="819" y="127"/>
                </a:lnTo>
                <a:lnTo>
                  <a:pt x="821" y="125"/>
                </a:lnTo>
                <a:lnTo>
                  <a:pt x="821" y="125"/>
                </a:lnTo>
                <a:lnTo>
                  <a:pt x="822" y="123"/>
                </a:lnTo>
                <a:lnTo>
                  <a:pt x="822" y="123"/>
                </a:lnTo>
                <a:lnTo>
                  <a:pt x="822" y="123"/>
                </a:lnTo>
                <a:lnTo>
                  <a:pt x="823" y="122"/>
                </a:lnTo>
                <a:lnTo>
                  <a:pt x="823" y="122"/>
                </a:lnTo>
                <a:lnTo>
                  <a:pt x="823" y="121"/>
                </a:lnTo>
                <a:lnTo>
                  <a:pt x="825" y="121"/>
                </a:lnTo>
                <a:lnTo>
                  <a:pt x="826" y="121"/>
                </a:lnTo>
                <a:lnTo>
                  <a:pt x="827" y="122"/>
                </a:lnTo>
                <a:lnTo>
                  <a:pt x="827" y="123"/>
                </a:lnTo>
                <a:lnTo>
                  <a:pt x="827" y="123"/>
                </a:lnTo>
                <a:lnTo>
                  <a:pt x="823" y="127"/>
                </a:lnTo>
                <a:lnTo>
                  <a:pt x="823" y="128"/>
                </a:lnTo>
                <a:lnTo>
                  <a:pt x="822" y="129"/>
                </a:lnTo>
                <a:close/>
                <a:moveTo>
                  <a:pt x="828" y="121"/>
                </a:moveTo>
                <a:lnTo>
                  <a:pt x="827" y="122"/>
                </a:lnTo>
                <a:lnTo>
                  <a:pt x="827" y="121"/>
                </a:lnTo>
                <a:lnTo>
                  <a:pt x="827" y="121"/>
                </a:lnTo>
                <a:lnTo>
                  <a:pt x="827" y="120"/>
                </a:lnTo>
                <a:lnTo>
                  <a:pt x="828" y="120"/>
                </a:lnTo>
                <a:lnTo>
                  <a:pt x="828" y="121"/>
                </a:lnTo>
                <a:lnTo>
                  <a:pt x="828" y="121"/>
                </a:lnTo>
                <a:close/>
                <a:moveTo>
                  <a:pt x="826" y="120"/>
                </a:moveTo>
                <a:lnTo>
                  <a:pt x="826" y="120"/>
                </a:lnTo>
                <a:lnTo>
                  <a:pt x="825" y="120"/>
                </a:lnTo>
                <a:lnTo>
                  <a:pt x="825" y="119"/>
                </a:lnTo>
                <a:lnTo>
                  <a:pt x="826" y="119"/>
                </a:lnTo>
                <a:lnTo>
                  <a:pt x="827" y="119"/>
                </a:lnTo>
                <a:lnTo>
                  <a:pt x="827" y="119"/>
                </a:lnTo>
                <a:lnTo>
                  <a:pt x="826" y="120"/>
                </a:lnTo>
                <a:close/>
                <a:moveTo>
                  <a:pt x="819" y="121"/>
                </a:moveTo>
                <a:lnTo>
                  <a:pt x="818" y="121"/>
                </a:lnTo>
                <a:lnTo>
                  <a:pt x="818" y="121"/>
                </a:lnTo>
                <a:lnTo>
                  <a:pt x="818" y="119"/>
                </a:lnTo>
                <a:lnTo>
                  <a:pt x="818" y="119"/>
                </a:lnTo>
                <a:lnTo>
                  <a:pt x="819" y="119"/>
                </a:lnTo>
                <a:lnTo>
                  <a:pt x="819" y="121"/>
                </a:lnTo>
                <a:close/>
                <a:moveTo>
                  <a:pt x="829" y="119"/>
                </a:moveTo>
                <a:lnTo>
                  <a:pt x="828" y="119"/>
                </a:lnTo>
                <a:lnTo>
                  <a:pt x="828" y="119"/>
                </a:lnTo>
                <a:lnTo>
                  <a:pt x="828" y="118"/>
                </a:lnTo>
                <a:lnTo>
                  <a:pt x="828" y="117"/>
                </a:lnTo>
                <a:lnTo>
                  <a:pt x="829" y="117"/>
                </a:lnTo>
                <a:lnTo>
                  <a:pt x="829" y="118"/>
                </a:lnTo>
                <a:lnTo>
                  <a:pt x="829" y="119"/>
                </a:lnTo>
                <a:lnTo>
                  <a:pt x="829" y="119"/>
                </a:lnTo>
                <a:lnTo>
                  <a:pt x="829" y="119"/>
                </a:lnTo>
                <a:close/>
                <a:moveTo>
                  <a:pt x="820" y="118"/>
                </a:moveTo>
                <a:lnTo>
                  <a:pt x="820" y="118"/>
                </a:lnTo>
                <a:lnTo>
                  <a:pt x="819" y="117"/>
                </a:lnTo>
                <a:lnTo>
                  <a:pt x="819" y="116"/>
                </a:lnTo>
                <a:lnTo>
                  <a:pt x="820" y="115"/>
                </a:lnTo>
                <a:lnTo>
                  <a:pt x="821" y="115"/>
                </a:lnTo>
                <a:lnTo>
                  <a:pt x="821" y="116"/>
                </a:lnTo>
                <a:lnTo>
                  <a:pt x="821" y="117"/>
                </a:lnTo>
                <a:lnTo>
                  <a:pt x="820" y="118"/>
                </a:lnTo>
                <a:close/>
                <a:moveTo>
                  <a:pt x="835" y="114"/>
                </a:moveTo>
                <a:lnTo>
                  <a:pt x="834" y="115"/>
                </a:lnTo>
                <a:lnTo>
                  <a:pt x="833" y="115"/>
                </a:lnTo>
                <a:lnTo>
                  <a:pt x="833" y="113"/>
                </a:lnTo>
                <a:lnTo>
                  <a:pt x="834" y="112"/>
                </a:lnTo>
                <a:lnTo>
                  <a:pt x="835" y="113"/>
                </a:lnTo>
                <a:lnTo>
                  <a:pt x="835" y="114"/>
                </a:lnTo>
                <a:close/>
                <a:moveTo>
                  <a:pt x="824" y="114"/>
                </a:moveTo>
                <a:lnTo>
                  <a:pt x="823" y="115"/>
                </a:lnTo>
                <a:lnTo>
                  <a:pt x="822" y="115"/>
                </a:lnTo>
                <a:lnTo>
                  <a:pt x="822" y="113"/>
                </a:lnTo>
                <a:lnTo>
                  <a:pt x="822" y="112"/>
                </a:lnTo>
                <a:lnTo>
                  <a:pt x="824" y="113"/>
                </a:lnTo>
                <a:lnTo>
                  <a:pt x="824" y="114"/>
                </a:lnTo>
                <a:close/>
                <a:moveTo>
                  <a:pt x="826" y="114"/>
                </a:moveTo>
                <a:lnTo>
                  <a:pt x="825" y="115"/>
                </a:lnTo>
                <a:lnTo>
                  <a:pt x="825" y="114"/>
                </a:lnTo>
                <a:lnTo>
                  <a:pt x="825" y="112"/>
                </a:lnTo>
                <a:lnTo>
                  <a:pt x="826" y="111"/>
                </a:lnTo>
                <a:lnTo>
                  <a:pt x="827" y="111"/>
                </a:lnTo>
                <a:lnTo>
                  <a:pt x="827" y="112"/>
                </a:lnTo>
                <a:lnTo>
                  <a:pt x="826" y="113"/>
                </a:lnTo>
                <a:lnTo>
                  <a:pt x="826" y="114"/>
                </a:lnTo>
                <a:close/>
                <a:moveTo>
                  <a:pt x="825" y="110"/>
                </a:moveTo>
                <a:lnTo>
                  <a:pt x="824" y="110"/>
                </a:lnTo>
                <a:lnTo>
                  <a:pt x="824" y="110"/>
                </a:lnTo>
                <a:lnTo>
                  <a:pt x="824" y="108"/>
                </a:lnTo>
                <a:lnTo>
                  <a:pt x="824" y="108"/>
                </a:lnTo>
                <a:lnTo>
                  <a:pt x="826" y="108"/>
                </a:lnTo>
                <a:lnTo>
                  <a:pt x="826" y="108"/>
                </a:lnTo>
                <a:lnTo>
                  <a:pt x="826" y="109"/>
                </a:lnTo>
                <a:lnTo>
                  <a:pt x="826" y="110"/>
                </a:lnTo>
                <a:lnTo>
                  <a:pt x="825" y="110"/>
                </a:lnTo>
                <a:close/>
                <a:moveTo>
                  <a:pt x="827" y="110"/>
                </a:moveTo>
                <a:lnTo>
                  <a:pt x="827" y="110"/>
                </a:lnTo>
                <a:lnTo>
                  <a:pt x="827" y="109"/>
                </a:lnTo>
                <a:lnTo>
                  <a:pt x="827" y="108"/>
                </a:lnTo>
                <a:lnTo>
                  <a:pt x="827" y="107"/>
                </a:lnTo>
                <a:lnTo>
                  <a:pt x="828" y="107"/>
                </a:lnTo>
                <a:lnTo>
                  <a:pt x="828" y="108"/>
                </a:lnTo>
                <a:lnTo>
                  <a:pt x="828" y="109"/>
                </a:lnTo>
                <a:lnTo>
                  <a:pt x="827" y="110"/>
                </a:lnTo>
                <a:close/>
                <a:moveTo>
                  <a:pt x="836" y="112"/>
                </a:moveTo>
                <a:lnTo>
                  <a:pt x="836" y="112"/>
                </a:lnTo>
                <a:lnTo>
                  <a:pt x="834" y="112"/>
                </a:lnTo>
                <a:lnTo>
                  <a:pt x="835" y="110"/>
                </a:lnTo>
                <a:lnTo>
                  <a:pt x="837" y="108"/>
                </a:lnTo>
                <a:lnTo>
                  <a:pt x="837" y="105"/>
                </a:lnTo>
                <a:lnTo>
                  <a:pt x="838" y="105"/>
                </a:lnTo>
                <a:lnTo>
                  <a:pt x="838" y="105"/>
                </a:lnTo>
                <a:lnTo>
                  <a:pt x="838" y="108"/>
                </a:lnTo>
                <a:lnTo>
                  <a:pt x="838" y="108"/>
                </a:lnTo>
                <a:lnTo>
                  <a:pt x="837" y="110"/>
                </a:lnTo>
                <a:lnTo>
                  <a:pt x="837" y="110"/>
                </a:lnTo>
                <a:lnTo>
                  <a:pt x="836" y="111"/>
                </a:lnTo>
                <a:lnTo>
                  <a:pt x="836" y="112"/>
                </a:lnTo>
                <a:close/>
                <a:moveTo>
                  <a:pt x="842" y="106"/>
                </a:moveTo>
                <a:lnTo>
                  <a:pt x="841" y="106"/>
                </a:lnTo>
                <a:lnTo>
                  <a:pt x="841" y="105"/>
                </a:lnTo>
                <a:lnTo>
                  <a:pt x="841" y="105"/>
                </a:lnTo>
                <a:lnTo>
                  <a:pt x="842" y="105"/>
                </a:lnTo>
                <a:lnTo>
                  <a:pt x="842" y="106"/>
                </a:lnTo>
                <a:close/>
                <a:moveTo>
                  <a:pt x="839" y="106"/>
                </a:moveTo>
                <a:lnTo>
                  <a:pt x="839" y="106"/>
                </a:lnTo>
                <a:lnTo>
                  <a:pt x="839" y="105"/>
                </a:lnTo>
                <a:lnTo>
                  <a:pt x="839" y="104"/>
                </a:lnTo>
                <a:lnTo>
                  <a:pt x="839" y="104"/>
                </a:lnTo>
                <a:lnTo>
                  <a:pt x="840" y="104"/>
                </a:lnTo>
                <a:lnTo>
                  <a:pt x="840" y="104"/>
                </a:lnTo>
                <a:lnTo>
                  <a:pt x="840" y="104"/>
                </a:lnTo>
                <a:lnTo>
                  <a:pt x="840" y="105"/>
                </a:lnTo>
                <a:lnTo>
                  <a:pt x="840" y="105"/>
                </a:lnTo>
                <a:lnTo>
                  <a:pt x="840" y="106"/>
                </a:lnTo>
                <a:lnTo>
                  <a:pt x="839" y="106"/>
                </a:lnTo>
                <a:close/>
                <a:moveTo>
                  <a:pt x="846" y="103"/>
                </a:moveTo>
                <a:lnTo>
                  <a:pt x="845" y="104"/>
                </a:lnTo>
                <a:lnTo>
                  <a:pt x="845" y="103"/>
                </a:lnTo>
                <a:lnTo>
                  <a:pt x="845" y="102"/>
                </a:lnTo>
                <a:lnTo>
                  <a:pt x="846" y="102"/>
                </a:lnTo>
                <a:lnTo>
                  <a:pt x="846" y="103"/>
                </a:lnTo>
                <a:close/>
                <a:moveTo>
                  <a:pt x="848" y="103"/>
                </a:moveTo>
                <a:lnTo>
                  <a:pt x="848" y="104"/>
                </a:lnTo>
                <a:lnTo>
                  <a:pt x="847" y="103"/>
                </a:lnTo>
                <a:lnTo>
                  <a:pt x="847" y="103"/>
                </a:lnTo>
                <a:lnTo>
                  <a:pt x="847" y="102"/>
                </a:lnTo>
                <a:lnTo>
                  <a:pt x="848" y="102"/>
                </a:lnTo>
                <a:lnTo>
                  <a:pt x="848" y="103"/>
                </a:lnTo>
                <a:close/>
                <a:moveTo>
                  <a:pt x="838" y="103"/>
                </a:moveTo>
                <a:lnTo>
                  <a:pt x="836" y="103"/>
                </a:lnTo>
                <a:lnTo>
                  <a:pt x="836" y="103"/>
                </a:lnTo>
                <a:lnTo>
                  <a:pt x="836" y="102"/>
                </a:lnTo>
                <a:lnTo>
                  <a:pt x="836" y="102"/>
                </a:lnTo>
                <a:lnTo>
                  <a:pt x="838" y="102"/>
                </a:lnTo>
                <a:lnTo>
                  <a:pt x="838" y="102"/>
                </a:lnTo>
                <a:lnTo>
                  <a:pt x="838" y="103"/>
                </a:lnTo>
                <a:close/>
                <a:moveTo>
                  <a:pt x="850" y="102"/>
                </a:moveTo>
                <a:lnTo>
                  <a:pt x="849" y="103"/>
                </a:lnTo>
                <a:lnTo>
                  <a:pt x="848" y="102"/>
                </a:lnTo>
                <a:lnTo>
                  <a:pt x="848" y="102"/>
                </a:lnTo>
                <a:lnTo>
                  <a:pt x="849" y="101"/>
                </a:lnTo>
                <a:lnTo>
                  <a:pt x="850" y="102"/>
                </a:lnTo>
                <a:close/>
                <a:moveTo>
                  <a:pt x="845" y="102"/>
                </a:moveTo>
                <a:lnTo>
                  <a:pt x="844" y="103"/>
                </a:lnTo>
                <a:lnTo>
                  <a:pt x="843" y="103"/>
                </a:lnTo>
                <a:lnTo>
                  <a:pt x="843" y="101"/>
                </a:lnTo>
                <a:lnTo>
                  <a:pt x="844" y="100"/>
                </a:lnTo>
                <a:lnTo>
                  <a:pt x="844" y="100"/>
                </a:lnTo>
                <a:lnTo>
                  <a:pt x="845" y="100"/>
                </a:lnTo>
                <a:lnTo>
                  <a:pt x="845" y="102"/>
                </a:lnTo>
                <a:close/>
                <a:moveTo>
                  <a:pt x="836" y="101"/>
                </a:moveTo>
                <a:lnTo>
                  <a:pt x="835" y="101"/>
                </a:lnTo>
                <a:lnTo>
                  <a:pt x="834" y="101"/>
                </a:lnTo>
                <a:lnTo>
                  <a:pt x="834" y="100"/>
                </a:lnTo>
                <a:lnTo>
                  <a:pt x="835" y="99"/>
                </a:lnTo>
                <a:lnTo>
                  <a:pt x="836" y="99"/>
                </a:lnTo>
                <a:lnTo>
                  <a:pt x="836" y="99"/>
                </a:lnTo>
                <a:lnTo>
                  <a:pt x="836" y="101"/>
                </a:lnTo>
                <a:close/>
                <a:moveTo>
                  <a:pt x="838" y="101"/>
                </a:moveTo>
                <a:lnTo>
                  <a:pt x="837" y="101"/>
                </a:lnTo>
                <a:lnTo>
                  <a:pt x="837" y="101"/>
                </a:lnTo>
                <a:lnTo>
                  <a:pt x="837" y="99"/>
                </a:lnTo>
                <a:lnTo>
                  <a:pt x="837" y="99"/>
                </a:lnTo>
                <a:lnTo>
                  <a:pt x="838" y="99"/>
                </a:lnTo>
                <a:lnTo>
                  <a:pt x="838" y="100"/>
                </a:lnTo>
                <a:lnTo>
                  <a:pt x="838" y="100"/>
                </a:lnTo>
                <a:lnTo>
                  <a:pt x="838" y="101"/>
                </a:lnTo>
                <a:close/>
                <a:moveTo>
                  <a:pt x="851" y="101"/>
                </a:moveTo>
                <a:lnTo>
                  <a:pt x="850" y="101"/>
                </a:lnTo>
                <a:lnTo>
                  <a:pt x="850" y="100"/>
                </a:lnTo>
                <a:lnTo>
                  <a:pt x="850" y="100"/>
                </a:lnTo>
                <a:lnTo>
                  <a:pt x="850" y="99"/>
                </a:lnTo>
                <a:lnTo>
                  <a:pt x="851" y="99"/>
                </a:lnTo>
                <a:lnTo>
                  <a:pt x="852" y="98"/>
                </a:lnTo>
                <a:lnTo>
                  <a:pt x="852" y="98"/>
                </a:lnTo>
                <a:lnTo>
                  <a:pt x="852" y="98"/>
                </a:lnTo>
                <a:lnTo>
                  <a:pt x="852" y="99"/>
                </a:lnTo>
                <a:lnTo>
                  <a:pt x="852" y="99"/>
                </a:lnTo>
                <a:lnTo>
                  <a:pt x="852" y="99"/>
                </a:lnTo>
                <a:lnTo>
                  <a:pt x="851" y="101"/>
                </a:lnTo>
                <a:close/>
                <a:moveTo>
                  <a:pt x="831" y="103"/>
                </a:moveTo>
                <a:lnTo>
                  <a:pt x="830" y="104"/>
                </a:lnTo>
                <a:lnTo>
                  <a:pt x="828" y="103"/>
                </a:lnTo>
                <a:lnTo>
                  <a:pt x="828" y="100"/>
                </a:lnTo>
                <a:lnTo>
                  <a:pt x="830" y="98"/>
                </a:lnTo>
                <a:lnTo>
                  <a:pt x="832" y="98"/>
                </a:lnTo>
                <a:lnTo>
                  <a:pt x="833" y="99"/>
                </a:lnTo>
                <a:lnTo>
                  <a:pt x="833" y="100"/>
                </a:lnTo>
                <a:lnTo>
                  <a:pt x="833" y="102"/>
                </a:lnTo>
                <a:lnTo>
                  <a:pt x="831" y="103"/>
                </a:lnTo>
                <a:close/>
                <a:moveTo>
                  <a:pt x="843" y="100"/>
                </a:moveTo>
                <a:lnTo>
                  <a:pt x="842" y="100"/>
                </a:lnTo>
                <a:lnTo>
                  <a:pt x="842" y="100"/>
                </a:lnTo>
                <a:lnTo>
                  <a:pt x="842" y="99"/>
                </a:lnTo>
                <a:lnTo>
                  <a:pt x="843" y="98"/>
                </a:lnTo>
                <a:lnTo>
                  <a:pt x="843" y="99"/>
                </a:lnTo>
                <a:lnTo>
                  <a:pt x="843" y="99"/>
                </a:lnTo>
                <a:lnTo>
                  <a:pt x="843" y="100"/>
                </a:lnTo>
                <a:close/>
                <a:moveTo>
                  <a:pt x="852" y="96"/>
                </a:moveTo>
                <a:lnTo>
                  <a:pt x="852" y="97"/>
                </a:lnTo>
                <a:lnTo>
                  <a:pt x="852" y="97"/>
                </a:lnTo>
                <a:lnTo>
                  <a:pt x="851" y="96"/>
                </a:lnTo>
                <a:lnTo>
                  <a:pt x="851" y="96"/>
                </a:lnTo>
                <a:lnTo>
                  <a:pt x="852" y="96"/>
                </a:lnTo>
                <a:lnTo>
                  <a:pt x="852" y="96"/>
                </a:lnTo>
                <a:lnTo>
                  <a:pt x="852" y="96"/>
                </a:lnTo>
                <a:close/>
                <a:moveTo>
                  <a:pt x="834" y="97"/>
                </a:moveTo>
                <a:lnTo>
                  <a:pt x="830" y="97"/>
                </a:lnTo>
                <a:lnTo>
                  <a:pt x="829" y="96"/>
                </a:lnTo>
                <a:lnTo>
                  <a:pt x="830" y="94"/>
                </a:lnTo>
                <a:lnTo>
                  <a:pt x="835" y="94"/>
                </a:lnTo>
                <a:lnTo>
                  <a:pt x="836" y="95"/>
                </a:lnTo>
                <a:lnTo>
                  <a:pt x="836" y="95"/>
                </a:lnTo>
                <a:lnTo>
                  <a:pt x="834" y="97"/>
                </a:lnTo>
                <a:close/>
                <a:moveTo>
                  <a:pt x="843" y="95"/>
                </a:moveTo>
                <a:lnTo>
                  <a:pt x="839" y="96"/>
                </a:lnTo>
                <a:lnTo>
                  <a:pt x="839" y="95"/>
                </a:lnTo>
                <a:lnTo>
                  <a:pt x="837" y="95"/>
                </a:lnTo>
                <a:lnTo>
                  <a:pt x="837" y="93"/>
                </a:lnTo>
                <a:lnTo>
                  <a:pt x="840" y="93"/>
                </a:lnTo>
                <a:lnTo>
                  <a:pt x="843" y="95"/>
                </a:lnTo>
                <a:close/>
                <a:moveTo>
                  <a:pt x="855" y="90"/>
                </a:moveTo>
                <a:lnTo>
                  <a:pt x="853" y="94"/>
                </a:lnTo>
                <a:lnTo>
                  <a:pt x="852" y="95"/>
                </a:lnTo>
                <a:lnTo>
                  <a:pt x="850" y="95"/>
                </a:lnTo>
                <a:lnTo>
                  <a:pt x="849" y="94"/>
                </a:lnTo>
                <a:lnTo>
                  <a:pt x="846" y="94"/>
                </a:lnTo>
                <a:lnTo>
                  <a:pt x="845" y="93"/>
                </a:lnTo>
                <a:lnTo>
                  <a:pt x="843" y="93"/>
                </a:lnTo>
                <a:lnTo>
                  <a:pt x="841" y="92"/>
                </a:lnTo>
                <a:lnTo>
                  <a:pt x="839" y="92"/>
                </a:lnTo>
                <a:lnTo>
                  <a:pt x="838" y="91"/>
                </a:lnTo>
                <a:lnTo>
                  <a:pt x="838" y="87"/>
                </a:lnTo>
                <a:lnTo>
                  <a:pt x="839" y="86"/>
                </a:lnTo>
                <a:lnTo>
                  <a:pt x="841" y="83"/>
                </a:lnTo>
                <a:lnTo>
                  <a:pt x="842" y="83"/>
                </a:lnTo>
                <a:lnTo>
                  <a:pt x="848" y="80"/>
                </a:lnTo>
                <a:lnTo>
                  <a:pt x="848" y="79"/>
                </a:lnTo>
                <a:lnTo>
                  <a:pt x="850" y="78"/>
                </a:lnTo>
                <a:lnTo>
                  <a:pt x="853" y="75"/>
                </a:lnTo>
                <a:lnTo>
                  <a:pt x="857" y="75"/>
                </a:lnTo>
                <a:lnTo>
                  <a:pt x="859" y="79"/>
                </a:lnTo>
                <a:lnTo>
                  <a:pt x="859" y="82"/>
                </a:lnTo>
                <a:lnTo>
                  <a:pt x="858" y="85"/>
                </a:lnTo>
                <a:lnTo>
                  <a:pt x="858" y="86"/>
                </a:lnTo>
                <a:lnTo>
                  <a:pt x="857" y="86"/>
                </a:lnTo>
                <a:lnTo>
                  <a:pt x="857" y="88"/>
                </a:lnTo>
                <a:lnTo>
                  <a:pt x="855" y="90"/>
                </a:lnTo>
                <a:close/>
                <a:moveTo>
                  <a:pt x="877" y="67"/>
                </a:moveTo>
                <a:lnTo>
                  <a:pt x="876" y="67"/>
                </a:lnTo>
                <a:lnTo>
                  <a:pt x="876" y="67"/>
                </a:lnTo>
                <a:lnTo>
                  <a:pt x="876" y="66"/>
                </a:lnTo>
                <a:lnTo>
                  <a:pt x="877" y="65"/>
                </a:lnTo>
                <a:lnTo>
                  <a:pt x="877" y="65"/>
                </a:lnTo>
                <a:lnTo>
                  <a:pt x="878" y="65"/>
                </a:lnTo>
                <a:lnTo>
                  <a:pt x="878" y="66"/>
                </a:lnTo>
                <a:lnTo>
                  <a:pt x="877" y="67"/>
                </a:lnTo>
                <a:close/>
                <a:moveTo>
                  <a:pt x="864" y="78"/>
                </a:moveTo>
                <a:lnTo>
                  <a:pt x="863" y="78"/>
                </a:lnTo>
                <a:lnTo>
                  <a:pt x="862" y="76"/>
                </a:lnTo>
                <a:lnTo>
                  <a:pt x="862" y="75"/>
                </a:lnTo>
                <a:lnTo>
                  <a:pt x="864" y="75"/>
                </a:lnTo>
                <a:lnTo>
                  <a:pt x="865" y="71"/>
                </a:lnTo>
                <a:lnTo>
                  <a:pt x="866" y="70"/>
                </a:lnTo>
                <a:lnTo>
                  <a:pt x="866" y="68"/>
                </a:lnTo>
                <a:lnTo>
                  <a:pt x="868" y="68"/>
                </a:lnTo>
                <a:lnTo>
                  <a:pt x="869" y="66"/>
                </a:lnTo>
                <a:lnTo>
                  <a:pt x="871" y="66"/>
                </a:lnTo>
                <a:lnTo>
                  <a:pt x="873" y="65"/>
                </a:lnTo>
                <a:lnTo>
                  <a:pt x="875" y="64"/>
                </a:lnTo>
                <a:lnTo>
                  <a:pt x="876" y="64"/>
                </a:lnTo>
                <a:lnTo>
                  <a:pt x="876" y="64"/>
                </a:lnTo>
                <a:lnTo>
                  <a:pt x="876" y="65"/>
                </a:lnTo>
                <a:lnTo>
                  <a:pt x="875" y="66"/>
                </a:lnTo>
                <a:lnTo>
                  <a:pt x="874" y="67"/>
                </a:lnTo>
                <a:lnTo>
                  <a:pt x="873" y="67"/>
                </a:lnTo>
                <a:lnTo>
                  <a:pt x="871" y="68"/>
                </a:lnTo>
                <a:lnTo>
                  <a:pt x="871" y="71"/>
                </a:lnTo>
                <a:lnTo>
                  <a:pt x="871" y="71"/>
                </a:lnTo>
                <a:lnTo>
                  <a:pt x="871" y="72"/>
                </a:lnTo>
                <a:lnTo>
                  <a:pt x="870" y="72"/>
                </a:lnTo>
                <a:lnTo>
                  <a:pt x="869" y="72"/>
                </a:lnTo>
                <a:lnTo>
                  <a:pt x="868" y="73"/>
                </a:lnTo>
                <a:lnTo>
                  <a:pt x="868" y="75"/>
                </a:lnTo>
                <a:lnTo>
                  <a:pt x="866" y="76"/>
                </a:lnTo>
                <a:lnTo>
                  <a:pt x="865" y="77"/>
                </a:lnTo>
                <a:lnTo>
                  <a:pt x="864" y="78"/>
                </a:lnTo>
                <a:close/>
                <a:moveTo>
                  <a:pt x="878" y="63"/>
                </a:moveTo>
                <a:lnTo>
                  <a:pt x="877" y="64"/>
                </a:lnTo>
                <a:lnTo>
                  <a:pt x="877" y="63"/>
                </a:lnTo>
                <a:lnTo>
                  <a:pt x="876" y="63"/>
                </a:lnTo>
                <a:lnTo>
                  <a:pt x="876" y="62"/>
                </a:lnTo>
                <a:lnTo>
                  <a:pt x="876" y="62"/>
                </a:lnTo>
                <a:lnTo>
                  <a:pt x="877" y="61"/>
                </a:lnTo>
                <a:lnTo>
                  <a:pt x="877" y="61"/>
                </a:lnTo>
                <a:lnTo>
                  <a:pt x="878" y="61"/>
                </a:lnTo>
                <a:lnTo>
                  <a:pt x="878" y="61"/>
                </a:lnTo>
                <a:lnTo>
                  <a:pt x="878" y="62"/>
                </a:lnTo>
                <a:lnTo>
                  <a:pt x="878" y="63"/>
                </a:lnTo>
                <a:close/>
                <a:moveTo>
                  <a:pt x="880" y="62"/>
                </a:moveTo>
                <a:lnTo>
                  <a:pt x="879" y="63"/>
                </a:lnTo>
                <a:lnTo>
                  <a:pt x="879" y="63"/>
                </a:lnTo>
                <a:lnTo>
                  <a:pt x="879" y="62"/>
                </a:lnTo>
                <a:lnTo>
                  <a:pt x="879" y="62"/>
                </a:lnTo>
                <a:lnTo>
                  <a:pt x="879" y="62"/>
                </a:lnTo>
                <a:lnTo>
                  <a:pt x="879" y="61"/>
                </a:lnTo>
                <a:lnTo>
                  <a:pt x="880" y="61"/>
                </a:lnTo>
                <a:lnTo>
                  <a:pt x="880" y="62"/>
                </a:lnTo>
                <a:close/>
                <a:moveTo>
                  <a:pt x="881" y="63"/>
                </a:moveTo>
                <a:lnTo>
                  <a:pt x="881" y="63"/>
                </a:lnTo>
                <a:lnTo>
                  <a:pt x="880" y="62"/>
                </a:lnTo>
                <a:lnTo>
                  <a:pt x="880" y="62"/>
                </a:lnTo>
                <a:lnTo>
                  <a:pt x="881" y="61"/>
                </a:lnTo>
                <a:lnTo>
                  <a:pt x="882" y="61"/>
                </a:lnTo>
                <a:lnTo>
                  <a:pt x="882" y="62"/>
                </a:lnTo>
                <a:lnTo>
                  <a:pt x="881" y="63"/>
                </a:lnTo>
                <a:close/>
                <a:moveTo>
                  <a:pt x="875" y="63"/>
                </a:moveTo>
                <a:lnTo>
                  <a:pt x="873" y="63"/>
                </a:lnTo>
                <a:lnTo>
                  <a:pt x="873" y="62"/>
                </a:lnTo>
                <a:lnTo>
                  <a:pt x="872" y="61"/>
                </a:lnTo>
                <a:lnTo>
                  <a:pt x="872" y="59"/>
                </a:lnTo>
                <a:lnTo>
                  <a:pt x="873" y="59"/>
                </a:lnTo>
                <a:lnTo>
                  <a:pt x="875" y="60"/>
                </a:lnTo>
                <a:lnTo>
                  <a:pt x="875" y="62"/>
                </a:lnTo>
                <a:lnTo>
                  <a:pt x="875" y="63"/>
                </a:lnTo>
                <a:close/>
                <a:moveTo>
                  <a:pt x="897" y="36"/>
                </a:moveTo>
                <a:lnTo>
                  <a:pt x="896" y="36"/>
                </a:lnTo>
                <a:lnTo>
                  <a:pt x="895" y="36"/>
                </a:lnTo>
                <a:lnTo>
                  <a:pt x="895" y="35"/>
                </a:lnTo>
                <a:lnTo>
                  <a:pt x="896" y="35"/>
                </a:lnTo>
                <a:lnTo>
                  <a:pt x="897" y="35"/>
                </a:lnTo>
                <a:lnTo>
                  <a:pt x="897" y="35"/>
                </a:lnTo>
                <a:lnTo>
                  <a:pt x="897" y="36"/>
                </a:lnTo>
                <a:close/>
                <a:moveTo>
                  <a:pt x="896" y="34"/>
                </a:moveTo>
                <a:lnTo>
                  <a:pt x="895" y="35"/>
                </a:lnTo>
                <a:lnTo>
                  <a:pt x="894" y="34"/>
                </a:lnTo>
                <a:lnTo>
                  <a:pt x="894" y="34"/>
                </a:lnTo>
                <a:lnTo>
                  <a:pt x="895" y="33"/>
                </a:lnTo>
                <a:lnTo>
                  <a:pt x="895" y="33"/>
                </a:lnTo>
                <a:lnTo>
                  <a:pt x="896" y="33"/>
                </a:lnTo>
                <a:lnTo>
                  <a:pt x="896" y="34"/>
                </a:lnTo>
                <a:close/>
                <a:moveTo>
                  <a:pt x="897" y="33"/>
                </a:moveTo>
                <a:lnTo>
                  <a:pt x="896" y="33"/>
                </a:lnTo>
                <a:lnTo>
                  <a:pt x="896" y="33"/>
                </a:lnTo>
                <a:lnTo>
                  <a:pt x="896" y="32"/>
                </a:lnTo>
                <a:lnTo>
                  <a:pt x="896" y="32"/>
                </a:lnTo>
                <a:lnTo>
                  <a:pt x="897" y="32"/>
                </a:lnTo>
                <a:lnTo>
                  <a:pt x="898" y="32"/>
                </a:lnTo>
                <a:lnTo>
                  <a:pt x="898" y="33"/>
                </a:lnTo>
                <a:lnTo>
                  <a:pt x="897" y="33"/>
                </a:lnTo>
                <a:close/>
                <a:moveTo>
                  <a:pt x="818" y="110"/>
                </a:moveTo>
                <a:lnTo>
                  <a:pt x="816" y="111"/>
                </a:lnTo>
                <a:lnTo>
                  <a:pt x="816" y="111"/>
                </a:lnTo>
                <a:lnTo>
                  <a:pt x="815" y="111"/>
                </a:lnTo>
                <a:lnTo>
                  <a:pt x="814" y="113"/>
                </a:lnTo>
                <a:lnTo>
                  <a:pt x="814" y="116"/>
                </a:lnTo>
                <a:lnTo>
                  <a:pt x="814" y="116"/>
                </a:lnTo>
                <a:lnTo>
                  <a:pt x="813" y="117"/>
                </a:lnTo>
                <a:lnTo>
                  <a:pt x="812" y="117"/>
                </a:lnTo>
                <a:lnTo>
                  <a:pt x="811" y="118"/>
                </a:lnTo>
                <a:lnTo>
                  <a:pt x="810" y="118"/>
                </a:lnTo>
                <a:lnTo>
                  <a:pt x="806" y="122"/>
                </a:lnTo>
                <a:lnTo>
                  <a:pt x="806" y="122"/>
                </a:lnTo>
                <a:lnTo>
                  <a:pt x="805" y="123"/>
                </a:lnTo>
                <a:lnTo>
                  <a:pt x="805" y="124"/>
                </a:lnTo>
                <a:lnTo>
                  <a:pt x="803" y="125"/>
                </a:lnTo>
                <a:lnTo>
                  <a:pt x="800" y="127"/>
                </a:lnTo>
                <a:lnTo>
                  <a:pt x="798" y="129"/>
                </a:lnTo>
                <a:lnTo>
                  <a:pt x="797" y="130"/>
                </a:lnTo>
                <a:lnTo>
                  <a:pt x="796" y="132"/>
                </a:lnTo>
                <a:lnTo>
                  <a:pt x="797" y="133"/>
                </a:lnTo>
                <a:lnTo>
                  <a:pt x="798" y="133"/>
                </a:lnTo>
                <a:lnTo>
                  <a:pt x="799" y="133"/>
                </a:lnTo>
                <a:lnTo>
                  <a:pt x="797" y="135"/>
                </a:lnTo>
                <a:lnTo>
                  <a:pt x="795" y="137"/>
                </a:lnTo>
                <a:lnTo>
                  <a:pt x="794" y="139"/>
                </a:lnTo>
                <a:lnTo>
                  <a:pt x="794" y="139"/>
                </a:lnTo>
                <a:lnTo>
                  <a:pt x="792" y="141"/>
                </a:lnTo>
                <a:lnTo>
                  <a:pt x="790" y="141"/>
                </a:lnTo>
                <a:lnTo>
                  <a:pt x="789" y="140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5" y="136"/>
                </a:lnTo>
                <a:lnTo>
                  <a:pt x="783" y="136"/>
                </a:lnTo>
                <a:lnTo>
                  <a:pt x="783" y="136"/>
                </a:lnTo>
                <a:lnTo>
                  <a:pt x="782" y="137"/>
                </a:lnTo>
                <a:lnTo>
                  <a:pt x="782" y="138"/>
                </a:lnTo>
                <a:lnTo>
                  <a:pt x="782" y="138"/>
                </a:lnTo>
                <a:lnTo>
                  <a:pt x="781" y="139"/>
                </a:lnTo>
                <a:lnTo>
                  <a:pt x="780" y="139"/>
                </a:lnTo>
                <a:lnTo>
                  <a:pt x="779" y="139"/>
                </a:lnTo>
                <a:lnTo>
                  <a:pt x="778" y="140"/>
                </a:lnTo>
                <a:lnTo>
                  <a:pt x="779" y="140"/>
                </a:lnTo>
                <a:lnTo>
                  <a:pt x="780" y="140"/>
                </a:lnTo>
                <a:lnTo>
                  <a:pt x="780" y="140"/>
                </a:lnTo>
                <a:lnTo>
                  <a:pt x="783" y="139"/>
                </a:lnTo>
                <a:lnTo>
                  <a:pt x="785" y="139"/>
                </a:lnTo>
                <a:lnTo>
                  <a:pt x="786" y="138"/>
                </a:lnTo>
                <a:lnTo>
                  <a:pt x="786" y="138"/>
                </a:lnTo>
                <a:lnTo>
                  <a:pt x="786" y="138"/>
                </a:lnTo>
                <a:lnTo>
                  <a:pt x="786" y="138"/>
                </a:lnTo>
                <a:lnTo>
                  <a:pt x="787" y="138"/>
                </a:lnTo>
                <a:lnTo>
                  <a:pt x="787" y="139"/>
                </a:lnTo>
                <a:lnTo>
                  <a:pt x="786" y="140"/>
                </a:lnTo>
                <a:lnTo>
                  <a:pt x="786" y="140"/>
                </a:lnTo>
                <a:lnTo>
                  <a:pt x="786" y="141"/>
                </a:lnTo>
                <a:lnTo>
                  <a:pt x="786" y="142"/>
                </a:lnTo>
                <a:lnTo>
                  <a:pt x="788" y="143"/>
                </a:lnTo>
                <a:lnTo>
                  <a:pt x="790" y="143"/>
                </a:lnTo>
                <a:lnTo>
                  <a:pt x="791" y="143"/>
                </a:lnTo>
                <a:lnTo>
                  <a:pt x="792" y="143"/>
                </a:lnTo>
                <a:lnTo>
                  <a:pt x="793" y="142"/>
                </a:lnTo>
                <a:lnTo>
                  <a:pt x="793" y="142"/>
                </a:lnTo>
                <a:lnTo>
                  <a:pt x="795" y="142"/>
                </a:lnTo>
                <a:lnTo>
                  <a:pt x="795" y="142"/>
                </a:lnTo>
                <a:lnTo>
                  <a:pt x="794" y="143"/>
                </a:lnTo>
                <a:lnTo>
                  <a:pt x="793" y="144"/>
                </a:lnTo>
                <a:lnTo>
                  <a:pt x="793" y="144"/>
                </a:lnTo>
                <a:lnTo>
                  <a:pt x="793" y="145"/>
                </a:lnTo>
                <a:lnTo>
                  <a:pt x="792" y="147"/>
                </a:lnTo>
                <a:lnTo>
                  <a:pt x="790" y="147"/>
                </a:lnTo>
                <a:lnTo>
                  <a:pt x="787" y="149"/>
                </a:lnTo>
                <a:lnTo>
                  <a:pt x="787" y="149"/>
                </a:lnTo>
                <a:lnTo>
                  <a:pt x="786" y="150"/>
                </a:lnTo>
                <a:lnTo>
                  <a:pt x="783" y="153"/>
                </a:lnTo>
                <a:lnTo>
                  <a:pt x="783" y="153"/>
                </a:lnTo>
                <a:lnTo>
                  <a:pt x="782" y="154"/>
                </a:lnTo>
                <a:lnTo>
                  <a:pt x="781" y="155"/>
                </a:lnTo>
                <a:lnTo>
                  <a:pt x="779" y="157"/>
                </a:lnTo>
                <a:lnTo>
                  <a:pt x="778" y="158"/>
                </a:lnTo>
                <a:lnTo>
                  <a:pt x="776" y="159"/>
                </a:lnTo>
                <a:lnTo>
                  <a:pt x="776" y="160"/>
                </a:lnTo>
                <a:lnTo>
                  <a:pt x="773" y="163"/>
                </a:lnTo>
                <a:lnTo>
                  <a:pt x="772" y="164"/>
                </a:lnTo>
                <a:lnTo>
                  <a:pt x="772" y="165"/>
                </a:lnTo>
                <a:lnTo>
                  <a:pt x="772" y="166"/>
                </a:lnTo>
                <a:lnTo>
                  <a:pt x="772" y="167"/>
                </a:lnTo>
                <a:lnTo>
                  <a:pt x="770" y="169"/>
                </a:lnTo>
                <a:lnTo>
                  <a:pt x="769" y="169"/>
                </a:lnTo>
                <a:lnTo>
                  <a:pt x="769" y="169"/>
                </a:lnTo>
                <a:lnTo>
                  <a:pt x="769" y="169"/>
                </a:lnTo>
                <a:lnTo>
                  <a:pt x="769" y="170"/>
                </a:lnTo>
                <a:lnTo>
                  <a:pt x="768" y="170"/>
                </a:lnTo>
                <a:lnTo>
                  <a:pt x="768" y="172"/>
                </a:lnTo>
                <a:lnTo>
                  <a:pt x="768" y="174"/>
                </a:lnTo>
                <a:lnTo>
                  <a:pt x="763" y="174"/>
                </a:lnTo>
                <a:lnTo>
                  <a:pt x="761" y="174"/>
                </a:lnTo>
                <a:lnTo>
                  <a:pt x="760" y="174"/>
                </a:lnTo>
                <a:lnTo>
                  <a:pt x="759" y="177"/>
                </a:lnTo>
                <a:lnTo>
                  <a:pt x="759" y="177"/>
                </a:lnTo>
                <a:lnTo>
                  <a:pt x="759" y="177"/>
                </a:lnTo>
                <a:lnTo>
                  <a:pt x="759" y="177"/>
                </a:lnTo>
                <a:lnTo>
                  <a:pt x="758" y="179"/>
                </a:lnTo>
                <a:lnTo>
                  <a:pt x="758" y="179"/>
                </a:lnTo>
                <a:lnTo>
                  <a:pt x="758" y="180"/>
                </a:lnTo>
                <a:lnTo>
                  <a:pt x="757" y="181"/>
                </a:lnTo>
                <a:lnTo>
                  <a:pt x="756" y="182"/>
                </a:lnTo>
                <a:lnTo>
                  <a:pt x="756" y="182"/>
                </a:lnTo>
                <a:lnTo>
                  <a:pt x="755" y="183"/>
                </a:lnTo>
                <a:lnTo>
                  <a:pt x="755" y="184"/>
                </a:lnTo>
                <a:lnTo>
                  <a:pt x="755" y="184"/>
                </a:lnTo>
                <a:lnTo>
                  <a:pt x="754" y="185"/>
                </a:lnTo>
                <a:lnTo>
                  <a:pt x="753" y="186"/>
                </a:lnTo>
                <a:lnTo>
                  <a:pt x="753" y="187"/>
                </a:lnTo>
                <a:lnTo>
                  <a:pt x="750" y="189"/>
                </a:lnTo>
                <a:lnTo>
                  <a:pt x="750" y="190"/>
                </a:lnTo>
                <a:lnTo>
                  <a:pt x="750" y="190"/>
                </a:lnTo>
                <a:lnTo>
                  <a:pt x="749" y="191"/>
                </a:lnTo>
                <a:lnTo>
                  <a:pt x="749" y="193"/>
                </a:lnTo>
                <a:lnTo>
                  <a:pt x="749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49" y="195"/>
                </a:lnTo>
                <a:lnTo>
                  <a:pt x="749" y="195"/>
                </a:lnTo>
                <a:lnTo>
                  <a:pt x="749" y="196"/>
                </a:lnTo>
                <a:lnTo>
                  <a:pt x="747" y="198"/>
                </a:lnTo>
                <a:lnTo>
                  <a:pt x="746" y="198"/>
                </a:lnTo>
                <a:lnTo>
                  <a:pt x="745" y="198"/>
                </a:lnTo>
                <a:lnTo>
                  <a:pt x="744" y="198"/>
                </a:lnTo>
                <a:lnTo>
                  <a:pt x="743" y="200"/>
                </a:lnTo>
                <a:lnTo>
                  <a:pt x="743" y="200"/>
                </a:lnTo>
                <a:lnTo>
                  <a:pt x="743" y="202"/>
                </a:lnTo>
                <a:lnTo>
                  <a:pt x="744" y="203"/>
                </a:lnTo>
                <a:lnTo>
                  <a:pt x="744" y="204"/>
                </a:lnTo>
                <a:lnTo>
                  <a:pt x="744" y="204"/>
                </a:lnTo>
                <a:lnTo>
                  <a:pt x="743" y="206"/>
                </a:lnTo>
                <a:lnTo>
                  <a:pt x="742" y="206"/>
                </a:lnTo>
                <a:lnTo>
                  <a:pt x="742" y="207"/>
                </a:lnTo>
                <a:lnTo>
                  <a:pt x="741" y="207"/>
                </a:lnTo>
                <a:lnTo>
                  <a:pt x="741" y="206"/>
                </a:lnTo>
                <a:lnTo>
                  <a:pt x="742" y="203"/>
                </a:lnTo>
                <a:lnTo>
                  <a:pt x="741" y="202"/>
                </a:lnTo>
                <a:lnTo>
                  <a:pt x="741" y="202"/>
                </a:lnTo>
                <a:lnTo>
                  <a:pt x="740" y="202"/>
                </a:lnTo>
                <a:lnTo>
                  <a:pt x="739" y="202"/>
                </a:lnTo>
                <a:lnTo>
                  <a:pt x="738" y="202"/>
                </a:lnTo>
                <a:lnTo>
                  <a:pt x="735" y="203"/>
                </a:lnTo>
                <a:lnTo>
                  <a:pt x="732" y="205"/>
                </a:lnTo>
                <a:lnTo>
                  <a:pt x="732" y="206"/>
                </a:lnTo>
                <a:lnTo>
                  <a:pt x="732" y="206"/>
                </a:lnTo>
                <a:lnTo>
                  <a:pt x="731" y="211"/>
                </a:lnTo>
                <a:lnTo>
                  <a:pt x="728" y="212"/>
                </a:lnTo>
                <a:lnTo>
                  <a:pt x="727" y="213"/>
                </a:lnTo>
                <a:lnTo>
                  <a:pt x="727" y="214"/>
                </a:lnTo>
                <a:lnTo>
                  <a:pt x="725" y="215"/>
                </a:lnTo>
                <a:lnTo>
                  <a:pt x="725" y="216"/>
                </a:lnTo>
                <a:lnTo>
                  <a:pt x="723" y="217"/>
                </a:lnTo>
                <a:lnTo>
                  <a:pt x="723" y="217"/>
                </a:lnTo>
                <a:lnTo>
                  <a:pt x="719" y="221"/>
                </a:lnTo>
                <a:lnTo>
                  <a:pt x="719" y="221"/>
                </a:lnTo>
                <a:lnTo>
                  <a:pt x="718" y="220"/>
                </a:lnTo>
                <a:lnTo>
                  <a:pt x="718" y="220"/>
                </a:lnTo>
                <a:lnTo>
                  <a:pt x="718" y="217"/>
                </a:lnTo>
                <a:lnTo>
                  <a:pt x="718" y="216"/>
                </a:lnTo>
                <a:lnTo>
                  <a:pt x="718" y="212"/>
                </a:lnTo>
                <a:lnTo>
                  <a:pt x="718" y="212"/>
                </a:lnTo>
                <a:lnTo>
                  <a:pt x="717" y="207"/>
                </a:lnTo>
                <a:lnTo>
                  <a:pt x="719" y="206"/>
                </a:lnTo>
                <a:lnTo>
                  <a:pt x="719" y="206"/>
                </a:lnTo>
                <a:lnTo>
                  <a:pt x="722" y="202"/>
                </a:lnTo>
                <a:lnTo>
                  <a:pt x="722" y="197"/>
                </a:lnTo>
                <a:lnTo>
                  <a:pt x="722" y="197"/>
                </a:lnTo>
                <a:lnTo>
                  <a:pt x="723" y="196"/>
                </a:lnTo>
                <a:lnTo>
                  <a:pt x="722" y="195"/>
                </a:lnTo>
                <a:lnTo>
                  <a:pt x="722" y="195"/>
                </a:lnTo>
                <a:lnTo>
                  <a:pt x="720" y="194"/>
                </a:lnTo>
                <a:lnTo>
                  <a:pt x="720" y="193"/>
                </a:lnTo>
                <a:lnTo>
                  <a:pt x="721" y="192"/>
                </a:lnTo>
                <a:lnTo>
                  <a:pt x="719" y="191"/>
                </a:lnTo>
                <a:lnTo>
                  <a:pt x="719" y="191"/>
                </a:lnTo>
                <a:lnTo>
                  <a:pt x="715" y="191"/>
                </a:lnTo>
                <a:lnTo>
                  <a:pt x="714" y="191"/>
                </a:lnTo>
                <a:lnTo>
                  <a:pt x="714" y="191"/>
                </a:lnTo>
                <a:lnTo>
                  <a:pt x="713" y="191"/>
                </a:lnTo>
                <a:lnTo>
                  <a:pt x="712" y="190"/>
                </a:lnTo>
                <a:lnTo>
                  <a:pt x="711" y="192"/>
                </a:lnTo>
                <a:lnTo>
                  <a:pt x="710" y="192"/>
                </a:lnTo>
                <a:lnTo>
                  <a:pt x="710" y="191"/>
                </a:lnTo>
                <a:lnTo>
                  <a:pt x="709" y="190"/>
                </a:lnTo>
                <a:lnTo>
                  <a:pt x="708" y="189"/>
                </a:lnTo>
                <a:lnTo>
                  <a:pt x="708" y="189"/>
                </a:lnTo>
                <a:lnTo>
                  <a:pt x="709" y="188"/>
                </a:lnTo>
                <a:lnTo>
                  <a:pt x="708" y="188"/>
                </a:lnTo>
                <a:lnTo>
                  <a:pt x="707" y="187"/>
                </a:lnTo>
                <a:lnTo>
                  <a:pt x="707" y="188"/>
                </a:lnTo>
                <a:lnTo>
                  <a:pt x="706" y="189"/>
                </a:lnTo>
                <a:lnTo>
                  <a:pt x="706" y="189"/>
                </a:lnTo>
                <a:lnTo>
                  <a:pt x="706" y="189"/>
                </a:lnTo>
                <a:lnTo>
                  <a:pt x="706" y="191"/>
                </a:lnTo>
                <a:lnTo>
                  <a:pt x="705" y="192"/>
                </a:lnTo>
                <a:lnTo>
                  <a:pt x="703" y="192"/>
                </a:lnTo>
                <a:lnTo>
                  <a:pt x="702" y="191"/>
                </a:lnTo>
                <a:lnTo>
                  <a:pt x="701" y="192"/>
                </a:lnTo>
                <a:lnTo>
                  <a:pt x="700" y="192"/>
                </a:lnTo>
                <a:lnTo>
                  <a:pt x="703" y="194"/>
                </a:lnTo>
                <a:lnTo>
                  <a:pt x="703" y="195"/>
                </a:lnTo>
                <a:lnTo>
                  <a:pt x="703" y="195"/>
                </a:lnTo>
                <a:lnTo>
                  <a:pt x="699" y="195"/>
                </a:lnTo>
                <a:lnTo>
                  <a:pt x="699" y="195"/>
                </a:lnTo>
                <a:lnTo>
                  <a:pt x="699" y="196"/>
                </a:lnTo>
                <a:lnTo>
                  <a:pt x="698" y="196"/>
                </a:lnTo>
                <a:lnTo>
                  <a:pt x="698" y="197"/>
                </a:lnTo>
                <a:lnTo>
                  <a:pt x="698" y="198"/>
                </a:lnTo>
                <a:lnTo>
                  <a:pt x="698" y="198"/>
                </a:lnTo>
                <a:lnTo>
                  <a:pt x="699" y="199"/>
                </a:lnTo>
                <a:lnTo>
                  <a:pt x="699" y="200"/>
                </a:lnTo>
                <a:lnTo>
                  <a:pt x="699" y="200"/>
                </a:lnTo>
                <a:lnTo>
                  <a:pt x="698" y="201"/>
                </a:lnTo>
                <a:lnTo>
                  <a:pt x="697" y="201"/>
                </a:lnTo>
                <a:lnTo>
                  <a:pt x="695" y="199"/>
                </a:lnTo>
                <a:lnTo>
                  <a:pt x="691" y="199"/>
                </a:lnTo>
                <a:lnTo>
                  <a:pt x="690" y="198"/>
                </a:lnTo>
                <a:lnTo>
                  <a:pt x="691" y="198"/>
                </a:lnTo>
                <a:lnTo>
                  <a:pt x="691" y="198"/>
                </a:lnTo>
                <a:lnTo>
                  <a:pt x="691" y="198"/>
                </a:lnTo>
                <a:lnTo>
                  <a:pt x="692" y="197"/>
                </a:lnTo>
                <a:lnTo>
                  <a:pt x="694" y="194"/>
                </a:lnTo>
                <a:lnTo>
                  <a:pt x="692" y="194"/>
                </a:lnTo>
                <a:lnTo>
                  <a:pt x="692" y="195"/>
                </a:lnTo>
                <a:lnTo>
                  <a:pt x="691" y="195"/>
                </a:lnTo>
                <a:lnTo>
                  <a:pt x="690" y="194"/>
                </a:lnTo>
                <a:lnTo>
                  <a:pt x="691" y="193"/>
                </a:lnTo>
                <a:lnTo>
                  <a:pt x="690" y="191"/>
                </a:lnTo>
                <a:lnTo>
                  <a:pt x="692" y="189"/>
                </a:lnTo>
                <a:lnTo>
                  <a:pt x="693" y="189"/>
                </a:lnTo>
                <a:lnTo>
                  <a:pt x="694" y="189"/>
                </a:lnTo>
                <a:lnTo>
                  <a:pt x="695" y="191"/>
                </a:lnTo>
                <a:lnTo>
                  <a:pt x="695" y="191"/>
                </a:lnTo>
                <a:lnTo>
                  <a:pt x="695" y="189"/>
                </a:lnTo>
                <a:lnTo>
                  <a:pt x="695" y="189"/>
                </a:lnTo>
                <a:lnTo>
                  <a:pt x="695" y="187"/>
                </a:lnTo>
                <a:lnTo>
                  <a:pt x="696" y="186"/>
                </a:lnTo>
                <a:lnTo>
                  <a:pt x="698" y="186"/>
                </a:lnTo>
                <a:lnTo>
                  <a:pt x="699" y="185"/>
                </a:lnTo>
                <a:lnTo>
                  <a:pt x="700" y="185"/>
                </a:lnTo>
                <a:lnTo>
                  <a:pt x="700" y="185"/>
                </a:lnTo>
                <a:lnTo>
                  <a:pt x="700" y="185"/>
                </a:lnTo>
                <a:lnTo>
                  <a:pt x="701" y="185"/>
                </a:lnTo>
                <a:lnTo>
                  <a:pt x="702" y="184"/>
                </a:lnTo>
                <a:lnTo>
                  <a:pt x="702" y="183"/>
                </a:lnTo>
                <a:lnTo>
                  <a:pt x="702" y="182"/>
                </a:lnTo>
                <a:lnTo>
                  <a:pt x="700" y="181"/>
                </a:lnTo>
                <a:lnTo>
                  <a:pt x="701" y="181"/>
                </a:lnTo>
                <a:lnTo>
                  <a:pt x="700" y="180"/>
                </a:lnTo>
                <a:lnTo>
                  <a:pt x="700" y="179"/>
                </a:lnTo>
                <a:lnTo>
                  <a:pt x="702" y="178"/>
                </a:lnTo>
                <a:lnTo>
                  <a:pt x="700" y="177"/>
                </a:lnTo>
                <a:lnTo>
                  <a:pt x="701" y="175"/>
                </a:lnTo>
                <a:lnTo>
                  <a:pt x="700" y="175"/>
                </a:lnTo>
                <a:lnTo>
                  <a:pt x="699" y="174"/>
                </a:lnTo>
                <a:lnTo>
                  <a:pt x="700" y="173"/>
                </a:lnTo>
                <a:lnTo>
                  <a:pt x="701" y="173"/>
                </a:lnTo>
                <a:lnTo>
                  <a:pt x="702" y="172"/>
                </a:lnTo>
                <a:lnTo>
                  <a:pt x="701" y="171"/>
                </a:lnTo>
                <a:lnTo>
                  <a:pt x="700" y="172"/>
                </a:lnTo>
                <a:lnTo>
                  <a:pt x="700" y="172"/>
                </a:lnTo>
                <a:lnTo>
                  <a:pt x="699" y="171"/>
                </a:lnTo>
                <a:lnTo>
                  <a:pt x="698" y="173"/>
                </a:lnTo>
                <a:lnTo>
                  <a:pt x="697" y="174"/>
                </a:lnTo>
                <a:lnTo>
                  <a:pt x="696" y="174"/>
                </a:lnTo>
                <a:lnTo>
                  <a:pt x="696" y="173"/>
                </a:lnTo>
                <a:lnTo>
                  <a:pt x="696" y="173"/>
                </a:lnTo>
                <a:lnTo>
                  <a:pt x="695" y="173"/>
                </a:lnTo>
                <a:lnTo>
                  <a:pt x="695" y="174"/>
                </a:lnTo>
                <a:lnTo>
                  <a:pt x="697" y="175"/>
                </a:lnTo>
                <a:lnTo>
                  <a:pt x="697" y="176"/>
                </a:lnTo>
                <a:lnTo>
                  <a:pt x="696" y="176"/>
                </a:lnTo>
                <a:lnTo>
                  <a:pt x="696" y="177"/>
                </a:lnTo>
                <a:lnTo>
                  <a:pt x="695" y="176"/>
                </a:lnTo>
                <a:lnTo>
                  <a:pt x="694" y="176"/>
                </a:lnTo>
                <a:lnTo>
                  <a:pt x="693" y="176"/>
                </a:lnTo>
                <a:lnTo>
                  <a:pt x="693" y="177"/>
                </a:lnTo>
                <a:lnTo>
                  <a:pt x="692" y="177"/>
                </a:lnTo>
                <a:lnTo>
                  <a:pt x="691" y="177"/>
                </a:lnTo>
                <a:lnTo>
                  <a:pt x="690" y="176"/>
                </a:lnTo>
                <a:lnTo>
                  <a:pt x="693" y="174"/>
                </a:lnTo>
                <a:lnTo>
                  <a:pt x="693" y="172"/>
                </a:lnTo>
                <a:lnTo>
                  <a:pt x="693" y="171"/>
                </a:lnTo>
                <a:lnTo>
                  <a:pt x="693" y="170"/>
                </a:lnTo>
                <a:lnTo>
                  <a:pt x="693" y="170"/>
                </a:lnTo>
                <a:lnTo>
                  <a:pt x="692" y="171"/>
                </a:lnTo>
                <a:lnTo>
                  <a:pt x="691" y="173"/>
                </a:lnTo>
                <a:lnTo>
                  <a:pt x="691" y="173"/>
                </a:lnTo>
                <a:lnTo>
                  <a:pt x="690" y="173"/>
                </a:lnTo>
                <a:lnTo>
                  <a:pt x="690" y="170"/>
                </a:lnTo>
                <a:lnTo>
                  <a:pt x="690" y="169"/>
                </a:lnTo>
                <a:lnTo>
                  <a:pt x="690" y="168"/>
                </a:lnTo>
                <a:lnTo>
                  <a:pt x="689" y="168"/>
                </a:lnTo>
                <a:lnTo>
                  <a:pt x="689" y="167"/>
                </a:lnTo>
                <a:lnTo>
                  <a:pt x="689" y="166"/>
                </a:lnTo>
                <a:lnTo>
                  <a:pt x="689" y="166"/>
                </a:lnTo>
                <a:lnTo>
                  <a:pt x="690" y="165"/>
                </a:lnTo>
                <a:lnTo>
                  <a:pt x="690" y="165"/>
                </a:lnTo>
                <a:lnTo>
                  <a:pt x="690" y="165"/>
                </a:lnTo>
                <a:lnTo>
                  <a:pt x="688" y="167"/>
                </a:lnTo>
                <a:lnTo>
                  <a:pt x="688" y="167"/>
                </a:lnTo>
                <a:lnTo>
                  <a:pt x="687" y="167"/>
                </a:lnTo>
                <a:lnTo>
                  <a:pt x="686" y="166"/>
                </a:lnTo>
                <a:lnTo>
                  <a:pt x="686" y="166"/>
                </a:lnTo>
                <a:lnTo>
                  <a:pt x="685" y="166"/>
                </a:lnTo>
                <a:lnTo>
                  <a:pt x="684" y="167"/>
                </a:lnTo>
                <a:lnTo>
                  <a:pt x="682" y="168"/>
                </a:lnTo>
                <a:lnTo>
                  <a:pt x="682" y="169"/>
                </a:lnTo>
                <a:lnTo>
                  <a:pt x="682" y="169"/>
                </a:lnTo>
                <a:lnTo>
                  <a:pt x="681" y="170"/>
                </a:lnTo>
                <a:lnTo>
                  <a:pt x="680" y="171"/>
                </a:lnTo>
                <a:lnTo>
                  <a:pt x="679" y="172"/>
                </a:lnTo>
                <a:lnTo>
                  <a:pt x="679" y="172"/>
                </a:lnTo>
                <a:lnTo>
                  <a:pt x="678" y="170"/>
                </a:lnTo>
                <a:lnTo>
                  <a:pt x="678" y="168"/>
                </a:lnTo>
                <a:lnTo>
                  <a:pt x="679" y="167"/>
                </a:lnTo>
                <a:lnTo>
                  <a:pt x="681" y="166"/>
                </a:lnTo>
                <a:lnTo>
                  <a:pt x="681" y="164"/>
                </a:lnTo>
                <a:lnTo>
                  <a:pt x="683" y="163"/>
                </a:lnTo>
                <a:lnTo>
                  <a:pt x="681" y="163"/>
                </a:lnTo>
                <a:lnTo>
                  <a:pt x="680" y="162"/>
                </a:lnTo>
                <a:lnTo>
                  <a:pt x="680" y="161"/>
                </a:lnTo>
                <a:lnTo>
                  <a:pt x="682" y="159"/>
                </a:lnTo>
                <a:lnTo>
                  <a:pt x="683" y="158"/>
                </a:lnTo>
                <a:lnTo>
                  <a:pt x="683" y="158"/>
                </a:lnTo>
                <a:lnTo>
                  <a:pt x="684" y="158"/>
                </a:lnTo>
                <a:lnTo>
                  <a:pt x="683" y="157"/>
                </a:lnTo>
                <a:lnTo>
                  <a:pt x="683" y="157"/>
                </a:lnTo>
                <a:lnTo>
                  <a:pt x="683" y="157"/>
                </a:lnTo>
                <a:lnTo>
                  <a:pt x="682" y="158"/>
                </a:lnTo>
                <a:lnTo>
                  <a:pt x="681" y="158"/>
                </a:lnTo>
                <a:lnTo>
                  <a:pt x="678" y="161"/>
                </a:lnTo>
                <a:lnTo>
                  <a:pt x="676" y="163"/>
                </a:lnTo>
                <a:lnTo>
                  <a:pt x="675" y="163"/>
                </a:lnTo>
                <a:lnTo>
                  <a:pt x="673" y="164"/>
                </a:lnTo>
                <a:lnTo>
                  <a:pt x="673" y="164"/>
                </a:lnTo>
                <a:lnTo>
                  <a:pt x="672" y="164"/>
                </a:lnTo>
                <a:lnTo>
                  <a:pt x="670" y="164"/>
                </a:lnTo>
                <a:lnTo>
                  <a:pt x="669" y="164"/>
                </a:lnTo>
                <a:lnTo>
                  <a:pt x="668" y="164"/>
                </a:lnTo>
                <a:lnTo>
                  <a:pt x="667" y="165"/>
                </a:lnTo>
                <a:lnTo>
                  <a:pt x="666" y="167"/>
                </a:lnTo>
                <a:lnTo>
                  <a:pt x="666" y="169"/>
                </a:lnTo>
                <a:lnTo>
                  <a:pt x="666" y="169"/>
                </a:lnTo>
                <a:lnTo>
                  <a:pt x="666" y="169"/>
                </a:lnTo>
                <a:lnTo>
                  <a:pt x="665" y="169"/>
                </a:lnTo>
                <a:lnTo>
                  <a:pt x="665" y="170"/>
                </a:lnTo>
                <a:lnTo>
                  <a:pt x="664" y="171"/>
                </a:lnTo>
                <a:lnTo>
                  <a:pt x="663" y="172"/>
                </a:lnTo>
                <a:lnTo>
                  <a:pt x="662" y="172"/>
                </a:lnTo>
                <a:lnTo>
                  <a:pt x="662" y="172"/>
                </a:lnTo>
                <a:lnTo>
                  <a:pt x="661" y="173"/>
                </a:lnTo>
                <a:lnTo>
                  <a:pt x="661" y="174"/>
                </a:lnTo>
                <a:lnTo>
                  <a:pt x="660" y="174"/>
                </a:lnTo>
                <a:lnTo>
                  <a:pt x="660" y="174"/>
                </a:lnTo>
                <a:lnTo>
                  <a:pt x="658" y="176"/>
                </a:lnTo>
                <a:lnTo>
                  <a:pt x="658" y="177"/>
                </a:lnTo>
                <a:lnTo>
                  <a:pt x="657" y="177"/>
                </a:lnTo>
                <a:lnTo>
                  <a:pt x="655" y="179"/>
                </a:lnTo>
                <a:lnTo>
                  <a:pt x="654" y="179"/>
                </a:lnTo>
                <a:lnTo>
                  <a:pt x="653" y="178"/>
                </a:lnTo>
                <a:lnTo>
                  <a:pt x="653" y="178"/>
                </a:lnTo>
                <a:lnTo>
                  <a:pt x="653" y="179"/>
                </a:lnTo>
                <a:lnTo>
                  <a:pt x="653" y="179"/>
                </a:lnTo>
                <a:lnTo>
                  <a:pt x="652" y="180"/>
                </a:lnTo>
                <a:lnTo>
                  <a:pt x="652" y="180"/>
                </a:lnTo>
                <a:lnTo>
                  <a:pt x="652" y="181"/>
                </a:lnTo>
                <a:lnTo>
                  <a:pt x="651" y="182"/>
                </a:lnTo>
                <a:lnTo>
                  <a:pt x="651" y="182"/>
                </a:lnTo>
                <a:lnTo>
                  <a:pt x="650" y="182"/>
                </a:lnTo>
                <a:lnTo>
                  <a:pt x="649" y="181"/>
                </a:lnTo>
                <a:lnTo>
                  <a:pt x="649" y="181"/>
                </a:lnTo>
                <a:lnTo>
                  <a:pt x="648" y="180"/>
                </a:lnTo>
                <a:lnTo>
                  <a:pt x="648" y="180"/>
                </a:lnTo>
                <a:lnTo>
                  <a:pt x="648" y="181"/>
                </a:lnTo>
                <a:lnTo>
                  <a:pt x="648" y="184"/>
                </a:lnTo>
                <a:lnTo>
                  <a:pt x="648" y="185"/>
                </a:lnTo>
                <a:lnTo>
                  <a:pt x="646" y="185"/>
                </a:lnTo>
                <a:lnTo>
                  <a:pt x="646" y="185"/>
                </a:lnTo>
                <a:lnTo>
                  <a:pt x="645" y="185"/>
                </a:lnTo>
                <a:lnTo>
                  <a:pt x="645" y="186"/>
                </a:lnTo>
                <a:lnTo>
                  <a:pt x="645" y="186"/>
                </a:lnTo>
                <a:lnTo>
                  <a:pt x="644" y="185"/>
                </a:lnTo>
                <a:lnTo>
                  <a:pt x="642" y="185"/>
                </a:lnTo>
                <a:lnTo>
                  <a:pt x="642" y="186"/>
                </a:lnTo>
                <a:lnTo>
                  <a:pt x="641" y="187"/>
                </a:lnTo>
                <a:lnTo>
                  <a:pt x="641" y="187"/>
                </a:lnTo>
                <a:lnTo>
                  <a:pt x="640" y="187"/>
                </a:lnTo>
                <a:lnTo>
                  <a:pt x="640" y="188"/>
                </a:lnTo>
                <a:lnTo>
                  <a:pt x="640" y="188"/>
                </a:lnTo>
                <a:lnTo>
                  <a:pt x="642" y="189"/>
                </a:lnTo>
                <a:lnTo>
                  <a:pt x="643" y="189"/>
                </a:lnTo>
                <a:lnTo>
                  <a:pt x="643" y="190"/>
                </a:lnTo>
                <a:lnTo>
                  <a:pt x="640" y="193"/>
                </a:lnTo>
                <a:lnTo>
                  <a:pt x="639" y="194"/>
                </a:lnTo>
                <a:lnTo>
                  <a:pt x="639" y="194"/>
                </a:lnTo>
                <a:lnTo>
                  <a:pt x="639" y="195"/>
                </a:lnTo>
                <a:lnTo>
                  <a:pt x="638" y="195"/>
                </a:lnTo>
                <a:lnTo>
                  <a:pt x="638" y="195"/>
                </a:lnTo>
                <a:lnTo>
                  <a:pt x="637" y="195"/>
                </a:lnTo>
                <a:lnTo>
                  <a:pt x="637" y="195"/>
                </a:lnTo>
                <a:lnTo>
                  <a:pt x="636" y="196"/>
                </a:lnTo>
                <a:lnTo>
                  <a:pt x="636" y="196"/>
                </a:lnTo>
                <a:lnTo>
                  <a:pt x="632" y="201"/>
                </a:lnTo>
                <a:lnTo>
                  <a:pt x="631" y="201"/>
                </a:lnTo>
                <a:lnTo>
                  <a:pt x="631" y="201"/>
                </a:lnTo>
                <a:lnTo>
                  <a:pt x="631" y="200"/>
                </a:lnTo>
                <a:lnTo>
                  <a:pt x="632" y="199"/>
                </a:lnTo>
                <a:lnTo>
                  <a:pt x="631" y="199"/>
                </a:lnTo>
                <a:lnTo>
                  <a:pt x="631" y="198"/>
                </a:lnTo>
                <a:lnTo>
                  <a:pt x="630" y="200"/>
                </a:lnTo>
                <a:lnTo>
                  <a:pt x="630" y="200"/>
                </a:lnTo>
                <a:lnTo>
                  <a:pt x="629" y="199"/>
                </a:lnTo>
                <a:lnTo>
                  <a:pt x="628" y="199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7" y="203"/>
                </a:lnTo>
                <a:lnTo>
                  <a:pt x="627" y="203"/>
                </a:lnTo>
                <a:lnTo>
                  <a:pt x="627" y="203"/>
                </a:lnTo>
                <a:lnTo>
                  <a:pt x="625" y="204"/>
                </a:lnTo>
                <a:lnTo>
                  <a:pt x="624" y="205"/>
                </a:lnTo>
                <a:lnTo>
                  <a:pt x="624" y="205"/>
                </a:lnTo>
                <a:lnTo>
                  <a:pt x="624" y="205"/>
                </a:lnTo>
                <a:lnTo>
                  <a:pt x="625" y="207"/>
                </a:lnTo>
                <a:lnTo>
                  <a:pt x="626" y="207"/>
                </a:lnTo>
                <a:lnTo>
                  <a:pt x="627" y="204"/>
                </a:lnTo>
                <a:lnTo>
                  <a:pt x="629" y="205"/>
                </a:lnTo>
                <a:lnTo>
                  <a:pt x="628" y="208"/>
                </a:lnTo>
                <a:lnTo>
                  <a:pt x="626" y="210"/>
                </a:lnTo>
                <a:lnTo>
                  <a:pt x="625" y="211"/>
                </a:lnTo>
                <a:lnTo>
                  <a:pt x="625" y="212"/>
                </a:lnTo>
                <a:lnTo>
                  <a:pt x="625" y="214"/>
                </a:lnTo>
                <a:lnTo>
                  <a:pt x="623" y="217"/>
                </a:lnTo>
                <a:lnTo>
                  <a:pt x="623" y="217"/>
                </a:lnTo>
                <a:lnTo>
                  <a:pt x="624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7" y="217"/>
                </a:lnTo>
                <a:lnTo>
                  <a:pt x="628" y="215"/>
                </a:lnTo>
                <a:lnTo>
                  <a:pt x="628" y="214"/>
                </a:lnTo>
                <a:lnTo>
                  <a:pt x="630" y="213"/>
                </a:lnTo>
                <a:lnTo>
                  <a:pt x="631" y="212"/>
                </a:lnTo>
                <a:lnTo>
                  <a:pt x="632" y="212"/>
                </a:lnTo>
                <a:lnTo>
                  <a:pt x="630" y="212"/>
                </a:lnTo>
                <a:lnTo>
                  <a:pt x="629" y="211"/>
                </a:lnTo>
                <a:lnTo>
                  <a:pt x="629" y="210"/>
                </a:lnTo>
                <a:lnTo>
                  <a:pt x="629" y="209"/>
                </a:lnTo>
                <a:lnTo>
                  <a:pt x="631" y="207"/>
                </a:lnTo>
                <a:lnTo>
                  <a:pt x="630" y="205"/>
                </a:lnTo>
                <a:lnTo>
                  <a:pt x="632" y="204"/>
                </a:lnTo>
                <a:lnTo>
                  <a:pt x="632" y="204"/>
                </a:lnTo>
                <a:lnTo>
                  <a:pt x="634" y="205"/>
                </a:lnTo>
                <a:lnTo>
                  <a:pt x="634" y="204"/>
                </a:lnTo>
                <a:lnTo>
                  <a:pt x="635" y="203"/>
                </a:lnTo>
                <a:lnTo>
                  <a:pt x="637" y="203"/>
                </a:lnTo>
                <a:lnTo>
                  <a:pt x="637" y="203"/>
                </a:lnTo>
                <a:lnTo>
                  <a:pt x="638" y="204"/>
                </a:lnTo>
                <a:lnTo>
                  <a:pt x="638" y="204"/>
                </a:lnTo>
                <a:lnTo>
                  <a:pt x="639" y="202"/>
                </a:lnTo>
                <a:lnTo>
                  <a:pt x="640" y="202"/>
                </a:lnTo>
                <a:lnTo>
                  <a:pt x="641" y="204"/>
                </a:lnTo>
                <a:lnTo>
                  <a:pt x="642" y="202"/>
                </a:lnTo>
                <a:lnTo>
                  <a:pt x="643" y="202"/>
                </a:lnTo>
                <a:lnTo>
                  <a:pt x="643" y="202"/>
                </a:lnTo>
                <a:lnTo>
                  <a:pt x="643" y="202"/>
                </a:lnTo>
                <a:lnTo>
                  <a:pt x="642" y="205"/>
                </a:lnTo>
                <a:lnTo>
                  <a:pt x="643" y="205"/>
                </a:lnTo>
                <a:lnTo>
                  <a:pt x="643" y="205"/>
                </a:lnTo>
                <a:lnTo>
                  <a:pt x="645" y="203"/>
                </a:lnTo>
                <a:lnTo>
                  <a:pt x="645" y="202"/>
                </a:lnTo>
                <a:lnTo>
                  <a:pt x="648" y="199"/>
                </a:lnTo>
                <a:lnTo>
                  <a:pt x="649" y="199"/>
                </a:lnTo>
                <a:lnTo>
                  <a:pt x="650" y="198"/>
                </a:lnTo>
                <a:lnTo>
                  <a:pt x="651" y="198"/>
                </a:lnTo>
                <a:lnTo>
                  <a:pt x="652" y="197"/>
                </a:lnTo>
                <a:lnTo>
                  <a:pt x="655" y="196"/>
                </a:lnTo>
                <a:lnTo>
                  <a:pt x="655" y="197"/>
                </a:lnTo>
                <a:lnTo>
                  <a:pt x="655" y="197"/>
                </a:lnTo>
                <a:lnTo>
                  <a:pt x="656" y="194"/>
                </a:lnTo>
                <a:lnTo>
                  <a:pt x="657" y="195"/>
                </a:lnTo>
                <a:lnTo>
                  <a:pt x="657" y="195"/>
                </a:lnTo>
                <a:lnTo>
                  <a:pt x="657" y="197"/>
                </a:lnTo>
                <a:lnTo>
                  <a:pt x="657" y="197"/>
                </a:lnTo>
                <a:lnTo>
                  <a:pt x="657" y="199"/>
                </a:lnTo>
                <a:lnTo>
                  <a:pt x="657" y="199"/>
                </a:lnTo>
                <a:lnTo>
                  <a:pt x="656" y="200"/>
                </a:lnTo>
                <a:lnTo>
                  <a:pt x="655" y="201"/>
                </a:lnTo>
                <a:lnTo>
                  <a:pt x="656" y="203"/>
                </a:lnTo>
                <a:lnTo>
                  <a:pt x="656" y="203"/>
                </a:lnTo>
                <a:lnTo>
                  <a:pt x="657" y="201"/>
                </a:lnTo>
                <a:lnTo>
                  <a:pt x="657" y="200"/>
                </a:lnTo>
                <a:lnTo>
                  <a:pt x="659" y="199"/>
                </a:lnTo>
                <a:lnTo>
                  <a:pt x="659" y="199"/>
                </a:lnTo>
                <a:lnTo>
                  <a:pt x="661" y="201"/>
                </a:lnTo>
                <a:lnTo>
                  <a:pt x="661" y="205"/>
                </a:lnTo>
                <a:lnTo>
                  <a:pt x="658" y="209"/>
                </a:lnTo>
                <a:lnTo>
                  <a:pt x="658" y="210"/>
                </a:lnTo>
                <a:lnTo>
                  <a:pt x="658" y="210"/>
                </a:lnTo>
                <a:lnTo>
                  <a:pt x="656" y="209"/>
                </a:lnTo>
                <a:lnTo>
                  <a:pt x="656" y="210"/>
                </a:lnTo>
                <a:lnTo>
                  <a:pt x="656" y="210"/>
                </a:lnTo>
                <a:lnTo>
                  <a:pt x="657" y="212"/>
                </a:lnTo>
                <a:lnTo>
                  <a:pt x="657" y="212"/>
                </a:lnTo>
                <a:lnTo>
                  <a:pt x="658" y="214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20"/>
                </a:lnTo>
                <a:lnTo>
                  <a:pt x="657" y="220"/>
                </a:lnTo>
                <a:lnTo>
                  <a:pt x="657" y="221"/>
                </a:lnTo>
                <a:lnTo>
                  <a:pt x="656" y="221"/>
                </a:lnTo>
                <a:lnTo>
                  <a:pt x="655" y="218"/>
                </a:lnTo>
                <a:lnTo>
                  <a:pt x="653" y="217"/>
                </a:lnTo>
                <a:lnTo>
                  <a:pt x="654" y="216"/>
                </a:lnTo>
                <a:lnTo>
                  <a:pt x="653" y="216"/>
                </a:lnTo>
                <a:lnTo>
                  <a:pt x="650" y="214"/>
                </a:lnTo>
                <a:lnTo>
                  <a:pt x="648" y="214"/>
                </a:lnTo>
                <a:lnTo>
                  <a:pt x="648" y="215"/>
                </a:lnTo>
                <a:lnTo>
                  <a:pt x="649" y="216"/>
                </a:lnTo>
                <a:lnTo>
                  <a:pt x="649" y="216"/>
                </a:lnTo>
                <a:lnTo>
                  <a:pt x="648" y="217"/>
                </a:lnTo>
                <a:lnTo>
                  <a:pt x="645" y="217"/>
                </a:lnTo>
                <a:lnTo>
                  <a:pt x="644" y="217"/>
                </a:lnTo>
                <a:lnTo>
                  <a:pt x="645" y="219"/>
                </a:lnTo>
                <a:lnTo>
                  <a:pt x="646" y="219"/>
                </a:lnTo>
                <a:lnTo>
                  <a:pt x="647" y="219"/>
                </a:lnTo>
                <a:lnTo>
                  <a:pt x="649" y="218"/>
                </a:lnTo>
                <a:lnTo>
                  <a:pt x="650" y="218"/>
                </a:lnTo>
                <a:lnTo>
                  <a:pt x="651" y="220"/>
                </a:lnTo>
                <a:lnTo>
                  <a:pt x="651" y="220"/>
                </a:lnTo>
                <a:lnTo>
                  <a:pt x="650" y="221"/>
                </a:lnTo>
                <a:lnTo>
                  <a:pt x="651" y="222"/>
                </a:lnTo>
                <a:lnTo>
                  <a:pt x="651" y="222"/>
                </a:lnTo>
                <a:lnTo>
                  <a:pt x="652" y="222"/>
                </a:lnTo>
                <a:lnTo>
                  <a:pt x="653" y="222"/>
                </a:lnTo>
                <a:lnTo>
                  <a:pt x="653" y="223"/>
                </a:lnTo>
                <a:lnTo>
                  <a:pt x="654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6"/>
                </a:lnTo>
                <a:lnTo>
                  <a:pt x="656" y="228"/>
                </a:lnTo>
                <a:lnTo>
                  <a:pt x="652" y="229"/>
                </a:lnTo>
                <a:lnTo>
                  <a:pt x="649" y="232"/>
                </a:lnTo>
                <a:lnTo>
                  <a:pt x="649" y="233"/>
                </a:lnTo>
                <a:lnTo>
                  <a:pt x="649" y="235"/>
                </a:lnTo>
                <a:lnTo>
                  <a:pt x="647" y="236"/>
                </a:lnTo>
                <a:lnTo>
                  <a:pt x="644" y="236"/>
                </a:lnTo>
                <a:lnTo>
                  <a:pt x="644" y="236"/>
                </a:lnTo>
                <a:lnTo>
                  <a:pt x="642" y="236"/>
                </a:lnTo>
                <a:lnTo>
                  <a:pt x="641" y="237"/>
                </a:lnTo>
                <a:lnTo>
                  <a:pt x="639" y="237"/>
                </a:lnTo>
                <a:lnTo>
                  <a:pt x="638" y="236"/>
                </a:lnTo>
                <a:lnTo>
                  <a:pt x="638" y="234"/>
                </a:lnTo>
                <a:lnTo>
                  <a:pt x="638" y="233"/>
                </a:lnTo>
                <a:lnTo>
                  <a:pt x="637" y="232"/>
                </a:lnTo>
                <a:lnTo>
                  <a:pt x="636" y="232"/>
                </a:lnTo>
                <a:lnTo>
                  <a:pt x="635" y="231"/>
                </a:lnTo>
                <a:lnTo>
                  <a:pt x="635" y="230"/>
                </a:lnTo>
                <a:lnTo>
                  <a:pt x="636" y="229"/>
                </a:lnTo>
                <a:lnTo>
                  <a:pt x="636" y="228"/>
                </a:lnTo>
                <a:lnTo>
                  <a:pt x="634" y="228"/>
                </a:lnTo>
                <a:lnTo>
                  <a:pt x="633" y="227"/>
                </a:lnTo>
                <a:lnTo>
                  <a:pt x="632" y="226"/>
                </a:lnTo>
                <a:lnTo>
                  <a:pt x="630" y="226"/>
                </a:lnTo>
                <a:lnTo>
                  <a:pt x="629" y="224"/>
                </a:lnTo>
                <a:lnTo>
                  <a:pt x="629" y="222"/>
                </a:lnTo>
                <a:lnTo>
                  <a:pt x="629" y="221"/>
                </a:lnTo>
                <a:lnTo>
                  <a:pt x="628" y="219"/>
                </a:lnTo>
                <a:lnTo>
                  <a:pt x="627" y="220"/>
                </a:lnTo>
                <a:lnTo>
                  <a:pt x="627" y="221"/>
                </a:lnTo>
                <a:lnTo>
                  <a:pt x="627" y="225"/>
                </a:lnTo>
                <a:lnTo>
                  <a:pt x="628" y="226"/>
                </a:lnTo>
                <a:lnTo>
                  <a:pt x="627" y="227"/>
                </a:lnTo>
                <a:lnTo>
                  <a:pt x="626" y="227"/>
                </a:lnTo>
                <a:lnTo>
                  <a:pt x="624" y="226"/>
                </a:lnTo>
                <a:lnTo>
                  <a:pt x="623" y="226"/>
                </a:lnTo>
                <a:lnTo>
                  <a:pt x="621" y="226"/>
                </a:lnTo>
                <a:lnTo>
                  <a:pt x="618" y="222"/>
                </a:lnTo>
                <a:lnTo>
                  <a:pt x="616" y="223"/>
                </a:lnTo>
                <a:lnTo>
                  <a:pt x="615" y="222"/>
                </a:lnTo>
                <a:lnTo>
                  <a:pt x="615" y="219"/>
                </a:lnTo>
                <a:lnTo>
                  <a:pt x="616" y="219"/>
                </a:lnTo>
                <a:lnTo>
                  <a:pt x="617" y="217"/>
                </a:lnTo>
                <a:lnTo>
                  <a:pt x="618" y="217"/>
                </a:lnTo>
                <a:lnTo>
                  <a:pt x="620" y="217"/>
                </a:lnTo>
                <a:lnTo>
                  <a:pt x="621" y="215"/>
                </a:lnTo>
                <a:lnTo>
                  <a:pt x="621" y="211"/>
                </a:lnTo>
                <a:lnTo>
                  <a:pt x="620" y="210"/>
                </a:lnTo>
                <a:lnTo>
                  <a:pt x="619" y="211"/>
                </a:lnTo>
                <a:lnTo>
                  <a:pt x="620" y="212"/>
                </a:lnTo>
                <a:lnTo>
                  <a:pt x="620" y="214"/>
                </a:lnTo>
                <a:lnTo>
                  <a:pt x="620" y="214"/>
                </a:lnTo>
                <a:lnTo>
                  <a:pt x="615" y="214"/>
                </a:lnTo>
                <a:lnTo>
                  <a:pt x="612" y="217"/>
                </a:lnTo>
                <a:lnTo>
                  <a:pt x="611" y="220"/>
                </a:lnTo>
                <a:lnTo>
                  <a:pt x="608" y="222"/>
                </a:lnTo>
                <a:lnTo>
                  <a:pt x="607" y="222"/>
                </a:lnTo>
                <a:lnTo>
                  <a:pt x="606" y="221"/>
                </a:lnTo>
                <a:lnTo>
                  <a:pt x="605" y="220"/>
                </a:lnTo>
                <a:lnTo>
                  <a:pt x="604" y="219"/>
                </a:lnTo>
                <a:lnTo>
                  <a:pt x="603" y="216"/>
                </a:lnTo>
                <a:lnTo>
                  <a:pt x="603" y="215"/>
                </a:lnTo>
                <a:lnTo>
                  <a:pt x="602" y="214"/>
                </a:lnTo>
                <a:lnTo>
                  <a:pt x="602" y="213"/>
                </a:lnTo>
                <a:lnTo>
                  <a:pt x="601" y="213"/>
                </a:lnTo>
                <a:lnTo>
                  <a:pt x="601" y="215"/>
                </a:lnTo>
                <a:lnTo>
                  <a:pt x="601" y="215"/>
                </a:lnTo>
                <a:lnTo>
                  <a:pt x="601" y="217"/>
                </a:lnTo>
                <a:lnTo>
                  <a:pt x="602" y="218"/>
                </a:lnTo>
                <a:lnTo>
                  <a:pt x="602" y="219"/>
                </a:lnTo>
                <a:lnTo>
                  <a:pt x="603" y="221"/>
                </a:lnTo>
                <a:lnTo>
                  <a:pt x="603" y="223"/>
                </a:lnTo>
                <a:lnTo>
                  <a:pt x="600" y="225"/>
                </a:lnTo>
                <a:lnTo>
                  <a:pt x="600" y="226"/>
                </a:lnTo>
                <a:lnTo>
                  <a:pt x="601" y="227"/>
                </a:lnTo>
                <a:lnTo>
                  <a:pt x="601" y="229"/>
                </a:lnTo>
                <a:lnTo>
                  <a:pt x="600" y="230"/>
                </a:lnTo>
                <a:lnTo>
                  <a:pt x="598" y="230"/>
                </a:lnTo>
                <a:lnTo>
                  <a:pt x="597" y="228"/>
                </a:lnTo>
                <a:lnTo>
                  <a:pt x="596" y="224"/>
                </a:lnTo>
                <a:lnTo>
                  <a:pt x="594" y="221"/>
                </a:lnTo>
                <a:lnTo>
                  <a:pt x="593" y="219"/>
                </a:lnTo>
                <a:lnTo>
                  <a:pt x="592" y="220"/>
                </a:lnTo>
                <a:lnTo>
                  <a:pt x="592" y="223"/>
                </a:lnTo>
                <a:lnTo>
                  <a:pt x="595" y="225"/>
                </a:lnTo>
                <a:lnTo>
                  <a:pt x="595" y="226"/>
                </a:lnTo>
                <a:lnTo>
                  <a:pt x="593" y="227"/>
                </a:lnTo>
                <a:lnTo>
                  <a:pt x="593" y="228"/>
                </a:lnTo>
                <a:lnTo>
                  <a:pt x="595" y="230"/>
                </a:lnTo>
                <a:lnTo>
                  <a:pt x="595" y="230"/>
                </a:lnTo>
                <a:lnTo>
                  <a:pt x="594" y="232"/>
                </a:lnTo>
                <a:lnTo>
                  <a:pt x="594" y="233"/>
                </a:lnTo>
                <a:lnTo>
                  <a:pt x="594" y="236"/>
                </a:lnTo>
                <a:lnTo>
                  <a:pt x="593" y="237"/>
                </a:lnTo>
                <a:lnTo>
                  <a:pt x="591" y="236"/>
                </a:lnTo>
                <a:lnTo>
                  <a:pt x="590" y="237"/>
                </a:lnTo>
                <a:lnTo>
                  <a:pt x="589" y="237"/>
                </a:lnTo>
                <a:lnTo>
                  <a:pt x="584" y="242"/>
                </a:lnTo>
                <a:lnTo>
                  <a:pt x="583" y="242"/>
                </a:lnTo>
                <a:lnTo>
                  <a:pt x="582" y="242"/>
                </a:lnTo>
                <a:lnTo>
                  <a:pt x="582" y="240"/>
                </a:lnTo>
                <a:lnTo>
                  <a:pt x="582" y="240"/>
                </a:lnTo>
                <a:lnTo>
                  <a:pt x="582" y="238"/>
                </a:lnTo>
                <a:lnTo>
                  <a:pt x="581" y="237"/>
                </a:lnTo>
                <a:lnTo>
                  <a:pt x="581" y="235"/>
                </a:lnTo>
                <a:lnTo>
                  <a:pt x="582" y="233"/>
                </a:lnTo>
                <a:lnTo>
                  <a:pt x="582" y="230"/>
                </a:lnTo>
                <a:lnTo>
                  <a:pt x="583" y="230"/>
                </a:lnTo>
                <a:lnTo>
                  <a:pt x="584" y="228"/>
                </a:lnTo>
                <a:lnTo>
                  <a:pt x="583" y="225"/>
                </a:lnTo>
                <a:lnTo>
                  <a:pt x="581" y="225"/>
                </a:lnTo>
                <a:lnTo>
                  <a:pt x="580" y="225"/>
                </a:lnTo>
                <a:lnTo>
                  <a:pt x="580" y="227"/>
                </a:lnTo>
                <a:lnTo>
                  <a:pt x="581" y="228"/>
                </a:lnTo>
                <a:lnTo>
                  <a:pt x="580" y="230"/>
                </a:lnTo>
                <a:lnTo>
                  <a:pt x="580" y="231"/>
                </a:lnTo>
                <a:lnTo>
                  <a:pt x="579" y="231"/>
                </a:lnTo>
                <a:lnTo>
                  <a:pt x="579" y="230"/>
                </a:lnTo>
                <a:lnTo>
                  <a:pt x="578" y="227"/>
                </a:lnTo>
                <a:lnTo>
                  <a:pt x="577" y="227"/>
                </a:lnTo>
                <a:lnTo>
                  <a:pt x="577" y="229"/>
                </a:lnTo>
                <a:lnTo>
                  <a:pt x="578" y="230"/>
                </a:lnTo>
                <a:lnTo>
                  <a:pt x="578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6"/>
                </a:lnTo>
                <a:lnTo>
                  <a:pt x="580" y="237"/>
                </a:lnTo>
                <a:lnTo>
                  <a:pt x="580" y="239"/>
                </a:lnTo>
                <a:lnTo>
                  <a:pt x="581" y="240"/>
                </a:lnTo>
                <a:lnTo>
                  <a:pt x="581" y="244"/>
                </a:lnTo>
                <a:lnTo>
                  <a:pt x="580" y="245"/>
                </a:lnTo>
                <a:lnTo>
                  <a:pt x="577" y="245"/>
                </a:lnTo>
                <a:lnTo>
                  <a:pt x="574" y="247"/>
                </a:lnTo>
                <a:lnTo>
                  <a:pt x="573" y="247"/>
                </a:lnTo>
                <a:lnTo>
                  <a:pt x="572" y="246"/>
                </a:lnTo>
                <a:lnTo>
                  <a:pt x="572" y="246"/>
                </a:lnTo>
                <a:lnTo>
                  <a:pt x="572" y="248"/>
                </a:lnTo>
                <a:lnTo>
                  <a:pt x="571" y="249"/>
                </a:lnTo>
                <a:lnTo>
                  <a:pt x="569" y="251"/>
                </a:lnTo>
                <a:lnTo>
                  <a:pt x="567" y="251"/>
                </a:lnTo>
                <a:lnTo>
                  <a:pt x="566" y="250"/>
                </a:lnTo>
                <a:lnTo>
                  <a:pt x="566" y="252"/>
                </a:lnTo>
                <a:lnTo>
                  <a:pt x="565" y="253"/>
                </a:lnTo>
                <a:lnTo>
                  <a:pt x="563" y="254"/>
                </a:lnTo>
                <a:lnTo>
                  <a:pt x="562" y="252"/>
                </a:lnTo>
                <a:lnTo>
                  <a:pt x="562" y="255"/>
                </a:lnTo>
                <a:lnTo>
                  <a:pt x="559" y="256"/>
                </a:lnTo>
                <a:lnTo>
                  <a:pt x="556" y="260"/>
                </a:lnTo>
                <a:lnTo>
                  <a:pt x="556" y="261"/>
                </a:lnTo>
                <a:lnTo>
                  <a:pt x="554" y="265"/>
                </a:lnTo>
                <a:lnTo>
                  <a:pt x="553" y="267"/>
                </a:lnTo>
                <a:lnTo>
                  <a:pt x="552" y="268"/>
                </a:lnTo>
                <a:lnTo>
                  <a:pt x="551" y="268"/>
                </a:lnTo>
                <a:lnTo>
                  <a:pt x="549" y="267"/>
                </a:lnTo>
                <a:lnTo>
                  <a:pt x="548" y="267"/>
                </a:lnTo>
                <a:lnTo>
                  <a:pt x="547" y="268"/>
                </a:lnTo>
                <a:lnTo>
                  <a:pt x="546" y="268"/>
                </a:lnTo>
                <a:lnTo>
                  <a:pt x="545" y="268"/>
                </a:lnTo>
                <a:lnTo>
                  <a:pt x="543" y="270"/>
                </a:lnTo>
                <a:lnTo>
                  <a:pt x="541" y="270"/>
                </a:lnTo>
                <a:lnTo>
                  <a:pt x="540" y="269"/>
                </a:lnTo>
                <a:lnTo>
                  <a:pt x="535" y="269"/>
                </a:lnTo>
                <a:lnTo>
                  <a:pt x="533" y="268"/>
                </a:lnTo>
                <a:lnTo>
                  <a:pt x="530" y="266"/>
                </a:lnTo>
                <a:lnTo>
                  <a:pt x="530" y="266"/>
                </a:lnTo>
                <a:lnTo>
                  <a:pt x="528" y="265"/>
                </a:lnTo>
                <a:lnTo>
                  <a:pt x="528" y="264"/>
                </a:lnTo>
                <a:lnTo>
                  <a:pt x="529" y="263"/>
                </a:lnTo>
                <a:lnTo>
                  <a:pt x="529" y="263"/>
                </a:lnTo>
                <a:lnTo>
                  <a:pt x="528" y="263"/>
                </a:lnTo>
                <a:lnTo>
                  <a:pt x="527" y="263"/>
                </a:lnTo>
                <a:lnTo>
                  <a:pt x="525" y="263"/>
                </a:lnTo>
                <a:lnTo>
                  <a:pt x="524" y="261"/>
                </a:lnTo>
                <a:lnTo>
                  <a:pt x="522" y="260"/>
                </a:lnTo>
                <a:lnTo>
                  <a:pt x="522" y="259"/>
                </a:lnTo>
                <a:lnTo>
                  <a:pt x="521" y="258"/>
                </a:lnTo>
                <a:lnTo>
                  <a:pt x="521" y="257"/>
                </a:lnTo>
                <a:lnTo>
                  <a:pt x="521" y="256"/>
                </a:lnTo>
                <a:lnTo>
                  <a:pt x="520" y="253"/>
                </a:lnTo>
                <a:lnTo>
                  <a:pt x="519" y="251"/>
                </a:lnTo>
                <a:lnTo>
                  <a:pt x="517" y="250"/>
                </a:lnTo>
                <a:lnTo>
                  <a:pt x="517" y="248"/>
                </a:lnTo>
                <a:lnTo>
                  <a:pt x="516" y="247"/>
                </a:lnTo>
                <a:lnTo>
                  <a:pt x="516" y="244"/>
                </a:lnTo>
                <a:lnTo>
                  <a:pt x="517" y="242"/>
                </a:lnTo>
                <a:lnTo>
                  <a:pt x="518" y="237"/>
                </a:lnTo>
                <a:lnTo>
                  <a:pt x="518" y="237"/>
                </a:lnTo>
                <a:lnTo>
                  <a:pt x="518" y="226"/>
                </a:lnTo>
                <a:lnTo>
                  <a:pt x="519" y="226"/>
                </a:lnTo>
                <a:lnTo>
                  <a:pt x="519" y="224"/>
                </a:lnTo>
                <a:lnTo>
                  <a:pt x="523" y="215"/>
                </a:lnTo>
                <a:lnTo>
                  <a:pt x="525" y="213"/>
                </a:lnTo>
                <a:lnTo>
                  <a:pt x="525" y="210"/>
                </a:lnTo>
                <a:lnTo>
                  <a:pt x="523" y="208"/>
                </a:lnTo>
                <a:lnTo>
                  <a:pt x="524" y="207"/>
                </a:lnTo>
                <a:lnTo>
                  <a:pt x="524" y="205"/>
                </a:lnTo>
                <a:lnTo>
                  <a:pt x="526" y="204"/>
                </a:lnTo>
                <a:lnTo>
                  <a:pt x="527" y="204"/>
                </a:lnTo>
                <a:lnTo>
                  <a:pt x="527" y="204"/>
                </a:lnTo>
                <a:lnTo>
                  <a:pt x="526" y="203"/>
                </a:lnTo>
                <a:lnTo>
                  <a:pt x="527" y="202"/>
                </a:lnTo>
                <a:lnTo>
                  <a:pt x="526" y="202"/>
                </a:lnTo>
                <a:lnTo>
                  <a:pt x="525" y="203"/>
                </a:lnTo>
                <a:lnTo>
                  <a:pt x="524" y="203"/>
                </a:lnTo>
                <a:lnTo>
                  <a:pt x="522" y="200"/>
                </a:lnTo>
                <a:lnTo>
                  <a:pt x="521" y="198"/>
                </a:lnTo>
                <a:lnTo>
                  <a:pt x="520" y="197"/>
                </a:lnTo>
                <a:lnTo>
                  <a:pt x="520" y="197"/>
                </a:lnTo>
                <a:lnTo>
                  <a:pt x="520" y="195"/>
                </a:lnTo>
                <a:lnTo>
                  <a:pt x="521" y="194"/>
                </a:lnTo>
                <a:lnTo>
                  <a:pt x="523" y="195"/>
                </a:lnTo>
                <a:lnTo>
                  <a:pt x="523" y="194"/>
                </a:lnTo>
                <a:lnTo>
                  <a:pt x="523" y="194"/>
                </a:lnTo>
                <a:lnTo>
                  <a:pt x="523" y="194"/>
                </a:lnTo>
                <a:lnTo>
                  <a:pt x="523" y="192"/>
                </a:lnTo>
                <a:lnTo>
                  <a:pt x="525" y="191"/>
                </a:lnTo>
                <a:lnTo>
                  <a:pt x="525" y="191"/>
                </a:lnTo>
                <a:lnTo>
                  <a:pt x="527" y="189"/>
                </a:lnTo>
                <a:lnTo>
                  <a:pt x="527" y="188"/>
                </a:lnTo>
                <a:lnTo>
                  <a:pt x="530" y="185"/>
                </a:lnTo>
                <a:lnTo>
                  <a:pt x="531" y="184"/>
                </a:lnTo>
                <a:lnTo>
                  <a:pt x="531" y="183"/>
                </a:lnTo>
                <a:lnTo>
                  <a:pt x="532" y="182"/>
                </a:lnTo>
                <a:lnTo>
                  <a:pt x="533" y="181"/>
                </a:lnTo>
                <a:lnTo>
                  <a:pt x="533" y="180"/>
                </a:lnTo>
                <a:lnTo>
                  <a:pt x="533" y="180"/>
                </a:lnTo>
                <a:lnTo>
                  <a:pt x="533" y="179"/>
                </a:lnTo>
                <a:lnTo>
                  <a:pt x="534" y="178"/>
                </a:lnTo>
                <a:lnTo>
                  <a:pt x="535" y="178"/>
                </a:lnTo>
                <a:lnTo>
                  <a:pt x="537" y="179"/>
                </a:lnTo>
                <a:lnTo>
                  <a:pt x="537" y="178"/>
                </a:lnTo>
                <a:lnTo>
                  <a:pt x="537" y="178"/>
                </a:lnTo>
                <a:lnTo>
                  <a:pt x="537" y="178"/>
                </a:lnTo>
                <a:lnTo>
                  <a:pt x="536" y="177"/>
                </a:lnTo>
                <a:lnTo>
                  <a:pt x="537" y="176"/>
                </a:lnTo>
                <a:lnTo>
                  <a:pt x="538" y="176"/>
                </a:lnTo>
                <a:lnTo>
                  <a:pt x="539" y="177"/>
                </a:lnTo>
                <a:lnTo>
                  <a:pt x="540" y="177"/>
                </a:lnTo>
                <a:lnTo>
                  <a:pt x="540" y="177"/>
                </a:lnTo>
                <a:lnTo>
                  <a:pt x="541" y="177"/>
                </a:lnTo>
                <a:lnTo>
                  <a:pt x="540" y="176"/>
                </a:lnTo>
                <a:lnTo>
                  <a:pt x="539" y="176"/>
                </a:lnTo>
                <a:lnTo>
                  <a:pt x="539" y="176"/>
                </a:lnTo>
                <a:lnTo>
                  <a:pt x="539" y="175"/>
                </a:lnTo>
                <a:lnTo>
                  <a:pt x="539" y="175"/>
                </a:lnTo>
                <a:lnTo>
                  <a:pt x="539" y="174"/>
                </a:lnTo>
                <a:lnTo>
                  <a:pt x="539" y="174"/>
                </a:lnTo>
                <a:lnTo>
                  <a:pt x="539" y="174"/>
                </a:lnTo>
                <a:lnTo>
                  <a:pt x="539" y="174"/>
                </a:lnTo>
                <a:lnTo>
                  <a:pt x="539" y="171"/>
                </a:lnTo>
                <a:lnTo>
                  <a:pt x="542" y="168"/>
                </a:lnTo>
                <a:lnTo>
                  <a:pt x="543" y="168"/>
                </a:lnTo>
                <a:lnTo>
                  <a:pt x="543" y="168"/>
                </a:lnTo>
                <a:lnTo>
                  <a:pt x="547" y="168"/>
                </a:lnTo>
                <a:lnTo>
                  <a:pt x="548" y="169"/>
                </a:lnTo>
                <a:lnTo>
                  <a:pt x="548" y="170"/>
                </a:lnTo>
                <a:lnTo>
                  <a:pt x="549" y="169"/>
                </a:lnTo>
                <a:lnTo>
                  <a:pt x="549" y="169"/>
                </a:lnTo>
                <a:lnTo>
                  <a:pt x="550" y="169"/>
                </a:lnTo>
                <a:lnTo>
                  <a:pt x="550" y="168"/>
                </a:lnTo>
                <a:lnTo>
                  <a:pt x="549" y="168"/>
                </a:lnTo>
                <a:lnTo>
                  <a:pt x="548" y="168"/>
                </a:lnTo>
                <a:lnTo>
                  <a:pt x="548" y="168"/>
                </a:lnTo>
                <a:lnTo>
                  <a:pt x="549" y="165"/>
                </a:lnTo>
                <a:lnTo>
                  <a:pt x="553" y="164"/>
                </a:lnTo>
                <a:lnTo>
                  <a:pt x="554" y="162"/>
                </a:lnTo>
                <a:lnTo>
                  <a:pt x="555" y="162"/>
                </a:lnTo>
                <a:lnTo>
                  <a:pt x="557" y="161"/>
                </a:lnTo>
                <a:lnTo>
                  <a:pt x="561" y="157"/>
                </a:lnTo>
                <a:lnTo>
                  <a:pt x="562" y="157"/>
                </a:lnTo>
                <a:lnTo>
                  <a:pt x="563" y="158"/>
                </a:lnTo>
                <a:lnTo>
                  <a:pt x="564" y="157"/>
                </a:lnTo>
                <a:lnTo>
                  <a:pt x="563" y="156"/>
                </a:lnTo>
                <a:lnTo>
                  <a:pt x="563" y="155"/>
                </a:lnTo>
                <a:lnTo>
                  <a:pt x="563" y="154"/>
                </a:lnTo>
                <a:lnTo>
                  <a:pt x="565" y="154"/>
                </a:lnTo>
                <a:lnTo>
                  <a:pt x="567" y="152"/>
                </a:lnTo>
                <a:lnTo>
                  <a:pt x="567" y="150"/>
                </a:lnTo>
                <a:lnTo>
                  <a:pt x="567" y="150"/>
                </a:lnTo>
                <a:lnTo>
                  <a:pt x="566" y="150"/>
                </a:lnTo>
                <a:lnTo>
                  <a:pt x="566" y="149"/>
                </a:lnTo>
                <a:lnTo>
                  <a:pt x="564" y="148"/>
                </a:lnTo>
                <a:lnTo>
                  <a:pt x="564" y="148"/>
                </a:lnTo>
                <a:lnTo>
                  <a:pt x="564" y="148"/>
                </a:lnTo>
                <a:lnTo>
                  <a:pt x="563" y="147"/>
                </a:lnTo>
                <a:lnTo>
                  <a:pt x="563" y="147"/>
                </a:lnTo>
                <a:lnTo>
                  <a:pt x="563" y="146"/>
                </a:lnTo>
                <a:lnTo>
                  <a:pt x="563" y="146"/>
                </a:lnTo>
                <a:lnTo>
                  <a:pt x="563" y="146"/>
                </a:lnTo>
                <a:lnTo>
                  <a:pt x="563" y="143"/>
                </a:lnTo>
                <a:lnTo>
                  <a:pt x="563" y="143"/>
                </a:lnTo>
                <a:lnTo>
                  <a:pt x="562" y="142"/>
                </a:lnTo>
                <a:lnTo>
                  <a:pt x="559" y="142"/>
                </a:lnTo>
                <a:lnTo>
                  <a:pt x="559" y="142"/>
                </a:lnTo>
                <a:lnTo>
                  <a:pt x="559" y="142"/>
                </a:lnTo>
                <a:lnTo>
                  <a:pt x="558" y="143"/>
                </a:lnTo>
                <a:lnTo>
                  <a:pt x="558" y="144"/>
                </a:lnTo>
                <a:lnTo>
                  <a:pt x="558" y="147"/>
                </a:lnTo>
                <a:lnTo>
                  <a:pt x="557" y="147"/>
                </a:lnTo>
                <a:lnTo>
                  <a:pt x="557" y="148"/>
                </a:lnTo>
                <a:lnTo>
                  <a:pt x="557" y="150"/>
                </a:lnTo>
                <a:lnTo>
                  <a:pt x="557" y="150"/>
                </a:lnTo>
                <a:lnTo>
                  <a:pt x="556" y="151"/>
                </a:lnTo>
                <a:lnTo>
                  <a:pt x="553" y="152"/>
                </a:lnTo>
                <a:lnTo>
                  <a:pt x="553" y="152"/>
                </a:lnTo>
                <a:lnTo>
                  <a:pt x="552" y="153"/>
                </a:lnTo>
                <a:lnTo>
                  <a:pt x="551" y="154"/>
                </a:lnTo>
                <a:lnTo>
                  <a:pt x="549" y="156"/>
                </a:lnTo>
                <a:lnTo>
                  <a:pt x="549" y="156"/>
                </a:lnTo>
                <a:lnTo>
                  <a:pt x="548" y="157"/>
                </a:lnTo>
                <a:lnTo>
                  <a:pt x="548" y="158"/>
                </a:lnTo>
                <a:lnTo>
                  <a:pt x="547" y="159"/>
                </a:lnTo>
                <a:lnTo>
                  <a:pt x="545" y="160"/>
                </a:lnTo>
                <a:lnTo>
                  <a:pt x="544" y="160"/>
                </a:lnTo>
                <a:lnTo>
                  <a:pt x="544" y="161"/>
                </a:lnTo>
                <a:lnTo>
                  <a:pt x="544" y="161"/>
                </a:lnTo>
                <a:lnTo>
                  <a:pt x="540" y="161"/>
                </a:lnTo>
                <a:lnTo>
                  <a:pt x="539" y="160"/>
                </a:lnTo>
                <a:lnTo>
                  <a:pt x="539" y="160"/>
                </a:lnTo>
                <a:lnTo>
                  <a:pt x="539" y="159"/>
                </a:lnTo>
                <a:lnTo>
                  <a:pt x="539" y="160"/>
                </a:lnTo>
                <a:lnTo>
                  <a:pt x="539" y="162"/>
                </a:lnTo>
                <a:lnTo>
                  <a:pt x="538" y="162"/>
                </a:lnTo>
                <a:lnTo>
                  <a:pt x="538" y="163"/>
                </a:lnTo>
                <a:lnTo>
                  <a:pt x="537" y="163"/>
                </a:lnTo>
                <a:lnTo>
                  <a:pt x="537" y="163"/>
                </a:lnTo>
                <a:lnTo>
                  <a:pt x="536" y="161"/>
                </a:lnTo>
                <a:lnTo>
                  <a:pt x="536" y="161"/>
                </a:lnTo>
                <a:lnTo>
                  <a:pt x="536" y="161"/>
                </a:lnTo>
                <a:lnTo>
                  <a:pt x="535" y="160"/>
                </a:lnTo>
                <a:lnTo>
                  <a:pt x="535" y="159"/>
                </a:lnTo>
                <a:lnTo>
                  <a:pt x="536" y="158"/>
                </a:lnTo>
                <a:lnTo>
                  <a:pt x="534" y="156"/>
                </a:lnTo>
                <a:lnTo>
                  <a:pt x="534" y="156"/>
                </a:lnTo>
                <a:lnTo>
                  <a:pt x="534" y="160"/>
                </a:lnTo>
                <a:lnTo>
                  <a:pt x="534" y="160"/>
                </a:lnTo>
                <a:lnTo>
                  <a:pt x="533" y="160"/>
                </a:lnTo>
                <a:lnTo>
                  <a:pt x="533" y="162"/>
                </a:lnTo>
                <a:lnTo>
                  <a:pt x="533" y="163"/>
                </a:lnTo>
                <a:lnTo>
                  <a:pt x="533" y="163"/>
                </a:lnTo>
                <a:lnTo>
                  <a:pt x="531" y="163"/>
                </a:lnTo>
                <a:lnTo>
                  <a:pt x="531" y="164"/>
                </a:lnTo>
                <a:lnTo>
                  <a:pt x="532" y="165"/>
                </a:lnTo>
                <a:lnTo>
                  <a:pt x="532" y="166"/>
                </a:lnTo>
                <a:lnTo>
                  <a:pt x="531" y="166"/>
                </a:lnTo>
                <a:lnTo>
                  <a:pt x="530" y="167"/>
                </a:lnTo>
                <a:lnTo>
                  <a:pt x="530" y="166"/>
                </a:lnTo>
                <a:lnTo>
                  <a:pt x="530" y="166"/>
                </a:lnTo>
                <a:lnTo>
                  <a:pt x="530" y="166"/>
                </a:lnTo>
                <a:lnTo>
                  <a:pt x="530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29" y="167"/>
                </a:lnTo>
                <a:lnTo>
                  <a:pt x="530" y="167"/>
                </a:lnTo>
                <a:lnTo>
                  <a:pt x="531" y="167"/>
                </a:lnTo>
                <a:lnTo>
                  <a:pt x="531" y="168"/>
                </a:lnTo>
                <a:lnTo>
                  <a:pt x="531" y="168"/>
                </a:lnTo>
                <a:lnTo>
                  <a:pt x="531" y="168"/>
                </a:lnTo>
                <a:lnTo>
                  <a:pt x="531" y="168"/>
                </a:lnTo>
                <a:lnTo>
                  <a:pt x="530" y="168"/>
                </a:lnTo>
                <a:lnTo>
                  <a:pt x="530" y="169"/>
                </a:lnTo>
                <a:lnTo>
                  <a:pt x="528" y="171"/>
                </a:lnTo>
                <a:lnTo>
                  <a:pt x="525" y="171"/>
                </a:lnTo>
                <a:lnTo>
                  <a:pt x="525" y="171"/>
                </a:lnTo>
                <a:lnTo>
                  <a:pt x="526" y="172"/>
                </a:lnTo>
                <a:lnTo>
                  <a:pt x="526" y="172"/>
                </a:lnTo>
                <a:lnTo>
                  <a:pt x="526" y="172"/>
                </a:lnTo>
                <a:lnTo>
                  <a:pt x="525" y="172"/>
                </a:lnTo>
                <a:lnTo>
                  <a:pt x="523" y="172"/>
                </a:lnTo>
                <a:lnTo>
                  <a:pt x="521" y="171"/>
                </a:lnTo>
                <a:lnTo>
                  <a:pt x="521" y="171"/>
                </a:lnTo>
                <a:lnTo>
                  <a:pt x="520" y="170"/>
                </a:lnTo>
                <a:lnTo>
                  <a:pt x="520" y="168"/>
                </a:lnTo>
                <a:lnTo>
                  <a:pt x="519" y="169"/>
                </a:lnTo>
                <a:lnTo>
                  <a:pt x="519" y="169"/>
                </a:lnTo>
                <a:lnTo>
                  <a:pt x="519" y="170"/>
                </a:lnTo>
                <a:lnTo>
                  <a:pt x="519" y="170"/>
                </a:lnTo>
                <a:lnTo>
                  <a:pt x="519" y="170"/>
                </a:lnTo>
                <a:lnTo>
                  <a:pt x="521" y="173"/>
                </a:lnTo>
                <a:lnTo>
                  <a:pt x="521" y="175"/>
                </a:lnTo>
                <a:lnTo>
                  <a:pt x="521" y="176"/>
                </a:lnTo>
                <a:lnTo>
                  <a:pt x="521" y="176"/>
                </a:lnTo>
                <a:lnTo>
                  <a:pt x="523" y="176"/>
                </a:lnTo>
                <a:lnTo>
                  <a:pt x="523" y="177"/>
                </a:lnTo>
                <a:lnTo>
                  <a:pt x="525" y="177"/>
                </a:lnTo>
                <a:lnTo>
                  <a:pt x="526" y="176"/>
                </a:lnTo>
                <a:lnTo>
                  <a:pt x="526" y="177"/>
                </a:lnTo>
                <a:lnTo>
                  <a:pt x="525" y="178"/>
                </a:lnTo>
                <a:lnTo>
                  <a:pt x="524" y="180"/>
                </a:lnTo>
                <a:lnTo>
                  <a:pt x="524" y="180"/>
                </a:lnTo>
                <a:lnTo>
                  <a:pt x="524" y="181"/>
                </a:lnTo>
                <a:lnTo>
                  <a:pt x="523" y="182"/>
                </a:lnTo>
                <a:lnTo>
                  <a:pt x="521" y="183"/>
                </a:lnTo>
                <a:lnTo>
                  <a:pt x="520" y="183"/>
                </a:lnTo>
                <a:lnTo>
                  <a:pt x="519" y="182"/>
                </a:lnTo>
                <a:lnTo>
                  <a:pt x="519" y="181"/>
                </a:lnTo>
                <a:lnTo>
                  <a:pt x="519" y="180"/>
                </a:lnTo>
                <a:lnTo>
                  <a:pt x="517" y="180"/>
                </a:lnTo>
                <a:lnTo>
                  <a:pt x="516" y="179"/>
                </a:lnTo>
                <a:lnTo>
                  <a:pt x="516" y="179"/>
                </a:lnTo>
                <a:lnTo>
                  <a:pt x="516" y="180"/>
                </a:lnTo>
                <a:lnTo>
                  <a:pt x="516" y="180"/>
                </a:lnTo>
                <a:lnTo>
                  <a:pt x="516" y="182"/>
                </a:lnTo>
                <a:lnTo>
                  <a:pt x="518" y="183"/>
                </a:lnTo>
                <a:lnTo>
                  <a:pt x="518" y="184"/>
                </a:lnTo>
                <a:lnTo>
                  <a:pt x="516" y="185"/>
                </a:lnTo>
                <a:lnTo>
                  <a:pt x="516" y="185"/>
                </a:lnTo>
                <a:lnTo>
                  <a:pt x="515" y="185"/>
                </a:lnTo>
                <a:lnTo>
                  <a:pt x="515" y="185"/>
                </a:lnTo>
                <a:lnTo>
                  <a:pt x="515" y="185"/>
                </a:lnTo>
                <a:lnTo>
                  <a:pt x="514" y="184"/>
                </a:lnTo>
                <a:lnTo>
                  <a:pt x="515" y="184"/>
                </a:lnTo>
                <a:lnTo>
                  <a:pt x="514" y="184"/>
                </a:lnTo>
                <a:lnTo>
                  <a:pt x="512" y="185"/>
                </a:lnTo>
                <a:lnTo>
                  <a:pt x="512" y="185"/>
                </a:lnTo>
                <a:lnTo>
                  <a:pt x="510" y="188"/>
                </a:lnTo>
                <a:lnTo>
                  <a:pt x="510" y="188"/>
                </a:lnTo>
                <a:lnTo>
                  <a:pt x="509" y="189"/>
                </a:lnTo>
                <a:lnTo>
                  <a:pt x="509" y="191"/>
                </a:lnTo>
                <a:lnTo>
                  <a:pt x="505" y="193"/>
                </a:lnTo>
                <a:lnTo>
                  <a:pt x="506" y="195"/>
                </a:lnTo>
                <a:lnTo>
                  <a:pt x="506" y="195"/>
                </a:lnTo>
                <a:lnTo>
                  <a:pt x="508" y="195"/>
                </a:lnTo>
                <a:lnTo>
                  <a:pt x="508" y="198"/>
                </a:lnTo>
                <a:lnTo>
                  <a:pt x="508" y="198"/>
                </a:lnTo>
                <a:lnTo>
                  <a:pt x="508" y="200"/>
                </a:lnTo>
                <a:lnTo>
                  <a:pt x="508" y="200"/>
                </a:lnTo>
                <a:lnTo>
                  <a:pt x="508" y="204"/>
                </a:lnTo>
                <a:lnTo>
                  <a:pt x="512" y="204"/>
                </a:lnTo>
                <a:lnTo>
                  <a:pt x="512" y="205"/>
                </a:lnTo>
                <a:lnTo>
                  <a:pt x="513" y="205"/>
                </a:lnTo>
                <a:lnTo>
                  <a:pt x="513" y="207"/>
                </a:lnTo>
                <a:lnTo>
                  <a:pt x="512" y="208"/>
                </a:lnTo>
                <a:lnTo>
                  <a:pt x="512" y="208"/>
                </a:lnTo>
                <a:lnTo>
                  <a:pt x="509" y="210"/>
                </a:lnTo>
                <a:lnTo>
                  <a:pt x="508" y="211"/>
                </a:lnTo>
                <a:lnTo>
                  <a:pt x="508" y="214"/>
                </a:lnTo>
                <a:lnTo>
                  <a:pt x="508" y="215"/>
                </a:lnTo>
                <a:lnTo>
                  <a:pt x="509" y="216"/>
                </a:lnTo>
                <a:lnTo>
                  <a:pt x="510" y="218"/>
                </a:lnTo>
                <a:lnTo>
                  <a:pt x="511" y="218"/>
                </a:lnTo>
                <a:lnTo>
                  <a:pt x="512" y="220"/>
                </a:lnTo>
                <a:lnTo>
                  <a:pt x="512" y="220"/>
                </a:lnTo>
                <a:lnTo>
                  <a:pt x="511" y="222"/>
                </a:lnTo>
                <a:lnTo>
                  <a:pt x="509" y="224"/>
                </a:lnTo>
                <a:lnTo>
                  <a:pt x="509" y="227"/>
                </a:lnTo>
                <a:lnTo>
                  <a:pt x="510" y="228"/>
                </a:lnTo>
                <a:lnTo>
                  <a:pt x="510" y="232"/>
                </a:lnTo>
                <a:lnTo>
                  <a:pt x="510" y="232"/>
                </a:lnTo>
                <a:lnTo>
                  <a:pt x="511" y="233"/>
                </a:lnTo>
                <a:lnTo>
                  <a:pt x="510" y="235"/>
                </a:lnTo>
                <a:lnTo>
                  <a:pt x="509" y="236"/>
                </a:lnTo>
                <a:lnTo>
                  <a:pt x="505" y="241"/>
                </a:lnTo>
                <a:lnTo>
                  <a:pt x="504" y="243"/>
                </a:lnTo>
                <a:lnTo>
                  <a:pt x="504" y="244"/>
                </a:lnTo>
                <a:lnTo>
                  <a:pt x="503" y="244"/>
                </a:lnTo>
                <a:lnTo>
                  <a:pt x="503" y="249"/>
                </a:lnTo>
                <a:lnTo>
                  <a:pt x="504" y="249"/>
                </a:lnTo>
                <a:lnTo>
                  <a:pt x="504" y="252"/>
                </a:lnTo>
                <a:lnTo>
                  <a:pt x="507" y="254"/>
                </a:lnTo>
                <a:lnTo>
                  <a:pt x="507" y="257"/>
                </a:lnTo>
                <a:lnTo>
                  <a:pt x="506" y="258"/>
                </a:lnTo>
                <a:lnTo>
                  <a:pt x="509" y="258"/>
                </a:lnTo>
                <a:lnTo>
                  <a:pt x="514" y="265"/>
                </a:lnTo>
                <a:lnTo>
                  <a:pt x="517" y="271"/>
                </a:lnTo>
                <a:lnTo>
                  <a:pt x="518" y="274"/>
                </a:lnTo>
                <a:lnTo>
                  <a:pt x="517" y="274"/>
                </a:lnTo>
                <a:lnTo>
                  <a:pt x="517" y="275"/>
                </a:lnTo>
                <a:lnTo>
                  <a:pt x="517" y="277"/>
                </a:lnTo>
                <a:lnTo>
                  <a:pt x="515" y="279"/>
                </a:lnTo>
                <a:lnTo>
                  <a:pt x="514" y="280"/>
                </a:lnTo>
                <a:lnTo>
                  <a:pt x="513" y="280"/>
                </a:lnTo>
                <a:lnTo>
                  <a:pt x="511" y="281"/>
                </a:lnTo>
                <a:lnTo>
                  <a:pt x="510" y="281"/>
                </a:lnTo>
                <a:lnTo>
                  <a:pt x="509" y="280"/>
                </a:lnTo>
                <a:lnTo>
                  <a:pt x="510" y="277"/>
                </a:lnTo>
                <a:lnTo>
                  <a:pt x="510" y="277"/>
                </a:lnTo>
                <a:lnTo>
                  <a:pt x="510" y="276"/>
                </a:lnTo>
                <a:lnTo>
                  <a:pt x="508" y="278"/>
                </a:lnTo>
                <a:lnTo>
                  <a:pt x="507" y="280"/>
                </a:lnTo>
                <a:lnTo>
                  <a:pt x="507" y="281"/>
                </a:lnTo>
                <a:lnTo>
                  <a:pt x="509" y="283"/>
                </a:lnTo>
                <a:lnTo>
                  <a:pt x="509" y="284"/>
                </a:lnTo>
                <a:lnTo>
                  <a:pt x="506" y="286"/>
                </a:lnTo>
                <a:lnTo>
                  <a:pt x="505" y="286"/>
                </a:lnTo>
                <a:lnTo>
                  <a:pt x="505" y="285"/>
                </a:lnTo>
                <a:lnTo>
                  <a:pt x="502" y="287"/>
                </a:lnTo>
                <a:lnTo>
                  <a:pt x="501" y="288"/>
                </a:lnTo>
                <a:lnTo>
                  <a:pt x="497" y="288"/>
                </a:lnTo>
                <a:lnTo>
                  <a:pt x="495" y="290"/>
                </a:lnTo>
                <a:lnTo>
                  <a:pt x="493" y="290"/>
                </a:lnTo>
                <a:lnTo>
                  <a:pt x="487" y="287"/>
                </a:lnTo>
                <a:lnTo>
                  <a:pt x="484" y="285"/>
                </a:lnTo>
                <a:lnTo>
                  <a:pt x="484" y="283"/>
                </a:lnTo>
                <a:lnTo>
                  <a:pt x="485" y="283"/>
                </a:lnTo>
                <a:lnTo>
                  <a:pt x="485" y="280"/>
                </a:lnTo>
                <a:lnTo>
                  <a:pt x="487" y="279"/>
                </a:lnTo>
                <a:lnTo>
                  <a:pt x="487" y="277"/>
                </a:lnTo>
                <a:lnTo>
                  <a:pt x="489" y="275"/>
                </a:lnTo>
                <a:lnTo>
                  <a:pt x="489" y="274"/>
                </a:lnTo>
                <a:lnTo>
                  <a:pt x="487" y="270"/>
                </a:lnTo>
                <a:lnTo>
                  <a:pt x="486" y="270"/>
                </a:lnTo>
                <a:lnTo>
                  <a:pt x="481" y="265"/>
                </a:lnTo>
                <a:lnTo>
                  <a:pt x="480" y="262"/>
                </a:lnTo>
                <a:lnTo>
                  <a:pt x="476" y="259"/>
                </a:lnTo>
                <a:lnTo>
                  <a:pt x="476" y="257"/>
                </a:lnTo>
                <a:lnTo>
                  <a:pt x="475" y="256"/>
                </a:lnTo>
                <a:lnTo>
                  <a:pt x="475" y="255"/>
                </a:lnTo>
                <a:lnTo>
                  <a:pt x="475" y="252"/>
                </a:lnTo>
                <a:lnTo>
                  <a:pt x="474" y="251"/>
                </a:lnTo>
                <a:lnTo>
                  <a:pt x="474" y="247"/>
                </a:lnTo>
                <a:lnTo>
                  <a:pt x="473" y="246"/>
                </a:lnTo>
                <a:lnTo>
                  <a:pt x="473" y="245"/>
                </a:lnTo>
                <a:lnTo>
                  <a:pt x="473" y="243"/>
                </a:lnTo>
                <a:lnTo>
                  <a:pt x="474" y="243"/>
                </a:lnTo>
                <a:lnTo>
                  <a:pt x="474" y="241"/>
                </a:lnTo>
                <a:lnTo>
                  <a:pt x="475" y="241"/>
                </a:lnTo>
                <a:lnTo>
                  <a:pt x="475" y="238"/>
                </a:lnTo>
                <a:lnTo>
                  <a:pt x="476" y="235"/>
                </a:lnTo>
                <a:lnTo>
                  <a:pt x="476" y="234"/>
                </a:lnTo>
                <a:lnTo>
                  <a:pt x="478" y="234"/>
                </a:lnTo>
                <a:lnTo>
                  <a:pt x="479" y="233"/>
                </a:lnTo>
                <a:lnTo>
                  <a:pt x="477" y="229"/>
                </a:lnTo>
                <a:lnTo>
                  <a:pt x="476" y="228"/>
                </a:lnTo>
                <a:lnTo>
                  <a:pt x="474" y="226"/>
                </a:lnTo>
                <a:lnTo>
                  <a:pt x="473" y="226"/>
                </a:lnTo>
                <a:lnTo>
                  <a:pt x="471" y="225"/>
                </a:lnTo>
                <a:lnTo>
                  <a:pt x="469" y="225"/>
                </a:lnTo>
                <a:lnTo>
                  <a:pt x="468" y="225"/>
                </a:lnTo>
                <a:lnTo>
                  <a:pt x="467" y="225"/>
                </a:lnTo>
                <a:lnTo>
                  <a:pt x="465" y="226"/>
                </a:lnTo>
                <a:lnTo>
                  <a:pt x="463" y="226"/>
                </a:lnTo>
                <a:lnTo>
                  <a:pt x="463" y="226"/>
                </a:lnTo>
                <a:lnTo>
                  <a:pt x="463" y="225"/>
                </a:lnTo>
                <a:lnTo>
                  <a:pt x="463" y="225"/>
                </a:lnTo>
                <a:lnTo>
                  <a:pt x="464" y="224"/>
                </a:lnTo>
                <a:lnTo>
                  <a:pt x="465" y="224"/>
                </a:lnTo>
                <a:lnTo>
                  <a:pt x="465" y="223"/>
                </a:lnTo>
                <a:lnTo>
                  <a:pt x="465" y="222"/>
                </a:lnTo>
                <a:lnTo>
                  <a:pt x="466" y="221"/>
                </a:lnTo>
                <a:lnTo>
                  <a:pt x="465" y="221"/>
                </a:lnTo>
                <a:lnTo>
                  <a:pt x="464" y="222"/>
                </a:lnTo>
                <a:lnTo>
                  <a:pt x="461" y="222"/>
                </a:lnTo>
                <a:lnTo>
                  <a:pt x="462" y="223"/>
                </a:lnTo>
                <a:lnTo>
                  <a:pt x="462" y="223"/>
                </a:lnTo>
                <a:lnTo>
                  <a:pt x="462" y="225"/>
                </a:lnTo>
                <a:lnTo>
                  <a:pt x="461" y="226"/>
                </a:lnTo>
                <a:lnTo>
                  <a:pt x="460" y="227"/>
                </a:lnTo>
                <a:lnTo>
                  <a:pt x="459" y="227"/>
                </a:lnTo>
                <a:lnTo>
                  <a:pt x="455" y="227"/>
                </a:lnTo>
                <a:lnTo>
                  <a:pt x="455" y="227"/>
                </a:lnTo>
                <a:lnTo>
                  <a:pt x="456" y="226"/>
                </a:lnTo>
                <a:lnTo>
                  <a:pt x="457" y="226"/>
                </a:lnTo>
                <a:lnTo>
                  <a:pt x="459" y="226"/>
                </a:lnTo>
                <a:lnTo>
                  <a:pt x="460" y="224"/>
                </a:lnTo>
                <a:lnTo>
                  <a:pt x="460" y="224"/>
                </a:lnTo>
                <a:lnTo>
                  <a:pt x="459" y="224"/>
                </a:lnTo>
                <a:lnTo>
                  <a:pt x="458" y="225"/>
                </a:lnTo>
                <a:lnTo>
                  <a:pt x="456" y="225"/>
                </a:lnTo>
                <a:lnTo>
                  <a:pt x="455" y="225"/>
                </a:lnTo>
                <a:lnTo>
                  <a:pt x="454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6"/>
                </a:lnTo>
                <a:lnTo>
                  <a:pt x="451" y="225"/>
                </a:lnTo>
                <a:lnTo>
                  <a:pt x="451" y="225"/>
                </a:lnTo>
                <a:lnTo>
                  <a:pt x="448" y="222"/>
                </a:lnTo>
                <a:lnTo>
                  <a:pt x="447" y="221"/>
                </a:lnTo>
                <a:lnTo>
                  <a:pt x="447" y="216"/>
                </a:lnTo>
                <a:lnTo>
                  <a:pt x="447" y="215"/>
                </a:lnTo>
                <a:lnTo>
                  <a:pt x="449" y="214"/>
                </a:lnTo>
                <a:lnTo>
                  <a:pt x="450" y="213"/>
                </a:lnTo>
                <a:lnTo>
                  <a:pt x="450" y="213"/>
                </a:lnTo>
                <a:lnTo>
                  <a:pt x="451" y="212"/>
                </a:lnTo>
                <a:lnTo>
                  <a:pt x="450" y="212"/>
                </a:lnTo>
                <a:lnTo>
                  <a:pt x="449" y="212"/>
                </a:lnTo>
                <a:lnTo>
                  <a:pt x="448" y="213"/>
                </a:lnTo>
                <a:lnTo>
                  <a:pt x="447" y="212"/>
                </a:lnTo>
                <a:lnTo>
                  <a:pt x="447" y="211"/>
                </a:lnTo>
                <a:lnTo>
                  <a:pt x="447" y="211"/>
                </a:lnTo>
                <a:lnTo>
                  <a:pt x="447" y="210"/>
                </a:lnTo>
                <a:lnTo>
                  <a:pt x="448" y="209"/>
                </a:lnTo>
                <a:lnTo>
                  <a:pt x="447" y="207"/>
                </a:lnTo>
                <a:lnTo>
                  <a:pt x="445" y="204"/>
                </a:lnTo>
                <a:lnTo>
                  <a:pt x="445" y="204"/>
                </a:lnTo>
                <a:lnTo>
                  <a:pt x="445" y="202"/>
                </a:lnTo>
                <a:lnTo>
                  <a:pt x="445" y="202"/>
                </a:lnTo>
                <a:lnTo>
                  <a:pt x="446" y="201"/>
                </a:lnTo>
                <a:lnTo>
                  <a:pt x="446" y="200"/>
                </a:lnTo>
                <a:lnTo>
                  <a:pt x="447" y="199"/>
                </a:lnTo>
                <a:lnTo>
                  <a:pt x="446" y="198"/>
                </a:lnTo>
                <a:lnTo>
                  <a:pt x="445" y="199"/>
                </a:lnTo>
                <a:lnTo>
                  <a:pt x="445" y="200"/>
                </a:lnTo>
                <a:lnTo>
                  <a:pt x="445" y="200"/>
                </a:lnTo>
                <a:lnTo>
                  <a:pt x="445" y="201"/>
                </a:lnTo>
                <a:lnTo>
                  <a:pt x="444" y="202"/>
                </a:lnTo>
                <a:lnTo>
                  <a:pt x="443" y="203"/>
                </a:lnTo>
                <a:lnTo>
                  <a:pt x="442" y="206"/>
                </a:lnTo>
                <a:lnTo>
                  <a:pt x="443" y="210"/>
                </a:lnTo>
                <a:lnTo>
                  <a:pt x="441" y="210"/>
                </a:lnTo>
                <a:lnTo>
                  <a:pt x="440" y="210"/>
                </a:lnTo>
                <a:lnTo>
                  <a:pt x="441" y="211"/>
                </a:lnTo>
                <a:lnTo>
                  <a:pt x="441" y="211"/>
                </a:lnTo>
                <a:lnTo>
                  <a:pt x="441" y="213"/>
                </a:lnTo>
                <a:lnTo>
                  <a:pt x="440" y="213"/>
                </a:lnTo>
                <a:lnTo>
                  <a:pt x="439" y="213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1" y="210"/>
                </a:lnTo>
                <a:lnTo>
                  <a:pt x="431" y="209"/>
                </a:lnTo>
                <a:lnTo>
                  <a:pt x="433" y="209"/>
                </a:lnTo>
                <a:lnTo>
                  <a:pt x="434" y="208"/>
                </a:lnTo>
                <a:lnTo>
                  <a:pt x="435" y="207"/>
                </a:lnTo>
                <a:lnTo>
                  <a:pt x="435" y="205"/>
                </a:lnTo>
                <a:lnTo>
                  <a:pt x="434" y="202"/>
                </a:lnTo>
                <a:lnTo>
                  <a:pt x="433" y="202"/>
                </a:lnTo>
                <a:lnTo>
                  <a:pt x="433" y="201"/>
                </a:lnTo>
                <a:lnTo>
                  <a:pt x="431" y="200"/>
                </a:lnTo>
                <a:lnTo>
                  <a:pt x="431" y="196"/>
                </a:lnTo>
                <a:lnTo>
                  <a:pt x="431" y="195"/>
                </a:lnTo>
                <a:lnTo>
                  <a:pt x="431" y="196"/>
                </a:lnTo>
                <a:lnTo>
                  <a:pt x="430" y="196"/>
                </a:lnTo>
                <a:lnTo>
                  <a:pt x="428" y="195"/>
                </a:lnTo>
                <a:lnTo>
                  <a:pt x="426" y="195"/>
                </a:lnTo>
                <a:lnTo>
                  <a:pt x="426" y="193"/>
                </a:lnTo>
                <a:lnTo>
                  <a:pt x="426" y="192"/>
                </a:lnTo>
                <a:lnTo>
                  <a:pt x="424" y="191"/>
                </a:lnTo>
                <a:lnTo>
                  <a:pt x="424" y="189"/>
                </a:lnTo>
                <a:lnTo>
                  <a:pt x="425" y="188"/>
                </a:lnTo>
                <a:lnTo>
                  <a:pt x="424" y="186"/>
                </a:lnTo>
                <a:lnTo>
                  <a:pt x="424" y="186"/>
                </a:lnTo>
                <a:lnTo>
                  <a:pt x="424" y="187"/>
                </a:lnTo>
                <a:lnTo>
                  <a:pt x="423" y="187"/>
                </a:lnTo>
                <a:lnTo>
                  <a:pt x="421" y="189"/>
                </a:lnTo>
                <a:lnTo>
                  <a:pt x="421" y="191"/>
                </a:lnTo>
                <a:lnTo>
                  <a:pt x="424" y="195"/>
                </a:lnTo>
                <a:lnTo>
                  <a:pt x="424" y="197"/>
                </a:lnTo>
                <a:lnTo>
                  <a:pt x="427" y="201"/>
                </a:lnTo>
                <a:lnTo>
                  <a:pt x="427" y="204"/>
                </a:lnTo>
                <a:lnTo>
                  <a:pt x="428" y="204"/>
                </a:lnTo>
                <a:lnTo>
                  <a:pt x="427" y="205"/>
                </a:lnTo>
                <a:lnTo>
                  <a:pt x="426" y="205"/>
                </a:lnTo>
                <a:lnTo>
                  <a:pt x="418" y="205"/>
                </a:lnTo>
                <a:lnTo>
                  <a:pt x="418" y="205"/>
                </a:lnTo>
                <a:lnTo>
                  <a:pt x="417" y="203"/>
                </a:lnTo>
                <a:lnTo>
                  <a:pt x="418" y="203"/>
                </a:lnTo>
                <a:lnTo>
                  <a:pt x="420" y="203"/>
                </a:lnTo>
                <a:lnTo>
                  <a:pt x="418" y="202"/>
                </a:lnTo>
                <a:lnTo>
                  <a:pt x="417" y="202"/>
                </a:lnTo>
                <a:lnTo>
                  <a:pt x="416" y="202"/>
                </a:lnTo>
                <a:lnTo>
                  <a:pt x="416" y="202"/>
                </a:lnTo>
                <a:lnTo>
                  <a:pt x="414" y="203"/>
                </a:lnTo>
                <a:lnTo>
                  <a:pt x="412" y="203"/>
                </a:lnTo>
                <a:lnTo>
                  <a:pt x="412" y="202"/>
                </a:lnTo>
                <a:lnTo>
                  <a:pt x="407" y="203"/>
                </a:lnTo>
                <a:lnTo>
                  <a:pt x="406" y="202"/>
                </a:lnTo>
                <a:lnTo>
                  <a:pt x="407" y="201"/>
                </a:lnTo>
                <a:lnTo>
                  <a:pt x="407" y="201"/>
                </a:lnTo>
                <a:lnTo>
                  <a:pt x="410" y="201"/>
                </a:lnTo>
                <a:lnTo>
                  <a:pt x="409" y="200"/>
                </a:lnTo>
                <a:lnTo>
                  <a:pt x="408" y="200"/>
                </a:lnTo>
                <a:lnTo>
                  <a:pt x="407" y="200"/>
                </a:lnTo>
                <a:lnTo>
                  <a:pt x="406" y="200"/>
                </a:lnTo>
                <a:lnTo>
                  <a:pt x="406" y="200"/>
                </a:lnTo>
                <a:lnTo>
                  <a:pt x="406" y="200"/>
                </a:lnTo>
                <a:lnTo>
                  <a:pt x="407" y="198"/>
                </a:lnTo>
                <a:lnTo>
                  <a:pt x="407" y="198"/>
                </a:lnTo>
                <a:lnTo>
                  <a:pt x="408" y="199"/>
                </a:lnTo>
                <a:lnTo>
                  <a:pt x="408" y="198"/>
                </a:lnTo>
                <a:lnTo>
                  <a:pt x="407" y="196"/>
                </a:lnTo>
                <a:lnTo>
                  <a:pt x="406" y="197"/>
                </a:lnTo>
                <a:lnTo>
                  <a:pt x="406" y="198"/>
                </a:lnTo>
                <a:lnTo>
                  <a:pt x="406" y="198"/>
                </a:lnTo>
                <a:lnTo>
                  <a:pt x="406" y="198"/>
                </a:lnTo>
                <a:lnTo>
                  <a:pt x="405" y="200"/>
                </a:lnTo>
                <a:lnTo>
                  <a:pt x="404" y="200"/>
                </a:lnTo>
                <a:lnTo>
                  <a:pt x="404" y="200"/>
                </a:lnTo>
                <a:lnTo>
                  <a:pt x="403" y="199"/>
                </a:lnTo>
                <a:lnTo>
                  <a:pt x="402" y="199"/>
                </a:lnTo>
                <a:lnTo>
                  <a:pt x="400" y="198"/>
                </a:lnTo>
                <a:lnTo>
                  <a:pt x="400" y="195"/>
                </a:lnTo>
                <a:lnTo>
                  <a:pt x="397" y="195"/>
                </a:lnTo>
                <a:lnTo>
                  <a:pt x="396" y="194"/>
                </a:lnTo>
                <a:lnTo>
                  <a:pt x="395" y="194"/>
                </a:lnTo>
                <a:lnTo>
                  <a:pt x="394" y="195"/>
                </a:lnTo>
                <a:lnTo>
                  <a:pt x="391" y="195"/>
                </a:lnTo>
                <a:lnTo>
                  <a:pt x="390" y="194"/>
                </a:lnTo>
                <a:lnTo>
                  <a:pt x="388" y="194"/>
                </a:lnTo>
                <a:lnTo>
                  <a:pt x="388" y="194"/>
                </a:lnTo>
                <a:lnTo>
                  <a:pt x="387" y="193"/>
                </a:lnTo>
                <a:lnTo>
                  <a:pt x="387" y="193"/>
                </a:lnTo>
                <a:lnTo>
                  <a:pt x="387" y="192"/>
                </a:lnTo>
                <a:lnTo>
                  <a:pt x="388" y="192"/>
                </a:lnTo>
                <a:lnTo>
                  <a:pt x="387" y="190"/>
                </a:lnTo>
                <a:lnTo>
                  <a:pt x="386" y="191"/>
                </a:lnTo>
                <a:lnTo>
                  <a:pt x="386" y="192"/>
                </a:lnTo>
                <a:lnTo>
                  <a:pt x="386" y="192"/>
                </a:lnTo>
                <a:lnTo>
                  <a:pt x="386" y="192"/>
                </a:lnTo>
                <a:lnTo>
                  <a:pt x="386" y="193"/>
                </a:lnTo>
                <a:lnTo>
                  <a:pt x="385" y="193"/>
                </a:lnTo>
                <a:lnTo>
                  <a:pt x="383" y="193"/>
                </a:lnTo>
                <a:lnTo>
                  <a:pt x="382" y="192"/>
                </a:lnTo>
                <a:lnTo>
                  <a:pt x="382" y="191"/>
                </a:lnTo>
                <a:lnTo>
                  <a:pt x="380" y="191"/>
                </a:lnTo>
                <a:lnTo>
                  <a:pt x="380" y="188"/>
                </a:lnTo>
                <a:lnTo>
                  <a:pt x="378" y="189"/>
                </a:lnTo>
                <a:lnTo>
                  <a:pt x="378" y="190"/>
                </a:lnTo>
                <a:lnTo>
                  <a:pt x="378" y="191"/>
                </a:lnTo>
                <a:lnTo>
                  <a:pt x="378" y="191"/>
                </a:lnTo>
                <a:lnTo>
                  <a:pt x="377" y="192"/>
                </a:lnTo>
                <a:lnTo>
                  <a:pt x="377" y="193"/>
                </a:lnTo>
                <a:lnTo>
                  <a:pt x="378" y="193"/>
                </a:lnTo>
                <a:lnTo>
                  <a:pt x="379" y="193"/>
                </a:lnTo>
                <a:lnTo>
                  <a:pt x="381" y="195"/>
                </a:lnTo>
                <a:lnTo>
                  <a:pt x="382" y="195"/>
                </a:lnTo>
                <a:lnTo>
                  <a:pt x="385" y="197"/>
                </a:lnTo>
                <a:lnTo>
                  <a:pt x="386" y="197"/>
                </a:lnTo>
                <a:lnTo>
                  <a:pt x="388" y="198"/>
                </a:lnTo>
                <a:lnTo>
                  <a:pt x="389" y="199"/>
                </a:lnTo>
                <a:lnTo>
                  <a:pt x="391" y="200"/>
                </a:lnTo>
                <a:lnTo>
                  <a:pt x="391" y="201"/>
                </a:lnTo>
                <a:lnTo>
                  <a:pt x="390" y="202"/>
                </a:lnTo>
                <a:lnTo>
                  <a:pt x="390" y="202"/>
                </a:lnTo>
                <a:lnTo>
                  <a:pt x="390" y="203"/>
                </a:lnTo>
                <a:lnTo>
                  <a:pt x="390" y="203"/>
                </a:lnTo>
                <a:lnTo>
                  <a:pt x="392" y="202"/>
                </a:lnTo>
                <a:lnTo>
                  <a:pt x="394" y="202"/>
                </a:lnTo>
                <a:lnTo>
                  <a:pt x="394" y="204"/>
                </a:lnTo>
                <a:lnTo>
                  <a:pt x="395" y="205"/>
                </a:lnTo>
                <a:lnTo>
                  <a:pt x="395" y="205"/>
                </a:lnTo>
                <a:lnTo>
                  <a:pt x="398" y="207"/>
                </a:lnTo>
                <a:lnTo>
                  <a:pt x="399" y="208"/>
                </a:lnTo>
                <a:lnTo>
                  <a:pt x="400" y="208"/>
                </a:lnTo>
                <a:lnTo>
                  <a:pt x="402" y="209"/>
                </a:lnTo>
                <a:lnTo>
                  <a:pt x="403" y="209"/>
                </a:lnTo>
                <a:lnTo>
                  <a:pt x="405" y="210"/>
                </a:lnTo>
                <a:lnTo>
                  <a:pt x="409" y="210"/>
                </a:lnTo>
                <a:lnTo>
                  <a:pt x="410" y="211"/>
                </a:lnTo>
                <a:lnTo>
                  <a:pt x="410" y="212"/>
                </a:lnTo>
                <a:lnTo>
                  <a:pt x="408" y="213"/>
                </a:lnTo>
                <a:lnTo>
                  <a:pt x="408" y="213"/>
                </a:lnTo>
                <a:lnTo>
                  <a:pt x="407" y="213"/>
                </a:lnTo>
                <a:lnTo>
                  <a:pt x="406" y="214"/>
                </a:lnTo>
                <a:lnTo>
                  <a:pt x="407" y="214"/>
                </a:lnTo>
                <a:lnTo>
                  <a:pt x="409" y="214"/>
                </a:lnTo>
                <a:lnTo>
                  <a:pt x="409" y="215"/>
                </a:lnTo>
                <a:lnTo>
                  <a:pt x="410" y="215"/>
                </a:lnTo>
                <a:lnTo>
                  <a:pt x="411" y="214"/>
                </a:lnTo>
                <a:lnTo>
                  <a:pt x="412" y="214"/>
                </a:lnTo>
                <a:lnTo>
                  <a:pt x="413" y="216"/>
                </a:lnTo>
                <a:lnTo>
                  <a:pt x="414" y="216"/>
                </a:lnTo>
                <a:lnTo>
                  <a:pt x="414" y="216"/>
                </a:lnTo>
                <a:lnTo>
                  <a:pt x="415" y="217"/>
                </a:lnTo>
                <a:lnTo>
                  <a:pt x="417" y="218"/>
                </a:lnTo>
                <a:lnTo>
                  <a:pt x="418" y="218"/>
                </a:lnTo>
                <a:lnTo>
                  <a:pt x="419" y="219"/>
                </a:lnTo>
                <a:lnTo>
                  <a:pt x="420" y="218"/>
                </a:lnTo>
                <a:lnTo>
                  <a:pt x="423" y="218"/>
                </a:lnTo>
                <a:lnTo>
                  <a:pt x="423" y="217"/>
                </a:lnTo>
                <a:lnTo>
                  <a:pt x="425" y="217"/>
                </a:lnTo>
                <a:lnTo>
                  <a:pt x="429" y="219"/>
                </a:lnTo>
                <a:lnTo>
                  <a:pt x="430" y="219"/>
                </a:lnTo>
                <a:lnTo>
                  <a:pt x="434" y="223"/>
                </a:lnTo>
                <a:lnTo>
                  <a:pt x="433" y="225"/>
                </a:lnTo>
                <a:lnTo>
                  <a:pt x="433" y="226"/>
                </a:lnTo>
                <a:lnTo>
                  <a:pt x="436" y="225"/>
                </a:lnTo>
                <a:lnTo>
                  <a:pt x="438" y="227"/>
                </a:lnTo>
                <a:lnTo>
                  <a:pt x="440" y="227"/>
                </a:lnTo>
                <a:lnTo>
                  <a:pt x="447" y="231"/>
                </a:lnTo>
                <a:lnTo>
                  <a:pt x="449" y="232"/>
                </a:lnTo>
                <a:lnTo>
                  <a:pt x="450" y="233"/>
                </a:lnTo>
                <a:lnTo>
                  <a:pt x="454" y="237"/>
                </a:lnTo>
                <a:lnTo>
                  <a:pt x="456" y="238"/>
                </a:lnTo>
                <a:lnTo>
                  <a:pt x="456" y="239"/>
                </a:lnTo>
                <a:lnTo>
                  <a:pt x="456" y="242"/>
                </a:lnTo>
                <a:lnTo>
                  <a:pt x="455" y="244"/>
                </a:lnTo>
                <a:lnTo>
                  <a:pt x="454" y="244"/>
                </a:lnTo>
                <a:lnTo>
                  <a:pt x="453" y="243"/>
                </a:lnTo>
                <a:lnTo>
                  <a:pt x="452" y="243"/>
                </a:lnTo>
                <a:lnTo>
                  <a:pt x="453" y="244"/>
                </a:lnTo>
                <a:lnTo>
                  <a:pt x="453" y="245"/>
                </a:lnTo>
                <a:lnTo>
                  <a:pt x="453" y="245"/>
                </a:lnTo>
                <a:lnTo>
                  <a:pt x="453" y="245"/>
                </a:lnTo>
                <a:lnTo>
                  <a:pt x="454" y="245"/>
                </a:lnTo>
                <a:lnTo>
                  <a:pt x="455" y="245"/>
                </a:lnTo>
                <a:lnTo>
                  <a:pt x="456" y="246"/>
                </a:lnTo>
                <a:lnTo>
                  <a:pt x="456" y="244"/>
                </a:lnTo>
                <a:lnTo>
                  <a:pt x="457" y="243"/>
                </a:lnTo>
                <a:lnTo>
                  <a:pt x="457" y="242"/>
                </a:lnTo>
                <a:lnTo>
                  <a:pt x="457" y="242"/>
                </a:lnTo>
                <a:lnTo>
                  <a:pt x="457" y="242"/>
                </a:lnTo>
                <a:lnTo>
                  <a:pt x="458" y="242"/>
                </a:lnTo>
                <a:lnTo>
                  <a:pt x="458" y="241"/>
                </a:lnTo>
                <a:lnTo>
                  <a:pt x="458" y="239"/>
                </a:lnTo>
                <a:lnTo>
                  <a:pt x="458" y="238"/>
                </a:lnTo>
                <a:lnTo>
                  <a:pt x="458" y="237"/>
                </a:lnTo>
                <a:lnTo>
                  <a:pt x="459" y="236"/>
                </a:lnTo>
                <a:lnTo>
                  <a:pt x="461" y="236"/>
                </a:lnTo>
                <a:lnTo>
                  <a:pt x="463" y="237"/>
                </a:lnTo>
                <a:lnTo>
                  <a:pt x="464" y="237"/>
                </a:lnTo>
                <a:lnTo>
                  <a:pt x="466" y="239"/>
                </a:lnTo>
                <a:lnTo>
                  <a:pt x="467" y="241"/>
                </a:lnTo>
                <a:lnTo>
                  <a:pt x="467" y="244"/>
                </a:lnTo>
                <a:lnTo>
                  <a:pt x="466" y="244"/>
                </a:lnTo>
                <a:lnTo>
                  <a:pt x="466" y="251"/>
                </a:lnTo>
                <a:lnTo>
                  <a:pt x="466" y="251"/>
                </a:lnTo>
                <a:lnTo>
                  <a:pt x="466" y="259"/>
                </a:lnTo>
                <a:lnTo>
                  <a:pt x="465" y="260"/>
                </a:lnTo>
                <a:lnTo>
                  <a:pt x="465" y="263"/>
                </a:lnTo>
                <a:lnTo>
                  <a:pt x="468" y="269"/>
                </a:lnTo>
                <a:lnTo>
                  <a:pt x="466" y="272"/>
                </a:lnTo>
                <a:lnTo>
                  <a:pt x="469" y="273"/>
                </a:lnTo>
                <a:lnTo>
                  <a:pt x="471" y="274"/>
                </a:lnTo>
                <a:lnTo>
                  <a:pt x="471" y="277"/>
                </a:lnTo>
                <a:lnTo>
                  <a:pt x="470" y="278"/>
                </a:lnTo>
                <a:lnTo>
                  <a:pt x="468" y="278"/>
                </a:lnTo>
                <a:lnTo>
                  <a:pt x="467" y="277"/>
                </a:lnTo>
                <a:lnTo>
                  <a:pt x="465" y="277"/>
                </a:lnTo>
                <a:lnTo>
                  <a:pt x="465" y="277"/>
                </a:lnTo>
                <a:lnTo>
                  <a:pt x="461" y="277"/>
                </a:lnTo>
                <a:lnTo>
                  <a:pt x="461" y="276"/>
                </a:lnTo>
                <a:lnTo>
                  <a:pt x="461" y="275"/>
                </a:lnTo>
                <a:lnTo>
                  <a:pt x="461" y="274"/>
                </a:lnTo>
                <a:lnTo>
                  <a:pt x="461" y="271"/>
                </a:lnTo>
                <a:lnTo>
                  <a:pt x="462" y="269"/>
                </a:lnTo>
                <a:lnTo>
                  <a:pt x="462" y="266"/>
                </a:lnTo>
                <a:lnTo>
                  <a:pt x="461" y="265"/>
                </a:lnTo>
                <a:lnTo>
                  <a:pt x="459" y="266"/>
                </a:lnTo>
                <a:lnTo>
                  <a:pt x="460" y="266"/>
                </a:lnTo>
                <a:lnTo>
                  <a:pt x="461" y="267"/>
                </a:lnTo>
                <a:lnTo>
                  <a:pt x="461" y="269"/>
                </a:lnTo>
                <a:lnTo>
                  <a:pt x="459" y="272"/>
                </a:lnTo>
                <a:lnTo>
                  <a:pt x="459" y="275"/>
                </a:lnTo>
                <a:lnTo>
                  <a:pt x="459" y="276"/>
                </a:lnTo>
                <a:lnTo>
                  <a:pt x="459" y="277"/>
                </a:lnTo>
                <a:lnTo>
                  <a:pt x="459" y="278"/>
                </a:lnTo>
                <a:lnTo>
                  <a:pt x="458" y="278"/>
                </a:lnTo>
                <a:lnTo>
                  <a:pt x="456" y="277"/>
                </a:lnTo>
                <a:lnTo>
                  <a:pt x="453" y="273"/>
                </a:lnTo>
                <a:lnTo>
                  <a:pt x="452" y="273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49" y="274"/>
                </a:lnTo>
                <a:lnTo>
                  <a:pt x="449" y="274"/>
                </a:lnTo>
                <a:lnTo>
                  <a:pt x="452" y="276"/>
                </a:lnTo>
                <a:lnTo>
                  <a:pt x="453" y="278"/>
                </a:lnTo>
                <a:lnTo>
                  <a:pt x="454" y="279"/>
                </a:lnTo>
                <a:lnTo>
                  <a:pt x="455" y="279"/>
                </a:lnTo>
                <a:lnTo>
                  <a:pt x="457" y="281"/>
                </a:lnTo>
                <a:lnTo>
                  <a:pt x="461" y="281"/>
                </a:lnTo>
                <a:lnTo>
                  <a:pt x="463" y="279"/>
                </a:lnTo>
                <a:lnTo>
                  <a:pt x="465" y="279"/>
                </a:lnTo>
                <a:lnTo>
                  <a:pt x="467" y="283"/>
                </a:lnTo>
                <a:lnTo>
                  <a:pt x="467" y="284"/>
                </a:lnTo>
                <a:lnTo>
                  <a:pt x="468" y="285"/>
                </a:lnTo>
                <a:lnTo>
                  <a:pt x="468" y="286"/>
                </a:lnTo>
                <a:lnTo>
                  <a:pt x="470" y="289"/>
                </a:lnTo>
                <a:lnTo>
                  <a:pt x="470" y="290"/>
                </a:lnTo>
                <a:lnTo>
                  <a:pt x="471" y="291"/>
                </a:lnTo>
                <a:lnTo>
                  <a:pt x="474" y="298"/>
                </a:lnTo>
                <a:lnTo>
                  <a:pt x="474" y="300"/>
                </a:lnTo>
                <a:lnTo>
                  <a:pt x="475" y="301"/>
                </a:lnTo>
                <a:lnTo>
                  <a:pt x="474" y="309"/>
                </a:lnTo>
                <a:lnTo>
                  <a:pt x="473" y="309"/>
                </a:lnTo>
                <a:lnTo>
                  <a:pt x="473" y="313"/>
                </a:lnTo>
                <a:lnTo>
                  <a:pt x="473" y="314"/>
                </a:lnTo>
                <a:lnTo>
                  <a:pt x="472" y="317"/>
                </a:lnTo>
                <a:lnTo>
                  <a:pt x="473" y="318"/>
                </a:lnTo>
                <a:lnTo>
                  <a:pt x="473" y="319"/>
                </a:lnTo>
                <a:lnTo>
                  <a:pt x="474" y="321"/>
                </a:lnTo>
                <a:lnTo>
                  <a:pt x="476" y="323"/>
                </a:lnTo>
                <a:lnTo>
                  <a:pt x="476" y="326"/>
                </a:lnTo>
                <a:lnTo>
                  <a:pt x="476" y="326"/>
                </a:lnTo>
                <a:lnTo>
                  <a:pt x="476" y="340"/>
                </a:lnTo>
                <a:lnTo>
                  <a:pt x="477" y="341"/>
                </a:lnTo>
                <a:lnTo>
                  <a:pt x="477" y="346"/>
                </a:lnTo>
                <a:lnTo>
                  <a:pt x="476" y="346"/>
                </a:lnTo>
                <a:lnTo>
                  <a:pt x="476" y="353"/>
                </a:lnTo>
                <a:lnTo>
                  <a:pt x="476" y="353"/>
                </a:lnTo>
                <a:lnTo>
                  <a:pt x="476" y="363"/>
                </a:lnTo>
                <a:lnTo>
                  <a:pt x="476" y="363"/>
                </a:lnTo>
                <a:lnTo>
                  <a:pt x="476" y="366"/>
                </a:lnTo>
                <a:lnTo>
                  <a:pt x="477" y="367"/>
                </a:lnTo>
                <a:lnTo>
                  <a:pt x="477" y="374"/>
                </a:lnTo>
                <a:lnTo>
                  <a:pt x="478" y="377"/>
                </a:lnTo>
                <a:lnTo>
                  <a:pt x="482" y="380"/>
                </a:lnTo>
                <a:lnTo>
                  <a:pt x="483" y="381"/>
                </a:lnTo>
                <a:lnTo>
                  <a:pt x="485" y="381"/>
                </a:lnTo>
                <a:lnTo>
                  <a:pt x="486" y="382"/>
                </a:lnTo>
                <a:lnTo>
                  <a:pt x="485" y="384"/>
                </a:lnTo>
                <a:lnTo>
                  <a:pt x="483" y="386"/>
                </a:lnTo>
                <a:lnTo>
                  <a:pt x="482" y="386"/>
                </a:lnTo>
                <a:lnTo>
                  <a:pt x="482" y="387"/>
                </a:lnTo>
                <a:lnTo>
                  <a:pt x="485" y="388"/>
                </a:lnTo>
                <a:lnTo>
                  <a:pt x="488" y="391"/>
                </a:lnTo>
                <a:lnTo>
                  <a:pt x="489" y="394"/>
                </a:lnTo>
                <a:lnTo>
                  <a:pt x="490" y="394"/>
                </a:lnTo>
                <a:lnTo>
                  <a:pt x="491" y="394"/>
                </a:lnTo>
                <a:lnTo>
                  <a:pt x="491" y="393"/>
                </a:lnTo>
                <a:lnTo>
                  <a:pt x="489" y="389"/>
                </a:lnTo>
                <a:lnTo>
                  <a:pt x="487" y="386"/>
                </a:lnTo>
                <a:lnTo>
                  <a:pt x="487" y="383"/>
                </a:lnTo>
                <a:lnTo>
                  <a:pt x="488" y="381"/>
                </a:lnTo>
                <a:lnTo>
                  <a:pt x="489" y="381"/>
                </a:lnTo>
                <a:lnTo>
                  <a:pt x="490" y="381"/>
                </a:lnTo>
                <a:lnTo>
                  <a:pt x="491" y="380"/>
                </a:lnTo>
                <a:lnTo>
                  <a:pt x="493" y="380"/>
                </a:lnTo>
                <a:lnTo>
                  <a:pt x="495" y="382"/>
                </a:lnTo>
                <a:lnTo>
                  <a:pt x="499" y="384"/>
                </a:lnTo>
                <a:lnTo>
                  <a:pt x="502" y="386"/>
                </a:lnTo>
                <a:lnTo>
                  <a:pt x="504" y="391"/>
                </a:lnTo>
                <a:lnTo>
                  <a:pt x="504" y="393"/>
                </a:lnTo>
                <a:lnTo>
                  <a:pt x="505" y="394"/>
                </a:lnTo>
                <a:lnTo>
                  <a:pt x="506" y="395"/>
                </a:lnTo>
                <a:lnTo>
                  <a:pt x="506" y="395"/>
                </a:lnTo>
                <a:lnTo>
                  <a:pt x="506" y="392"/>
                </a:lnTo>
                <a:lnTo>
                  <a:pt x="505" y="391"/>
                </a:lnTo>
                <a:lnTo>
                  <a:pt x="505" y="388"/>
                </a:lnTo>
                <a:lnTo>
                  <a:pt x="506" y="387"/>
                </a:lnTo>
                <a:lnTo>
                  <a:pt x="506" y="386"/>
                </a:lnTo>
                <a:lnTo>
                  <a:pt x="507" y="385"/>
                </a:lnTo>
                <a:lnTo>
                  <a:pt x="505" y="384"/>
                </a:lnTo>
                <a:lnTo>
                  <a:pt x="506" y="383"/>
                </a:lnTo>
                <a:lnTo>
                  <a:pt x="507" y="383"/>
                </a:lnTo>
                <a:lnTo>
                  <a:pt x="508" y="383"/>
                </a:lnTo>
                <a:lnTo>
                  <a:pt x="512" y="385"/>
                </a:lnTo>
                <a:lnTo>
                  <a:pt x="513" y="386"/>
                </a:lnTo>
                <a:lnTo>
                  <a:pt x="513" y="387"/>
                </a:lnTo>
                <a:lnTo>
                  <a:pt x="513" y="390"/>
                </a:lnTo>
                <a:lnTo>
                  <a:pt x="514" y="391"/>
                </a:lnTo>
                <a:lnTo>
                  <a:pt x="514" y="394"/>
                </a:lnTo>
                <a:lnTo>
                  <a:pt x="516" y="397"/>
                </a:lnTo>
                <a:lnTo>
                  <a:pt x="518" y="400"/>
                </a:lnTo>
                <a:lnTo>
                  <a:pt x="521" y="403"/>
                </a:lnTo>
                <a:lnTo>
                  <a:pt x="521" y="408"/>
                </a:lnTo>
                <a:lnTo>
                  <a:pt x="522" y="409"/>
                </a:lnTo>
                <a:lnTo>
                  <a:pt x="522" y="410"/>
                </a:lnTo>
                <a:lnTo>
                  <a:pt x="520" y="413"/>
                </a:lnTo>
                <a:lnTo>
                  <a:pt x="519" y="413"/>
                </a:lnTo>
                <a:lnTo>
                  <a:pt x="516" y="416"/>
                </a:lnTo>
                <a:lnTo>
                  <a:pt x="516" y="416"/>
                </a:lnTo>
                <a:lnTo>
                  <a:pt x="512" y="420"/>
                </a:lnTo>
                <a:lnTo>
                  <a:pt x="511" y="423"/>
                </a:lnTo>
                <a:lnTo>
                  <a:pt x="510" y="424"/>
                </a:lnTo>
                <a:lnTo>
                  <a:pt x="509" y="426"/>
                </a:lnTo>
                <a:lnTo>
                  <a:pt x="509" y="429"/>
                </a:lnTo>
                <a:lnTo>
                  <a:pt x="508" y="430"/>
                </a:lnTo>
                <a:lnTo>
                  <a:pt x="503" y="435"/>
                </a:lnTo>
                <a:lnTo>
                  <a:pt x="503" y="436"/>
                </a:lnTo>
                <a:lnTo>
                  <a:pt x="503" y="436"/>
                </a:lnTo>
                <a:lnTo>
                  <a:pt x="503" y="437"/>
                </a:lnTo>
                <a:lnTo>
                  <a:pt x="503" y="437"/>
                </a:lnTo>
                <a:lnTo>
                  <a:pt x="503" y="439"/>
                </a:lnTo>
                <a:lnTo>
                  <a:pt x="502" y="440"/>
                </a:lnTo>
                <a:lnTo>
                  <a:pt x="502" y="441"/>
                </a:lnTo>
                <a:lnTo>
                  <a:pt x="497" y="446"/>
                </a:lnTo>
                <a:lnTo>
                  <a:pt x="496" y="446"/>
                </a:lnTo>
                <a:lnTo>
                  <a:pt x="493" y="448"/>
                </a:lnTo>
                <a:lnTo>
                  <a:pt x="492" y="448"/>
                </a:lnTo>
                <a:lnTo>
                  <a:pt x="492" y="448"/>
                </a:lnTo>
                <a:lnTo>
                  <a:pt x="492" y="448"/>
                </a:lnTo>
                <a:lnTo>
                  <a:pt x="487" y="448"/>
                </a:lnTo>
                <a:lnTo>
                  <a:pt x="485" y="449"/>
                </a:lnTo>
                <a:lnTo>
                  <a:pt x="484" y="449"/>
                </a:lnTo>
                <a:lnTo>
                  <a:pt x="483" y="450"/>
                </a:lnTo>
                <a:lnTo>
                  <a:pt x="479" y="450"/>
                </a:lnTo>
                <a:lnTo>
                  <a:pt x="478" y="449"/>
                </a:lnTo>
                <a:lnTo>
                  <a:pt x="476" y="449"/>
                </a:lnTo>
                <a:lnTo>
                  <a:pt x="475" y="449"/>
                </a:lnTo>
                <a:lnTo>
                  <a:pt x="472" y="446"/>
                </a:lnTo>
                <a:lnTo>
                  <a:pt x="472" y="445"/>
                </a:lnTo>
                <a:lnTo>
                  <a:pt x="471" y="444"/>
                </a:lnTo>
                <a:lnTo>
                  <a:pt x="471" y="441"/>
                </a:lnTo>
                <a:lnTo>
                  <a:pt x="471" y="440"/>
                </a:lnTo>
                <a:lnTo>
                  <a:pt x="476" y="436"/>
                </a:lnTo>
                <a:lnTo>
                  <a:pt x="476" y="434"/>
                </a:lnTo>
                <a:lnTo>
                  <a:pt x="477" y="432"/>
                </a:lnTo>
                <a:lnTo>
                  <a:pt x="477" y="430"/>
                </a:lnTo>
                <a:lnTo>
                  <a:pt x="478" y="429"/>
                </a:lnTo>
                <a:lnTo>
                  <a:pt x="480" y="425"/>
                </a:lnTo>
                <a:lnTo>
                  <a:pt x="480" y="424"/>
                </a:lnTo>
                <a:lnTo>
                  <a:pt x="477" y="418"/>
                </a:lnTo>
                <a:lnTo>
                  <a:pt x="470" y="411"/>
                </a:lnTo>
                <a:lnTo>
                  <a:pt x="470" y="410"/>
                </a:lnTo>
                <a:lnTo>
                  <a:pt x="468" y="409"/>
                </a:lnTo>
                <a:lnTo>
                  <a:pt x="468" y="407"/>
                </a:lnTo>
                <a:lnTo>
                  <a:pt x="466" y="405"/>
                </a:lnTo>
                <a:lnTo>
                  <a:pt x="466" y="404"/>
                </a:lnTo>
                <a:lnTo>
                  <a:pt x="466" y="400"/>
                </a:lnTo>
                <a:lnTo>
                  <a:pt x="465" y="399"/>
                </a:lnTo>
                <a:lnTo>
                  <a:pt x="465" y="397"/>
                </a:lnTo>
                <a:lnTo>
                  <a:pt x="464" y="397"/>
                </a:lnTo>
                <a:lnTo>
                  <a:pt x="463" y="394"/>
                </a:lnTo>
                <a:lnTo>
                  <a:pt x="463" y="394"/>
                </a:lnTo>
                <a:lnTo>
                  <a:pt x="463" y="392"/>
                </a:lnTo>
                <a:lnTo>
                  <a:pt x="463" y="391"/>
                </a:lnTo>
                <a:lnTo>
                  <a:pt x="463" y="388"/>
                </a:lnTo>
                <a:lnTo>
                  <a:pt x="463" y="388"/>
                </a:lnTo>
                <a:lnTo>
                  <a:pt x="463" y="387"/>
                </a:lnTo>
                <a:lnTo>
                  <a:pt x="465" y="382"/>
                </a:lnTo>
                <a:lnTo>
                  <a:pt x="463" y="382"/>
                </a:lnTo>
                <a:lnTo>
                  <a:pt x="460" y="380"/>
                </a:lnTo>
                <a:lnTo>
                  <a:pt x="459" y="380"/>
                </a:lnTo>
                <a:lnTo>
                  <a:pt x="459" y="381"/>
                </a:lnTo>
                <a:lnTo>
                  <a:pt x="460" y="382"/>
                </a:lnTo>
                <a:lnTo>
                  <a:pt x="460" y="385"/>
                </a:lnTo>
                <a:lnTo>
                  <a:pt x="458" y="388"/>
                </a:lnTo>
                <a:lnTo>
                  <a:pt x="458" y="389"/>
                </a:lnTo>
                <a:lnTo>
                  <a:pt x="456" y="389"/>
                </a:lnTo>
                <a:lnTo>
                  <a:pt x="456" y="388"/>
                </a:lnTo>
                <a:lnTo>
                  <a:pt x="454" y="386"/>
                </a:lnTo>
                <a:lnTo>
                  <a:pt x="454" y="385"/>
                </a:lnTo>
                <a:lnTo>
                  <a:pt x="455" y="384"/>
                </a:lnTo>
                <a:lnTo>
                  <a:pt x="455" y="383"/>
                </a:lnTo>
                <a:lnTo>
                  <a:pt x="454" y="383"/>
                </a:lnTo>
                <a:lnTo>
                  <a:pt x="452" y="385"/>
                </a:lnTo>
                <a:lnTo>
                  <a:pt x="452" y="387"/>
                </a:lnTo>
                <a:lnTo>
                  <a:pt x="456" y="393"/>
                </a:lnTo>
                <a:lnTo>
                  <a:pt x="456" y="394"/>
                </a:lnTo>
                <a:lnTo>
                  <a:pt x="455" y="395"/>
                </a:lnTo>
                <a:lnTo>
                  <a:pt x="443" y="395"/>
                </a:lnTo>
                <a:lnTo>
                  <a:pt x="442" y="395"/>
                </a:lnTo>
                <a:lnTo>
                  <a:pt x="439" y="396"/>
                </a:lnTo>
                <a:lnTo>
                  <a:pt x="436" y="398"/>
                </a:lnTo>
                <a:lnTo>
                  <a:pt x="435" y="399"/>
                </a:lnTo>
                <a:lnTo>
                  <a:pt x="430" y="400"/>
                </a:lnTo>
                <a:lnTo>
                  <a:pt x="428" y="401"/>
                </a:lnTo>
                <a:lnTo>
                  <a:pt x="427" y="402"/>
                </a:lnTo>
                <a:lnTo>
                  <a:pt x="424" y="404"/>
                </a:lnTo>
                <a:lnTo>
                  <a:pt x="423" y="407"/>
                </a:lnTo>
                <a:lnTo>
                  <a:pt x="420" y="410"/>
                </a:lnTo>
                <a:lnTo>
                  <a:pt x="420" y="410"/>
                </a:lnTo>
                <a:lnTo>
                  <a:pt x="418" y="412"/>
                </a:lnTo>
                <a:lnTo>
                  <a:pt x="418" y="412"/>
                </a:lnTo>
                <a:lnTo>
                  <a:pt x="415" y="414"/>
                </a:lnTo>
                <a:lnTo>
                  <a:pt x="412" y="415"/>
                </a:lnTo>
                <a:lnTo>
                  <a:pt x="409" y="417"/>
                </a:lnTo>
                <a:lnTo>
                  <a:pt x="406" y="420"/>
                </a:lnTo>
                <a:lnTo>
                  <a:pt x="403" y="424"/>
                </a:lnTo>
                <a:lnTo>
                  <a:pt x="401" y="428"/>
                </a:lnTo>
                <a:lnTo>
                  <a:pt x="399" y="428"/>
                </a:lnTo>
                <a:lnTo>
                  <a:pt x="397" y="427"/>
                </a:lnTo>
                <a:lnTo>
                  <a:pt x="394" y="424"/>
                </a:lnTo>
                <a:lnTo>
                  <a:pt x="393" y="422"/>
                </a:lnTo>
                <a:lnTo>
                  <a:pt x="393" y="419"/>
                </a:lnTo>
                <a:lnTo>
                  <a:pt x="394" y="416"/>
                </a:lnTo>
                <a:lnTo>
                  <a:pt x="398" y="412"/>
                </a:lnTo>
                <a:lnTo>
                  <a:pt x="400" y="411"/>
                </a:lnTo>
                <a:lnTo>
                  <a:pt x="403" y="409"/>
                </a:lnTo>
                <a:lnTo>
                  <a:pt x="403" y="408"/>
                </a:lnTo>
                <a:lnTo>
                  <a:pt x="405" y="405"/>
                </a:lnTo>
                <a:lnTo>
                  <a:pt x="405" y="401"/>
                </a:lnTo>
                <a:lnTo>
                  <a:pt x="405" y="400"/>
                </a:lnTo>
                <a:lnTo>
                  <a:pt x="404" y="402"/>
                </a:lnTo>
                <a:lnTo>
                  <a:pt x="403" y="402"/>
                </a:lnTo>
                <a:lnTo>
                  <a:pt x="401" y="399"/>
                </a:lnTo>
                <a:lnTo>
                  <a:pt x="400" y="399"/>
                </a:lnTo>
                <a:lnTo>
                  <a:pt x="400" y="400"/>
                </a:lnTo>
                <a:lnTo>
                  <a:pt x="401" y="401"/>
                </a:lnTo>
                <a:lnTo>
                  <a:pt x="402" y="404"/>
                </a:lnTo>
                <a:lnTo>
                  <a:pt x="402" y="405"/>
                </a:lnTo>
                <a:lnTo>
                  <a:pt x="401" y="407"/>
                </a:lnTo>
                <a:lnTo>
                  <a:pt x="401" y="408"/>
                </a:lnTo>
                <a:lnTo>
                  <a:pt x="399" y="410"/>
                </a:lnTo>
                <a:lnTo>
                  <a:pt x="397" y="411"/>
                </a:lnTo>
                <a:lnTo>
                  <a:pt x="394" y="414"/>
                </a:lnTo>
                <a:lnTo>
                  <a:pt x="392" y="415"/>
                </a:lnTo>
                <a:lnTo>
                  <a:pt x="391" y="417"/>
                </a:lnTo>
                <a:lnTo>
                  <a:pt x="391" y="418"/>
                </a:lnTo>
                <a:lnTo>
                  <a:pt x="391" y="420"/>
                </a:lnTo>
                <a:lnTo>
                  <a:pt x="391" y="420"/>
                </a:lnTo>
                <a:lnTo>
                  <a:pt x="391" y="422"/>
                </a:lnTo>
                <a:lnTo>
                  <a:pt x="391" y="422"/>
                </a:lnTo>
                <a:lnTo>
                  <a:pt x="392" y="424"/>
                </a:lnTo>
                <a:lnTo>
                  <a:pt x="396" y="430"/>
                </a:lnTo>
                <a:lnTo>
                  <a:pt x="396" y="433"/>
                </a:lnTo>
                <a:lnTo>
                  <a:pt x="397" y="434"/>
                </a:lnTo>
                <a:lnTo>
                  <a:pt x="400" y="437"/>
                </a:lnTo>
                <a:lnTo>
                  <a:pt x="401" y="438"/>
                </a:lnTo>
                <a:lnTo>
                  <a:pt x="401" y="440"/>
                </a:lnTo>
                <a:lnTo>
                  <a:pt x="400" y="441"/>
                </a:lnTo>
                <a:lnTo>
                  <a:pt x="399" y="441"/>
                </a:lnTo>
                <a:lnTo>
                  <a:pt x="396" y="437"/>
                </a:lnTo>
                <a:lnTo>
                  <a:pt x="394" y="436"/>
                </a:lnTo>
                <a:lnTo>
                  <a:pt x="390" y="436"/>
                </a:lnTo>
                <a:lnTo>
                  <a:pt x="390" y="435"/>
                </a:lnTo>
                <a:lnTo>
                  <a:pt x="385" y="435"/>
                </a:lnTo>
                <a:lnTo>
                  <a:pt x="384" y="435"/>
                </a:lnTo>
                <a:lnTo>
                  <a:pt x="381" y="435"/>
                </a:lnTo>
                <a:lnTo>
                  <a:pt x="381" y="434"/>
                </a:lnTo>
                <a:lnTo>
                  <a:pt x="380" y="434"/>
                </a:lnTo>
                <a:lnTo>
                  <a:pt x="379" y="433"/>
                </a:lnTo>
                <a:lnTo>
                  <a:pt x="379" y="433"/>
                </a:lnTo>
                <a:lnTo>
                  <a:pt x="379" y="426"/>
                </a:lnTo>
                <a:lnTo>
                  <a:pt x="379" y="425"/>
                </a:lnTo>
                <a:lnTo>
                  <a:pt x="379" y="424"/>
                </a:lnTo>
                <a:lnTo>
                  <a:pt x="382" y="421"/>
                </a:lnTo>
                <a:lnTo>
                  <a:pt x="382" y="420"/>
                </a:lnTo>
                <a:lnTo>
                  <a:pt x="383" y="417"/>
                </a:lnTo>
                <a:lnTo>
                  <a:pt x="383" y="416"/>
                </a:lnTo>
                <a:lnTo>
                  <a:pt x="384" y="415"/>
                </a:lnTo>
                <a:lnTo>
                  <a:pt x="384" y="411"/>
                </a:lnTo>
                <a:lnTo>
                  <a:pt x="384" y="411"/>
                </a:lnTo>
                <a:lnTo>
                  <a:pt x="384" y="411"/>
                </a:lnTo>
                <a:lnTo>
                  <a:pt x="383" y="411"/>
                </a:lnTo>
                <a:lnTo>
                  <a:pt x="382" y="411"/>
                </a:lnTo>
                <a:lnTo>
                  <a:pt x="379" y="407"/>
                </a:lnTo>
                <a:lnTo>
                  <a:pt x="377" y="407"/>
                </a:lnTo>
                <a:lnTo>
                  <a:pt x="377" y="408"/>
                </a:lnTo>
                <a:lnTo>
                  <a:pt x="376" y="408"/>
                </a:lnTo>
                <a:lnTo>
                  <a:pt x="375" y="408"/>
                </a:lnTo>
                <a:lnTo>
                  <a:pt x="374" y="407"/>
                </a:lnTo>
                <a:lnTo>
                  <a:pt x="373" y="407"/>
                </a:lnTo>
                <a:lnTo>
                  <a:pt x="371" y="408"/>
                </a:lnTo>
                <a:lnTo>
                  <a:pt x="371" y="408"/>
                </a:lnTo>
                <a:lnTo>
                  <a:pt x="370" y="408"/>
                </a:lnTo>
                <a:lnTo>
                  <a:pt x="369" y="408"/>
                </a:lnTo>
                <a:lnTo>
                  <a:pt x="367" y="407"/>
                </a:lnTo>
                <a:lnTo>
                  <a:pt x="366" y="407"/>
                </a:lnTo>
                <a:lnTo>
                  <a:pt x="364" y="406"/>
                </a:lnTo>
                <a:lnTo>
                  <a:pt x="363" y="406"/>
                </a:lnTo>
                <a:lnTo>
                  <a:pt x="362" y="406"/>
                </a:lnTo>
                <a:lnTo>
                  <a:pt x="362" y="406"/>
                </a:lnTo>
                <a:lnTo>
                  <a:pt x="364" y="408"/>
                </a:lnTo>
                <a:lnTo>
                  <a:pt x="366" y="409"/>
                </a:lnTo>
                <a:lnTo>
                  <a:pt x="368" y="412"/>
                </a:lnTo>
                <a:lnTo>
                  <a:pt x="371" y="412"/>
                </a:lnTo>
                <a:lnTo>
                  <a:pt x="373" y="409"/>
                </a:lnTo>
                <a:lnTo>
                  <a:pt x="374" y="409"/>
                </a:lnTo>
                <a:lnTo>
                  <a:pt x="377" y="409"/>
                </a:lnTo>
                <a:lnTo>
                  <a:pt x="378" y="409"/>
                </a:lnTo>
                <a:lnTo>
                  <a:pt x="380" y="411"/>
                </a:lnTo>
                <a:lnTo>
                  <a:pt x="380" y="413"/>
                </a:lnTo>
                <a:lnTo>
                  <a:pt x="379" y="414"/>
                </a:lnTo>
                <a:lnTo>
                  <a:pt x="379" y="416"/>
                </a:lnTo>
                <a:lnTo>
                  <a:pt x="375" y="420"/>
                </a:lnTo>
                <a:lnTo>
                  <a:pt x="373" y="420"/>
                </a:lnTo>
                <a:lnTo>
                  <a:pt x="371" y="417"/>
                </a:lnTo>
                <a:lnTo>
                  <a:pt x="370" y="418"/>
                </a:lnTo>
                <a:lnTo>
                  <a:pt x="370" y="419"/>
                </a:lnTo>
                <a:lnTo>
                  <a:pt x="374" y="422"/>
                </a:lnTo>
                <a:lnTo>
                  <a:pt x="374" y="427"/>
                </a:lnTo>
                <a:lnTo>
                  <a:pt x="374" y="427"/>
                </a:lnTo>
                <a:lnTo>
                  <a:pt x="374" y="430"/>
                </a:lnTo>
                <a:lnTo>
                  <a:pt x="375" y="431"/>
                </a:lnTo>
                <a:lnTo>
                  <a:pt x="375" y="432"/>
                </a:lnTo>
                <a:lnTo>
                  <a:pt x="374" y="433"/>
                </a:lnTo>
                <a:lnTo>
                  <a:pt x="372" y="433"/>
                </a:lnTo>
                <a:lnTo>
                  <a:pt x="372" y="434"/>
                </a:lnTo>
                <a:lnTo>
                  <a:pt x="377" y="435"/>
                </a:lnTo>
                <a:lnTo>
                  <a:pt x="379" y="437"/>
                </a:lnTo>
                <a:lnTo>
                  <a:pt x="379" y="438"/>
                </a:lnTo>
                <a:lnTo>
                  <a:pt x="381" y="440"/>
                </a:lnTo>
                <a:lnTo>
                  <a:pt x="386" y="442"/>
                </a:lnTo>
                <a:lnTo>
                  <a:pt x="388" y="443"/>
                </a:lnTo>
                <a:lnTo>
                  <a:pt x="393" y="445"/>
                </a:lnTo>
                <a:lnTo>
                  <a:pt x="394" y="447"/>
                </a:lnTo>
                <a:lnTo>
                  <a:pt x="394" y="448"/>
                </a:lnTo>
                <a:lnTo>
                  <a:pt x="394" y="448"/>
                </a:lnTo>
                <a:lnTo>
                  <a:pt x="393" y="450"/>
                </a:lnTo>
                <a:lnTo>
                  <a:pt x="393" y="450"/>
                </a:lnTo>
                <a:lnTo>
                  <a:pt x="393" y="453"/>
                </a:lnTo>
                <a:lnTo>
                  <a:pt x="392" y="455"/>
                </a:lnTo>
                <a:lnTo>
                  <a:pt x="389" y="456"/>
                </a:lnTo>
                <a:lnTo>
                  <a:pt x="386" y="456"/>
                </a:lnTo>
                <a:lnTo>
                  <a:pt x="385" y="455"/>
                </a:lnTo>
                <a:lnTo>
                  <a:pt x="382" y="454"/>
                </a:lnTo>
                <a:lnTo>
                  <a:pt x="381" y="453"/>
                </a:lnTo>
                <a:lnTo>
                  <a:pt x="380" y="453"/>
                </a:lnTo>
                <a:lnTo>
                  <a:pt x="379" y="452"/>
                </a:lnTo>
                <a:lnTo>
                  <a:pt x="377" y="450"/>
                </a:lnTo>
                <a:lnTo>
                  <a:pt x="375" y="447"/>
                </a:lnTo>
                <a:lnTo>
                  <a:pt x="374" y="446"/>
                </a:lnTo>
                <a:lnTo>
                  <a:pt x="373" y="445"/>
                </a:lnTo>
                <a:lnTo>
                  <a:pt x="370" y="445"/>
                </a:lnTo>
                <a:lnTo>
                  <a:pt x="368" y="444"/>
                </a:lnTo>
                <a:lnTo>
                  <a:pt x="368" y="444"/>
                </a:lnTo>
                <a:lnTo>
                  <a:pt x="367" y="444"/>
                </a:lnTo>
                <a:lnTo>
                  <a:pt x="359" y="437"/>
                </a:lnTo>
                <a:lnTo>
                  <a:pt x="359" y="437"/>
                </a:lnTo>
                <a:lnTo>
                  <a:pt x="355" y="434"/>
                </a:lnTo>
                <a:lnTo>
                  <a:pt x="354" y="434"/>
                </a:lnTo>
                <a:lnTo>
                  <a:pt x="353" y="435"/>
                </a:lnTo>
                <a:lnTo>
                  <a:pt x="354" y="435"/>
                </a:lnTo>
                <a:lnTo>
                  <a:pt x="356" y="437"/>
                </a:lnTo>
                <a:lnTo>
                  <a:pt x="357" y="437"/>
                </a:lnTo>
                <a:lnTo>
                  <a:pt x="359" y="440"/>
                </a:lnTo>
                <a:lnTo>
                  <a:pt x="360" y="440"/>
                </a:lnTo>
                <a:lnTo>
                  <a:pt x="366" y="446"/>
                </a:lnTo>
                <a:lnTo>
                  <a:pt x="372" y="449"/>
                </a:lnTo>
                <a:lnTo>
                  <a:pt x="375" y="452"/>
                </a:lnTo>
                <a:lnTo>
                  <a:pt x="375" y="453"/>
                </a:lnTo>
                <a:lnTo>
                  <a:pt x="378" y="457"/>
                </a:lnTo>
                <a:lnTo>
                  <a:pt x="378" y="462"/>
                </a:lnTo>
                <a:lnTo>
                  <a:pt x="379" y="462"/>
                </a:lnTo>
                <a:lnTo>
                  <a:pt x="379" y="464"/>
                </a:lnTo>
                <a:lnTo>
                  <a:pt x="379" y="466"/>
                </a:lnTo>
                <a:lnTo>
                  <a:pt x="379" y="466"/>
                </a:lnTo>
                <a:lnTo>
                  <a:pt x="379" y="467"/>
                </a:lnTo>
                <a:lnTo>
                  <a:pt x="380" y="469"/>
                </a:lnTo>
                <a:lnTo>
                  <a:pt x="381" y="469"/>
                </a:lnTo>
                <a:lnTo>
                  <a:pt x="381" y="467"/>
                </a:lnTo>
                <a:lnTo>
                  <a:pt x="380" y="467"/>
                </a:lnTo>
                <a:lnTo>
                  <a:pt x="380" y="462"/>
                </a:lnTo>
                <a:lnTo>
                  <a:pt x="380" y="459"/>
                </a:lnTo>
                <a:lnTo>
                  <a:pt x="381" y="458"/>
                </a:lnTo>
                <a:lnTo>
                  <a:pt x="382" y="458"/>
                </a:lnTo>
                <a:lnTo>
                  <a:pt x="384" y="459"/>
                </a:lnTo>
                <a:lnTo>
                  <a:pt x="384" y="460"/>
                </a:lnTo>
                <a:lnTo>
                  <a:pt x="387" y="461"/>
                </a:lnTo>
                <a:lnTo>
                  <a:pt x="389" y="461"/>
                </a:lnTo>
                <a:lnTo>
                  <a:pt x="389" y="462"/>
                </a:lnTo>
                <a:lnTo>
                  <a:pt x="391" y="462"/>
                </a:lnTo>
                <a:lnTo>
                  <a:pt x="393" y="463"/>
                </a:lnTo>
                <a:lnTo>
                  <a:pt x="393" y="464"/>
                </a:lnTo>
                <a:lnTo>
                  <a:pt x="396" y="470"/>
                </a:lnTo>
                <a:lnTo>
                  <a:pt x="398" y="472"/>
                </a:lnTo>
                <a:lnTo>
                  <a:pt x="400" y="473"/>
                </a:lnTo>
                <a:lnTo>
                  <a:pt x="401" y="473"/>
                </a:lnTo>
                <a:lnTo>
                  <a:pt x="407" y="474"/>
                </a:lnTo>
                <a:lnTo>
                  <a:pt x="407" y="474"/>
                </a:lnTo>
                <a:lnTo>
                  <a:pt x="408" y="475"/>
                </a:lnTo>
                <a:lnTo>
                  <a:pt x="410" y="478"/>
                </a:lnTo>
                <a:lnTo>
                  <a:pt x="411" y="481"/>
                </a:lnTo>
                <a:lnTo>
                  <a:pt x="411" y="481"/>
                </a:lnTo>
                <a:lnTo>
                  <a:pt x="411" y="482"/>
                </a:lnTo>
                <a:lnTo>
                  <a:pt x="412" y="484"/>
                </a:lnTo>
                <a:lnTo>
                  <a:pt x="412" y="484"/>
                </a:lnTo>
                <a:lnTo>
                  <a:pt x="412" y="485"/>
                </a:lnTo>
                <a:lnTo>
                  <a:pt x="412" y="488"/>
                </a:lnTo>
                <a:lnTo>
                  <a:pt x="412" y="488"/>
                </a:lnTo>
                <a:lnTo>
                  <a:pt x="412" y="490"/>
                </a:lnTo>
                <a:lnTo>
                  <a:pt x="411" y="492"/>
                </a:lnTo>
                <a:lnTo>
                  <a:pt x="411" y="493"/>
                </a:lnTo>
                <a:lnTo>
                  <a:pt x="412" y="493"/>
                </a:lnTo>
                <a:lnTo>
                  <a:pt x="412" y="494"/>
                </a:lnTo>
                <a:lnTo>
                  <a:pt x="412" y="495"/>
                </a:lnTo>
                <a:lnTo>
                  <a:pt x="412" y="497"/>
                </a:lnTo>
                <a:lnTo>
                  <a:pt x="411" y="497"/>
                </a:lnTo>
                <a:lnTo>
                  <a:pt x="411" y="498"/>
                </a:lnTo>
                <a:lnTo>
                  <a:pt x="409" y="500"/>
                </a:lnTo>
                <a:lnTo>
                  <a:pt x="408" y="501"/>
                </a:lnTo>
                <a:lnTo>
                  <a:pt x="407" y="501"/>
                </a:lnTo>
                <a:lnTo>
                  <a:pt x="405" y="501"/>
                </a:lnTo>
                <a:lnTo>
                  <a:pt x="399" y="508"/>
                </a:lnTo>
                <a:lnTo>
                  <a:pt x="398" y="508"/>
                </a:lnTo>
                <a:lnTo>
                  <a:pt x="396" y="510"/>
                </a:lnTo>
                <a:lnTo>
                  <a:pt x="395" y="510"/>
                </a:lnTo>
                <a:lnTo>
                  <a:pt x="392" y="513"/>
                </a:lnTo>
                <a:lnTo>
                  <a:pt x="389" y="514"/>
                </a:lnTo>
                <a:lnTo>
                  <a:pt x="383" y="520"/>
                </a:lnTo>
                <a:lnTo>
                  <a:pt x="383" y="520"/>
                </a:lnTo>
                <a:lnTo>
                  <a:pt x="379" y="525"/>
                </a:lnTo>
                <a:lnTo>
                  <a:pt x="379" y="525"/>
                </a:lnTo>
                <a:lnTo>
                  <a:pt x="377" y="528"/>
                </a:lnTo>
                <a:lnTo>
                  <a:pt x="377" y="530"/>
                </a:lnTo>
                <a:lnTo>
                  <a:pt x="376" y="530"/>
                </a:lnTo>
                <a:lnTo>
                  <a:pt x="376" y="534"/>
                </a:lnTo>
                <a:lnTo>
                  <a:pt x="376" y="538"/>
                </a:lnTo>
                <a:lnTo>
                  <a:pt x="376" y="538"/>
                </a:lnTo>
                <a:lnTo>
                  <a:pt x="375" y="538"/>
                </a:lnTo>
                <a:lnTo>
                  <a:pt x="373" y="538"/>
                </a:lnTo>
                <a:lnTo>
                  <a:pt x="372" y="538"/>
                </a:lnTo>
                <a:lnTo>
                  <a:pt x="370" y="538"/>
                </a:lnTo>
                <a:lnTo>
                  <a:pt x="370" y="537"/>
                </a:lnTo>
                <a:lnTo>
                  <a:pt x="363" y="537"/>
                </a:lnTo>
                <a:lnTo>
                  <a:pt x="363" y="538"/>
                </a:lnTo>
                <a:lnTo>
                  <a:pt x="360" y="538"/>
                </a:lnTo>
                <a:lnTo>
                  <a:pt x="359" y="538"/>
                </a:lnTo>
                <a:lnTo>
                  <a:pt x="358" y="538"/>
                </a:lnTo>
                <a:lnTo>
                  <a:pt x="356" y="539"/>
                </a:lnTo>
                <a:lnTo>
                  <a:pt x="356" y="539"/>
                </a:lnTo>
                <a:lnTo>
                  <a:pt x="355" y="539"/>
                </a:lnTo>
                <a:lnTo>
                  <a:pt x="352" y="541"/>
                </a:lnTo>
                <a:lnTo>
                  <a:pt x="349" y="542"/>
                </a:lnTo>
                <a:lnTo>
                  <a:pt x="345" y="546"/>
                </a:lnTo>
                <a:lnTo>
                  <a:pt x="343" y="546"/>
                </a:lnTo>
                <a:lnTo>
                  <a:pt x="339" y="548"/>
                </a:lnTo>
                <a:lnTo>
                  <a:pt x="331" y="543"/>
                </a:lnTo>
                <a:lnTo>
                  <a:pt x="315" y="546"/>
                </a:lnTo>
                <a:lnTo>
                  <a:pt x="306" y="547"/>
                </a:lnTo>
                <a:lnTo>
                  <a:pt x="301" y="546"/>
                </a:lnTo>
                <a:lnTo>
                  <a:pt x="298" y="545"/>
                </a:lnTo>
                <a:lnTo>
                  <a:pt x="280" y="539"/>
                </a:lnTo>
                <a:lnTo>
                  <a:pt x="277" y="539"/>
                </a:lnTo>
                <a:lnTo>
                  <a:pt x="268" y="536"/>
                </a:lnTo>
                <a:lnTo>
                  <a:pt x="266" y="535"/>
                </a:lnTo>
                <a:lnTo>
                  <a:pt x="265" y="535"/>
                </a:lnTo>
                <a:lnTo>
                  <a:pt x="261" y="534"/>
                </a:lnTo>
                <a:lnTo>
                  <a:pt x="249" y="530"/>
                </a:lnTo>
                <a:lnTo>
                  <a:pt x="240" y="528"/>
                </a:lnTo>
                <a:lnTo>
                  <a:pt x="239" y="527"/>
                </a:lnTo>
                <a:lnTo>
                  <a:pt x="231" y="525"/>
                </a:lnTo>
                <a:lnTo>
                  <a:pt x="223" y="522"/>
                </a:lnTo>
                <a:lnTo>
                  <a:pt x="217" y="521"/>
                </a:lnTo>
                <a:lnTo>
                  <a:pt x="209" y="518"/>
                </a:lnTo>
                <a:lnTo>
                  <a:pt x="201" y="516"/>
                </a:lnTo>
                <a:lnTo>
                  <a:pt x="193" y="513"/>
                </a:lnTo>
                <a:lnTo>
                  <a:pt x="191" y="513"/>
                </a:lnTo>
                <a:lnTo>
                  <a:pt x="182" y="510"/>
                </a:lnTo>
                <a:lnTo>
                  <a:pt x="175" y="508"/>
                </a:lnTo>
                <a:lnTo>
                  <a:pt x="164" y="505"/>
                </a:lnTo>
                <a:lnTo>
                  <a:pt x="164" y="505"/>
                </a:lnTo>
                <a:lnTo>
                  <a:pt x="156" y="502"/>
                </a:lnTo>
                <a:lnTo>
                  <a:pt x="155" y="502"/>
                </a:lnTo>
                <a:lnTo>
                  <a:pt x="155" y="503"/>
                </a:lnTo>
                <a:lnTo>
                  <a:pt x="156" y="503"/>
                </a:lnTo>
                <a:lnTo>
                  <a:pt x="157" y="504"/>
                </a:lnTo>
                <a:lnTo>
                  <a:pt x="157" y="505"/>
                </a:lnTo>
                <a:lnTo>
                  <a:pt x="157" y="505"/>
                </a:lnTo>
                <a:lnTo>
                  <a:pt x="157" y="507"/>
                </a:lnTo>
                <a:lnTo>
                  <a:pt x="156" y="508"/>
                </a:lnTo>
                <a:lnTo>
                  <a:pt x="154" y="509"/>
                </a:lnTo>
                <a:lnTo>
                  <a:pt x="153" y="510"/>
                </a:lnTo>
                <a:lnTo>
                  <a:pt x="152" y="511"/>
                </a:lnTo>
                <a:lnTo>
                  <a:pt x="152" y="511"/>
                </a:lnTo>
                <a:lnTo>
                  <a:pt x="150" y="511"/>
                </a:lnTo>
                <a:lnTo>
                  <a:pt x="150" y="512"/>
                </a:lnTo>
                <a:lnTo>
                  <a:pt x="150" y="513"/>
                </a:lnTo>
                <a:lnTo>
                  <a:pt x="149" y="513"/>
                </a:lnTo>
                <a:lnTo>
                  <a:pt x="148" y="514"/>
                </a:lnTo>
                <a:lnTo>
                  <a:pt x="148" y="513"/>
                </a:lnTo>
                <a:lnTo>
                  <a:pt x="147" y="513"/>
                </a:lnTo>
                <a:lnTo>
                  <a:pt x="147" y="513"/>
                </a:lnTo>
                <a:lnTo>
                  <a:pt x="147" y="514"/>
                </a:lnTo>
                <a:lnTo>
                  <a:pt x="146" y="514"/>
                </a:lnTo>
                <a:lnTo>
                  <a:pt x="144" y="514"/>
                </a:lnTo>
                <a:lnTo>
                  <a:pt x="144" y="515"/>
                </a:lnTo>
                <a:lnTo>
                  <a:pt x="144" y="515"/>
                </a:lnTo>
                <a:lnTo>
                  <a:pt x="144" y="516"/>
                </a:lnTo>
                <a:lnTo>
                  <a:pt x="144" y="517"/>
                </a:lnTo>
                <a:lnTo>
                  <a:pt x="143" y="517"/>
                </a:lnTo>
                <a:lnTo>
                  <a:pt x="142" y="517"/>
                </a:lnTo>
                <a:lnTo>
                  <a:pt x="141" y="517"/>
                </a:lnTo>
                <a:lnTo>
                  <a:pt x="139" y="518"/>
                </a:lnTo>
                <a:lnTo>
                  <a:pt x="137" y="518"/>
                </a:lnTo>
                <a:lnTo>
                  <a:pt x="136" y="518"/>
                </a:lnTo>
                <a:lnTo>
                  <a:pt x="134" y="519"/>
                </a:lnTo>
                <a:lnTo>
                  <a:pt x="133" y="520"/>
                </a:lnTo>
                <a:lnTo>
                  <a:pt x="132" y="521"/>
                </a:lnTo>
                <a:lnTo>
                  <a:pt x="132" y="522"/>
                </a:lnTo>
                <a:lnTo>
                  <a:pt x="131" y="523"/>
                </a:lnTo>
                <a:lnTo>
                  <a:pt x="129" y="522"/>
                </a:lnTo>
                <a:lnTo>
                  <a:pt x="127" y="521"/>
                </a:lnTo>
                <a:lnTo>
                  <a:pt x="125" y="519"/>
                </a:lnTo>
                <a:lnTo>
                  <a:pt x="124" y="519"/>
                </a:lnTo>
                <a:lnTo>
                  <a:pt x="124" y="519"/>
                </a:lnTo>
                <a:lnTo>
                  <a:pt x="123" y="519"/>
                </a:lnTo>
                <a:lnTo>
                  <a:pt x="123" y="519"/>
                </a:lnTo>
                <a:lnTo>
                  <a:pt x="121" y="520"/>
                </a:lnTo>
                <a:lnTo>
                  <a:pt x="120" y="520"/>
                </a:lnTo>
                <a:lnTo>
                  <a:pt x="120" y="520"/>
                </a:lnTo>
                <a:lnTo>
                  <a:pt x="119" y="520"/>
                </a:lnTo>
                <a:lnTo>
                  <a:pt x="119" y="520"/>
                </a:lnTo>
                <a:lnTo>
                  <a:pt x="119" y="520"/>
                </a:lnTo>
                <a:lnTo>
                  <a:pt x="118" y="519"/>
                </a:lnTo>
                <a:lnTo>
                  <a:pt x="118" y="519"/>
                </a:lnTo>
                <a:lnTo>
                  <a:pt x="118" y="520"/>
                </a:lnTo>
                <a:lnTo>
                  <a:pt x="117" y="520"/>
                </a:lnTo>
                <a:lnTo>
                  <a:pt x="116" y="520"/>
                </a:lnTo>
                <a:lnTo>
                  <a:pt x="115" y="519"/>
                </a:lnTo>
                <a:lnTo>
                  <a:pt x="115" y="519"/>
                </a:lnTo>
                <a:lnTo>
                  <a:pt x="114" y="518"/>
                </a:lnTo>
                <a:lnTo>
                  <a:pt x="114" y="517"/>
                </a:lnTo>
                <a:lnTo>
                  <a:pt x="113" y="517"/>
                </a:lnTo>
                <a:lnTo>
                  <a:pt x="112" y="518"/>
                </a:lnTo>
                <a:lnTo>
                  <a:pt x="111" y="518"/>
                </a:lnTo>
                <a:lnTo>
                  <a:pt x="110" y="518"/>
                </a:lnTo>
                <a:lnTo>
                  <a:pt x="109" y="518"/>
                </a:lnTo>
                <a:lnTo>
                  <a:pt x="108" y="517"/>
                </a:lnTo>
                <a:lnTo>
                  <a:pt x="107" y="517"/>
                </a:lnTo>
                <a:lnTo>
                  <a:pt x="107" y="517"/>
                </a:lnTo>
                <a:lnTo>
                  <a:pt x="107" y="518"/>
                </a:lnTo>
                <a:lnTo>
                  <a:pt x="106" y="518"/>
                </a:lnTo>
                <a:lnTo>
                  <a:pt x="106" y="517"/>
                </a:lnTo>
                <a:lnTo>
                  <a:pt x="105" y="517"/>
                </a:lnTo>
                <a:lnTo>
                  <a:pt x="105" y="516"/>
                </a:lnTo>
                <a:lnTo>
                  <a:pt x="105" y="515"/>
                </a:lnTo>
                <a:lnTo>
                  <a:pt x="104" y="514"/>
                </a:lnTo>
                <a:lnTo>
                  <a:pt x="104" y="514"/>
                </a:lnTo>
                <a:lnTo>
                  <a:pt x="102" y="514"/>
                </a:lnTo>
                <a:lnTo>
                  <a:pt x="102" y="513"/>
                </a:lnTo>
                <a:lnTo>
                  <a:pt x="101" y="513"/>
                </a:lnTo>
                <a:lnTo>
                  <a:pt x="100" y="512"/>
                </a:lnTo>
                <a:lnTo>
                  <a:pt x="99" y="512"/>
                </a:lnTo>
                <a:lnTo>
                  <a:pt x="97" y="512"/>
                </a:lnTo>
                <a:lnTo>
                  <a:pt x="96" y="511"/>
                </a:lnTo>
                <a:lnTo>
                  <a:pt x="96" y="511"/>
                </a:lnTo>
                <a:lnTo>
                  <a:pt x="95" y="510"/>
                </a:lnTo>
                <a:lnTo>
                  <a:pt x="94" y="508"/>
                </a:lnTo>
                <a:lnTo>
                  <a:pt x="93" y="507"/>
                </a:lnTo>
                <a:lnTo>
                  <a:pt x="92" y="506"/>
                </a:lnTo>
                <a:lnTo>
                  <a:pt x="91" y="506"/>
                </a:lnTo>
                <a:lnTo>
                  <a:pt x="91" y="505"/>
                </a:lnTo>
                <a:lnTo>
                  <a:pt x="92" y="504"/>
                </a:lnTo>
                <a:lnTo>
                  <a:pt x="92" y="503"/>
                </a:lnTo>
                <a:lnTo>
                  <a:pt x="92" y="501"/>
                </a:lnTo>
                <a:lnTo>
                  <a:pt x="91" y="501"/>
                </a:lnTo>
                <a:lnTo>
                  <a:pt x="85" y="501"/>
                </a:lnTo>
                <a:lnTo>
                  <a:pt x="83" y="501"/>
                </a:lnTo>
                <a:lnTo>
                  <a:pt x="73" y="501"/>
                </a:lnTo>
                <a:lnTo>
                  <a:pt x="64" y="501"/>
                </a:lnTo>
                <a:lnTo>
                  <a:pt x="59" y="501"/>
                </a:lnTo>
                <a:lnTo>
                  <a:pt x="38" y="501"/>
                </a:lnTo>
                <a:lnTo>
                  <a:pt x="26" y="500"/>
                </a:lnTo>
                <a:lnTo>
                  <a:pt x="25" y="485"/>
                </a:lnTo>
                <a:lnTo>
                  <a:pt x="25" y="477"/>
                </a:lnTo>
                <a:lnTo>
                  <a:pt x="25" y="476"/>
                </a:lnTo>
                <a:lnTo>
                  <a:pt x="25" y="469"/>
                </a:lnTo>
                <a:lnTo>
                  <a:pt x="25" y="462"/>
                </a:lnTo>
                <a:lnTo>
                  <a:pt x="25" y="444"/>
                </a:lnTo>
                <a:lnTo>
                  <a:pt x="25" y="425"/>
                </a:lnTo>
                <a:lnTo>
                  <a:pt x="25" y="425"/>
                </a:lnTo>
                <a:lnTo>
                  <a:pt x="25" y="424"/>
                </a:lnTo>
                <a:lnTo>
                  <a:pt x="25" y="402"/>
                </a:lnTo>
                <a:lnTo>
                  <a:pt x="25" y="401"/>
                </a:lnTo>
                <a:lnTo>
                  <a:pt x="24" y="393"/>
                </a:lnTo>
                <a:lnTo>
                  <a:pt x="22" y="381"/>
                </a:lnTo>
                <a:lnTo>
                  <a:pt x="21" y="372"/>
                </a:lnTo>
                <a:lnTo>
                  <a:pt x="20" y="370"/>
                </a:lnTo>
                <a:lnTo>
                  <a:pt x="18" y="360"/>
                </a:lnTo>
                <a:lnTo>
                  <a:pt x="15" y="341"/>
                </a:lnTo>
                <a:lnTo>
                  <a:pt x="13" y="329"/>
                </a:lnTo>
                <a:lnTo>
                  <a:pt x="11" y="319"/>
                </a:lnTo>
                <a:lnTo>
                  <a:pt x="9" y="306"/>
                </a:lnTo>
                <a:lnTo>
                  <a:pt x="7" y="297"/>
                </a:lnTo>
                <a:lnTo>
                  <a:pt x="6" y="290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1"/>
                </a:lnTo>
                <a:lnTo>
                  <a:pt x="3" y="273"/>
                </a:lnTo>
                <a:lnTo>
                  <a:pt x="2" y="266"/>
                </a:lnTo>
                <a:lnTo>
                  <a:pt x="1" y="262"/>
                </a:lnTo>
                <a:lnTo>
                  <a:pt x="1" y="259"/>
                </a:lnTo>
                <a:lnTo>
                  <a:pt x="1" y="259"/>
                </a:lnTo>
                <a:lnTo>
                  <a:pt x="1" y="259"/>
                </a:lnTo>
                <a:lnTo>
                  <a:pt x="0" y="257"/>
                </a:lnTo>
                <a:lnTo>
                  <a:pt x="24" y="246"/>
                </a:lnTo>
                <a:lnTo>
                  <a:pt x="28" y="244"/>
                </a:lnTo>
                <a:lnTo>
                  <a:pt x="34" y="241"/>
                </a:lnTo>
                <a:lnTo>
                  <a:pt x="37" y="239"/>
                </a:lnTo>
                <a:lnTo>
                  <a:pt x="49" y="236"/>
                </a:lnTo>
                <a:lnTo>
                  <a:pt x="51" y="235"/>
                </a:lnTo>
                <a:lnTo>
                  <a:pt x="59" y="231"/>
                </a:lnTo>
                <a:lnTo>
                  <a:pt x="72" y="225"/>
                </a:lnTo>
                <a:lnTo>
                  <a:pt x="101" y="211"/>
                </a:lnTo>
                <a:lnTo>
                  <a:pt x="131" y="197"/>
                </a:lnTo>
                <a:lnTo>
                  <a:pt x="148" y="189"/>
                </a:lnTo>
                <a:lnTo>
                  <a:pt x="185" y="172"/>
                </a:lnTo>
                <a:lnTo>
                  <a:pt x="200" y="164"/>
                </a:lnTo>
                <a:lnTo>
                  <a:pt x="200" y="164"/>
                </a:lnTo>
                <a:lnTo>
                  <a:pt x="267" y="134"/>
                </a:lnTo>
                <a:lnTo>
                  <a:pt x="297" y="120"/>
                </a:lnTo>
                <a:lnTo>
                  <a:pt x="344" y="97"/>
                </a:lnTo>
                <a:lnTo>
                  <a:pt x="429" y="57"/>
                </a:lnTo>
                <a:lnTo>
                  <a:pt x="430" y="57"/>
                </a:lnTo>
                <a:lnTo>
                  <a:pt x="432" y="56"/>
                </a:lnTo>
                <a:lnTo>
                  <a:pt x="466" y="40"/>
                </a:lnTo>
                <a:lnTo>
                  <a:pt x="474" y="39"/>
                </a:lnTo>
                <a:lnTo>
                  <a:pt x="474" y="39"/>
                </a:lnTo>
                <a:lnTo>
                  <a:pt x="514" y="35"/>
                </a:lnTo>
                <a:lnTo>
                  <a:pt x="608" y="27"/>
                </a:lnTo>
                <a:lnTo>
                  <a:pt x="638" y="24"/>
                </a:lnTo>
                <a:lnTo>
                  <a:pt x="665" y="22"/>
                </a:lnTo>
                <a:lnTo>
                  <a:pt x="716" y="16"/>
                </a:lnTo>
                <a:lnTo>
                  <a:pt x="725" y="16"/>
                </a:lnTo>
                <a:lnTo>
                  <a:pt x="766" y="13"/>
                </a:lnTo>
                <a:lnTo>
                  <a:pt x="806" y="9"/>
                </a:lnTo>
                <a:lnTo>
                  <a:pt x="862" y="4"/>
                </a:lnTo>
                <a:lnTo>
                  <a:pt x="906" y="0"/>
                </a:lnTo>
                <a:lnTo>
                  <a:pt x="906" y="6"/>
                </a:lnTo>
                <a:lnTo>
                  <a:pt x="904" y="10"/>
                </a:lnTo>
                <a:lnTo>
                  <a:pt x="901" y="13"/>
                </a:lnTo>
                <a:lnTo>
                  <a:pt x="898" y="17"/>
                </a:lnTo>
                <a:lnTo>
                  <a:pt x="897" y="18"/>
                </a:lnTo>
                <a:lnTo>
                  <a:pt x="896" y="19"/>
                </a:lnTo>
                <a:lnTo>
                  <a:pt x="895" y="19"/>
                </a:lnTo>
                <a:lnTo>
                  <a:pt x="892" y="22"/>
                </a:lnTo>
                <a:lnTo>
                  <a:pt x="891" y="23"/>
                </a:lnTo>
                <a:lnTo>
                  <a:pt x="890" y="24"/>
                </a:lnTo>
                <a:lnTo>
                  <a:pt x="888" y="24"/>
                </a:lnTo>
                <a:lnTo>
                  <a:pt x="886" y="26"/>
                </a:lnTo>
                <a:lnTo>
                  <a:pt x="886" y="27"/>
                </a:lnTo>
                <a:lnTo>
                  <a:pt x="885" y="27"/>
                </a:lnTo>
                <a:lnTo>
                  <a:pt x="880" y="33"/>
                </a:lnTo>
                <a:lnTo>
                  <a:pt x="879" y="36"/>
                </a:lnTo>
                <a:lnTo>
                  <a:pt x="876" y="39"/>
                </a:lnTo>
                <a:lnTo>
                  <a:pt x="875" y="40"/>
                </a:lnTo>
                <a:lnTo>
                  <a:pt x="874" y="42"/>
                </a:lnTo>
                <a:lnTo>
                  <a:pt x="874" y="43"/>
                </a:lnTo>
                <a:lnTo>
                  <a:pt x="868" y="49"/>
                </a:lnTo>
                <a:lnTo>
                  <a:pt x="868" y="50"/>
                </a:lnTo>
                <a:lnTo>
                  <a:pt x="867" y="52"/>
                </a:lnTo>
                <a:lnTo>
                  <a:pt x="867" y="53"/>
                </a:lnTo>
                <a:lnTo>
                  <a:pt x="864" y="57"/>
                </a:lnTo>
                <a:lnTo>
                  <a:pt x="864" y="59"/>
                </a:lnTo>
                <a:lnTo>
                  <a:pt x="864" y="60"/>
                </a:lnTo>
                <a:lnTo>
                  <a:pt x="864" y="60"/>
                </a:lnTo>
                <a:lnTo>
                  <a:pt x="863" y="60"/>
                </a:lnTo>
                <a:lnTo>
                  <a:pt x="862" y="61"/>
                </a:lnTo>
                <a:lnTo>
                  <a:pt x="861" y="61"/>
                </a:lnTo>
                <a:lnTo>
                  <a:pt x="861" y="61"/>
                </a:lnTo>
                <a:lnTo>
                  <a:pt x="860" y="61"/>
                </a:lnTo>
                <a:lnTo>
                  <a:pt x="858" y="63"/>
                </a:lnTo>
                <a:lnTo>
                  <a:pt x="855" y="65"/>
                </a:lnTo>
                <a:lnTo>
                  <a:pt x="854" y="65"/>
                </a:lnTo>
                <a:lnTo>
                  <a:pt x="853" y="67"/>
                </a:lnTo>
                <a:lnTo>
                  <a:pt x="852" y="69"/>
                </a:lnTo>
                <a:lnTo>
                  <a:pt x="852" y="70"/>
                </a:lnTo>
                <a:lnTo>
                  <a:pt x="851" y="70"/>
                </a:lnTo>
                <a:lnTo>
                  <a:pt x="848" y="72"/>
                </a:lnTo>
                <a:lnTo>
                  <a:pt x="848" y="73"/>
                </a:lnTo>
                <a:lnTo>
                  <a:pt x="848" y="74"/>
                </a:lnTo>
                <a:lnTo>
                  <a:pt x="846" y="75"/>
                </a:lnTo>
                <a:lnTo>
                  <a:pt x="845" y="75"/>
                </a:lnTo>
                <a:lnTo>
                  <a:pt x="844" y="77"/>
                </a:lnTo>
                <a:lnTo>
                  <a:pt x="841" y="80"/>
                </a:lnTo>
                <a:lnTo>
                  <a:pt x="841" y="81"/>
                </a:lnTo>
                <a:lnTo>
                  <a:pt x="839" y="83"/>
                </a:lnTo>
                <a:lnTo>
                  <a:pt x="837" y="84"/>
                </a:lnTo>
                <a:lnTo>
                  <a:pt x="837" y="84"/>
                </a:lnTo>
                <a:lnTo>
                  <a:pt x="836" y="85"/>
                </a:lnTo>
                <a:lnTo>
                  <a:pt x="836" y="87"/>
                </a:lnTo>
                <a:lnTo>
                  <a:pt x="836" y="87"/>
                </a:lnTo>
                <a:lnTo>
                  <a:pt x="835" y="87"/>
                </a:lnTo>
                <a:lnTo>
                  <a:pt x="834" y="88"/>
                </a:lnTo>
                <a:lnTo>
                  <a:pt x="832" y="90"/>
                </a:lnTo>
                <a:lnTo>
                  <a:pt x="832" y="91"/>
                </a:lnTo>
                <a:lnTo>
                  <a:pt x="831" y="91"/>
                </a:lnTo>
                <a:lnTo>
                  <a:pt x="830" y="92"/>
                </a:lnTo>
                <a:lnTo>
                  <a:pt x="829" y="93"/>
                </a:lnTo>
                <a:lnTo>
                  <a:pt x="829" y="94"/>
                </a:lnTo>
                <a:lnTo>
                  <a:pt x="827" y="96"/>
                </a:lnTo>
                <a:lnTo>
                  <a:pt x="826" y="97"/>
                </a:lnTo>
                <a:lnTo>
                  <a:pt x="822" y="99"/>
                </a:lnTo>
                <a:lnTo>
                  <a:pt x="821" y="100"/>
                </a:lnTo>
                <a:lnTo>
                  <a:pt x="820" y="100"/>
                </a:lnTo>
                <a:lnTo>
                  <a:pt x="817" y="104"/>
                </a:lnTo>
                <a:lnTo>
                  <a:pt x="817" y="107"/>
                </a:lnTo>
                <a:lnTo>
                  <a:pt x="817" y="108"/>
                </a:lnTo>
                <a:lnTo>
                  <a:pt x="817" y="108"/>
                </a:lnTo>
                <a:lnTo>
                  <a:pt x="816" y="108"/>
                </a:lnTo>
                <a:lnTo>
                  <a:pt x="816" y="109"/>
                </a:lnTo>
                <a:lnTo>
                  <a:pt x="817" y="109"/>
                </a:lnTo>
                <a:lnTo>
                  <a:pt x="818" y="11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4A3F1936-9C9E-BC1F-F114-8534FB4D9C60}"/>
              </a:ext>
            </a:extLst>
          </p:cNvPr>
          <p:cNvSpPr>
            <a:spLocks/>
          </p:cNvSpPr>
          <p:nvPr/>
        </p:nvSpPr>
        <p:spPr bwMode="auto">
          <a:xfrm>
            <a:off x="3558694" y="4327526"/>
            <a:ext cx="620712" cy="628650"/>
          </a:xfrm>
          <a:custGeom>
            <a:avLst/>
            <a:gdLst>
              <a:gd name="T0" fmla="*/ 642 w 667"/>
              <a:gd name="T1" fmla="*/ 53 h 676"/>
              <a:gd name="T2" fmla="*/ 636 w 667"/>
              <a:gd name="T3" fmla="*/ 80 h 676"/>
              <a:gd name="T4" fmla="*/ 648 w 667"/>
              <a:gd name="T5" fmla="*/ 100 h 676"/>
              <a:gd name="T6" fmla="*/ 657 w 667"/>
              <a:gd name="T7" fmla="*/ 124 h 676"/>
              <a:gd name="T8" fmla="*/ 666 w 667"/>
              <a:gd name="T9" fmla="*/ 133 h 676"/>
              <a:gd name="T10" fmla="*/ 653 w 667"/>
              <a:gd name="T11" fmla="*/ 153 h 676"/>
              <a:gd name="T12" fmla="*/ 644 w 667"/>
              <a:gd name="T13" fmla="*/ 193 h 676"/>
              <a:gd name="T14" fmla="*/ 626 w 667"/>
              <a:gd name="T15" fmla="*/ 213 h 676"/>
              <a:gd name="T16" fmla="*/ 522 w 667"/>
              <a:gd name="T17" fmla="*/ 207 h 676"/>
              <a:gd name="T18" fmla="*/ 515 w 667"/>
              <a:gd name="T19" fmla="*/ 275 h 676"/>
              <a:gd name="T20" fmla="*/ 538 w 667"/>
              <a:gd name="T21" fmla="*/ 308 h 676"/>
              <a:gd name="T22" fmla="*/ 557 w 667"/>
              <a:gd name="T23" fmla="*/ 339 h 676"/>
              <a:gd name="T24" fmla="*/ 578 w 667"/>
              <a:gd name="T25" fmla="*/ 381 h 676"/>
              <a:gd name="T26" fmla="*/ 611 w 667"/>
              <a:gd name="T27" fmla="*/ 404 h 676"/>
              <a:gd name="T28" fmla="*/ 629 w 667"/>
              <a:gd name="T29" fmla="*/ 445 h 676"/>
              <a:gd name="T30" fmla="*/ 551 w 667"/>
              <a:gd name="T31" fmla="*/ 488 h 676"/>
              <a:gd name="T32" fmla="*/ 583 w 667"/>
              <a:gd name="T33" fmla="*/ 535 h 676"/>
              <a:gd name="T34" fmla="*/ 570 w 667"/>
              <a:gd name="T35" fmla="*/ 558 h 676"/>
              <a:gd name="T36" fmla="*/ 555 w 667"/>
              <a:gd name="T37" fmla="*/ 545 h 676"/>
              <a:gd name="T38" fmla="*/ 540 w 667"/>
              <a:gd name="T39" fmla="*/ 564 h 676"/>
              <a:gd name="T40" fmla="*/ 532 w 667"/>
              <a:gd name="T41" fmla="*/ 582 h 676"/>
              <a:gd name="T42" fmla="*/ 514 w 667"/>
              <a:gd name="T43" fmla="*/ 552 h 676"/>
              <a:gd name="T44" fmla="*/ 496 w 667"/>
              <a:gd name="T45" fmla="*/ 531 h 676"/>
              <a:gd name="T46" fmla="*/ 474 w 667"/>
              <a:gd name="T47" fmla="*/ 528 h 676"/>
              <a:gd name="T48" fmla="*/ 461 w 667"/>
              <a:gd name="T49" fmla="*/ 523 h 676"/>
              <a:gd name="T50" fmla="*/ 436 w 667"/>
              <a:gd name="T51" fmla="*/ 512 h 676"/>
              <a:gd name="T52" fmla="*/ 408 w 667"/>
              <a:gd name="T53" fmla="*/ 498 h 676"/>
              <a:gd name="T54" fmla="*/ 380 w 667"/>
              <a:gd name="T55" fmla="*/ 508 h 676"/>
              <a:gd name="T56" fmla="*/ 356 w 667"/>
              <a:gd name="T57" fmla="*/ 504 h 676"/>
              <a:gd name="T58" fmla="*/ 334 w 667"/>
              <a:gd name="T59" fmla="*/ 504 h 676"/>
              <a:gd name="T60" fmla="*/ 320 w 667"/>
              <a:gd name="T61" fmla="*/ 519 h 676"/>
              <a:gd name="T62" fmla="*/ 318 w 667"/>
              <a:gd name="T63" fmla="*/ 541 h 676"/>
              <a:gd name="T64" fmla="*/ 338 w 667"/>
              <a:gd name="T65" fmla="*/ 573 h 676"/>
              <a:gd name="T66" fmla="*/ 350 w 667"/>
              <a:gd name="T67" fmla="*/ 596 h 676"/>
              <a:gd name="T68" fmla="*/ 358 w 667"/>
              <a:gd name="T69" fmla="*/ 615 h 676"/>
              <a:gd name="T70" fmla="*/ 340 w 667"/>
              <a:gd name="T71" fmla="*/ 623 h 676"/>
              <a:gd name="T72" fmla="*/ 304 w 667"/>
              <a:gd name="T73" fmla="*/ 627 h 676"/>
              <a:gd name="T74" fmla="*/ 284 w 667"/>
              <a:gd name="T75" fmla="*/ 655 h 676"/>
              <a:gd name="T76" fmla="*/ 248 w 667"/>
              <a:gd name="T77" fmla="*/ 648 h 676"/>
              <a:gd name="T78" fmla="*/ 80 w 667"/>
              <a:gd name="T79" fmla="*/ 542 h 676"/>
              <a:gd name="T80" fmla="*/ 56 w 667"/>
              <a:gd name="T81" fmla="*/ 465 h 676"/>
              <a:gd name="T82" fmla="*/ 17 w 667"/>
              <a:gd name="T83" fmla="*/ 469 h 676"/>
              <a:gd name="T84" fmla="*/ 51 w 667"/>
              <a:gd name="T85" fmla="*/ 444 h 676"/>
              <a:gd name="T86" fmla="*/ 47 w 667"/>
              <a:gd name="T87" fmla="*/ 371 h 676"/>
              <a:gd name="T88" fmla="*/ 65 w 667"/>
              <a:gd name="T89" fmla="*/ 345 h 676"/>
              <a:gd name="T90" fmla="*/ 122 w 667"/>
              <a:gd name="T91" fmla="*/ 351 h 676"/>
              <a:gd name="T92" fmla="*/ 147 w 667"/>
              <a:gd name="T93" fmla="*/ 334 h 676"/>
              <a:gd name="T94" fmla="*/ 156 w 667"/>
              <a:gd name="T95" fmla="*/ 318 h 676"/>
              <a:gd name="T96" fmla="*/ 188 w 667"/>
              <a:gd name="T97" fmla="*/ 289 h 676"/>
              <a:gd name="T98" fmla="*/ 209 w 667"/>
              <a:gd name="T99" fmla="*/ 219 h 676"/>
              <a:gd name="T100" fmla="*/ 229 w 667"/>
              <a:gd name="T101" fmla="*/ 204 h 676"/>
              <a:gd name="T102" fmla="*/ 247 w 667"/>
              <a:gd name="T103" fmla="*/ 204 h 676"/>
              <a:gd name="T104" fmla="*/ 281 w 667"/>
              <a:gd name="T105" fmla="*/ 198 h 676"/>
              <a:gd name="T106" fmla="*/ 318 w 667"/>
              <a:gd name="T107" fmla="*/ 223 h 676"/>
              <a:gd name="T108" fmla="*/ 304 w 667"/>
              <a:gd name="T109" fmla="*/ 117 h 676"/>
              <a:gd name="T110" fmla="*/ 255 w 667"/>
              <a:gd name="T111" fmla="*/ 63 h 676"/>
              <a:gd name="T112" fmla="*/ 281 w 667"/>
              <a:gd name="T113" fmla="*/ 12 h 676"/>
              <a:gd name="T114" fmla="*/ 315 w 667"/>
              <a:gd name="T115" fmla="*/ 45 h 676"/>
              <a:gd name="T116" fmla="*/ 361 w 667"/>
              <a:gd name="T117" fmla="*/ 52 h 676"/>
              <a:gd name="T118" fmla="*/ 400 w 667"/>
              <a:gd name="T119" fmla="*/ 74 h 676"/>
              <a:gd name="T120" fmla="*/ 457 w 667"/>
              <a:gd name="T121" fmla="*/ 68 h 676"/>
              <a:gd name="T122" fmla="*/ 541 w 667"/>
              <a:gd name="T123" fmla="*/ 20 h 676"/>
              <a:gd name="T124" fmla="*/ 598 w 667"/>
              <a:gd name="T125" fmla="*/ 32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7" h="676">
                <a:moveTo>
                  <a:pt x="650" y="24"/>
                </a:moveTo>
                <a:lnTo>
                  <a:pt x="650" y="24"/>
                </a:lnTo>
                <a:lnTo>
                  <a:pt x="650" y="24"/>
                </a:lnTo>
                <a:lnTo>
                  <a:pt x="651" y="24"/>
                </a:lnTo>
                <a:lnTo>
                  <a:pt x="651" y="25"/>
                </a:lnTo>
                <a:lnTo>
                  <a:pt x="651" y="25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6"/>
                </a:lnTo>
                <a:lnTo>
                  <a:pt x="652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7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1" y="28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29"/>
                </a:lnTo>
                <a:lnTo>
                  <a:pt x="650" y="30"/>
                </a:lnTo>
                <a:lnTo>
                  <a:pt x="650" y="30"/>
                </a:lnTo>
                <a:lnTo>
                  <a:pt x="651" y="30"/>
                </a:lnTo>
                <a:lnTo>
                  <a:pt x="651" y="30"/>
                </a:lnTo>
                <a:lnTo>
                  <a:pt x="651" y="30"/>
                </a:lnTo>
                <a:lnTo>
                  <a:pt x="652" y="30"/>
                </a:lnTo>
                <a:lnTo>
                  <a:pt x="652" y="30"/>
                </a:lnTo>
                <a:lnTo>
                  <a:pt x="652" y="31"/>
                </a:lnTo>
                <a:lnTo>
                  <a:pt x="652" y="31"/>
                </a:lnTo>
                <a:lnTo>
                  <a:pt x="652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1"/>
                </a:lnTo>
                <a:lnTo>
                  <a:pt x="653" y="32"/>
                </a:lnTo>
                <a:lnTo>
                  <a:pt x="653" y="32"/>
                </a:lnTo>
                <a:lnTo>
                  <a:pt x="653" y="32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3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3" y="34"/>
                </a:lnTo>
                <a:lnTo>
                  <a:pt x="652" y="34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5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2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6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7"/>
                </a:lnTo>
                <a:lnTo>
                  <a:pt x="653" y="38"/>
                </a:lnTo>
                <a:lnTo>
                  <a:pt x="653" y="38"/>
                </a:lnTo>
                <a:lnTo>
                  <a:pt x="653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8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4" y="39"/>
                </a:lnTo>
                <a:lnTo>
                  <a:pt x="653" y="39"/>
                </a:lnTo>
                <a:lnTo>
                  <a:pt x="653" y="39"/>
                </a:lnTo>
                <a:lnTo>
                  <a:pt x="653" y="39"/>
                </a:lnTo>
                <a:lnTo>
                  <a:pt x="652" y="39"/>
                </a:lnTo>
                <a:lnTo>
                  <a:pt x="652" y="40"/>
                </a:lnTo>
                <a:lnTo>
                  <a:pt x="651" y="40"/>
                </a:lnTo>
                <a:lnTo>
                  <a:pt x="651" y="40"/>
                </a:lnTo>
                <a:lnTo>
                  <a:pt x="651" y="40"/>
                </a:lnTo>
                <a:lnTo>
                  <a:pt x="650" y="40"/>
                </a:lnTo>
                <a:lnTo>
                  <a:pt x="650" y="40"/>
                </a:lnTo>
                <a:lnTo>
                  <a:pt x="650" y="40"/>
                </a:lnTo>
                <a:lnTo>
                  <a:pt x="649" y="40"/>
                </a:lnTo>
                <a:lnTo>
                  <a:pt x="649" y="40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8" y="41"/>
                </a:lnTo>
                <a:lnTo>
                  <a:pt x="649" y="41"/>
                </a:lnTo>
                <a:lnTo>
                  <a:pt x="649" y="41"/>
                </a:lnTo>
                <a:lnTo>
                  <a:pt x="649" y="42"/>
                </a:lnTo>
                <a:lnTo>
                  <a:pt x="649" y="42"/>
                </a:lnTo>
                <a:lnTo>
                  <a:pt x="649" y="42"/>
                </a:lnTo>
                <a:lnTo>
                  <a:pt x="649" y="42"/>
                </a:lnTo>
                <a:lnTo>
                  <a:pt x="649" y="43"/>
                </a:lnTo>
                <a:lnTo>
                  <a:pt x="649" y="43"/>
                </a:lnTo>
                <a:lnTo>
                  <a:pt x="649" y="43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49" y="44"/>
                </a:lnTo>
                <a:lnTo>
                  <a:pt x="650" y="44"/>
                </a:lnTo>
                <a:lnTo>
                  <a:pt x="650" y="44"/>
                </a:lnTo>
                <a:lnTo>
                  <a:pt x="650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1" y="45"/>
                </a:lnTo>
                <a:lnTo>
                  <a:pt x="650" y="45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50" y="46"/>
                </a:lnTo>
                <a:lnTo>
                  <a:pt x="649" y="46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9" y="47"/>
                </a:lnTo>
                <a:lnTo>
                  <a:pt x="648" y="47"/>
                </a:lnTo>
                <a:lnTo>
                  <a:pt x="648" y="47"/>
                </a:lnTo>
                <a:lnTo>
                  <a:pt x="648" y="47"/>
                </a:lnTo>
                <a:lnTo>
                  <a:pt x="648" y="47"/>
                </a:lnTo>
                <a:lnTo>
                  <a:pt x="647" y="47"/>
                </a:lnTo>
                <a:lnTo>
                  <a:pt x="647" y="47"/>
                </a:lnTo>
                <a:lnTo>
                  <a:pt x="647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7"/>
                </a:lnTo>
                <a:lnTo>
                  <a:pt x="646" y="48"/>
                </a:lnTo>
                <a:lnTo>
                  <a:pt x="646" y="48"/>
                </a:lnTo>
                <a:lnTo>
                  <a:pt x="646" y="48"/>
                </a:lnTo>
                <a:lnTo>
                  <a:pt x="646" y="48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6" y="49"/>
                </a:lnTo>
                <a:lnTo>
                  <a:pt x="647" y="49"/>
                </a:lnTo>
                <a:lnTo>
                  <a:pt x="647" y="50"/>
                </a:lnTo>
                <a:lnTo>
                  <a:pt x="647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0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6" y="51"/>
                </a:lnTo>
                <a:lnTo>
                  <a:pt x="645" y="51"/>
                </a:lnTo>
                <a:lnTo>
                  <a:pt x="645" y="52"/>
                </a:lnTo>
                <a:lnTo>
                  <a:pt x="645" y="52"/>
                </a:lnTo>
                <a:lnTo>
                  <a:pt x="645" y="52"/>
                </a:lnTo>
                <a:lnTo>
                  <a:pt x="645" y="52"/>
                </a:lnTo>
                <a:lnTo>
                  <a:pt x="644" y="52"/>
                </a:lnTo>
                <a:lnTo>
                  <a:pt x="644" y="52"/>
                </a:lnTo>
                <a:lnTo>
                  <a:pt x="643" y="52"/>
                </a:lnTo>
                <a:lnTo>
                  <a:pt x="643" y="52"/>
                </a:lnTo>
                <a:lnTo>
                  <a:pt x="643" y="52"/>
                </a:lnTo>
                <a:lnTo>
                  <a:pt x="643" y="52"/>
                </a:lnTo>
                <a:lnTo>
                  <a:pt x="642" y="52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3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2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5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3" y="56"/>
                </a:lnTo>
                <a:lnTo>
                  <a:pt x="642" y="56"/>
                </a:lnTo>
                <a:lnTo>
                  <a:pt x="642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5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1" y="56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7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0" y="58"/>
                </a:lnTo>
                <a:lnTo>
                  <a:pt x="641" y="58"/>
                </a:lnTo>
                <a:lnTo>
                  <a:pt x="641" y="58"/>
                </a:lnTo>
                <a:lnTo>
                  <a:pt x="641" y="58"/>
                </a:lnTo>
                <a:lnTo>
                  <a:pt x="641" y="58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0"/>
                </a:lnTo>
                <a:lnTo>
                  <a:pt x="642" y="61"/>
                </a:lnTo>
                <a:lnTo>
                  <a:pt x="642" y="61"/>
                </a:lnTo>
                <a:lnTo>
                  <a:pt x="641" y="61"/>
                </a:lnTo>
                <a:lnTo>
                  <a:pt x="641" y="61"/>
                </a:lnTo>
                <a:lnTo>
                  <a:pt x="640" y="61"/>
                </a:lnTo>
                <a:lnTo>
                  <a:pt x="640" y="61"/>
                </a:lnTo>
                <a:lnTo>
                  <a:pt x="639" y="61"/>
                </a:lnTo>
                <a:lnTo>
                  <a:pt x="639" y="61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9" y="62"/>
                </a:lnTo>
                <a:lnTo>
                  <a:pt x="638" y="62"/>
                </a:lnTo>
                <a:lnTo>
                  <a:pt x="638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4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5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8" y="67"/>
                </a:lnTo>
                <a:lnTo>
                  <a:pt x="638" y="67"/>
                </a:lnTo>
                <a:lnTo>
                  <a:pt x="638" y="67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8" y="68"/>
                </a:lnTo>
                <a:lnTo>
                  <a:pt x="637" y="68"/>
                </a:lnTo>
                <a:lnTo>
                  <a:pt x="637" y="68"/>
                </a:lnTo>
                <a:lnTo>
                  <a:pt x="637" y="69"/>
                </a:lnTo>
                <a:lnTo>
                  <a:pt x="637" y="69"/>
                </a:lnTo>
                <a:lnTo>
                  <a:pt x="637" y="69"/>
                </a:lnTo>
                <a:lnTo>
                  <a:pt x="636" y="70"/>
                </a:lnTo>
                <a:lnTo>
                  <a:pt x="636" y="70"/>
                </a:lnTo>
                <a:lnTo>
                  <a:pt x="636" y="70"/>
                </a:lnTo>
                <a:lnTo>
                  <a:pt x="636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1"/>
                </a:lnTo>
                <a:lnTo>
                  <a:pt x="635" y="72"/>
                </a:lnTo>
                <a:lnTo>
                  <a:pt x="635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2"/>
                </a:lnTo>
                <a:lnTo>
                  <a:pt x="636" y="73"/>
                </a:lnTo>
                <a:lnTo>
                  <a:pt x="635" y="72"/>
                </a:lnTo>
                <a:lnTo>
                  <a:pt x="635" y="72"/>
                </a:lnTo>
                <a:lnTo>
                  <a:pt x="635" y="72"/>
                </a:lnTo>
                <a:lnTo>
                  <a:pt x="635" y="72"/>
                </a:lnTo>
                <a:lnTo>
                  <a:pt x="634" y="72"/>
                </a:lnTo>
                <a:lnTo>
                  <a:pt x="634" y="72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4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3"/>
                </a:lnTo>
                <a:lnTo>
                  <a:pt x="635" y="74"/>
                </a:lnTo>
                <a:lnTo>
                  <a:pt x="635" y="74"/>
                </a:lnTo>
                <a:lnTo>
                  <a:pt x="635" y="74"/>
                </a:lnTo>
                <a:lnTo>
                  <a:pt x="636" y="74"/>
                </a:lnTo>
                <a:lnTo>
                  <a:pt x="636" y="74"/>
                </a:lnTo>
                <a:lnTo>
                  <a:pt x="635" y="74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6"/>
                </a:lnTo>
                <a:lnTo>
                  <a:pt x="635" y="76"/>
                </a:lnTo>
                <a:lnTo>
                  <a:pt x="635" y="76"/>
                </a:lnTo>
                <a:lnTo>
                  <a:pt x="636" y="76"/>
                </a:lnTo>
                <a:lnTo>
                  <a:pt x="636" y="76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7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6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8"/>
                </a:lnTo>
                <a:lnTo>
                  <a:pt x="637" y="79"/>
                </a:lnTo>
                <a:lnTo>
                  <a:pt x="637" y="79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0"/>
                </a:lnTo>
                <a:lnTo>
                  <a:pt x="636" y="81"/>
                </a:lnTo>
                <a:lnTo>
                  <a:pt x="636" y="81"/>
                </a:lnTo>
                <a:lnTo>
                  <a:pt x="636" y="81"/>
                </a:lnTo>
                <a:lnTo>
                  <a:pt x="636" y="81"/>
                </a:lnTo>
                <a:lnTo>
                  <a:pt x="635" y="81"/>
                </a:lnTo>
                <a:lnTo>
                  <a:pt x="635" y="81"/>
                </a:lnTo>
                <a:lnTo>
                  <a:pt x="635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4" y="81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3"/>
                </a:lnTo>
                <a:lnTo>
                  <a:pt x="633" y="83"/>
                </a:lnTo>
                <a:lnTo>
                  <a:pt x="633" y="83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3" y="84"/>
                </a:lnTo>
                <a:lnTo>
                  <a:pt x="634" y="84"/>
                </a:lnTo>
                <a:lnTo>
                  <a:pt x="634" y="84"/>
                </a:lnTo>
                <a:lnTo>
                  <a:pt x="634" y="84"/>
                </a:lnTo>
                <a:lnTo>
                  <a:pt x="634" y="84"/>
                </a:lnTo>
                <a:lnTo>
                  <a:pt x="635" y="84"/>
                </a:lnTo>
                <a:lnTo>
                  <a:pt x="635" y="84"/>
                </a:lnTo>
                <a:lnTo>
                  <a:pt x="636" y="84"/>
                </a:lnTo>
                <a:lnTo>
                  <a:pt x="636" y="84"/>
                </a:lnTo>
                <a:lnTo>
                  <a:pt x="636" y="84"/>
                </a:lnTo>
                <a:lnTo>
                  <a:pt x="637" y="84"/>
                </a:lnTo>
                <a:lnTo>
                  <a:pt x="637" y="84"/>
                </a:lnTo>
                <a:lnTo>
                  <a:pt x="637" y="84"/>
                </a:lnTo>
                <a:lnTo>
                  <a:pt x="637" y="84"/>
                </a:lnTo>
                <a:lnTo>
                  <a:pt x="638" y="84"/>
                </a:lnTo>
                <a:lnTo>
                  <a:pt x="638" y="84"/>
                </a:lnTo>
                <a:lnTo>
                  <a:pt x="638" y="85"/>
                </a:lnTo>
                <a:lnTo>
                  <a:pt x="639" y="85"/>
                </a:lnTo>
                <a:lnTo>
                  <a:pt x="639" y="85"/>
                </a:lnTo>
                <a:lnTo>
                  <a:pt x="639" y="85"/>
                </a:lnTo>
                <a:lnTo>
                  <a:pt x="640" y="85"/>
                </a:lnTo>
                <a:lnTo>
                  <a:pt x="640" y="85"/>
                </a:lnTo>
                <a:lnTo>
                  <a:pt x="641" y="86"/>
                </a:lnTo>
                <a:lnTo>
                  <a:pt x="641" y="86"/>
                </a:lnTo>
                <a:lnTo>
                  <a:pt x="641" y="86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7"/>
                </a:lnTo>
                <a:lnTo>
                  <a:pt x="641" y="88"/>
                </a:lnTo>
                <a:lnTo>
                  <a:pt x="642" y="88"/>
                </a:lnTo>
                <a:lnTo>
                  <a:pt x="642" y="88"/>
                </a:lnTo>
                <a:lnTo>
                  <a:pt x="642" y="88"/>
                </a:lnTo>
                <a:lnTo>
                  <a:pt x="643" y="88"/>
                </a:lnTo>
                <a:lnTo>
                  <a:pt x="643" y="88"/>
                </a:lnTo>
                <a:lnTo>
                  <a:pt x="643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4" y="88"/>
                </a:lnTo>
                <a:lnTo>
                  <a:pt x="645" y="88"/>
                </a:lnTo>
                <a:lnTo>
                  <a:pt x="645" y="88"/>
                </a:lnTo>
                <a:lnTo>
                  <a:pt x="645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8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6" y="89"/>
                </a:lnTo>
                <a:lnTo>
                  <a:pt x="645" y="89"/>
                </a:lnTo>
                <a:lnTo>
                  <a:pt x="645" y="89"/>
                </a:lnTo>
                <a:lnTo>
                  <a:pt x="644" y="89"/>
                </a:lnTo>
                <a:lnTo>
                  <a:pt x="644" y="89"/>
                </a:lnTo>
                <a:lnTo>
                  <a:pt x="644" y="89"/>
                </a:lnTo>
                <a:lnTo>
                  <a:pt x="644" y="89"/>
                </a:lnTo>
                <a:lnTo>
                  <a:pt x="643" y="89"/>
                </a:lnTo>
                <a:lnTo>
                  <a:pt x="643" y="89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0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3" y="91"/>
                </a:lnTo>
                <a:lnTo>
                  <a:pt x="644" y="91"/>
                </a:lnTo>
                <a:lnTo>
                  <a:pt x="644" y="91"/>
                </a:lnTo>
                <a:lnTo>
                  <a:pt x="644" y="91"/>
                </a:lnTo>
                <a:lnTo>
                  <a:pt x="644" y="92"/>
                </a:lnTo>
                <a:lnTo>
                  <a:pt x="644" y="92"/>
                </a:lnTo>
                <a:lnTo>
                  <a:pt x="644" y="92"/>
                </a:lnTo>
                <a:lnTo>
                  <a:pt x="643" y="92"/>
                </a:lnTo>
                <a:lnTo>
                  <a:pt x="643" y="92"/>
                </a:lnTo>
                <a:lnTo>
                  <a:pt x="643" y="92"/>
                </a:lnTo>
                <a:lnTo>
                  <a:pt x="643" y="93"/>
                </a:lnTo>
                <a:lnTo>
                  <a:pt x="643" y="93"/>
                </a:lnTo>
                <a:lnTo>
                  <a:pt x="643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3"/>
                </a:lnTo>
                <a:lnTo>
                  <a:pt x="644" y="92"/>
                </a:lnTo>
                <a:lnTo>
                  <a:pt x="645" y="92"/>
                </a:lnTo>
                <a:lnTo>
                  <a:pt x="645" y="92"/>
                </a:lnTo>
                <a:lnTo>
                  <a:pt x="645" y="91"/>
                </a:lnTo>
                <a:lnTo>
                  <a:pt x="645" y="91"/>
                </a:lnTo>
                <a:lnTo>
                  <a:pt x="646" y="91"/>
                </a:lnTo>
                <a:lnTo>
                  <a:pt x="646" y="91"/>
                </a:lnTo>
                <a:lnTo>
                  <a:pt x="646" y="91"/>
                </a:lnTo>
                <a:lnTo>
                  <a:pt x="646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1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2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3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4"/>
                </a:lnTo>
                <a:lnTo>
                  <a:pt x="647" y="95"/>
                </a:lnTo>
                <a:lnTo>
                  <a:pt x="647" y="95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6"/>
                </a:lnTo>
                <a:lnTo>
                  <a:pt x="647" y="97"/>
                </a:lnTo>
                <a:lnTo>
                  <a:pt x="647" y="97"/>
                </a:lnTo>
                <a:lnTo>
                  <a:pt x="647" y="97"/>
                </a:lnTo>
                <a:lnTo>
                  <a:pt x="647" y="97"/>
                </a:lnTo>
                <a:lnTo>
                  <a:pt x="646" y="97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6" y="98"/>
                </a:lnTo>
                <a:lnTo>
                  <a:pt x="647" y="98"/>
                </a:lnTo>
                <a:lnTo>
                  <a:pt x="647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8"/>
                </a:lnTo>
                <a:lnTo>
                  <a:pt x="648" y="97"/>
                </a:lnTo>
                <a:lnTo>
                  <a:pt x="649" y="97"/>
                </a:lnTo>
                <a:lnTo>
                  <a:pt x="649" y="97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50" y="98"/>
                </a:lnTo>
                <a:lnTo>
                  <a:pt x="649" y="98"/>
                </a:lnTo>
                <a:lnTo>
                  <a:pt x="649" y="98"/>
                </a:lnTo>
                <a:lnTo>
                  <a:pt x="649" y="99"/>
                </a:lnTo>
                <a:lnTo>
                  <a:pt x="649" y="99"/>
                </a:lnTo>
                <a:lnTo>
                  <a:pt x="649" y="99"/>
                </a:lnTo>
                <a:lnTo>
                  <a:pt x="649" y="99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8" y="100"/>
                </a:lnTo>
                <a:lnTo>
                  <a:pt x="649" y="100"/>
                </a:lnTo>
                <a:lnTo>
                  <a:pt x="649" y="100"/>
                </a:lnTo>
                <a:lnTo>
                  <a:pt x="649" y="100"/>
                </a:lnTo>
                <a:lnTo>
                  <a:pt x="650" y="100"/>
                </a:lnTo>
                <a:lnTo>
                  <a:pt x="650" y="100"/>
                </a:lnTo>
                <a:lnTo>
                  <a:pt x="650" y="100"/>
                </a:lnTo>
                <a:lnTo>
                  <a:pt x="650" y="100"/>
                </a:lnTo>
                <a:lnTo>
                  <a:pt x="651" y="100"/>
                </a:lnTo>
                <a:lnTo>
                  <a:pt x="651" y="100"/>
                </a:lnTo>
                <a:lnTo>
                  <a:pt x="651" y="100"/>
                </a:lnTo>
                <a:lnTo>
                  <a:pt x="651" y="101"/>
                </a:lnTo>
                <a:lnTo>
                  <a:pt x="651" y="101"/>
                </a:lnTo>
                <a:lnTo>
                  <a:pt x="651" y="101"/>
                </a:lnTo>
                <a:lnTo>
                  <a:pt x="651" y="101"/>
                </a:lnTo>
                <a:lnTo>
                  <a:pt x="650" y="101"/>
                </a:lnTo>
                <a:lnTo>
                  <a:pt x="650" y="102"/>
                </a:lnTo>
                <a:lnTo>
                  <a:pt x="650" y="102"/>
                </a:lnTo>
                <a:lnTo>
                  <a:pt x="650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2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49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0" y="103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3"/>
                </a:lnTo>
                <a:lnTo>
                  <a:pt x="653" y="103"/>
                </a:lnTo>
                <a:lnTo>
                  <a:pt x="653" y="103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3" y="104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4" y="105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6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5" y="107"/>
                </a:lnTo>
                <a:lnTo>
                  <a:pt x="654" y="107"/>
                </a:lnTo>
                <a:lnTo>
                  <a:pt x="654" y="107"/>
                </a:lnTo>
                <a:lnTo>
                  <a:pt x="654" y="108"/>
                </a:lnTo>
                <a:lnTo>
                  <a:pt x="654" y="108"/>
                </a:lnTo>
                <a:lnTo>
                  <a:pt x="654" y="108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4" y="109"/>
                </a:lnTo>
                <a:lnTo>
                  <a:pt x="655" y="109"/>
                </a:lnTo>
                <a:lnTo>
                  <a:pt x="655" y="109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5" y="108"/>
                </a:lnTo>
                <a:lnTo>
                  <a:pt x="656" y="108"/>
                </a:lnTo>
                <a:lnTo>
                  <a:pt x="656" y="108"/>
                </a:lnTo>
                <a:lnTo>
                  <a:pt x="656" y="108"/>
                </a:lnTo>
                <a:lnTo>
                  <a:pt x="656" y="109"/>
                </a:lnTo>
                <a:lnTo>
                  <a:pt x="656" y="109"/>
                </a:lnTo>
                <a:lnTo>
                  <a:pt x="656" y="109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0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6" y="111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5" y="112"/>
                </a:lnTo>
                <a:lnTo>
                  <a:pt x="654" y="112"/>
                </a:lnTo>
                <a:lnTo>
                  <a:pt x="654" y="112"/>
                </a:lnTo>
                <a:lnTo>
                  <a:pt x="654" y="112"/>
                </a:lnTo>
                <a:lnTo>
                  <a:pt x="654" y="112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3" y="111"/>
                </a:lnTo>
                <a:lnTo>
                  <a:pt x="652" y="111"/>
                </a:lnTo>
                <a:lnTo>
                  <a:pt x="652" y="111"/>
                </a:lnTo>
                <a:lnTo>
                  <a:pt x="652" y="112"/>
                </a:lnTo>
                <a:lnTo>
                  <a:pt x="652" y="112"/>
                </a:lnTo>
                <a:lnTo>
                  <a:pt x="652" y="112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2" y="113"/>
                </a:lnTo>
                <a:lnTo>
                  <a:pt x="653" y="113"/>
                </a:lnTo>
                <a:lnTo>
                  <a:pt x="653" y="113"/>
                </a:lnTo>
                <a:lnTo>
                  <a:pt x="653" y="113"/>
                </a:lnTo>
                <a:lnTo>
                  <a:pt x="653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3"/>
                </a:lnTo>
                <a:lnTo>
                  <a:pt x="654" y="114"/>
                </a:lnTo>
                <a:lnTo>
                  <a:pt x="653" y="114"/>
                </a:lnTo>
                <a:lnTo>
                  <a:pt x="653" y="114"/>
                </a:lnTo>
                <a:lnTo>
                  <a:pt x="653" y="114"/>
                </a:lnTo>
                <a:lnTo>
                  <a:pt x="653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5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2" y="116"/>
                </a:lnTo>
                <a:lnTo>
                  <a:pt x="653" y="116"/>
                </a:lnTo>
                <a:lnTo>
                  <a:pt x="653" y="116"/>
                </a:lnTo>
                <a:lnTo>
                  <a:pt x="653" y="116"/>
                </a:lnTo>
                <a:lnTo>
                  <a:pt x="654" y="116"/>
                </a:lnTo>
                <a:lnTo>
                  <a:pt x="654" y="116"/>
                </a:lnTo>
                <a:lnTo>
                  <a:pt x="654" y="116"/>
                </a:lnTo>
                <a:lnTo>
                  <a:pt x="654" y="117"/>
                </a:lnTo>
                <a:lnTo>
                  <a:pt x="655" y="117"/>
                </a:lnTo>
                <a:lnTo>
                  <a:pt x="655" y="117"/>
                </a:lnTo>
                <a:lnTo>
                  <a:pt x="655" y="117"/>
                </a:lnTo>
                <a:lnTo>
                  <a:pt x="655" y="118"/>
                </a:lnTo>
                <a:lnTo>
                  <a:pt x="655" y="118"/>
                </a:lnTo>
                <a:lnTo>
                  <a:pt x="656" y="118"/>
                </a:lnTo>
                <a:lnTo>
                  <a:pt x="656" y="118"/>
                </a:lnTo>
                <a:lnTo>
                  <a:pt x="656" y="118"/>
                </a:lnTo>
                <a:lnTo>
                  <a:pt x="656" y="118"/>
                </a:lnTo>
                <a:lnTo>
                  <a:pt x="655" y="118"/>
                </a:lnTo>
                <a:lnTo>
                  <a:pt x="655" y="119"/>
                </a:lnTo>
                <a:lnTo>
                  <a:pt x="655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19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0"/>
                </a:lnTo>
                <a:lnTo>
                  <a:pt x="654" y="121"/>
                </a:lnTo>
                <a:lnTo>
                  <a:pt x="655" y="121"/>
                </a:lnTo>
                <a:lnTo>
                  <a:pt x="655" y="122"/>
                </a:lnTo>
                <a:lnTo>
                  <a:pt x="655" y="122"/>
                </a:lnTo>
                <a:lnTo>
                  <a:pt x="656" y="122"/>
                </a:lnTo>
                <a:lnTo>
                  <a:pt x="656" y="122"/>
                </a:lnTo>
                <a:lnTo>
                  <a:pt x="656" y="122"/>
                </a:lnTo>
                <a:lnTo>
                  <a:pt x="656" y="123"/>
                </a:lnTo>
                <a:lnTo>
                  <a:pt x="657" y="123"/>
                </a:lnTo>
                <a:lnTo>
                  <a:pt x="657" y="123"/>
                </a:lnTo>
                <a:lnTo>
                  <a:pt x="657" y="124"/>
                </a:lnTo>
                <a:lnTo>
                  <a:pt x="657" y="124"/>
                </a:lnTo>
                <a:lnTo>
                  <a:pt x="657" y="124"/>
                </a:lnTo>
                <a:lnTo>
                  <a:pt x="657" y="124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5"/>
                </a:lnTo>
                <a:lnTo>
                  <a:pt x="657" y="126"/>
                </a:lnTo>
                <a:lnTo>
                  <a:pt x="657" y="126"/>
                </a:lnTo>
                <a:lnTo>
                  <a:pt x="657" y="126"/>
                </a:lnTo>
                <a:lnTo>
                  <a:pt x="657" y="126"/>
                </a:lnTo>
                <a:lnTo>
                  <a:pt x="657" y="127"/>
                </a:lnTo>
                <a:lnTo>
                  <a:pt x="657" y="127"/>
                </a:lnTo>
                <a:lnTo>
                  <a:pt x="657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6"/>
                </a:lnTo>
                <a:lnTo>
                  <a:pt x="656" y="125"/>
                </a:lnTo>
                <a:lnTo>
                  <a:pt x="656" y="125"/>
                </a:lnTo>
                <a:lnTo>
                  <a:pt x="656" y="125"/>
                </a:lnTo>
                <a:lnTo>
                  <a:pt x="656" y="125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6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4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5" y="125"/>
                </a:lnTo>
                <a:lnTo>
                  <a:pt x="654" y="125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4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3" y="126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2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7"/>
                </a:lnTo>
                <a:lnTo>
                  <a:pt x="651" y="128"/>
                </a:lnTo>
                <a:lnTo>
                  <a:pt x="651" y="128"/>
                </a:lnTo>
                <a:lnTo>
                  <a:pt x="651" y="128"/>
                </a:lnTo>
                <a:lnTo>
                  <a:pt x="651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2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4" y="129"/>
                </a:lnTo>
                <a:lnTo>
                  <a:pt x="654" y="129"/>
                </a:lnTo>
                <a:lnTo>
                  <a:pt x="654" y="129"/>
                </a:lnTo>
                <a:lnTo>
                  <a:pt x="654" y="129"/>
                </a:lnTo>
                <a:lnTo>
                  <a:pt x="654" y="128"/>
                </a:lnTo>
                <a:lnTo>
                  <a:pt x="655" y="128"/>
                </a:lnTo>
                <a:lnTo>
                  <a:pt x="655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6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7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8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9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59" y="128"/>
                </a:lnTo>
                <a:lnTo>
                  <a:pt x="660" y="128"/>
                </a:lnTo>
                <a:lnTo>
                  <a:pt x="660" y="128"/>
                </a:lnTo>
                <a:lnTo>
                  <a:pt x="660" y="128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0" y="129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1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2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0"/>
                </a:lnTo>
                <a:lnTo>
                  <a:pt x="663" y="131"/>
                </a:lnTo>
                <a:lnTo>
                  <a:pt x="663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0"/>
                </a:lnTo>
                <a:lnTo>
                  <a:pt x="664" y="130"/>
                </a:lnTo>
                <a:lnTo>
                  <a:pt x="664" y="130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1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4" y="132"/>
                </a:lnTo>
                <a:lnTo>
                  <a:pt x="663" y="132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3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3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4"/>
                </a:lnTo>
                <a:lnTo>
                  <a:pt x="664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5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3"/>
                </a:lnTo>
                <a:lnTo>
                  <a:pt x="666" y="134"/>
                </a:lnTo>
                <a:lnTo>
                  <a:pt x="666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4"/>
                </a:lnTo>
                <a:lnTo>
                  <a:pt x="667" y="135"/>
                </a:lnTo>
                <a:lnTo>
                  <a:pt x="667" y="135"/>
                </a:lnTo>
                <a:lnTo>
                  <a:pt x="667" y="135"/>
                </a:lnTo>
                <a:lnTo>
                  <a:pt x="667" y="135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7" y="136"/>
                </a:lnTo>
                <a:lnTo>
                  <a:pt x="666" y="136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7"/>
                </a:lnTo>
                <a:lnTo>
                  <a:pt x="666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5" y="136"/>
                </a:lnTo>
                <a:lnTo>
                  <a:pt x="664" y="137"/>
                </a:lnTo>
                <a:lnTo>
                  <a:pt x="664" y="137"/>
                </a:lnTo>
                <a:lnTo>
                  <a:pt x="664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7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3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8"/>
                </a:lnTo>
                <a:lnTo>
                  <a:pt x="664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39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5" y="140"/>
                </a:lnTo>
                <a:lnTo>
                  <a:pt x="664" y="140"/>
                </a:lnTo>
                <a:lnTo>
                  <a:pt x="664" y="140"/>
                </a:lnTo>
                <a:lnTo>
                  <a:pt x="664" y="140"/>
                </a:lnTo>
                <a:lnTo>
                  <a:pt x="663" y="140"/>
                </a:lnTo>
                <a:lnTo>
                  <a:pt x="663" y="140"/>
                </a:lnTo>
                <a:lnTo>
                  <a:pt x="663" y="140"/>
                </a:lnTo>
                <a:lnTo>
                  <a:pt x="663" y="140"/>
                </a:lnTo>
                <a:lnTo>
                  <a:pt x="662" y="140"/>
                </a:lnTo>
                <a:lnTo>
                  <a:pt x="662" y="140"/>
                </a:lnTo>
                <a:lnTo>
                  <a:pt x="662" y="140"/>
                </a:lnTo>
                <a:lnTo>
                  <a:pt x="662" y="140"/>
                </a:lnTo>
                <a:lnTo>
                  <a:pt x="661" y="140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1"/>
                </a:lnTo>
                <a:lnTo>
                  <a:pt x="661" y="142"/>
                </a:lnTo>
                <a:lnTo>
                  <a:pt x="661" y="142"/>
                </a:lnTo>
                <a:lnTo>
                  <a:pt x="661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60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9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7" y="142"/>
                </a:lnTo>
                <a:lnTo>
                  <a:pt x="657" y="142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7" y="143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6" y="144"/>
                </a:lnTo>
                <a:lnTo>
                  <a:pt x="655" y="144"/>
                </a:lnTo>
                <a:lnTo>
                  <a:pt x="655" y="144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5" y="145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4" y="146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7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5" y="148"/>
                </a:lnTo>
                <a:lnTo>
                  <a:pt x="654" y="148"/>
                </a:lnTo>
                <a:lnTo>
                  <a:pt x="654" y="148"/>
                </a:lnTo>
                <a:lnTo>
                  <a:pt x="654" y="147"/>
                </a:lnTo>
                <a:lnTo>
                  <a:pt x="654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3" y="147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8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49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0"/>
                </a:lnTo>
                <a:lnTo>
                  <a:pt x="652" y="151"/>
                </a:lnTo>
                <a:lnTo>
                  <a:pt x="652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1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2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3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4"/>
                </a:lnTo>
                <a:lnTo>
                  <a:pt x="654" y="154"/>
                </a:lnTo>
                <a:lnTo>
                  <a:pt x="654" y="154"/>
                </a:lnTo>
                <a:lnTo>
                  <a:pt x="654" y="154"/>
                </a:lnTo>
                <a:lnTo>
                  <a:pt x="654" y="155"/>
                </a:lnTo>
                <a:lnTo>
                  <a:pt x="654" y="155"/>
                </a:lnTo>
                <a:lnTo>
                  <a:pt x="654" y="155"/>
                </a:lnTo>
                <a:lnTo>
                  <a:pt x="654" y="155"/>
                </a:lnTo>
                <a:lnTo>
                  <a:pt x="654" y="156"/>
                </a:lnTo>
                <a:lnTo>
                  <a:pt x="654" y="156"/>
                </a:lnTo>
                <a:lnTo>
                  <a:pt x="654" y="156"/>
                </a:lnTo>
                <a:lnTo>
                  <a:pt x="654" y="156"/>
                </a:lnTo>
                <a:lnTo>
                  <a:pt x="654" y="157"/>
                </a:lnTo>
                <a:lnTo>
                  <a:pt x="654" y="157"/>
                </a:lnTo>
                <a:lnTo>
                  <a:pt x="654" y="157"/>
                </a:lnTo>
                <a:lnTo>
                  <a:pt x="654" y="158"/>
                </a:lnTo>
                <a:lnTo>
                  <a:pt x="654" y="158"/>
                </a:lnTo>
                <a:lnTo>
                  <a:pt x="654" y="158"/>
                </a:lnTo>
                <a:lnTo>
                  <a:pt x="654" y="159"/>
                </a:lnTo>
                <a:lnTo>
                  <a:pt x="654" y="159"/>
                </a:lnTo>
                <a:lnTo>
                  <a:pt x="654" y="159"/>
                </a:lnTo>
                <a:lnTo>
                  <a:pt x="654" y="159"/>
                </a:lnTo>
                <a:lnTo>
                  <a:pt x="654" y="160"/>
                </a:lnTo>
                <a:lnTo>
                  <a:pt x="653" y="160"/>
                </a:lnTo>
                <a:lnTo>
                  <a:pt x="653" y="160"/>
                </a:lnTo>
                <a:lnTo>
                  <a:pt x="653" y="160"/>
                </a:lnTo>
                <a:lnTo>
                  <a:pt x="653" y="161"/>
                </a:lnTo>
                <a:lnTo>
                  <a:pt x="653" y="161"/>
                </a:lnTo>
                <a:lnTo>
                  <a:pt x="653" y="161"/>
                </a:lnTo>
                <a:lnTo>
                  <a:pt x="653" y="162"/>
                </a:lnTo>
                <a:lnTo>
                  <a:pt x="654" y="162"/>
                </a:lnTo>
                <a:lnTo>
                  <a:pt x="654" y="162"/>
                </a:lnTo>
                <a:lnTo>
                  <a:pt x="654" y="163"/>
                </a:lnTo>
                <a:lnTo>
                  <a:pt x="654" y="163"/>
                </a:lnTo>
                <a:lnTo>
                  <a:pt x="653" y="163"/>
                </a:lnTo>
                <a:lnTo>
                  <a:pt x="653" y="163"/>
                </a:lnTo>
                <a:lnTo>
                  <a:pt x="653" y="163"/>
                </a:lnTo>
                <a:lnTo>
                  <a:pt x="653" y="164"/>
                </a:lnTo>
                <a:lnTo>
                  <a:pt x="653" y="164"/>
                </a:lnTo>
                <a:lnTo>
                  <a:pt x="653" y="164"/>
                </a:lnTo>
                <a:lnTo>
                  <a:pt x="653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5"/>
                </a:lnTo>
                <a:lnTo>
                  <a:pt x="653" y="166"/>
                </a:lnTo>
                <a:lnTo>
                  <a:pt x="653" y="166"/>
                </a:lnTo>
                <a:lnTo>
                  <a:pt x="653" y="166"/>
                </a:lnTo>
                <a:lnTo>
                  <a:pt x="653" y="167"/>
                </a:lnTo>
                <a:lnTo>
                  <a:pt x="653" y="167"/>
                </a:lnTo>
                <a:lnTo>
                  <a:pt x="653" y="167"/>
                </a:lnTo>
                <a:lnTo>
                  <a:pt x="653" y="168"/>
                </a:lnTo>
                <a:lnTo>
                  <a:pt x="653" y="168"/>
                </a:lnTo>
                <a:lnTo>
                  <a:pt x="653" y="168"/>
                </a:lnTo>
                <a:lnTo>
                  <a:pt x="653" y="168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3" y="169"/>
                </a:lnTo>
                <a:lnTo>
                  <a:pt x="652" y="170"/>
                </a:lnTo>
                <a:lnTo>
                  <a:pt x="652" y="170"/>
                </a:lnTo>
                <a:lnTo>
                  <a:pt x="652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1"/>
                </a:lnTo>
                <a:lnTo>
                  <a:pt x="651" y="172"/>
                </a:lnTo>
                <a:lnTo>
                  <a:pt x="652" y="172"/>
                </a:lnTo>
                <a:lnTo>
                  <a:pt x="652" y="172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3"/>
                </a:lnTo>
                <a:lnTo>
                  <a:pt x="652" y="174"/>
                </a:lnTo>
                <a:lnTo>
                  <a:pt x="652" y="174"/>
                </a:lnTo>
                <a:lnTo>
                  <a:pt x="652" y="174"/>
                </a:lnTo>
                <a:lnTo>
                  <a:pt x="652" y="174"/>
                </a:lnTo>
                <a:lnTo>
                  <a:pt x="652" y="175"/>
                </a:lnTo>
                <a:lnTo>
                  <a:pt x="652" y="175"/>
                </a:lnTo>
                <a:lnTo>
                  <a:pt x="652" y="175"/>
                </a:lnTo>
                <a:lnTo>
                  <a:pt x="652" y="176"/>
                </a:lnTo>
                <a:lnTo>
                  <a:pt x="652" y="176"/>
                </a:lnTo>
                <a:lnTo>
                  <a:pt x="652" y="177"/>
                </a:lnTo>
                <a:lnTo>
                  <a:pt x="652" y="177"/>
                </a:lnTo>
                <a:lnTo>
                  <a:pt x="652" y="178"/>
                </a:lnTo>
                <a:lnTo>
                  <a:pt x="653" y="178"/>
                </a:lnTo>
                <a:lnTo>
                  <a:pt x="653" y="179"/>
                </a:lnTo>
                <a:lnTo>
                  <a:pt x="653" y="179"/>
                </a:lnTo>
                <a:lnTo>
                  <a:pt x="653" y="179"/>
                </a:lnTo>
                <a:lnTo>
                  <a:pt x="653" y="179"/>
                </a:lnTo>
                <a:lnTo>
                  <a:pt x="653" y="180"/>
                </a:lnTo>
                <a:lnTo>
                  <a:pt x="653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0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2" y="181"/>
                </a:lnTo>
                <a:lnTo>
                  <a:pt x="651" y="181"/>
                </a:lnTo>
                <a:lnTo>
                  <a:pt x="651" y="181"/>
                </a:lnTo>
                <a:lnTo>
                  <a:pt x="651" y="181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2"/>
                </a:lnTo>
                <a:lnTo>
                  <a:pt x="651" y="183"/>
                </a:lnTo>
                <a:lnTo>
                  <a:pt x="651" y="183"/>
                </a:lnTo>
                <a:lnTo>
                  <a:pt x="651" y="183"/>
                </a:lnTo>
                <a:lnTo>
                  <a:pt x="651" y="183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1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4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5"/>
                </a:lnTo>
                <a:lnTo>
                  <a:pt x="650" y="186"/>
                </a:lnTo>
                <a:lnTo>
                  <a:pt x="650" y="186"/>
                </a:lnTo>
                <a:lnTo>
                  <a:pt x="650" y="186"/>
                </a:lnTo>
                <a:lnTo>
                  <a:pt x="650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9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8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6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7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7" y="188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6" y="189"/>
                </a:lnTo>
                <a:lnTo>
                  <a:pt x="645" y="189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0"/>
                </a:lnTo>
                <a:lnTo>
                  <a:pt x="645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1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2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3"/>
                </a:lnTo>
                <a:lnTo>
                  <a:pt x="644" y="194"/>
                </a:lnTo>
                <a:lnTo>
                  <a:pt x="644" y="194"/>
                </a:lnTo>
                <a:lnTo>
                  <a:pt x="644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3" y="194"/>
                </a:lnTo>
                <a:lnTo>
                  <a:pt x="642" y="194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1" y="196"/>
                </a:lnTo>
                <a:lnTo>
                  <a:pt x="641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2" y="197"/>
                </a:lnTo>
                <a:lnTo>
                  <a:pt x="641" y="197"/>
                </a:lnTo>
                <a:lnTo>
                  <a:pt x="641" y="197"/>
                </a:lnTo>
                <a:lnTo>
                  <a:pt x="641" y="197"/>
                </a:lnTo>
                <a:lnTo>
                  <a:pt x="641" y="198"/>
                </a:lnTo>
                <a:lnTo>
                  <a:pt x="641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40" y="198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9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9"/>
                </a:lnTo>
                <a:lnTo>
                  <a:pt x="638" y="198"/>
                </a:lnTo>
                <a:lnTo>
                  <a:pt x="638" y="198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7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6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5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199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0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1"/>
                </a:lnTo>
                <a:lnTo>
                  <a:pt x="634" y="202"/>
                </a:lnTo>
                <a:lnTo>
                  <a:pt x="634" y="202"/>
                </a:lnTo>
                <a:lnTo>
                  <a:pt x="634" y="202"/>
                </a:lnTo>
                <a:lnTo>
                  <a:pt x="634" y="202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4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3"/>
                </a:lnTo>
                <a:lnTo>
                  <a:pt x="633" y="204"/>
                </a:lnTo>
                <a:lnTo>
                  <a:pt x="633" y="204"/>
                </a:lnTo>
                <a:lnTo>
                  <a:pt x="633" y="204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5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6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2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7"/>
                </a:lnTo>
                <a:lnTo>
                  <a:pt x="631" y="208"/>
                </a:lnTo>
                <a:lnTo>
                  <a:pt x="631" y="208"/>
                </a:lnTo>
                <a:lnTo>
                  <a:pt x="630" y="208"/>
                </a:lnTo>
                <a:lnTo>
                  <a:pt x="630" y="208"/>
                </a:lnTo>
                <a:lnTo>
                  <a:pt x="630" y="208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30" y="209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9" y="210"/>
                </a:lnTo>
                <a:lnTo>
                  <a:pt x="628" y="210"/>
                </a:lnTo>
                <a:lnTo>
                  <a:pt x="628" y="210"/>
                </a:lnTo>
                <a:lnTo>
                  <a:pt x="628" y="210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8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1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2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7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3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4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5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6" y="216"/>
                </a:lnTo>
                <a:lnTo>
                  <a:pt x="625" y="216"/>
                </a:lnTo>
                <a:lnTo>
                  <a:pt x="626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7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8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19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0"/>
                </a:lnTo>
                <a:lnTo>
                  <a:pt x="625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4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1"/>
                </a:lnTo>
                <a:lnTo>
                  <a:pt x="625" y="222"/>
                </a:lnTo>
                <a:lnTo>
                  <a:pt x="625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3"/>
                </a:lnTo>
                <a:lnTo>
                  <a:pt x="624" y="224"/>
                </a:lnTo>
                <a:lnTo>
                  <a:pt x="624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4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3" y="225"/>
                </a:lnTo>
                <a:lnTo>
                  <a:pt x="622" y="225"/>
                </a:lnTo>
                <a:lnTo>
                  <a:pt x="622" y="226"/>
                </a:lnTo>
                <a:lnTo>
                  <a:pt x="622" y="226"/>
                </a:lnTo>
                <a:lnTo>
                  <a:pt x="622" y="226"/>
                </a:lnTo>
                <a:lnTo>
                  <a:pt x="622" y="226"/>
                </a:lnTo>
                <a:lnTo>
                  <a:pt x="622" y="227"/>
                </a:lnTo>
                <a:lnTo>
                  <a:pt x="622" y="227"/>
                </a:lnTo>
                <a:lnTo>
                  <a:pt x="622" y="227"/>
                </a:lnTo>
                <a:lnTo>
                  <a:pt x="622" y="227"/>
                </a:lnTo>
                <a:lnTo>
                  <a:pt x="622" y="228"/>
                </a:lnTo>
                <a:lnTo>
                  <a:pt x="622" y="228"/>
                </a:lnTo>
                <a:lnTo>
                  <a:pt x="622" y="228"/>
                </a:lnTo>
                <a:lnTo>
                  <a:pt x="622" y="228"/>
                </a:lnTo>
                <a:lnTo>
                  <a:pt x="622" y="229"/>
                </a:lnTo>
                <a:lnTo>
                  <a:pt x="622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29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0"/>
                </a:lnTo>
                <a:lnTo>
                  <a:pt x="621" y="231"/>
                </a:lnTo>
                <a:lnTo>
                  <a:pt x="621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19" y="230"/>
                </a:lnTo>
                <a:lnTo>
                  <a:pt x="619" y="230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1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2"/>
                </a:lnTo>
                <a:lnTo>
                  <a:pt x="619" y="233"/>
                </a:lnTo>
                <a:lnTo>
                  <a:pt x="619" y="233"/>
                </a:lnTo>
                <a:lnTo>
                  <a:pt x="618" y="233"/>
                </a:lnTo>
                <a:lnTo>
                  <a:pt x="618" y="233"/>
                </a:lnTo>
                <a:lnTo>
                  <a:pt x="618" y="233"/>
                </a:lnTo>
                <a:lnTo>
                  <a:pt x="618" y="234"/>
                </a:lnTo>
                <a:lnTo>
                  <a:pt x="618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4"/>
                </a:lnTo>
                <a:lnTo>
                  <a:pt x="617" y="235"/>
                </a:lnTo>
                <a:lnTo>
                  <a:pt x="617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16" y="235"/>
                </a:lnTo>
                <a:lnTo>
                  <a:pt x="606" y="226"/>
                </a:lnTo>
                <a:lnTo>
                  <a:pt x="604" y="224"/>
                </a:lnTo>
                <a:lnTo>
                  <a:pt x="602" y="222"/>
                </a:lnTo>
                <a:lnTo>
                  <a:pt x="602" y="222"/>
                </a:lnTo>
                <a:lnTo>
                  <a:pt x="601" y="221"/>
                </a:lnTo>
                <a:lnTo>
                  <a:pt x="600" y="220"/>
                </a:lnTo>
                <a:lnTo>
                  <a:pt x="599" y="220"/>
                </a:lnTo>
                <a:lnTo>
                  <a:pt x="598" y="219"/>
                </a:lnTo>
                <a:lnTo>
                  <a:pt x="596" y="217"/>
                </a:lnTo>
                <a:lnTo>
                  <a:pt x="596" y="217"/>
                </a:lnTo>
                <a:lnTo>
                  <a:pt x="594" y="216"/>
                </a:lnTo>
                <a:lnTo>
                  <a:pt x="593" y="214"/>
                </a:lnTo>
                <a:lnTo>
                  <a:pt x="591" y="213"/>
                </a:lnTo>
                <a:lnTo>
                  <a:pt x="590" y="211"/>
                </a:lnTo>
                <a:lnTo>
                  <a:pt x="588" y="210"/>
                </a:lnTo>
                <a:lnTo>
                  <a:pt x="587" y="209"/>
                </a:lnTo>
                <a:lnTo>
                  <a:pt x="587" y="209"/>
                </a:lnTo>
                <a:lnTo>
                  <a:pt x="587" y="209"/>
                </a:lnTo>
                <a:lnTo>
                  <a:pt x="586" y="208"/>
                </a:lnTo>
                <a:lnTo>
                  <a:pt x="584" y="206"/>
                </a:lnTo>
                <a:lnTo>
                  <a:pt x="582" y="204"/>
                </a:lnTo>
                <a:lnTo>
                  <a:pt x="581" y="203"/>
                </a:lnTo>
                <a:lnTo>
                  <a:pt x="579" y="203"/>
                </a:lnTo>
                <a:lnTo>
                  <a:pt x="576" y="203"/>
                </a:lnTo>
                <a:lnTo>
                  <a:pt x="573" y="203"/>
                </a:lnTo>
                <a:lnTo>
                  <a:pt x="572" y="203"/>
                </a:lnTo>
                <a:lnTo>
                  <a:pt x="572" y="203"/>
                </a:lnTo>
                <a:lnTo>
                  <a:pt x="572" y="203"/>
                </a:lnTo>
                <a:lnTo>
                  <a:pt x="572" y="203"/>
                </a:lnTo>
                <a:lnTo>
                  <a:pt x="571" y="203"/>
                </a:lnTo>
                <a:lnTo>
                  <a:pt x="571" y="203"/>
                </a:lnTo>
                <a:lnTo>
                  <a:pt x="571" y="203"/>
                </a:lnTo>
                <a:lnTo>
                  <a:pt x="571" y="203"/>
                </a:lnTo>
                <a:lnTo>
                  <a:pt x="568" y="203"/>
                </a:lnTo>
                <a:lnTo>
                  <a:pt x="566" y="203"/>
                </a:lnTo>
                <a:lnTo>
                  <a:pt x="564" y="203"/>
                </a:lnTo>
                <a:lnTo>
                  <a:pt x="562" y="203"/>
                </a:lnTo>
                <a:lnTo>
                  <a:pt x="560" y="203"/>
                </a:lnTo>
                <a:lnTo>
                  <a:pt x="558" y="204"/>
                </a:lnTo>
                <a:lnTo>
                  <a:pt x="557" y="204"/>
                </a:lnTo>
                <a:lnTo>
                  <a:pt x="556" y="204"/>
                </a:lnTo>
                <a:lnTo>
                  <a:pt x="555" y="204"/>
                </a:lnTo>
                <a:lnTo>
                  <a:pt x="555" y="204"/>
                </a:lnTo>
                <a:lnTo>
                  <a:pt x="554" y="204"/>
                </a:lnTo>
                <a:lnTo>
                  <a:pt x="553" y="204"/>
                </a:lnTo>
                <a:lnTo>
                  <a:pt x="553" y="204"/>
                </a:lnTo>
                <a:lnTo>
                  <a:pt x="552" y="204"/>
                </a:lnTo>
                <a:lnTo>
                  <a:pt x="551" y="204"/>
                </a:lnTo>
                <a:lnTo>
                  <a:pt x="551" y="204"/>
                </a:lnTo>
                <a:lnTo>
                  <a:pt x="550" y="205"/>
                </a:lnTo>
                <a:lnTo>
                  <a:pt x="550" y="205"/>
                </a:lnTo>
                <a:lnTo>
                  <a:pt x="550" y="205"/>
                </a:lnTo>
                <a:lnTo>
                  <a:pt x="549" y="205"/>
                </a:lnTo>
                <a:lnTo>
                  <a:pt x="549" y="205"/>
                </a:lnTo>
                <a:lnTo>
                  <a:pt x="549" y="205"/>
                </a:lnTo>
                <a:lnTo>
                  <a:pt x="544" y="205"/>
                </a:lnTo>
                <a:lnTo>
                  <a:pt x="536" y="206"/>
                </a:lnTo>
                <a:lnTo>
                  <a:pt x="527" y="207"/>
                </a:lnTo>
                <a:lnTo>
                  <a:pt x="522" y="207"/>
                </a:lnTo>
                <a:lnTo>
                  <a:pt x="513" y="208"/>
                </a:lnTo>
                <a:lnTo>
                  <a:pt x="510" y="208"/>
                </a:lnTo>
                <a:lnTo>
                  <a:pt x="505" y="208"/>
                </a:lnTo>
                <a:lnTo>
                  <a:pt x="502" y="209"/>
                </a:lnTo>
                <a:lnTo>
                  <a:pt x="500" y="209"/>
                </a:lnTo>
                <a:lnTo>
                  <a:pt x="494" y="209"/>
                </a:lnTo>
                <a:lnTo>
                  <a:pt x="487" y="210"/>
                </a:lnTo>
                <a:lnTo>
                  <a:pt x="483" y="209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0"/>
                </a:lnTo>
                <a:lnTo>
                  <a:pt x="482" y="211"/>
                </a:lnTo>
                <a:lnTo>
                  <a:pt x="483" y="211"/>
                </a:lnTo>
                <a:lnTo>
                  <a:pt x="483" y="211"/>
                </a:lnTo>
                <a:lnTo>
                  <a:pt x="483" y="212"/>
                </a:lnTo>
                <a:lnTo>
                  <a:pt x="483" y="212"/>
                </a:lnTo>
                <a:lnTo>
                  <a:pt x="483" y="212"/>
                </a:lnTo>
                <a:lnTo>
                  <a:pt x="483" y="212"/>
                </a:lnTo>
                <a:lnTo>
                  <a:pt x="483" y="213"/>
                </a:lnTo>
                <a:lnTo>
                  <a:pt x="483" y="213"/>
                </a:lnTo>
                <a:lnTo>
                  <a:pt x="483" y="213"/>
                </a:lnTo>
                <a:lnTo>
                  <a:pt x="483" y="213"/>
                </a:lnTo>
                <a:lnTo>
                  <a:pt x="483" y="214"/>
                </a:lnTo>
                <a:lnTo>
                  <a:pt x="483" y="221"/>
                </a:lnTo>
                <a:lnTo>
                  <a:pt x="484" y="231"/>
                </a:lnTo>
                <a:lnTo>
                  <a:pt x="484" y="231"/>
                </a:lnTo>
                <a:lnTo>
                  <a:pt x="484" y="240"/>
                </a:lnTo>
                <a:lnTo>
                  <a:pt x="484" y="240"/>
                </a:lnTo>
                <a:lnTo>
                  <a:pt x="486" y="240"/>
                </a:lnTo>
                <a:lnTo>
                  <a:pt x="487" y="241"/>
                </a:lnTo>
                <a:lnTo>
                  <a:pt x="488" y="243"/>
                </a:lnTo>
                <a:lnTo>
                  <a:pt x="488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4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5"/>
                </a:lnTo>
                <a:lnTo>
                  <a:pt x="488" y="246"/>
                </a:lnTo>
                <a:lnTo>
                  <a:pt x="489" y="246"/>
                </a:lnTo>
                <a:lnTo>
                  <a:pt x="489" y="246"/>
                </a:lnTo>
                <a:lnTo>
                  <a:pt x="489" y="246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89" y="247"/>
                </a:lnTo>
                <a:lnTo>
                  <a:pt x="490" y="247"/>
                </a:lnTo>
                <a:lnTo>
                  <a:pt x="490" y="248"/>
                </a:lnTo>
                <a:lnTo>
                  <a:pt x="491" y="247"/>
                </a:lnTo>
                <a:lnTo>
                  <a:pt x="491" y="247"/>
                </a:lnTo>
                <a:lnTo>
                  <a:pt x="491" y="247"/>
                </a:lnTo>
                <a:lnTo>
                  <a:pt x="491" y="247"/>
                </a:lnTo>
                <a:lnTo>
                  <a:pt x="492" y="247"/>
                </a:lnTo>
                <a:lnTo>
                  <a:pt x="492" y="246"/>
                </a:lnTo>
                <a:lnTo>
                  <a:pt x="493" y="246"/>
                </a:lnTo>
                <a:lnTo>
                  <a:pt x="493" y="246"/>
                </a:lnTo>
                <a:lnTo>
                  <a:pt x="494" y="246"/>
                </a:lnTo>
                <a:lnTo>
                  <a:pt x="494" y="247"/>
                </a:lnTo>
                <a:lnTo>
                  <a:pt x="494" y="247"/>
                </a:lnTo>
                <a:lnTo>
                  <a:pt x="495" y="248"/>
                </a:lnTo>
                <a:lnTo>
                  <a:pt x="495" y="247"/>
                </a:lnTo>
                <a:lnTo>
                  <a:pt x="495" y="248"/>
                </a:lnTo>
                <a:lnTo>
                  <a:pt x="496" y="248"/>
                </a:lnTo>
                <a:lnTo>
                  <a:pt x="496" y="248"/>
                </a:lnTo>
                <a:lnTo>
                  <a:pt x="496" y="248"/>
                </a:lnTo>
                <a:lnTo>
                  <a:pt x="497" y="248"/>
                </a:lnTo>
                <a:lnTo>
                  <a:pt x="497" y="248"/>
                </a:lnTo>
                <a:lnTo>
                  <a:pt x="497" y="248"/>
                </a:lnTo>
                <a:lnTo>
                  <a:pt x="498" y="248"/>
                </a:lnTo>
                <a:lnTo>
                  <a:pt x="498" y="248"/>
                </a:lnTo>
                <a:lnTo>
                  <a:pt x="498" y="248"/>
                </a:lnTo>
                <a:lnTo>
                  <a:pt x="498" y="248"/>
                </a:lnTo>
                <a:lnTo>
                  <a:pt x="499" y="248"/>
                </a:lnTo>
                <a:lnTo>
                  <a:pt x="499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49"/>
                </a:lnTo>
                <a:lnTo>
                  <a:pt x="500" y="250"/>
                </a:lnTo>
                <a:lnTo>
                  <a:pt x="501" y="250"/>
                </a:lnTo>
                <a:lnTo>
                  <a:pt x="501" y="250"/>
                </a:lnTo>
                <a:lnTo>
                  <a:pt x="502" y="250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2" y="251"/>
                </a:lnTo>
                <a:lnTo>
                  <a:pt x="503" y="252"/>
                </a:lnTo>
                <a:lnTo>
                  <a:pt x="503" y="252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4" y="253"/>
                </a:lnTo>
                <a:lnTo>
                  <a:pt x="503" y="253"/>
                </a:lnTo>
                <a:lnTo>
                  <a:pt x="503" y="254"/>
                </a:lnTo>
                <a:lnTo>
                  <a:pt x="503" y="254"/>
                </a:lnTo>
                <a:lnTo>
                  <a:pt x="504" y="254"/>
                </a:lnTo>
                <a:lnTo>
                  <a:pt x="504" y="254"/>
                </a:lnTo>
                <a:lnTo>
                  <a:pt x="504" y="254"/>
                </a:lnTo>
                <a:lnTo>
                  <a:pt x="505" y="255"/>
                </a:lnTo>
                <a:lnTo>
                  <a:pt x="505" y="255"/>
                </a:lnTo>
                <a:lnTo>
                  <a:pt x="505" y="255"/>
                </a:lnTo>
                <a:lnTo>
                  <a:pt x="505" y="256"/>
                </a:lnTo>
                <a:lnTo>
                  <a:pt x="505" y="256"/>
                </a:lnTo>
                <a:lnTo>
                  <a:pt x="505" y="256"/>
                </a:lnTo>
                <a:lnTo>
                  <a:pt x="505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6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6" y="257"/>
                </a:lnTo>
                <a:lnTo>
                  <a:pt x="507" y="257"/>
                </a:lnTo>
                <a:lnTo>
                  <a:pt x="507" y="258"/>
                </a:lnTo>
                <a:lnTo>
                  <a:pt x="507" y="258"/>
                </a:lnTo>
                <a:lnTo>
                  <a:pt x="507" y="258"/>
                </a:lnTo>
                <a:lnTo>
                  <a:pt x="507" y="259"/>
                </a:lnTo>
                <a:lnTo>
                  <a:pt x="507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59"/>
                </a:lnTo>
                <a:lnTo>
                  <a:pt x="508" y="260"/>
                </a:lnTo>
                <a:lnTo>
                  <a:pt x="508" y="260"/>
                </a:lnTo>
                <a:lnTo>
                  <a:pt x="508" y="260"/>
                </a:lnTo>
                <a:lnTo>
                  <a:pt x="509" y="260"/>
                </a:lnTo>
                <a:lnTo>
                  <a:pt x="509" y="261"/>
                </a:lnTo>
                <a:lnTo>
                  <a:pt x="510" y="261"/>
                </a:lnTo>
                <a:lnTo>
                  <a:pt x="509" y="261"/>
                </a:lnTo>
                <a:lnTo>
                  <a:pt x="509" y="261"/>
                </a:lnTo>
                <a:lnTo>
                  <a:pt x="509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2"/>
                </a:lnTo>
                <a:lnTo>
                  <a:pt x="510" y="263"/>
                </a:lnTo>
                <a:lnTo>
                  <a:pt x="511" y="264"/>
                </a:lnTo>
                <a:lnTo>
                  <a:pt x="511" y="264"/>
                </a:lnTo>
                <a:lnTo>
                  <a:pt x="511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5"/>
                </a:lnTo>
                <a:lnTo>
                  <a:pt x="512" y="266"/>
                </a:lnTo>
                <a:lnTo>
                  <a:pt x="512" y="266"/>
                </a:lnTo>
                <a:lnTo>
                  <a:pt x="512" y="266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8"/>
                </a:lnTo>
                <a:lnTo>
                  <a:pt x="513" y="269"/>
                </a:lnTo>
                <a:lnTo>
                  <a:pt x="513" y="269"/>
                </a:lnTo>
                <a:lnTo>
                  <a:pt x="513" y="269"/>
                </a:lnTo>
                <a:lnTo>
                  <a:pt x="514" y="270"/>
                </a:lnTo>
                <a:lnTo>
                  <a:pt x="514" y="270"/>
                </a:lnTo>
                <a:lnTo>
                  <a:pt x="514" y="270"/>
                </a:lnTo>
                <a:lnTo>
                  <a:pt x="514" y="270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4" y="271"/>
                </a:lnTo>
                <a:lnTo>
                  <a:pt x="515" y="271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2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3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4"/>
                </a:lnTo>
                <a:lnTo>
                  <a:pt x="515" y="275"/>
                </a:lnTo>
                <a:lnTo>
                  <a:pt x="515" y="275"/>
                </a:lnTo>
                <a:lnTo>
                  <a:pt x="515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5"/>
                </a:lnTo>
                <a:lnTo>
                  <a:pt x="516" y="276"/>
                </a:lnTo>
                <a:lnTo>
                  <a:pt x="516" y="276"/>
                </a:lnTo>
                <a:lnTo>
                  <a:pt x="516" y="276"/>
                </a:lnTo>
                <a:lnTo>
                  <a:pt x="516" y="276"/>
                </a:lnTo>
                <a:lnTo>
                  <a:pt x="517" y="276"/>
                </a:lnTo>
                <a:lnTo>
                  <a:pt x="517" y="276"/>
                </a:lnTo>
                <a:lnTo>
                  <a:pt x="517" y="277"/>
                </a:lnTo>
                <a:lnTo>
                  <a:pt x="517" y="277"/>
                </a:lnTo>
                <a:lnTo>
                  <a:pt x="516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7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7" y="278"/>
                </a:lnTo>
                <a:lnTo>
                  <a:pt x="518" y="278"/>
                </a:lnTo>
                <a:lnTo>
                  <a:pt x="518" y="278"/>
                </a:lnTo>
                <a:lnTo>
                  <a:pt x="518" y="279"/>
                </a:lnTo>
                <a:lnTo>
                  <a:pt x="518" y="279"/>
                </a:lnTo>
                <a:lnTo>
                  <a:pt x="518" y="279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0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8" y="281"/>
                </a:lnTo>
                <a:lnTo>
                  <a:pt x="519" y="281"/>
                </a:lnTo>
                <a:lnTo>
                  <a:pt x="519" y="282"/>
                </a:lnTo>
                <a:lnTo>
                  <a:pt x="518" y="282"/>
                </a:lnTo>
                <a:lnTo>
                  <a:pt x="519" y="282"/>
                </a:lnTo>
                <a:lnTo>
                  <a:pt x="519" y="282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3"/>
                </a:lnTo>
                <a:lnTo>
                  <a:pt x="519" y="284"/>
                </a:lnTo>
                <a:lnTo>
                  <a:pt x="519" y="284"/>
                </a:lnTo>
                <a:lnTo>
                  <a:pt x="519" y="284"/>
                </a:lnTo>
                <a:lnTo>
                  <a:pt x="519" y="284"/>
                </a:lnTo>
                <a:lnTo>
                  <a:pt x="520" y="285"/>
                </a:lnTo>
                <a:lnTo>
                  <a:pt x="520" y="285"/>
                </a:lnTo>
                <a:lnTo>
                  <a:pt x="520" y="285"/>
                </a:lnTo>
                <a:lnTo>
                  <a:pt x="521" y="285"/>
                </a:lnTo>
                <a:lnTo>
                  <a:pt x="521" y="285"/>
                </a:lnTo>
                <a:lnTo>
                  <a:pt x="521" y="285"/>
                </a:lnTo>
                <a:lnTo>
                  <a:pt x="521" y="285"/>
                </a:lnTo>
                <a:lnTo>
                  <a:pt x="522" y="286"/>
                </a:lnTo>
                <a:lnTo>
                  <a:pt x="522" y="286"/>
                </a:lnTo>
                <a:lnTo>
                  <a:pt x="522" y="286"/>
                </a:lnTo>
                <a:lnTo>
                  <a:pt x="522" y="286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7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8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3" y="289"/>
                </a:lnTo>
                <a:lnTo>
                  <a:pt x="524" y="289"/>
                </a:lnTo>
                <a:lnTo>
                  <a:pt x="524" y="289"/>
                </a:lnTo>
                <a:lnTo>
                  <a:pt x="524" y="290"/>
                </a:lnTo>
                <a:lnTo>
                  <a:pt x="524" y="290"/>
                </a:lnTo>
                <a:lnTo>
                  <a:pt x="524" y="290"/>
                </a:lnTo>
                <a:lnTo>
                  <a:pt x="524" y="290"/>
                </a:lnTo>
                <a:lnTo>
                  <a:pt x="524" y="291"/>
                </a:lnTo>
                <a:lnTo>
                  <a:pt x="525" y="291"/>
                </a:lnTo>
                <a:lnTo>
                  <a:pt x="525" y="292"/>
                </a:lnTo>
                <a:lnTo>
                  <a:pt x="526" y="292"/>
                </a:lnTo>
                <a:lnTo>
                  <a:pt x="526" y="292"/>
                </a:lnTo>
                <a:lnTo>
                  <a:pt x="526" y="292"/>
                </a:lnTo>
                <a:lnTo>
                  <a:pt x="526" y="293"/>
                </a:lnTo>
                <a:lnTo>
                  <a:pt x="526" y="293"/>
                </a:lnTo>
                <a:lnTo>
                  <a:pt x="526" y="293"/>
                </a:lnTo>
                <a:lnTo>
                  <a:pt x="526" y="293"/>
                </a:lnTo>
                <a:lnTo>
                  <a:pt x="527" y="293"/>
                </a:lnTo>
                <a:lnTo>
                  <a:pt x="527" y="293"/>
                </a:lnTo>
                <a:lnTo>
                  <a:pt x="527" y="293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7" y="294"/>
                </a:lnTo>
                <a:lnTo>
                  <a:pt x="528" y="294"/>
                </a:lnTo>
                <a:lnTo>
                  <a:pt x="528" y="294"/>
                </a:lnTo>
                <a:lnTo>
                  <a:pt x="528" y="294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5"/>
                </a:lnTo>
                <a:lnTo>
                  <a:pt x="528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6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29" y="297"/>
                </a:lnTo>
                <a:lnTo>
                  <a:pt x="530" y="298"/>
                </a:lnTo>
                <a:lnTo>
                  <a:pt x="530" y="298"/>
                </a:lnTo>
                <a:lnTo>
                  <a:pt x="531" y="297"/>
                </a:lnTo>
                <a:lnTo>
                  <a:pt x="531" y="297"/>
                </a:lnTo>
                <a:lnTo>
                  <a:pt x="531" y="297"/>
                </a:lnTo>
                <a:lnTo>
                  <a:pt x="531" y="298"/>
                </a:lnTo>
                <a:lnTo>
                  <a:pt x="531" y="298"/>
                </a:lnTo>
                <a:lnTo>
                  <a:pt x="531" y="298"/>
                </a:lnTo>
                <a:lnTo>
                  <a:pt x="531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8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0" y="299"/>
                </a:lnTo>
                <a:lnTo>
                  <a:pt x="531" y="300"/>
                </a:lnTo>
                <a:lnTo>
                  <a:pt x="531" y="300"/>
                </a:lnTo>
                <a:lnTo>
                  <a:pt x="531" y="300"/>
                </a:lnTo>
                <a:lnTo>
                  <a:pt x="531" y="300"/>
                </a:lnTo>
                <a:lnTo>
                  <a:pt x="531" y="301"/>
                </a:lnTo>
                <a:lnTo>
                  <a:pt x="531" y="301"/>
                </a:lnTo>
                <a:lnTo>
                  <a:pt x="532" y="301"/>
                </a:lnTo>
                <a:lnTo>
                  <a:pt x="532" y="301"/>
                </a:lnTo>
                <a:lnTo>
                  <a:pt x="532" y="301"/>
                </a:lnTo>
                <a:lnTo>
                  <a:pt x="532" y="301"/>
                </a:lnTo>
                <a:lnTo>
                  <a:pt x="533" y="301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2"/>
                </a:lnTo>
                <a:lnTo>
                  <a:pt x="533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3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4" y="304"/>
                </a:lnTo>
                <a:lnTo>
                  <a:pt x="535" y="303"/>
                </a:lnTo>
                <a:lnTo>
                  <a:pt x="535" y="304"/>
                </a:lnTo>
                <a:lnTo>
                  <a:pt x="534" y="304"/>
                </a:lnTo>
                <a:lnTo>
                  <a:pt x="535" y="304"/>
                </a:lnTo>
                <a:lnTo>
                  <a:pt x="535" y="304"/>
                </a:lnTo>
                <a:lnTo>
                  <a:pt x="536" y="304"/>
                </a:lnTo>
                <a:lnTo>
                  <a:pt x="536" y="305"/>
                </a:lnTo>
                <a:lnTo>
                  <a:pt x="536" y="305"/>
                </a:lnTo>
                <a:lnTo>
                  <a:pt x="536" y="305"/>
                </a:lnTo>
                <a:lnTo>
                  <a:pt x="536" y="306"/>
                </a:lnTo>
                <a:lnTo>
                  <a:pt x="537" y="306"/>
                </a:lnTo>
                <a:lnTo>
                  <a:pt x="537" y="306"/>
                </a:lnTo>
                <a:lnTo>
                  <a:pt x="537" y="306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7"/>
                </a:lnTo>
                <a:lnTo>
                  <a:pt x="537" y="308"/>
                </a:lnTo>
                <a:lnTo>
                  <a:pt x="537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8"/>
                </a:lnTo>
                <a:lnTo>
                  <a:pt x="538" y="309"/>
                </a:lnTo>
                <a:lnTo>
                  <a:pt x="538" y="309"/>
                </a:lnTo>
                <a:lnTo>
                  <a:pt x="539" y="309"/>
                </a:lnTo>
                <a:lnTo>
                  <a:pt x="540" y="309"/>
                </a:lnTo>
                <a:lnTo>
                  <a:pt x="541" y="309"/>
                </a:lnTo>
                <a:lnTo>
                  <a:pt x="542" y="309"/>
                </a:lnTo>
                <a:lnTo>
                  <a:pt x="543" y="309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3" y="310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1"/>
                </a:lnTo>
                <a:lnTo>
                  <a:pt x="544" y="312"/>
                </a:lnTo>
                <a:lnTo>
                  <a:pt x="545" y="312"/>
                </a:lnTo>
                <a:lnTo>
                  <a:pt x="545" y="312"/>
                </a:lnTo>
                <a:lnTo>
                  <a:pt x="545" y="312"/>
                </a:lnTo>
                <a:lnTo>
                  <a:pt x="545" y="313"/>
                </a:lnTo>
                <a:lnTo>
                  <a:pt x="546" y="313"/>
                </a:lnTo>
                <a:lnTo>
                  <a:pt x="546" y="313"/>
                </a:lnTo>
                <a:lnTo>
                  <a:pt x="546" y="313"/>
                </a:lnTo>
                <a:lnTo>
                  <a:pt x="546" y="314"/>
                </a:lnTo>
                <a:lnTo>
                  <a:pt x="546" y="314"/>
                </a:lnTo>
                <a:lnTo>
                  <a:pt x="546" y="314"/>
                </a:lnTo>
                <a:lnTo>
                  <a:pt x="546" y="314"/>
                </a:lnTo>
                <a:lnTo>
                  <a:pt x="546" y="315"/>
                </a:lnTo>
                <a:lnTo>
                  <a:pt x="546" y="315"/>
                </a:lnTo>
                <a:lnTo>
                  <a:pt x="546" y="315"/>
                </a:lnTo>
                <a:lnTo>
                  <a:pt x="546" y="315"/>
                </a:lnTo>
                <a:lnTo>
                  <a:pt x="545" y="316"/>
                </a:lnTo>
                <a:lnTo>
                  <a:pt x="545" y="316"/>
                </a:lnTo>
                <a:lnTo>
                  <a:pt x="545" y="316"/>
                </a:lnTo>
                <a:lnTo>
                  <a:pt x="545" y="316"/>
                </a:lnTo>
                <a:lnTo>
                  <a:pt x="545" y="317"/>
                </a:lnTo>
                <a:lnTo>
                  <a:pt x="545" y="317"/>
                </a:lnTo>
                <a:lnTo>
                  <a:pt x="545" y="317"/>
                </a:lnTo>
                <a:lnTo>
                  <a:pt x="545" y="317"/>
                </a:lnTo>
                <a:lnTo>
                  <a:pt x="546" y="317"/>
                </a:lnTo>
                <a:lnTo>
                  <a:pt x="546" y="317"/>
                </a:lnTo>
                <a:lnTo>
                  <a:pt x="546" y="318"/>
                </a:lnTo>
                <a:lnTo>
                  <a:pt x="546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7" y="320"/>
                </a:lnTo>
                <a:lnTo>
                  <a:pt x="548" y="320"/>
                </a:lnTo>
                <a:lnTo>
                  <a:pt x="549" y="319"/>
                </a:lnTo>
                <a:lnTo>
                  <a:pt x="549" y="319"/>
                </a:lnTo>
                <a:lnTo>
                  <a:pt x="549" y="320"/>
                </a:lnTo>
                <a:lnTo>
                  <a:pt x="549" y="320"/>
                </a:lnTo>
                <a:lnTo>
                  <a:pt x="549" y="320"/>
                </a:lnTo>
                <a:lnTo>
                  <a:pt x="549" y="320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1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2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3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49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5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6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0" y="327"/>
                </a:lnTo>
                <a:lnTo>
                  <a:pt x="551" y="327"/>
                </a:lnTo>
                <a:lnTo>
                  <a:pt x="551" y="327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8"/>
                </a:lnTo>
                <a:lnTo>
                  <a:pt x="551" y="329"/>
                </a:lnTo>
                <a:lnTo>
                  <a:pt x="551" y="329"/>
                </a:lnTo>
                <a:lnTo>
                  <a:pt x="551" y="329"/>
                </a:lnTo>
                <a:lnTo>
                  <a:pt x="551" y="329"/>
                </a:lnTo>
                <a:lnTo>
                  <a:pt x="551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1" y="330"/>
                </a:lnTo>
                <a:lnTo>
                  <a:pt x="551" y="330"/>
                </a:lnTo>
                <a:lnTo>
                  <a:pt x="551" y="330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1" y="332"/>
                </a:lnTo>
                <a:lnTo>
                  <a:pt x="552" y="332"/>
                </a:lnTo>
                <a:lnTo>
                  <a:pt x="552" y="333"/>
                </a:lnTo>
                <a:lnTo>
                  <a:pt x="552" y="333"/>
                </a:lnTo>
                <a:lnTo>
                  <a:pt x="552" y="333"/>
                </a:lnTo>
                <a:lnTo>
                  <a:pt x="552" y="333"/>
                </a:lnTo>
                <a:lnTo>
                  <a:pt x="552" y="334"/>
                </a:lnTo>
                <a:lnTo>
                  <a:pt x="552" y="334"/>
                </a:lnTo>
                <a:lnTo>
                  <a:pt x="552" y="334"/>
                </a:lnTo>
                <a:lnTo>
                  <a:pt x="552" y="334"/>
                </a:lnTo>
                <a:lnTo>
                  <a:pt x="553" y="334"/>
                </a:lnTo>
                <a:lnTo>
                  <a:pt x="553" y="334"/>
                </a:lnTo>
                <a:lnTo>
                  <a:pt x="553" y="335"/>
                </a:lnTo>
                <a:lnTo>
                  <a:pt x="554" y="334"/>
                </a:lnTo>
                <a:lnTo>
                  <a:pt x="555" y="334"/>
                </a:lnTo>
                <a:lnTo>
                  <a:pt x="555" y="334"/>
                </a:lnTo>
                <a:lnTo>
                  <a:pt x="555" y="334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5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6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5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7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8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6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39"/>
                </a:lnTo>
                <a:lnTo>
                  <a:pt x="557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0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1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2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3"/>
                </a:lnTo>
                <a:lnTo>
                  <a:pt x="558" y="344"/>
                </a:lnTo>
                <a:lnTo>
                  <a:pt x="558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4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5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59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0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1" y="346"/>
                </a:lnTo>
                <a:lnTo>
                  <a:pt x="562" y="346"/>
                </a:lnTo>
                <a:lnTo>
                  <a:pt x="562" y="346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2" y="347"/>
                </a:lnTo>
                <a:lnTo>
                  <a:pt x="563" y="347"/>
                </a:lnTo>
                <a:lnTo>
                  <a:pt x="563" y="348"/>
                </a:lnTo>
                <a:lnTo>
                  <a:pt x="563" y="348"/>
                </a:lnTo>
                <a:lnTo>
                  <a:pt x="563" y="348"/>
                </a:lnTo>
                <a:lnTo>
                  <a:pt x="563" y="349"/>
                </a:lnTo>
                <a:lnTo>
                  <a:pt x="563" y="349"/>
                </a:lnTo>
                <a:lnTo>
                  <a:pt x="563" y="350"/>
                </a:lnTo>
                <a:lnTo>
                  <a:pt x="563" y="350"/>
                </a:lnTo>
                <a:lnTo>
                  <a:pt x="564" y="351"/>
                </a:lnTo>
                <a:lnTo>
                  <a:pt x="564" y="352"/>
                </a:lnTo>
                <a:lnTo>
                  <a:pt x="563" y="352"/>
                </a:lnTo>
                <a:lnTo>
                  <a:pt x="563" y="352"/>
                </a:lnTo>
                <a:lnTo>
                  <a:pt x="563" y="353"/>
                </a:lnTo>
                <a:lnTo>
                  <a:pt x="563" y="353"/>
                </a:lnTo>
                <a:lnTo>
                  <a:pt x="563" y="353"/>
                </a:lnTo>
                <a:lnTo>
                  <a:pt x="564" y="353"/>
                </a:lnTo>
                <a:lnTo>
                  <a:pt x="565" y="353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4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5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5" y="356"/>
                </a:lnTo>
                <a:lnTo>
                  <a:pt x="566" y="356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7"/>
                </a:lnTo>
                <a:lnTo>
                  <a:pt x="566" y="358"/>
                </a:lnTo>
                <a:lnTo>
                  <a:pt x="566" y="358"/>
                </a:lnTo>
                <a:lnTo>
                  <a:pt x="566" y="358"/>
                </a:lnTo>
                <a:lnTo>
                  <a:pt x="566" y="358"/>
                </a:lnTo>
                <a:lnTo>
                  <a:pt x="567" y="358"/>
                </a:lnTo>
                <a:lnTo>
                  <a:pt x="567" y="358"/>
                </a:lnTo>
                <a:lnTo>
                  <a:pt x="567" y="358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59"/>
                </a:lnTo>
                <a:lnTo>
                  <a:pt x="567" y="360"/>
                </a:lnTo>
                <a:lnTo>
                  <a:pt x="567" y="360"/>
                </a:lnTo>
                <a:lnTo>
                  <a:pt x="567" y="360"/>
                </a:lnTo>
                <a:lnTo>
                  <a:pt x="567" y="360"/>
                </a:lnTo>
                <a:lnTo>
                  <a:pt x="567" y="361"/>
                </a:lnTo>
                <a:lnTo>
                  <a:pt x="567" y="361"/>
                </a:lnTo>
                <a:lnTo>
                  <a:pt x="568" y="361"/>
                </a:lnTo>
                <a:lnTo>
                  <a:pt x="568" y="361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8" y="362"/>
                </a:lnTo>
                <a:lnTo>
                  <a:pt x="569" y="362"/>
                </a:lnTo>
                <a:lnTo>
                  <a:pt x="570" y="363"/>
                </a:lnTo>
                <a:lnTo>
                  <a:pt x="570" y="363"/>
                </a:lnTo>
                <a:lnTo>
                  <a:pt x="571" y="363"/>
                </a:lnTo>
                <a:lnTo>
                  <a:pt x="571" y="363"/>
                </a:lnTo>
                <a:lnTo>
                  <a:pt x="570" y="364"/>
                </a:lnTo>
                <a:lnTo>
                  <a:pt x="570" y="365"/>
                </a:lnTo>
                <a:lnTo>
                  <a:pt x="570" y="365"/>
                </a:lnTo>
                <a:lnTo>
                  <a:pt x="570" y="365"/>
                </a:lnTo>
                <a:lnTo>
                  <a:pt x="570" y="365"/>
                </a:lnTo>
                <a:lnTo>
                  <a:pt x="570" y="366"/>
                </a:lnTo>
                <a:lnTo>
                  <a:pt x="571" y="366"/>
                </a:lnTo>
                <a:lnTo>
                  <a:pt x="571" y="367"/>
                </a:lnTo>
                <a:lnTo>
                  <a:pt x="571" y="367"/>
                </a:lnTo>
                <a:lnTo>
                  <a:pt x="571" y="368"/>
                </a:lnTo>
                <a:lnTo>
                  <a:pt x="570" y="368"/>
                </a:lnTo>
                <a:lnTo>
                  <a:pt x="570" y="369"/>
                </a:lnTo>
                <a:lnTo>
                  <a:pt x="570" y="369"/>
                </a:lnTo>
                <a:lnTo>
                  <a:pt x="570" y="369"/>
                </a:lnTo>
                <a:lnTo>
                  <a:pt x="570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1" y="369"/>
                </a:lnTo>
                <a:lnTo>
                  <a:pt x="572" y="370"/>
                </a:lnTo>
                <a:lnTo>
                  <a:pt x="572" y="371"/>
                </a:lnTo>
                <a:lnTo>
                  <a:pt x="572" y="371"/>
                </a:lnTo>
                <a:lnTo>
                  <a:pt x="572" y="371"/>
                </a:lnTo>
                <a:lnTo>
                  <a:pt x="573" y="373"/>
                </a:lnTo>
                <a:lnTo>
                  <a:pt x="573" y="373"/>
                </a:lnTo>
                <a:lnTo>
                  <a:pt x="573" y="374"/>
                </a:lnTo>
                <a:lnTo>
                  <a:pt x="574" y="375"/>
                </a:lnTo>
                <a:lnTo>
                  <a:pt x="574" y="375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4" y="376"/>
                </a:lnTo>
                <a:lnTo>
                  <a:pt x="575" y="377"/>
                </a:lnTo>
                <a:lnTo>
                  <a:pt x="575" y="377"/>
                </a:lnTo>
                <a:lnTo>
                  <a:pt x="575" y="377"/>
                </a:lnTo>
                <a:lnTo>
                  <a:pt x="575" y="377"/>
                </a:lnTo>
                <a:lnTo>
                  <a:pt x="575" y="378"/>
                </a:lnTo>
                <a:lnTo>
                  <a:pt x="575" y="378"/>
                </a:lnTo>
                <a:lnTo>
                  <a:pt x="575" y="378"/>
                </a:lnTo>
                <a:lnTo>
                  <a:pt x="575" y="378"/>
                </a:lnTo>
                <a:lnTo>
                  <a:pt x="575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4" y="379"/>
                </a:lnTo>
                <a:lnTo>
                  <a:pt x="575" y="379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0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5" y="381"/>
                </a:lnTo>
                <a:lnTo>
                  <a:pt x="576" y="381"/>
                </a:lnTo>
                <a:lnTo>
                  <a:pt x="576" y="381"/>
                </a:lnTo>
                <a:lnTo>
                  <a:pt x="576" y="382"/>
                </a:lnTo>
                <a:lnTo>
                  <a:pt x="577" y="382"/>
                </a:lnTo>
                <a:lnTo>
                  <a:pt x="577" y="382"/>
                </a:lnTo>
                <a:lnTo>
                  <a:pt x="577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1"/>
                </a:lnTo>
                <a:lnTo>
                  <a:pt x="578" y="382"/>
                </a:lnTo>
                <a:lnTo>
                  <a:pt x="578" y="382"/>
                </a:lnTo>
                <a:lnTo>
                  <a:pt x="578" y="382"/>
                </a:lnTo>
                <a:lnTo>
                  <a:pt x="578" y="382"/>
                </a:lnTo>
                <a:lnTo>
                  <a:pt x="578" y="383"/>
                </a:lnTo>
                <a:lnTo>
                  <a:pt x="578" y="383"/>
                </a:lnTo>
                <a:lnTo>
                  <a:pt x="579" y="383"/>
                </a:lnTo>
                <a:lnTo>
                  <a:pt x="579" y="383"/>
                </a:lnTo>
                <a:lnTo>
                  <a:pt x="579" y="383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81" y="386"/>
                </a:lnTo>
                <a:lnTo>
                  <a:pt x="581" y="386"/>
                </a:lnTo>
                <a:lnTo>
                  <a:pt x="581" y="386"/>
                </a:lnTo>
                <a:lnTo>
                  <a:pt x="581" y="386"/>
                </a:lnTo>
                <a:lnTo>
                  <a:pt x="582" y="386"/>
                </a:lnTo>
                <a:lnTo>
                  <a:pt x="582" y="387"/>
                </a:lnTo>
                <a:lnTo>
                  <a:pt x="583" y="387"/>
                </a:lnTo>
                <a:lnTo>
                  <a:pt x="583" y="387"/>
                </a:lnTo>
                <a:lnTo>
                  <a:pt x="583" y="388"/>
                </a:lnTo>
                <a:lnTo>
                  <a:pt x="584" y="388"/>
                </a:lnTo>
                <a:lnTo>
                  <a:pt x="584" y="388"/>
                </a:lnTo>
                <a:lnTo>
                  <a:pt x="584" y="388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4" y="389"/>
                </a:lnTo>
                <a:lnTo>
                  <a:pt x="583" y="389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0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3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1"/>
                </a:lnTo>
                <a:lnTo>
                  <a:pt x="584" y="392"/>
                </a:lnTo>
                <a:lnTo>
                  <a:pt x="584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5" y="392"/>
                </a:lnTo>
                <a:lnTo>
                  <a:pt x="586" y="392"/>
                </a:lnTo>
                <a:lnTo>
                  <a:pt x="586" y="392"/>
                </a:lnTo>
                <a:lnTo>
                  <a:pt x="586" y="392"/>
                </a:lnTo>
                <a:lnTo>
                  <a:pt x="586" y="392"/>
                </a:lnTo>
                <a:lnTo>
                  <a:pt x="587" y="393"/>
                </a:lnTo>
                <a:lnTo>
                  <a:pt x="587" y="393"/>
                </a:lnTo>
                <a:lnTo>
                  <a:pt x="588" y="392"/>
                </a:lnTo>
                <a:lnTo>
                  <a:pt x="588" y="392"/>
                </a:lnTo>
                <a:lnTo>
                  <a:pt x="588" y="392"/>
                </a:lnTo>
                <a:lnTo>
                  <a:pt x="588" y="392"/>
                </a:lnTo>
                <a:lnTo>
                  <a:pt x="588" y="391"/>
                </a:lnTo>
                <a:lnTo>
                  <a:pt x="588" y="391"/>
                </a:lnTo>
                <a:lnTo>
                  <a:pt x="589" y="391"/>
                </a:lnTo>
                <a:lnTo>
                  <a:pt x="589" y="391"/>
                </a:lnTo>
                <a:lnTo>
                  <a:pt x="588" y="391"/>
                </a:lnTo>
                <a:lnTo>
                  <a:pt x="588" y="391"/>
                </a:lnTo>
                <a:lnTo>
                  <a:pt x="588" y="391"/>
                </a:lnTo>
                <a:lnTo>
                  <a:pt x="588" y="390"/>
                </a:lnTo>
                <a:lnTo>
                  <a:pt x="589" y="390"/>
                </a:lnTo>
                <a:lnTo>
                  <a:pt x="589" y="390"/>
                </a:lnTo>
                <a:lnTo>
                  <a:pt x="589" y="390"/>
                </a:lnTo>
                <a:lnTo>
                  <a:pt x="589" y="391"/>
                </a:lnTo>
                <a:lnTo>
                  <a:pt x="590" y="391"/>
                </a:lnTo>
                <a:lnTo>
                  <a:pt x="590" y="392"/>
                </a:lnTo>
                <a:lnTo>
                  <a:pt x="590" y="392"/>
                </a:lnTo>
                <a:lnTo>
                  <a:pt x="590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2"/>
                </a:lnTo>
                <a:lnTo>
                  <a:pt x="591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2" y="391"/>
                </a:lnTo>
                <a:lnTo>
                  <a:pt x="593" y="391"/>
                </a:lnTo>
                <a:lnTo>
                  <a:pt x="593" y="391"/>
                </a:lnTo>
                <a:lnTo>
                  <a:pt x="593" y="390"/>
                </a:lnTo>
                <a:lnTo>
                  <a:pt x="593" y="390"/>
                </a:lnTo>
                <a:lnTo>
                  <a:pt x="594" y="390"/>
                </a:lnTo>
                <a:lnTo>
                  <a:pt x="595" y="391"/>
                </a:lnTo>
                <a:lnTo>
                  <a:pt x="596" y="391"/>
                </a:lnTo>
                <a:lnTo>
                  <a:pt x="596" y="390"/>
                </a:lnTo>
                <a:lnTo>
                  <a:pt x="596" y="390"/>
                </a:lnTo>
                <a:lnTo>
                  <a:pt x="596" y="390"/>
                </a:lnTo>
                <a:lnTo>
                  <a:pt x="596" y="390"/>
                </a:lnTo>
                <a:lnTo>
                  <a:pt x="597" y="390"/>
                </a:lnTo>
                <a:lnTo>
                  <a:pt x="597" y="390"/>
                </a:lnTo>
                <a:lnTo>
                  <a:pt x="597" y="390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1"/>
                </a:lnTo>
                <a:lnTo>
                  <a:pt x="597" y="392"/>
                </a:lnTo>
                <a:lnTo>
                  <a:pt x="597" y="392"/>
                </a:lnTo>
                <a:lnTo>
                  <a:pt x="597" y="392"/>
                </a:lnTo>
                <a:lnTo>
                  <a:pt x="597" y="392"/>
                </a:lnTo>
                <a:lnTo>
                  <a:pt x="598" y="392"/>
                </a:lnTo>
                <a:lnTo>
                  <a:pt x="598" y="392"/>
                </a:lnTo>
                <a:lnTo>
                  <a:pt x="598" y="391"/>
                </a:lnTo>
                <a:lnTo>
                  <a:pt x="598" y="391"/>
                </a:lnTo>
                <a:lnTo>
                  <a:pt x="599" y="391"/>
                </a:lnTo>
                <a:lnTo>
                  <a:pt x="599" y="391"/>
                </a:lnTo>
                <a:lnTo>
                  <a:pt x="599" y="392"/>
                </a:lnTo>
                <a:lnTo>
                  <a:pt x="600" y="392"/>
                </a:lnTo>
                <a:lnTo>
                  <a:pt x="600" y="392"/>
                </a:lnTo>
                <a:lnTo>
                  <a:pt x="600" y="393"/>
                </a:lnTo>
                <a:lnTo>
                  <a:pt x="601" y="393"/>
                </a:lnTo>
                <a:lnTo>
                  <a:pt x="601" y="393"/>
                </a:lnTo>
                <a:lnTo>
                  <a:pt x="601" y="394"/>
                </a:lnTo>
                <a:lnTo>
                  <a:pt x="602" y="394"/>
                </a:lnTo>
                <a:lnTo>
                  <a:pt x="602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3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4"/>
                </a:lnTo>
                <a:lnTo>
                  <a:pt x="604" y="395"/>
                </a:lnTo>
                <a:lnTo>
                  <a:pt x="604" y="395"/>
                </a:lnTo>
                <a:lnTo>
                  <a:pt x="605" y="395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6"/>
                </a:lnTo>
                <a:lnTo>
                  <a:pt x="605" y="397"/>
                </a:lnTo>
                <a:lnTo>
                  <a:pt x="605" y="397"/>
                </a:lnTo>
                <a:lnTo>
                  <a:pt x="606" y="397"/>
                </a:lnTo>
                <a:lnTo>
                  <a:pt x="606" y="398"/>
                </a:lnTo>
                <a:lnTo>
                  <a:pt x="606" y="398"/>
                </a:lnTo>
                <a:lnTo>
                  <a:pt x="606" y="398"/>
                </a:lnTo>
                <a:lnTo>
                  <a:pt x="606" y="399"/>
                </a:lnTo>
                <a:lnTo>
                  <a:pt x="606" y="399"/>
                </a:lnTo>
                <a:lnTo>
                  <a:pt x="607" y="399"/>
                </a:lnTo>
                <a:lnTo>
                  <a:pt x="607" y="400"/>
                </a:lnTo>
                <a:lnTo>
                  <a:pt x="607" y="400"/>
                </a:lnTo>
                <a:lnTo>
                  <a:pt x="607" y="401"/>
                </a:lnTo>
                <a:lnTo>
                  <a:pt x="608" y="401"/>
                </a:lnTo>
                <a:lnTo>
                  <a:pt x="608" y="401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8" y="402"/>
                </a:lnTo>
                <a:lnTo>
                  <a:pt x="609" y="402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09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1"/>
                </a:lnTo>
                <a:lnTo>
                  <a:pt x="610" y="402"/>
                </a:lnTo>
                <a:lnTo>
                  <a:pt x="609" y="402"/>
                </a:lnTo>
                <a:lnTo>
                  <a:pt x="609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2"/>
                </a:lnTo>
                <a:lnTo>
                  <a:pt x="610" y="403"/>
                </a:lnTo>
                <a:lnTo>
                  <a:pt x="610" y="403"/>
                </a:lnTo>
                <a:lnTo>
                  <a:pt x="610" y="403"/>
                </a:lnTo>
                <a:lnTo>
                  <a:pt x="610" y="403"/>
                </a:lnTo>
                <a:lnTo>
                  <a:pt x="610" y="404"/>
                </a:lnTo>
                <a:lnTo>
                  <a:pt x="610" y="404"/>
                </a:lnTo>
                <a:lnTo>
                  <a:pt x="610" y="404"/>
                </a:lnTo>
                <a:lnTo>
                  <a:pt x="610" y="404"/>
                </a:lnTo>
                <a:lnTo>
                  <a:pt x="611" y="404"/>
                </a:lnTo>
                <a:lnTo>
                  <a:pt x="611" y="404"/>
                </a:lnTo>
                <a:lnTo>
                  <a:pt x="611" y="404"/>
                </a:lnTo>
                <a:lnTo>
                  <a:pt x="611" y="404"/>
                </a:lnTo>
                <a:lnTo>
                  <a:pt x="612" y="404"/>
                </a:lnTo>
                <a:lnTo>
                  <a:pt x="612" y="404"/>
                </a:lnTo>
                <a:lnTo>
                  <a:pt x="612" y="404"/>
                </a:lnTo>
                <a:lnTo>
                  <a:pt x="612" y="404"/>
                </a:lnTo>
                <a:lnTo>
                  <a:pt x="613" y="404"/>
                </a:lnTo>
                <a:lnTo>
                  <a:pt x="613" y="404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4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4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3" y="405"/>
                </a:lnTo>
                <a:lnTo>
                  <a:pt x="614" y="406"/>
                </a:lnTo>
                <a:lnTo>
                  <a:pt x="614" y="406"/>
                </a:lnTo>
                <a:lnTo>
                  <a:pt x="614" y="406"/>
                </a:lnTo>
                <a:lnTo>
                  <a:pt x="614" y="406"/>
                </a:lnTo>
                <a:lnTo>
                  <a:pt x="614" y="407"/>
                </a:lnTo>
                <a:lnTo>
                  <a:pt x="614" y="407"/>
                </a:lnTo>
                <a:lnTo>
                  <a:pt x="614" y="407"/>
                </a:lnTo>
                <a:lnTo>
                  <a:pt x="614" y="407"/>
                </a:lnTo>
                <a:lnTo>
                  <a:pt x="614" y="408"/>
                </a:lnTo>
                <a:lnTo>
                  <a:pt x="614" y="408"/>
                </a:lnTo>
                <a:lnTo>
                  <a:pt x="614" y="408"/>
                </a:lnTo>
                <a:lnTo>
                  <a:pt x="614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5" y="408"/>
                </a:lnTo>
                <a:lnTo>
                  <a:pt x="616" y="408"/>
                </a:lnTo>
                <a:lnTo>
                  <a:pt x="616" y="408"/>
                </a:lnTo>
                <a:lnTo>
                  <a:pt x="616" y="409"/>
                </a:lnTo>
                <a:lnTo>
                  <a:pt x="616" y="409"/>
                </a:lnTo>
                <a:lnTo>
                  <a:pt x="616" y="409"/>
                </a:lnTo>
                <a:lnTo>
                  <a:pt x="616" y="409"/>
                </a:lnTo>
                <a:lnTo>
                  <a:pt x="616" y="410"/>
                </a:lnTo>
                <a:lnTo>
                  <a:pt x="616" y="410"/>
                </a:lnTo>
                <a:lnTo>
                  <a:pt x="617" y="410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2"/>
                </a:lnTo>
                <a:lnTo>
                  <a:pt x="618" y="413"/>
                </a:lnTo>
                <a:lnTo>
                  <a:pt x="618" y="413"/>
                </a:lnTo>
                <a:lnTo>
                  <a:pt x="618" y="413"/>
                </a:lnTo>
                <a:lnTo>
                  <a:pt x="619" y="413"/>
                </a:lnTo>
                <a:lnTo>
                  <a:pt x="619" y="414"/>
                </a:lnTo>
                <a:lnTo>
                  <a:pt x="619" y="414"/>
                </a:lnTo>
                <a:lnTo>
                  <a:pt x="619" y="414"/>
                </a:lnTo>
                <a:lnTo>
                  <a:pt x="619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5"/>
                </a:lnTo>
                <a:lnTo>
                  <a:pt x="620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6"/>
                </a:lnTo>
                <a:lnTo>
                  <a:pt x="619" y="417"/>
                </a:lnTo>
                <a:lnTo>
                  <a:pt x="619" y="417"/>
                </a:lnTo>
                <a:lnTo>
                  <a:pt x="619" y="417"/>
                </a:lnTo>
                <a:lnTo>
                  <a:pt x="619" y="418"/>
                </a:lnTo>
                <a:lnTo>
                  <a:pt x="619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8"/>
                </a:lnTo>
                <a:lnTo>
                  <a:pt x="620" y="417"/>
                </a:lnTo>
                <a:lnTo>
                  <a:pt x="620" y="417"/>
                </a:lnTo>
                <a:lnTo>
                  <a:pt x="621" y="417"/>
                </a:lnTo>
                <a:lnTo>
                  <a:pt x="621" y="417"/>
                </a:lnTo>
                <a:lnTo>
                  <a:pt x="621" y="417"/>
                </a:lnTo>
                <a:lnTo>
                  <a:pt x="621" y="416"/>
                </a:lnTo>
                <a:lnTo>
                  <a:pt x="621" y="416"/>
                </a:lnTo>
                <a:lnTo>
                  <a:pt x="622" y="416"/>
                </a:lnTo>
                <a:lnTo>
                  <a:pt x="622" y="416"/>
                </a:lnTo>
                <a:lnTo>
                  <a:pt x="622" y="416"/>
                </a:lnTo>
                <a:lnTo>
                  <a:pt x="622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6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1"/>
                </a:lnTo>
                <a:lnTo>
                  <a:pt x="624" y="422"/>
                </a:lnTo>
                <a:lnTo>
                  <a:pt x="624" y="422"/>
                </a:lnTo>
                <a:lnTo>
                  <a:pt x="624" y="422"/>
                </a:lnTo>
                <a:lnTo>
                  <a:pt x="624" y="422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4"/>
                </a:lnTo>
                <a:lnTo>
                  <a:pt x="624" y="424"/>
                </a:lnTo>
                <a:lnTo>
                  <a:pt x="624" y="425"/>
                </a:lnTo>
                <a:lnTo>
                  <a:pt x="624" y="425"/>
                </a:lnTo>
                <a:lnTo>
                  <a:pt x="625" y="425"/>
                </a:lnTo>
                <a:lnTo>
                  <a:pt x="625" y="425"/>
                </a:lnTo>
                <a:lnTo>
                  <a:pt x="625" y="426"/>
                </a:lnTo>
                <a:lnTo>
                  <a:pt x="625" y="426"/>
                </a:lnTo>
                <a:lnTo>
                  <a:pt x="625" y="426"/>
                </a:lnTo>
                <a:lnTo>
                  <a:pt x="625" y="426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7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8"/>
                </a:lnTo>
                <a:lnTo>
                  <a:pt x="625" y="429"/>
                </a:lnTo>
                <a:lnTo>
                  <a:pt x="626" y="429"/>
                </a:lnTo>
                <a:lnTo>
                  <a:pt x="626" y="430"/>
                </a:lnTo>
                <a:lnTo>
                  <a:pt x="626" y="431"/>
                </a:lnTo>
                <a:lnTo>
                  <a:pt x="626" y="431"/>
                </a:lnTo>
                <a:lnTo>
                  <a:pt x="626" y="431"/>
                </a:lnTo>
                <a:lnTo>
                  <a:pt x="626" y="431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6" y="432"/>
                </a:lnTo>
                <a:lnTo>
                  <a:pt x="625" y="433"/>
                </a:lnTo>
                <a:lnTo>
                  <a:pt x="625" y="433"/>
                </a:lnTo>
                <a:lnTo>
                  <a:pt x="626" y="433"/>
                </a:lnTo>
                <a:lnTo>
                  <a:pt x="626" y="433"/>
                </a:lnTo>
                <a:lnTo>
                  <a:pt x="626" y="433"/>
                </a:lnTo>
                <a:lnTo>
                  <a:pt x="626" y="433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4"/>
                </a:lnTo>
                <a:lnTo>
                  <a:pt x="627" y="435"/>
                </a:lnTo>
                <a:lnTo>
                  <a:pt x="627" y="435"/>
                </a:lnTo>
                <a:lnTo>
                  <a:pt x="627" y="436"/>
                </a:lnTo>
                <a:lnTo>
                  <a:pt x="627" y="436"/>
                </a:lnTo>
                <a:lnTo>
                  <a:pt x="627" y="436"/>
                </a:lnTo>
                <a:lnTo>
                  <a:pt x="627" y="437"/>
                </a:lnTo>
                <a:lnTo>
                  <a:pt x="627" y="437"/>
                </a:lnTo>
                <a:lnTo>
                  <a:pt x="628" y="437"/>
                </a:lnTo>
                <a:lnTo>
                  <a:pt x="628" y="437"/>
                </a:lnTo>
                <a:lnTo>
                  <a:pt x="628" y="438"/>
                </a:lnTo>
                <a:lnTo>
                  <a:pt x="628" y="438"/>
                </a:lnTo>
                <a:lnTo>
                  <a:pt x="629" y="438"/>
                </a:lnTo>
                <a:lnTo>
                  <a:pt x="629" y="438"/>
                </a:lnTo>
                <a:lnTo>
                  <a:pt x="629" y="438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9" y="439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0"/>
                </a:lnTo>
                <a:lnTo>
                  <a:pt x="628" y="441"/>
                </a:lnTo>
                <a:lnTo>
                  <a:pt x="628" y="441"/>
                </a:lnTo>
                <a:lnTo>
                  <a:pt x="628" y="441"/>
                </a:lnTo>
                <a:lnTo>
                  <a:pt x="629" y="442"/>
                </a:lnTo>
                <a:lnTo>
                  <a:pt x="629" y="442"/>
                </a:lnTo>
                <a:lnTo>
                  <a:pt x="629" y="443"/>
                </a:lnTo>
                <a:lnTo>
                  <a:pt x="629" y="444"/>
                </a:lnTo>
                <a:lnTo>
                  <a:pt x="629" y="444"/>
                </a:lnTo>
                <a:lnTo>
                  <a:pt x="629" y="445"/>
                </a:lnTo>
                <a:lnTo>
                  <a:pt x="629" y="445"/>
                </a:lnTo>
                <a:lnTo>
                  <a:pt x="629" y="446"/>
                </a:lnTo>
                <a:lnTo>
                  <a:pt x="629" y="446"/>
                </a:lnTo>
                <a:lnTo>
                  <a:pt x="629" y="446"/>
                </a:lnTo>
                <a:lnTo>
                  <a:pt x="629" y="446"/>
                </a:lnTo>
                <a:lnTo>
                  <a:pt x="629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7"/>
                </a:lnTo>
                <a:lnTo>
                  <a:pt x="630" y="448"/>
                </a:lnTo>
                <a:lnTo>
                  <a:pt x="630" y="448"/>
                </a:lnTo>
                <a:lnTo>
                  <a:pt x="631" y="449"/>
                </a:lnTo>
                <a:lnTo>
                  <a:pt x="631" y="449"/>
                </a:lnTo>
                <a:lnTo>
                  <a:pt x="632" y="449"/>
                </a:lnTo>
                <a:lnTo>
                  <a:pt x="633" y="449"/>
                </a:lnTo>
                <a:lnTo>
                  <a:pt x="633" y="449"/>
                </a:lnTo>
                <a:lnTo>
                  <a:pt x="633" y="449"/>
                </a:lnTo>
                <a:lnTo>
                  <a:pt x="632" y="449"/>
                </a:lnTo>
                <a:lnTo>
                  <a:pt x="632" y="449"/>
                </a:lnTo>
                <a:lnTo>
                  <a:pt x="632" y="449"/>
                </a:lnTo>
                <a:lnTo>
                  <a:pt x="632" y="449"/>
                </a:lnTo>
                <a:lnTo>
                  <a:pt x="631" y="450"/>
                </a:lnTo>
                <a:lnTo>
                  <a:pt x="631" y="450"/>
                </a:lnTo>
                <a:lnTo>
                  <a:pt x="631" y="450"/>
                </a:lnTo>
                <a:lnTo>
                  <a:pt x="631" y="450"/>
                </a:lnTo>
                <a:lnTo>
                  <a:pt x="632" y="451"/>
                </a:lnTo>
                <a:lnTo>
                  <a:pt x="632" y="451"/>
                </a:lnTo>
                <a:lnTo>
                  <a:pt x="633" y="451"/>
                </a:lnTo>
                <a:lnTo>
                  <a:pt x="633" y="451"/>
                </a:lnTo>
                <a:lnTo>
                  <a:pt x="633" y="452"/>
                </a:lnTo>
                <a:lnTo>
                  <a:pt x="633" y="452"/>
                </a:lnTo>
                <a:lnTo>
                  <a:pt x="632" y="452"/>
                </a:lnTo>
                <a:lnTo>
                  <a:pt x="631" y="453"/>
                </a:lnTo>
                <a:lnTo>
                  <a:pt x="630" y="453"/>
                </a:lnTo>
                <a:lnTo>
                  <a:pt x="630" y="453"/>
                </a:lnTo>
                <a:lnTo>
                  <a:pt x="630" y="453"/>
                </a:lnTo>
                <a:lnTo>
                  <a:pt x="630" y="453"/>
                </a:lnTo>
                <a:lnTo>
                  <a:pt x="629" y="453"/>
                </a:lnTo>
                <a:lnTo>
                  <a:pt x="629" y="453"/>
                </a:lnTo>
                <a:lnTo>
                  <a:pt x="628" y="453"/>
                </a:lnTo>
                <a:lnTo>
                  <a:pt x="626" y="453"/>
                </a:lnTo>
                <a:lnTo>
                  <a:pt x="625" y="453"/>
                </a:lnTo>
                <a:lnTo>
                  <a:pt x="623" y="455"/>
                </a:lnTo>
                <a:lnTo>
                  <a:pt x="621" y="456"/>
                </a:lnTo>
                <a:lnTo>
                  <a:pt x="621" y="456"/>
                </a:lnTo>
                <a:lnTo>
                  <a:pt x="621" y="457"/>
                </a:lnTo>
                <a:lnTo>
                  <a:pt x="621" y="457"/>
                </a:lnTo>
                <a:lnTo>
                  <a:pt x="620" y="457"/>
                </a:lnTo>
                <a:lnTo>
                  <a:pt x="620" y="458"/>
                </a:lnTo>
                <a:lnTo>
                  <a:pt x="619" y="458"/>
                </a:lnTo>
                <a:lnTo>
                  <a:pt x="619" y="458"/>
                </a:lnTo>
                <a:lnTo>
                  <a:pt x="619" y="459"/>
                </a:lnTo>
                <a:lnTo>
                  <a:pt x="619" y="459"/>
                </a:lnTo>
                <a:lnTo>
                  <a:pt x="619" y="459"/>
                </a:lnTo>
                <a:lnTo>
                  <a:pt x="618" y="460"/>
                </a:lnTo>
                <a:lnTo>
                  <a:pt x="618" y="460"/>
                </a:lnTo>
                <a:lnTo>
                  <a:pt x="617" y="460"/>
                </a:lnTo>
                <a:lnTo>
                  <a:pt x="617" y="460"/>
                </a:lnTo>
                <a:lnTo>
                  <a:pt x="616" y="461"/>
                </a:lnTo>
                <a:lnTo>
                  <a:pt x="616" y="461"/>
                </a:lnTo>
                <a:lnTo>
                  <a:pt x="615" y="462"/>
                </a:lnTo>
                <a:lnTo>
                  <a:pt x="615" y="462"/>
                </a:lnTo>
                <a:lnTo>
                  <a:pt x="615" y="463"/>
                </a:lnTo>
                <a:lnTo>
                  <a:pt x="614" y="463"/>
                </a:lnTo>
                <a:lnTo>
                  <a:pt x="614" y="464"/>
                </a:lnTo>
                <a:lnTo>
                  <a:pt x="613" y="464"/>
                </a:lnTo>
                <a:lnTo>
                  <a:pt x="613" y="465"/>
                </a:lnTo>
                <a:lnTo>
                  <a:pt x="612" y="465"/>
                </a:lnTo>
                <a:lnTo>
                  <a:pt x="612" y="465"/>
                </a:lnTo>
                <a:lnTo>
                  <a:pt x="611" y="466"/>
                </a:lnTo>
                <a:lnTo>
                  <a:pt x="611" y="466"/>
                </a:lnTo>
                <a:lnTo>
                  <a:pt x="610" y="466"/>
                </a:lnTo>
                <a:lnTo>
                  <a:pt x="610" y="467"/>
                </a:lnTo>
                <a:lnTo>
                  <a:pt x="609" y="467"/>
                </a:lnTo>
                <a:lnTo>
                  <a:pt x="609" y="467"/>
                </a:lnTo>
                <a:lnTo>
                  <a:pt x="609" y="467"/>
                </a:lnTo>
                <a:lnTo>
                  <a:pt x="608" y="468"/>
                </a:lnTo>
                <a:lnTo>
                  <a:pt x="608" y="469"/>
                </a:lnTo>
                <a:lnTo>
                  <a:pt x="607" y="469"/>
                </a:lnTo>
                <a:lnTo>
                  <a:pt x="607" y="470"/>
                </a:lnTo>
                <a:lnTo>
                  <a:pt x="607" y="471"/>
                </a:lnTo>
                <a:lnTo>
                  <a:pt x="607" y="471"/>
                </a:lnTo>
                <a:lnTo>
                  <a:pt x="607" y="472"/>
                </a:lnTo>
                <a:lnTo>
                  <a:pt x="607" y="473"/>
                </a:lnTo>
                <a:lnTo>
                  <a:pt x="607" y="473"/>
                </a:lnTo>
                <a:lnTo>
                  <a:pt x="607" y="473"/>
                </a:lnTo>
                <a:lnTo>
                  <a:pt x="607" y="474"/>
                </a:lnTo>
                <a:lnTo>
                  <a:pt x="606" y="475"/>
                </a:lnTo>
                <a:lnTo>
                  <a:pt x="606" y="475"/>
                </a:lnTo>
                <a:lnTo>
                  <a:pt x="606" y="476"/>
                </a:lnTo>
                <a:lnTo>
                  <a:pt x="606" y="476"/>
                </a:lnTo>
                <a:lnTo>
                  <a:pt x="605" y="476"/>
                </a:lnTo>
                <a:lnTo>
                  <a:pt x="605" y="476"/>
                </a:lnTo>
                <a:lnTo>
                  <a:pt x="605" y="476"/>
                </a:lnTo>
                <a:lnTo>
                  <a:pt x="605" y="476"/>
                </a:lnTo>
                <a:lnTo>
                  <a:pt x="604" y="476"/>
                </a:lnTo>
                <a:lnTo>
                  <a:pt x="604" y="477"/>
                </a:lnTo>
                <a:lnTo>
                  <a:pt x="604" y="477"/>
                </a:lnTo>
                <a:lnTo>
                  <a:pt x="604" y="478"/>
                </a:lnTo>
                <a:lnTo>
                  <a:pt x="603" y="478"/>
                </a:lnTo>
                <a:lnTo>
                  <a:pt x="603" y="478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3" y="479"/>
                </a:lnTo>
                <a:lnTo>
                  <a:pt x="602" y="479"/>
                </a:lnTo>
                <a:lnTo>
                  <a:pt x="602" y="479"/>
                </a:lnTo>
                <a:lnTo>
                  <a:pt x="602" y="479"/>
                </a:lnTo>
                <a:lnTo>
                  <a:pt x="601" y="479"/>
                </a:lnTo>
                <a:lnTo>
                  <a:pt x="601" y="479"/>
                </a:lnTo>
                <a:lnTo>
                  <a:pt x="600" y="479"/>
                </a:lnTo>
                <a:lnTo>
                  <a:pt x="600" y="479"/>
                </a:lnTo>
                <a:lnTo>
                  <a:pt x="599" y="480"/>
                </a:lnTo>
                <a:lnTo>
                  <a:pt x="599" y="480"/>
                </a:lnTo>
                <a:lnTo>
                  <a:pt x="598" y="480"/>
                </a:lnTo>
                <a:lnTo>
                  <a:pt x="597" y="480"/>
                </a:lnTo>
                <a:lnTo>
                  <a:pt x="595" y="480"/>
                </a:lnTo>
                <a:lnTo>
                  <a:pt x="594" y="480"/>
                </a:lnTo>
                <a:lnTo>
                  <a:pt x="592" y="480"/>
                </a:lnTo>
                <a:lnTo>
                  <a:pt x="592" y="480"/>
                </a:lnTo>
                <a:lnTo>
                  <a:pt x="590" y="481"/>
                </a:lnTo>
                <a:lnTo>
                  <a:pt x="590" y="481"/>
                </a:lnTo>
                <a:lnTo>
                  <a:pt x="589" y="482"/>
                </a:lnTo>
                <a:lnTo>
                  <a:pt x="589" y="482"/>
                </a:lnTo>
                <a:lnTo>
                  <a:pt x="588" y="482"/>
                </a:lnTo>
                <a:lnTo>
                  <a:pt x="588" y="482"/>
                </a:lnTo>
                <a:lnTo>
                  <a:pt x="587" y="482"/>
                </a:lnTo>
                <a:lnTo>
                  <a:pt x="587" y="482"/>
                </a:lnTo>
                <a:lnTo>
                  <a:pt x="586" y="482"/>
                </a:lnTo>
                <a:lnTo>
                  <a:pt x="585" y="483"/>
                </a:lnTo>
                <a:lnTo>
                  <a:pt x="585" y="483"/>
                </a:lnTo>
                <a:lnTo>
                  <a:pt x="584" y="483"/>
                </a:lnTo>
                <a:lnTo>
                  <a:pt x="582" y="484"/>
                </a:lnTo>
                <a:lnTo>
                  <a:pt x="581" y="484"/>
                </a:lnTo>
                <a:lnTo>
                  <a:pt x="581" y="484"/>
                </a:lnTo>
                <a:lnTo>
                  <a:pt x="580" y="485"/>
                </a:lnTo>
                <a:lnTo>
                  <a:pt x="579" y="485"/>
                </a:lnTo>
                <a:lnTo>
                  <a:pt x="579" y="485"/>
                </a:lnTo>
                <a:lnTo>
                  <a:pt x="578" y="485"/>
                </a:lnTo>
                <a:lnTo>
                  <a:pt x="577" y="485"/>
                </a:lnTo>
                <a:lnTo>
                  <a:pt x="576" y="485"/>
                </a:lnTo>
                <a:lnTo>
                  <a:pt x="575" y="485"/>
                </a:lnTo>
                <a:lnTo>
                  <a:pt x="575" y="485"/>
                </a:lnTo>
                <a:lnTo>
                  <a:pt x="574" y="485"/>
                </a:lnTo>
                <a:lnTo>
                  <a:pt x="573" y="484"/>
                </a:lnTo>
                <a:lnTo>
                  <a:pt x="572" y="484"/>
                </a:lnTo>
                <a:lnTo>
                  <a:pt x="572" y="484"/>
                </a:lnTo>
                <a:lnTo>
                  <a:pt x="571" y="484"/>
                </a:lnTo>
                <a:lnTo>
                  <a:pt x="571" y="483"/>
                </a:lnTo>
                <a:lnTo>
                  <a:pt x="571" y="483"/>
                </a:lnTo>
                <a:lnTo>
                  <a:pt x="571" y="483"/>
                </a:lnTo>
                <a:lnTo>
                  <a:pt x="571" y="483"/>
                </a:lnTo>
                <a:lnTo>
                  <a:pt x="570" y="483"/>
                </a:lnTo>
                <a:lnTo>
                  <a:pt x="570" y="483"/>
                </a:lnTo>
                <a:lnTo>
                  <a:pt x="570" y="484"/>
                </a:lnTo>
                <a:lnTo>
                  <a:pt x="569" y="484"/>
                </a:lnTo>
                <a:lnTo>
                  <a:pt x="569" y="484"/>
                </a:lnTo>
                <a:lnTo>
                  <a:pt x="569" y="483"/>
                </a:lnTo>
                <a:lnTo>
                  <a:pt x="569" y="483"/>
                </a:lnTo>
                <a:lnTo>
                  <a:pt x="568" y="483"/>
                </a:lnTo>
                <a:lnTo>
                  <a:pt x="568" y="483"/>
                </a:lnTo>
                <a:lnTo>
                  <a:pt x="568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7" y="483"/>
                </a:lnTo>
                <a:lnTo>
                  <a:pt x="566" y="483"/>
                </a:lnTo>
                <a:lnTo>
                  <a:pt x="566" y="483"/>
                </a:lnTo>
                <a:lnTo>
                  <a:pt x="566" y="483"/>
                </a:lnTo>
                <a:lnTo>
                  <a:pt x="565" y="482"/>
                </a:lnTo>
                <a:lnTo>
                  <a:pt x="564" y="481"/>
                </a:lnTo>
                <a:lnTo>
                  <a:pt x="563" y="480"/>
                </a:lnTo>
                <a:lnTo>
                  <a:pt x="562" y="480"/>
                </a:lnTo>
                <a:lnTo>
                  <a:pt x="562" y="480"/>
                </a:lnTo>
                <a:lnTo>
                  <a:pt x="562" y="480"/>
                </a:lnTo>
                <a:lnTo>
                  <a:pt x="561" y="480"/>
                </a:lnTo>
                <a:lnTo>
                  <a:pt x="561" y="480"/>
                </a:lnTo>
                <a:lnTo>
                  <a:pt x="561" y="480"/>
                </a:lnTo>
                <a:lnTo>
                  <a:pt x="560" y="480"/>
                </a:lnTo>
                <a:lnTo>
                  <a:pt x="560" y="480"/>
                </a:lnTo>
                <a:lnTo>
                  <a:pt x="559" y="480"/>
                </a:lnTo>
                <a:lnTo>
                  <a:pt x="559" y="480"/>
                </a:lnTo>
                <a:lnTo>
                  <a:pt x="559" y="480"/>
                </a:lnTo>
                <a:lnTo>
                  <a:pt x="559" y="480"/>
                </a:lnTo>
                <a:lnTo>
                  <a:pt x="558" y="480"/>
                </a:lnTo>
                <a:lnTo>
                  <a:pt x="557" y="481"/>
                </a:lnTo>
                <a:lnTo>
                  <a:pt x="557" y="481"/>
                </a:lnTo>
                <a:lnTo>
                  <a:pt x="556" y="481"/>
                </a:lnTo>
                <a:lnTo>
                  <a:pt x="556" y="481"/>
                </a:lnTo>
                <a:lnTo>
                  <a:pt x="555" y="481"/>
                </a:lnTo>
                <a:lnTo>
                  <a:pt x="555" y="482"/>
                </a:lnTo>
                <a:lnTo>
                  <a:pt x="554" y="482"/>
                </a:lnTo>
                <a:lnTo>
                  <a:pt x="554" y="482"/>
                </a:lnTo>
                <a:lnTo>
                  <a:pt x="554" y="483"/>
                </a:lnTo>
                <a:lnTo>
                  <a:pt x="553" y="483"/>
                </a:lnTo>
                <a:lnTo>
                  <a:pt x="553" y="483"/>
                </a:lnTo>
                <a:lnTo>
                  <a:pt x="553" y="483"/>
                </a:lnTo>
                <a:lnTo>
                  <a:pt x="553" y="484"/>
                </a:lnTo>
                <a:lnTo>
                  <a:pt x="552" y="484"/>
                </a:lnTo>
                <a:lnTo>
                  <a:pt x="552" y="485"/>
                </a:lnTo>
                <a:lnTo>
                  <a:pt x="551" y="485"/>
                </a:lnTo>
                <a:lnTo>
                  <a:pt x="551" y="486"/>
                </a:lnTo>
                <a:lnTo>
                  <a:pt x="550" y="486"/>
                </a:lnTo>
                <a:lnTo>
                  <a:pt x="550" y="486"/>
                </a:lnTo>
                <a:lnTo>
                  <a:pt x="550" y="487"/>
                </a:lnTo>
                <a:lnTo>
                  <a:pt x="550" y="486"/>
                </a:lnTo>
                <a:lnTo>
                  <a:pt x="550" y="486"/>
                </a:lnTo>
                <a:lnTo>
                  <a:pt x="550" y="487"/>
                </a:lnTo>
                <a:lnTo>
                  <a:pt x="550" y="487"/>
                </a:lnTo>
                <a:lnTo>
                  <a:pt x="550" y="487"/>
                </a:lnTo>
                <a:lnTo>
                  <a:pt x="551" y="488"/>
                </a:lnTo>
                <a:lnTo>
                  <a:pt x="551" y="488"/>
                </a:lnTo>
                <a:lnTo>
                  <a:pt x="551" y="488"/>
                </a:lnTo>
                <a:lnTo>
                  <a:pt x="551" y="489"/>
                </a:lnTo>
                <a:lnTo>
                  <a:pt x="551" y="489"/>
                </a:lnTo>
                <a:lnTo>
                  <a:pt x="551" y="489"/>
                </a:lnTo>
                <a:lnTo>
                  <a:pt x="551" y="490"/>
                </a:lnTo>
                <a:lnTo>
                  <a:pt x="552" y="490"/>
                </a:lnTo>
                <a:lnTo>
                  <a:pt x="552" y="491"/>
                </a:lnTo>
                <a:lnTo>
                  <a:pt x="553" y="491"/>
                </a:lnTo>
                <a:lnTo>
                  <a:pt x="553" y="491"/>
                </a:lnTo>
                <a:lnTo>
                  <a:pt x="553" y="491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3" y="492"/>
                </a:lnTo>
                <a:lnTo>
                  <a:pt x="554" y="493"/>
                </a:lnTo>
                <a:lnTo>
                  <a:pt x="554" y="493"/>
                </a:lnTo>
                <a:lnTo>
                  <a:pt x="554" y="493"/>
                </a:lnTo>
                <a:lnTo>
                  <a:pt x="555" y="493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5" y="494"/>
                </a:lnTo>
                <a:lnTo>
                  <a:pt x="556" y="493"/>
                </a:lnTo>
                <a:lnTo>
                  <a:pt x="556" y="493"/>
                </a:lnTo>
                <a:lnTo>
                  <a:pt x="556" y="493"/>
                </a:lnTo>
                <a:lnTo>
                  <a:pt x="556" y="493"/>
                </a:lnTo>
                <a:lnTo>
                  <a:pt x="557" y="493"/>
                </a:lnTo>
                <a:lnTo>
                  <a:pt x="557" y="493"/>
                </a:lnTo>
                <a:lnTo>
                  <a:pt x="557" y="493"/>
                </a:lnTo>
                <a:lnTo>
                  <a:pt x="558" y="493"/>
                </a:lnTo>
                <a:lnTo>
                  <a:pt x="559" y="493"/>
                </a:lnTo>
                <a:lnTo>
                  <a:pt x="559" y="493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0" y="494"/>
                </a:lnTo>
                <a:lnTo>
                  <a:pt x="562" y="494"/>
                </a:lnTo>
                <a:lnTo>
                  <a:pt x="562" y="494"/>
                </a:lnTo>
                <a:lnTo>
                  <a:pt x="562" y="494"/>
                </a:lnTo>
                <a:lnTo>
                  <a:pt x="563" y="495"/>
                </a:lnTo>
                <a:lnTo>
                  <a:pt x="563" y="495"/>
                </a:lnTo>
                <a:lnTo>
                  <a:pt x="563" y="495"/>
                </a:lnTo>
                <a:lnTo>
                  <a:pt x="563" y="496"/>
                </a:lnTo>
                <a:lnTo>
                  <a:pt x="563" y="496"/>
                </a:lnTo>
                <a:lnTo>
                  <a:pt x="563" y="496"/>
                </a:lnTo>
                <a:lnTo>
                  <a:pt x="563" y="496"/>
                </a:lnTo>
                <a:lnTo>
                  <a:pt x="563" y="497"/>
                </a:lnTo>
                <a:lnTo>
                  <a:pt x="564" y="497"/>
                </a:lnTo>
                <a:lnTo>
                  <a:pt x="564" y="498"/>
                </a:lnTo>
                <a:lnTo>
                  <a:pt x="564" y="498"/>
                </a:lnTo>
                <a:lnTo>
                  <a:pt x="565" y="499"/>
                </a:lnTo>
                <a:lnTo>
                  <a:pt x="565" y="499"/>
                </a:lnTo>
                <a:lnTo>
                  <a:pt x="565" y="499"/>
                </a:lnTo>
                <a:lnTo>
                  <a:pt x="566" y="500"/>
                </a:lnTo>
                <a:lnTo>
                  <a:pt x="566" y="500"/>
                </a:lnTo>
                <a:lnTo>
                  <a:pt x="566" y="500"/>
                </a:lnTo>
                <a:lnTo>
                  <a:pt x="566" y="501"/>
                </a:lnTo>
                <a:lnTo>
                  <a:pt x="566" y="501"/>
                </a:lnTo>
                <a:lnTo>
                  <a:pt x="566" y="501"/>
                </a:lnTo>
                <a:lnTo>
                  <a:pt x="566" y="502"/>
                </a:lnTo>
                <a:lnTo>
                  <a:pt x="566" y="502"/>
                </a:lnTo>
                <a:lnTo>
                  <a:pt x="567" y="503"/>
                </a:lnTo>
                <a:lnTo>
                  <a:pt x="567" y="503"/>
                </a:lnTo>
                <a:lnTo>
                  <a:pt x="567" y="503"/>
                </a:lnTo>
                <a:lnTo>
                  <a:pt x="568" y="503"/>
                </a:lnTo>
                <a:lnTo>
                  <a:pt x="568" y="504"/>
                </a:lnTo>
                <a:lnTo>
                  <a:pt x="568" y="504"/>
                </a:lnTo>
                <a:lnTo>
                  <a:pt x="568" y="504"/>
                </a:lnTo>
                <a:lnTo>
                  <a:pt x="569" y="504"/>
                </a:lnTo>
                <a:lnTo>
                  <a:pt x="569" y="504"/>
                </a:lnTo>
                <a:lnTo>
                  <a:pt x="569" y="504"/>
                </a:lnTo>
                <a:lnTo>
                  <a:pt x="570" y="504"/>
                </a:lnTo>
                <a:lnTo>
                  <a:pt x="570" y="504"/>
                </a:lnTo>
                <a:lnTo>
                  <a:pt x="570" y="504"/>
                </a:lnTo>
                <a:lnTo>
                  <a:pt x="570" y="505"/>
                </a:lnTo>
                <a:lnTo>
                  <a:pt x="570" y="505"/>
                </a:lnTo>
                <a:lnTo>
                  <a:pt x="570" y="505"/>
                </a:lnTo>
                <a:lnTo>
                  <a:pt x="570" y="506"/>
                </a:lnTo>
                <a:lnTo>
                  <a:pt x="570" y="506"/>
                </a:lnTo>
                <a:lnTo>
                  <a:pt x="570" y="506"/>
                </a:lnTo>
                <a:lnTo>
                  <a:pt x="570" y="506"/>
                </a:lnTo>
                <a:lnTo>
                  <a:pt x="571" y="507"/>
                </a:lnTo>
                <a:lnTo>
                  <a:pt x="571" y="507"/>
                </a:lnTo>
                <a:lnTo>
                  <a:pt x="571" y="508"/>
                </a:lnTo>
                <a:lnTo>
                  <a:pt x="571" y="508"/>
                </a:lnTo>
                <a:lnTo>
                  <a:pt x="571" y="508"/>
                </a:lnTo>
                <a:lnTo>
                  <a:pt x="572" y="509"/>
                </a:lnTo>
                <a:lnTo>
                  <a:pt x="572" y="509"/>
                </a:lnTo>
                <a:lnTo>
                  <a:pt x="572" y="510"/>
                </a:lnTo>
                <a:lnTo>
                  <a:pt x="573" y="511"/>
                </a:lnTo>
                <a:lnTo>
                  <a:pt x="573" y="511"/>
                </a:lnTo>
                <a:lnTo>
                  <a:pt x="573" y="512"/>
                </a:lnTo>
                <a:lnTo>
                  <a:pt x="574" y="513"/>
                </a:lnTo>
                <a:lnTo>
                  <a:pt x="574" y="513"/>
                </a:lnTo>
                <a:lnTo>
                  <a:pt x="574" y="513"/>
                </a:lnTo>
                <a:lnTo>
                  <a:pt x="574" y="514"/>
                </a:lnTo>
                <a:lnTo>
                  <a:pt x="575" y="514"/>
                </a:lnTo>
                <a:lnTo>
                  <a:pt x="575" y="515"/>
                </a:lnTo>
                <a:lnTo>
                  <a:pt x="575" y="515"/>
                </a:lnTo>
                <a:lnTo>
                  <a:pt x="575" y="515"/>
                </a:lnTo>
                <a:lnTo>
                  <a:pt x="576" y="516"/>
                </a:lnTo>
                <a:lnTo>
                  <a:pt x="576" y="516"/>
                </a:lnTo>
                <a:lnTo>
                  <a:pt x="576" y="516"/>
                </a:lnTo>
                <a:lnTo>
                  <a:pt x="576" y="517"/>
                </a:lnTo>
                <a:lnTo>
                  <a:pt x="576" y="517"/>
                </a:lnTo>
                <a:lnTo>
                  <a:pt x="576" y="517"/>
                </a:lnTo>
                <a:lnTo>
                  <a:pt x="576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8"/>
                </a:lnTo>
                <a:lnTo>
                  <a:pt x="577" y="519"/>
                </a:lnTo>
                <a:lnTo>
                  <a:pt x="578" y="519"/>
                </a:lnTo>
                <a:lnTo>
                  <a:pt x="578" y="519"/>
                </a:lnTo>
                <a:lnTo>
                  <a:pt x="578" y="519"/>
                </a:lnTo>
                <a:lnTo>
                  <a:pt x="578" y="520"/>
                </a:lnTo>
                <a:lnTo>
                  <a:pt x="579" y="520"/>
                </a:lnTo>
                <a:lnTo>
                  <a:pt x="579" y="521"/>
                </a:lnTo>
                <a:lnTo>
                  <a:pt x="580" y="521"/>
                </a:lnTo>
                <a:lnTo>
                  <a:pt x="580" y="521"/>
                </a:lnTo>
                <a:lnTo>
                  <a:pt x="581" y="522"/>
                </a:lnTo>
                <a:lnTo>
                  <a:pt x="581" y="523"/>
                </a:lnTo>
                <a:lnTo>
                  <a:pt x="581" y="523"/>
                </a:lnTo>
                <a:lnTo>
                  <a:pt x="582" y="523"/>
                </a:lnTo>
                <a:lnTo>
                  <a:pt x="582" y="524"/>
                </a:lnTo>
                <a:lnTo>
                  <a:pt x="582" y="524"/>
                </a:lnTo>
                <a:lnTo>
                  <a:pt x="583" y="524"/>
                </a:lnTo>
                <a:lnTo>
                  <a:pt x="583" y="524"/>
                </a:lnTo>
                <a:lnTo>
                  <a:pt x="583" y="524"/>
                </a:lnTo>
                <a:lnTo>
                  <a:pt x="584" y="524"/>
                </a:lnTo>
                <a:lnTo>
                  <a:pt x="585" y="524"/>
                </a:lnTo>
                <a:lnTo>
                  <a:pt x="585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6" y="524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5"/>
                </a:lnTo>
                <a:lnTo>
                  <a:pt x="587" y="526"/>
                </a:lnTo>
                <a:lnTo>
                  <a:pt x="587" y="526"/>
                </a:lnTo>
                <a:lnTo>
                  <a:pt x="587" y="526"/>
                </a:lnTo>
                <a:lnTo>
                  <a:pt x="587" y="527"/>
                </a:lnTo>
                <a:lnTo>
                  <a:pt x="587" y="527"/>
                </a:lnTo>
                <a:lnTo>
                  <a:pt x="587" y="528"/>
                </a:lnTo>
                <a:lnTo>
                  <a:pt x="587" y="528"/>
                </a:lnTo>
                <a:lnTo>
                  <a:pt x="587" y="528"/>
                </a:lnTo>
                <a:lnTo>
                  <a:pt x="587" y="529"/>
                </a:lnTo>
                <a:lnTo>
                  <a:pt x="587" y="529"/>
                </a:lnTo>
                <a:lnTo>
                  <a:pt x="588" y="529"/>
                </a:lnTo>
                <a:lnTo>
                  <a:pt x="588" y="529"/>
                </a:lnTo>
                <a:lnTo>
                  <a:pt x="588" y="530"/>
                </a:lnTo>
                <a:lnTo>
                  <a:pt x="588" y="530"/>
                </a:lnTo>
                <a:lnTo>
                  <a:pt x="588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9" y="532"/>
                </a:lnTo>
                <a:lnTo>
                  <a:pt x="588" y="532"/>
                </a:lnTo>
                <a:lnTo>
                  <a:pt x="588" y="532"/>
                </a:lnTo>
                <a:lnTo>
                  <a:pt x="588" y="532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8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3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7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6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5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4" y="534"/>
                </a:lnTo>
                <a:lnTo>
                  <a:pt x="583" y="534"/>
                </a:lnTo>
                <a:lnTo>
                  <a:pt x="583" y="534"/>
                </a:lnTo>
                <a:lnTo>
                  <a:pt x="583" y="534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3" y="535"/>
                </a:lnTo>
                <a:lnTo>
                  <a:pt x="582" y="535"/>
                </a:lnTo>
                <a:lnTo>
                  <a:pt x="582" y="535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2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1" y="536"/>
                </a:lnTo>
                <a:lnTo>
                  <a:pt x="580" y="536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80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7"/>
                </a:lnTo>
                <a:lnTo>
                  <a:pt x="579" y="538"/>
                </a:lnTo>
                <a:lnTo>
                  <a:pt x="579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8" y="538"/>
                </a:lnTo>
                <a:lnTo>
                  <a:pt x="577" y="538"/>
                </a:lnTo>
                <a:lnTo>
                  <a:pt x="577" y="538"/>
                </a:lnTo>
                <a:lnTo>
                  <a:pt x="577" y="538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7" y="539"/>
                </a:lnTo>
                <a:lnTo>
                  <a:pt x="576" y="540"/>
                </a:lnTo>
                <a:lnTo>
                  <a:pt x="576" y="540"/>
                </a:lnTo>
                <a:lnTo>
                  <a:pt x="576" y="540"/>
                </a:lnTo>
                <a:lnTo>
                  <a:pt x="576" y="540"/>
                </a:lnTo>
                <a:lnTo>
                  <a:pt x="576" y="541"/>
                </a:lnTo>
                <a:lnTo>
                  <a:pt x="575" y="541"/>
                </a:lnTo>
                <a:lnTo>
                  <a:pt x="575" y="541"/>
                </a:lnTo>
                <a:lnTo>
                  <a:pt x="575" y="541"/>
                </a:lnTo>
                <a:lnTo>
                  <a:pt x="575" y="541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4" y="542"/>
                </a:lnTo>
                <a:lnTo>
                  <a:pt x="575" y="542"/>
                </a:lnTo>
                <a:lnTo>
                  <a:pt x="575" y="542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5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3"/>
                </a:lnTo>
                <a:lnTo>
                  <a:pt x="576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4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5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6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7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8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49"/>
                </a:lnTo>
                <a:lnTo>
                  <a:pt x="577" y="550"/>
                </a:lnTo>
                <a:lnTo>
                  <a:pt x="577" y="550"/>
                </a:lnTo>
                <a:lnTo>
                  <a:pt x="577" y="550"/>
                </a:lnTo>
                <a:lnTo>
                  <a:pt x="576" y="550"/>
                </a:lnTo>
                <a:lnTo>
                  <a:pt x="576" y="550"/>
                </a:lnTo>
                <a:lnTo>
                  <a:pt x="576" y="550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6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5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1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4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3" y="552"/>
                </a:lnTo>
                <a:lnTo>
                  <a:pt x="572" y="552"/>
                </a:lnTo>
                <a:lnTo>
                  <a:pt x="572" y="552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3"/>
                </a:lnTo>
                <a:lnTo>
                  <a:pt x="572" y="554"/>
                </a:lnTo>
                <a:lnTo>
                  <a:pt x="572" y="554"/>
                </a:lnTo>
                <a:lnTo>
                  <a:pt x="572" y="554"/>
                </a:lnTo>
                <a:lnTo>
                  <a:pt x="572" y="554"/>
                </a:lnTo>
                <a:lnTo>
                  <a:pt x="572" y="555"/>
                </a:lnTo>
                <a:lnTo>
                  <a:pt x="572" y="555"/>
                </a:lnTo>
                <a:lnTo>
                  <a:pt x="572" y="555"/>
                </a:lnTo>
                <a:lnTo>
                  <a:pt x="572" y="555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6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2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1" y="557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70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8"/>
                </a:lnTo>
                <a:lnTo>
                  <a:pt x="569" y="559"/>
                </a:lnTo>
                <a:lnTo>
                  <a:pt x="569" y="559"/>
                </a:lnTo>
                <a:lnTo>
                  <a:pt x="569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59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8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7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0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6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1"/>
                </a:lnTo>
                <a:lnTo>
                  <a:pt x="565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4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60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3" y="559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8"/>
                </a:lnTo>
                <a:lnTo>
                  <a:pt x="562" y="559"/>
                </a:lnTo>
                <a:lnTo>
                  <a:pt x="562" y="559"/>
                </a:lnTo>
                <a:lnTo>
                  <a:pt x="562" y="559"/>
                </a:lnTo>
                <a:lnTo>
                  <a:pt x="562" y="559"/>
                </a:lnTo>
                <a:lnTo>
                  <a:pt x="562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8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1" y="557"/>
                </a:lnTo>
                <a:lnTo>
                  <a:pt x="560" y="557"/>
                </a:lnTo>
                <a:lnTo>
                  <a:pt x="560" y="557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6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60" y="555"/>
                </a:lnTo>
                <a:lnTo>
                  <a:pt x="559" y="555"/>
                </a:lnTo>
                <a:lnTo>
                  <a:pt x="559" y="555"/>
                </a:lnTo>
                <a:lnTo>
                  <a:pt x="559" y="555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4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9" y="553"/>
                </a:lnTo>
                <a:lnTo>
                  <a:pt x="558" y="553"/>
                </a:lnTo>
                <a:lnTo>
                  <a:pt x="558" y="553"/>
                </a:lnTo>
                <a:lnTo>
                  <a:pt x="558" y="553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7" y="552"/>
                </a:lnTo>
                <a:lnTo>
                  <a:pt x="557" y="552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1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50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7" y="549"/>
                </a:lnTo>
                <a:lnTo>
                  <a:pt x="556" y="549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8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7"/>
                </a:lnTo>
                <a:lnTo>
                  <a:pt x="556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6"/>
                </a:lnTo>
                <a:lnTo>
                  <a:pt x="555" y="545"/>
                </a:lnTo>
                <a:lnTo>
                  <a:pt x="555" y="545"/>
                </a:lnTo>
                <a:lnTo>
                  <a:pt x="555" y="545"/>
                </a:lnTo>
                <a:lnTo>
                  <a:pt x="555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5"/>
                </a:lnTo>
                <a:lnTo>
                  <a:pt x="554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3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6"/>
                </a:lnTo>
                <a:lnTo>
                  <a:pt x="551" y="546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1" y="545"/>
                </a:lnTo>
                <a:lnTo>
                  <a:pt x="550" y="545"/>
                </a:lnTo>
                <a:lnTo>
                  <a:pt x="550" y="545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4"/>
                </a:lnTo>
                <a:lnTo>
                  <a:pt x="550" y="543"/>
                </a:lnTo>
                <a:lnTo>
                  <a:pt x="550" y="543"/>
                </a:lnTo>
                <a:lnTo>
                  <a:pt x="550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3"/>
                </a:lnTo>
                <a:lnTo>
                  <a:pt x="549" y="544"/>
                </a:lnTo>
                <a:lnTo>
                  <a:pt x="549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8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4"/>
                </a:lnTo>
                <a:lnTo>
                  <a:pt x="547" y="545"/>
                </a:lnTo>
                <a:lnTo>
                  <a:pt x="547" y="545"/>
                </a:lnTo>
                <a:lnTo>
                  <a:pt x="547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6" y="545"/>
                </a:lnTo>
                <a:lnTo>
                  <a:pt x="545" y="545"/>
                </a:lnTo>
                <a:lnTo>
                  <a:pt x="545" y="545"/>
                </a:lnTo>
                <a:lnTo>
                  <a:pt x="545" y="545"/>
                </a:lnTo>
                <a:lnTo>
                  <a:pt x="545" y="546"/>
                </a:lnTo>
                <a:lnTo>
                  <a:pt x="545" y="546"/>
                </a:lnTo>
                <a:lnTo>
                  <a:pt x="545" y="546"/>
                </a:lnTo>
                <a:lnTo>
                  <a:pt x="545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4" y="546"/>
                </a:lnTo>
                <a:lnTo>
                  <a:pt x="543" y="546"/>
                </a:lnTo>
                <a:lnTo>
                  <a:pt x="543" y="546"/>
                </a:lnTo>
                <a:lnTo>
                  <a:pt x="543" y="546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3" y="547"/>
                </a:lnTo>
                <a:lnTo>
                  <a:pt x="542" y="547"/>
                </a:lnTo>
                <a:lnTo>
                  <a:pt x="542" y="547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8"/>
                </a:lnTo>
                <a:lnTo>
                  <a:pt x="542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49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0"/>
                </a:lnTo>
                <a:lnTo>
                  <a:pt x="541" y="551"/>
                </a:lnTo>
                <a:lnTo>
                  <a:pt x="541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1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2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3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4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5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6"/>
                </a:lnTo>
                <a:lnTo>
                  <a:pt x="540" y="557"/>
                </a:lnTo>
                <a:lnTo>
                  <a:pt x="540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7"/>
                </a:lnTo>
                <a:lnTo>
                  <a:pt x="539" y="558"/>
                </a:lnTo>
                <a:lnTo>
                  <a:pt x="539" y="558"/>
                </a:lnTo>
                <a:lnTo>
                  <a:pt x="539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8"/>
                </a:lnTo>
                <a:lnTo>
                  <a:pt x="538" y="559"/>
                </a:lnTo>
                <a:lnTo>
                  <a:pt x="538" y="559"/>
                </a:lnTo>
                <a:lnTo>
                  <a:pt x="539" y="559"/>
                </a:lnTo>
                <a:lnTo>
                  <a:pt x="539" y="559"/>
                </a:lnTo>
                <a:lnTo>
                  <a:pt x="539" y="559"/>
                </a:lnTo>
                <a:lnTo>
                  <a:pt x="539" y="559"/>
                </a:lnTo>
                <a:lnTo>
                  <a:pt x="538" y="559"/>
                </a:lnTo>
                <a:lnTo>
                  <a:pt x="538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0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1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2"/>
                </a:lnTo>
                <a:lnTo>
                  <a:pt x="539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3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5"/>
                </a:lnTo>
                <a:lnTo>
                  <a:pt x="540" y="565"/>
                </a:lnTo>
                <a:lnTo>
                  <a:pt x="540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5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6"/>
                </a:lnTo>
                <a:lnTo>
                  <a:pt x="541" y="567"/>
                </a:lnTo>
                <a:lnTo>
                  <a:pt x="541" y="567"/>
                </a:lnTo>
                <a:lnTo>
                  <a:pt x="541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7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8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69"/>
                </a:lnTo>
                <a:lnTo>
                  <a:pt x="542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1" y="570"/>
                </a:lnTo>
                <a:lnTo>
                  <a:pt x="542" y="571"/>
                </a:lnTo>
                <a:lnTo>
                  <a:pt x="542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1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2"/>
                </a:lnTo>
                <a:lnTo>
                  <a:pt x="541" y="573"/>
                </a:lnTo>
                <a:lnTo>
                  <a:pt x="541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73"/>
                </a:lnTo>
                <a:lnTo>
                  <a:pt x="539" y="573"/>
                </a:lnTo>
                <a:lnTo>
                  <a:pt x="539" y="573"/>
                </a:lnTo>
                <a:lnTo>
                  <a:pt x="539" y="573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9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8" y="574"/>
                </a:lnTo>
                <a:lnTo>
                  <a:pt x="537" y="574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7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5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6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6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5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7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8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79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4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0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3" y="581"/>
                </a:lnTo>
                <a:lnTo>
                  <a:pt x="532" y="581"/>
                </a:lnTo>
                <a:lnTo>
                  <a:pt x="532" y="581"/>
                </a:lnTo>
                <a:lnTo>
                  <a:pt x="532" y="581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2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2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4"/>
                </a:lnTo>
                <a:lnTo>
                  <a:pt x="531" y="584"/>
                </a:lnTo>
                <a:lnTo>
                  <a:pt x="531" y="584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1" y="583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30" y="584"/>
                </a:lnTo>
                <a:lnTo>
                  <a:pt x="529" y="584"/>
                </a:lnTo>
                <a:lnTo>
                  <a:pt x="529" y="585"/>
                </a:lnTo>
                <a:lnTo>
                  <a:pt x="529" y="585"/>
                </a:lnTo>
                <a:lnTo>
                  <a:pt x="529" y="585"/>
                </a:lnTo>
                <a:lnTo>
                  <a:pt x="529" y="584"/>
                </a:lnTo>
                <a:lnTo>
                  <a:pt x="529" y="584"/>
                </a:lnTo>
                <a:lnTo>
                  <a:pt x="529" y="584"/>
                </a:lnTo>
                <a:lnTo>
                  <a:pt x="529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8" y="584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7" y="585"/>
                </a:lnTo>
                <a:lnTo>
                  <a:pt x="526" y="584"/>
                </a:lnTo>
                <a:lnTo>
                  <a:pt x="526" y="583"/>
                </a:lnTo>
                <a:lnTo>
                  <a:pt x="526" y="583"/>
                </a:lnTo>
                <a:lnTo>
                  <a:pt x="525" y="582"/>
                </a:lnTo>
                <a:lnTo>
                  <a:pt x="525" y="582"/>
                </a:lnTo>
                <a:lnTo>
                  <a:pt x="525" y="581"/>
                </a:lnTo>
                <a:lnTo>
                  <a:pt x="524" y="581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79"/>
                </a:lnTo>
                <a:lnTo>
                  <a:pt x="524" y="579"/>
                </a:lnTo>
                <a:lnTo>
                  <a:pt x="524" y="578"/>
                </a:lnTo>
                <a:lnTo>
                  <a:pt x="524" y="577"/>
                </a:lnTo>
                <a:lnTo>
                  <a:pt x="524" y="577"/>
                </a:lnTo>
                <a:lnTo>
                  <a:pt x="523" y="576"/>
                </a:lnTo>
                <a:lnTo>
                  <a:pt x="523" y="576"/>
                </a:lnTo>
                <a:lnTo>
                  <a:pt x="523" y="575"/>
                </a:lnTo>
                <a:lnTo>
                  <a:pt x="523" y="575"/>
                </a:lnTo>
                <a:lnTo>
                  <a:pt x="523" y="575"/>
                </a:lnTo>
                <a:lnTo>
                  <a:pt x="522" y="575"/>
                </a:lnTo>
                <a:lnTo>
                  <a:pt x="522" y="575"/>
                </a:lnTo>
                <a:lnTo>
                  <a:pt x="522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1" y="575"/>
                </a:lnTo>
                <a:lnTo>
                  <a:pt x="520" y="575"/>
                </a:lnTo>
                <a:lnTo>
                  <a:pt x="520" y="575"/>
                </a:lnTo>
                <a:lnTo>
                  <a:pt x="519" y="575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4"/>
                </a:lnTo>
                <a:lnTo>
                  <a:pt x="519" y="573"/>
                </a:lnTo>
                <a:lnTo>
                  <a:pt x="519" y="573"/>
                </a:lnTo>
                <a:lnTo>
                  <a:pt x="519" y="573"/>
                </a:lnTo>
                <a:lnTo>
                  <a:pt x="519" y="573"/>
                </a:lnTo>
                <a:lnTo>
                  <a:pt x="519" y="572"/>
                </a:lnTo>
                <a:lnTo>
                  <a:pt x="519" y="572"/>
                </a:lnTo>
                <a:lnTo>
                  <a:pt x="519" y="572"/>
                </a:lnTo>
                <a:lnTo>
                  <a:pt x="520" y="571"/>
                </a:lnTo>
                <a:lnTo>
                  <a:pt x="520" y="571"/>
                </a:lnTo>
                <a:lnTo>
                  <a:pt x="520" y="570"/>
                </a:lnTo>
                <a:lnTo>
                  <a:pt x="519" y="570"/>
                </a:lnTo>
                <a:lnTo>
                  <a:pt x="519" y="570"/>
                </a:lnTo>
                <a:lnTo>
                  <a:pt x="519" y="569"/>
                </a:lnTo>
                <a:lnTo>
                  <a:pt x="519" y="569"/>
                </a:lnTo>
                <a:lnTo>
                  <a:pt x="519" y="569"/>
                </a:lnTo>
                <a:lnTo>
                  <a:pt x="519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8" y="569"/>
                </a:lnTo>
                <a:lnTo>
                  <a:pt x="517" y="569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8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7"/>
                </a:lnTo>
                <a:lnTo>
                  <a:pt x="517" y="566"/>
                </a:lnTo>
                <a:lnTo>
                  <a:pt x="517" y="566"/>
                </a:lnTo>
                <a:lnTo>
                  <a:pt x="517" y="566"/>
                </a:lnTo>
                <a:lnTo>
                  <a:pt x="516" y="566"/>
                </a:lnTo>
                <a:lnTo>
                  <a:pt x="516" y="566"/>
                </a:lnTo>
                <a:lnTo>
                  <a:pt x="516" y="566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5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4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6" y="563"/>
                </a:lnTo>
                <a:lnTo>
                  <a:pt x="515" y="563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2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1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60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9"/>
                </a:lnTo>
                <a:lnTo>
                  <a:pt x="515" y="558"/>
                </a:lnTo>
                <a:lnTo>
                  <a:pt x="515" y="558"/>
                </a:lnTo>
                <a:lnTo>
                  <a:pt x="514" y="558"/>
                </a:lnTo>
                <a:lnTo>
                  <a:pt x="514" y="558"/>
                </a:lnTo>
                <a:lnTo>
                  <a:pt x="514" y="558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7"/>
                </a:lnTo>
                <a:lnTo>
                  <a:pt x="514" y="556"/>
                </a:lnTo>
                <a:lnTo>
                  <a:pt x="514" y="556"/>
                </a:lnTo>
                <a:lnTo>
                  <a:pt x="514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6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5"/>
                </a:lnTo>
                <a:lnTo>
                  <a:pt x="515" y="554"/>
                </a:lnTo>
                <a:lnTo>
                  <a:pt x="515" y="554"/>
                </a:lnTo>
                <a:lnTo>
                  <a:pt x="515" y="554"/>
                </a:lnTo>
                <a:lnTo>
                  <a:pt x="515" y="554"/>
                </a:lnTo>
                <a:lnTo>
                  <a:pt x="514" y="554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3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2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4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1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5" y="550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4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9"/>
                </a:lnTo>
                <a:lnTo>
                  <a:pt x="513" y="548"/>
                </a:lnTo>
                <a:lnTo>
                  <a:pt x="513" y="548"/>
                </a:lnTo>
                <a:lnTo>
                  <a:pt x="513" y="548"/>
                </a:lnTo>
                <a:lnTo>
                  <a:pt x="513" y="548"/>
                </a:lnTo>
                <a:lnTo>
                  <a:pt x="513" y="547"/>
                </a:lnTo>
                <a:lnTo>
                  <a:pt x="513" y="547"/>
                </a:lnTo>
                <a:lnTo>
                  <a:pt x="513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7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4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3" y="546"/>
                </a:lnTo>
                <a:lnTo>
                  <a:pt x="512" y="546"/>
                </a:lnTo>
                <a:lnTo>
                  <a:pt x="512" y="546"/>
                </a:lnTo>
                <a:lnTo>
                  <a:pt x="512" y="546"/>
                </a:lnTo>
                <a:lnTo>
                  <a:pt x="512" y="547"/>
                </a:lnTo>
                <a:lnTo>
                  <a:pt x="512" y="547"/>
                </a:lnTo>
                <a:lnTo>
                  <a:pt x="512" y="547"/>
                </a:lnTo>
                <a:lnTo>
                  <a:pt x="511" y="547"/>
                </a:lnTo>
                <a:lnTo>
                  <a:pt x="511" y="547"/>
                </a:lnTo>
                <a:lnTo>
                  <a:pt x="511" y="547"/>
                </a:lnTo>
                <a:lnTo>
                  <a:pt x="510" y="548"/>
                </a:lnTo>
                <a:lnTo>
                  <a:pt x="510" y="548"/>
                </a:lnTo>
                <a:lnTo>
                  <a:pt x="510" y="548"/>
                </a:lnTo>
                <a:lnTo>
                  <a:pt x="510" y="548"/>
                </a:lnTo>
                <a:lnTo>
                  <a:pt x="509" y="548"/>
                </a:lnTo>
                <a:lnTo>
                  <a:pt x="509" y="548"/>
                </a:lnTo>
                <a:lnTo>
                  <a:pt x="509" y="548"/>
                </a:lnTo>
                <a:lnTo>
                  <a:pt x="509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8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7" y="548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6" y="547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5" y="546"/>
                </a:lnTo>
                <a:lnTo>
                  <a:pt x="504" y="546"/>
                </a:lnTo>
                <a:lnTo>
                  <a:pt x="504" y="546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5"/>
                </a:lnTo>
                <a:lnTo>
                  <a:pt x="504" y="544"/>
                </a:lnTo>
                <a:lnTo>
                  <a:pt x="504" y="544"/>
                </a:lnTo>
                <a:lnTo>
                  <a:pt x="504" y="544"/>
                </a:lnTo>
                <a:lnTo>
                  <a:pt x="504" y="544"/>
                </a:lnTo>
                <a:lnTo>
                  <a:pt x="503" y="544"/>
                </a:lnTo>
                <a:lnTo>
                  <a:pt x="503" y="544"/>
                </a:lnTo>
                <a:lnTo>
                  <a:pt x="503" y="544"/>
                </a:lnTo>
                <a:lnTo>
                  <a:pt x="503" y="543"/>
                </a:lnTo>
                <a:lnTo>
                  <a:pt x="503" y="543"/>
                </a:lnTo>
                <a:lnTo>
                  <a:pt x="503" y="543"/>
                </a:lnTo>
                <a:lnTo>
                  <a:pt x="503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3"/>
                </a:lnTo>
                <a:lnTo>
                  <a:pt x="502" y="542"/>
                </a:lnTo>
                <a:lnTo>
                  <a:pt x="502" y="542"/>
                </a:lnTo>
                <a:lnTo>
                  <a:pt x="502" y="542"/>
                </a:lnTo>
                <a:lnTo>
                  <a:pt x="501" y="542"/>
                </a:lnTo>
                <a:lnTo>
                  <a:pt x="501" y="542"/>
                </a:lnTo>
                <a:lnTo>
                  <a:pt x="501" y="542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1"/>
                </a:lnTo>
                <a:lnTo>
                  <a:pt x="501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40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9"/>
                </a:lnTo>
                <a:lnTo>
                  <a:pt x="500" y="538"/>
                </a:lnTo>
                <a:lnTo>
                  <a:pt x="500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8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7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6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5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4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9" y="533"/>
                </a:lnTo>
                <a:lnTo>
                  <a:pt x="498" y="533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8" y="532"/>
                </a:lnTo>
                <a:lnTo>
                  <a:pt x="497" y="532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7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6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5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1"/>
                </a:lnTo>
                <a:lnTo>
                  <a:pt x="494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3" y="532"/>
                </a:lnTo>
                <a:lnTo>
                  <a:pt x="492" y="532"/>
                </a:lnTo>
                <a:lnTo>
                  <a:pt x="492" y="532"/>
                </a:lnTo>
                <a:lnTo>
                  <a:pt x="492" y="532"/>
                </a:lnTo>
                <a:lnTo>
                  <a:pt x="492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2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1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30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1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90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9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8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7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6" y="529"/>
                </a:lnTo>
                <a:lnTo>
                  <a:pt x="485" y="529"/>
                </a:lnTo>
                <a:lnTo>
                  <a:pt x="485" y="529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5" y="528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7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6"/>
                </a:lnTo>
                <a:lnTo>
                  <a:pt x="486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5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4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3"/>
                </a:lnTo>
                <a:lnTo>
                  <a:pt x="485" y="522"/>
                </a:lnTo>
                <a:lnTo>
                  <a:pt x="485" y="522"/>
                </a:lnTo>
                <a:lnTo>
                  <a:pt x="485" y="522"/>
                </a:lnTo>
                <a:lnTo>
                  <a:pt x="485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4" y="522"/>
                </a:lnTo>
                <a:lnTo>
                  <a:pt x="483" y="522"/>
                </a:lnTo>
                <a:lnTo>
                  <a:pt x="483" y="522"/>
                </a:lnTo>
                <a:lnTo>
                  <a:pt x="483" y="522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3" y="523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4"/>
                </a:lnTo>
                <a:lnTo>
                  <a:pt x="482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5"/>
                </a:lnTo>
                <a:lnTo>
                  <a:pt x="481" y="526"/>
                </a:lnTo>
                <a:lnTo>
                  <a:pt x="481" y="526"/>
                </a:lnTo>
                <a:lnTo>
                  <a:pt x="481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80" y="526"/>
                </a:lnTo>
                <a:lnTo>
                  <a:pt x="479" y="526"/>
                </a:lnTo>
                <a:lnTo>
                  <a:pt x="479" y="526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9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8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7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7"/>
                </a:lnTo>
                <a:lnTo>
                  <a:pt x="476" y="528"/>
                </a:lnTo>
                <a:lnTo>
                  <a:pt x="476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5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8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0"/>
                </a:lnTo>
                <a:lnTo>
                  <a:pt x="473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1"/>
                </a:lnTo>
                <a:lnTo>
                  <a:pt x="471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1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70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2"/>
                </a:lnTo>
                <a:lnTo>
                  <a:pt x="469" y="531"/>
                </a:lnTo>
                <a:lnTo>
                  <a:pt x="469" y="531"/>
                </a:lnTo>
                <a:lnTo>
                  <a:pt x="469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1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8" y="530"/>
                </a:lnTo>
                <a:lnTo>
                  <a:pt x="469" y="530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69" y="529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8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7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70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9" y="526"/>
                </a:lnTo>
                <a:lnTo>
                  <a:pt x="468" y="526"/>
                </a:lnTo>
                <a:lnTo>
                  <a:pt x="468" y="526"/>
                </a:lnTo>
                <a:lnTo>
                  <a:pt x="468" y="526"/>
                </a:lnTo>
                <a:lnTo>
                  <a:pt x="467" y="526"/>
                </a:lnTo>
                <a:lnTo>
                  <a:pt x="467" y="526"/>
                </a:lnTo>
                <a:lnTo>
                  <a:pt x="466" y="526"/>
                </a:lnTo>
                <a:lnTo>
                  <a:pt x="466" y="526"/>
                </a:lnTo>
                <a:lnTo>
                  <a:pt x="465" y="526"/>
                </a:lnTo>
                <a:lnTo>
                  <a:pt x="465" y="526"/>
                </a:lnTo>
                <a:lnTo>
                  <a:pt x="465" y="526"/>
                </a:lnTo>
                <a:lnTo>
                  <a:pt x="465" y="526"/>
                </a:lnTo>
                <a:lnTo>
                  <a:pt x="464" y="526"/>
                </a:lnTo>
                <a:lnTo>
                  <a:pt x="464" y="526"/>
                </a:lnTo>
                <a:lnTo>
                  <a:pt x="464" y="526"/>
                </a:lnTo>
                <a:lnTo>
                  <a:pt x="464" y="527"/>
                </a:lnTo>
                <a:lnTo>
                  <a:pt x="464" y="527"/>
                </a:lnTo>
                <a:lnTo>
                  <a:pt x="463" y="527"/>
                </a:lnTo>
                <a:lnTo>
                  <a:pt x="463" y="527"/>
                </a:lnTo>
                <a:lnTo>
                  <a:pt x="463" y="527"/>
                </a:lnTo>
                <a:lnTo>
                  <a:pt x="462" y="527"/>
                </a:lnTo>
                <a:lnTo>
                  <a:pt x="462" y="527"/>
                </a:lnTo>
                <a:lnTo>
                  <a:pt x="462" y="528"/>
                </a:lnTo>
                <a:lnTo>
                  <a:pt x="462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1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8"/>
                </a:lnTo>
                <a:lnTo>
                  <a:pt x="460" y="527"/>
                </a:lnTo>
                <a:lnTo>
                  <a:pt x="460" y="527"/>
                </a:lnTo>
                <a:lnTo>
                  <a:pt x="459" y="527"/>
                </a:lnTo>
                <a:lnTo>
                  <a:pt x="459" y="527"/>
                </a:lnTo>
                <a:lnTo>
                  <a:pt x="459" y="527"/>
                </a:lnTo>
                <a:lnTo>
                  <a:pt x="459" y="526"/>
                </a:lnTo>
                <a:lnTo>
                  <a:pt x="459" y="526"/>
                </a:lnTo>
                <a:lnTo>
                  <a:pt x="459" y="526"/>
                </a:lnTo>
                <a:lnTo>
                  <a:pt x="459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6"/>
                </a:lnTo>
                <a:lnTo>
                  <a:pt x="458" y="527"/>
                </a:lnTo>
                <a:lnTo>
                  <a:pt x="457" y="527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7" y="526"/>
                </a:lnTo>
                <a:lnTo>
                  <a:pt x="456" y="526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6" y="525"/>
                </a:lnTo>
                <a:lnTo>
                  <a:pt x="457" y="525"/>
                </a:lnTo>
                <a:lnTo>
                  <a:pt x="457" y="525"/>
                </a:lnTo>
                <a:lnTo>
                  <a:pt x="457" y="525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7" y="524"/>
                </a:lnTo>
                <a:lnTo>
                  <a:pt x="458" y="524"/>
                </a:lnTo>
                <a:lnTo>
                  <a:pt x="458" y="524"/>
                </a:lnTo>
                <a:lnTo>
                  <a:pt x="459" y="524"/>
                </a:lnTo>
                <a:lnTo>
                  <a:pt x="459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4"/>
                </a:lnTo>
                <a:lnTo>
                  <a:pt x="460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3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1" y="522"/>
                </a:lnTo>
                <a:lnTo>
                  <a:pt x="460" y="522"/>
                </a:lnTo>
                <a:lnTo>
                  <a:pt x="460" y="521"/>
                </a:lnTo>
                <a:lnTo>
                  <a:pt x="460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9" y="521"/>
                </a:lnTo>
                <a:lnTo>
                  <a:pt x="458" y="521"/>
                </a:lnTo>
                <a:lnTo>
                  <a:pt x="458" y="521"/>
                </a:lnTo>
                <a:lnTo>
                  <a:pt x="458" y="521"/>
                </a:lnTo>
                <a:lnTo>
                  <a:pt x="457" y="521"/>
                </a:lnTo>
                <a:lnTo>
                  <a:pt x="457" y="521"/>
                </a:lnTo>
                <a:lnTo>
                  <a:pt x="457" y="521"/>
                </a:lnTo>
                <a:lnTo>
                  <a:pt x="456" y="521"/>
                </a:lnTo>
                <a:lnTo>
                  <a:pt x="456" y="521"/>
                </a:lnTo>
                <a:lnTo>
                  <a:pt x="455" y="521"/>
                </a:lnTo>
                <a:lnTo>
                  <a:pt x="455" y="520"/>
                </a:lnTo>
                <a:lnTo>
                  <a:pt x="454" y="520"/>
                </a:lnTo>
                <a:lnTo>
                  <a:pt x="454" y="520"/>
                </a:lnTo>
                <a:lnTo>
                  <a:pt x="454" y="520"/>
                </a:lnTo>
                <a:lnTo>
                  <a:pt x="453" y="520"/>
                </a:lnTo>
                <a:lnTo>
                  <a:pt x="453" y="520"/>
                </a:lnTo>
                <a:lnTo>
                  <a:pt x="453" y="520"/>
                </a:lnTo>
                <a:lnTo>
                  <a:pt x="453" y="519"/>
                </a:lnTo>
                <a:lnTo>
                  <a:pt x="453" y="519"/>
                </a:lnTo>
                <a:lnTo>
                  <a:pt x="452" y="519"/>
                </a:lnTo>
                <a:lnTo>
                  <a:pt x="452" y="519"/>
                </a:lnTo>
                <a:lnTo>
                  <a:pt x="452" y="519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8"/>
                </a:lnTo>
                <a:lnTo>
                  <a:pt x="452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3" y="517"/>
                </a:lnTo>
                <a:lnTo>
                  <a:pt x="454" y="517"/>
                </a:lnTo>
                <a:lnTo>
                  <a:pt x="454" y="517"/>
                </a:lnTo>
                <a:lnTo>
                  <a:pt x="454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5" y="516"/>
                </a:lnTo>
                <a:lnTo>
                  <a:pt x="456" y="516"/>
                </a:lnTo>
                <a:lnTo>
                  <a:pt x="456" y="516"/>
                </a:lnTo>
                <a:lnTo>
                  <a:pt x="456" y="516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5" y="514"/>
                </a:lnTo>
                <a:lnTo>
                  <a:pt x="454" y="514"/>
                </a:lnTo>
                <a:lnTo>
                  <a:pt x="454" y="514"/>
                </a:lnTo>
                <a:lnTo>
                  <a:pt x="454" y="514"/>
                </a:lnTo>
                <a:lnTo>
                  <a:pt x="454" y="513"/>
                </a:lnTo>
                <a:lnTo>
                  <a:pt x="454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3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3" y="512"/>
                </a:lnTo>
                <a:lnTo>
                  <a:pt x="452" y="512"/>
                </a:lnTo>
                <a:lnTo>
                  <a:pt x="452" y="512"/>
                </a:lnTo>
                <a:lnTo>
                  <a:pt x="452" y="512"/>
                </a:lnTo>
                <a:lnTo>
                  <a:pt x="452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1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50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2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3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4"/>
                </a:lnTo>
                <a:lnTo>
                  <a:pt x="449" y="515"/>
                </a:lnTo>
                <a:lnTo>
                  <a:pt x="449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8" y="515"/>
                </a:lnTo>
                <a:lnTo>
                  <a:pt x="447" y="514"/>
                </a:lnTo>
                <a:lnTo>
                  <a:pt x="447" y="514"/>
                </a:lnTo>
                <a:lnTo>
                  <a:pt x="447" y="514"/>
                </a:lnTo>
                <a:lnTo>
                  <a:pt x="446" y="514"/>
                </a:lnTo>
                <a:lnTo>
                  <a:pt x="446" y="514"/>
                </a:lnTo>
                <a:lnTo>
                  <a:pt x="446" y="514"/>
                </a:lnTo>
                <a:lnTo>
                  <a:pt x="446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5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4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3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2" y="514"/>
                </a:lnTo>
                <a:lnTo>
                  <a:pt x="441" y="514"/>
                </a:lnTo>
                <a:lnTo>
                  <a:pt x="441" y="514"/>
                </a:lnTo>
                <a:lnTo>
                  <a:pt x="440" y="513"/>
                </a:lnTo>
                <a:lnTo>
                  <a:pt x="440" y="513"/>
                </a:lnTo>
                <a:lnTo>
                  <a:pt x="440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9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8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5" y="512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4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3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3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2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0"/>
                </a:lnTo>
                <a:lnTo>
                  <a:pt x="432" y="510"/>
                </a:lnTo>
                <a:lnTo>
                  <a:pt x="432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10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3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2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9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8"/>
                </a:lnTo>
                <a:lnTo>
                  <a:pt x="431" y="507"/>
                </a:lnTo>
                <a:lnTo>
                  <a:pt x="431" y="507"/>
                </a:lnTo>
                <a:lnTo>
                  <a:pt x="431" y="507"/>
                </a:lnTo>
                <a:lnTo>
                  <a:pt x="431" y="507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1" y="506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30" y="505"/>
                </a:lnTo>
                <a:lnTo>
                  <a:pt x="429" y="505"/>
                </a:lnTo>
                <a:lnTo>
                  <a:pt x="429" y="504"/>
                </a:lnTo>
                <a:lnTo>
                  <a:pt x="429" y="504"/>
                </a:lnTo>
                <a:lnTo>
                  <a:pt x="428" y="504"/>
                </a:lnTo>
                <a:lnTo>
                  <a:pt x="428" y="504"/>
                </a:lnTo>
                <a:lnTo>
                  <a:pt x="428" y="504"/>
                </a:lnTo>
                <a:lnTo>
                  <a:pt x="427" y="504"/>
                </a:lnTo>
                <a:lnTo>
                  <a:pt x="427" y="504"/>
                </a:lnTo>
                <a:lnTo>
                  <a:pt x="426" y="504"/>
                </a:lnTo>
                <a:lnTo>
                  <a:pt x="426" y="504"/>
                </a:lnTo>
                <a:lnTo>
                  <a:pt x="426" y="505"/>
                </a:lnTo>
                <a:lnTo>
                  <a:pt x="426" y="505"/>
                </a:lnTo>
                <a:lnTo>
                  <a:pt x="426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5"/>
                </a:lnTo>
                <a:lnTo>
                  <a:pt x="425" y="506"/>
                </a:lnTo>
                <a:lnTo>
                  <a:pt x="425" y="506"/>
                </a:lnTo>
                <a:lnTo>
                  <a:pt x="425" y="506"/>
                </a:lnTo>
                <a:lnTo>
                  <a:pt x="424" y="506"/>
                </a:lnTo>
                <a:lnTo>
                  <a:pt x="424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6"/>
                </a:lnTo>
                <a:lnTo>
                  <a:pt x="422" y="506"/>
                </a:lnTo>
                <a:lnTo>
                  <a:pt x="422" y="505"/>
                </a:lnTo>
                <a:lnTo>
                  <a:pt x="422" y="505"/>
                </a:lnTo>
                <a:lnTo>
                  <a:pt x="421" y="505"/>
                </a:lnTo>
                <a:lnTo>
                  <a:pt x="421" y="505"/>
                </a:lnTo>
                <a:lnTo>
                  <a:pt x="421" y="505"/>
                </a:lnTo>
                <a:lnTo>
                  <a:pt x="420" y="504"/>
                </a:lnTo>
                <a:lnTo>
                  <a:pt x="420" y="504"/>
                </a:lnTo>
                <a:lnTo>
                  <a:pt x="420" y="504"/>
                </a:lnTo>
                <a:lnTo>
                  <a:pt x="420" y="504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3"/>
                </a:lnTo>
                <a:lnTo>
                  <a:pt x="419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8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7" y="504"/>
                </a:lnTo>
                <a:lnTo>
                  <a:pt x="416" y="504"/>
                </a:lnTo>
                <a:lnTo>
                  <a:pt x="417" y="503"/>
                </a:lnTo>
                <a:lnTo>
                  <a:pt x="417" y="503"/>
                </a:lnTo>
                <a:lnTo>
                  <a:pt x="416" y="504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3"/>
                </a:lnTo>
                <a:lnTo>
                  <a:pt x="416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2"/>
                </a:lnTo>
                <a:lnTo>
                  <a:pt x="415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4" y="501"/>
                </a:lnTo>
                <a:lnTo>
                  <a:pt x="413" y="501"/>
                </a:lnTo>
                <a:lnTo>
                  <a:pt x="413" y="500"/>
                </a:lnTo>
                <a:lnTo>
                  <a:pt x="413" y="500"/>
                </a:lnTo>
                <a:lnTo>
                  <a:pt x="413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500"/>
                </a:lnTo>
                <a:lnTo>
                  <a:pt x="412" y="499"/>
                </a:lnTo>
                <a:lnTo>
                  <a:pt x="412" y="499"/>
                </a:lnTo>
                <a:lnTo>
                  <a:pt x="412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9"/>
                </a:lnTo>
                <a:lnTo>
                  <a:pt x="411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10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9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8" y="498"/>
                </a:lnTo>
                <a:lnTo>
                  <a:pt x="407" y="498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7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6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5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4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3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2" y="499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0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1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1" y="502"/>
                </a:lnTo>
                <a:lnTo>
                  <a:pt x="400" y="502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1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400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9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8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7" y="500"/>
                </a:lnTo>
                <a:lnTo>
                  <a:pt x="396" y="500"/>
                </a:lnTo>
                <a:lnTo>
                  <a:pt x="396" y="499"/>
                </a:lnTo>
                <a:lnTo>
                  <a:pt x="396" y="499"/>
                </a:lnTo>
                <a:lnTo>
                  <a:pt x="396" y="499"/>
                </a:lnTo>
                <a:lnTo>
                  <a:pt x="396" y="499"/>
                </a:lnTo>
                <a:lnTo>
                  <a:pt x="395" y="499"/>
                </a:lnTo>
                <a:lnTo>
                  <a:pt x="395" y="499"/>
                </a:lnTo>
                <a:lnTo>
                  <a:pt x="395" y="499"/>
                </a:lnTo>
                <a:lnTo>
                  <a:pt x="395" y="499"/>
                </a:lnTo>
                <a:lnTo>
                  <a:pt x="394" y="499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4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3" y="500"/>
                </a:lnTo>
                <a:lnTo>
                  <a:pt x="392" y="500"/>
                </a:lnTo>
                <a:lnTo>
                  <a:pt x="392" y="501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0"/>
                </a:lnTo>
                <a:lnTo>
                  <a:pt x="391" y="501"/>
                </a:lnTo>
                <a:lnTo>
                  <a:pt x="391" y="501"/>
                </a:lnTo>
                <a:lnTo>
                  <a:pt x="391" y="501"/>
                </a:lnTo>
                <a:lnTo>
                  <a:pt x="391" y="501"/>
                </a:lnTo>
                <a:lnTo>
                  <a:pt x="390" y="501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90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9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8" y="502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7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3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6" y="504"/>
                </a:lnTo>
                <a:lnTo>
                  <a:pt x="385" y="504"/>
                </a:lnTo>
                <a:lnTo>
                  <a:pt x="385" y="504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5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5" y="506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4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3" y="507"/>
                </a:lnTo>
                <a:lnTo>
                  <a:pt x="382" y="507"/>
                </a:lnTo>
                <a:lnTo>
                  <a:pt x="382" y="507"/>
                </a:lnTo>
                <a:lnTo>
                  <a:pt x="382" y="507"/>
                </a:lnTo>
                <a:lnTo>
                  <a:pt x="382" y="508"/>
                </a:lnTo>
                <a:lnTo>
                  <a:pt x="382" y="508"/>
                </a:lnTo>
                <a:lnTo>
                  <a:pt x="382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1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80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9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8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8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6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7"/>
                </a:lnTo>
                <a:lnTo>
                  <a:pt x="377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8"/>
                </a:lnTo>
                <a:lnTo>
                  <a:pt x="376" y="509"/>
                </a:lnTo>
                <a:lnTo>
                  <a:pt x="376" y="509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5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9"/>
                </a:lnTo>
                <a:lnTo>
                  <a:pt x="374" y="508"/>
                </a:lnTo>
                <a:lnTo>
                  <a:pt x="374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3" y="508"/>
                </a:lnTo>
                <a:lnTo>
                  <a:pt x="372" y="508"/>
                </a:lnTo>
                <a:lnTo>
                  <a:pt x="372" y="508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2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1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8"/>
                </a:lnTo>
                <a:lnTo>
                  <a:pt x="370" y="509"/>
                </a:lnTo>
                <a:lnTo>
                  <a:pt x="370" y="509"/>
                </a:lnTo>
                <a:lnTo>
                  <a:pt x="370" y="509"/>
                </a:lnTo>
                <a:lnTo>
                  <a:pt x="370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9" y="509"/>
                </a:lnTo>
                <a:lnTo>
                  <a:pt x="368" y="509"/>
                </a:lnTo>
                <a:lnTo>
                  <a:pt x="368" y="509"/>
                </a:lnTo>
                <a:lnTo>
                  <a:pt x="368" y="509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8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7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6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8"/>
                </a:lnTo>
                <a:lnTo>
                  <a:pt x="365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4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7"/>
                </a:lnTo>
                <a:lnTo>
                  <a:pt x="363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2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1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6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60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9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5"/>
                </a:lnTo>
                <a:lnTo>
                  <a:pt x="358" y="504"/>
                </a:lnTo>
                <a:lnTo>
                  <a:pt x="358" y="504"/>
                </a:lnTo>
                <a:lnTo>
                  <a:pt x="358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4"/>
                </a:lnTo>
                <a:lnTo>
                  <a:pt x="357" y="503"/>
                </a:lnTo>
                <a:lnTo>
                  <a:pt x="357" y="503"/>
                </a:lnTo>
                <a:lnTo>
                  <a:pt x="357" y="504"/>
                </a:lnTo>
                <a:lnTo>
                  <a:pt x="357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6" y="504"/>
                </a:lnTo>
                <a:lnTo>
                  <a:pt x="355" y="504"/>
                </a:lnTo>
                <a:lnTo>
                  <a:pt x="355" y="504"/>
                </a:lnTo>
                <a:lnTo>
                  <a:pt x="355" y="504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3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2" y="502"/>
                </a:lnTo>
                <a:lnTo>
                  <a:pt x="351" y="502"/>
                </a:lnTo>
                <a:lnTo>
                  <a:pt x="351" y="502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7" y="502"/>
                </a:lnTo>
                <a:lnTo>
                  <a:pt x="346" y="502"/>
                </a:lnTo>
                <a:lnTo>
                  <a:pt x="346" y="502"/>
                </a:lnTo>
                <a:lnTo>
                  <a:pt x="346" y="502"/>
                </a:lnTo>
                <a:lnTo>
                  <a:pt x="346" y="502"/>
                </a:lnTo>
                <a:lnTo>
                  <a:pt x="345" y="502"/>
                </a:lnTo>
                <a:lnTo>
                  <a:pt x="345" y="502"/>
                </a:lnTo>
                <a:lnTo>
                  <a:pt x="345" y="502"/>
                </a:lnTo>
                <a:lnTo>
                  <a:pt x="345" y="501"/>
                </a:lnTo>
                <a:lnTo>
                  <a:pt x="345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4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3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2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1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0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501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0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7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1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6" y="502"/>
                </a:lnTo>
                <a:lnTo>
                  <a:pt x="336" y="502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6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3"/>
                </a:lnTo>
                <a:lnTo>
                  <a:pt x="335" y="504"/>
                </a:lnTo>
                <a:lnTo>
                  <a:pt x="335" y="504"/>
                </a:lnTo>
                <a:lnTo>
                  <a:pt x="335" y="504"/>
                </a:lnTo>
                <a:lnTo>
                  <a:pt x="335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4" y="504"/>
                </a:lnTo>
                <a:lnTo>
                  <a:pt x="333" y="504"/>
                </a:lnTo>
                <a:lnTo>
                  <a:pt x="333" y="504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5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2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7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1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30" y="508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9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8" y="509"/>
                </a:lnTo>
                <a:lnTo>
                  <a:pt x="327" y="509"/>
                </a:lnTo>
                <a:lnTo>
                  <a:pt x="327" y="509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7" y="510"/>
                </a:lnTo>
                <a:lnTo>
                  <a:pt x="328" y="510"/>
                </a:lnTo>
                <a:lnTo>
                  <a:pt x="328" y="510"/>
                </a:lnTo>
                <a:lnTo>
                  <a:pt x="328" y="510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8" y="511"/>
                </a:lnTo>
                <a:lnTo>
                  <a:pt x="327" y="511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7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2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6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3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5" y="514"/>
                </a:lnTo>
                <a:lnTo>
                  <a:pt x="324" y="514"/>
                </a:lnTo>
                <a:lnTo>
                  <a:pt x="324" y="514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4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5"/>
                </a:lnTo>
                <a:lnTo>
                  <a:pt x="323" y="516"/>
                </a:lnTo>
                <a:lnTo>
                  <a:pt x="323" y="516"/>
                </a:lnTo>
                <a:lnTo>
                  <a:pt x="323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6"/>
                </a:lnTo>
                <a:lnTo>
                  <a:pt x="322" y="517"/>
                </a:lnTo>
                <a:lnTo>
                  <a:pt x="322" y="517"/>
                </a:lnTo>
                <a:lnTo>
                  <a:pt x="322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8"/>
                </a:lnTo>
                <a:lnTo>
                  <a:pt x="321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8"/>
                </a:lnTo>
                <a:lnTo>
                  <a:pt x="320" y="519"/>
                </a:lnTo>
                <a:lnTo>
                  <a:pt x="320" y="519"/>
                </a:lnTo>
                <a:lnTo>
                  <a:pt x="320" y="519"/>
                </a:lnTo>
                <a:lnTo>
                  <a:pt x="320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9" y="519"/>
                </a:lnTo>
                <a:lnTo>
                  <a:pt x="318" y="519"/>
                </a:lnTo>
                <a:lnTo>
                  <a:pt x="318" y="519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0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8" y="521"/>
                </a:lnTo>
                <a:lnTo>
                  <a:pt x="317" y="521"/>
                </a:lnTo>
                <a:lnTo>
                  <a:pt x="317" y="521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7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6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5" y="522"/>
                </a:lnTo>
                <a:lnTo>
                  <a:pt x="314" y="522"/>
                </a:lnTo>
                <a:lnTo>
                  <a:pt x="314" y="522"/>
                </a:lnTo>
                <a:lnTo>
                  <a:pt x="314" y="522"/>
                </a:lnTo>
                <a:lnTo>
                  <a:pt x="314" y="523"/>
                </a:lnTo>
                <a:lnTo>
                  <a:pt x="314" y="523"/>
                </a:lnTo>
                <a:lnTo>
                  <a:pt x="314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3" y="523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2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4"/>
                </a:lnTo>
                <a:lnTo>
                  <a:pt x="311" y="525"/>
                </a:lnTo>
                <a:lnTo>
                  <a:pt x="311" y="525"/>
                </a:lnTo>
                <a:lnTo>
                  <a:pt x="311" y="525"/>
                </a:lnTo>
                <a:lnTo>
                  <a:pt x="310" y="525"/>
                </a:lnTo>
                <a:lnTo>
                  <a:pt x="310" y="525"/>
                </a:lnTo>
                <a:lnTo>
                  <a:pt x="310" y="525"/>
                </a:lnTo>
                <a:lnTo>
                  <a:pt x="310" y="526"/>
                </a:lnTo>
                <a:lnTo>
                  <a:pt x="310" y="526"/>
                </a:lnTo>
                <a:lnTo>
                  <a:pt x="310" y="526"/>
                </a:lnTo>
                <a:lnTo>
                  <a:pt x="309" y="526"/>
                </a:lnTo>
                <a:lnTo>
                  <a:pt x="309" y="526"/>
                </a:lnTo>
                <a:lnTo>
                  <a:pt x="309" y="526"/>
                </a:lnTo>
                <a:lnTo>
                  <a:pt x="309" y="527"/>
                </a:lnTo>
                <a:lnTo>
                  <a:pt x="309" y="527"/>
                </a:lnTo>
                <a:lnTo>
                  <a:pt x="309" y="527"/>
                </a:lnTo>
                <a:lnTo>
                  <a:pt x="309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7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8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29"/>
                </a:lnTo>
                <a:lnTo>
                  <a:pt x="308" y="530"/>
                </a:lnTo>
                <a:lnTo>
                  <a:pt x="308" y="530"/>
                </a:lnTo>
                <a:lnTo>
                  <a:pt x="308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0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09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1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0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2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1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5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2" y="536"/>
                </a:lnTo>
                <a:lnTo>
                  <a:pt x="313" y="536"/>
                </a:lnTo>
                <a:lnTo>
                  <a:pt x="313" y="536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3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7"/>
                </a:lnTo>
                <a:lnTo>
                  <a:pt x="314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5" y="538"/>
                </a:lnTo>
                <a:lnTo>
                  <a:pt x="316" y="538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6" y="539"/>
                </a:lnTo>
                <a:lnTo>
                  <a:pt x="317" y="539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7" y="540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8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1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19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2"/>
                </a:lnTo>
                <a:lnTo>
                  <a:pt x="320" y="543"/>
                </a:lnTo>
                <a:lnTo>
                  <a:pt x="320" y="543"/>
                </a:lnTo>
                <a:lnTo>
                  <a:pt x="320" y="543"/>
                </a:lnTo>
                <a:lnTo>
                  <a:pt x="321" y="543"/>
                </a:lnTo>
                <a:lnTo>
                  <a:pt x="321" y="543"/>
                </a:lnTo>
                <a:lnTo>
                  <a:pt x="321" y="544"/>
                </a:lnTo>
                <a:lnTo>
                  <a:pt x="321" y="544"/>
                </a:lnTo>
                <a:lnTo>
                  <a:pt x="321" y="544"/>
                </a:lnTo>
                <a:lnTo>
                  <a:pt x="321" y="544"/>
                </a:lnTo>
                <a:lnTo>
                  <a:pt x="322" y="544"/>
                </a:lnTo>
                <a:lnTo>
                  <a:pt x="322" y="545"/>
                </a:lnTo>
                <a:lnTo>
                  <a:pt x="322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3" y="545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4" y="546"/>
                </a:lnTo>
                <a:lnTo>
                  <a:pt x="325" y="546"/>
                </a:lnTo>
                <a:lnTo>
                  <a:pt x="325" y="546"/>
                </a:lnTo>
                <a:lnTo>
                  <a:pt x="325" y="547"/>
                </a:lnTo>
                <a:lnTo>
                  <a:pt x="325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7"/>
                </a:lnTo>
                <a:lnTo>
                  <a:pt x="326" y="548"/>
                </a:lnTo>
                <a:lnTo>
                  <a:pt x="326" y="548"/>
                </a:lnTo>
                <a:lnTo>
                  <a:pt x="326" y="548"/>
                </a:lnTo>
                <a:lnTo>
                  <a:pt x="326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8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49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7" y="550"/>
                </a:lnTo>
                <a:lnTo>
                  <a:pt x="328" y="550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1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2"/>
                </a:lnTo>
                <a:lnTo>
                  <a:pt x="328" y="553"/>
                </a:lnTo>
                <a:lnTo>
                  <a:pt x="328" y="553"/>
                </a:lnTo>
                <a:lnTo>
                  <a:pt x="328" y="553"/>
                </a:lnTo>
                <a:lnTo>
                  <a:pt x="328" y="553"/>
                </a:lnTo>
                <a:lnTo>
                  <a:pt x="329" y="553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4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29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5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0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6"/>
                </a:lnTo>
                <a:lnTo>
                  <a:pt x="331" y="557"/>
                </a:lnTo>
                <a:lnTo>
                  <a:pt x="331" y="557"/>
                </a:lnTo>
                <a:lnTo>
                  <a:pt x="331" y="557"/>
                </a:lnTo>
                <a:lnTo>
                  <a:pt x="332" y="557"/>
                </a:lnTo>
                <a:lnTo>
                  <a:pt x="332" y="557"/>
                </a:lnTo>
                <a:lnTo>
                  <a:pt x="332" y="557"/>
                </a:lnTo>
                <a:lnTo>
                  <a:pt x="332" y="558"/>
                </a:lnTo>
                <a:lnTo>
                  <a:pt x="332" y="558"/>
                </a:lnTo>
                <a:lnTo>
                  <a:pt x="332" y="558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59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0"/>
                </a:lnTo>
                <a:lnTo>
                  <a:pt x="332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1"/>
                </a:lnTo>
                <a:lnTo>
                  <a:pt x="333" y="562"/>
                </a:lnTo>
                <a:lnTo>
                  <a:pt x="333" y="562"/>
                </a:lnTo>
                <a:lnTo>
                  <a:pt x="333" y="562"/>
                </a:lnTo>
                <a:lnTo>
                  <a:pt x="333" y="562"/>
                </a:lnTo>
                <a:lnTo>
                  <a:pt x="333" y="563"/>
                </a:lnTo>
                <a:lnTo>
                  <a:pt x="333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3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4" y="564"/>
                </a:lnTo>
                <a:lnTo>
                  <a:pt x="335" y="565"/>
                </a:lnTo>
                <a:lnTo>
                  <a:pt x="335" y="565"/>
                </a:lnTo>
                <a:lnTo>
                  <a:pt x="335" y="565"/>
                </a:lnTo>
                <a:lnTo>
                  <a:pt x="335" y="565"/>
                </a:lnTo>
                <a:lnTo>
                  <a:pt x="335" y="566"/>
                </a:lnTo>
                <a:lnTo>
                  <a:pt x="335" y="566"/>
                </a:lnTo>
                <a:lnTo>
                  <a:pt x="335" y="566"/>
                </a:lnTo>
                <a:lnTo>
                  <a:pt x="335" y="566"/>
                </a:lnTo>
                <a:lnTo>
                  <a:pt x="335" y="567"/>
                </a:lnTo>
                <a:lnTo>
                  <a:pt x="335" y="567"/>
                </a:lnTo>
                <a:lnTo>
                  <a:pt x="335" y="567"/>
                </a:lnTo>
                <a:lnTo>
                  <a:pt x="335" y="567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8"/>
                </a:lnTo>
                <a:lnTo>
                  <a:pt x="335" y="569"/>
                </a:lnTo>
                <a:lnTo>
                  <a:pt x="335" y="569"/>
                </a:lnTo>
                <a:lnTo>
                  <a:pt x="335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69"/>
                </a:lnTo>
                <a:lnTo>
                  <a:pt x="336" y="570"/>
                </a:lnTo>
                <a:lnTo>
                  <a:pt x="336" y="570"/>
                </a:lnTo>
                <a:lnTo>
                  <a:pt x="336" y="570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6" y="571"/>
                </a:lnTo>
                <a:lnTo>
                  <a:pt x="337" y="571"/>
                </a:lnTo>
                <a:lnTo>
                  <a:pt x="337" y="571"/>
                </a:lnTo>
                <a:lnTo>
                  <a:pt x="337" y="571"/>
                </a:lnTo>
                <a:lnTo>
                  <a:pt x="337" y="572"/>
                </a:lnTo>
                <a:lnTo>
                  <a:pt x="337" y="572"/>
                </a:lnTo>
                <a:lnTo>
                  <a:pt x="337" y="572"/>
                </a:lnTo>
                <a:lnTo>
                  <a:pt x="337" y="572"/>
                </a:lnTo>
                <a:lnTo>
                  <a:pt x="337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3"/>
                </a:lnTo>
                <a:lnTo>
                  <a:pt x="338" y="574"/>
                </a:lnTo>
                <a:lnTo>
                  <a:pt x="338" y="574"/>
                </a:lnTo>
                <a:lnTo>
                  <a:pt x="339" y="574"/>
                </a:lnTo>
                <a:lnTo>
                  <a:pt x="339" y="574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5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0" y="576"/>
                </a:lnTo>
                <a:lnTo>
                  <a:pt x="341" y="576"/>
                </a:lnTo>
                <a:lnTo>
                  <a:pt x="341" y="577"/>
                </a:lnTo>
                <a:lnTo>
                  <a:pt x="341" y="577"/>
                </a:lnTo>
                <a:lnTo>
                  <a:pt x="341" y="577"/>
                </a:lnTo>
                <a:lnTo>
                  <a:pt x="341" y="578"/>
                </a:lnTo>
                <a:lnTo>
                  <a:pt x="341" y="578"/>
                </a:lnTo>
                <a:lnTo>
                  <a:pt x="341" y="578"/>
                </a:lnTo>
                <a:lnTo>
                  <a:pt x="341" y="578"/>
                </a:lnTo>
                <a:lnTo>
                  <a:pt x="341" y="579"/>
                </a:lnTo>
                <a:lnTo>
                  <a:pt x="341" y="579"/>
                </a:lnTo>
                <a:lnTo>
                  <a:pt x="341" y="579"/>
                </a:lnTo>
                <a:lnTo>
                  <a:pt x="341" y="579"/>
                </a:lnTo>
                <a:lnTo>
                  <a:pt x="341" y="580"/>
                </a:lnTo>
                <a:lnTo>
                  <a:pt x="341" y="580"/>
                </a:lnTo>
                <a:lnTo>
                  <a:pt x="341" y="580"/>
                </a:lnTo>
                <a:lnTo>
                  <a:pt x="341" y="580"/>
                </a:lnTo>
                <a:lnTo>
                  <a:pt x="341" y="581"/>
                </a:lnTo>
                <a:lnTo>
                  <a:pt x="341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1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2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3"/>
                </a:lnTo>
                <a:lnTo>
                  <a:pt x="342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4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3" y="585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6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4" y="587"/>
                </a:lnTo>
                <a:lnTo>
                  <a:pt x="345" y="587"/>
                </a:lnTo>
                <a:lnTo>
                  <a:pt x="345" y="587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8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89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6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3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4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8" y="595"/>
                </a:lnTo>
                <a:lnTo>
                  <a:pt x="349" y="595"/>
                </a:lnTo>
                <a:lnTo>
                  <a:pt x="349" y="595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1" y="596"/>
                </a:lnTo>
                <a:lnTo>
                  <a:pt x="351" y="596"/>
                </a:lnTo>
                <a:lnTo>
                  <a:pt x="351" y="596"/>
                </a:lnTo>
                <a:lnTo>
                  <a:pt x="350" y="597"/>
                </a:lnTo>
                <a:lnTo>
                  <a:pt x="350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1" y="597"/>
                </a:lnTo>
                <a:lnTo>
                  <a:pt x="352" y="597"/>
                </a:lnTo>
                <a:lnTo>
                  <a:pt x="352" y="597"/>
                </a:lnTo>
                <a:lnTo>
                  <a:pt x="352" y="597"/>
                </a:lnTo>
                <a:lnTo>
                  <a:pt x="352" y="598"/>
                </a:lnTo>
                <a:lnTo>
                  <a:pt x="352" y="598"/>
                </a:lnTo>
                <a:lnTo>
                  <a:pt x="351" y="598"/>
                </a:lnTo>
                <a:lnTo>
                  <a:pt x="351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8"/>
                </a:lnTo>
                <a:lnTo>
                  <a:pt x="352" y="599"/>
                </a:lnTo>
                <a:lnTo>
                  <a:pt x="352" y="599"/>
                </a:lnTo>
                <a:lnTo>
                  <a:pt x="352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599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1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0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2"/>
                </a:lnTo>
                <a:lnTo>
                  <a:pt x="352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3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3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4"/>
                </a:lnTo>
                <a:lnTo>
                  <a:pt x="354" y="605"/>
                </a:lnTo>
                <a:lnTo>
                  <a:pt x="354" y="605"/>
                </a:lnTo>
                <a:lnTo>
                  <a:pt x="354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5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5" y="606"/>
                </a:lnTo>
                <a:lnTo>
                  <a:pt x="354" y="606"/>
                </a:lnTo>
                <a:lnTo>
                  <a:pt x="354" y="606"/>
                </a:lnTo>
                <a:lnTo>
                  <a:pt x="354" y="606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4" y="607"/>
                </a:lnTo>
                <a:lnTo>
                  <a:pt x="355" y="607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5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8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09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0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1"/>
                </a:lnTo>
                <a:lnTo>
                  <a:pt x="356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7" y="612"/>
                </a:lnTo>
                <a:lnTo>
                  <a:pt x="358" y="612"/>
                </a:lnTo>
                <a:lnTo>
                  <a:pt x="358" y="612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8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3"/>
                </a:lnTo>
                <a:lnTo>
                  <a:pt x="359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60" y="614"/>
                </a:lnTo>
                <a:lnTo>
                  <a:pt x="359" y="614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9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5"/>
                </a:lnTo>
                <a:lnTo>
                  <a:pt x="358" y="614"/>
                </a:lnTo>
                <a:lnTo>
                  <a:pt x="358" y="614"/>
                </a:lnTo>
                <a:lnTo>
                  <a:pt x="358" y="614"/>
                </a:lnTo>
                <a:lnTo>
                  <a:pt x="358" y="614"/>
                </a:lnTo>
                <a:lnTo>
                  <a:pt x="357" y="614"/>
                </a:lnTo>
                <a:lnTo>
                  <a:pt x="357" y="614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5"/>
                </a:lnTo>
                <a:lnTo>
                  <a:pt x="357" y="616"/>
                </a:lnTo>
                <a:lnTo>
                  <a:pt x="357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6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6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5" y="615"/>
                </a:lnTo>
                <a:lnTo>
                  <a:pt x="354" y="615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53" y="616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7"/>
                </a:lnTo>
                <a:lnTo>
                  <a:pt x="353" y="618"/>
                </a:lnTo>
                <a:lnTo>
                  <a:pt x="353" y="618"/>
                </a:lnTo>
                <a:lnTo>
                  <a:pt x="353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8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2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1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7"/>
                </a:lnTo>
                <a:lnTo>
                  <a:pt x="350" y="618"/>
                </a:lnTo>
                <a:lnTo>
                  <a:pt x="350" y="618"/>
                </a:lnTo>
                <a:lnTo>
                  <a:pt x="350" y="618"/>
                </a:lnTo>
                <a:lnTo>
                  <a:pt x="350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8"/>
                </a:lnTo>
                <a:lnTo>
                  <a:pt x="349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8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7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6" y="619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0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5" y="621"/>
                </a:lnTo>
                <a:lnTo>
                  <a:pt x="344" y="621"/>
                </a:lnTo>
                <a:lnTo>
                  <a:pt x="344" y="621"/>
                </a:lnTo>
                <a:lnTo>
                  <a:pt x="344" y="621"/>
                </a:lnTo>
                <a:lnTo>
                  <a:pt x="344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3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1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2" y="622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1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40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9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8" y="623"/>
                </a:lnTo>
                <a:lnTo>
                  <a:pt x="337" y="623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7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25"/>
                </a:lnTo>
                <a:lnTo>
                  <a:pt x="336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5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4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3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2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1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30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9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8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5"/>
                </a:lnTo>
                <a:lnTo>
                  <a:pt x="327" y="624"/>
                </a:lnTo>
                <a:lnTo>
                  <a:pt x="327" y="624"/>
                </a:lnTo>
                <a:lnTo>
                  <a:pt x="327" y="624"/>
                </a:lnTo>
                <a:lnTo>
                  <a:pt x="327" y="624"/>
                </a:lnTo>
                <a:lnTo>
                  <a:pt x="326" y="624"/>
                </a:lnTo>
                <a:lnTo>
                  <a:pt x="326" y="624"/>
                </a:lnTo>
                <a:lnTo>
                  <a:pt x="326" y="624"/>
                </a:lnTo>
                <a:lnTo>
                  <a:pt x="326" y="624"/>
                </a:lnTo>
                <a:lnTo>
                  <a:pt x="325" y="624"/>
                </a:lnTo>
                <a:lnTo>
                  <a:pt x="324" y="625"/>
                </a:lnTo>
                <a:lnTo>
                  <a:pt x="323" y="625"/>
                </a:lnTo>
                <a:lnTo>
                  <a:pt x="323" y="625"/>
                </a:lnTo>
                <a:lnTo>
                  <a:pt x="322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6"/>
                </a:lnTo>
                <a:lnTo>
                  <a:pt x="321" y="625"/>
                </a:lnTo>
                <a:lnTo>
                  <a:pt x="321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8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5"/>
                </a:lnTo>
                <a:lnTo>
                  <a:pt x="317" y="624"/>
                </a:lnTo>
                <a:lnTo>
                  <a:pt x="317" y="624"/>
                </a:lnTo>
                <a:lnTo>
                  <a:pt x="317" y="624"/>
                </a:lnTo>
                <a:lnTo>
                  <a:pt x="317" y="624"/>
                </a:lnTo>
                <a:lnTo>
                  <a:pt x="317" y="625"/>
                </a:lnTo>
                <a:lnTo>
                  <a:pt x="317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6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5" y="625"/>
                </a:lnTo>
                <a:lnTo>
                  <a:pt x="314" y="625"/>
                </a:lnTo>
                <a:lnTo>
                  <a:pt x="314" y="625"/>
                </a:lnTo>
                <a:lnTo>
                  <a:pt x="313" y="625"/>
                </a:lnTo>
                <a:lnTo>
                  <a:pt x="312" y="625"/>
                </a:lnTo>
                <a:lnTo>
                  <a:pt x="312" y="626"/>
                </a:lnTo>
                <a:lnTo>
                  <a:pt x="311" y="626"/>
                </a:lnTo>
                <a:lnTo>
                  <a:pt x="310" y="626"/>
                </a:lnTo>
                <a:lnTo>
                  <a:pt x="310" y="626"/>
                </a:lnTo>
                <a:lnTo>
                  <a:pt x="309" y="626"/>
                </a:lnTo>
                <a:lnTo>
                  <a:pt x="308" y="626"/>
                </a:lnTo>
                <a:lnTo>
                  <a:pt x="308" y="626"/>
                </a:lnTo>
                <a:lnTo>
                  <a:pt x="307" y="626"/>
                </a:lnTo>
                <a:lnTo>
                  <a:pt x="306" y="626"/>
                </a:lnTo>
                <a:lnTo>
                  <a:pt x="306" y="627"/>
                </a:lnTo>
                <a:lnTo>
                  <a:pt x="305" y="627"/>
                </a:lnTo>
                <a:lnTo>
                  <a:pt x="304" y="627"/>
                </a:lnTo>
                <a:lnTo>
                  <a:pt x="304" y="627"/>
                </a:lnTo>
                <a:lnTo>
                  <a:pt x="303" y="627"/>
                </a:lnTo>
                <a:lnTo>
                  <a:pt x="303" y="627"/>
                </a:lnTo>
                <a:lnTo>
                  <a:pt x="303" y="627"/>
                </a:lnTo>
                <a:lnTo>
                  <a:pt x="302" y="627"/>
                </a:lnTo>
                <a:lnTo>
                  <a:pt x="301" y="628"/>
                </a:lnTo>
                <a:lnTo>
                  <a:pt x="301" y="628"/>
                </a:lnTo>
                <a:lnTo>
                  <a:pt x="301" y="628"/>
                </a:lnTo>
                <a:lnTo>
                  <a:pt x="301" y="628"/>
                </a:lnTo>
                <a:lnTo>
                  <a:pt x="300" y="628"/>
                </a:lnTo>
                <a:lnTo>
                  <a:pt x="299" y="628"/>
                </a:lnTo>
                <a:lnTo>
                  <a:pt x="298" y="628"/>
                </a:lnTo>
                <a:lnTo>
                  <a:pt x="297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9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8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7"/>
                </a:lnTo>
                <a:lnTo>
                  <a:pt x="296" y="626"/>
                </a:lnTo>
                <a:lnTo>
                  <a:pt x="296" y="626"/>
                </a:lnTo>
                <a:lnTo>
                  <a:pt x="296" y="626"/>
                </a:lnTo>
                <a:lnTo>
                  <a:pt x="296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5" y="626"/>
                </a:lnTo>
                <a:lnTo>
                  <a:pt x="294" y="626"/>
                </a:lnTo>
                <a:lnTo>
                  <a:pt x="294" y="626"/>
                </a:lnTo>
                <a:lnTo>
                  <a:pt x="294" y="626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5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4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4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3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2" y="623"/>
                </a:lnTo>
                <a:lnTo>
                  <a:pt x="290" y="624"/>
                </a:lnTo>
                <a:lnTo>
                  <a:pt x="289" y="625"/>
                </a:lnTo>
                <a:lnTo>
                  <a:pt x="288" y="625"/>
                </a:lnTo>
                <a:lnTo>
                  <a:pt x="287" y="626"/>
                </a:lnTo>
                <a:lnTo>
                  <a:pt x="286" y="626"/>
                </a:lnTo>
                <a:lnTo>
                  <a:pt x="286" y="627"/>
                </a:lnTo>
                <a:lnTo>
                  <a:pt x="286" y="627"/>
                </a:lnTo>
                <a:lnTo>
                  <a:pt x="286" y="627"/>
                </a:lnTo>
                <a:lnTo>
                  <a:pt x="279" y="631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5" y="634"/>
                </a:lnTo>
                <a:lnTo>
                  <a:pt x="276" y="635"/>
                </a:lnTo>
                <a:lnTo>
                  <a:pt x="276" y="635"/>
                </a:lnTo>
                <a:lnTo>
                  <a:pt x="276" y="636"/>
                </a:lnTo>
                <a:lnTo>
                  <a:pt x="276" y="636"/>
                </a:lnTo>
                <a:lnTo>
                  <a:pt x="276" y="636"/>
                </a:lnTo>
                <a:lnTo>
                  <a:pt x="276" y="636"/>
                </a:lnTo>
                <a:lnTo>
                  <a:pt x="276" y="637"/>
                </a:lnTo>
                <a:lnTo>
                  <a:pt x="276" y="637"/>
                </a:lnTo>
                <a:lnTo>
                  <a:pt x="277" y="637"/>
                </a:lnTo>
                <a:lnTo>
                  <a:pt x="277" y="638"/>
                </a:lnTo>
                <a:lnTo>
                  <a:pt x="277" y="638"/>
                </a:lnTo>
                <a:lnTo>
                  <a:pt x="277" y="638"/>
                </a:lnTo>
                <a:lnTo>
                  <a:pt x="277" y="638"/>
                </a:lnTo>
                <a:lnTo>
                  <a:pt x="277" y="639"/>
                </a:lnTo>
                <a:lnTo>
                  <a:pt x="277" y="639"/>
                </a:lnTo>
                <a:lnTo>
                  <a:pt x="277" y="639"/>
                </a:lnTo>
                <a:lnTo>
                  <a:pt x="277" y="639"/>
                </a:lnTo>
                <a:lnTo>
                  <a:pt x="278" y="640"/>
                </a:lnTo>
                <a:lnTo>
                  <a:pt x="278" y="640"/>
                </a:lnTo>
                <a:lnTo>
                  <a:pt x="278" y="640"/>
                </a:lnTo>
                <a:lnTo>
                  <a:pt x="278" y="641"/>
                </a:lnTo>
                <a:lnTo>
                  <a:pt x="278" y="641"/>
                </a:lnTo>
                <a:lnTo>
                  <a:pt x="278" y="641"/>
                </a:lnTo>
                <a:lnTo>
                  <a:pt x="278" y="642"/>
                </a:lnTo>
                <a:lnTo>
                  <a:pt x="278" y="642"/>
                </a:lnTo>
                <a:lnTo>
                  <a:pt x="279" y="642"/>
                </a:lnTo>
                <a:lnTo>
                  <a:pt x="279" y="642"/>
                </a:lnTo>
                <a:lnTo>
                  <a:pt x="279" y="643"/>
                </a:lnTo>
                <a:lnTo>
                  <a:pt x="279" y="643"/>
                </a:lnTo>
                <a:lnTo>
                  <a:pt x="279" y="643"/>
                </a:lnTo>
                <a:lnTo>
                  <a:pt x="279" y="644"/>
                </a:lnTo>
                <a:lnTo>
                  <a:pt x="279" y="644"/>
                </a:lnTo>
                <a:lnTo>
                  <a:pt x="279" y="644"/>
                </a:lnTo>
                <a:lnTo>
                  <a:pt x="279" y="644"/>
                </a:lnTo>
                <a:lnTo>
                  <a:pt x="280" y="644"/>
                </a:lnTo>
                <a:lnTo>
                  <a:pt x="280" y="644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5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6"/>
                </a:lnTo>
                <a:lnTo>
                  <a:pt x="280" y="647"/>
                </a:lnTo>
                <a:lnTo>
                  <a:pt x="280" y="647"/>
                </a:lnTo>
                <a:lnTo>
                  <a:pt x="280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7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1" y="649"/>
                </a:lnTo>
                <a:lnTo>
                  <a:pt x="282" y="649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0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1"/>
                </a:lnTo>
                <a:lnTo>
                  <a:pt x="282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2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3"/>
                </a:lnTo>
                <a:lnTo>
                  <a:pt x="283" y="654"/>
                </a:lnTo>
                <a:lnTo>
                  <a:pt x="283" y="654"/>
                </a:lnTo>
                <a:lnTo>
                  <a:pt x="283" y="654"/>
                </a:lnTo>
                <a:lnTo>
                  <a:pt x="283" y="654"/>
                </a:lnTo>
                <a:lnTo>
                  <a:pt x="284" y="654"/>
                </a:lnTo>
                <a:lnTo>
                  <a:pt x="284" y="654"/>
                </a:lnTo>
                <a:lnTo>
                  <a:pt x="284" y="654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5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4" y="656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5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7"/>
                </a:lnTo>
                <a:lnTo>
                  <a:pt x="284" y="658"/>
                </a:lnTo>
                <a:lnTo>
                  <a:pt x="284" y="658"/>
                </a:lnTo>
                <a:lnTo>
                  <a:pt x="284" y="658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3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2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1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7"/>
                </a:lnTo>
                <a:lnTo>
                  <a:pt x="280" y="656"/>
                </a:lnTo>
                <a:lnTo>
                  <a:pt x="280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6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7"/>
                </a:lnTo>
                <a:lnTo>
                  <a:pt x="278" y="658"/>
                </a:lnTo>
                <a:lnTo>
                  <a:pt x="278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8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59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5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6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1"/>
                </a:lnTo>
                <a:lnTo>
                  <a:pt x="275" y="662"/>
                </a:lnTo>
                <a:lnTo>
                  <a:pt x="275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2"/>
                </a:lnTo>
                <a:lnTo>
                  <a:pt x="274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3"/>
                </a:lnTo>
                <a:lnTo>
                  <a:pt x="273" y="664"/>
                </a:lnTo>
                <a:lnTo>
                  <a:pt x="273" y="664"/>
                </a:lnTo>
                <a:lnTo>
                  <a:pt x="273" y="664"/>
                </a:lnTo>
                <a:lnTo>
                  <a:pt x="272" y="664"/>
                </a:lnTo>
                <a:lnTo>
                  <a:pt x="272" y="664"/>
                </a:lnTo>
                <a:lnTo>
                  <a:pt x="272" y="665"/>
                </a:lnTo>
                <a:lnTo>
                  <a:pt x="272" y="665"/>
                </a:lnTo>
                <a:lnTo>
                  <a:pt x="272" y="665"/>
                </a:lnTo>
                <a:lnTo>
                  <a:pt x="272" y="665"/>
                </a:lnTo>
                <a:lnTo>
                  <a:pt x="272" y="666"/>
                </a:lnTo>
                <a:lnTo>
                  <a:pt x="272" y="666"/>
                </a:lnTo>
                <a:lnTo>
                  <a:pt x="271" y="666"/>
                </a:lnTo>
                <a:lnTo>
                  <a:pt x="271" y="666"/>
                </a:lnTo>
                <a:lnTo>
                  <a:pt x="271" y="666"/>
                </a:lnTo>
                <a:lnTo>
                  <a:pt x="271" y="667"/>
                </a:lnTo>
                <a:lnTo>
                  <a:pt x="271" y="667"/>
                </a:lnTo>
                <a:lnTo>
                  <a:pt x="271" y="667"/>
                </a:lnTo>
                <a:lnTo>
                  <a:pt x="271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7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70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6"/>
                </a:lnTo>
                <a:lnTo>
                  <a:pt x="269" y="665"/>
                </a:lnTo>
                <a:lnTo>
                  <a:pt x="269" y="665"/>
                </a:lnTo>
                <a:lnTo>
                  <a:pt x="269" y="665"/>
                </a:lnTo>
                <a:lnTo>
                  <a:pt x="268" y="665"/>
                </a:lnTo>
                <a:lnTo>
                  <a:pt x="268" y="665"/>
                </a:lnTo>
                <a:lnTo>
                  <a:pt x="268" y="665"/>
                </a:lnTo>
                <a:lnTo>
                  <a:pt x="268" y="664"/>
                </a:lnTo>
                <a:lnTo>
                  <a:pt x="267" y="664"/>
                </a:lnTo>
                <a:lnTo>
                  <a:pt x="267" y="664"/>
                </a:lnTo>
                <a:lnTo>
                  <a:pt x="266" y="664"/>
                </a:lnTo>
                <a:lnTo>
                  <a:pt x="266" y="664"/>
                </a:lnTo>
                <a:lnTo>
                  <a:pt x="266" y="664"/>
                </a:lnTo>
                <a:lnTo>
                  <a:pt x="266" y="665"/>
                </a:lnTo>
                <a:lnTo>
                  <a:pt x="265" y="665"/>
                </a:lnTo>
                <a:lnTo>
                  <a:pt x="265" y="665"/>
                </a:lnTo>
                <a:lnTo>
                  <a:pt x="265" y="665"/>
                </a:lnTo>
                <a:lnTo>
                  <a:pt x="265" y="664"/>
                </a:lnTo>
                <a:lnTo>
                  <a:pt x="265" y="664"/>
                </a:lnTo>
                <a:lnTo>
                  <a:pt x="264" y="664"/>
                </a:lnTo>
                <a:lnTo>
                  <a:pt x="264" y="664"/>
                </a:lnTo>
                <a:lnTo>
                  <a:pt x="264" y="664"/>
                </a:lnTo>
                <a:lnTo>
                  <a:pt x="264" y="663"/>
                </a:lnTo>
                <a:lnTo>
                  <a:pt x="263" y="663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3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2" y="662"/>
                </a:lnTo>
                <a:lnTo>
                  <a:pt x="261" y="662"/>
                </a:lnTo>
                <a:lnTo>
                  <a:pt x="258" y="659"/>
                </a:lnTo>
                <a:lnTo>
                  <a:pt x="257" y="658"/>
                </a:lnTo>
                <a:lnTo>
                  <a:pt x="256" y="656"/>
                </a:lnTo>
                <a:lnTo>
                  <a:pt x="251" y="651"/>
                </a:lnTo>
                <a:lnTo>
                  <a:pt x="251" y="651"/>
                </a:lnTo>
                <a:lnTo>
                  <a:pt x="250" y="650"/>
                </a:lnTo>
                <a:lnTo>
                  <a:pt x="250" y="649"/>
                </a:lnTo>
                <a:lnTo>
                  <a:pt x="249" y="648"/>
                </a:lnTo>
                <a:lnTo>
                  <a:pt x="248" y="648"/>
                </a:lnTo>
                <a:lnTo>
                  <a:pt x="248" y="648"/>
                </a:lnTo>
                <a:lnTo>
                  <a:pt x="248" y="648"/>
                </a:lnTo>
                <a:lnTo>
                  <a:pt x="248" y="647"/>
                </a:lnTo>
                <a:lnTo>
                  <a:pt x="247" y="646"/>
                </a:lnTo>
                <a:lnTo>
                  <a:pt x="247" y="646"/>
                </a:lnTo>
                <a:lnTo>
                  <a:pt x="246" y="646"/>
                </a:lnTo>
                <a:lnTo>
                  <a:pt x="246" y="646"/>
                </a:lnTo>
                <a:lnTo>
                  <a:pt x="246" y="647"/>
                </a:lnTo>
                <a:lnTo>
                  <a:pt x="245" y="648"/>
                </a:lnTo>
                <a:lnTo>
                  <a:pt x="244" y="648"/>
                </a:lnTo>
                <a:lnTo>
                  <a:pt x="244" y="648"/>
                </a:lnTo>
                <a:lnTo>
                  <a:pt x="238" y="646"/>
                </a:lnTo>
                <a:lnTo>
                  <a:pt x="238" y="646"/>
                </a:lnTo>
                <a:lnTo>
                  <a:pt x="238" y="646"/>
                </a:lnTo>
                <a:lnTo>
                  <a:pt x="236" y="645"/>
                </a:lnTo>
                <a:lnTo>
                  <a:pt x="227" y="643"/>
                </a:lnTo>
                <a:lnTo>
                  <a:pt x="225" y="643"/>
                </a:lnTo>
                <a:lnTo>
                  <a:pt x="224" y="642"/>
                </a:lnTo>
                <a:lnTo>
                  <a:pt x="223" y="642"/>
                </a:lnTo>
                <a:lnTo>
                  <a:pt x="222" y="642"/>
                </a:lnTo>
                <a:lnTo>
                  <a:pt x="221" y="642"/>
                </a:lnTo>
                <a:lnTo>
                  <a:pt x="221" y="641"/>
                </a:lnTo>
                <a:lnTo>
                  <a:pt x="220" y="641"/>
                </a:lnTo>
                <a:lnTo>
                  <a:pt x="220" y="640"/>
                </a:lnTo>
                <a:lnTo>
                  <a:pt x="219" y="640"/>
                </a:lnTo>
                <a:lnTo>
                  <a:pt x="218" y="639"/>
                </a:lnTo>
                <a:lnTo>
                  <a:pt x="217" y="639"/>
                </a:lnTo>
                <a:lnTo>
                  <a:pt x="216" y="638"/>
                </a:lnTo>
                <a:lnTo>
                  <a:pt x="215" y="638"/>
                </a:lnTo>
                <a:lnTo>
                  <a:pt x="215" y="638"/>
                </a:lnTo>
                <a:lnTo>
                  <a:pt x="215" y="638"/>
                </a:lnTo>
                <a:lnTo>
                  <a:pt x="215" y="638"/>
                </a:lnTo>
                <a:lnTo>
                  <a:pt x="216" y="644"/>
                </a:lnTo>
                <a:lnTo>
                  <a:pt x="217" y="652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3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7" y="654"/>
                </a:lnTo>
                <a:lnTo>
                  <a:pt x="218" y="655"/>
                </a:lnTo>
                <a:lnTo>
                  <a:pt x="218" y="655"/>
                </a:lnTo>
                <a:lnTo>
                  <a:pt x="218" y="655"/>
                </a:lnTo>
                <a:lnTo>
                  <a:pt x="218" y="656"/>
                </a:lnTo>
                <a:lnTo>
                  <a:pt x="220" y="661"/>
                </a:lnTo>
                <a:lnTo>
                  <a:pt x="220" y="661"/>
                </a:lnTo>
                <a:lnTo>
                  <a:pt x="221" y="664"/>
                </a:lnTo>
                <a:lnTo>
                  <a:pt x="221" y="665"/>
                </a:lnTo>
                <a:lnTo>
                  <a:pt x="221" y="666"/>
                </a:lnTo>
                <a:lnTo>
                  <a:pt x="223" y="670"/>
                </a:lnTo>
                <a:lnTo>
                  <a:pt x="224" y="672"/>
                </a:lnTo>
                <a:lnTo>
                  <a:pt x="220" y="673"/>
                </a:lnTo>
                <a:lnTo>
                  <a:pt x="217" y="673"/>
                </a:lnTo>
                <a:lnTo>
                  <a:pt x="214" y="673"/>
                </a:lnTo>
                <a:lnTo>
                  <a:pt x="211" y="673"/>
                </a:lnTo>
                <a:lnTo>
                  <a:pt x="209" y="674"/>
                </a:lnTo>
                <a:lnTo>
                  <a:pt x="204" y="674"/>
                </a:lnTo>
                <a:lnTo>
                  <a:pt x="199" y="675"/>
                </a:lnTo>
                <a:lnTo>
                  <a:pt x="193" y="676"/>
                </a:lnTo>
                <a:lnTo>
                  <a:pt x="191" y="676"/>
                </a:lnTo>
                <a:lnTo>
                  <a:pt x="190" y="676"/>
                </a:lnTo>
                <a:lnTo>
                  <a:pt x="190" y="676"/>
                </a:lnTo>
                <a:lnTo>
                  <a:pt x="190" y="675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90" y="674"/>
                </a:lnTo>
                <a:lnTo>
                  <a:pt x="189" y="674"/>
                </a:lnTo>
                <a:lnTo>
                  <a:pt x="189" y="673"/>
                </a:lnTo>
                <a:lnTo>
                  <a:pt x="188" y="674"/>
                </a:lnTo>
                <a:lnTo>
                  <a:pt x="188" y="674"/>
                </a:lnTo>
                <a:lnTo>
                  <a:pt x="187" y="674"/>
                </a:lnTo>
                <a:lnTo>
                  <a:pt x="186" y="674"/>
                </a:lnTo>
                <a:lnTo>
                  <a:pt x="186" y="674"/>
                </a:lnTo>
                <a:lnTo>
                  <a:pt x="185" y="674"/>
                </a:lnTo>
                <a:lnTo>
                  <a:pt x="185" y="674"/>
                </a:lnTo>
                <a:lnTo>
                  <a:pt x="185" y="673"/>
                </a:lnTo>
                <a:lnTo>
                  <a:pt x="185" y="673"/>
                </a:lnTo>
                <a:lnTo>
                  <a:pt x="185" y="672"/>
                </a:lnTo>
                <a:lnTo>
                  <a:pt x="185" y="672"/>
                </a:lnTo>
                <a:lnTo>
                  <a:pt x="185" y="671"/>
                </a:lnTo>
                <a:lnTo>
                  <a:pt x="186" y="670"/>
                </a:lnTo>
                <a:lnTo>
                  <a:pt x="186" y="670"/>
                </a:lnTo>
                <a:lnTo>
                  <a:pt x="187" y="669"/>
                </a:lnTo>
                <a:lnTo>
                  <a:pt x="187" y="668"/>
                </a:lnTo>
                <a:lnTo>
                  <a:pt x="187" y="668"/>
                </a:lnTo>
                <a:lnTo>
                  <a:pt x="187" y="668"/>
                </a:lnTo>
                <a:lnTo>
                  <a:pt x="187" y="667"/>
                </a:lnTo>
                <a:lnTo>
                  <a:pt x="188" y="667"/>
                </a:lnTo>
                <a:lnTo>
                  <a:pt x="188" y="667"/>
                </a:lnTo>
                <a:lnTo>
                  <a:pt x="188" y="666"/>
                </a:lnTo>
                <a:lnTo>
                  <a:pt x="189" y="666"/>
                </a:lnTo>
                <a:lnTo>
                  <a:pt x="189" y="666"/>
                </a:lnTo>
                <a:lnTo>
                  <a:pt x="189" y="665"/>
                </a:lnTo>
                <a:lnTo>
                  <a:pt x="189" y="665"/>
                </a:lnTo>
                <a:lnTo>
                  <a:pt x="189" y="664"/>
                </a:lnTo>
                <a:lnTo>
                  <a:pt x="188" y="664"/>
                </a:lnTo>
                <a:lnTo>
                  <a:pt x="188" y="664"/>
                </a:lnTo>
                <a:lnTo>
                  <a:pt x="187" y="664"/>
                </a:lnTo>
                <a:lnTo>
                  <a:pt x="187" y="663"/>
                </a:lnTo>
                <a:lnTo>
                  <a:pt x="186" y="663"/>
                </a:lnTo>
                <a:lnTo>
                  <a:pt x="186" y="663"/>
                </a:lnTo>
                <a:lnTo>
                  <a:pt x="185" y="663"/>
                </a:lnTo>
                <a:lnTo>
                  <a:pt x="185" y="663"/>
                </a:lnTo>
                <a:lnTo>
                  <a:pt x="184" y="663"/>
                </a:lnTo>
                <a:lnTo>
                  <a:pt x="184" y="663"/>
                </a:lnTo>
                <a:lnTo>
                  <a:pt x="183" y="663"/>
                </a:lnTo>
                <a:lnTo>
                  <a:pt x="183" y="662"/>
                </a:lnTo>
                <a:lnTo>
                  <a:pt x="182" y="662"/>
                </a:lnTo>
                <a:lnTo>
                  <a:pt x="182" y="661"/>
                </a:lnTo>
                <a:lnTo>
                  <a:pt x="182" y="660"/>
                </a:lnTo>
                <a:lnTo>
                  <a:pt x="182" y="658"/>
                </a:lnTo>
                <a:lnTo>
                  <a:pt x="181" y="657"/>
                </a:lnTo>
                <a:lnTo>
                  <a:pt x="181" y="656"/>
                </a:lnTo>
                <a:lnTo>
                  <a:pt x="182" y="654"/>
                </a:lnTo>
                <a:lnTo>
                  <a:pt x="182" y="651"/>
                </a:lnTo>
                <a:lnTo>
                  <a:pt x="183" y="650"/>
                </a:lnTo>
                <a:lnTo>
                  <a:pt x="182" y="649"/>
                </a:lnTo>
                <a:lnTo>
                  <a:pt x="182" y="648"/>
                </a:lnTo>
                <a:lnTo>
                  <a:pt x="182" y="648"/>
                </a:lnTo>
                <a:lnTo>
                  <a:pt x="182" y="647"/>
                </a:lnTo>
                <a:lnTo>
                  <a:pt x="182" y="647"/>
                </a:lnTo>
                <a:lnTo>
                  <a:pt x="181" y="647"/>
                </a:lnTo>
                <a:lnTo>
                  <a:pt x="181" y="647"/>
                </a:lnTo>
                <a:lnTo>
                  <a:pt x="181" y="647"/>
                </a:lnTo>
                <a:lnTo>
                  <a:pt x="181" y="647"/>
                </a:lnTo>
                <a:lnTo>
                  <a:pt x="180" y="646"/>
                </a:lnTo>
                <a:lnTo>
                  <a:pt x="180" y="646"/>
                </a:lnTo>
                <a:lnTo>
                  <a:pt x="179" y="646"/>
                </a:lnTo>
                <a:lnTo>
                  <a:pt x="179" y="646"/>
                </a:lnTo>
                <a:lnTo>
                  <a:pt x="179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7" y="646"/>
                </a:lnTo>
                <a:lnTo>
                  <a:pt x="177" y="646"/>
                </a:lnTo>
                <a:lnTo>
                  <a:pt x="176" y="646"/>
                </a:lnTo>
                <a:lnTo>
                  <a:pt x="176" y="647"/>
                </a:lnTo>
                <a:lnTo>
                  <a:pt x="176" y="647"/>
                </a:lnTo>
                <a:lnTo>
                  <a:pt x="175" y="647"/>
                </a:lnTo>
                <a:lnTo>
                  <a:pt x="175" y="647"/>
                </a:lnTo>
                <a:lnTo>
                  <a:pt x="174" y="648"/>
                </a:lnTo>
                <a:lnTo>
                  <a:pt x="174" y="648"/>
                </a:lnTo>
                <a:lnTo>
                  <a:pt x="174" y="648"/>
                </a:lnTo>
                <a:lnTo>
                  <a:pt x="173" y="649"/>
                </a:lnTo>
                <a:lnTo>
                  <a:pt x="173" y="649"/>
                </a:lnTo>
                <a:lnTo>
                  <a:pt x="173" y="649"/>
                </a:lnTo>
                <a:lnTo>
                  <a:pt x="172" y="649"/>
                </a:lnTo>
                <a:lnTo>
                  <a:pt x="172" y="649"/>
                </a:lnTo>
                <a:lnTo>
                  <a:pt x="172" y="649"/>
                </a:lnTo>
                <a:lnTo>
                  <a:pt x="171" y="649"/>
                </a:lnTo>
                <a:lnTo>
                  <a:pt x="171" y="649"/>
                </a:lnTo>
                <a:lnTo>
                  <a:pt x="170" y="649"/>
                </a:lnTo>
                <a:lnTo>
                  <a:pt x="170" y="648"/>
                </a:lnTo>
                <a:lnTo>
                  <a:pt x="169" y="648"/>
                </a:lnTo>
                <a:lnTo>
                  <a:pt x="168" y="648"/>
                </a:lnTo>
                <a:lnTo>
                  <a:pt x="167" y="648"/>
                </a:lnTo>
                <a:lnTo>
                  <a:pt x="166" y="648"/>
                </a:lnTo>
                <a:lnTo>
                  <a:pt x="166" y="648"/>
                </a:lnTo>
                <a:lnTo>
                  <a:pt x="164" y="647"/>
                </a:lnTo>
                <a:lnTo>
                  <a:pt x="164" y="647"/>
                </a:lnTo>
                <a:lnTo>
                  <a:pt x="164" y="647"/>
                </a:lnTo>
                <a:lnTo>
                  <a:pt x="163" y="647"/>
                </a:lnTo>
                <a:lnTo>
                  <a:pt x="162" y="647"/>
                </a:lnTo>
                <a:lnTo>
                  <a:pt x="162" y="647"/>
                </a:lnTo>
                <a:lnTo>
                  <a:pt x="161" y="647"/>
                </a:lnTo>
                <a:lnTo>
                  <a:pt x="160" y="646"/>
                </a:lnTo>
                <a:lnTo>
                  <a:pt x="160" y="646"/>
                </a:lnTo>
                <a:lnTo>
                  <a:pt x="159" y="646"/>
                </a:lnTo>
                <a:lnTo>
                  <a:pt x="158" y="645"/>
                </a:lnTo>
                <a:lnTo>
                  <a:pt x="157" y="644"/>
                </a:lnTo>
                <a:lnTo>
                  <a:pt x="156" y="643"/>
                </a:lnTo>
                <a:lnTo>
                  <a:pt x="155" y="641"/>
                </a:lnTo>
                <a:lnTo>
                  <a:pt x="147" y="631"/>
                </a:lnTo>
                <a:lnTo>
                  <a:pt x="137" y="618"/>
                </a:lnTo>
                <a:lnTo>
                  <a:pt x="131" y="610"/>
                </a:lnTo>
                <a:lnTo>
                  <a:pt x="129" y="606"/>
                </a:lnTo>
                <a:lnTo>
                  <a:pt x="127" y="604"/>
                </a:lnTo>
                <a:lnTo>
                  <a:pt x="123" y="598"/>
                </a:lnTo>
                <a:lnTo>
                  <a:pt x="117" y="591"/>
                </a:lnTo>
                <a:lnTo>
                  <a:pt x="117" y="590"/>
                </a:lnTo>
                <a:lnTo>
                  <a:pt x="116" y="590"/>
                </a:lnTo>
                <a:lnTo>
                  <a:pt x="112" y="583"/>
                </a:lnTo>
                <a:lnTo>
                  <a:pt x="106" y="576"/>
                </a:lnTo>
                <a:lnTo>
                  <a:pt x="105" y="574"/>
                </a:lnTo>
                <a:lnTo>
                  <a:pt x="102" y="571"/>
                </a:lnTo>
                <a:lnTo>
                  <a:pt x="102" y="570"/>
                </a:lnTo>
                <a:lnTo>
                  <a:pt x="102" y="570"/>
                </a:lnTo>
                <a:lnTo>
                  <a:pt x="102" y="570"/>
                </a:lnTo>
                <a:lnTo>
                  <a:pt x="102" y="570"/>
                </a:lnTo>
                <a:lnTo>
                  <a:pt x="101" y="570"/>
                </a:lnTo>
                <a:lnTo>
                  <a:pt x="98" y="565"/>
                </a:lnTo>
                <a:lnTo>
                  <a:pt x="93" y="559"/>
                </a:lnTo>
                <a:lnTo>
                  <a:pt x="92" y="557"/>
                </a:lnTo>
                <a:lnTo>
                  <a:pt x="87" y="550"/>
                </a:lnTo>
                <a:lnTo>
                  <a:pt x="84" y="552"/>
                </a:lnTo>
                <a:lnTo>
                  <a:pt x="83" y="553"/>
                </a:lnTo>
                <a:lnTo>
                  <a:pt x="83" y="553"/>
                </a:lnTo>
                <a:lnTo>
                  <a:pt x="83" y="553"/>
                </a:lnTo>
                <a:lnTo>
                  <a:pt x="76" y="545"/>
                </a:lnTo>
                <a:lnTo>
                  <a:pt x="76" y="545"/>
                </a:lnTo>
                <a:lnTo>
                  <a:pt x="76" y="544"/>
                </a:lnTo>
                <a:lnTo>
                  <a:pt x="78" y="544"/>
                </a:lnTo>
                <a:lnTo>
                  <a:pt x="79" y="542"/>
                </a:lnTo>
                <a:lnTo>
                  <a:pt x="79" y="542"/>
                </a:lnTo>
                <a:lnTo>
                  <a:pt x="80" y="542"/>
                </a:lnTo>
                <a:lnTo>
                  <a:pt x="80" y="541"/>
                </a:lnTo>
                <a:lnTo>
                  <a:pt x="78" y="538"/>
                </a:lnTo>
                <a:lnTo>
                  <a:pt x="75" y="534"/>
                </a:lnTo>
                <a:lnTo>
                  <a:pt x="73" y="532"/>
                </a:lnTo>
                <a:lnTo>
                  <a:pt x="73" y="531"/>
                </a:lnTo>
                <a:lnTo>
                  <a:pt x="72" y="529"/>
                </a:lnTo>
                <a:lnTo>
                  <a:pt x="71" y="527"/>
                </a:lnTo>
                <a:lnTo>
                  <a:pt x="70" y="527"/>
                </a:lnTo>
                <a:lnTo>
                  <a:pt x="69" y="524"/>
                </a:lnTo>
                <a:lnTo>
                  <a:pt x="69" y="524"/>
                </a:lnTo>
                <a:lnTo>
                  <a:pt x="68" y="524"/>
                </a:lnTo>
                <a:lnTo>
                  <a:pt x="68" y="523"/>
                </a:lnTo>
                <a:lnTo>
                  <a:pt x="68" y="523"/>
                </a:lnTo>
                <a:lnTo>
                  <a:pt x="67" y="523"/>
                </a:lnTo>
                <a:lnTo>
                  <a:pt x="66" y="522"/>
                </a:lnTo>
                <a:lnTo>
                  <a:pt x="66" y="522"/>
                </a:lnTo>
                <a:lnTo>
                  <a:pt x="65" y="522"/>
                </a:lnTo>
                <a:lnTo>
                  <a:pt x="64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2"/>
                </a:lnTo>
                <a:lnTo>
                  <a:pt x="63" y="523"/>
                </a:lnTo>
                <a:lnTo>
                  <a:pt x="63" y="523"/>
                </a:lnTo>
                <a:lnTo>
                  <a:pt x="63" y="523"/>
                </a:lnTo>
                <a:lnTo>
                  <a:pt x="63" y="524"/>
                </a:lnTo>
                <a:lnTo>
                  <a:pt x="64" y="524"/>
                </a:lnTo>
                <a:lnTo>
                  <a:pt x="64" y="524"/>
                </a:lnTo>
                <a:lnTo>
                  <a:pt x="63" y="524"/>
                </a:lnTo>
                <a:lnTo>
                  <a:pt x="63" y="524"/>
                </a:lnTo>
                <a:lnTo>
                  <a:pt x="62" y="524"/>
                </a:lnTo>
                <a:lnTo>
                  <a:pt x="61" y="524"/>
                </a:lnTo>
                <a:lnTo>
                  <a:pt x="59" y="523"/>
                </a:lnTo>
                <a:lnTo>
                  <a:pt x="58" y="522"/>
                </a:lnTo>
                <a:lnTo>
                  <a:pt x="57" y="521"/>
                </a:lnTo>
                <a:lnTo>
                  <a:pt x="56" y="520"/>
                </a:lnTo>
                <a:lnTo>
                  <a:pt x="56" y="519"/>
                </a:lnTo>
                <a:lnTo>
                  <a:pt x="55" y="518"/>
                </a:lnTo>
                <a:lnTo>
                  <a:pt x="55" y="518"/>
                </a:lnTo>
                <a:lnTo>
                  <a:pt x="55" y="518"/>
                </a:lnTo>
                <a:lnTo>
                  <a:pt x="54" y="517"/>
                </a:lnTo>
                <a:lnTo>
                  <a:pt x="54" y="517"/>
                </a:lnTo>
                <a:lnTo>
                  <a:pt x="54" y="516"/>
                </a:lnTo>
                <a:lnTo>
                  <a:pt x="54" y="516"/>
                </a:lnTo>
                <a:lnTo>
                  <a:pt x="53" y="515"/>
                </a:lnTo>
                <a:lnTo>
                  <a:pt x="53" y="515"/>
                </a:lnTo>
                <a:lnTo>
                  <a:pt x="53" y="514"/>
                </a:lnTo>
                <a:lnTo>
                  <a:pt x="53" y="514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3"/>
                </a:lnTo>
                <a:lnTo>
                  <a:pt x="53" y="512"/>
                </a:lnTo>
                <a:lnTo>
                  <a:pt x="53" y="511"/>
                </a:lnTo>
                <a:lnTo>
                  <a:pt x="54" y="510"/>
                </a:lnTo>
                <a:lnTo>
                  <a:pt x="54" y="509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8"/>
                </a:lnTo>
                <a:lnTo>
                  <a:pt x="56" y="508"/>
                </a:lnTo>
                <a:lnTo>
                  <a:pt x="57" y="508"/>
                </a:lnTo>
                <a:lnTo>
                  <a:pt x="58" y="506"/>
                </a:lnTo>
                <a:lnTo>
                  <a:pt x="58" y="505"/>
                </a:lnTo>
                <a:lnTo>
                  <a:pt x="58" y="503"/>
                </a:lnTo>
                <a:lnTo>
                  <a:pt x="58" y="503"/>
                </a:lnTo>
                <a:lnTo>
                  <a:pt x="58" y="502"/>
                </a:lnTo>
                <a:lnTo>
                  <a:pt x="59" y="501"/>
                </a:lnTo>
                <a:lnTo>
                  <a:pt x="59" y="500"/>
                </a:lnTo>
                <a:lnTo>
                  <a:pt x="59" y="499"/>
                </a:lnTo>
                <a:lnTo>
                  <a:pt x="58" y="498"/>
                </a:lnTo>
                <a:lnTo>
                  <a:pt x="58" y="498"/>
                </a:lnTo>
                <a:lnTo>
                  <a:pt x="58" y="498"/>
                </a:lnTo>
                <a:lnTo>
                  <a:pt x="58" y="497"/>
                </a:lnTo>
                <a:lnTo>
                  <a:pt x="58" y="497"/>
                </a:lnTo>
                <a:lnTo>
                  <a:pt x="58" y="497"/>
                </a:lnTo>
                <a:lnTo>
                  <a:pt x="58" y="497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6"/>
                </a:lnTo>
                <a:lnTo>
                  <a:pt x="58" y="495"/>
                </a:lnTo>
                <a:lnTo>
                  <a:pt x="58" y="495"/>
                </a:lnTo>
                <a:lnTo>
                  <a:pt x="58" y="495"/>
                </a:lnTo>
                <a:lnTo>
                  <a:pt x="59" y="494"/>
                </a:lnTo>
                <a:lnTo>
                  <a:pt x="60" y="493"/>
                </a:lnTo>
                <a:lnTo>
                  <a:pt x="60" y="493"/>
                </a:lnTo>
                <a:lnTo>
                  <a:pt x="60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3"/>
                </a:lnTo>
                <a:lnTo>
                  <a:pt x="61" y="492"/>
                </a:lnTo>
                <a:lnTo>
                  <a:pt x="61" y="492"/>
                </a:lnTo>
                <a:lnTo>
                  <a:pt x="61" y="492"/>
                </a:lnTo>
                <a:lnTo>
                  <a:pt x="62" y="491"/>
                </a:lnTo>
                <a:lnTo>
                  <a:pt x="62" y="490"/>
                </a:lnTo>
                <a:lnTo>
                  <a:pt x="63" y="489"/>
                </a:lnTo>
                <a:lnTo>
                  <a:pt x="63" y="489"/>
                </a:lnTo>
                <a:lnTo>
                  <a:pt x="64" y="488"/>
                </a:lnTo>
                <a:lnTo>
                  <a:pt x="65" y="487"/>
                </a:lnTo>
                <a:lnTo>
                  <a:pt x="65" y="487"/>
                </a:lnTo>
                <a:lnTo>
                  <a:pt x="65" y="487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6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5"/>
                </a:lnTo>
                <a:lnTo>
                  <a:pt x="65" y="484"/>
                </a:lnTo>
                <a:lnTo>
                  <a:pt x="65" y="484"/>
                </a:lnTo>
                <a:lnTo>
                  <a:pt x="64" y="484"/>
                </a:lnTo>
                <a:lnTo>
                  <a:pt x="64" y="484"/>
                </a:lnTo>
                <a:lnTo>
                  <a:pt x="64" y="483"/>
                </a:lnTo>
                <a:lnTo>
                  <a:pt x="64" y="483"/>
                </a:lnTo>
                <a:lnTo>
                  <a:pt x="63" y="483"/>
                </a:lnTo>
                <a:lnTo>
                  <a:pt x="63" y="483"/>
                </a:lnTo>
                <a:lnTo>
                  <a:pt x="63" y="483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2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1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80"/>
                </a:lnTo>
                <a:lnTo>
                  <a:pt x="63" y="479"/>
                </a:lnTo>
                <a:lnTo>
                  <a:pt x="64" y="479"/>
                </a:lnTo>
                <a:lnTo>
                  <a:pt x="64" y="479"/>
                </a:lnTo>
                <a:lnTo>
                  <a:pt x="64" y="479"/>
                </a:lnTo>
                <a:lnTo>
                  <a:pt x="64" y="478"/>
                </a:lnTo>
                <a:lnTo>
                  <a:pt x="64" y="478"/>
                </a:lnTo>
                <a:lnTo>
                  <a:pt x="64" y="478"/>
                </a:lnTo>
                <a:lnTo>
                  <a:pt x="64" y="478"/>
                </a:lnTo>
                <a:lnTo>
                  <a:pt x="64" y="477"/>
                </a:lnTo>
                <a:lnTo>
                  <a:pt x="65" y="477"/>
                </a:lnTo>
                <a:lnTo>
                  <a:pt x="65" y="477"/>
                </a:lnTo>
                <a:lnTo>
                  <a:pt x="65" y="476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6" y="474"/>
                </a:lnTo>
                <a:lnTo>
                  <a:pt x="66" y="474"/>
                </a:lnTo>
                <a:lnTo>
                  <a:pt x="66" y="473"/>
                </a:lnTo>
                <a:lnTo>
                  <a:pt x="67" y="472"/>
                </a:lnTo>
                <a:lnTo>
                  <a:pt x="67" y="472"/>
                </a:lnTo>
                <a:lnTo>
                  <a:pt x="67" y="471"/>
                </a:lnTo>
                <a:lnTo>
                  <a:pt x="68" y="471"/>
                </a:lnTo>
                <a:lnTo>
                  <a:pt x="68" y="471"/>
                </a:lnTo>
                <a:lnTo>
                  <a:pt x="67" y="471"/>
                </a:lnTo>
                <a:lnTo>
                  <a:pt x="67" y="471"/>
                </a:lnTo>
                <a:lnTo>
                  <a:pt x="67" y="471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6" y="470"/>
                </a:lnTo>
                <a:lnTo>
                  <a:pt x="65" y="470"/>
                </a:lnTo>
                <a:lnTo>
                  <a:pt x="65" y="470"/>
                </a:lnTo>
                <a:lnTo>
                  <a:pt x="64" y="469"/>
                </a:lnTo>
                <a:lnTo>
                  <a:pt x="63" y="469"/>
                </a:lnTo>
                <a:lnTo>
                  <a:pt x="63" y="469"/>
                </a:lnTo>
                <a:lnTo>
                  <a:pt x="63" y="469"/>
                </a:lnTo>
                <a:lnTo>
                  <a:pt x="62" y="468"/>
                </a:lnTo>
                <a:lnTo>
                  <a:pt x="62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1" y="468"/>
                </a:lnTo>
                <a:lnTo>
                  <a:pt x="60" y="467"/>
                </a:lnTo>
                <a:lnTo>
                  <a:pt x="60" y="467"/>
                </a:lnTo>
                <a:lnTo>
                  <a:pt x="60" y="467"/>
                </a:lnTo>
                <a:lnTo>
                  <a:pt x="60" y="467"/>
                </a:lnTo>
                <a:lnTo>
                  <a:pt x="59" y="467"/>
                </a:lnTo>
                <a:lnTo>
                  <a:pt x="59" y="467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8" y="466"/>
                </a:lnTo>
                <a:lnTo>
                  <a:pt x="57" y="466"/>
                </a:lnTo>
                <a:lnTo>
                  <a:pt x="57" y="466"/>
                </a:lnTo>
                <a:lnTo>
                  <a:pt x="57" y="466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4" y="464"/>
                </a:lnTo>
                <a:lnTo>
                  <a:pt x="54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1" y="463"/>
                </a:lnTo>
                <a:lnTo>
                  <a:pt x="50" y="463"/>
                </a:lnTo>
                <a:lnTo>
                  <a:pt x="50" y="463"/>
                </a:lnTo>
                <a:lnTo>
                  <a:pt x="50" y="462"/>
                </a:lnTo>
                <a:lnTo>
                  <a:pt x="50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8" y="460"/>
                </a:lnTo>
                <a:lnTo>
                  <a:pt x="48" y="460"/>
                </a:lnTo>
                <a:lnTo>
                  <a:pt x="48" y="458"/>
                </a:lnTo>
                <a:lnTo>
                  <a:pt x="48" y="458"/>
                </a:lnTo>
                <a:lnTo>
                  <a:pt x="48" y="458"/>
                </a:lnTo>
                <a:lnTo>
                  <a:pt x="48" y="457"/>
                </a:lnTo>
                <a:lnTo>
                  <a:pt x="48" y="457"/>
                </a:lnTo>
                <a:lnTo>
                  <a:pt x="48" y="457"/>
                </a:lnTo>
                <a:lnTo>
                  <a:pt x="47" y="457"/>
                </a:lnTo>
                <a:lnTo>
                  <a:pt x="46" y="457"/>
                </a:lnTo>
                <a:lnTo>
                  <a:pt x="45" y="457"/>
                </a:lnTo>
                <a:lnTo>
                  <a:pt x="45" y="456"/>
                </a:lnTo>
                <a:lnTo>
                  <a:pt x="44" y="456"/>
                </a:lnTo>
                <a:lnTo>
                  <a:pt x="43" y="456"/>
                </a:lnTo>
                <a:lnTo>
                  <a:pt x="42" y="457"/>
                </a:lnTo>
                <a:lnTo>
                  <a:pt x="42" y="457"/>
                </a:lnTo>
                <a:lnTo>
                  <a:pt x="41" y="457"/>
                </a:lnTo>
                <a:lnTo>
                  <a:pt x="40" y="457"/>
                </a:lnTo>
                <a:lnTo>
                  <a:pt x="39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8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7"/>
                </a:lnTo>
                <a:lnTo>
                  <a:pt x="37" y="458"/>
                </a:lnTo>
                <a:lnTo>
                  <a:pt x="37" y="458"/>
                </a:lnTo>
                <a:lnTo>
                  <a:pt x="37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8"/>
                </a:lnTo>
                <a:lnTo>
                  <a:pt x="36" y="459"/>
                </a:lnTo>
                <a:lnTo>
                  <a:pt x="36" y="459"/>
                </a:lnTo>
                <a:lnTo>
                  <a:pt x="35" y="459"/>
                </a:lnTo>
                <a:lnTo>
                  <a:pt x="35" y="458"/>
                </a:lnTo>
                <a:lnTo>
                  <a:pt x="35" y="458"/>
                </a:lnTo>
                <a:lnTo>
                  <a:pt x="35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4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3" y="458"/>
                </a:lnTo>
                <a:lnTo>
                  <a:pt x="32" y="458"/>
                </a:lnTo>
                <a:lnTo>
                  <a:pt x="32" y="458"/>
                </a:lnTo>
                <a:lnTo>
                  <a:pt x="32" y="458"/>
                </a:lnTo>
                <a:lnTo>
                  <a:pt x="32" y="458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9"/>
                </a:lnTo>
                <a:lnTo>
                  <a:pt x="31" y="458"/>
                </a:lnTo>
                <a:lnTo>
                  <a:pt x="31" y="458"/>
                </a:lnTo>
                <a:lnTo>
                  <a:pt x="31" y="458"/>
                </a:lnTo>
                <a:lnTo>
                  <a:pt x="30" y="458"/>
                </a:lnTo>
                <a:lnTo>
                  <a:pt x="30" y="458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30" y="459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0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1"/>
                </a:lnTo>
                <a:lnTo>
                  <a:pt x="29" y="462"/>
                </a:lnTo>
                <a:lnTo>
                  <a:pt x="29" y="462"/>
                </a:lnTo>
                <a:lnTo>
                  <a:pt x="29" y="462"/>
                </a:lnTo>
                <a:lnTo>
                  <a:pt x="29" y="462"/>
                </a:lnTo>
                <a:lnTo>
                  <a:pt x="28" y="462"/>
                </a:lnTo>
                <a:lnTo>
                  <a:pt x="28" y="462"/>
                </a:lnTo>
                <a:lnTo>
                  <a:pt x="28" y="462"/>
                </a:lnTo>
                <a:lnTo>
                  <a:pt x="28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6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3"/>
                </a:lnTo>
                <a:lnTo>
                  <a:pt x="25" y="464"/>
                </a:lnTo>
                <a:lnTo>
                  <a:pt x="25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4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5"/>
                </a:lnTo>
                <a:lnTo>
                  <a:pt x="21" y="466"/>
                </a:lnTo>
                <a:lnTo>
                  <a:pt x="21" y="466"/>
                </a:lnTo>
                <a:lnTo>
                  <a:pt x="21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20" y="466"/>
                </a:lnTo>
                <a:lnTo>
                  <a:pt x="19" y="466"/>
                </a:lnTo>
                <a:lnTo>
                  <a:pt x="19" y="466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7"/>
                </a:lnTo>
                <a:lnTo>
                  <a:pt x="19" y="468"/>
                </a:lnTo>
                <a:lnTo>
                  <a:pt x="19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7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6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69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5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0"/>
                </a:lnTo>
                <a:lnTo>
                  <a:pt x="14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1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2"/>
                </a:lnTo>
                <a:lnTo>
                  <a:pt x="12" y="473"/>
                </a:lnTo>
                <a:lnTo>
                  <a:pt x="12" y="473"/>
                </a:lnTo>
                <a:lnTo>
                  <a:pt x="12" y="473"/>
                </a:lnTo>
                <a:lnTo>
                  <a:pt x="12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0" y="473"/>
                </a:lnTo>
                <a:lnTo>
                  <a:pt x="10" y="474"/>
                </a:lnTo>
                <a:lnTo>
                  <a:pt x="10" y="474"/>
                </a:lnTo>
                <a:lnTo>
                  <a:pt x="10" y="474"/>
                </a:lnTo>
                <a:lnTo>
                  <a:pt x="10" y="474"/>
                </a:lnTo>
                <a:lnTo>
                  <a:pt x="9" y="474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9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5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6"/>
                </a:lnTo>
                <a:lnTo>
                  <a:pt x="8" y="477"/>
                </a:lnTo>
                <a:lnTo>
                  <a:pt x="8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7" y="477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6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5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4" y="477"/>
                </a:lnTo>
                <a:lnTo>
                  <a:pt x="3" y="476"/>
                </a:lnTo>
                <a:lnTo>
                  <a:pt x="3" y="476"/>
                </a:lnTo>
                <a:lnTo>
                  <a:pt x="3" y="475"/>
                </a:lnTo>
                <a:lnTo>
                  <a:pt x="2" y="475"/>
                </a:lnTo>
                <a:lnTo>
                  <a:pt x="2" y="474"/>
                </a:lnTo>
                <a:lnTo>
                  <a:pt x="2" y="473"/>
                </a:lnTo>
                <a:lnTo>
                  <a:pt x="1" y="472"/>
                </a:lnTo>
                <a:lnTo>
                  <a:pt x="0" y="472"/>
                </a:lnTo>
                <a:lnTo>
                  <a:pt x="0" y="471"/>
                </a:lnTo>
                <a:lnTo>
                  <a:pt x="0" y="470"/>
                </a:lnTo>
                <a:lnTo>
                  <a:pt x="0" y="470"/>
                </a:lnTo>
                <a:lnTo>
                  <a:pt x="0" y="469"/>
                </a:lnTo>
                <a:lnTo>
                  <a:pt x="1" y="468"/>
                </a:lnTo>
                <a:lnTo>
                  <a:pt x="1" y="467"/>
                </a:lnTo>
                <a:lnTo>
                  <a:pt x="1" y="466"/>
                </a:lnTo>
                <a:lnTo>
                  <a:pt x="1" y="465"/>
                </a:lnTo>
                <a:lnTo>
                  <a:pt x="2" y="463"/>
                </a:lnTo>
                <a:lnTo>
                  <a:pt x="2" y="461"/>
                </a:lnTo>
                <a:lnTo>
                  <a:pt x="2" y="460"/>
                </a:lnTo>
                <a:lnTo>
                  <a:pt x="2" y="459"/>
                </a:lnTo>
                <a:lnTo>
                  <a:pt x="3" y="457"/>
                </a:lnTo>
                <a:lnTo>
                  <a:pt x="3" y="454"/>
                </a:lnTo>
                <a:lnTo>
                  <a:pt x="4" y="452"/>
                </a:lnTo>
                <a:lnTo>
                  <a:pt x="4" y="452"/>
                </a:lnTo>
                <a:lnTo>
                  <a:pt x="4" y="452"/>
                </a:lnTo>
                <a:lnTo>
                  <a:pt x="4" y="451"/>
                </a:lnTo>
                <a:lnTo>
                  <a:pt x="4" y="449"/>
                </a:lnTo>
                <a:lnTo>
                  <a:pt x="4" y="449"/>
                </a:lnTo>
                <a:lnTo>
                  <a:pt x="5" y="448"/>
                </a:lnTo>
                <a:lnTo>
                  <a:pt x="5" y="448"/>
                </a:lnTo>
                <a:lnTo>
                  <a:pt x="5" y="447"/>
                </a:lnTo>
                <a:lnTo>
                  <a:pt x="5" y="447"/>
                </a:lnTo>
                <a:lnTo>
                  <a:pt x="5" y="447"/>
                </a:lnTo>
                <a:lnTo>
                  <a:pt x="5" y="447"/>
                </a:lnTo>
                <a:lnTo>
                  <a:pt x="5" y="446"/>
                </a:lnTo>
                <a:lnTo>
                  <a:pt x="5" y="445"/>
                </a:lnTo>
                <a:lnTo>
                  <a:pt x="5" y="445"/>
                </a:lnTo>
                <a:lnTo>
                  <a:pt x="5" y="445"/>
                </a:lnTo>
                <a:lnTo>
                  <a:pt x="5" y="445"/>
                </a:lnTo>
                <a:lnTo>
                  <a:pt x="5" y="444"/>
                </a:lnTo>
                <a:lnTo>
                  <a:pt x="5" y="443"/>
                </a:lnTo>
                <a:lnTo>
                  <a:pt x="6" y="443"/>
                </a:lnTo>
                <a:lnTo>
                  <a:pt x="6" y="442"/>
                </a:lnTo>
                <a:lnTo>
                  <a:pt x="6" y="441"/>
                </a:lnTo>
                <a:lnTo>
                  <a:pt x="6" y="440"/>
                </a:lnTo>
                <a:lnTo>
                  <a:pt x="6" y="440"/>
                </a:lnTo>
                <a:lnTo>
                  <a:pt x="6" y="439"/>
                </a:lnTo>
                <a:lnTo>
                  <a:pt x="7" y="438"/>
                </a:lnTo>
                <a:lnTo>
                  <a:pt x="7" y="437"/>
                </a:lnTo>
                <a:lnTo>
                  <a:pt x="7" y="436"/>
                </a:lnTo>
                <a:lnTo>
                  <a:pt x="7" y="435"/>
                </a:lnTo>
                <a:lnTo>
                  <a:pt x="7" y="435"/>
                </a:lnTo>
                <a:lnTo>
                  <a:pt x="7" y="434"/>
                </a:lnTo>
                <a:lnTo>
                  <a:pt x="7" y="433"/>
                </a:lnTo>
                <a:lnTo>
                  <a:pt x="8" y="433"/>
                </a:lnTo>
                <a:lnTo>
                  <a:pt x="8" y="433"/>
                </a:lnTo>
                <a:lnTo>
                  <a:pt x="8" y="432"/>
                </a:lnTo>
                <a:lnTo>
                  <a:pt x="8" y="431"/>
                </a:lnTo>
                <a:lnTo>
                  <a:pt x="8" y="431"/>
                </a:lnTo>
                <a:lnTo>
                  <a:pt x="8" y="431"/>
                </a:lnTo>
                <a:lnTo>
                  <a:pt x="8" y="430"/>
                </a:lnTo>
                <a:lnTo>
                  <a:pt x="8" y="429"/>
                </a:lnTo>
                <a:lnTo>
                  <a:pt x="8" y="429"/>
                </a:lnTo>
                <a:lnTo>
                  <a:pt x="8" y="429"/>
                </a:lnTo>
                <a:lnTo>
                  <a:pt x="8" y="428"/>
                </a:lnTo>
                <a:lnTo>
                  <a:pt x="8" y="428"/>
                </a:lnTo>
                <a:lnTo>
                  <a:pt x="9" y="428"/>
                </a:lnTo>
                <a:lnTo>
                  <a:pt x="9" y="428"/>
                </a:lnTo>
                <a:lnTo>
                  <a:pt x="10" y="429"/>
                </a:lnTo>
                <a:lnTo>
                  <a:pt x="12" y="430"/>
                </a:lnTo>
                <a:lnTo>
                  <a:pt x="14" y="431"/>
                </a:lnTo>
                <a:lnTo>
                  <a:pt x="16" y="432"/>
                </a:lnTo>
                <a:lnTo>
                  <a:pt x="18" y="433"/>
                </a:lnTo>
                <a:lnTo>
                  <a:pt x="20" y="433"/>
                </a:lnTo>
                <a:lnTo>
                  <a:pt x="22" y="434"/>
                </a:lnTo>
                <a:lnTo>
                  <a:pt x="24" y="435"/>
                </a:lnTo>
                <a:lnTo>
                  <a:pt x="26" y="436"/>
                </a:lnTo>
                <a:lnTo>
                  <a:pt x="29" y="437"/>
                </a:lnTo>
                <a:lnTo>
                  <a:pt x="31" y="438"/>
                </a:lnTo>
                <a:lnTo>
                  <a:pt x="33" y="439"/>
                </a:lnTo>
                <a:lnTo>
                  <a:pt x="34" y="440"/>
                </a:lnTo>
                <a:lnTo>
                  <a:pt x="35" y="440"/>
                </a:lnTo>
                <a:lnTo>
                  <a:pt x="36" y="441"/>
                </a:lnTo>
                <a:lnTo>
                  <a:pt x="39" y="441"/>
                </a:lnTo>
                <a:lnTo>
                  <a:pt x="40" y="441"/>
                </a:lnTo>
                <a:lnTo>
                  <a:pt x="40" y="441"/>
                </a:lnTo>
                <a:lnTo>
                  <a:pt x="41" y="441"/>
                </a:lnTo>
                <a:lnTo>
                  <a:pt x="41" y="441"/>
                </a:lnTo>
                <a:lnTo>
                  <a:pt x="41" y="441"/>
                </a:lnTo>
                <a:lnTo>
                  <a:pt x="42" y="440"/>
                </a:lnTo>
                <a:lnTo>
                  <a:pt x="42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3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4" y="441"/>
                </a:lnTo>
                <a:lnTo>
                  <a:pt x="45" y="441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6" y="442"/>
                </a:lnTo>
                <a:lnTo>
                  <a:pt x="46" y="442"/>
                </a:lnTo>
                <a:lnTo>
                  <a:pt x="46" y="442"/>
                </a:lnTo>
                <a:lnTo>
                  <a:pt x="46" y="442"/>
                </a:lnTo>
                <a:lnTo>
                  <a:pt x="47" y="443"/>
                </a:lnTo>
                <a:lnTo>
                  <a:pt x="48" y="443"/>
                </a:lnTo>
                <a:lnTo>
                  <a:pt x="48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49" y="444"/>
                </a:lnTo>
                <a:lnTo>
                  <a:pt x="50" y="444"/>
                </a:lnTo>
                <a:lnTo>
                  <a:pt x="50" y="444"/>
                </a:lnTo>
                <a:lnTo>
                  <a:pt x="51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2" y="444"/>
                </a:lnTo>
                <a:lnTo>
                  <a:pt x="53" y="444"/>
                </a:lnTo>
                <a:lnTo>
                  <a:pt x="53" y="444"/>
                </a:lnTo>
                <a:lnTo>
                  <a:pt x="53" y="444"/>
                </a:lnTo>
                <a:lnTo>
                  <a:pt x="53" y="445"/>
                </a:lnTo>
                <a:lnTo>
                  <a:pt x="53" y="445"/>
                </a:lnTo>
                <a:lnTo>
                  <a:pt x="53" y="445"/>
                </a:lnTo>
                <a:lnTo>
                  <a:pt x="53" y="446"/>
                </a:lnTo>
                <a:lnTo>
                  <a:pt x="54" y="446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8"/>
                </a:lnTo>
                <a:lnTo>
                  <a:pt x="55" y="448"/>
                </a:lnTo>
                <a:lnTo>
                  <a:pt x="55" y="448"/>
                </a:lnTo>
                <a:lnTo>
                  <a:pt x="55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6" y="449"/>
                </a:lnTo>
                <a:lnTo>
                  <a:pt x="57" y="445"/>
                </a:lnTo>
                <a:lnTo>
                  <a:pt x="57" y="445"/>
                </a:lnTo>
                <a:lnTo>
                  <a:pt x="56" y="445"/>
                </a:lnTo>
                <a:lnTo>
                  <a:pt x="56" y="445"/>
                </a:lnTo>
                <a:lnTo>
                  <a:pt x="55" y="445"/>
                </a:lnTo>
                <a:lnTo>
                  <a:pt x="55" y="444"/>
                </a:lnTo>
                <a:lnTo>
                  <a:pt x="55" y="444"/>
                </a:lnTo>
                <a:lnTo>
                  <a:pt x="54" y="443"/>
                </a:lnTo>
                <a:lnTo>
                  <a:pt x="54" y="443"/>
                </a:lnTo>
                <a:lnTo>
                  <a:pt x="54" y="442"/>
                </a:lnTo>
                <a:lnTo>
                  <a:pt x="53" y="441"/>
                </a:lnTo>
                <a:lnTo>
                  <a:pt x="53" y="440"/>
                </a:lnTo>
                <a:lnTo>
                  <a:pt x="53" y="439"/>
                </a:lnTo>
                <a:lnTo>
                  <a:pt x="52" y="439"/>
                </a:lnTo>
                <a:lnTo>
                  <a:pt x="52" y="438"/>
                </a:lnTo>
                <a:lnTo>
                  <a:pt x="52" y="438"/>
                </a:lnTo>
                <a:lnTo>
                  <a:pt x="51" y="437"/>
                </a:lnTo>
                <a:lnTo>
                  <a:pt x="51" y="437"/>
                </a:lnTo>
                <a:lnTo>
                  <a:pt x="50" y="437"/>
                </a:lnTo>
                <a:lnTo>
                  <a:pt x="49" y="436"/>
                </a:lnTo>
                <a:lnTo>
                  <a:pt x="48" y="436"/>
                </a:lnTo>
                <a:lnTo>
                  <a:pt x="48" y="435"/>
                </a:lnTo>
                <a:lnTo>
                  <a:pt x="47" y="435"/>
                </a:lnTo>
                <a:lnTo>
                  <a:pt x="47" y="435"/>
                </a:lnTo>
                <a:lnTo>
                  <a:pt x="47" y="434"/>
                </a:lnTo>
                <a:lnTo>
                  <a:pt x="46" y="433"/>
                </a:lnTo>
                <a:lnTo>
                  <a:pt x="46" y="432"/>
                </a:lnTo>
                <a:lnTo>
                  <a:pt x="46" y="431"/>
                </a:lnTo>
                <a:lnTo>
                  <a:pt x="46" y="430"/>
                </a:lnTo>
                <a:lnTo>
                  <a:pt x="46" y="429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5" y="425"/>
                </a:lnTo>
                <a:lnTo>
                  <a:pt x="45" y="424"/>
                </a:lnTo>
                <a:lnTo>
                  <a:pt x="44" y="424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2"/>
                </a:lnTo>
                <a:lnTo>
                  <a:pt x="44" y="422"/>
                </a:lnTo>
                <a:lnTo>
                  <a:pt x="43" y="421"/>
                </a:lnTo>
                <a:lnTo>
                  <a:pt x="43" y="421"/>
                </a:lnTo>
                <a:lnTo>
                  <a:pt x="42" y="421"/>
                </a:lnTo>
                <a:lnTo>
                  <a:pt x="42" y="421"/>
                </a:lnTo>
                <a:lnTo>
                  <a:pt x="41" y="421"/>
                </a:lnTo>
                <a:lnTo>
                  <a:pt x="41" y="420"/>
                </a:lnTo>
                <a:lnTo>
                  <a:pt x="41" y="420"/>
                </a:lnTo>
                <a:lnTo>
                  <a:pt x="40" y="420"/>
                </a:lnTo>
                <a:lnTo>
                  <a:pt x="40" y="419"/>
                </a:lnTo>
                <a:lnTo>
                  <a:pt x="40" y="418"/>
                </a:lnTo>
                <a:lnTo>
                  <a:pt x="39" y="418"/>
                </a:lnTo>
                <a:lnTo>
                  <a:pt x="39" y="418"/>
                </a:lnTo>
                <a:lnTo>
                  <a:pt x="39" y="418"/>
                </a:lnTo>
                <a:lnTo>
                  <a:pt x="38" y="418"/>
                </a:lnTo>
                <a:lnTo>
                  <a:pt x="38" y="418"/>
                </a:lnTo>
                <a:lnTo>
                  <a:pt x="38" y="418"/>
                </a:lnTo>
                <a:lnTo>
                  <a:pt x="37" y="418"/>
                </a:lnTo>
                <a:lnTo>
                  <a:pt x="36" y="418"/>
                </a:lnTo>
                <a:lnTo>
                  <a:pt x="36" y="418"/>
                </a:lnTo>
                <a:lnTo>
                  <a:pt x="36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6"/>
                </a:lnTo>
                <a:lnTo>
                  <a:pt x="35" y="416"/>
                </a:lnTo>
                <a:lnTo>
                  <a:pt x="34" y="416"/>
                </a:lnTo>
                <a:lnTo>
                  <a:pt x="34" y="415"/>
                </a:lnTo>
                <a:lnTo>
                  <a:pt x="34" y="415"/>
                </a:lnTo>
                <a:lnTo>
                  <a:pt x="33" y="415"/>
                </a:lnTo>
                <a:lnTo>
                  <a:pt x="33" y="415"/>
                </a:lnTo>
                <a:lnTo>
                  <a:pt x="33" y="415"/>
                </a:lnTo>
                <a:lnTo>
                  <a:pt x="33" y="415"/>
                </a:lnTo>
                <a:lnTo>
                  <a:pt x="32" y="415"/>
                </a:lnTo>
                <a:lnTo>
                  <a:pt x="32" y="416"/>
                </a:lnTo>
                <a:lnTo>
                  <a:pt x="31" y="416"/>
                </a:lnTo>
                <a:lnTo>
                  <a:pt x="31" y="416"/>
                </a:lnTo>
                <a:lnTo>
                  <a:pt x="30" y="415"/>
                </a:lnTo>
                <a:lnTo>
                  <a:pt x="30" y="415"/>
                </a:lnTo>
                <a:lnTo>
                  <a:pt x="30" y="413"/>
                </a:lnTo>
                <a:lnTo>
                  <a:pt x="30" y="413"/>
                </a:lnTo>
                <a:lnTo>
                  <a:pt x="29" y="411"/>
                </a:lnTo>
                <a:lnTo>
                  <a:pt x="29" y="410"/>
                </a:lnTo>
                <a:lnTo>
                  <a:pt x="29" y="409"/>
                </a:lnTo>
                <a:lnTo>
                  <a:pt x="27" y="407"/>
                </a:lnTo>
                <a:lnTo>
                  <a:pt x="26" y="405"/>
                </a:lnTo>
                <a:lnTo>
                  <a:pt x="24" y="402"/>
                </a:lnTo>
                <a:lnTo>
                  <a:pt x="24" y="401"/>
                </a:lnTo>
                <a:lnTo>
                  <a:pt x="24" y="401"/>
                </a:lnTo>
                <a:lnTo>
                  <a:pt x="24" y="400"/>
                </a:lnTo>
                <a:lnTo>
                  <a:pt x="22" y="398"/>
                </a:lnTo>
                <a:lnTo>
                  <a:pt x="22" y="398"/>
                </a:lnTo>
                <a:lnTo>
                  <a:pt x="22" y="398"/>
                </a:lnTo>
                <a:lnTo>
                  <a:pt x="22" y="398"/>
                </a:lnTo>
                <a:lnTo>
                  <a:pt x="21" y="397"/>
                </a:lnTo>
                <a:lnTo>
                  <a:pt x="21" y="396"/>
                </a:lnTo>
                <a:lnTo>
                  <a:pt x="21" y="396"/>
                </a:lnTo>
                <a:lnTo>
                  <a:pt x="21" y="396"/>
                </a:lnTo>
                <a:lnTo>
                  <a:pt x="21" y="396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5"/>
                </a:lnTo>
                <a:lnTo>
                  <a:pt x="22" y="394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4" y="393"/>
                </a:lnTo>
                <a:lnTo>
                  <a:pt x="25" y="393"/>
                </a:lnTo>
                <a:lnTo>
                  <a:pt x="25" y="392"/>
                </a:lnTo>
                <a:lnTo>
                  <a:pt x="25" y="392"/>
                </a:lnTo>
                <a:lnTo>
                  <a:pt x="25" y="392"/>
                </a:lnTo>
                <a:lnTo>
                  <a:pt x="25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6" y="392"/>
                </a:lnTo>
                <a:lnTo>
                  <a:pt x="27" y="391"/>
                </a:lnTo>
                <a:lnTo>
                  <a:pt x="27" y="391"/>
                </a:lnTo>
                <a:lnTo>
                  <a:pt x="28" y="391"/>
                </a:lnTo>
                <a:lnTo>
                  <a:pt x="28" y="390"/>
                </a:lnTo>
                <a:lnTo>
                  <a:pt x="28" y="390"/>
                </a:lnTo>
                <a:lnTo>
                  <a:pt x="29" y="390"/>
                </a:lnTo>
                <a:lnTo>
                  <a:pt x="29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30" y="389"/>
                </a:lnTo>
                <a:lnTo>
                  <a:pt x="28" y="386"/>
                </a:lnTo>
                <a:lnTo>
                  <a:pt x="28" y="386"/>
                </a:lnTo>
                <a:lnTo>
                  <a:pt x="28" y="386"/>
                </a:lnTo>
                <a:lnTo>
                  <a:pt x="28" y="386"/>
                </a:lnTo>
                <a:lnTo>
                  <a:pt x="33" y="382"/>
                </a:lnTo>
                <a:lnTo>
                  <a:pt x="38" y="378"/>
                </a:lnTo>
                <a:lnTo>
                  <a:pt x="39" y="377"/>
                </a:lnTo>
                <a:lnTo>
                  <a:pt x="39" y="377"/>
                </a:lnTo>
                <a:lnTo>
                  <a:pt x="40" y="376"/>
                </a:lnTo>
                <a:lnTo>
                  <a:pt x="43" y="374"/>
                </a:lnTo>
                <a:lnTo>
                  <a:pt x="43" y="374"/>
                </a:lnTo>
                <a:lnTo>
                  <a:pt x="43" y="372"/>
                </a:lnTo>
                <a:lnTo>
                  <a:pt x="43" y="372"/>
                </a:lnTo>
                <a:lnTo>
                  <a:pt x="44" y="371"/>
                </a:lnTo>
                <a:lnTo>
                  <a:pt x="45" y="371"/>
                </a:lnTo>
                <a:lnTo>
                  <a:pt x="45" y="371"/>
                </a:lnTo>
                <a:lnTo>
                  <a:pt x="45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6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1"/>
                </a:lnTo>
                <a:lnTo>
                  <a:pt x="47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8" y="370"/>
                </a:lnTo>
                <a:lnTo>
                  <a:pt x="49" y="370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69"/>
                </a:lnTo>
                <a:lnTo>
                  <a:pt x="49" y="370"/>
                </a:lnTo>
                <a:lnTo>
                  <a:pt x="49" y="370"/>
                </a:lnTo>
                <a:lnTo>
                  <a:pt x="49" y="370"/>
                </a:lnTo>
                <a:lnTo>
                  <a:pt x="50" y="370"/>
                </a:lnTo>
                <a:lnTo>
                  <a:pt x="50" y="370"/>
                </a:lnTo>
                <a:lnTo>
                  <a:pt x="50" y="370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0" y="369"/>
                </a:lnTo>
                <a:lnTo>
                  <a:pt x="51" y="369"/>
                </a:lnTo>
                <a:lnTo>
                  <a:pt x="51" y="369"/>
                </a:lnTo>
                <a:lnTo>
                  <a:pt x="51" y="369"/>
                </a:lnTo>
                <a:lnTo>
                  <a:pt x="51" y="369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2" y="368"/>
                </a:lnTo>
                <a:lnTo>
                  <a:pt x="53" y="368"/>
                </a:lnTo>
                <a:lnTo>
                  <a:pt x="53" y="368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7"/>
                </a:lnTo>
                <a:lnTo>
                  <a:pt x="53" y="366"/>
                </a:lnTo>
                <a:lnTo>
                  <a:pt x="53" y="366"/>
                </a:lnTo>
                <a:lnTo>
                  <a:pt x="53" y="366"/>
                </a:lnTo>
                <a:lnTo>
                  <a:pt x="54" y="366"/>
                </a:lnTo>
                <a:lnTo>
                  <a:pt x="54" y="366"/>
                </a:lnTo>
                <a:lnTo>
                  <a:pt x="54" y="366"/>
                </a:lnTo>
                <a:lnTo>
                  <a:pt x="54" y="365"/>
                </a:lnTo>
                <a:lnTo>
                  <a:pt x="55" y="365"/>
                </a:lnTo>
                <a:lnTo>
                  <a:pt x="55" y="365"/>
                </a:lnTo>
                <a:lnTo>
                  <a:pt x="56" y="365"/>
                </a:lnTo>
                <a:lnTo>
                  <a:pt x="56" y="365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4"/>
                </a:lnTo>
                <a:lnTo>
                  <a:pt x="56" y="363"/>
                </a:lnTo>
                <a:lnTo>
                  <a:pt x="56" y="363"/>
                </a:lnTo>
                <a:lnTo>
                  <a:pt x="56" y="363"/>
                </a:lnTo>
                <a:lnTo>
                  <a:pt x="57" y="363"/>
                </a:lnTo>
                <a:lnTo>
                  <a:pt x="57" y="363"/>
                </a:lnTo>
                <a:lnTo>
                  <a:pt x="57" y="363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7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4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59" y="363"/>
                </a:lnTo>
                <a:lnTo>
                  <a:pt x="60" y="363"/>
                </a:lnTo>
                <a:lnTo>
                  <a:pt x="60" y="363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4" y="363"/>
                </a:lnTo>
                <a:lnTo>
                  <a:pt x="64" y="363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5" y="362"/>
                </a:lnTo>
                <a:lnTo>
                  <a:pt x="66" y="362"/>
                </a:lnTo>
                <a:lnTo>
                  <a:pt x="66" y="362"/>
                </a:lnTo>
                <a:lnTo>
                  <a:pt x="66" y="362"/>
                </a:lnTo>
                <a:lnTo>
                  <a:pt x="66" y="363"/>
                </a:lnTo>
                <a:lnTo>
                  <a:pt x="66" y="363"/>
                </a:lnTo>
                <a:lnTo>
                  <a:pt x="66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8" y="362"/>
                </a:lnTo>
                <a:lnTo>
                  <a:pt x="68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69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0" y="362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0"/>
                </a:lnTo>
                <a:lnTo>
                  <a:pt x="71" y="360"/>
                </a:lnTo>
                <a:lnTo>
                  <a:pt x="70" y="358"/>
                </a:lnTo>
                <a:lnTo>
                  <a:pt x="70" y="358"/>
                </a:lnTo>
                <a:lnTo>
                  <a:pt x="70" y="357"/>
                </a:lnTo>
                <a:lnTo>
                  <a:pt x="69" y="356"/>
                </a:lnTo>
                <a:lnTo>
                  <a:pt x="69" y="355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1"/>
                </a:lnTo>
                <a:lnTo>
                  <a:pt x="67" y="351"/>
                </a:lnTo>
                <a:lnTo>
                  <a:pt x="67" y="351"/>
                </a:lnTo>
                <a:lnTo>
                  <a:pt x="67" y="350"/>
                </a:lnTo>
                <a:lnTo>
                  <a:pt x="67" y="350"/>
                </a:lnTo>
                <a:lnTo>
                  <a:pt x="67" y="350"/>
                </a:lnTo>
                <a:lnTo>
                  <a:pt x="67" y="350"/>
                </a:lnTo>
                <a:lnTo>
                  <a:pt x="67" y="349"/>
                </a:lnTo>
                <a:lnTo>
                  <a:pt x="66" y="348"/>
                </a:lnTo>
                <a:lnTo>
                  <a:pt x="66" y="347"/>
                </a:lnTo>
                <a:lnTo>
                  <a:pt x="65" y="346"/>
                </a:lnTo>
                <a:lnTo>
                  <a:pt x="65" y="345"/>
                </a:lnTo>
                <a:lnTo>
                  <a:pt x="65" y="345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6" y="344"/>
                </a:lnTo>
                <a:lnTo>
                  <a:pt x="66" y="344"/>
                </a:lnTo>
                <a:lnTo>
                  <a:pt x="66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8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69" y="343"/>
                </a:lnTo>
                <a:lnTo>
                  <a:pt x="70" y="343"/>
                </a:lnTo>
                <a:lnTo>
                  <a:pt x="70" y="342"/>
                </a:lnTo>
                <a:lnTo>
                  <a:pt x="70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1" y="342"/>
                </a:lnTo>
                <a:lnTo>
                  <a:pt x="72" y="342"/>
                </a:lnTo>
                <a:lnTo>
                  <a:pt x="72" y="342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74" y="341"/>
                </a:lnTo>
                <a:lnTo>
                  <a:pt x="74" y="341"/>
                </a:lnTo>
                <a:lnTo>
                  <a:pt x="74" y="341"/>
                </a:lnTo>
                <a:lnTo>
                  <a:pt x="74" y="341"/>
                </a:lnTo>
                <a:lnTo>
                  <a:pt x="75" y="341"/>
                </a:lnTo>
                <a:lnTo>
                  <a:pt x="75" y="340"/>
                </a:lnTo>
                <a:lnTo>
                  <a:pt x="75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6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7" y="340"/>
                </a:lnTo>
                <a:lnTo>
                  <a:pt x="78" y="339"/>
                </a:lnTo>
                <a:lnTo>
                  <a:pt x="78" y="339"/>
                </a:lnTo>
                <a:lnTo>
                  <a:pt x="78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39"/>
                </a:lnTo>
                <a:lnTo>
                  <a:pt x="79" y="340"/>
                </a:lnTo>
                <a:lnTo>
                  <a:pt x="79" y="340"/>
                </a:lnTo>
                <a:lnTo>
                  <a:pt x="79" y="340"/>
                </a:lnTo>
                <a:lnTo>
                  <a:pt x="79" y="340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3"/>
                </a:lnTo>
                <a:lnTo>
                  <a:pt x="81" y="344"/>
                </a:lnTo>
                <a:lnTo>
                  <a:pt x="82" y="347"/>
                </a:lnTo>
                <a:lnTo>
                  <a:pt x="82" y="347"/>
                </a:lnTo>
                <a:lnTo>
                  <a:pt x="82" y="347"/>
                </a:lnTo>
                <a:lnTo>
                  <a:pt x="82" y="348"/>
                </a:lnTo>
                <a:lnTo>
                  <a:pt x="83" y="349"/>
                </a:lnTo>
                <a:lnTo>
                  <a:pt x="83" y="350"/>
                </a:lnTo>
                <a:lnTo>
                  <a:pt x="83" y="351"/>
                </a:lnTo>
                <a:lnTo>
                  <a:pt x="84" y="352"/>
                </a:lnTo>
                <a:lnTo>
                  <a:pt x="85" y="351"/>
                </a:lnTo>
                <a:lnTo>
                  <a:pt x="86" y="351"/>
                </a:lnTo>
                <a:lnTo>
                  <a:pt x="87" y="351"/>
                </a:lnTo>
                <a:lnTo>
                  <a:pt x="88" y="350"/>
                </a:lnTo>
                <a:lnTo>
                  <a:pt x="88" y="350"/>
                </a:lnTo>
                <a:lnTo>
                  <a:pt x="89" y="350"/>
                </a:lnTo>
                <a:lnTo>
                  <a:pt x="89" y="350"/>
                </a:lnTo>
                <a:lnTo>
                  <a:pt x="89" y="350"/>
                </a:lnTo>
                <a:lnTo>
                  <a:pt x="89" y="350"/>
                </a:lnTo>
                <a:lnTo>
                  <a:pt x="90" y="350"/>
                </a:lnTo>
                <a:lnTo>
                  <a:pt x="90" y="350"/>
                </a:lnTo>
                <a:lnTo>
                  <a:pt x="90" y="349"/>
                </a:lnTo>
                <a:lnTo>
                  <a:pt x="90" y="349"/>
                </a:lnTo>
                <a:lnTo>
                  <a:pt x="91" y="349"/>
                </a:lnTo>
                <a:lnTo>
                  <a:pt x="91" y="349"/>
                </a:lnTo>
                <a:lnTo>
                  <a:pt x="92" y="349"/>
                </a:lnTo>
                <a:lnTo>
                  <a:pt x="92" y="349"/>
                </a:lnTo>
                <a:lnTo>
                  <a:pt x="93" y="348"/>
                </a:lnTo>
                <a:lnTo>
                  <a:pt x="93" y="348"/>
                </a:lnTo>
                <a:lnTo>
                  <a:pt x="94" y="348"/>
                </a:lnTo>
                <a:lnTo>
                  <a:pt x="94" y="348"/>
                </a:lnTo>
                <a:lnTo>
                  <a:pt x="94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6" y="347"/>
                </a:lnTo>
                <a:lnTo>
                  <a:pt x="96" y="347"/>
                </a:lnTo>
                <a:lnTo>
                  <a:pt x="96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7" y="347"/>
                </a:lnTo>
                <a:lnTo>
                  <a:pt x="98" y="347"/>
                </a:lnTo>
                <a:lnTo>
                  <a:pt x="98" y="347"/>
                </a:lnTo>
                <a:lnTo>
                  <a:pt x="98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99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0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6"/>
                </a:lnTo>
                <a:lnTo>
                  <a:pt x="102" y="346"/>
                </a:lnTo>
                <a:lnTo>
                  <a:pt x="102" y="346"/>
                </a:lnTo>
                <a:lnTo>
                  <a:pt x="102" y="347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4" y="347"/>
                </a:lnTo>
                <a:lnTo>
                  <a:pt x="104" y="347"/>
                </a:lnTo>
                <a:lnTo>
                  <a:pt x="104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7"/>
                </a:lnTo>
                <a:lnTo>
                  <a:pt x="107" y="348"/>
                </a:lnTo>
                <a:lnTo>
                  <a:pt x="107" y="348"/>
                </a:lnTo>
                <a:lnTo>
                  <a:pt x="107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9" y="348"/>
                </a:lnTo>
                <a:lnTo>
                  <a:pt x="109" y="348"/>
                </a:lnTo>
                <a:lnTo>
                  <a:pt x="110" y="348"/>
                </a:lnTo>
                <a:lnTo>
                  <a:pt x="110" y="348"/>
                </a:lnTo>
                <a:lnTo>
                  <a:pt x="110" y="348"/>
                </a:lnTo>
                <a:lnTo>
                  <a:pt x="110" y="348"/>
                </a:lnTo>
                <a:lnTo>
                  <a:pt x="111" y="348"/>
                </a:lnTo>
                <a:lnTo>
                  <a:pt x="111" y="349"/>
                </a:lnTo>
                <a:lnTo>
                  <a:pt x="111" y="349"/>
                </a:lnTo>
                <a:lnTo>
                  <a:pt x="111" y="349"/>
                </a:lnTo>
                <a:lnTo>
                  <a:pt x="111" y="349"/>
                </a:lnTo>
                <a:lnTo>
                  <a:pt x="112" y="349"/>
                </a:lnTo>
                <a:lnTo>
                  <a:pt x="112" y="349"/>
                </a:lnTo>
                <a:lnTo>
                  <a:pt x="112" y="349"/>
                </a:lnTo>
                <a:lnTo>
                  <a:pt x="112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5" y="350"/>
                </a:lnTo>
                <a:lnTo>
                  <a:pt x="116" y="350"/>
                </a:lnTo>
                <a:lnTo>
                  <a:pt x="117" y="350"/>
                </a:lnTo>
                <a:lnTo>
                  <a:pt x="117" y="350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20" y="351"/>
                </a:lnTo>
                <a:lnTo>
                  <a:pt x="120" y="351"/>
                </a:lnTo>
                <a:lnTo>
                  <a:pt x="121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1"/>
                </a:lnTo>
                <a:lnTo>
                  <a:pt x="123" y="351"/>
                </a:lnTo>
                <a:lnTo>
                  <a:pt x="123" y="351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4" y="352"/>
                </a:lnTo>
                <a:lnTo>
                  <a:pt x="125" y="352"/>
                </a:lnTo>
                <a:lnTo>
                  <a:pt x="125" y="352"/>
                </a:lnTo>
                <a:lnTo>
                  <a:pt x="125" y="352"/>
                </a:lnTo>
                <a:lnTo>
                  <a:pt x="125" y="352"/>
                </a:lnTo>
                <a:lnTo>
                  <a:pt x="126" y="352"/>
                </a:lnTo>
                <a:lnTo>
                  <a:pt x="126" y="352"/>
                </a:lnTo>
                <a:lnTo>
                  <a:pt x="127" y="352"/>
                </a:lnTo>
                <a:lnTo>
                  <a:pt x="128" y="353"/>
                </a:lnTo>
                <a:lnTo>
                  <a:pt x="129" y="353"/>
                </a:lnTo>
                <a:lnTo>
                  <a:pt x="130" y="353"/>
                </a:lnTo>
                <a:lnTo>
                  <a:pt x="130" y="353"/>
                </a:lnTo>
                <a:lnTo>
                  <a:pt x="131" y="353"/>
                </a:lnTo>
                <a:lnTo>
                  <a:pt x="133" y="354"/>
                </a:lnTo>
                <a:lnTo>
                  <a:pt x="133" y="354"/>
                </a:lnTo>
                <a:lnTo>
                  <a:pt x="133" y="353"/>
                </a:lnTo>
                <a:lnTo>
                  <a:pt x="134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2"/>
                </a:lnTo>
                <a:lnTo>
                  <a:pt x="133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2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2"/>
                </a:lnTo>
                <a:lnTo>
                  <a:pt x="131" y="351"/>
                </a:lnTo>
                <a:lnTo>
                  <a:pt x="131" y="351"/>
                </a:lnTo>
                <a:lnTo>
                  <a:pt x="131" y="351"/>
                </a:lnTo>
                <a:lnTo>
                  <a:pt x="131" y="351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9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8"/>
                </a:lnTo>
                <a:lnTo>
                  <a:pt x="131" y="347"/>
                </a:lnTo>
                <a:lnTo>
                  <a:pt x="132" y="347"/>
                </a:lnTo>
                <a:lnTo>
                  <a:pt x="132" y="347"/>
                </a:lnTo>
                <a:lnTo>
                  <a:pt x="133" y="347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6"/>
                </a:lnTo>
                <a:lnTo>
                  <a:pt x="133" y="345"/>
                </a:lnTo>
                <a:lnTo>
                  <a:pt x="133" y="345"/>
                </a:lnTo>
                <a:lnTo>
                  <a:pt x="133" y="345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4"/>
                </a:lnTo>
                <a:lnTo>
                  <a:pt x="133" y="343"/>
                </a:lnTo>
                <a:lnTo>
                  <a:pt x="133" y="343"/>
                </a:lnTo>
                <a:lnTo>
                  <a:pt x="134" y="343"/>
                </a:lnTo>
                <a:lnTo>
                  <a:pt x="134" y="343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1"/>
                </a:lnTo>
                <a:lnTo>
                  <a:pt x="134" y="341"/>
                </a:lnTo>
                <a:lnTo>
                  <a:pt x="134" y="341"/>
                </a:lnTo>
                <a:lnTo>
                  <a:pt x="134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6" y="341"/>
                </a:lnTo>
                <a:lnTo>
                  <a:pt x="136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1"/>
                </a:lnTo>
                <a:lnTo>
                  <a:pt x="137" y="342"/>
                </a:lnTo>
                <a:lnTo>
                  <a:pt x="137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1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8" y="340"/>
                </a:lnTo>
                <a:lnTo>
                  <a:pt x="139" y="340"/>
                </a:lnTo>
                <a:lnTo>
                  <a:pt x="139" y="340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9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1" y="337"/>
                </a:lnTo>
                <a:lnTo>
                  <a:pt x="141" y="337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5"/>
                </a:lnTo>
                <a:lnTo>
                  <a:pt x="143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5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6" y="335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8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4"/>
                </a:lnTo>
                <a:lnTo>
                  <a:pt x="149" y="335"/>
                </a:lnTo>
                <a:lnTo>
                  <a:pt x="149" y="335"/>
                </a:lnTo>
                <a:lnTo>
                  <a:pt x="149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5"/>
                </a:lnTo>
                <a:lnTo>
                  <a:pt x="150" y="334"/>
                </a:lnTo>
                <a:lnTo>
                  <a:pt x="150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4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2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1" y="330"/>
                </a:lnTo>
                <a:lnTo>
                  <a:pt x="152" y="330"/>
                </a:lnTo>
                <a:lnTo>
                  <a:pt x="152" y="330"/>
                </a:lnTo>
                <a:lnTo>
                  <a:pt x="152" y="330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9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8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2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7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6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2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4" y="325"/>
                </a:lnTo>
                <a:lnTo>
                  <a:pt x="154" y="325"/>
                </a:lnTo>
                <a:lnTo>
                  <a:pt x="154" y="325"/>
                </a:lnTo>
                <a:lnTo>
                  <a:pt x="154" y="325"/>
                </a:lnTo>
                <a:lnTo>
                  <a:pt x="155" y="325"/>
                </a:lnTo>
                <a:lnTo>
                  <a:pt x="155" y="325"/>
                </a:lnTo>
                <a:lnTo>
                  <a:pt x="155" y="325"/>
                </a:lnTo>
                <a:lnTo>
                  <a:pt x="155" y="325"/>
                </a:lnTo>
                <a:lnTo>
                  <a:pt x="156" y="325"/>
                </a:lnTo>
                <a:lnTo>
                  <a:pt x="156" y="325"/>
                </a:lnTo>
                <a:lnTo>
                  <a:pt x="156" y="325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3"/>
                </a:lnTo>
                <a:lnTo>
                  <a:pt x="156" y="323"/>
                </a:lnTo>
                <a:lnTo>
                  <a:pt x="156" y="322"/>
                </a:lnTo>
                <a:lnTo>
                  <a:pt x="156" y="322"/>
                </a:lnTo>
                <a:lnTo>
                  <a:pt x="156" y="321"/>
                </a:lnTo>
                <a:lnTo>
                  <a:pt x="156" y="321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20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6" y="319"/>
                </a:lnTo>
                <a:lnTo>
                  <a:pt x="156" y="318"/>
                </a:lnTo>
                <a:lnTo>
                  <a:pt x="156" y="318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7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6" y="316"/>
                </a:lnTo>
                <a:lnTo>
                  <a:pt x="157" y="316"/>
                </a:lnTo>
                <a:lnTo>
                  <a:pt x="157" y="316"/>
                </a:lnTo>
                <a:lnTo>
                  <a:pt x="157" y="316"/>
                </a:lnTo>
                <a:lnTo>
                  <a:pt x="158" y="316"/>
                </a:lnTo>
                <a:lnTo>
                  <a:pt x="158" y="316"/>
                </a:lnTo>
                <a:lnTo>
                  <a:pt x="158" y="317"/>
                </a:lnTo>
                <a:lnTo>
                  <a:pt x="158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59" y="317"/>
                </a:lnTo>
                <a:lnTo>
                  <a:pt x="160" y="317"/>
                </a:lnTo>
                <a:lnTo>
                  <a:pt x="160" y="317"/>
                </a:lnTo>
                <a:lnTo>
                  <a:pt x="160" y="317"/>
                </a:lnTo>
                <a:lnTo>
                  <a:pt x="160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1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7"/>
                </a:lnTo>
                <a:lnTo>
                  <a:pt x="162" y="316"/>
                </a:lnTo>
                <a:lnTo>
                  <a:pt x="163" y="316"/>
                </a:lnTo>
                <a:lnTo>
                  <a:pt x="163" y="316"/>
                </a:lnTo>
                <a:lnTo>
                  <a:pt x="162" y="316"/>
                </a:lnTo>
                <a:lnTo>
                  <a:pt x="162" y="316"/>
                </a:lnTo>
                <a:lnTo>
                  <a:pt x="162" y="316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5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2" y="314"/>
                </a:lnTo>
                <a:lnTo>
                  <a:pt x="162" y="313"/>
                </a:lnTo>
                <a:lnTo>
                  <a:pt x="162" y="313"/>
                </a:lnTo>
                <a:lnTo>
                  <a:pt x="162" y="313"/>
                </a:lnTo>
                <a:lnTo>
                  <a:pt x="162" y="313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10"/>
                </a:lnTo>
                <a:lnTo>
                  <a:pt x="162" y="309"/>
                </a:lnTo>
                <a:lnTo>
                  <a:pt x="162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3" y="308"/>
                </a:lnTo>
                <a:lnTo>
                  <a:pt x="164" y="308"/>
                </a:lnTo>
                <a:lnTo>
                  <a:pt x="164" y="308"/>
                </a:lnTo>
                <a:lnTo>
                  <a:pt x="164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5" y="308"/>
                </a:lnTo>
                <a:lnTo>
                  <a:pt x="166" y="308"/>
                </a:lnTo>
                <a:lnTo>
                  <a:pt x="166" y="308"/>
                </a:lnTo>
                <a:lnTo>
                  <a:pt x="166" y="307"/>
                </a:lnTo>
                <a:lnTo>
                  <a:pt x="166" y="307"/>
                </a:lnTo>
                <a:lnTo>
                  <a:pt x="166" y="307"/>
                </a:lnTo>
                <a:lnTo>
                  <a:pt x="167" y="307"/>
                </a:lnTo>
                <a:lnTo>
                  <a:pt x="167" y="307"/>
                </a:lnTo>
                <a:lnTo>
                  <a:pt x="167" y="307"/>
                </a:lnTo>
                <a:lnTo>
                  <a:pt x="167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7"/>
                </a:lnTo>
                <a:lnTo>
                  <a:pt x="168" y="307"/>
                </a:lnTo>
                <a:lnTo>
                  <a:pt x="169" y="307"/>
                </a:lnTo>
                <a:lnTo>
                  <a:pt x="169" y="307"/>
                </a:lnTo>
                <a:lnTo>
                  <a:pt x="169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8"/>
                </a:lnTo>
                <a:lnTo>
                  <a:pt x="171" y="308"/>
                </a:lnTo>
                <a:lnTo>
                  <a:pt x="171" y="308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7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5" y="306"/>
                </a:lnTo>
                <a:lnTo>
                  <a:pt x="175" y="306"/>
                </a:lnTo>
                <a:lnTo>
                  <a:pt x="175" y="305"/>
                </a:lnTo>
                <a:lnTo>
                  <a:pt x="175" y="305"/>
                </a:lnTo>
                <a:lnTo>
                  <a:pt x="176" y="305"/>
                </a:lnTo>
                <a:lnTo>
                  <a:pt x="176" y="305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4"/>
                </a:ln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77" y="303"/>
                </a:lnTo>
                <a:lnTo>
                  <a:pt x="177" y="302"/>
                </a:lnTo>
                <a:lnTo>
                  <a:pt x="177" y="302"/>
                </a:lnTo>
                <a:lnTo>
                  <a:pt x="177" y="302"/>
                </a:lnTo>
                <a:lnTo>
                  <a:pt x="178" y="302"/>
                </a:lnTo>
                <a:lnTo>
                  <a:pt x="178" y="302"/>
                </a:lnTo>
                <a:lnTo>
                  <a:pt x="179" y="302"/>
                </a:lnTo>
                <a:lnTo>
                  <a:pt x="179" y="302"/>
                </a:lnTo>
                <a:lnTo>
                  <a:pt x="180" y="302"/>
                </a:lnTo>
                <a:lnTo>
                  <a:pt x="181" y="302"/>
                </a:lnTo>
                <a:lnTo>
                  <a:pt x="181" y="302"/>
                </a:lnTo>
                <a:lnTo>
                  <a:pt x="181" y="302"/>
                </a:lnTo>
                <a:lnTo>
                  <a:pt x="182" y="302"/>
                </a:lnTo>
                <a:lnTo>
                  <a:pt x="182" y="302"/>
                </a:lnTo>
                <a:lnTo>
                  <a:pt x="183" y="302"/>
                </a:lnTo>
                <a:lnTo>
                  <a:pt x="184" y="302"/>
                </a:lnTo>
                <a:lnTo>
                  <a:pt x="184" y="302"/>
                </a:lnTo>
                <a:lnTo>
                  <a:pt x="184" y="302"/>
                </a:lnTo>
                <a:lnTo>
                  <a:pt x="185" y="301"/>
                </a:lnTo>
                <a:lnTo>
                  <a:pt x="185" y="301"/>
                </a:lnTo>
                <a:lnTo>
                  <a:pt x="185" y="301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299"/>
                </a:lnTo>
                <a:lnTo>
                  <a:pt x="186" y="299"/>
                </a:lnTo>
                <a:lnTo>
                  <a:pt x="187" y="298"/>
                </a:lnTo>
                <a:lnTo>
                  <a:pt x="187" y="298"/>
                </a:lnTo>
                <a:lnTo>
                  <a:pt x="187" y="298"/>
                </a:lnTo>
                <a:lnTo>
                  <a:pt x="187" y="297"/>
                </a:lnTo>
                <a:lnTo>
                  <a:pt x="187" y="297"/>
                </a:lnTo>
                <a:lnTo>
                  <a:pt x="187" y="297"/>
                </a:lnTo>
                <a:lnTo>
                  <a:pt x="187" y="296"/>
                </a:lnTo>
                <a:lnTo>
                  <a:pt x="187" y="296"/>
                </a:lnTo>
                <a:lnTo>
                  <a:pt x="187" y="295"/>
                </a:lnTo>
                <a:lnTo>
                  <a:pt x="187" y="295"/>
                </a:lnTo>
                <a:lnTo>
                  <a:pt x="187" y="294"/>
                </a:lnTo>
                <a:lnTo>
                  <a:pt x="187" y="294"/>
                </a:lnTo>
                <a:lnTo>
                  <a:pt x="187" y="294"/>
                </a:lnTo>
                <a:lnTo>
                  <a:pt x="187" y="293"/>
                </a:lnTo>
                <a:lnTo>
                  <a:pt x="187" y="293"/>
                </a:lnTo>
                <a:lnTo>
                  <a:pt x="187" y="293"/>
                </a:lnTo>
                <a:lnTo>
                  <a:pt x="187" y="293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6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2"/>
                </a:lnTo>
                <a:lnTo>
                  <a:pt x="185" y="291"/>
                </a:lnTo>
                <a:lnTo>
                  <a:pt x="185" y="291"/>
                </a:lnTo>
                <a:lnTo>
                  <a:pt x="185" y="291"/>
                </a:lnTo>
                <a:lnTo>
                  <a:pt x="186" y="290"/>
                </a:lnTo>
                <a:lnTo>
                  <a:pt x="186" y="290"/>
                </a:lnTo>
                <a:lnTo>
                  <a:pt x="186" y="290"/>
                </a:lnTo>
                <a:lnTo>
                  <a:pt x="186" y="290"/>
                </a:lnTo>
                <a:lnTo>
                  <a:pt x="187" y="289"/>
                </a:lnTo>
                <a:lnTo>
                  <a:pt x="187" y="289"/>
                </a:lnTo>
                <a:lnTo>
                  <a:pt x="188" y="289"/>
                </a:lnTo>
                <a:lnTo>
                  <a:pt x="188" y="289"/>
                </a:lnTo>
                <a:lnTo>
                  <a:pt x="189" y="289"/>
                </a:lnTo>
                <a:lnTo>
                  <a:pt x="189" y="289"/>
                </a:lnTo>
                <a:lnTo>
                  <a:pt x="189" y="289"/>
                </a:lnTo>
                <a:lnTo>
                  <a:pt x="190" y="289"/>
                </a:lnTo>
                <a:lnTo>
                  <a:pt x="190" y="288"/>
                </a:lnTo>
                <a:lnTo>
                  <a:pt x="190" y="288"/>
                </a:lnTo>
                <a:lnTo>
                  <a:pt x="190" y="288"/>
                </a:lnTo>
                <a:lnTo>
                  <a:pt x="190" y="288"/>
                </a:lnTo>
                <a:lnTo>
                  <a:pt x="189" y="288"/>
                </a:lnTo>
                <a:lnTo>
                  <a:pt x="189" y="287"/>
                </a:lnTo>
                <a:lnTo>
                  <a:pt x="189" y="287"/>
                </a:lnTo>
                <a:lnTo>
                  <a:pt x="189" y="287"/>
                </a:lnTo>
                <a:lnTo>
                  <a:pt x="188" y="286"/>
                </a:lnTo>
                <a:lnTo>
                  <a:pt x="188" y="286"/>
                </a:lnTo>
                <a:lnTo>
                  <a:pt x="188" y="286"/>
                </a:lnTo>
                <a:lnTo>
                  <a:pt x="188" y="285"/>
                </a:lnTo>
                <a:lnTo>
                  <a:pt x="188" y="285"/>
                </a:lnTo>
                <a:lnTo>
                  <a:pt x="188" y="285"/>
                </a:lnTo>
                <a:lnTo>
                  <a:pt x="188" y="284"/>
                </a:lnTo>
                <a:lnTo>
                  <a:pt x="187" y="284"/>
                </a:lnTo>
                <a:lnTo>
                  <a:pt x="187" y="284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2"/>
                </a:lnTo>
                <a:lnTo>
                  <a:pt x="187" y="282"/>
                </a:lnTo>
                <a:lnTo>
                  <a:pt x="187" y="281"/>
                </a:lnTo>
                <a:lnTo>
                  <a:pt x="187" y="281"/>
                </a:lnTo>
                <a:lnTo>
                  <a:pt x="188" y="281"/>
                </a:lnTo>
                <a:lnTo>
                  <a:pt x="188" y="281"/>
                </a:lnTo>
                <a:lnTo>
                  <a:pt x="189" y="281"/>
                </a:lnTo>
                <a:lnTo>
                  <a:pt x="190" y="281"/>
                </a:lnTo>
                <a:lnTo>
                  <a:pt x="191" y="280"/>
                </a:lnTo>
                <a:lnTo>
                  <a:pt x="191" y="280"/>
                </a:lnTo>
                <a:lnTo>
                  <a:pt x="192" y="279"/>
                </a:lnTo>
                <a:lnTo>
                  <a:pt x="193" y="278"/>
                </a:lnTo>
                <a:lnTo>
                  <a:pt x="193" y="278"/>
                </a:lnTo>
                <a:lnTo>
                  <a:pt x="194" y="277"/>
                </a:lnTo>
                <a:lnTo>
                  <a:pt x="194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5" y="275"/>
                </a:lnTo>
                <a:lnTo>
                  <a:pt x="195" y="274"/>
                </a:lnTo>
                <a:lnTo>
                  <a:pt x="196" y="274"/>
                </a:lnTo>
                <a:lnTo>
                  <a:pt x="196" y="273"/>
                </a:lnTo>
                <a:lnTo>
                  <a:pt x="196" y="273"/>
                </a:lnTo>
                <a:lnTo>
                  <a:pt x="196" y="272"/>
                </a:lnTo>
                <a:lnTo>
                  <a:pt x="197" y="272"/>
                </a:lnTo>
                <a:lnTo>
                  <a:pt x="197" y="271"/>
                </a:lnTo>
                <a:lnTo>
                  <a:pt x="198" y="270"/>
                </a:lnTo>
                <a:lnTo>
                  <a:pt x="199" y="268"/>
                </a:lnTo>
                <a:lnTo>
                  <a:pt x="199" y="268"/>
                </a:lnTo>
                <a:lnTo>
                  <a:pt x="199" y="267"/>
                </a:lnTo>
                <a:lnTo>
                  <a:pt x="200" y="267"/>
                </a:lnTo>
                <a:lnTo>
                  <a:pt x="200" y="266"/>
                </a:lnTo>
                <a:lnTo>
                  <a:pt x="201" y="266"/>
                </a:lnTo>
                <a:lnTo>
                  <a:pt x="201" y="265"/>
                </a:lnTo>
                <a:lnTo>
                  <a:pt x="202" y="265"/>
                </a:lnTo>
                <a:lnTo>
                  <a:pt x="203" y="265"/>
                </a:lnTo>
                <a:lnTo>
                  <a:pt x="203" y="264"/>
                </a:lnTo>
                <a:lnTo>
                  <a:pt x="203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3"/>
                </a:lnTo>
                <a:lnTo>
                  <a:pt x="204" y="263"/>
                </a:lnTo>
                <a:lnTo>
                  <a:pt x="204" y="263"/>
                </a:lnTo>
                <a:lnTo>
                  <a:pt x="205" y="263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5" y="261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4" y="258"/>
                </a:lnTo>
                <a:lnTo>
                  <a:pt x="204" y="258"/>
                </a:lnTo>
                <a:lnTo>
                  <a:pt x="204" y="257"/>
                </a:lnTo>
                <a:lnTo>
                  <a:pt x="204" y="256"/>
                </a:lnTo>
                <a:lnTo>
                  <a:pt x="204" y="256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5" y="254"/>
                </a:lnTo>
                <a:lnTo>
                  <a:pt x="206" y="253"/>
                </a:lnTo>
                <a:lnTo>
                  <a:pt x="206" y="253"/>
                </a:lnTo>
                <a:lnTo>
                  <a:pt x="206" y="252"/>
                </a:lnTo>
                <a:lnTo>
                  <a:pt x="207" y="251"/>
                </a:lnTo>
                <a:lnTo>
                  <a:pt x="207" y="251"/>
                </a:lnTo>
                <a:lnTo>
                  <a:pt x="207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6" y="247"/>
                </a:lnTo>
                <a:lnTo>
                  <a:pt x="206" y="246"/>
                </a:lnTo>
                <a:lnTo>
                  <a:pt x="207" y="246"/>
                </a:lnTo>
                <a:lnTo>
                  <a:pt x="207" y="245"/>
                </a:lnTo>
                <a:lnTo>
                  <a:pt x="207" y="245"/>
                </a:lnTo>
                <a:lnTo>
                  <a:pt x="207" y="244"/>
                </a:lnTo>
                <a:lnTo>
                  <a:pt x="208" y="244"/>
                </a:lnTo>
                <a:lnTo>
                  <a:pt x="208" y="244"/>
                </a:lnTo>
                <a:lnTo>
                  <a:pt x="208" y="244"/>
                </a:lnTo>
                <a:lnTo>
                  <a:pt x="208" y="243"/>
                </a:lnTo>
                <a:lnTo>
                  <a:pt x="208" y="243"/>
                </a:lnTo>
                <a:lnTo>
                  <a:pt x="208" y="242"/>
                </a:lnTo>
                <a:lnTo>
                  <a:pt x="208" y="242"/>
                </a:lnTo>
                <a:lnTo>
                  <a:pt x="208" y="242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7" y="241"/>
                </a:lnTo>
                <a:lnTo>
                  <a:pt x="206" y="241"/>
                </a:lnTo>
                <a:lnTo>
                  <a:pt x="206" y="241"/>
                </a:lnTo>
                <a:lnTo>
                  <a:pt x="206" y="241"/>
                </a:lnTo>
                <a:lnTo>
                  <a:pt x="205" y="241"/>
                </a:lnTo>
                <a:lnTo>
                  <a:pt x="205" y="241"/>
                </a:lnTo>
                <a:lnTo>
                  <a:pt x="205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lnTo>
                  <a:pt x="205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4" y="238"/>
                </a:lnTo>
                <a:lnTo>
                  <a:pt x="203" y="237"/>
                </a:lnTo>
                <a:lnTo>
                  <a:pt x="203" y="237"/>
                </a:lnTo>
                <a:lnTo>
                  <a:pt x="203" y="237"/>
                </a:lnTo>
                <a:lnTo>
                  <a:pt x="203" y="237"/>
                </a:lnTo>
                <a:lnTo>
                  <a:pt x="203" y="236"/>
                </a:lnTo>
                <a:lnTo>
                  <a:pt x="202" y="235"/>
                </a:lnTo>
                <a:lnTo>
                  <a:pt x="202" y="234"/>
                </a:lnTo>
                <a:lnTo>
                  <a:pt x="202" y="234"/>
                </a:lnTo>
                <a:lnTo>
                  <a:pt x="202" y="234"/>
                </a:lnTo>
                <a:lnTo>
                  <a:pt x="202" y="233"/>
                </a:lnTo>
                <a:lnTo>
                  <a:pt x="202" y="233"/>
                </a:lnTo>
                <a:lnTo>
                  <a:pt x="201" y="232"/>
                </a:lnTo>
                <a:lnTo>
                  <a:pt x="201" y="231"/>
                </a:lnTo>
                <a:lnTo>
                  <a:pt x="200" y="231"/>
                </a:lnTo>
                <a:lnTo>
                  <a:pt x="200" y="230"/>
                </a:lnTo>
                <a:lnTo>
                  <a:pt x="200" y="230"/>
                </a:lnTo>
                <a:lnTo>
                  <a:pt x="200" y="229"/>
                </a:lnTo>
                <a:lnTo>
                  <a:pt x="200" y="229"/>
                </a:lnTo>
                <a:lnTo>
                  <a:pt x="200" y="228"/>
                </a:lnTo>
                <a:lnTo>
                  <a:pt x="200" y="228"/>
                </a:lnTo>
                <a:lnTo>
                  <a:pt x="201" y="227"/>
                </a:lnTo>
                <a:lnTo>
                  <a:pt x="201" y="227"/>
                </a:lnTo>
                <a:lnTo>
                  <a:pt x="201" y="227"/>
                </a:lnTo>
                <a:lnTo>
                  <a:pt x="202" y="226"/>
                </a:lnTo>
                <a:lnTo>
                  <a:pt x="202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4" y="224"/>
                </a:lnTo>
                <a:lnTo>
                  <a:pt x="204" y="224"/>
                </a:lnTo>
                <a:lnTo>
                  <a:pt x="204" y="224"/>
                </a:lnTo>
                <a:lnTo>
                  <a:pt x="205" y="224"/>
                </a:lnTo>
                <a:lnTo>
                  <a:pt x="205" y="223"/>
                </a:lnTo>
                <a:lnTo>
                  <a:pt x="20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2"/>
                </a:lnTo>
                <a:lnTo>
                  <a:pt x="207" y="222"/>
                </a:lnTo>
                <a:lnTo>
                  <a:pt x="207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8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1"/>
                </a:lnTo>
                <a:lnTo>
                  <a:pt x="209" y="220"/>
                </a:lnTo>
                <a:lnTo>
                  <a:pt x="209" y="220"/>
                </a:lnTo>
                <a:lnTo>
                  <a:pt x="209" y="220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9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7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4"/>
                </a:lnTo>
                <a:lnTo>
                  <a:pt x="212" y="213"/>
                </a:lnTo>
                <a:lnTo>
                  <a:pt x="212" y="213"/>
                </a:lnTo>
                <a:lnTo>
                  <a:pt x="212" y="213"/>
                </a:lnTo>
                <a:lnTo>
                  <a:pt x="213" y="213"/>
                </a:lnTo>
                <a:lnTo>
                  <a:pt x="214" y="213"/>
                </a:lnTo>
                <a:lnTo>
                  <a:pt x="214" y="213"/>
                </a:lnTo>
                <a:lnTo>
                  <a:pt x="214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2"/>
                </a:lnTo>
                <a:lnTo>
                  <a:pt x="217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0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8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1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5"/>
                </a:lnTo>
                <a:lnTo>
                  <a:pt x="224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5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6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4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2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3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3"/>
                </a:lnTo>
                <a:lnTo>
                  <a:pt x="234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6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7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1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2" y="202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3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4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3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5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4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49" y="203"/>
                </a:lnTo>
                <a:lnTo>
                  <a:pt x="249" y="203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49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4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2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2"/>
                </a:lnTo>
                <a:lnTo>
                  <a:pt x="253" y="201"/>
                </a:lnTo>
                <a:lnTo>
                  <a:pt x="253" y="201"/>
                </a:lnTo>
                <a:lnTo>
                  <a:pt x="253" y="201"/>
                </a:lnTo>
                <a:lnTo>
                  <a:pt x="253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1"/>
                </a:lnTo>
                <a:lnTo>
                  <a:pt x="254" y="200"/>
                </a:lnTo>
                <a:lnTo>
                  <a:pt x="254" y="200"/>
                </a:lnTo>
                <a:lnTo>
                  <a:pt x="254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200"/>
                </a:lnTo>
                <a:lnTo>
                  <a:pt x="255" y="199"/>
                </a:lnTo>
                <a:lnTo>
                  <a:pt x="255" y="199"/>
                </a:lnTo>
                <a:lnTo>
                  <a:pt x="255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6" y="198"/>
                </a:lnTo>
                <a:lnTo>
                  <a:pt x="257" y="198"/>
                </a:lnTo>
                <a:lnTo>
                  <a:pt x="257" y="198"/>
                </a:lnTo>
                <a:lnTo>
                  <a:pt x="257" y="198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7" y="196"/>
                </a:lnTo>
                <a:lnTo>
                  <a:pt x="258" y="196"/>
                </a:lnTo>
                <a:lnTo>
                  <a:pt x="258" y="195"/>
                </a:lnTo>
                <a:lnTo>
                  <a:pt x="259" y="195"/>
                </a:lnTo>
                <a:lnTo>
                  <a:pt x="259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2" y="195"/>
                </a:lnTo>
                <a:lnTo>
                  <a:pt x="262" y="195"/>
                </a:lnTo>
                <a:lnTo>
                  <a:pt x="262" y="195"/>
                </a:lnTo>
                <a:lnTo>
                  <a:pt x="263" y="196"/>
                </a:lnTo>
                <a:lnTo>
                  <a:pt x="263" y="196"/>
                </a:lnTo>
                <a:lnTo>
                  <a:pt x="264" y="196"/>
                </a:lnTo>
                <a:lnTo>
                  <a:pt x="264" y="196"/>
                </a:lnTo>
                <a:lnTo>
                  <a:pt x="264" y="196"/>
                </a:lnTo>
                <a:lnTo>
                  <a:pt x="265" y="196"/>
                </a:lnTo>
                <a:lnTo>
                  <a:pt x="266" y="196"/>
                </a:lnTo>
                <a:lnTo>
                  <a:pt x="266" y="196"/>
                </a:lnTo>
                <a:lnTo>
                  <a:pt x="267" y="196"/>
                </a:lnTo>
                <a:lnTo>
                  <a:pt x="267" y="195"/>
                </a:lnTo>
                <a:lnTo>
                  <a:pt x="268" y="195"/>
                </a:lnTo>
                <a:lnTo>
                  <a:pt x="269" y="195"/>
                </a:lnTo>
                <a:lnTo>
                  <a:pt x="270" y="195"/>
                </a:lnTo>
                <a:lnTo>
                  <a:pt x="270" y="195"/>
                </a:lnTo>
                <a:lnTo>
                  <a:pt x="271" y="195"/>
                </a:lnTo>
                <a:lnTo>
                  <a:pt x="271" y="195"/>
                </a:lnTo>
                <a:lnTo>
                  <a:pt x="272" y="195"/>
                </a:lnTo>
                <a:lnTo>
                  <a:pt x="272" y="195"/>
                </a:lnTo>
                <a:lnTo>
                  <a:pt x="272" y="195"/>
                </a:lnTo>
                <a:lnTo>
                  <a:pt x="272" y="195"/>
                </a:lnTo>
                <a:lnTo>
                  <a:pt x="273" y="196"/>
                </a:lnTo>
                <a:lnTo>
                  <a:pt x="273" y="196"/>
                </a:lnTo>
                <a:lnTo>
                  <a:pt x="273" y="196"/>
                </a:lnTo>
                <a:lnTo>
                  <a:pt x="273" y="197"/>
                </a:lnTo>
                <a:lnTo>
                  <a:pt x="273" y="197"/>
                </a:lnTo>
                <a:lnTo>
                  <a:pt x="273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4" y="197"/>
                </a:lnTo>
                <a:lnTo>
                  <a:pt x="275" y="197"/>
                </a:lnTo>
                <a:lnTo>
                  <a:pt x="275" y="197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7" y="198"/>
                </a:lnTo>
                <a:lnTo>
                  <a:pt x="278" y="198"/>
                </a:lnTo>
                <a:lnTo>
                  <a:pt x="278" y="198"/>
                </a:lnTo>
                <a:lnTo>
                  <a:pt x="279" y="198"/>
                </a:lnTo>
                <a:lnTo>
                  <a:pt x="280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1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2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199"/>
                </a:lnTo>
                <a:lnTo>
                  <a:pt x="283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4" y="200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5" y="201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2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6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3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7" y="204"/>
                </a:lnTo>
                <a:lnTo>
                  <a:pt x="288" y="204"/>
                </a:lnTo>
                <a:lnTo>
                  <a:pt x="288" y="204"/>
                </a:lnTo>
                <a:lnTo>
                  <a:pt x="288" y="204"/>
                </a:lnTo>
                <a:lnTo>
                  <a:pt x="288" y="205"/>
                </a:lnTo>
                <a:lnTo>
                  <a:pt x="288" y="205"/>
                </a:lnTo>
                <a:lnTo>
                  <a:pt x="288" y="205"/>
                </a:lnTo>
                <a:lnTo>
                  <a:pt x="288" y="205"/>
                </a:lnTo>
                <a:lnTo>
                  <a:pt x="289" y="205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6"/>
                </a:lnTo>
                <a:lnTo>
                  <a:pt x="290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07"/>
                </a:lnTo>
                <a:lnTo>
                  <a:pt x="292" y="207"/>
                </a:lnTo>
                <a:lnTo>
                  <a:pt x="292" y="207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2" y="208"/>
                </a:lnTo>
                <a:lnTo>
                  <a:pt x="293" y="208"/>
                </a:lnTo>
                <a:lnTo>
                  <a:pt x="293" y="208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09"/>
                </a:lnTo>
                <a:lnTo>
                  <a:pt x="293" y="210"/>
                </a:lnTo>
                <a:lnTo>
                  <a:pt x="294" y="210"/>
                </a:lnTo>
                <a:lnTo>
                  <a:pt x="294" y="211"/>
                </a:lnTo>
                <a:lnTo>
                  <a:pt x="294" y="212"/>
                </a:lnTo>
                <a:lnTo>
                  <a:pt x="294" y="212"/>
                </a:lnTo>
                <a:lnTo>
                  <a:pt x="294" y="212"/>
                </a:lnTo>
                <a:lnTo>
                  <a:pt x="295" y="212"/>
                </a:lnTo>
                <a:lnTo>
                  <a:pt x="295" y="213"/>
                </a:lnTo>
                <a:lnTo>
                  <a:pt x="295" y="213"/>
                </a:lnTo>
                <a:lnTo>
                  <a:pt x="295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7" y="214"/>
                </a:lnTo>
                <a:lnTo>
                  <a:pt x="297" y="214"/>
                </a:lnTo>
                <a:lnTo>
                  <a:pt x="297" y="214"/>
                </a:lnTo>
                <a:lnTo>
                  <a:pt x="297" y="214"/>
                </a:lnTo>
                <a:lnTo>
                  <a:pt x="298" y="214"/>
                </a:lnTo>
                <a:lnTo>
                  <a:pt x="298" y="214"/>
                </a:lnTo>
                <a:lnTo>
                  <a:pt x="298" y="214"/>
                </a:lnTo>
                <a:lnTo>
                  <a:pt x="299" y="215"/>
                </a:lnTo>
                <a:lnTo>
                  <a:pt x="299" y="215"/>
                </a:lnTo>
                <a:lnTo>
                  <a:pt x="299" y="215"/>
                </a:lnTo>
                <a:lnTo>
                  <a:pt x="300" y="215"/>
                </a:lnTo>
                <a:lnTo>
                  <a:pt x="300" y="215"/>
                </a:lnTo>
                <a:lnTo>
                  <a:pt x="300" y="216"/>
                </a:lnTo>
                <a:lnTo>
                  <a:pt x="301" y="216"/>
                </a:lnTo>
                <a:lnTo>
                  <a:pt x="301" y="216"/>
                </a:lnTo>
                <a:lnTo>
                  <a:pt x="301" y="216"/>
                </a:lnTo>
                <a:lnTo>
                  <a:pt x="302" y="216"/>
                </a:lnTo>
                <a:lnTo>
                  <a:pt x="302" y="216"/>
                </a:lnTo>
                <a:lnTo>
                  <a:pt x="302" y="217"/>
                </a:lnTo>
                <a:lnTo>
                  <a:pt x="302" y="217"/>
                </a:lnTo>
                <a:lnTo>
                  <a:pt x="302" y="217"/>
                </a:lnTo>
                <a:lnTo>
                  <a:pt x="302" y="218"/>
                </a:lnTo>
                <a:lnTo>
                  <a:pt x="302" y="218"/>
                </a:lnTo>
                <a:lnTo>
                  <a:pt x="302" y="218"/>
                </a:lnTo>
                <a:lnTo>
                  <a:pt x="303" y="219"/>
                </a:lnTo>
                <a:lnTo>
                  <a:pt x="303" y="219"/>
                </a:lnTo>
                <a:lnTo>
                  <a:pt x="304" y="220"/>
                </a:lnTo>
                <a:lnTo>
                  <a:pt x="304" y="220"/>
                </a:lnTo>
                <a:lnTo>
                  <a:pt x="304" y="220"/>
                </a:lnTo>
                <a:lnTo>
                  <a:pt x="305" y="221"/>
                </a:lnTo>
                <a:lnTo>
                  <a:pt x="306" y="222"/>
                </a:lnTo>
                <a:lnTo>
                  <a:pt x="306" y="222"/>
                </a:lnTo>
                <a:lnTo>
                  <a:pt x="307" y="222"/>
                </a:lnTo>
                <a:lnTo>
                  <a:pt x="307" y="223"/>
                </a:lnTo>
                <a:lnTo>
                  <a:pt x="308" y="224"/>
                </a:lnTo>
                <a:lnTo>
                  <a:pt x="309" y="224"/>
                </a:lnTo>
                <a:lnTo>
                  <a:pt x="310" y="225"/>
                </a:lnTo>
                <a:lnTo>
                  <a:pt x="310" y="225"/>
                </a:lnTo>
                <a:lnTo>
                  <a:pt x="310" y="225"/>
                </a:lnTo>
                <a:lnTo>
                  <a:pt x="311" y="226"/>
                </a:lnTo>
                <a:lnTo>
                  <a:pt x="312" y="227"/>
                </a:lnTo>
                <a:lnTo>
                  <a:pt x="312" y="227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2" y="229"/>
                </a:lnTo>
                <a:lnTo>
                  <a:pt x="312" y="229"/>
                </a:lnTo>
                <a:lnTo>
                  <a:pt x="312" y="229"/>
                </a:lnTo>
                <a:lnTo>
                  <a:pt x="313" y="230"/>
                </a:lnTo>
                <a:lnTo>
                  <a:pt x="313" y="230"/>
                </a:lnTo>
                <a:lnTo>
                  <a:pt x="313" y="229"/>
                </a:lnTo>
                <a:lnTo>
                  <a:pt x="314" y="229"/>
                </a:lnTo>
                <a:lnTo>
                  <a:pt x="315" y="228"/>
                </a:lnTo>
                <a:lnTo>
                  <a:pt x="316" y="227"/>
                </a:lnTo>
                <a:lnTo>
                  <a:pt x="316" y="226"/>
                </a:lnTo>
                <a:lnTo>
                  <a:pt x="318" y="224"/>
                </a:lnTo>
                <a:lnTo>
                  <a:pt x="318" y="223"/>
                </a:lnTo>
                <a:lnTo>
                  <a:pt x="320" y="222"/>
                </a:lnTo>
                <a:lnTo>
                  <a:pt x="321" y="221"/>
                </a:lnTo>
                <a:lnTo>
                  <a:pt x="321" y="221"/>
                </a:lnTo>
                <a:lnTo>
                  <a:pt x="321" y="220"/>
                </a:lnTo>
                <a:lnTo>
                  <a:pt x="322" y="219"/>
                </a:lnTo>
                <a:lnTo>
                  <a:pt x="324" y="217"/>
                </a:lnTo>
                <a:lnTo>
                  <a:pt x="325" y="216"/>
                </a:lnTo>
                <a:lnTo>
                  <a:pt x="326" y="214"/>
                </a:lnTo>
                <a:lnTo>
                  <a:pt x="326" y="214"/>
                </a:lnTo>
                <a:lnTo>
                  <a:pt x="327" y="213"/>
                </a:lnTo>
                <a:lnTo>
                  <a:pt x="328" y="212"/>
                </a:lnTo>
                <a:lnTo>
                  <a:pt x="329" y="210"/>
                </a:lnTo>
                <a:lnTo>
                  <a:pt x="330" y="209"/>
                </a:lnTo>
                <a:lnTo>
                  <a:pt x="331" y="208"/>
                </a:lnTo>
                <a:lnTo>
                  <a:pt x="332" y="206"/>
                </a:lnTo>
                <a:lnTo>
                  <a:pt x="333" y="204"/>
                </a:lnTo>
                <a:lnTo>
                  <a:pt x="333" y="204"/>
                </a:lnTo>
                <a:lnTo>
                  <a:pt x="334" y="202"/>
                </a:lnTo>
                <a:lnTo>
                  <a:pt x="335" y="202"/>
                </a:lnTo>
                <a:lnTo>
                  <a:pt x="335" y="201"/>
                </a:lnTo>
                <a:lnTo>
                  <a:pt x="335" y="201"/>
                </a:lnTo>
                <a:lnTo>
                  <a:pt x="338" y="198"/>
                </a:lnTo>
                <a:lnTo>
                  <a:pt x="339" y="195"/>
                </a:lnTo>
                <a:lnTo>
                  <a:pt x="341" y="193"/>
                </a:lnTo>
                <a:lnTo>
                  <a:pt x="343" y="190"/>
                </a:lnTo>
                <a:lnTo>
                  <a:pt x="344" y="189"/>
                </a:lnTo>
                <a:lnTo>
                  <a:pt x="346" y="188"/>
                </a:lnTo>
                <a:lnTo>
                  <a:pt x="349" y="186"/>
                </a:lnTo>
                <a:lnTo>
                  <a:pt x="349" y="186"/>
                </a:lnTo>
                <a:lnTo>
                  <a:pt x="350" y="185"/>
                </a:lnTo>
                <a:lnTo>
                  <a:pt x="353" y="183"/>
                </a:lnTo>
                <a:lnTo>
                  <a:pt x="353" y="183"/>
                </a:lnTo>
                <a:lnTo>
                  <a:pt x="354" y="182"/>
                </a:lnTo>
                <a:lnTo>
                  <a:pt x="355" y="181"/>
                </a:lnTo>
                <a:lnTo>
                  <a:pt x="359" y="179"/>
                </a:lnTo>
                <a:lnTo>
                  <a:pt x="361" y="177"/>
                </a:lnTo>
                <a:lnTo>
                  <a:pt x="361" y="177"/>
                </a:lnTo>
                <a:lnTo>
                  <a:pt x="361" y="177"/>
                </a:lnTo>
                <a:lnTo>
                  <a:pt x="364" y="175"/>
                </a:lnTo>
                <a:lnTo>
                  <a:pt x="364" y="175"/>
                </a:lnTo>
                <a:lnTo>
                  <a:pt x="366" y="174"/>
                </a:lnTo>
                <a:lnTo>
                  <a:pt x="365" y="174"/>
                </a:lnTo>
                <a:lnTo>
                  <a:pt x="364" y="172"/>
                </a:lnTo>
                <a:lnTo>
                  <a:pt x="360" y="167"/>
                </a:lnTo>
                <a:lnTo>
                  <a:pt x="360" y="166"/>
                </a:lnTo>
                <a:lnTo>
                  <a:pt x="360" y="166"/>
                </a:lnTo>
                <a:lnTo>
                  <a:pt x="358" y="162"/>
                </a:lnTo>
                <a:lnTo>
                  <a:pt x="357" y="162"/>
                </a:lnTo>
                <a:lnTo>
                  <a:pt x="357" y="161"/>
                </a:lnTo>
                <a:lnTo>
                  <a:pt x="356" y="160"/>
                </a:lnTo>
                <a:lnTo>
                  <a:pt x="355" y="159"/>
                </a:lnTo>
                <a:lnTo>
                  <a:pt x="355" y="159"/>
                </a:lnTo>
                <a:lnTo>
                  <a:pt x="352" y="158"/>
                </a:lnTo>
                <a:lnTo>
                  <a:pt x="352" y="158"/>
                </a:lnTo>
                <a:lnTo>
                  <a:pt x="352" y="157"/>
                </a:lnTo>
                <a:lnTo>
                  <a:pt x="351" y="157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5"/>
                </a:lnTo>
                <a:lnTo>
                  <a:pt x="346" y="154"/>
                </a:lnTo>
                <a:lnTo>
                  <a:pt x="343" y="153"/>
                </a:lnTo>
                <a:lnTo>
                  <a:pt x="341" y="151"/>
                </a:lnTo>
                <a:lnTo>
                  <a:pt x="340" y="151"/>
                </a:lnTo>
                <a:lnTo>
                  <a:pt x="336" y="148"/>
                </a:lnTo>
                <a:lnTo>
                  <a:pt x="334" y="148"/>
                </a:lnTo>
                <a:lnTo>
                  <a:pt x="331" y="146"/>
                </a:lnTo>
                <a:lnTo>
                  <a:pt x="326" y="143"/>
                </a:lnTo>
                <a:lnTo>
                  <a:pt x="326" y="143"/>
                </a:lnTo>
                <a:lnTo>
                  <a:pt x="326" y="143"/>
                </a:lnTo>
                <a:lnTo>
                  <a:pt x="321" y="143"/>
                </a:lnTo>
                <a:lnTo>
                  <a:pt x="319" y="142"/>
                </a:lnTo>
                <a:lnTo>
                  <a:pt x="317" y="140"/>
                </a:lnTo>
                <a:lnTo>
                  <a:pt x="317" y="139"/>
                </a:lnTo>
                <a:lnTo>
                  <a:pt x="316" y="138"/>
                </a:lnTo>
                <a:lnTo>
                  <a:pt x="316" y="137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6"/>
                </a:lnTo>
                <a:lnTo>
                  <a:pt x="315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7" y="135"/>
                </a:lnTo>
                <a:lnTo>
                  <a:pt x="320" y="133"/>
                </a:lnTo>
                <a:lnTo>
                  <a:pt x="320" y="132"/>
                </a:lnTo>
                <a:lnTo>
                  <a:pt x="322" y="132"/>
                </a:lnTo>
                <a:lnTo>
                  <a:pt x="318" y="126"/>
                </a:lnTo>
                <a:lnTo>
                  <a:pt x="315" y="123"/>
                </a:lnTo>
                <a:lnTo>
                  <a:pt x="313" y="125"/>
                </a:lnTo>
                <a:lnTo>
                  <a:pt x="313" y="125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5"/>
                </a:lnTo>
                <a:lnTo>
                  <a:pt x="312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1" y="124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5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9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4"/>
                </a:lnTo>
                <a:lnTo>
                  <a:pt x="308" y="123"/>
                </a:lnTo>
                <a:lnTo>
                  <a:pt x="308" y="123"/>
                </a:lnTo>
                <a:lnTo>
                  <a:pt x="308" y="123"/>
                </a:lnTo>
                <a:lnTo>
                  <a:pt x="308" y="123"/>
                </a:lnTo>
                <a:lnTo>
                  <a:pt x="307" y="123"/>
                </a:lnTo>
                <a:lnTo>
                  <a:pt x="307" y="122"/>
                </a:lnTo>
                <a:lnTo>
                  <a:pt x="307" y="122"/>
                </a:lnTo>
                <a:lnTo>
                  <a:pt x="307" y="122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6" y="121"/>
                </a:lnTo>
                <a:lnTo>
                  <a:pt x="305" y="121"/>
                </a:lnTo>
                <a:lnTo>
                  <a:pt x="305" y="120"/>
                </a:lnTo>
                <a:lnTo>
                  <a:pt x="305" y="120"/>
                </a:lnTo>
                <a:lnTo>
                  <a:pt x="305" y="120"/>
                </a:lnTo>
                <a:lnTo>
                  <a:pt x="305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19"/>
                </a:lnTo>
                <a:lnTo>
                  <a:pt x="304" y="119"/>
                </a:lnTo>
                <a:lnTo>
                  <a:pt x="304" y="119"/>
                </a:lnTo>
                <a:lnTo>
                  <a:pt x="304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3" y="118"/>
                </a:lnTo>
                <a:lnTo>
                  <a:pt x="304" y="118"/>
                </a:lnTo>
                <a:lnTo>
                  <a:pt x="304" y="118"/>
                </a:lnTo>
                <a:lnTo>
                  <a:pt x="304" y="118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4" y="117"/>
                </a:lnTo>
                <a:lnTo>
                  <a:pt x="305" y="117"/>
                </a:lnTo>
                <a:lnTo>
                  <a:pt x="305" y="117"/>
                </a:lnTo>
                <a:lnTo>
                  <a:pt x="305" y="117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5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4" y="116"/>
                </a:lnTo>
                <a:lnTo>
                  <a:pt x="303" y="116"/>
                </a:lnTo>
                <a:lnTo>
                  <a:pt x="303" y="115"/>
                </a:lnTo>
                <a:lnTo>
                  <a:pt x="303" y="115"/>
                </a:lnTo>
                <a:lnTo>
                  <a:pt x="303" y="115"/>
                </a:lnTo>
                <a:lnTo>
                  <a:pt x="303" y="115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4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3"/>
                </a:lnTo>
                <a:lnTo>
                  <a:pt x="303" y="112"/>
                </a:lnTo>
                <a:lnTo>
                  <a:pt x="303" y="112"/>
                </a:lnTo>
                <a:lnTo>
                  <a:pt x="303" y="112"/>
                </a:lnTo>
                <a:lnTo>
                  <a:pt x="303" y="112"/>
                </a:lnTo>
                <a:lnTo>
                  <a:pt x="303" y="111"/>
                </a:lnTo>
                <a:lnTo>
                  <a:pt x="302" y="111"/>
                </a:lnTo>
                <a:lnTo>
                  <a:pt x="302" y="111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09"/>
                </a:lnTo>
                <a:lnTo>
                  <a:pt x="302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1" y="107"/>
                </a:lnTo>
                <a:lnTo>
                  <a:pt x="300" y="107"/>
                </a:lnTo>
                <a:lnTo>
                  <a:pt x="300" y="106"/>
                </a:lnTo>
                <a:lnTo>
                  <a:pt x="300" y="106"/>
                </a:lnTo>
                <a:lnTo>
                  <a:pt x="300" y="106"/>
                </a:lnTo>
                <a:lnTo>
                  <a:pt x="300" y="106"/>
                </a:lnTo>
                <a:lnTo>
                  <a:pt x="301" y="106"/>
                </a:lnTo>
                <a:lnTo>
                  <a:pt x="301" y="106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5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1" y="104"/>
                </a:lnTo>
                <a:lnTo>
                  <a:pt x="300" y="104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5"/>
                </a:lnTo>
                <a:lnTo>
                  <a:pt x="300" y="104"/>
                </a:lnTo>
                <a:lnTo>
                  <a:pt x="300" y="104"/>
                </a:lnTo>
                <a:lnTo>
                  <a:pt x="300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4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9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2"/>
                </a:lnTo>
                <a:lnTo>
                  <a:pt x="298" y="102"/>
                </a:lnTo>
                <a:lnTo>
                  <a:pt x="298" y="102"/>
                </a:lnTo>
                <a:lnTo>
                  <a:pt x="297" y="102"/>
                </a:lnTo>
                <a:lnTo>
                  <a:pt x="297" y="102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1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7" y="100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6" y="99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7" y="97"/>
                </a:lnTo>
                <a:lnTo>
                  <a:pt x="296" y="96"/>
                </a:lnTo>
                <a:lnTo>
                  <a:pt x="296" y="96"/>
                </a:lnTo>
                <a:lnTo>
                  <a:pt x="296" y="96"/>
                </a:lnTo>
                <a:lnTo>
                  <a:pt x="294" y="95"/>
                </a:lnTo>
                <a:lnTo>
                  <a:pt x="293" y="94"/>
                </a:lnTo>
                <a:lnTo>
                  <a:pt x="293" y="94"/>
                </a:lnTo>
                <a:lnTo>
                  <a:pt x="293" y="94"/>
                </a:lnTo>
                <a:lnTo>
                  <a:pt x="292" y="93"/>
                </a:lnTo>
                <a:lnTo>
                  <a:pt x="291" y="92"/>
                </a:lnTo>
                <a:lnTo>
                  <a:pt x="290" y="92"/>
                </a:lnTo>
                <a:lnTo>
                  <a:pt x="289" y="91"/>
                </a:lnTo>
                <a:lnTo>
                  <a:pt x="288" y="91"/>
                </a:lnTo>
                <a:lnTo>
                  <a:pt x="288" y="90"/>
                </a:lnTo>
                <a:lnTo>
                  <a:pt x="287" y="90"/>
                </a:lnTo>
                <a:lnTo>
                  <a:pt x="286" y="89"/>
                </a:lnTo>
                <a:lnTo>
                  <a:pt x="285" y="89"/>
                </a:lnTo>
                <a:lnTo>
                  <a:pt x="285" y="88"/>
                </a:lnTo>
                <a:lnTo>
                  <a:pt x="284" y="88"/>
                </a:lnTo>
                <a:lnTo>
                  <a:pt x="283" y="88"/>
                </a:lnTo>
                <a:lnTo>
                  <a:pt x="282" y="87"/>
                </a:lnTo>
                <a:lnTo>
                  <a:pt x="280" y="86"/>
                </a:lnTo>
                <a:lnTo>
                  <a:pt x="280" y="86"/>
                </a:lnTo>
                <a:lnTo>
                  <a:pt x="276" y="84"/>
                </a:lnTo>
                <a:lnTo>
                  <a:pt x="272" y="82"/>
                </a:lnTo>
                <a:lnTo>
                  <a:pt x="264" y="73"/>
                </a:lnTo>
                <a:lnTo>
                  <a:pt x="263" y="72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60" y="68"/>
                </a:lnTo>
                <a:lnTo>
                  <a:pt x="259" y="67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7" y="65"/>
                </a:lnTo>
                <a:lnTo>
                  <a:pt x="257" y="65"/>
                </a:lnTo>
                <a:lnTo>
                  <a:pt x="257" y="65"/>
                </a:lnTo>
                <a:lnTo>
                  <a:pt x="256" y="64"/>
                </a:lnTo>
                <a:lnTo>
                  <a:pt x="255" y="63"/>
                </a:lnTo>
                <a:lnTo>
                  <a:pt x="255" y="62"/>
                </a:lnTo>
                <a:lnTo>
                  <a:pt x="254" y="62"/>
                </a:lnTo>
                <a:lnTo>
                  <a:pt x="254" y="61"/>
                </a:lnTo>
                <a:lnTo>
                  <a:pt x="254" y="61"/>
                </a:lnTo>
                <a:lnTo>
                  <a:pt x="254" y="61"/>
                </a:lnTo>
                <a:lnTo>
                  <a:pt x="254" y="60"/>
                </a:lnTo>
                <a:lnTo>
                  <a:pt x="253" y="59"/>
                </a:lnTo>
                <a:lnTo>
                  <a:pt x="253" y="58"/>
                </a:lnTo>
                <a:lnTo>
                  <a:pt x="252" y="58"/>
                </a:lnTo>
                <a:lnTo>
                  <a:pt x="253" y="58"/>
                </a:lnTo>
                <a:lnTo>
                  <a:pt x="248" y="58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6" y="58"/>
                </a:lnTo>
                <a:lnTo>
                  <a:pt x="245" y="58"/>
                </a:lnTo>
                <a:lnTo>
                  <a:pt x="245" y="57"/>
                </a:lnTo>
                <a:lnTo>
                  <a:pt x="245" y="57"/>
                </a:lnTo>
                <a:lnTo>
                  <a:pt x="245" y="57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4" y="56"/>
                </a:lnTo>
                <a:lnTo>
                  <a:pt x="244" y="56"/>
                </a:lnTo>
                <a:lnTo>
                  <a:pt x="243" y="55"/>
                </a:lnTo>
                <a:lnTo>
                  <a:pt x="243" y="55"/>
                </a:lnTo>
                <a:lnTo>
                  <a:pt x="242" y="55"/>
                </a:lnTo>
                <a:lnTo>
                  <a:pt x="241" y="54"/>
                </a:lnTo>
                <a:lnTo>
                  <a:pt x="240" y="54"/>
                </a:lnTo>
                <a:lnTo>
                  <a:pt x="240" y="54"/>
                </a:lnTo>
                <a:lnTo>
                  <a:pt x="239" y="53"/>
                </a:lnTo>
                <a:lnTo>
                  <a:pt x="239" y="53"/>
                </a:lnTo>
                <a:lnTo>
                  <a:pt x="238" y="53"/>
                </a:lnTo>
                <a:lnTo>
                  <a:pt x="237" y="53"/>
                </a:lnTo>
                <a:lnTo>
                  <a:pt x="236" y="52"/>
                </a:lnTo>
                <a:lnTo>
                  <a:pt x="236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2"/>
                </a:lnTo>
                <a:lnTo>
                  <a:pt x="235" y="51"/>
                </a:lnTo>
                <a:lnTo>
                  <a:pt x="236" y="50"/>
                </a:lnTo>
                <a:lnTo>
                  <a:pt x="236" y="49"/>
                </a:lnTo>
                <a:lnTo>
                  <a:pt x="237" y="48"/>
                </a:lnTo>
                <a:lnTo>
                  <a:pt x="237" y="48"/>
                </a:lnTo>
                <a:lnTo>
                  <a:pt x="237" y="47"/>
                </a:lnTo>
                <a:lnTo>
                  <a:pt x="237" y="47"/>
                </a:lnTo>
                <a:lnTo>
                  <a:pt x="237" y="46"/>
                </a:lnTo>
                <a:lnTo>
                  <a:pt x="238" y="45"/>
                </a:lnTo>
                <a:lnTo>
                  <a:pt x="239" y="42"/>
                </a:lnTo>
                <a:lnTo>
                  <a:pt x="241" y="42"/>
                </a:lnTo>
                <a:lnTo>
                  <a:pt x="246" y="42"/>
                </a:lnTo>
                <a:lnTo>
                  <a:pt x="246" y="42"/>
                </a:lnTo>
                <a:lnTo>
                  <a:pt x="249" y="42"/>
                </a:lnTo>
                <a:lnTo>
                  <a:pt x="250" y="42"/>
                </a:lnTo>
                <a:lnTo>
                  <a:pt x="251" y="42"/>
                </a:lnTo>
                <a:lnTo>
                  <a:pt x="253" y="42"/>
                </a:lnTo>
                <a:lnTo>
                  <a:pt x="254" y="42"/>
                </a:lnTo>
                <a:lnTo>
                  <a:pt x="254" y="42"/>
                </a:lnTo>
                <a:lnTo>
                  <a:pt x="255" y="42"/>
                </a:lnTo>
                <a:lnTo>
                  <a:pt x="256" y="42"/>
                </a:lnTo>
                <a:lnTo>
                  <a:pt x="256" y="42"/>
                </a:lnTo>
                <a:lnTo>
                  <a:pt x="257" y="38"/>
                </a:lnTo>
                <a:lnTo>
                  <a:pt x="257" y="38"/>
                </a:lnTo>
                <a:lnTo>
                  <a:pt x="257" y="38"/>
                </a:lnTo>
                <a:lnTo>
                  <a:pt x="257" y="37"/>
                </a:lnTo>
                <a:lnTo>
                  <a:pt x="257" y="36"/>
                </a:lnTo>
                <a:lnTo>
                  <a:pt x="257" y="35"/>
                </a:lnTo>
                <a:lnTo>
                  <a:pt x="257" y="35"/>
                </a:lnTo>
                <a:lnTo>
                  <a:pt x="258" y="31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26"/>
                </a:lnTo>
                <a:lnTo>
                  <a:pt x="258" y="26"/>
                </a:lnTo>
                <a:lnTo>
                  <a:pt x="258" y="26"/>
                </a:lnTo>
                <a:lnTo>
                  <a:pt x="258" y="26"/>
                </a:lnTo>
                <a:lnTo>
                  <a:pt x="258" y="24"/>
                </a:lnTo>
                <a:lnTo>
                  <a:pt x="258" y="24"/>
                </a:lnTo>
                <a:lnTo>
                  <a:pt x="259" y="23"/>
                </a:lnTo>
                <a:lnTo>
                  <a:pt x="259" y="23"/>
                </a:lnTo>
                <a:lnTo>
                  <a:pt x="259" y="22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1"/>
                </a:lnTo>
                <a:lnTo>
                  <a:pt x="259" y="20"/>
                </a:lnTo>
                <a:lnTo>
                  <a:pt x="259" y="20"/>
                </a:lnTo>
                <a:lnTo>
                  <a:pt x="259" y="20"/>
                </a:lnTo>
                <a:lnTo>
                  <a:pt x="259" y="20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8"/>
                </a:lnTo>
                <a:lnTo>
                  <a:pt x="259" y="18"/>
                </a:lnTo>
                <a:lnTo>
                  <a:pt x="259" y="17"/>
                </a:lnTo>
                <a:lnTo>
                  <a:pt x="259" y="17"/>
                </a:lnTo>
                <a:lnTo>
                  <a:pt x="259" y="17"/>
                </a:lnTo>
                <a:lnTo>
                  <a:pt x="259" y="17"/>
                </a:lnTo>
                <a:lnTo>
                  <a:pt x="259" y="16"/>
                </a:lnTo>
                <a:lnTo>
                  <a:pt x="259" y="16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2"/>
                </a:lnTo>
                <a:lnTo>
                  <a:pt x="259" y="12"/>
                </a:lnTo>
                <a:lnTo>
                  <a:pt x="259" y="12"/>
                </a:lnTo>
                <a:lnTo>
                  <a:pt x="259" y="11"/>
                </a:lnTo>
                <a:lnTo>
                  <a:pt x="259" y="11"/>
                </a:lnTo>
                <a:lnTo>
                  <a:pt x="259" y="11"/>
                </a:lnTo>
                <a:lnTo>
                  <a:pt x="259" y="10"/>
                </a:lnTo>
                <a:lnTo>
                  <a:pt x="259" y="10"/>
                </a:lnTo>
                <a:lnTo>
                  <a:pt x="259" y="10"/>
                </a:lnTo>
                <a:lnTo>
                  <a:pt x="259" y="10"/>
                </a:lnTo>
                <a:lnTo>
                  <a:pt x="260" y="10"/>
                </a:lnTo>
                <a:lnTo>
                  <a:pt x="260" y="9"/>
                </a:lnTo>
                <a:lnTo>
                  <a:pt x="260" y="9"/>
                </a:lnTo>
                <a:lnTo>
                  <a:pt x="260" y="9"/>
                </a:lnTo>
                <a:lnTo>
                  <a:pt x="261" y="9"/>
                </a:lnTo>
                <a:lnTo>
                  <a:pt x="261" y="8"/>
                </a:lnTo>
                <a:lnTo>
                  <a:pt x="261" y="8"/>
                </a:lnTo>
                <a:lnTo>
                  <a:pt x="262" y="8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3" y="7"/>
                </a:lnTo>
                <a:lnTo>
                  <a:pt x="263" y="7"/>
                </a:lnTo>
                <a:lnTo>
                  <a:pt x="264" y="7"/>
                </a:lnTo>
                <a:lnTo>
                  <a:pt x="264" y="7"/>
                </a:lnTo>
                <a:lnTo>
                  <a:pt x="265" y="7"/>
                </a:lnTo>
                <a:lnTo>
                  <a:pt x="265" y="7"/>
                </a:lnTo>
                <a:lnTo>
                  <a:pt x="266" y="6"/>
                </a:lnTo>
                <a:lnTo>
                  <a:pt x="267" y="6"/>
                </a:lnTo>
                <a:lnTo>
                  <a:pt x="268" y="6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4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6"/>
                </a:lnTo>
                <a:lnTo>
                  <a:pt x="276" y="6"/>
                </a:lnTo>
                <a:lnTo>
                  <a:pt x="277" y="6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7" y="7"/>
                </a:lnTo>
                <a:lnTo>
                  <a:pt x="277" y="8"/>
                </a:lnTo>
                <a:lnTo>
                  <a:pt x="278" y="8"/>
                </a:lnTo>
                <a:lnTo>
                  <a:pt x="278" y="8"/>
                </a:lnTo>
                <a:lnTo>
                  <a:pt x="278" y="8"/>
                </a:lnTo>
                <a:lnTo>
                  <a:pt x="278" y="8"/>
                </a:lnTo>
                <a:lnTo>
                  <a:pt x="278" y="9"/>
                </a:lnTo>
                <a:lnTo>
                  <a:pt x="279" y="9"/>
                </a:lnTo>
                <a:lnTo>
                  <a:pt x="279" y="9"/>
                </a:lnTo>
                <a:lnTo>
                  <a:pt x="279" y="9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7"/>
                </a:lnTo>
                <a:lnTo>
                  <a:pt x="288" y="17"/>
                </a:lnTo>
                <a:lnTo>
                  <a:pt x="288" y="17"/>
                </a:lnTo>
                <a:lnTo>
                  <a:pt x="288" y="17"/>
                </a:lnTo>
                <a:lnTo>
                  <a:pt x="287" y="20"/>
                </a:lnTo>
                <a:lnTo>
                  <a:pt x="287" y="22"/>
                </a:lnTo>
                <a:lnTo>
                  <a:pt x="286" y="24"/>
                </a:lnTo>
                <a:lnTo>
                  <a:pt x="287" y="24"/>
                </a:lnTo>
                <a:lnTo>
                  <a:pt x="288" y="24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88" y="25"/>
                </a:lnTo>
                <a:lnTo>
                  <a:pt x="290" y="26"/>
                </a:lnTo>
                <a:lnTo>
                  <a:pt x="290" y="26"/>
                </a:lnTo>
                <a:lnTo>
                  <a:pt x="290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7"/>
                </a:lnTo>
                <a:lnTo>
                  <a:pt x="292" y="28"/>
                </a:lnTo>
                <a:lnTo>
                  <a:pt x="292" y="28"/>
                </a:lnTo>
                <a:lnTo>
                  <a:pt x="292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8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29"/>
                </a:lnTo>
                <a:lnTo>
                  <a:pt x="293" y="30"/>
                </a:lnTo>
                <a:lnTo>
                  <a:pt x="293" y="30"/>
                </a:lnTo>
                <a:lnTo>
                  <a:pt x="293" y="30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2"/>
                </a:lnTo>
                <a:lnTo>
                  <a:pt x="294" y="32"/>
                </a:lnTo>
                <a:lnTo>
                  <a:pt x="294" y="32"/>
                </a:lnTo>
                <a:lnTo>
                  <a:pt x="294" y="32"/>
                </a:lnTo>
                <a:lnTo>
                  <a:pt x="295" y="33"/>
                </a:lnTo>
                <a:lnTo>
                  <a:pt x="295" y="33"/>
                </a:lnTo>
                <a:lnTo>
                  <a:pt x="295" y="33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4"/>
                </a:lnTo>
                <a:lnTo>
                  <a:pt x="295" y="35"/>
                </a:lnTo>
                <a:lnTo>
                  <a:pt x="295" y="35"/>
                </a:lnTo>
                <a:lnTo>
                  <a:pt x="295" y="35"/>
                </a:lnTo>
                <a:lnTo>
                  <a:pt x="295" y="35"/>
                </a:lnTo>
                <a:lnTo>
                  <a:pt x="295" y="36"/>
                </a:lnTo>
                <a:lnTo>
                  <a:pt x="295" y="36"/>
                </a:lnTo>
                <a:lnTo>
                  <a:pt x="296" y="37"/>
                </a:lnTo>
                <a:lnTo>
                  <a:pt x="296" y="37"/>
                </a:lnTo>
                <a:lnTo>
                  <a:pt x="296" y="38"/>
                </a:lnTo>
                <a:lnTo>
                  <a:pt x="296" y="38"/>
                </a:lnTo>
                <a:lnTo>
                  <a:pt x="297" y="38"/>
                </a:lnTo>
                <a:lnTo>
                  <a:pt x="297" y="39"/>
                </a:lnTo>
                <a:lnTo>
                  <a:pt x="297" y="39"/>
                </a:lnTo>
                <a:lnTo>
                  <a:pt x="297" y="39"/>
                </a:lnTo>
                <a:lnTo>
                  <a:pt x="297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8" y="40"/>
                </a:lnTo>
                <a:lnTo>
                  <a:pt x="299" y="40"/>
                </a:lnTo>
                <a:lnTo>
                  <a:pt x="299" y="40"/>
                </a:lnTo>
                <a:lnTo>
                  <a:pt x="299" y="40"/>
                </a:lnTo>
                <a:lnTo>
                  <a:pt x="300" y="40"/>
                </a:lnTo>
                <a:lnTo>
                  <a:pt x="300" y="40"/>
                </a:lnTo>
                <a:lnTo>
                  <a:pt x="300" y="39"/>
                </a:lnTo>
                <a:lnTo>
                  <a:pt x="300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2" y="40"/>
                </a:lnTo>
                <a:lnTo>
                  <a:pt x="302" y="40"/>
                </a:lnTo>
                <a:lnTo>
                  <a:pt x="302" y="40"/>
                </a:lnTo>
                <a:lnTo>
                  <a:pt x="302" y="40"/>
                </a:lnTo>
                <a:lnTo>
                  <a:pt x="302" y="41"/>
                </a:lnTo>
                <a:lnTo>
                  <a:pt x="302" y="41"/>
                </a:lnTo>
                <a:lnTo>
                  <a:pt x="302" y="41"/>
                </a:lnTo>
                <a:lnTo>
                  <a:pt x="301" y="41"/>
                </a:lnTo>
                <a:lnTo>
                  <a:pt x="301" y="41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3"/>
                </a:lnTo>
                <a:lnTo>
                  <a:pt x="300" y="43"/>
                </a:lnTo>
                <a:lnTo>
                  <a:pt x="300" y="43"/>
                </a:lnTo>
                <a:lnTo>
                  <a:pt x="300" y="43"/>
                </a:lnTo>
                <a:lnTo>
                  <a:pt x="301" y="44"/>
                </a:lnTo>
                <a:lnTo>
                  <a:pt x="301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6"/>
                </a:lnTo>
                <a:lnTo>
                  <a:pt x="304" y="46"/>
                </a:lnTo>
                <a:lnTo>
                  <a:pt x="305" y="46"/>
                </a:lnTo>
                <a:lnTo>
                  <a:pt x="305" y="46"/>
                </a:lnTo>
                <a:lnTo>
                  <a:pt x="305" y="45"/>
                </a:lnTo>
                <a:lnTo>
                  <a:pt x="305" y="45"/>
                </a:lnTo>
                <a:lnTo>
                  <a:pt x="305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6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7" y="45"/>
                </a:lnTo>
                <a:lnTo>
                  <a:pt x="308" y="46"/>
                </a:lnTo>
                <a:lnTo>
                  <a:pt x="308" y="46"/>
                </a:lnTo>
                <a:lnTo>
                  <a:pt x="308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09" y="47"/>
                </a:lnTo>
                <a:lnTo>
                  <a:pt x="310" y="47"/>
                </a:lnTo>
                <a:lnTo>
                  <a:pt x="310" y="47"/>
                </a:lnTo>
                <a:lnTo>
                  <a:pt x="310" y="46"/>
                </a:lnTo>
                <a:lnTo>
                  <a:pt x="310" y="46"/>
                </a:lnTo>
                <a:lnTo>
                  <a:pt x="311" y="46"/>
                </a:lnTo>
                <a:lnTo>
                  <a:pt x="311" y="45"/>
                </a:lnTo>
                <a:lnTo>
                  <a:pt x="311" y="45"/>
                </a:lnTo>
                <a:lnTo>
                  <a:pt x="311" y="45"/>
                </a:lnTo>
                <a:lnTo>
                  <a:pt x="311" y="45"/>
                </a:lnTo>
                <a:lnTo>
                  <a:pt x="312" y="45"/>
                </a:lnTo>
                <a:lnTo>
                  <a:pt x="312" y="45"/>
                </a:lnTo>
                <a:lnTo>
                  <a:pt x="313" y="44"/>
                </a:lnTo>
                <a:lnTo>
                  <a:pt x="313" y="44"/>
                </a:lnTo>
                <a:lnTo>
                  <a:pt x="313" y="44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5" y="45"/>
                </a:lnTo>
                <a:lnTo>
                  <a:pt x="315" y="45"/>
                </a:lnTo>
                <a:lnTo>
                  <a:pt x="315" y="45"/>
                </a:lnTo>
                <a:lnTo>
                  <a:pt x="315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6"/>
                </a:lnTo>
                <a:lnTo>
                  <a:pt x="316" y="45"/>
                </a:lnTo>
                <a:lnTo>
                  <a:pt x="317" y="45"/>
                </a:lnTo>
                <a:lnTo>
                  <a:pt x="317" y="45"/>
                </a:lnTo>
                <a:lnTo>
                  <a:pt x="317" y="45"/>
                </a:lnTo>
                <a:lnTo>
                  <a:pt x="317" y="44"/>
                </a:lnTo>
                <a:lnTo>
                  <a:pt x="317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4"/>
                </a:lnTo>
                <a:lnTo>
                  <a:pt x="318" y="45"/>
                </a:lnTo>
                <a:lnTo>
                  <a:pt x="318" y="45"/>
                </a:lnTo>
                <a:lnTo>
                  <a:pt x="318" y="45"/>
                </a:lnTo>
                <a:lnTo>
                  <a:pt x="318" y="45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8" y="46"/>
                </a:lnTo>
                <a:lnTo>
                  <a:pt x="319" y="46"/>
                </a:lnTo>
                <a:lnTo>
                  <a:pt x="319" y="46"/>
                </a:lnTo>
                <a:lnTo>
                  <a:pt x="319" y="46"/>
                </a:lnTo>
                <a:lnTo>
                  <a:pt x="319" y="46"/>
                </a:lnTo>
                <a:lnTo>
                  <a:pt x="320" y="46"/>
                </a:lnTo>
                <a:lnTo>
                  <a:pt x="320" y="46"/>
                </a:lnTo>
                <a:lnTo>
                  <a:pt x="320" y="46"/>
                </a:lnTo>
                <a:lnTo>
                  <a:pt x="320" y="45"/>
                </a:lnTo>
                <a:lnTo>
                  <a:pt x="321" y="45"/>
                </a:lnTo>
                <a:lnTo>
                  <a:pt x="321" y="45"/>
                </a:lnTo>
                <a:lnTo>
                  <a:pt x="321" y="45"/>
                </a:lnTo>
                <a:lnTo>
                  <a:pt x="321" y="45"/>
                </a:lnTo>
                <a:lnTo>
                  <a:pt x="322" y="45"/>
                </a:lnTo>
                <a:lnTo>
                  <a:pt x="322" y="45"/>
                </a:lnTo>
                <a:lnTo>
                  <a:pt x="322" y="45"/>
                </a:lnTo>
                <a:lnTo>
                  <a:pt x="322" y="45"/>
                </a:lnTo>
                <a:lnTo>
                  <a:pt x="323" y="45"/>
                </a:lnTo>
                <a:lnTo>
                  <a:pt x="323" y="45"/>
                </a:lnTo>
                <a:lnTo>
                  <a:pt x="323" y="45"/>
                </a:lnTo>
                <a:lnTo>
                  <a:pt x="323" y="45"/>
                </a:lnTo>
                <a:lnTo>
                  <a:pt x="324" y="45"/>
                </a:lnTo>
                <a:lnTo>
                  <a:pt x="324" y="45"/>
                </a:lnTo>
                <a:lnTo>
                  <a:pt x="324" y="45"/>
                </a:lnTo>
                <a:lnTo>
                  <a:pt x="325" y="45"/>
                </a:lnTo>
                <a:lnTo>
                  <a:pt x="325" y="46"/>
                </a:lnTo>
                <a:lnTo>
                  <a:pt x="325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6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7" y="46"/>
                </a:lnTo>
                <a:lnTo>
                  <a:pt x="328" y="46"/>
                </a:lnTo>
                <a:lnTo>
                  <a:pt x="328" y="47"/>
                </a:lnTo>
                <a:lnTo>
                  <a:pt x="328" y="47"/>
                </a:lnTo>
                <a:lnTo>
                  <a:pt x="328" y="47"/>
                </a:lnTo>
                <a:lnTo>
                  <a:pt x="329" y="47"/>
                </a:lnTo>
                <a:lnTo>
                  <a:pt x="329" y="48"/>
                </a:lnTo>
                <a:lnTo>
                  <a:pt x="329" y="48"/>
                </a:lnTo>
                <a:lnTo>
                  <a:pt x="329" y="48"/>
                </a:lnTo>
                <a:lnTo>
                  <a:pt x="329" y="48"/>
                </a:lnTo>
                <a:lnTo>
                  <a:pt x="330" y="48"/>
                </a:lnTo>
                <a:lnTo>
                  <a:pt x="330" y="48"/>
                </a:lnTo>
                <a:lnTo>
                  <a:pt x="330" y="48"/>
                </a:lnTo>
                <a:lnTo>
                  <a:pt x="330" y="48"/>
                </a:lnTo>
                <a:lnTo>
                  <a:pt x="331" y="48"/>
                </a:lnTo>
                <a:lnTo>
                  <a:pt x="331" y="49"/>
                </a:lnTo>
                <a:lnTo>
                  <a:pt x="331" y="49"/>
                </a:lnTo>
                <a:lnTo>
                  <a:pt x="331" y="49"/>
                </a:lnTo>
                <a:lnTo>
                  <a:pt x="332" y="49"/>
                </a:lnTo>
                <a:lnTo>
                  <a:pt x="332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3" y="49"/>
                </a:lnTo>
                <a:lnTo>
                  <a:pt x="334" y="49"/>
                </a:lnTo>
                <a:lnTo>
                  <a:pt x="334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49"/>
                </a:lnTo>
                <a:lnTo>
                  <a:pt x="335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0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1"/>
                </a:lnTo>
                <a:lnTo>
                  <a:pt x="336" y="52"/>
                </a:lnTo>
                <a:lnTo>
                  <a:pt x="336" y="52"/>
                </a:lnTo>
                <a:lnTo>
                  <a:pt x="336" y="52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3"/>
                </a:lnTo>
                <a:lnTo>
                  <a:pt x="336" y="54"/>
                </a:lnTo>
                <a:lnTo>
                  <a:pt x="337" y="54"/>
                </a:lnTo>
                <a:lnTo>
                  <a:pt x="337" y="54"/>
                </a:lnTo>
                <a:lnTo>
                  <a:pt x="338" y="54"/>
                </a:lnTo>
                <a:lnTo>
                  <a:pt x="338" y="55"/>
                </a:lnTo>
                <a:lnTo>
                  <a:pt x="338" y="55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4"/>
                </a:lnTo>
                <a:lnTo>
                  <a:pt x="339" y="53"/>
                </a:lnTo>
                <a:lnTo>
                  <a:pt x="340" y="53"/>
                </a:lnTo>
                <a:lnTo>
                  <a:pt x="340" y="53"/>
                </a:lnTo>
                <a:lnTo>
                  <a:pt x="341" y="52"/>
                </a:lnTo>
                <a:lnTo>
                  <a:pt x="341" y="51"/>
                </a:lnTo>
                <a:lnTo>
                  <a:pt x="341" y="51"/>
                </a:lnTo>
                <a:lnTo>
                  <a:pt x="341" y="51"/>
                </a:lnTo>
                <a:lnTo>
                  <a:pt x="342" y="51"/>
                </a:lnTo>
                <a:lnTo>
                  <a:pt x="342" y="51"/>
                </a:lnTo>
                <a:lnTo>
                  <a:pt x="342" y="51"/>
                </a:lnTo>
                <a:lnTo>
                  <a:pt x="343" y="51"/>
                </a:lnTo>
                <a:lnTo>
                  <a:pt x="343" y="51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6" y="53"/>
                </a:lnTo>
                <a:lnTo>
                  <a:pt x="347" y="53"/>
                </a:lnTo>
                <a:lnTo>
                  <a:pt x="347" y="53"/>
                </a:lnTo>
                <a:lnTo>
                  <a:pt x="347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9" y="53"/>
                </a:lnTo>
                <a:lnTo>
                  <a:pt x="349" y="53"/>
                </a:lnTo>
                <a:lnTo>
                  <a:pt x="349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0" y="54"/>
                </a:lnTo>
                <a:lnTo>
                  <a:pt x="351" y="54"/>
                </a:lnTo>
                <a:lnTo>
                  <a:pt x="351" y="53"/>
                </a:lnTo>
                <a:lnTo>
                  <a:pt x="351" y="53"/>
                </a:lnTo>
                <a:lnTo>
                  <a:pt x="351" y="53"/>
                </a:lnTo>
                <a:lnTo>
                  <a:pt x="352" y="53"/>
                </a:lnTo>
                <a:lnTo>
                  <a:pt x="352" y="52"/>
                </a:lnTo>
                <a:lnTo>
                  <a:pt x="352" y="52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3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1"/>
                </a:lnTo>
                <a:lnTo>
                  <a:pt x="354" y="50"/>
                </a:lnTo>
                <a:lnTo>
                  <a:pt x="354" y="50"/>
                </a:lnTo>
                <a:lnTo>
                  <a:pt x="354" y="50"/>
                </a:lnTo>
                <a:lnTo>
                  <a:pt x="355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0"/>
                </a:lnTo>
                <a:lnTo>
                  <a:pt x="357" y="50"/>
                </a:lnTo>
                <a:lnTo>
                  <a:pt x="357" y="50"/>
                </a:lnTo>
                <a:lnTo>
                  <a:pt x="358" y="49"/>
                </a:lnTo>
                <a:lnTo>
                  <a:pt x="358" y="49"/>
                </a:lnTo>
                <a:lnTo>
                  <a:pt x="358" y="49"/>
                </a:lnTo>
                <a:lnTo>
                  <a:pt x="358" y="49"/>
                </a:lnTo>
                <a:lnTo>
                  <a:pt x="359" y="49"/>
                </a:lnTo>
                <a:lnTo>
                  <a:pt x="360" y="50"/>
                </a:lnTo>
                <a:lnTo>
                  <a:pt x="360" y="50"/>
                </a:lnTo>
                <a:lnTo>
                  <a:pt x="360" y="50"/>
                </a:lnTo>
                <a:lnTo>
                  <a:pt x="360" y="50"/>
                </a:lnTo>
                <a:lnTo>
                  <a:pt x="361" y="50"/>
                </a:lnTo>
                <a:lnTo>
                  <a:pt x="361" y="50"/>
                </a:lnTo>
                <a:lnTo>
                  <a:pt x="361" y="51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3"/>
                </a:lnTo>
                <a:lnTo>
                  <a:pt x="361" y="53"/>
                </a:lnTo>
                <a:lnTo>
                  <a:pt x="361" y="53"/>
                </a:lnTo>
                <a:lnTo>
                  <a:pt x="361" y="53"/>
                </a:lnTo>
                <a:lnTo>
                  <a:pt x="360" y="53"/>
                </a:lnTo>
                <a:lnTo>
                  <a:pt x="360" y="53"/>
                </a:lnTo>
                <a:lnTo>
                  <a:pt x="360" y="54"/>
                </a:lnTo>
                <a:lnTo>
                  <a:pt x="360" y="54"/>
                </a:lnTo>
                <a:lnTo>
                  <a:pt x="359" y="54"/>
                </a:lnTo>
                <a:lnTo>
                  <a:pt x="359" y="55"/>
                </a:lnTo>
                <a:lnTo>
                  <a:pt x="359" y="55"/>
                </a:lnTo>
                <a:lnTo>
                  <a:pt x="359" y="55"/>
                </a:lnTo>
                <a:lnTo>
                  <a:pt x="359" y="55"/>
                </a:lnTo>
                <a:lnTo>
                  <a:pt x="359" y="56"/>
                </a:lnTo>
                <a:lnTo>
                  <a:pt x="359" y="56"/>
                </a:lnTo>
                <a:lnTo>
                  <a:pt x="359" y="56"/>
                </a:lnTo>
                <a:lnTo>
                  <a:pt x="359" y="56"/>
                </a:lnTo>
                <a:lnTo>
                  <a:pt x="359" y="57"/>
                </a:lnTo>
                <a:lnTo>
                  <a:pt x="360" y="57"/>
                </a:lnTo>
                <a:lnTo>
                  <a:pt x="360" y="57"/>
                </a:lnTo>
                <a:lnTo>
                  <a:pt x="360" y="57"/>
                </a:lnTo>
                <a:lnTo>
                  <a:pt x="360" y="57"/>
                </a:lnTo>
                <a:lnTo>
                  <a:pt x="361" y="57"/>
                </a:lnTo>
                <a:lnTo>
                  <a:pt x="361" y="57"/>
                </a:lnTo>
                <a:lnTo>
                  <a:pt x="361" y="57"/>
                </a:lnTo>
                <a:lnTo>
                  <a:pt x="362" y="57"/>
                </a:lnTo>
                <a:lnTo>
                  <a:pt x="362" y="57"/>
                </a:lnTo>
                <a:lnTo>
                  <a:pt x="362" y="57"/>
                </a:lnTo>
                <a:lnTo>
                  <a:pt x="363" y="57"/>
                </a:lnTo>
                <a:lnTo>
                  <a:pt x="363" y="57"/>
                </a:lnTo>
                <a:lnTo>
                  <a:pt x="363" y="57"/>
                </a:lnTo>
                <a:lnTo>
                  <a:pt x="364" y="57"/>
                </a:lnTo>
                <a:lnTo>
                  <a:pt x="364" y="57"/>
                </a:lnTo>
                <a:lnTo>
                  <a:pt x="364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6" y="58"/>
                </a:lnTo>
                <a:lnTo>
                  <a:pt x="366" y="58"/>
                </a:lnTo>
                <a:lnTo>
                  <a:pt x="366" y="58"/>
                </a:lnTo>
                <a:lnTo>
                  <a:pt x="366" y="58"/>
                </a:lnTo>
                <a:lnTo>
                  <a:pt x="367" y="58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7" y="59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8" y="60"/>
                </a:lnTo>
                <a:lnTo>
                  <a:pt x="368" y="60"/>
                </a:lnTo>
                <a:lnTo>
                  <a:pt x="368" y="60"/>
                </a:lnTo>
                <a:lnTo>
                  <a:pt x="368" y="60"/>
                </a:lnTo>
                <a:lnTo>
                  <a:pt x="369" y="60"/>
                </a:lnTo>
                <a:lnTo>
                  <a:pt x="369" y="60"/>
                </a:lnTo>
                <a:lnTo>
                  <a:pt x="369" y="60"/>
                </a:lnTo>
                <a:lnTo>
                  <a:pt x="369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59"/>
                </a:lnTo>
                <a:lnTo>
                  <a:pt x="371" y="59"/>
                </a:lnTo>
                <a:lnTo>
                  <a:pt x="372" y="59"/>
                </a:lnTo>
                <a:lnTo>
                  <a:pt x="372" y="59"/>
                </a:lnTo>
                <a:lnTo>
                  <a:pt x="372" y="59"/>
                </a:lnTo>
                <a:lnTo>
                  <a:pt x="372" y="58"/>
                </a:lnTo>
                <a:lnTo>
                  <a:pt x="372" y="58"/>
                </a:lnTo>
                <a:lnTo>
                  <a:pt x="372" y="58"/>
                </a:lnTo>
                <a:lnTo>
                  <a:pt x="372" y="58"/>
                </a:lnTo>
                <a:lnTo>
                  <a:pt x="373" y="58"/>
                </a:lnTo>
                <a:lnTo>
                  <a:pt x="373" y="58"/>
                </a:lnTo>
                <a:lnTo>
                  <a:pt x="373" y="58"/>
                </a:lnTo>
                <a:lnTo>
                  <a:pt x="373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4" y="58"/>
                </a:lnTo>
                <a:lnTo>
                  <a:pt x="375" y="58"/>
                </a:lnTo>
                <a:lnTo>
                  <a:pt x="375" y="58"/>
                </a:lnTo>
                <a:lnTo>
                  <a:pt x="376" y="58"/>
                </a:lnTo>
                <a:lnTo>
                  <a:pt x="376" y="58"/>
                </a:lnTo>
                <a:lnTo>
                  <a:pt x="376" y="58"/>
                </a:lnTo>
                <a:lnTo>
                  <a:pt x="377" y="58"/>
                </a:lnTo>
                <a:lnTo>
                  <a:pt x="377" y="58"/>
                </a:lnTo>
                <a:lnTo>
                  <a:pt x="377" y="58"/>
                </a:lnTo>
                <a:lnTo>
                  <a:pt x="377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79" y="58"/>
                </a:lnTo>
                <a:lnTo>
                  <a:pt x="380" y="58"/>
                </a:lnTo>
                <a:lnTo>
                  <a:pt x="380" y="58"/>
                </a:lnTo>
                <a:lnTo>
                  <a:pt x="381" y="58"/>
                </a:lnTo>
                <a:lnTo>
                  <a:pt x="381" y="58"/>
                </a:lnTo>
                <a:lnTo>
                  <a:pt x="381" y="58"/>
                </a:lnTo>
                <a:lnTo>
                  <a:pt x="381" y="59"/>
                </a:lnTo>
                <a:lnTo>
                  <a:pt x="381" y="59"/>
                </a:lnTo>
                <a:lnTo>
                  <a:pt x="381" y="60"/>
                </a:lnTo>
                <a:lnTo>
                  <a:pt x="381" y="60"/>
                </a:lnTo>
                <a:lnTo>
                  <a:pt x="381" y="61"/>
                </a:lnTo>
                <a:lnTo>
                  <a:pt x="382" y="62"/>
                </a:lnTo>
                <a:lnTo>
                  <a:pt x="382" y="62"/>
                </a:lnTo>
                <a:lnTo>
                  <a:pt x="382" y="63"/>
                </a:lnTo>
                <a:lnTo>
                  <a:pt x="383" y="63"/>
                </a:lnTo>
                <a:lnTo>
                  <a:pt x="383" y="63"/>
                </a:lnTo>
                <a:lnTo>
                  <a:pt x="383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4" y="63"/>
                </a:lnTo>
                <a:lnTo>
                  <a:pt x="385" y="63"/>
                </a:lnTo>
                <a:lnTo>
                  <a:pt x="385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4"/>
                </a:lnTo>
                <a:lnTo>
                  <a:pt x="386" y="64"/>
                </a:lnTo>
                <a:lnTo>
                  <a:pt x="386" y="64"/>
                </a:lnTo>
                <a:lnTo>
                  <a:pt x="386" y="64"/>
                </a:lnTo>
                <a:lnTo>
                  <a:pt x="387" y="64"/>
                </a:lnTo>
                <a:lnTo>
                  <a:pt x="387" y="64"/>
                </a:lnTo>
                <a:lnTo>
                  <a:pt x="387" y="64"/>
                </a:lnTo>
                <a:lnTo>
                  <a:pt x="388" y="64"/>
                </a:lnTo>
                <a:lnTo>
                  <a:pt x="388" y="64"/>
                </a:lnTo>
                <a:lnTo>
                  <a:pt x="388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3"/>
                </a:lnTo>
                <a:lnTo>
                  <a:pt x="390" y="63"/>
                </a:lnTo>
                <a:lnTo>
                  <a:pt x="390" y="63"/>
                </a:lnTo>
                <a:lnTo>
                  <a:pt x="391" y="63"/>
                </a:lnTo>
                <a:lnTo>
                  <a:pt x="391" y="63"/>
                </a:lnTo>
                <a:lnTo>
                  <a:pt x="391" y="63"/>
                </a:lnTo>
                <a:lnTo>
                  <a:pt x="391" y="64"/>
                </a:lnTo>
                <a:lnTo>
                  <a:pt x="391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5"/>
                </a:lnTo>
                <a:lnTo>
                  <a:pt x="392" y="66"/>
                </a:lnTo>
                <a:lnTo>
                  <a:pt x="393" y="67"/>
                </a:lnTo>
                <a:lnTo>
                  <a:pt x="393" y="67"/>
                </a:lnTo>
                <a:lnTo>
                  <a:pt x="393" y="67"/>
                </a:lnTo>
                <a:lnTo>
                  <a:pt x="394" y="67"/>
                </a:lnTo>
                <a:lnTo>
                  <a:pt x="394" y="66"/>
                </a:lnTo>
                <a:lnTo>
                  <a:pt x="394" y="66"/>
                </a:lnTo>
                <a:lnTo>
                  <a:pt x="395" y="66"/>
                </a:lnTo>
                <a:lnTo>
                  <a:pt x="395" y="66"/>
                </a:lnTo>
                <a:lnTo>
                  <a:pt x="395" y="65"/>
                </a:lnTo>
                <a:lnTo>
                  <a:pt x="396" y="65"/>
                </a:lnTo>
                <a:lnTo>
                  <a:pt x="396" y="65"/>
                </a:lnTo>
                <a:lnTo>
                  <a:pt x="396" y="65"/>
                </a:lnTo>
                <a:lnTo>
                  <a:pt x="397" y="65"/>
                </a:lnTo>
                <a:lnTo>
                  <a:pt x="397" y="66"/>
                </a:lnTo>
                <a:lnTo>
                  <a:pt x="397" y="66"/>
                </a:lnTo>
                <a:lnTo>
                  <a:pt x="397" y="66"/>
                </a:lnTo>
                <a:lnTo>
                  <a:pt x="397" y="66"/>
                </a:lnTo>
                <a:lnTo>
                  <a:pt x="398" y="66"/>
                </a:lnTo>
                <a:lnTo>
                  <a:pt x="398" y="67"/>
                </a:lnTo>
                <a:lnTo>
                  <a:pt x="398" y="67"/>
                </a:lnTo>
                <a:lnTo>
                  <a:pt x="399" y="67"/>
                </a:lnTo>
                <a:lnTo>
                  <a:pt x="400" y="67"/>
                </a:lnTo>
                <a:lnTo>
                  <a:pt x="400" y="67"/>
                </a:lnTo>
                <a:lnTo>
                  <a:pt x="400" y="67"/>
                </a:lnTo>
                <a:lnTo>
                  <a:pt x="400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7"/>
                </a:lnTo>
                <a:lnTo>
                  <a:pt x="401" y="68"/>
                </a:lnTo>
                <a:lnTo>
                  <a:pt x="401" y="68"/>
                </a:lnTo>
                <a:lnTo>
                  <a:pt x="401" y="69"/>
                </a:lnTo>
                <a:lnTo>
                  <a:pt x="401" y="69"/>
                </a:lnTo>
                <a:lnTo>
                  <a:pt x="401" y="70"/>
                </a:lnTo>
                <a:lnTo>
                  <a:pt x="401" y="70"/>
                </a:lnTo>
                <a:lnTo>
                  <a:pt x="401" y="71"/>
                </a:lnTo>
                <a:lnTo>
                  <a:pt x="401" y="71"/>
                </a:lnTo>
                <a:lnTo>
                  <a:pt x="401" y="72"/>
                </a:lnTo>
                <a:lnTo>
                  <a:pt x="401" y="72"/>
                </a:lnTo>
                <a:lnTo>
                  <a:pt x="400" y="72"/>
                </a:lnTo>
                <a:lnTo>
                  <a:pt x="400" y="72"/>
                </a:lnTo>
                <a:lnTo>
                  <a:pt x="400" y="73"/>
                </a:lnTo>
                <a:lnTo>
                  <a:pt x="400" y="73"/>
                </a:lnTo>
                <a:lnTo>
                  <a:pt x="400" y="73"/>
                </a:lnTo>
                <a:lnTo>
                  <a:pt x="399" y="73"/>
                </a:lnTo>
                <a:lnTo>
                  <a:pt x="399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4"/>
                </a:lnTo>
                <a:lnTo>
                  <a:pt x="400" y="75"/>
                </a:lnTo>
                <a:lnTo>
                  <a:pt x="400" y="75"/>
                </a:lnTo>
                <a:lnTo>
                  <a:pt x="401" y="75"/>
                </a:lnTo>
                <a:lnTo>
                  <a:pt x="401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5"/>
                </a:lnTo>
                <a:lnTo>
                  <a:pt x="402" y="76"/>
                </a:lnTo>
                <a:lnTo>
                  <a:pt x="402" y="76"/>
                </a:lnTo>
                <a:lnTo>
                  <a:pt x="402" y="77"/>
                </a:lnTo>
                <a:lnTo>
                  <a:pt x="403" y="78"/>
                </a:lnTo>
                <a:lnTo>
                  <a:pt x="403" y="78"/>
                </a:lnTo>
                <a:lnTo>
                  <a:pt x="403" y="78"/>
                </a:lnTo>
                <a:lnTo>
                  <a:pt x="403" y="78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4" y="79"/>
                </a:lnTo>
                <a:lnTo>
                  <a:pt x="405" y="79"/>
                </a:lnTo>
                <a:lnTo>
                  <a:pt x="406" y="79"/>
                </a:lnTo>
                <a:lnTo>
                  <a:pt x="407" y="79"/>
                </a:lnTo>
                <a:lnTo>
                  <a:pt x="407" y="80"/>
                </a:lnTo>
                <a:lnTo>
                  <a:pt x="408" y="80"/>
                </a:lnTo>
                <a:lnTo>
                  <a:pt x="408" y="80"/>
                </a:lnTo>
                <a:lnTo>
                  <a:pt x="408" y="80"/>
                </a:lnTo>
                <a:lnTo>
                  <a:pt x="408" y="81"/>
                </a:lnTo>
                <a:lnTo>
                  <a:pt x="408" y="81"/>
                </a:lnTo>
                <a:lnTo>
                  <a:pt x="408" y="82"/>
                </a:lnTo>
                <a:lnTo>
                  <a:pt x="408" y="82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09" y="83"/>
                </a:lnTo>
                <a:lnTo>
                  <a:pt x="410" y="83"/>
                </a:lnTo>
                <a:lnTo>
                  <a:pt x="410" y="83"/>
                </a:lnTo>
                <a:lnTo>
                  <a:pt x="411" y="83"/>
                </a:lnTo>
                <a:lnTo>
                  <a:pt x="412" y="83"/>
                </a:lnTo>
                <a:lnTo>
                  <a:pt x="413" y="84"/>
                </a:lnTo>
                <a:lnTo>
                  <a:pt x="413" y="84"/>
                </a:lnTo>
                <a:lnTo>
                  <a:pt x="414" y="85"/>
                </a:lnTo>
                <a:lnTo>
                  <a:pt x="414" y="85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5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6" y="86"/>
                </a:lnTo>
                <a:lnTo>
                  <a:pt x="417" y="86"/>
                </a:lnTo>
                <a:lnTo>
                  <a:pt x="417" y="86"/>
                </a:lnTo>
                <a:lnTo>
                  <a:pt x="417" y="85"/>
                </a:lnTo>
                <a:lnTo>
                  <a:pt x="417" y="85"/>
                </a:lnTo>
                <a:lnTo>
                  <a:pt x="419" y="84"/>
                </a:lnTo>
                <a:lnTo>
                  <a:pt x="419" y="84"/>
                </a:lnTo>
                <a:lnTo>
                  <a:pt x="420" y="84"/>
                </a:lnTo>
                <a:lnTo>
                  <a:pt x="420" y="84"/>
                </a:lnTo>
                <a:lnTo>
                  <a:pt x="421" y="84"/>
                </a:lnTo>
                <a:lnTo>
                  <a:pt x="421" y="84"/>
                </a:lnTo>
                <a:lnTo>
                  <a:pt x="422" y="84"/>
                </a:lnTo>
                <a:lnTo>
                  <a:pt x="423" y="84"/>
                </a:lnTo>
                <a:lnTo>
                  <a:pt x="423" y="85"/>
                </a:lnTo>
                <a:lnTo>
                  <a:pt x="423" y="85"/>
                </a:lnTo>
                <a:lnTo>
                  <a:pt x="423" y="85"/>
                </a:lnTo>
                <a:lnTo>
                  <a:pt x="424" y="85"/>
                </a:lnTo>
                <a:lnTo>
                  <a:pt x="424" y="85"/>
                </a:lnTo>
                <a:lnTo>
                  <a:pt x="425" y="85"/>
                </a:lnTo>
                <a:lnTo>
                  <a:pt x="426" y="85"/>
                </a:lnTo>
                <a:lnTo>
                  <a:pt x="427" y="85"/>
                </a:lnTo>
                <a:lnTo>
                  <a:pt x="427" y="85"/>
                </a:lnTo>
                <a:lnTo>
                  <a:pt x="428" y="85"/>
                </a:lnTo>
                <a:lnTo>
                  <a:pt x="428" y="86"/>
                </a:lnTo>
                <a:lnTo>
                  <a:pt x="429" y="86"/>
                </a:lnTo>
                <a:lnTo>
                  <a:pt x="429" y="86"/>
                </a:lnTo>
                <a:lnTo>
                  <a:pt x="429" y="86"/>
                </a:lnTo>
                <a:lnTo>
                  <a:pt x="429" y="87"/>
                </a:lnTo>
                <a:lnTo>
                  <a:pt x="429" y="88"/>
                </a:lnTo>
                <a:lnTo>
                  <a:pt x="429" y="89"/>
                </a:lnTo>
                <a:lnTo>
                  <a:pt x="430" y="89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0"/>
                </a:lnTo>
                <a:lnTo>
                  <a:pt x="430" y="91"/>
                </a:lnTo>
                <a:lnTo>
                  <a:pt x="429" y="91"/>
                </a:lnTo>
                <a:lnTo>
                  <a:pt x="429" y="91"/>
                </a:lnTo>
                <a:lnTo>
                  <a:pt x="429" y="91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2"/>
                </a:lnTo>
                <a:lnTo>
                  <a:pt x="429" y="93"/>
                </a:lnTo>
                <a:lnTo>
                  <a:pt x="429" y="93"/>
                </a:lnTo>
                <a:lnTo>
                  <a:pt x="429" y="93"/>
                </a:lnTo>
                <a:lnTo>
                  <a:pt x="429" y="93"/>
                </a:lnTo>
                <a:lnTo>
                  <a:pt x="430" y="93"/>
                </a:lnTo>
                <a:lnTo>
                  <a:pt x="430" y="94"/>
                </a:lnTo>
                <a:lnTo>
                  <a:pt x="430" y="94"/>
                </a:lnTo>
                <a:lnTo>
                  <a:pt x="430" y="95"/>
                </a:lnTo>
                <a:lnTo>
                  <a:pt x="431" y="95"/>
                </a:lnTo>
                <a:lnTo>
                  <a:pt x="431" y="95"/>
                </a:lnTo>
                <a:lnTo>
                  <a:pt x="432" y="95"/>
                </a:lnTo>
                <a:lnTo>
                  <a:pt x="433" y="95"/>
                </a:lnTo>
                <a:lnTo>
                  <a:pt x="434" y="94"/>
                </a:lnTo>
                <a:lnTo>
                  <a:pt x="434" y="94"/>
                </a:lnTo>
                <a:lnTo>
                  <a:pt x="435" y="94"/>
                </a:lnTo>
                <a:lnTo>
                  <a:pt x="436" y="94"/>
                </a:lnTo>
                <a:lnTo>
                  <a:pt x="437" y="94"/>
                </a:lnTo>
                <a:lnTo>
                  <a:pt x="437" y="94"/>
                </a:lnTo>
                <a:lnTo>
                  <a:pt x="438" y="93"/>
                </a:lnTo>
                <a:lnTo>
                  <a:pt x="439" y="93"/>
                </a:lnTo>
                <a:lnTo>
                  <a:pt x="440" y="93"/>
                </a:lnTo>
                <a:lnTo>
                  <a:pt x="440" y="93"/>
                </a:lnTo>
                <a:lnTo>
                  <a:pt x="441" y="92"/>
                </a:lnTo>
                <a:lnTo>
                  <a:pt x="441" y="92"/>
                </a:lnTo>
                <a:lnTo>
                  <a:pt x="441" y="92"/>
                </a:lnTo>
                <a:lnTo>
                  <a:pt x="441" y="91"/>
                </a:lnTo>
                <a:lnTo>
                  <a:pt x="441" y="91"/>
                </a:lnTo>
                <a:lnTo>
                  <a:pt x="441" y="91"/>
                </a:lnTo>
                <a:lnTo>
                  <a:pt x="441" y="90"/>
                </a:lnTo>
                <a:lnTo>
                  <a:pt x="442" y="90"/>
                </a:lnTo>
                <a:lnTo>
                  <a:pt x="442" y="90"/>
                </a:lnTo>
                <a:lnTo>
                  <a:pt x="442" y="89"/>
                </a:lnTo>
                <a:lnTo>
                  <a:pt x="442" y="89"/>
                </a:lnTo>
                <a:lnTo>
                  <a:pt x="443" y="89"/>
                </a:lnTo>
                <a:lnTo>
                  <a:pt x="443" y="89"/>
                </a:lnTo>
                <a:lnTo>
                  <a:pt x="443" y="88"/>
                </a:lnTo>
                <a:lnTo>
                  <a:pt x="442" y="88"/>
                </a:lnTo>
                <a:lnTo>
                  <a:pt x="442" y="88"/>
                </a:lnTo>
                <a:lnTo>
                  <a:pt x="442" y="87"/>
                </a:lnTo>
                <a:lnTo>
                  <a:pt x="442" y="87"/>
                </a:lnTo>
                <a:lnTo>
                  <a:pt x="442" y="87"/>
                </a:lnTo>
                <a:lnTo>
                  <a:pt x="442" y="86"/>
                </a:lnTo>
                <a:lnTo>
                  <a:pt x="442" y="86"/>
                </a:lnTo>
                <a:lnTo>
                  <a:pt x="441" y="86"/>
                </a:lnTo>
                <a:lnTo>
                  <a:pt x="441" y="85"/>
                </a:lnTo>
                <a:lnTo>
                  <a:pt x="441" y="85"/>
                </a:lnTo>
                <a:lnTo>
                  <a:pt x="441" y="85"/>
                </a:lnTo>
                <a:lnTo>
                  <a:pt x="441" y="84"/>
                </a:lnTo>
                <a:lnTo>
                  <a:pt x="441" y="84"/>
                </a:lnTo>
                <a:lnTo>
                  <a:pt x="441" y="83"/>
                </a:lnTo>
                <a:lnTo>
                  <a:pt x="441" y="83"/>
                </a:lnTo>
                <a:lnTo>
                  <a:pt x="441" y="83"/>
                </a:lnTo>
                <a:lnTo>
                  <a:pt x="441" y="82"/>
                </a:lnTo>
                <a:lnTo>
                  <a:pt x="441" y="82"/>
                </a:lnTo>
                <a:lnTo>
                  <a:pt x="441" y="82"/>
                </a:lnTo>
                <a:lnTo>
                  <a:pt x="440" y="82"/>
                </a:lnTo>
                <a:lnTo>
                  <a:pt x="440" y="81"/>
                </a:lnTo>
                <a:lnTo>
                  <a:pt x="440" y="81"/>
                </a:lnTo>
                <a:lnTo>
                  <a:pt x="441" y="81"/>
                </a:lnTo>
                <a:lnTo>
                  <a:pt x="441" y="81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2" y="79"/>
                </a:lnTo>
                <a:lnTo>
                  <a:pt x="443" y="79"/>
                </a:lnTo>
                <a:lnTo>
                  <a:pt x="443" y="78"/>
                </a:lnTo>
                <a:lnTo>
                  <a:pt x="443" y="78"/>
                </a:lnTo>
                <a:lnTo>
                  <a:pt x="443" y="77"/>
                </a:lnTo>
                <a:lnTo>
                  <a:pt x="443" y="77"/>
                </a:lnTo>
                <a:lnTo>
                  <a:pt x="444" y="77"/>
                </a:lnTo>
                <a:lnTo>
                  <a:pt x="444" y="76"/>
                </a:lnTo>
                <a:lnTo>
                  <a:pt x="445" y="76"/>
                </a:lnTo>
                <a:lnTo>
                  <a:pt x="445" y="76"/>
                </a:lnTo>
                <a:lnTo>
                  <a:pt x="446" y="76"/>
                </a:lnTo>
                <a:lnTo>
                  <a:pt x="447" y="76"/>
                </a:lnTo>
                <a:lnTo>
                  <a:pt x="447" y="76"/>
                </a:lnTo>
                <a:lnTo>
                  <a:pt x="447" y="75"/>
                </a:lnTo>
                <a:lnTo>
                  <a:pt x="448" y="75"/>
                </a:lnTo>
                <a:lnTo>
                  <a:pt x="448" y="75"/>
                </a:lnTo>
                <a:lnTo>
                  <a:pt x="448" y="75"/>
                </a:lnTo>
                <a:lnTo>
                  <a:pt x="448" y="74"/>
                </a:lnTo>
                <a:lnTo>
                  <a:pt x="448" y="73"/>
                </a:lnTo>
                <a:lnTo>
                  <a:pt x="448" y="73"/>
                </a:lnTo>
                <a:lnTo>
                  <a:pt x="449" y="73"/>
                </a:lnTo>
                <a:lnTo>
                  <a:pt x="449" y="72"/>
                </a:lnTo>
                <a:lnTo>
                  <a:pt x="449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2" y="74"/>
                </a:lnTo>
                <a:lnTo>
                  <a:pt x="452" y="74"/>
                </a:lnTo>
                <a:lnTo>
                  <a:pt x="452" y="74"/>
                </a:lnTo>
                <a:lnTo>
                  <a:pt x="453" y="74"/>
                </a:lnTo>
                <a:lnTo>
                  <a:pt x="453" y="74"/>
                </a:lnTo>
                <a:lnTo>
                  <a:pt x="453" y="73"/>
                </a:lnTo>
                <a:lnTo>
                  <a:pt x="453" y="73"/>
                </a:lnTo>
                <a:lnTo>
                  <a:pt x="454" y="72"/>
                </a:lnTo>
                <a:lnTo>
                  <a:pt x="454" y="72"/>
                </a:lnTo>
                <a:lnTo>
                  <a:pt x="454" y="72"/>
                </a:lnTo>
                <a:lnTo>
                  <a:pt x="454" y="71"/>
                </a:lnTo>
                <a:lnTo>
                  <a:pt x="455" y="71"/>
                </a:lnTo>
                <a:lnTo>
                  <a:pt x="455" y="70"/>
                </a:lnTo>
                <a:lnTo>
                  <a:pt x="455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7" y="70"/>
                </a:lnTo>
                <a:lnTo>
                  <a:pt x="457" y="69"/>
                </a:lnTo>
                <a:lnTo>
                  <a:pt x="457" y="69"/>
                </a:lnTo>
                <a:lnTo>
                  <a:pt x="457" y="68"/>
                </a:lnTo>
                <a:lnTo>
                  <a:pt x="457" y="68"/>
                </a:lnTo>
                <a:lnTo>
                  <a:pt x="458" y="68"/>
                </a:lnTo>
                <a:lnTo>
                  <a:pt x="458" y="68"/>
                </a:lnTo>
                <a:lnTo>
                  <a:pt x="458" y="67"/>
                </a:lnTo>
                <a:lnTo>
                  <a:pt x="458" y="67"/>
                </a:lnTo>
                <a:lnTo>
                  <a:pt x="459" y="67"/>
                </a:lnTo>
                <a:lnTo>
                  <a:pt x="459" y="67"/>
                </a:lnTo>
                <a:lnTo>
                  <a:pt x="459" y="67"/>
                </a:lnTo>
                <a:lnTo>
                  <a:pt x="460" y="67"/>
                </a:lnTo>
                <a:lnTo>
                  <a:pt x="460" y="68"/>
                </a:lnTo>
                <a:lnTo>
                  <a:pt x="460" y="68"/>
                </a:lnTo>
                <a:lnTo>
                  <a:pt x="460" y="68"/>
                </a:lnTo>
                <a:lnTo>
                  <a:pt x="460" y="69"/>
                </a:lnTo>
                <a:lnTo>
                  <a:pt x="460" y="69"/>
                </a:lnTo>
                <a:lnTo>
                  <a:pt x="461" y="70"/>
                </a:lnTo>
                <a:lnTo>
                  <a:pt x="461" y="70"/>
                </a:lnTo>
                <a:lnTo>
                  <a:pt x="461" y="71"/>
                </a:lnTo>
                <a:lnTo>
                  <a:pt x="462" y="71"/>
                </a:lnTo>
                <a:lnTo>
                  <a:pt x="462" y="71"/>
                </a:lnTo>
                <a:lnTo>
                  <a:pt x="462" y="71"/>
                </a:lnTo>
                <a:lnTo>
                  <a:pt x="463" y="71"/>
                </a:lnTo>
                <a:lnTo>
                  <a:pt x="463" y="71"/>
                </a:lnTo>
                <a:lnTo>
                  <a:pt x="463" y="71"/>
                </a:lnTo>
                <a:lnTo>
                  <a:pt x="463" y="71"/>
                </a:lnTo>
                <a:lnTo>
                  <a:pt x="464" y="70"/>
                </a:lnTo>
                <a:lnTo>
                  <a:pt x="464" y="70"/>
                </a:lnTo>
                <a:lnTo>
                  <a:pt x="464" y="70"/>
                </a:lnTo>
                <a:lnTo>
                  <a:pt x="464" y="70"/>
                </a:lnTo>
                <a:lnTo>
                  <a:pt x="465" y="70"/>
                </a:lnTo>
                <a:lnTo>
                  <a:pt x="465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6" y="70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7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70" y="69"/>
                </a:lnTo>
                <a:lnTo>
                  <a:pt x="471" y="69"/>
                </a:lnTo>
                <a:lnTo>
                  <a:pt x="472" y="69"/>
                </a:lnTo>
                <a:lnTo>
                  <a:pt x="472" y="69"/>
                </a:lnTo>
                <a:lnTo>
                  <a:pt x="473" y="69"/>
                </a:lnTo>
                <a:lnTo>
                  <a:pt x="475" y="69"/>
                </a:lnTo>
                <a:lnTo>
                  <a:pt x="476" y="70"/>
                </a:lnTo>
                <a:lnTo>
                  <a:pt x="477" y="70"/>
                </a:lnTo>
                <a:lnTo>
                  <a:pt x="477" y="70"/>
                </a:lnTo>
                <a:lnTo>
                  <a:pt x="477" y="70"/>
                </a:lnTo>
                <a:lnTo>
                  <a:pt x="478" y="69"/>
                </a:lnTo>
                <a:lnTo>
                  <a:pt x="478" y="69"/>
                </a:lnTo>
                <a:lnTo>
                  <a:pt x="478" y="69"/>
                </a:lnTo>
                <a:lnTo>
                  <a:pt x="478" y="69"/>
                </a:lnTo>
                <a:lnTo>
                  <a:pt x="478" y="68"/>
                </a:lnTo>
                <a:lnTo>
                  <a:pt x="477" y="68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8" y="66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4"/>
                </a:lnTo>
                <a:lnTo>
                  <a:pt x="480" y="64"/>
                </a:lnTo>
                <a:lnTo>
                  <a:pt x="480" y="63"/>
                </a:lnTo>
                <a:lnTo>
                  <a:pt x="479" y="63"/>
                </a:lnTo>
                <a:lnTo>
                  <a:pt x="478" y="62"/>
                </a:lnTo>
                <a:lnTo>
                  <a:pt x="478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2"/>
                </a:lnTo>
                <a:lnTo>
                  <a:pt x="477" y="61"/>
                </a:lnTo>
                <a:lnTo>
                  <a:pt x="477" y="61"/>
                </a:lnTo>
                <a:lnTo>
                  <a:pt x="477" y="61"/>
                </a:lnTo>
                <a:lnTo>
                  <a:pt x="477" y="61"/>
                </a:lnTo>
                <a:lnTo>
                  <a:pt x="478" y="60"/>
                </a:lnTo>
                <a:lnTo>
                  <a:pt x="480" y="59"/>
                </a:lnTo>
                <a:lnTo>
                  <a:pt x="480" y="59"/>
                </a:lnTo>
                <a:lnTo>
                  <a:pt x="480" y="59"/>
                </a:lnTo>
                <a:lnTo>
                  <a:pt x="480" y="59"/>
                </a:lnTo>
                <a:lnTo>
                  <a:pt x="481" y="59"/>
                </a:lnTo>
                <a:lnTo>
                  <a:pt x="483" y="58"/>
                </a:lnTo>
                <a:lnTo>
                  <a:pt x="484" y="58"/>
                </a:lnTo>
                <a:lnTo>
                  <a:pt x="485" y="58"/>
                </a:lnTo>
                <a:lnTo>
                  <a:pt x="485" y="58"/>
                </a:lnTo>
                <a:lnTo>
                  <a:pt x="486" y="59"/>
                </a:lnTo>
                <a:lnTo>
                  <a:pt x="486" y="59"/>
                </a:lnTo>
                <a:lnTo>
                  <a:pt x="487" y="59"/>
                </a:lnTo>
                <a:lnTo>
                  <a:pt x="487" y="58"/>
                </a:lnTo>
                <a:lnTo>
                  <a:pt x="487" y="58"/>
                </a:lnTo>
                <a:lnTo>
                  <a:pt x="488" y="58"/>
                </a:lnTo>
                <a:lnTo>
                  <a:pt x="488" y="58"/>
                </a:lnTo>
                <a:lnTo>
                  <a:pt x="488" y="57"/>
                </a:lnTo>
                <a:lnTo>
                  <a:pt x="488" y="56"/>
                </a:lnTo>
                <a:lnTo>
                  <a:pt x="488" y="56"/>
                </a:lnTo>
                <a:lnTo>
                  <a:pt x="488" y="55"/>
                </a:lnTo>
                <a:lnTo>
                  <a:pt x="488" y="55"/>
                </a:lnTo>
                <a:lnTo>
                  <a:pt x="488" y="54"/>
                </a:lnTo>
                <a:lnTo>
                  <a:pt x="489" y="54"/>
                </a:lnTo>
                <a:lnTo>
                  <a:pt x="489" y="54"/>
                </a:lnTo>
                <a:lnTo>
                  <a:pt x="490" y="54"/>
                </a:lnTo>
                <a:lnTo>
                  <a:pt x="490" y="54"/>
                </a:lnTo>
                <a:lnTo>
                  <a:pt x="491" y="54"/>
                </a:lnTo>
                <a:lnTo>
                  <a:pt x="491" y="54"/>
                </a:lnTo>
                <a:lnTo>
                  <a:pt x="491" y="54"/>
                </a:lnTo>
                <a:lnTo>
                  <a:pt x="492" y="54"/>
                </a:lnTo>
                <a:lnTo>
                  <a:pt x="492" y="54"/>
                </a:lnTo>
                <a:lnTo>
                  <a:pt x="493" y="54"/>
                </a:lnTo>
                <a:lnTo>
                  <a:pt x="494" y="54"/>
                </a:lnTo>
                <a:lnTo>
                  <a:pt x="495" y="54"/>
                </a:lnTo>
                <a:lnTo>
                  <a:pt x="496" y="54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7" y="52"/>
                </a:lnTo>
                <a:lnTo>
                  <a:pt x="497" y="52"/>
                </a:lnTo>
                <a:lnTo>
                  <a:pt x="498" y="51"/>
                </a:lnTo>
                <a:lnTo>
                  <a:pt x="498" y="51"/>
                </a:lnTo>
                <a:lnTo>
                  <a:pt x="499" y="51"/>
                </a:lnTo>
                <a:lnTo>
                  <a:pt x="500" y="52"/>
                </a:lnTo>
                <a:lnTo>
                  <a:pt x="501" y="52"/>
                </a:lnTo>
                <a:lnTo>
                  <a:pt x="502" y="52"/>
                </a:lnTo>
                <a:lnTo>
                  <a:pt x="502" y="52"/>
                </a:lnTo>
                <a:lnTo>
                  <a:pt x="503" y="52"/>
                </a:lnTo>
                <a:lnTo>
                  <a:pt x="504" y="52"/>
                </a:lnTo>
                <a:lnTo>
                  <a:pt x="504" y="52"/>
                </a:lnTo>
                <a:lnTo>
                  <a:pt x="504" y="51"/>
                </a:lnTo>
                <a:lnTo>
                  <a:pt x="504" y="51"/>
                </a:lnTo>
                <a:lnTo>
                  <a:pt x="505" y="50"/>
                </a:lnTo>
                <a:lnTo>
                  <a:pt x="505" y="50"/>
                </a:lnTo>
                <a:lnTo>
                  <a:pt x="504" y="49"/>
                </a:lnTo>
                <a:lnTo>
                  <a:pt x="504" y="49"/>
                </a:lnTo>
                <a:lnTo>
                  <a:pt x="504" y="47"/>
                </a:lnTo>
                <a:lnTo>
                  <a:pt x="504" y="47"/>
                </a:lnTo>
                <a:lnTo>
                  <a:pt x="505" y="46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4"/>
                </a:lnTo>
                <a:lnTo>
                  <a:pt x="505" y="44"/>
                </a:lnTo>
                <a:lnTo>
                  <a:pt x="506" y="43"/>
                </a:lnTo>
                <a:lnTo>
                  <a:pt x="506" y="43"/>
                </a:lnTo>
                <a:lnTo>
                  <a:pt x="507" y="43"/>
                </a:lnTo>
                <a:lnTo>
                  <a:pt x="508" y="43"/>
                </a:lnTo>
                <a:lnTo>
                  <a:pt x="508" y="43"/>
                </a:lnTo>
                <a:lnTo>
                  <a:pt x="509" y="43"/>
                </a:lnTo>
                <a:lnTo>
                  <a:pt x="509" y="43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1" y="45"/>
                </a:lnTo>
                <a:lnTo>
                  <a:pt x="511" y="46"/>
                </a:lnTo>
                <a:lnTo>
                  <a:pt x="511" y="47"/>
                </a:lnTo>
                <a:lnTo>
                  <a:pt x="512" y="47"/>
                </a:lnTo>
                <a:lnTo>
                  <a:pt x="512" y="47"/>
                </a:lnTo>
                <a:lnTo>
                  <a:pt x="513" y="47"/>
                </a:lnTo>
                <a:lnTo>
                  <a:pt x="514" y="47"/>
                </a:lnTo>
                <a:lnTo>
                  <a:pt x="515" y="46"/>
                </a:lnTo>
                <a:lnTo>
                  <a:pt x="516" y="46"/>
                </a:lnTo>
                <a:lnTo>
                  <a:pt x="516" y="45"/>
                </a:lnTo>
                <a:lnTo>
                  <a:pt x="517" y="45"/>
                </a:lnTo>
                <a:lnTo>
                  <a:pt x="517" y="46"/>
                </a:lnTo>
                <a:lnTo>
                  <a:pt x="518" y="46"/>
                </a:lnTo>
                <a:lnTo>
                  <a:pt x="518" y="47"/>
                </a:lnTo>
                <a:lnTo>
                  <a:pt x="519" y="47"/>
                </a:lnTo>
                <a:lnTo>
                  <a:pt x="520" y="47"/>
                </a:lnTo>
                <a:lnTo>
                  <a:pt x="520" y="47"/>
                </a:lnTo>
                <a:lnTo>
                  <a:pt x="521" y="47"/>
                </a:lnTo>
                <a:lnTo>
                  <a:pt x="522" y="48"/>
                </a:lnTo>
                <a:lnTo>
                  <a:pt x="523" y="48"/>
                </a:lnTo>
                <a:lnTo>
                  <a:pt x="524" y="49"/>
                </a:lnTo>
                <a:lnTo>
                  <a:pt x="525" y="49"/>
                </a:lnTo>
                <a:lnTo>
                  <a:pt x="526" y="49"/>
                </a:lnTo>
                <a:lnTo>
                  <a:pt x="527" y="48"/>
                </a:lnTo>
                <a:lnTo>
                  <a:pt x="527" y="48"/>
                </a:lnTo>
                <a:lnTo>
                  <a:pt x="528" y="48"/>
                </a:lnTo>
                <a:lnTo>
                  <a:pt x="529" y="48"/>
                </a:lnTo>
                <a:lnTo>
                  <a:pt x="530" y="47"/>
                </a:lnTo>
                <a:lnTo>
                  <a:pt x="530" y="47"/>
                </a:lnTo>
                <a:lnTo>
                  <a:pt x="530" y="46"/>
                </a:lnTo>
                <a:lnTo>
                  <a:pt x="530" y="46"/>
                </a:lnTo>
                <a:lnTo>
                  <a:pt x="531" y="45"/>
                </a:lnTo>
                <a:lnTo>
                  <a:pt x="532" y="45"/>
                </a:lnTo>
                <a:lnTo>
                  <a:pt x="533" y="44"/>
                </a:lnTo>
                <a:lnTo>
                  <a:pt x="534" y="44"/>
                </a:lnTo>
                <a:lnTo>
                  <a:pt x="534" y="43"/>
                </a:lnTo>
                <a:lnTo>
                  <a:pt x="534" y="42"/>
                </a:lnTo>
                <a:lnTo>
                  <a:pt x="535" y="41"/>
                </a:lnTo>
                <a:lnTo>
                  <a:pt x="535" y="40"/>
                </a:lnTo>
                <a:lnTo>
                  <a:pt x="535" y="38"/>
                </a:lnTo>
                <a:lnTo>
                  <a:pt x="535" y="38"/>
                </a:lnTo>
                <a:lnTo>
                  <a:pt x="536" y="37"/>
                </a:lnTo>
                <a:lnTo>
                  <a:pt x="537" y="36"/>
                </a:lnTo>
                <a:lnTo>
                  <a:pt x="538" y="34"/>
                </a:lnTo>
                <a:lnTo>
                  <a:pt x="539" y="33"/>
                </a:lnTo>
                <a:lnTo>
                  <a:pt x="539" y="33"/>
                </a:lnTo>
                <a:lnTo>
                  <a:pt x="539" y="32"/>
                </a:lnTo>
                <a:lnTo>
                  <a:pt x="540" y="31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7"/>
                </a:lnTo>
                <a:lnTo>
                  <a:pt x="540" y="25"/>
                </a:lnTo>
                <a:lnTo>
                  <a:pt x="540" y="25"/>
                </a:lnTo>
                <a:lnTo>
                  <a:pt x="540" y="24"/>
                </a:lnTo>
                <a:lnTo>
                  <a:pt x="541" y="22"/>
                </a:lnTo>
                <a:lnTo>
                  <a:pt x="541" y="21"/>
                </a:lnTo>
                <a:lnTo>
                  <a:pt x="541" y="20"/>
                </a:lnTo>
                <a:lnTo>
                  <a:pt x="541" y="20"/>
                </a:lnTo>
                <a:lnTo>
                  <a:pt x="540" y="19"/>
                </a:lnTo>
                <a:lnTo>
                  <a:pt x="540" y="18"/>
                </a:lnTo>
                <a:lnTo>
                  <a:pt x="540" y="16"/>
                </a:lnTo>
                <a:lnTo>
                  <a:pt x="540" y="16"/>
                </a:lnTo>
                <a:lnTo>
                  <a:pt x="540" y="15"/>
                </a:lnTo>
                <a:lnTo>
                  <a:pt x="541" y="14"/>
                </a:lnTo>
                <a:lnTo>
                  <a:pt x="541" y="14"/>
                </a:lnTo>
                <a:lnTo>
                  <a:pt x="542" y="13"/>
                </a:lnTo>
                <a:lnTo>
                  <a:pt x="542" y="13"/>
                </a:lnTo>
                <a:lnTo>
                  <a:pt x="542" y="13"/>
                </a:lnTo>
                <a:lnTo>
                  <a:pt x="542" y="13"/>
                </a:lnTo>
                <a:lnTo>
                  <a:pt x="543" y="13"/>
                </a:lnTo>
                <a:lnTo>
                  <a:pt x="543" y="13"/>
                </a:lnTo>
                <a:lnTo>
                  <a:pt x="543" y="13"/>
                </a:lnTo>
                <a:lnTo>
                  <a:pt x="544" y="13"/>
                </a:lnTo>
                <a:lnTo>
                  <a:pt x="544" y="13"/>
                </a:lnTo>
                <a:lnTo>
                  <a:pt x="544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3"/>
                </a:lnTo>
                <a:lnTo>
                  <a:pt x="545" y="14"/>
                </a:lnTo>
                <a:lnTo>
                  <a:pt x="545" y="14"/>
                </a:lnTo>
                <a:lnTo>
                  <a:pt x="546" y="14"/>
                </a:lnTo>
                <a:lnTo>
                  <a:pt x="546" y="15"/>
                </a:lnTo>
                <a:lnTo>
                  <a:pt x="546" y="15"/>
                </a:lnTo>
                <a:lnTo>
                  <a:pt x="547" y="14"/>
                </a:lnTo>
                <a:lnTo>
                  <a:pt x="547" y="14"/>
                </a:lnTo>
                <a:lnTo>
                  <a:pt x="547" y="14"/>
                </a:lnTo>
                <a:lnTo>
                  <a:pt x="547" y="14"/>
                </a:lnTo>
                <a:lnTo>
                  <a:pt x="548" y="14"/>
                </a:lnTo>
                <a:lnTo>
                  <a:pt x="548" y="13"/>
                </a:lnTo>
                <a:lnTo>
                  <a:pt x="548" y="13"/>
                </a:lnTo>
                <a:lnTo>
                  <a:pt x="548" y="12"/>
                </a:lnTo>
                <a:lnTo>
                  <a:pt x="548" y="12"/>
                </a:lnTo>
                <a:lnTo>
                  <a:pt x="548" y="11"/>
                </a:lnTo>
                <a:lnTo>
                  <a:pt x="548" y="11"/>
                </a:lnTo>
                <a:lnTo>
                  <a:pt x="548" y="11"/>
                </a:lnTo>
                <a:lnTo>
                  <a:pt x="549" y="11"/>
                </a:lnTo>
                <a:lnTo>
                  <a:pt x="549" y="11"/>
                </a:lnTo>
                <a:lnTo>
                  <a:pt x="549" y="11"/>
                </a:lnTo>
                <a:lnTo>
                  <a:pt x="549" y="11"/>
                </a:lnTo>
                <a:lnTo>
                  <a:pt x="550" y="11"/>
                </a:lnTo>
                <a:lnTo>
                  <a:pt x="551" y="10"/>
                </a:lnTo>
                <a:lnTo>
                  <a:pt x="551" y="10"/>
                </a:lnTo>
                <a:lnTo>
                  <a:pt x="552" y="10"/>
                </a:lnTo>
                <a:lnTo>
                  <a:pt x="552" y="9"/>
                </a:lnTo>
                <a:lnTo>
                  <a:pt x="552" y="9"/>
                </a:lnTo>
                <a:lnTo>
                  <a:pt x="552" y="9"/>
                </a:lnTo>
                <a:lnTo>
                  <a:pt x="552" y="9"/>
                </a:lnTo>
                <a:lnTo>
                  <a:pt x="552" y="8"/>
                </a:lnTo>
                <a:lnTo>
                  <a:pt x="552" y="8"/>
                </a:lnTo>
                <a:lnTo>
                  <a:pt x="552" y="7"/>
                </a:lnTo>
                <a:lnTo>
                  <a:pt x="552" y="7"/>
                </a:lnTo>
                <a:lnTo>
                  <a:pt x="553" y="6"/>
                </a:lnTo>
                <a:lnTo>
                  <a:pt x="554" y="6"/>
                </a:lnTo>
                <a:lnTo>
                  <a:pt x="554" y="6"/>
                </a:lnTo>
                <a:lnTo>
                  <a:pt x="555" y="5"/>
                </a:lnTo>
                <a:lnTo>
                  <a:pt x="556" y="5"/>
                </a:lnTo>
                <a:lnTo>
                  <a:pt x="557" y="5"/>
                </a:lnTo>
                <a:lnTo>
                  <a:pt x="557" y="5"/>
                </a:lnTo>
                <a:lnTo>
                  <a:pt x="557" y="5"/>
                </a:lnTo>
                <a:lnTo>
                  <a:pt x="557" y="4"/>
                </a:lnTo>
                <a:lnTo>
                  <a:pt x="558" y="4"/>
                </a:lnTo>
                <a:lnTo>
                  <a:pt x="558" y="4"/>
                </a:lnTo>
                <a:lnTo>
                  <a:pt x="558" y="4"/>
                </a:lnTo>
                <a:lnTo>
                  <a:pt x="558" y="4"/>
                </a:lnTo>
                <a:lnTo>
                  <a:pt x="559" y="4"/>
                </a:lnTo>
                <a:lnTo>
                  <a:pt x="559" y="4"/>
                </a:lnTo>
                <a:lnTo>
                  <a:pt x="560" y="4"/>
                </a:lnTo>
                <a:lnTo>
                  <a:pt x="560" y="4"/>
                </a:lnTo>
                <a:lnTo>
                  <a:pt x="560" y="4"/>
                </a:lnTo>
                <a:lnTo>
                  <a:pt x="561" y="4"/>
                </a:lnTo>
                <a:lnTo>
                  <a:pt x="561" y="3"/>
                </a:lnTo>
                <a:lnTo>
                  <a:pt x="561" y="3"/>
                </a:lnTo>
                <a:lnTo>
                  <a:pt x="562" y="3"/>
                </a:lnTo>
                <a:lnTo>
                  <a:pt x="562" y="3"/>
                </a:lnTo>
                <a:lnTo>
                  <a:pt x="563" y="3"/>
                </a:lnTo>
                <a:lnTo>
                  <a:pt x="563" y="3"/>
                </a:lnTo>
                <a:lnTo>
                  <a:pt x="563" y="3"/>
                </a:lnTo>
                <a:lnTo>
                  <a:pt x="564" y="3"/>
                </a:lnTo>
                <a:lnTo>
                  <a:pt x="564" y="4"/>
                </a:lnTo>
                <a:lnTo>
                  <a:pt x="565" y="3"/>
                </a:lnTo>
                <a:lnTo>
                  <a:pt x="565" y="3"/>
                </a:lnTo>
                <a:lnTo>
                  <a:pt x="565" y="3"/>
                </a:lnTo>
                <a:lnTo>
                  <a:pt x="566" y="3"/>
                </a:lnTo>
                <a:lnTo>
                  <a:pt x="566" y="3"/>
                </a:lnTo>
                <a:lnTo>
                  <a:pt x="566" y="3"/>
                </a:lnTo>
                <a:lnTo>
                  <a:pt x="567" y="3"/>
                </a:lnTo>
                <a:lnTo>
                  <a:pt x="567" y="3"/>
                </a:lnTo>
                <a:lnTo>
                  <a:pt x="567" y="3"/>
                </a:lnTo>
                <a:lnTo>
                  <a:pt x="568" y="3"/>
                </a:lnTo>
                <a:lnTo>
                  <a:pt x="568" y="3"/>
                </a:lnTo>
                <a:lnTo>
                  <a:pt x="568" y="4"/>
                </a:lnTo>
                <a:lnTo>
                  <a:pt x="568" y="4"/>
                </a:lnTo>
                <a:lnTo>
                  <a:pt x="569" y="4"/>
                </a:lnTo>
                <a:lnTo>
                  <a:pt x="569" y="4"/>
                </a:lnTo>
                <a:lnTo>
                  <a:pt x="569" y="4"/>
                </a:lnTo>
                <a:lnTo>
                  <a:pt x="570" y="3"/>
                </a:lnTo>
                <a:lnTo>
                  <a:pt x="571" y="3"/>
                </a:lnTo>
                <a:lnTo>
                  <a:pt x="571" y="2"/>
                </a:lnTo>
                <a:lnTo>
                  <a:pt x="572" y="2"/>
                </a:lnTo>
                <a:lnTo>
                  <a:pt x="572" y="2"/>
                </a:lnTo>
                <a:lnTo>
                  <a:pt x="573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4" y="0"/>
                </a:lnTo>
                <a:lnTo>
                  <a:pt x="575" y="0"/>
                </a:lnTo>
                <a:lnTo>
                  <a:pt x="575" y="0"/>
                </a:lnTo>
                <a:lnTo>
                  <a:pt x="576" y="0"/>
                </a:lnTo>
                <a:lnTo>
                  <a:pt x="576" y="0"/>
                </a:lnTo>
                <a:lnTo>
                  <a:pt x="577" y="0"/>
                </a:lnTo>
                <a:lnTo>
                  <a:pt x="577" y="0"/>
                </a:lnTo>
                <a:lnTo>
                  <a:pt x="578" y="0"/>
                </a:lnTo>
                <a:lnTo>
                  <a:pt x="578" y="0"/>
                </a:lnTo>
                <a:lnTo>
                  <a:pt x="579" y="1"/>
                </a:lnTo>
                <a:lnTo>
                  <a:pt x="579" y="1"/>
                </a:lnTo>
                <a:lnTo>
                  <a:pt x="580" y="1"/>
                </a:lnTo>
                <a:lnTo>
                  <a:pt x="580" y="1"/>
                </a:lnTo>
                <a:lnTo>
                  <a:pt x="581" y="2"/>
                </a:lnTo>
                <a:lnTo>
                  <a:pt x="581" y="2"/>
                </a:lnTo>
                <a:lnTo>
                  <a:pt x="582" y="2"/>
                </a:lnTo>
                <a:lnTo>
                  <a:pt x="582" y="3"/>
                </a:lnTo>
                <a:lnTo>
                  <a:pt x="583" y="3"/>
                </a:lnTo>
                <a:lnTo>
                  <a:pt x="583" y="4"/>
                </a:lnTo>
                <a:lnTo>
                  <a:pt x="584" y="5"/>
                </a:lnTo>
                <a:lnTo>
                  <a:pt x="584" y="6"/>
                </a:lnTo>
                <a:lnTo>
                  <a:pt x="585" y="7"/>
                </a:lnTo>
                <a:lnTo>
                  <a:pt x="585" y="8"/>
                </a:lnTo>
                <a:lnTo>
                  <a:pt x="585" y="8"/>
                </a:lnTo>
                <a:lnTo>
                  <a:pt x="585" y="9"/>
                </a:lnTo>
                <a:lnTo>
                  <a:pt x="585" y="9"/>
                </a:lnTo>
                <a:lnTo>
                  <a:pt x="585" y="10"/>
                </a:lnTo>
                <a:lnTo>
                  <a:pt x="585" y="10"/>
                </a:lnTo>
                <a:lnTo>
                  <a:pt x="585" y="11"/>
                </a:lnTo>
                <a:lnTo>
                  <a:pt x="585" y="11"/>
                </a:lnTo>
                <a:lnTo>
                  <a:pt x="585" y="12"/>
                </a:lnTo>
                <a:lnTo>
                  <a:pt x="585" y="12"/>
                </a:lnTo>
                <a:lnTo>
                  <a:pt x="585" y="13"/>
                </a:lnTo>
                <a:lnTo>
                  <a:pt x="585" y="13"/>
                </a:lnTo>
                <a:lnTo>
                  <a:pt x="586" y="14"/>
                </a:lnTo>
                <a:lnTo>
                  <a:pt x="586" y="14"/>
                </a:lnTo>
                <a:lnTo>
                  <a:pt x="586" y="15"/>
                </a:lnTo>
                <a:lnTo>
                  <a:pt x="586" y="15"/>
                </a:lnTo>
                <a:lnTo>
                  <a:pt x="586" y="15"/>
                </a:lnTo>
                <a:lnTo>
                  <a:pt x="586" y="16"/>
                </a:lnTo>
                <a:lnTo>
                  <a:pt x="586" y="16"/>
                </a:lnTo>
                <a:lnTo>
                  <a:pt x="587" y="17"/>
                </a:lnTo>
                <a:lnTo>
                  <a:pt x="587" y="18"/>
                </a:lnTo>
                <a:lnTo>
                  <a:pt x="587" y="18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3"/>
                </a:lnTo>
                <a:lnTo>
                  <a:pt x="589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6"/>
                </a:lnTo>
                <a:lnTo>
                  <a:pt x="591" y="26"/>
                </a:lnTo>
                <a:lnTo>
                  <a:pt x="591" y="26"/>
                </a:lnTo>
                <a:lnTo>
                  <a:pt x="590" y="26"/>
                </a:lnTo>
                <a:lnTo>
                  <a:pt x="590" y="27"/>
                </a:lnTo>
                <a:lnTo>
                  <a:pt x="590" y="27"/>
                </a:lnTo>
                <a:lnTo>
                  <a:pt x="590" y="27"/>
                </a:lnTo>
                <a:lnTo>
                  <a:pt x="590" y="28"/>
                </a:lnTo>
                <a:lnTo>
                  <a:pt x="591" y="28"/>
                </a:lnTo>
                <a:lnTo>
                  <a:pt x="591" y="28"/>
                </a:lnTo>
                <a:lnTo>
                  <a:pt x="591" y="29"/>
                </a:lnTo>
                <a:lnTo>
                  <a:pt x="592" y="29"/>
                </a:lnTo>
                <a:lnTo>
                  <a:pt x="592" y="29"/>
                </a:lnTo>
                <a:lnTo>
                  <a:pt x="592" y="29"/>
                </a:lnTo>
                <a:lnTo>
                  <a:pt x="592" y="30"/>
                </a:lnTo>
                <a:lnTo>
                  <a:pt x="592" y="30"/>
                </a:lnTo>
                <a:lnTo>
                  <a:pt x="592" y="30"/>
                </a:lnTo>
                <a:lnTo>
                  <a:pt x="592" y="30"/>
                </a:lnTo>
                <a:lnTo>
                  <a:pt x="592" y="31"/>
                </a:lnTo>
                <a:lnTo>
                  <a:pt x="592" y="31"/>
                </a:lnTo>
                <a:lnTo>
                  <a:pt x="592" y="32"/>
                </a:lnTo>
                <a:lnTo>
                  <a:pt x="592" y="32"/>
                </a:lnTo>
                <a:lnTo>
                  <a:pt x="592" y="32"/>
                </a:lnTo>
                <a:lnTo>
                  <a:pt x="593" y="32"/>
                </a:lnTo>
                <a:lnTo>
                  <a:pt x="593" y="32"/>
                </a:lnTo>
                <a:lnTo>
                  <a:pt x="593" y="32"/>
                </a:lnTo>
                <a:lnTo>
                  <a:pt x="594" y="32"/>
                </a:lnTo>
                <a:lnTo>
                  <a:pt x="594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1" y="31"/>
                </a:lnTo>
                <a:lnTo>
                  <a:pt x="601" y="31"/>
                </a:lnTo>
                <a:lnTo>
                  <a:pt x="601" y="31"/>
                </a:lnTo>
                <a:lnTo>
                  <a:pt x="602" y="31"/>
                </a:lnTo>
                <a:lnTo>
                  <a:pt x="602" y="31"/>
                </a:lnTo>
                <a:lnTo>
                  <a:pt x="603" y="31"/>
                </a:lnTo>
                <a:lnTo>
                  <a:pt x="603" y="32"/>
                </a:lnTo>
                <a:lnTo>
                  <a:pt x="603" y="32"/>
                </a:lnTo>
                <a:lnTo>
                  <a:pt x="604" y="32"/>
                </a:lnTo>
                <a:lnTo>
                  <a:pt x="605" y="32"/>
                </a:lnTo>
                <a:lnTo>
                  <a:pt x="605" y="32"/>
                </a:lnTo>
                <a:lnTo>
                  <a:pt x="605" y="33"/>
                </a:lnTo>
                <a:lnTo>
                  <a:pt x="606" y="33"/>
                </a:lnTo>
                <a:lnTo>
                  <a:pt x="606" y="33"/>
                </a:lnTo>
                <a:lnTo>
                  <a:pt x="606" y="34"/>
                </a:lnTo>
                <a:lnTo>
                  <a:pt x="606" y="34"/>
                </a:lnTo>
                <a:lnTo>
                  <a:pt x="607" y="34"/>
                </a:lnTo>
                <a:lnTo>
                  <a:pt x="607" y="34"/>
                </a:lnTo>
                <a:lnTo>
                  <a:pt x="607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9" y="33"/>
                </a:lnTo>
                <a:lnTo>
                  <a:pt x="609" y="33"/>
                </a:lnTo>
                <a:lnTo>
                  <a:pt x="610" y="32"/>
                </a:lnTo>
                <a:lnTo>
                  <a:pt x="610" y="32"/>
                </a:lnTo>
                <a:lnTo>
                  <a:pt x="610" y="32"/>
                </a:lnTo>
                <a:lnTo>
                  <a:pt x="610" y="32"/>
                </a:lnTo>
                <a:lnTo>
                  <a:pt x="611" y="32"/>
                </a:lnTo>
                <a:lnTo>
                  <a:pt x="611" y="32"/>
                </a:lnTo>
                <a:lnTo>
                  <a:pt x="612" y="32"/>
                </a:lnTo>
                <a:lnTo>
                  <a:pt x="612" y="32"/>
                </a:lnTo>
                <a:lnTo>
                  <a:pt x="613" y="32"/>
                </a:lnTo>
                <a:lnTo>
                  <a:pt x="613" y="32"/>
                </a:lnTo>
                <a:lnTo>
                  <a:pt x="613" y="31"/>
                </a:lnTo>
                <a:lnTo>
                  <a:pt x="613" y="31"/>
                </a:lnTo>
                <a:lnTo>
                  <a:pt x="613" y="30"/>
                </a:lnTo>
                <a:lnTo>
                  <a:pt x="614" y="30"/>
                </a:lnTo>
                <a:lnTo>
                  <a:pt x="614" y="29"/>
                </a:lnTo>
                <a:lnTo>
                  <a:pt x="614" y="29"/>
                </a:lnTo>
                <a:lnTo>
                  <a:pt x="615" y="29"/>
                </a:lnTo>
                <a:lnTo>
                  <a:pt x="615" y="28"/>
                </a:lnTo>
                <a:lnTo>
                  <a:pt x="617" y="28"/>
                </a:lnTo>
                <a:lnTo>
                  <a:pt x="618" y="28"/>
                </a:lnTo>
                <a:lnTo>
                  <a:pt x="618" y="27"/>
                </a:lnTo>
                <a:lnTo>
                  <a:pt x="618" y="26"/>
                </a:lnTo>
                <a:lnTo>
                  <a:pt x="619" y="25"/>
                </a:lnTo>
                <a:lnTo>
                  <a:pt x="619" y="25"/>
                </a:lnTo>
                <a:lnTo>
                  <a:pt x="620" y="24"/>
                </a:lnTo>
                <a:lnTo>
                  <a:pt x="620" y="24"/>
                </a:lnTo>
                <a:lnTo>
                  <a:pt x="620" y="24"/>
                </a:lnTo>
                <a:lnTo>
                  <a:pt x="621" y="23"/>
                </a:lnTo>
                <a:lnTo>
                  <a:pt x="621" y="22"/>
                </a:lnTo>
                <a:lnTo>
                  <a:pt x="621" y="22"/>
                </a:lnTo>
                <a:lnTo>
                  <a:pt x="622" y="22"/>
                </a:lnTo>
                <a:lnTo>
                  <a:pt x="622" y="21"/>
                </a:lnTo>
                <a:lnTo>
                  <a:pt x="622" y="20"/>
                </a:lnTo>
                <a:lnTo>
                  <a:pt x="623" y="20"/>
                </a:lnTo>
                <a:lnTo>
                  <a:pt x="623" y="19"/>
                </a:lnTo>
                <a:lnTo>
                  <a:pt x="623" y="19"/>
                </a:lnTo>
                <a:lnTo>
                  <a:pt x="624" y="19"/>
                </a:lnTo>
                <a:lnTo>
                  <a:pt x="624" y="19"/>
                </a:lnTo>
                <a:lnTo>
                  <a:pt x="624" y="19"/>
                </a:lnTo>
                <a:lnTo>
                  <a:pt x="624" y="19"/>
                </a:lnTo>
                <a:lnTo>
                  <a:pt x="625" y="19"/>
                </a:lnTo>
                <a:lnTo>
                  <a:pt x="625" y="20"/>
                </a:lnTo>
                <a:lnTo>
                  <a:pt x="625" y="20"/>
                </a:lnTo>
                <a:lnTo>
                  <a:pt x="625" y="21"/>
                </a:lnTo>
                <a:lnTo>
                  <a:pt x="625" y="21"/>
                </a:lnTo>
                <a:lnTo>
                  <a:pt x="625" y="21"/>
                </a:lnTo>
                <a:lnTo>
                  <a:pt x="625" y="22"/>
                </a:lnTo>
                <a:lnTo>
                  <a:pt x="626" y="22"/>
                </a:lnTo>
                <a:lnTo>
                  <a:pt x="626" y="22"/>
                </a:lnTo>
                <a:lnTo>
                  <a:pt x="627" y="22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2"/>
                </a:lnTo>
                <a:lnTo>
                  <a:pt x="628" y="22"/>
                </a:lnTo>
                <a:lnTo>
                  <a:pt x="628" y="22"/>
                </a:lnTo>
                <a:lnTo>
                  <a:pt x="629" y="22"/>
                </a:lnTo>
                <a:lnTo>
                  <a:pt x="629" y="22"/>
                </a:lnTo>
                <a:lnTo>
                  <a:pt x="629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0" y="22"/>
                </a:lnTo>
                <a:lnTo>
                  <a:pt x="631" y="22"/>
                </a:lnTo>
                <a:lnTo>
                  <a:pt x="631" y="22"/>
                </a:lnTo>
                <a:lnTo>
                  <a:pt x="631" y="22"/>
                </a:lnTo>
                <a:lnTo>
                  <a:pt x="631" y="22"/>
                </a:lnTo>
                <a:lnTo>
                  <a:pt x="632" y="22"/>
                </a:lnTo>
                <a:lnTo>
                  <a:pt x="632" y="21"/>
                </a:lnTo>
                <a:lnTo>
                  <a:pt x="632" y="21"/>
                </a:lnTo>
                <a:lnTo>
                  <a:pt x="633" y="21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0"/>
                </a:lnTo>
                <a:lnTo>
                  <a:pt x="636" y="20"/>
                </a:lnTo>
                <a:lnTo>
                  <a:pt x="636" y="20"/>
                </a:lnTo>
                <a:lnTo>
                  <a:pt x="637" y="21"/>
                </a:lnTo>
                <a:lnTo>
                  <a:pt x="638" y="21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40" y="21"/>
                </a:lnTo>
                <a:lnTo>
                  <a:pt x="640" y="21"/>
                </a:lnTo>
                <a:lnTo>
                  <a:pt x="640" y="21"/>
                </a:lnTo>
                <a:lnTo>
                  <a:pt x="640" y="21"/>
                </a:lnTo>
                <a:lnTo>
                  <a:pt x="641" y="22"/>
                </a:lnTo>
                <a:lnTo>
                  <a:pt x="641" y="22"/>
                </a:lnTo>
                <a:lnTo>
                  <a:pt x="641" y="22"/>
                </a:lnTo>
                <a:lnTo>
                  <a:pt x="641" y="23"/>
                </a:lnTo>
                <a:lnTo>
                  <a:pt x="641" y="23"/>
                </a:lnTo>
                <a:lnTo>
                  <a:pt x="642" y="24"/>
                </a:lnTo>
                <a:lnTo>
                  <a:pt x="642" y="24"/>
                </a:lnTo>
                <a:lnTo>
                  <a:pt x="642" y="24"/>
                </a:lnTo>
                <a:lnTo>
                  <a:pt x="642" y="25"/>
                </a:lnTo>
                <a:lnTo>
                  <a:pt x="642" y="25"/>
                </a:lnTo>
                <a:lnTo>
                  <a:pt x="642" y="25"/>
                </a:lnTo>
                <a:lnTo>
                  <a:pt x="642" y="26"/>
                </a:lnTo>
                <a:lnTo>
                  <a:pt x="643" y="26"/>
                </a:lnTo>
                <a:lnTo>
                  <a:pt x="643" y="26"/>
                </a:lnTo>
                <a:lnTo>
                  <a:pt x="643" y="26"/>
                </a:lnTo>
                <a:lnTo>
                  <a:pt x="643" y="26"/>
                </a:lnTo>
                <a:lnTo>
                  <a:pt x="644" y="26"/>
                </a:lnTo>
                <a:lnTo>
                  <a:pt x="644" y="26"/>
                </a:lnTo>
                <a:lnTo>
                  <a:pt x="644" y="26"/>
                </a:lnTo>
                <a:lnTo>
                  <a:pt x="644" y="26"/>
                </a:lnTo>
                <a:lnTo>
                  <a:pt x="645" y="26"/>
                </a:lnTo>
                <a:lnTo>
                  <a:pt x="645" y="26"/>
                </a:lnTo>
                <a:lnTo>
                  <a:pt x="645" y="26"/>
                </a:lnTo>
                <a:lnTo>
                  <a:pt x="645" y="25"/>
                </a:lnTo>
                <a:lnTo>
                  <a:pt x="645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5"/>
                </a:lnTo>
                <a:lnTo>
                  <a:pt x="646" y="24"/>
                </a:lnTo>
                <a:lnTo>
                  <a:pt x="646" y="24"/>
                </a:lnTo>
                <a:lnTo>
                  <a:pt x="646" y="24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7" y="23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8" y="24"/>
                </a:lnTo>
                <a:lnTo>
                  <a:pt x="649" y="24"/>
                </a:lnTo>
                <a:lnTo>
                  <a:pt x="649" y="24"/>
                </a:lnTo>
                <a:lnTo>
                  <a:pt x="649" y="24"/>
                </a:lnTo>
                <a:lnTo>
                  <a:pt x="649" y="24"/>
                </a:lnTo>
                <a:lnTo>
                  <a:pt x="650" y="2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8">
            <a:extLst>
              <a:ext uri="{FF2B5EF4-FFF2-40B4-BE49-F238E27FC236}">
                <a16:creationId xmlns:a16="http://schemas.microsoft.com/office/drawing/2014/main" id="{5C257590-6ED3-5352-8BB4-C08B629EFA6D}"/>
              </a:ext>
            </a:extLst>
          </p:cNvPr>
          <p:cNvSpPr>
            <a:spLocks/>
          </p:cNvSpPr>
          <p:nvPr/>
        </p:nvSpPr>
        <p:spPr bwMode="auto">
          <a:xfrm>
            <a:off x="3725381" y="4789488"/>
            <a:ext cx="849312" cy="925513"/>
          </a:xfrm>
          <a:custGeom>
            <a:avLst/>
            <a:gdLst>
              <a:gd name="T0" fmla="*/ 413 w 535"/>
              <a:gd name="T1" fmla="*/ 328 h 583"/>
              <a:gd name="T2" fmla="*/ 448 w 535"/>
              <a:gd name="T3" fmla="*/ 365 h 583"/>
              <a:gd name="T4" fmla="*/ 465 w 535"/>
              <a:gd name="T5" fmla="*/ 408 h 583"/>
              <a:gd name="T6" fmla="*/ 488 w 535"/>
              <a:gd name="T7" fmla="*/ 454 h 583"/>
              <a:gd name="T8" fmla="*/ 504 w 535"/>
              <a:gd name="T9" fmla="*/ 505 h 583"/>
              <a:gd name="T10" fmla="*/ 519 w 535"/>
              <a:gd name="T11" fmla="*/ 545 h 583"/>
              <a:gd name="T12" fmla="*/ 524 w 535"/>
              <a:gd name="T13" fmla="*/ 580 h 583"/>
              <a:gd name="T14" fmla="*/ 488 w 535"/>
              <a:gd name="T15" fmla="*/ 553 h 583"/>
              <a:gd name="T16" fmla="*/ 437 w 535"/>
              <a:gd name="T17" fmla="*/ 488 h 583"/>
              <a:gd name="T18" fmla="*/ 389 w 535"/>
              <a:gd name="T19" fmla="*/ 466 h 583"/>
              <a:gd name="T20" fmla="*/ 310 w 535"/>
              <a:gd name="T21" fmla="*/ 491 h 583"/>
              <a:gd name="T22" fmla="*/ 255 w 535"/>
              <a:gd name="T23" fmla="*/ 402 h 583"/>
              <a:gd name="T24" fmla="*/ 192 w 535"/>
              <a:gd name="T25" fmla="*/ 330 h 583"/>
              <a:gd name="T26" fmla="*/ 182 w 535"/>
              <a:gd name="T27" fmla="*/ 311 h 583"/>
              <a:gd name="T28" fmla="*/ 194 w 535"/>
              <a:gd name="T29" fmla="*/ 307 h 583"/>
              <a:gd name="T30" fmla="*/ 204 w 535"/>
              <a:gd name="T31" fmla="*/ 304 h 583"/>
              <a:gd name="T32" fmla="*/ 210 w 535"/>
              <a:gd name="T33" fmla="*/ 294 h 583"/>
              <a:gd name="T34" fmla="*/ 213 w 535"/>
              <a:gd name="T35" fmla="*/ 279 h 583"/>
              <a:gd name="T36" fmla="*/ 209 w 535"/>
              <a:gd name="T37" fmla="*/ 254 h 583"/>
              <a:gd name="T38" fmla="*/ 134 w 535"/>
              <a:gd name="T39" fmla="*/ 225 h 583"/>
              <a:gd name="T40" fmla="*/ 48 w 535"/>
              <a:gd name="T41" fmla="*/ 175 h 583"/>
              <a:gd name="T42" fmla="*/ 9 w 535"/>
              <a:gd name="T43" fmla="*/ 155 h 583"/>
              <a:gd name="T44" fmla="*/ 1 w 535"/>
              <a:gd name="T45" fmla="*/ 119 h 583"/>
              <a:gd name="T46" fmla="*/ 54 w 535"/>
              <a:gd name="T47" fmla="*/ 99 h 583"/>
              <a:gd name="T48" fmla="*/ 62 w 535"/>
              <a:gd name="T49" fmla="*/ 93 h 583"/>
              <a:gd name="T50" fmla="*/ 68 w 535"/>
              <a:gd name="T51" fmla="*/ 74 h 583"/>
              <a:gd name="T52" fmla="*/ 88 w 535"/>
              <a:gd name="T53" fmla="*/ 75 h 583"/>
              <a:gd name="T54" fmla="*/ 96 w 535"/>
              <a:gd name="T55" fmla="*/ 72 h 583"/>
              <a:gd name="T56" fmla="*/ 105 w 535"/>
              <a:gd name="T57" fmla="*/ 69 h 583"/>
              <a:gd name="T58" fmla="*/ 102 w 535"/>
              <a:gd name="T59" fmla="*/ 62 h 583"/>
              <a:gd name="T60" fmla="*/ 98 w 535"/>
              <a:gd name="T61" fmla="*/ 54 h 583"/>
              <a:gd name="T62" fmla="*/ 92 w 535"/>
              <a:gd name="T63" fmla="*/ 42 h 583"/>
              <a:gd name="T64" fmla="*/ 85 w 535"/>
              <a:gd name="T65" fmla="*/ 28 h 583"/>
              <a:gd name="T66" fmla="*/ 76 w 535"/>
              <a:gd name="T67" fmla="*/ 18 h 583"/>
              <a:gd name="T68" fmla="*/ 86 w 535"/>
              <a:gd name="T69" fmla="*/ 9 h 583"/>
              <a:gd name="T70" fmla="*/ 92 w 535"/>
              <a:gd name="T71" fmla="*/ 3 h 583"/>
              <a:gd name="T72" fmla="*/ 101 w 535"/>
              <a:gd name="T73" fmla="*/ 2 h 583"/>
              <a:gd name="T74" fmla="*/ 112 w 535"/>
              <a:gd name="T75" fmla="*/ 6 h 583"/>
              <a:gd name="T76" fmla="*/ 122 w 535"/>
              <a:gd name="T77" fmla="*/ 3 h 583"/>
              <a:gd name="T78" fmla="*/ 134 w 535"/>
              <a:gd name="T79" fmla="*/ 0 h 583"/>
              <a:gd name="T80" fmla="*/ 149 w 535"/>
              <a:gd name="T81" fmla="*/ 7 h 583"/>
              <a:gd name="T82" fmla="*/ 159 w 535"/>
              <a:gd name="T83" fmla="*/ 9 h 583"/>
              <a:gd name="T84" fmla="*/ 163 w 535"/>
              <a:gd name="T85" fmla="*/ 17 h 583"/>
              <a:gd name="T86" fmla="*/ 172 w 535"/>
              <a:gd name="T87" fmla="*/ 19 h 583"/>
              <a:gd name="T88" fmla="*/ 182 w 535"/>
              <a:gd name="T89" fmla="*/ 19 h 583"/>
              <a:gd name="T90" fmla="*/ 191 w 535"/>
              <a:gd name="T91" fmla="*/ 27 h 583"/>
              <a:gd name="T92" fmla="*/ 197 w 535"/>
              <a:gd name="T93" fmla="*/ 35 h 583"/>
              <a:gd name="T94" fmla="*/ 206 w 535"/>
              <a:gd name="T95" fmla="*/ 50 h 583"/>
              <a:gd name="T96" fmla="*/ 212 w 535"/>
              <a:gd name="T97" fmla="*/ 44 h 583"/>
              <a:gd name="T98" fmla="*/ 212 w 535"/>
              <a:gd name="T99" fmla="*/ 34 h 583"/>
              <a:gd name="T100" fmla="*/ 221 w 535"/>
              <a:gd name="T101" fmla="*/ 30 h 583"/>
              <a:gd name="T102" fmla="*/ 227 w 535"/>
              <a:gd name="T103" fmla="*/ 37 h 583"/>
              <a:gd name="T104" fmla="*/ 233 w 535"/>
              <a:gd name="T105" fmla="*/ 28 h 583"/>
              <a:gd name="T106" fmla="*/ 242 w 535"/>
              <a:gd name="T107" fmla="*/ 22 h 583"/>
              <a:gd name="T108" fmla="*/ 256 w 535"/>
              <a:gd name="T109" fmla="*/ 44 h 583"/>
              <a:gd name="T110" fmla="*/ 267 w 535"/>
              <a:gd name="T111" fmla="*/ 59 h 583"/>
              <a:gd name="T112" fmla="*/ 276 w 535"/>
              <a:gd name="T113" fmla="*/ 77 h 583"/>
              <a:gd name="T114" fmla="*/ 277 w 535"/>
              <a:gd name="T115" fmla="*/ 111 h 583"/>
              <a:gd name="T116" fmla="*/ 305 w 535"/>
              <a:gd name="T117" fmla="*/ 153 h 583"/>
              <a:gd name="T118" fmla="*/ 313 w 535"/>
              <a:gd name="T119" fmla="*/ 192 h 583"/>
              <a:gd name="T120" fmla="*/ 321 w 535"/>
              <a:gd name="T121" fmla="*/ 217 h 583"/>
              <a:gd name="T122" fmla="*/ 337 w 535"/>
              <a:gd name="T123" fmla="*/ 252 h 583"/>
              <a:gd name="T124" fmla="*/ 364 w 535"/>
              <a:gd name="T125" fmla="*/ 275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" h="583">
                <a:moveTo>
                  <a:pt x="378" y="302"/>
                </a:moveTo>
                <a:lnTo>
                  <a:pt x="378" y="302"/>
                </a:lnTo>
                <a:lnTo>
                  <a:pt x="379" y="303"/>
                </a:lnTo>
                <a:lnTo>
                  <a:pt x="379" y="303"/>
                </a:lnTo>
                <a:lnTo>
                  <a:pt x="379" y="303"/>
                </a:lnTo>
                <a:lnTo>
                  <a:pt x="379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0" y="303"/>
                </a:lnTo>
                <a:lnTo>
                  <a:pt x="381" y="303"/>
                </a:lnTo>
                <a:lnTo>
                  <a:pt x="381" y="303"/>
                </a:lnTo>
                <a:lnTo>
                  <a:pt x="381" y="303"/>
                </a:lnTo>
                <a:lnTo>
                  <a:pt x="382" y="303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4"/>
                </a:lnTo>
                <a:lnTo>
                  <a:pt x="382" y="305"/>
                </a:lnTo>
                <a:lnTo>
                  <a:pt x="381" y="305"/>
                </a:lnTo>
                <a:lnTo>
                  <a:pt x="381" y="305"/>
                </a:lnTo>
                <a:lnTo>
                  <a:pt x="381" y="306"/>
                </a:lnTo>
                <a:lnTo>
                  <a:pt x="381" y="306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7"/>
                </a:lnTo>
                <a:lnTo>
                  <a:pt x="381" y="309"/>
                </a:lnTo>
                <a:lnTo>
                  <a:pt x="381" y="309"/>
                </a:lnTo>
                <a:lnTo>
                  <a:pt x="381" y="309"/>
                </a:lnTo>
                <a:lnTo>
                  <a:pt x="381" y="309"/>
                </a:lnTo>
                <a:lnTo>
                  <a:pt x="381" y="310"/>
                </a:lnTo>
                <a:lnTo>
                  <a:pt x="381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2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0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1"/>
                </a:lnTo>
                <a:lnTo>
                  <a:pt x="383" y="312"/>
                </a:lnTo>
                <a:lnTo>
                  <a:pt x="383" y="313"/>
                </a:lnTo>
                <a:lnTo>
                  <a:pt x="383" y="313"/>
                </a:lnTo>
                <a:lnTo>
                  <a:pt x="383" y="313"/>
                </a:lnTo>
                <a:lnTo>
                  <a:pt x="383" y="314"/>
                </a:lnTo>
                <a:lnTo>
                  <a:pt x="384" y="314"/>
                </a:lnTo>
                <a:lnTo>
                  <a:pt x="384" y="314"/>
                </a:lnTo>
                <a:lnTo>
                  <a:pt x="384" y="315"/>
                </a:lnTo>
                <a:lnTo>
                  <a:pt x="384" y="315"/>
                </a:lnTo>
                <a:lnTo>
                  <a:pt x="384" y="315"/>
                </a:lnTo>
                <a:lnTo>
                  <a:pt x="385" y="315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5" y="316"/>
                </a:lnTo>
                <a:lnTo>
                  <a:pt x="386" y="316"/>
                </a:lnTo>
                <a:lnTo>
                  <a:pt x="386" y="316"/>
                </a:lnTo>
                <a:lnTo>
                  <a:pt x="386" y="317"/>
                </a:lnTo>
                <a:lnTo>
                  <a:pt x="387" y="317"/>
                </a:lnTo>
                <a:lnTo>
                  <a:pt x="389" y="318"/>
                </a:lnTo>
                <a:lnTo>
                  <a:pt x="389" y="318"/>
                </a:lnTo>
                <a:lnTo>
                  <a:pt x="389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1" y="318"/>
                </a:lnTo>
                <a:lnTo>
                  <a:pt x="391" y="318"/>
                </a:lnTo>
                <a:lnTo>
                  <a:pt x="391" y="318"/>
                </a:lnTo>
                <a:lnTo>
                  <a:pt x="392" y="318"/>
                </a:lnTo>
                <a:lnTo>
                  <a:pt x="392" y="318"/>
                </a:lnTo>
                <a:lnTo>
                  <a:pt x="392" y="318"/>
                </a:lnTo>
                <a:lnTo>
                  <a:pt x="393" y="318"/>
                </a:lnTo>
                <a:lnTo>
                  <a:pt x="393" y="318"/>
                </a:lnTo>
                <a:lnTo>
                  <a:pt x="393" y="318"/>
                </a:lnTo>
                <a:lnTo>
                  <a:pt x="394" y="318"/>
                </a:lnTo>
                <a:lnTo>
                  <a:pt x="394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5" y="318"/>
                </a:lnTo>
                <a:lnTo>
                  <a:pt x="396" y="318"/>
                </a:lnTo>
                <a:lnTo>
                  <a:pt x="396" y="319"/>
                </a:lnTo>
                <a:lnTo>
                  <a:pt x="396" y="319"/>
                </a:lnTo>
                <a:lnTo>
                  <a:pt x="396" y="319"/>
                </a:lnTo>
                <a:lnTo>
                  <a:pt x="396" y="319"/>
                </a:lnTo>
                <a:lnTo>
                  <a:pt x="397" y="320"/>
                </a:lnTo>
                <a:lnTo>
                  <a:pt x="397" y="320"/>
                </a:lnTo>
                <a:lnTo>
                  <a:pt x="397" y="320"/>
                </a:lnTo>
                <a:lnTo>
                  <a:pt x="397" y="320"/>
                </a:lnTo>
                <a:lnTo>
                  <a:pt x="397" y="321"/>
                </a:lnTo>
                <a:lnTo>
                  <a:pt x="398" y="321"/>
                </a:lnTo>
                <a:lnTo>
                  <a:pt x="398" y="321"/>
                </a:lnTo>
                <a:lnTo>
                  <a:pt x="398" y="321"/>
                </a:lnTo>
                <a:lnTo>
                  <a:pt x="399" y="321"/>
                </a:lnTo>
                <a:lnTo>
                  <a:pt x="399" y="321"/>
                </a:lnTo>
                <a:lnTo>
                  <a:pt x="399" y="321"/>
                </a:lnTo>
                <a:lnTo>
                  <a:pt x="399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1" y="322"/>
                </a:lnTo>
                <a:lnTo>
                  <a:pt x="401" y="322"/>
                </a:lnTo>
                <a:lnTo>
                  <a:pt x="401" y="323"/>
                </a:lnTo>
                <a:lnTo>
                  <a:pt x="402" y="323"/>
                </a:lnTo>
                <a:lnTo>
                  <a:pt x="402" y="323"/>
                </a:lnTo>
                <a:lnTo>
                  <a:pt x="402" y="323"/>
                </a:lnTo>
                <a:lnTo>
                  <a:pt x="403" y="323"/>
                </a:lnTo>
                <a:lnTo>
                  <a:pt x="403" y="323"/>
                </a:lnTo>
                <a:lnTo>
                  <a:pt x="404" y="324"/>
                </a:lnTo>
                <a:lnTo>
                  <a:pt x="404" y="324"/>
                </a:lnTo>
                <a:lnTo>
                  <a:pt x="404" y="324"/>
                </a:lnTo>
                <a:lnTo>
                  <a:pt x="404" y="324"/>
                </a:lnTo>
                <a:lnTo>
                  <a:pt x="405" y="324"/>
                </a:lnTo>
                <a:lnTo>
                  <a:pt x="405" y="324"/>
                </a:lnTo>
                <a:lnTo>
                  <a:pt x="406" y="324"/>
                </a:lnTo>
                <a:lnTo>
                  <a:pt x="406" y="324"/>
                </a:lnTo>
                <a:lnTo>
                  <a:pt x="406" y="325"/>
                </a:lnTo>
                <a:lnTo>
                  <a:pt x="406" y="325"/>
                </a:lnTo>
                <a:lnTo>
                  <a:pt x="406" y="325"/>
                </a:lnTo>
                <a:lnTo>
                  <a:pt x="407" y="325"/>
                </a:lnTo>
                <a:lnTo>
                  <a:pt x="408" y="325"/>
                </a:lnTo>
                <a:lnTo>
                  <a:pt x="408" y="325"/>
                </a:lnTo>
                <a:lnTo>
                  <a:pt x="408" y="325"/>
                </a:lnTo>
                <a:lnTo>
                  <a:pt x="409" y="325"/>
                </a:lnTo>
                <a:lnTo>
                  <a:pt x="409" y="325"/>
                </a:lnTo>
                <a:lnTo>
                  <a:pt x="409" y="325"/>
                </a:lnTo>
                <a:lnTo>
                  <a:pt x="410" y="325"/>
                </a:lnTo>
                <a:lnTo>
                  <a:pt x="410" y="325"/>
                </a:lnTo>
                <a:lnTo>
                  <a:pt x="411" y="325"/>
                </a:lnTo>
                <a:lnTo>
                  <a:pt x="411" y="325"/>
                </a:lnTo>
                <a:lnTo>
                  <a:pt x="411" y="325"/>
                </a:lnTo>
                <a:lnTo>
                  <a:pt x="412" y="325"/>
                </a:lnTo>
                <a:lnTo>
                  <a:pt x="412" y="326"/>
                </a:lnTo>
                <a:lnTo>
                  <a:pt x="412" y="326"/>
                </a:lnTo>
                <a:lnTo>
                  <a:pt x="413" y="327"/>
                </a:lnTo>
                <a:lnTo>
                  <a:pt x="413" y="327"/>
                </a:lnTo>
                <a:lnTo>
                  <a:pt x="413" y="327"/>
                </a:lnTo>
                <a:lnTo>
                  <a:pt x="413" y="328"/>
                </a:lnTo>
                <a:lnTo>
                  <a:pt x="414" y="328"/>
                </a:lnTo>
                <a:lnTo>
                  <a:pt x="414" y="328"/>
                </a:lnTo>
                <a:lnTo>
                  <a:pt x="414" y="328"/>
                </a:lnTo>
                <a:lnTo>
                  <a:pt x="415" y="329"/>
                </a:lnTo>
                <a:lnTo>
                  <a:pt x="415" y="330"/>
                </a:lnTo>
                <a:lnTo>
                  <a:pt x="416" y="330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6" y="331"/>
                </a:lnTo>
                <a:lnTo>
                  <a:pt x="417" y="331"/>
                </a:lnTo>
                <a:lnTo>
                  <a:pt x="417" y="331"/>
                </a:lnTo>
                <a:lnTo>
                  <a:pt x="417" y="331"/>
                </a:lnTo>
                <a:lnTo>
                  <a:pt x="418" y="331"/>
                </a:lnTo>
                <a:lnTo>
                  <a:pt x="419" y="331"/>
                </a:lnTo>
                <a:lnTo>
                  <a:pt x="419" y="331"/>
                </a:lnTo>
                <a:lnTo>
                  <a:pt x="419" y="331"/>
                </a:lnTo>
                <a:lnTo>
                  <a:pt x="420" y="331"/>
                </a:lnTo>
                <a:lnTo>
                  <a:pt x="420" y="331"/>
                </a:lnTo>
                <a:lnTo>
                  <a:pt x="421" y="331"/>
                </a:lnTo>
                <a:lnTo>
                  <a:pt x="421" y="331"/>
                </a:lnTo>
                <a:lnTo>
                  <a:pt x="421" y="332"/>
                </a:lnTo>
                <a:lnTo>
                  <a:pt x="421" y="333"/>
                </a:lnTo>
                <a:lnTo>
                  <a:pt x="421" y="333"/>
                </a:lnTo>
                <a:lnTo>
                  <a:pt x="421" y="334"/>
                </a:lnTo>
                <a:lnTo>
                  <a:pt x="421" y="334"/>
                </a:lnTo>
                <a:lnTo>
                  <a:pt x="421" y="335"/>
                </a:lnTo>
                <a:lnTo>
                  <a:pt x="421" y="336"/>
                </a:lnTo>
                <a:lnTo>
                  <a:pt x="422" y="336"/>
                </a:lnTo>
                <a:lnTo>
                  <a:pt x="422" y="337"/>
                </a:lnTo>
                <a:lnTo>
                  <a:pt x="422" y="337"/>
                </a:lnTo>
                <a:lnTo>
                  <a:pt x="422" y="337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8"/>
                </a:lnTo>
                <a:lnTo>
                  <a:pt x="423" y="339"/>
                </a:lnTo>
                <a:lnTo>
                  <a:pt x="423" y="339"/>
                </a:lnTo>
                <a:lnTo>
                  <a:pt x="423" y="340"/>
                </a:lnTo>
                <a:lnTo>
                  <a:pt x="423" y="341"/>
                </a:lnTo>
                <a:lnTo>
                  <a:pt x="423" y="341"/>
                </a:lnTo>
                <a:lnTo>
                  <a:pt x="423" y="341"/>
                </a:lnTo>
                <a:lnTo>
                  <a:pt x="423" y="341"/>
                </a:lnTo>
                <a:lnTo>
                  <a:pt x="424" y="341"/>
                </a:lnTo>
                <a:lnTo>
                  <a:pt x="424" y="342"/>
                </a:lnTo>
                <a:lnTo>
                  <a:pt x="424" y="342"/>
                </a:lnTo>
                <a:lnTo>
                  <a:pt x="424" y="343"/>
                </a:lnTo>
                <a:lnTo>
                  <a:pt x="424" y="343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4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6"/>
                </a:lnTo>
                <a:lnTo>
                  <a:pt x="424" y="346"/>
                </a:lnTo>
                <a:lnTo>
                  <a:pt x="424" y="346"/>
                </a:lnTo>
                <a:lnTo>
                  <a:pt x="424" y="347"/>
                </a:lnTo>
                <a:lnTo>
                  <a:pt x="425" y="347"/>
                </a:lnTo>
                <a:lnTo>
                  <a:pt x="425" y="347"/>
                </a:lnTo>
                <a:lnTo>
                  <a:pt x="425" y="347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5" y="348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6" y="349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7" y="349"/>
                </a:lnTo>
                <a:lnTo>
                  <a:pt x="428" y="350"/>
                </a:lnTo>
                <a:lnTo>
                  <a:pt x="428" y="350"/>
                </a:lnTo>
                <a:lnTo>
                  <a:pt x="429" y="350"/>
                </a:lnTo>
                <a:lnTo>
                  <a:pt x="429" y="350"/>
                </a:lnTo>
                <a:lnTo>
                  <a:pt x="430" y="350"/>
                </a:lnTo>
                <a:lnTo>
                  <a:pt x="430" y="350"/>
                </a:lnTo>
                <a:lnTo>
                  <a:pt x="430" y="351"/>
                </a:lnTo>
                <a:lnTo>
                  <a:pt x="430" y="351"/>
                </a:lnTo>
                <a:lnTo>
                  <a:pt x="430" y="352"/>
                </a:lnTo>
                <a:lnTo>
                  <a:pt x="430" y="353"/>
                </a:lnTo>
                <a:lnTo>
                  <a:pt x="430" y="353"/>
                </a:lnTo>
                <a:lnTo>
                  <a:pt x="431" y="353"/>
                </a:lnTo>
                <a:lnTo>
                  <a:pt x="431" y="353"/>
                </a:lnTo>
                <a:lnTo>
                  <a:pt x="431" y="353"/>
                </a:lnTo>
                <a:lnTo>
                  <a:pt x="431" y="353"/>
                </a:lnTo>
                <a:lnTo>
                  <a:pt x="432" y="353"/>
                </a:lnTo>
                <a:lnTo>
                  <a:pt x="433" y="353"/>
                </a:lnTo>
                <a:lnTo>
                  <a:pt x="433" y="353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4" y="354"/>
                </a:lnTo>
                <a:lnTo>
                  <a:pt x="435" y="355"/>
                </a:lnTo>
                <a:lnTo>
                  <a:pt x="435" y="355"/>
                </a:lnTo>
                <a:lnTo>
                  <a:pt x="436" y="355"/>
                </a:lnTo>
                <a:lnTo>
                  <a:pt x="436" y="356"/>
                </a:lnTo>
                <a:lnTo>
                  <a:pt x="436" y="357"/>
                </a:lnTo>
                <a:lnTo>
                  <a:pt x="436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7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8" y="357"/>
                </a:lnTo>
                <a:lnTo>
                  <a:pt x="439" y="357"/>
                </a:lnTo>
                <a:lnTo>
                  <a:pt x="439" y="357"/>
                </a:lnTo>
                <a:lnTo>
                  <a:pt x="440" y="357"/>
                </a:lnTo>
                <a:lnTo>
                  <a:pt x="440" y="357"/>
                </a:lnTo>
                <a:lnTo>
                  <a:pt x="440" y="357"/>
                </a:lnTo>
                <a:lnTo>
                  <a:pt x="441" y="357"/>
                </a:lnTo>
                <a:lnTo>
                  <a:pt x="441" y="357"/>
                </a:lnTo>
                <a:lnTo>
                  <a:pt x="441" y="357"/>
                </a:lnTo>
                <a:lnTo>
                  <a:pt x="441" y="358"/>
                </a:lnTo>
                <a:lnTo>
                  <a:pt x="441" y="358"/>
                </a:lnTo>
                <a:lnTo>
                  <a:pt x="442" y="358"/>
                </a:lnTo>
                <a:lnTo>
                  <a:pt x="442" y="358"/>
                </a:lnTo>
                <a:lnTo>
                  <a:pt x="443" y="358"/>
                </a:lnTo>
                <a:lnTo>
                  <a:pt x="443" y="358"/>
                </a:lnTo>
                <a:lnTo>
                  <a:pt x="443" y="358"/>
                </a:lnTo>
                <a:lnTo>
                  <a:pt x="444" y="358"/>
                </a:lnTo>
                <a:lnTo>
                  <a:pt x="444" y="358"/>
                </a:lnTo>
                <a:lnTo>
                  <a:pt x="445" y="358"/>
                </a:lnTo>
                <a:lnTo>
                  <a:pt x="445" y="358"/>
                </a:lnTo>
                <a:lnTo>
                  <a:pt x="446" y="358"/>
                </a:lnTo>
                <a:lnTo>
                  <a:pt x="446" y="358"/>
                </a:lnTo>
                <a:lnTo>
                  <a:pt x="446" y="358"/>
                </a:lnTo>
                <a:lnTo>
                  <a:pt x="446" y="359"/>
                </a:lnTo>
                <a:lnTo>
                  <a:pt x="446" y="359"/>
                </a:lnTo>
                <a:lnTo>
                  <a:pt x="446" y="360"/>
                </a:lnTo>
                <a:lnTo>
                  <a:pt x="446" y="360"/>
                </a:lnTo>
                <a:lnTo>
                  <a:pt x="446" y="360"/>
                </a:lnTo>
                <a:lnTo>
                  <a:pt x="446" y="360"/>
                </a:lnTo>
                <a:lnTo>
                  <a:pt x="446" y="361"/>
                </a:lnTo>
                <a:lnTo>
                  <a:pt x="446" y="361"/>
                </a:lnTo>
                <a:lnTo>
                  <a:pt x="447" y="361"/>
                </a:lnTo>
                <a:lnTo>
                  <a:pt x="447" y="362"/>
                </a:lnTo>
                <a:lnTo>
                  <a:pt x="447" y="362"/>
                </a:lnTo>
                <a:lnTo>
                  <a:pt x="447" y="362"/>
                </a:lnTo>
                <a:lnTo>
                  <a:pt x="447" y="363"/>
                </a:lnTo>
                <a:lnTo>
                  <a:pt x="447" y="363"/>
                </a:lnTo>
                <a:lnTo>
                  <a:pt x="447" y="364"/>
                </a:lnTo>
                <a:lnTo>
                  <a:pt x="447" y="364"/>
                </a:lnTo>
                <a:lnTo>
                  <a:pt x="447" y="364"/>
                </a:lnTo>
                <a:lnTo>
                  <a:pt x="447" y="365"/>
                </a:lnTo>
                <a:lnTo>
                  <a:pt x="447" y="365"/>
                </a:lnTo>
                <a:lnTo>
                  <a:pt x="448" y="365"/>
                </a:lnTo>
                <a:lnTo>
                  <a:pt x="448" y="366"/>
                </a:lnTo>
                <a:lnTo>
                  <a:pt x="448" y="366"/>
                </a:lnTo>
                <a:lnTo>
                  <a:pt x="448" y="367"/>
                </a:lnTo>
                <a:lnTo>
                  <a:pt x="448" y="367"/>
                </a:lnTo>
                <a:lnTo>
                  <a:pt x="448" y="367"/>
                </a:lnTo>
                <a:lnTo>
                  <a:pt x="448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9" y="369"/>
                </a:lnTo>
                <a:lnTo>
                  <a:pt x="449" y="369"/>
                </a:lnTo>
                <a:lnTo>
                  <a:pt x="449" y="369"/>
                </a:lnTo>
                <a:lnTo>
                  <a:pt x="449" y="370"/>
                </a:lnTo>
                <a:lnTo>
                  <a:pt x="449" y="370"/>
                </a:lnTo>
                <a:lnTo>
                  <a:pt x="449" y="370"/>
                </a:lnTo>
                <a:lnTo>
                  <a:pt x="449" y="371"/>
                </a:lnTo>
                <a:lnTo>
                  <a:pt x="450" y="372"/>
                </a:lnTo>
                <a:lnTo>
                  <a:pt x="450" y="372"/>
                </a:lnTo>
                <a:lnTo>
                  <a:pt x="450" y="372"/>
                </a:lnTo>
                <a:lnTo>
                  <a:pt x="450" y="373"/>
                </a:lnTo>
                <a:lnTo>
                  <a:pt x="450" y="373"/>
                </a:lnTo>
                <a:lnTo>
                  <a:pt x="450" y="374"/>
                </a:lnTo>
                <a:lnTo>
                  <a:pt x="450" y="374"/>
                </a:lnTo>
                <a:lnTo>
                  <a:pt x="450" y="374"/>
                </a:lnTo>
                <a:lnTo>
                  <a:pt x="450" y="375"/>
                </a:lnTo>
                <a:lnTo>
                  <a:pt x="450" y="375"/>
                </a:lnTo>
                <a:lnTo>
                  <a:pt x="450" y="375"/>
                </a:lnTo>
                <a:lnTo>
                  <a:pt x="450" y="376"/>
                </a:lnTo>
                <a:lnTo>
                  <a:pt x="450" y="377"/>
                </a:lnTo>
                <a:lnTo>
                  <a:pt x="450" y="377"/>
                </a:lnTo>
                <a:lnTo>
                  <a:pt x="451" y="378"/>
                </a:lnTo>
                <a:lnTo>
                  <a:pt x="451" y="378"/>
                </a:lnTo>
                <a:lnTo>
                  <a:pt x="451" y="378"/>
                </a:lnTo>
                <a:lnTo>
                  <a:pt x="451" y="378"/>
                </a:lnTo>
                <a:lnTo>
                  <a:pt x="451" y="379"/>
                </a:lnTo>
                <a:lnTo>
                  <a:pt x="451" y="379"/>
                </a:lnTo>
                <a:lnTo>
                  <a:pt x="451" y="380"/>
                </a:lnTo>
                <a:lnTo>
                  <a:pt x="451" y="381"/>
                </a:lnTo>
                <a:lnTo>
                  <a:pt x="451" y="381"/>
                </a:lnTo>
                <a:lnTo>
                  <a:pt x="451" y="382"/>
                </a:lnTo>
                <a:lnTo>
                  <a:pt x="451" y="382"/>
                </a:lnTo>
                <a:lnTo>
                  <a:pt x="452" y="382"/>
                </a:lnTo>
                <a:lnTo>
                  <a:pt x="453" y="382"/>
                </a:lnTo>
                <a:lnTo>
                  <a:pt x="453" y="382"/>
                </a:lnTo>
                <a:lnTo>
                  <a:pt x="453" y="383"/>
                </a:lnTo>
                <a:lnTo>
                  <a:pt x="454" y="383"/>
                </a:lnTo>
                <a:lnTo>
                  <a:pt x="454" y="383"/>
                </a:lnTo>
                <a:lnTo>
                  <a:pt x="454" y="383"/>
                </a:lnTo>
                <a:lnTo>
                  <a:pt x="454" y="384"/>
                </a:lnTo>
                <a:lnTo>
                  <a:pt x="455" y="384"/>
                </a:lnTo>
                <a:lnTo>
                  <a:pt x="455" y="384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5"/>
                </a:lnTo>
                <a:lnTo>
                  <a:pt x="455" y="386"/>
                </a:lnTo>
                <a:lnTo>
                  <a:pt x="455" y="386"/>
                </a:lnTo>
                <a:lnTo>
                  <a:pt x="455" y="386"/>
                </a:lnTo>
                <a:lnTo>
                  <a:pt x="455" y="386"/>
                </a:lnTo>
                <a:lnTo>
                  <a:pt x="456" y="386"/>
                </a:lnTo>
                <a:lnTo>
                  <a:pt x="456" y="387"/>
                </a:lnTo>
                <a:lnTo>
                  <a:pt x="456" y="387"/>
                </a:lnTo>
                <a:lnTo>
                  <a:pt x="457" y="388"/>
                </a:lnTo>
                <a:lnTo>
                  <a:pt x="457" y="388"/>
                </a:lnTo>
                <a:lnTo>
                  <a:pt x="457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8" y="388"/>
                </a:lnTo>
                <a:lnTo>
                  <a:pt x="459" y="388"/>
                </a:lnTo>
                <a:lnTo>
                  <a:pt x="459" y="388"/>
                </a:lnTo>
                <a:lnTo>
                  <a:pt x="459" y="388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0" y="389"/>
                </a:lnTo>
                <a:lnTo>
                  <a:pt x="461" y="389"/>
                </a:lnTo>
                <a:lnTo>
                  <a:pt x="461" y="390"/>
                </a:lnTo>
                <a:lnTo>
                  <a:pt x="461" y="390"/>
                </a:lnTo>
                <a:lnTo>
                  <a:pt x="461" y="390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1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2"/>
                </a:lnTo>
                <a:lnTo>
                  <a:pt x="461" y="393"/>
                </a:lnTo>
                <a:lnTo>
                  <a:pt x="461" y="393"/>
                </a:lnTo>
                <a:lnTo>
                  <a:pt x="461" y="393"/>
                </a:lnTo>
                <a:lnTo>
                  <a:pt x="461" y="393"/>
                </a:lnTo>
                <a:lnTo>
                  <a:pt x="461" y="394"/>
                </a:lnTo>
                <a:lnTo>
                  <a:pt x="461" y="394"/>
                </a:lnTo>
                <a:lnTo>
                  <a:pt x="461" y="394"/>
                </a:lnTo>
                <a:lnTo>
                  <a:pt x="462" y="394"/>
                </a:lnTo>
                <a:lnTo>
                  <a:pt x="462" y="394"/>
                </a:lnTo>
                <a:lnTo>
                  <a:pt x="463" y="394"/>
                </a:lnTo>
                <a:lnTo>
                  <a:pt x="463" y="394"/>
                </a:lnTo>
                <a:lnTo>
                  <a:pt x="463" y="395"/>
                </a:lnTo>
                <a:lnTo>
                  <a:pt x="463" y="395"/>
                </a:lnTo>
                <a:lnTo>
                  <a:pt x="463" y="395"/>
                </a:lnTo>
                <a:lnTo>
                  <a:pt x="463" y="395"/>
                </a:lnTo>
                <a:lnTo>
                  <a:pt x="463" y="396"/>
                </a:lnTo>
                <a:lnTo>
                  <a:pt x="463" y="396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3" y="398"/>
                </a:lnTo>
                <a:lnTo>
                  <a:pt x="464" y="398"/>
                </a:lnTo>
                <a:lnTo>
                  <a:pt x="464" y="399"/>
                </a:lnTo>
                <a:lnTo>
                  <a:pt x="464" y="399"/>
                </a:lnTo>
                <a:lnTo>
                  <a:pt x="464" y="399"/>
                </a:lnTo>
                <a:lnTo>
                  <a:pt x="464" y="399"/>
                </a:lnTo>
                <a:lnTo>
                  <a:pt x="464" y="400"/>
                </a:lnTo>
                <a:lnTo>
                  <a:pt x="464" y="400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1"/>
                </a:lnTo>
                <a:lnTo>
                  <a:pt x="464" y="402"/>
                </a:lnTo>
                <a:lnTo>
                  <a:pt x="464" y="402"/>
                </a:lnTo>
                <a:lnTo>
                  <a:pt x="464" y="402"/>
                </a:lnTo>
                <a:lnTo>
                  <a:pt x="463" y="402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3"/>
                </a:lnTo>
                <a:lnTo>
                  <a:pt x="464" y="404"/>
                </a:lnTo>
                <a:lnTo>
                  <a:pt x="465" y="404"/>
                </a:lnTo>
                <a:lnTo>
                  <a:pt x="465" y="405"/>
                </a:lnTo>
                <a:lnTo>
                  <a:pt x="465" y="405"/>
                </a:lnTo>
                <a:lnTo>
                  <a:pt x="465" y="405"/>
                </a:lnTo>
                <a:lnTo>
                  <a:pt x="465" y="405"/>
                </a:lnTo>
                <a:lnTo>
                  <a:pt x="465" y="406"/>
                </a:lnTo>
                <a:lnTo>
                  <a:pt x="465" y="406"/>
                </a:lnTo>
                <a:lnTo>
                  <a:pt x="465" y="406"/>
                </a:lnTo>
                <a:lnTo>
                  <a:pt x="464" y="406"/>
                </a:lnTo>
                <a:lnTo>
                  <a:pt x="464" y="406"/>
                </a:lnTo>
                <a:lnTo>
                  <a:pt x="464" y="406"/>
                </a:lnTo>
                <a:lnTo>
                  <a:pt x="465" y="407"/>
                </a:lnTo>
                <a:lnTo>
                  <a:pt x="465" y="407"/>
                </a:lnTo>
                <a:lnTo>
                  <a:pt x="465" y="407"/>
                </a:lnTo>
                <a:lnTo>
                  <a:pt x="465" y="408"/>
                </a:lnTo>
                <a:lnTo>
                  <a:pt x="465" y="408"/>
                </a:lnTo>
                <a:lnTo>
                  <a:pt x="466" y="408"/>
                </a:lnTo>
                <a:lnTo>
                  <a:pt x="466" y="408"/>
                </a:lnTo>
                <a:lnTo>
                  <a:pt x="466" y="408"/>
                </a:lnTo>
                <a:lnTo>
                  <a:pt x="467" y="408"/>
                </a:lnTo>
                <a:lnTo>
                  <a:pt x="467" y="408"/>
                </a:lnTo>
                <a:lnTo>
                  <a:pt x="467" y="408"/>
                </a:lnTo>
                <a:lnTo>
                  <a:pt x="468" y="408"/>
                </a:lnTo>
                <a:lnTo>
                  <a:pt x="468" y="408"/>
                </a:lnTo>
                <a:lnTo>
                  <a:pt x="468" y="408"/>
                </a:lnTo>
                <a:lnTo>
                  <a:pt x="469" y="408"/>
                </a:lnTo>
                <a:lnTo>
                  <a:pt x="469" y="409"/>
                </a:lnTo>
                <a:lnTo>
                  <a:pt x="469" y="409"/>
                </a:lnTo>
                <a:lnTo>
                  <a:pt x="470" y="409"/>
                </a:lnTo>
                <a:lnTo>
                  <a:pt x="470" y="409"/>
                </a:lnTo>
                <a:lnTo>
                  <a:pt x="470" y="409"/>
                </a:lnTo>
                <a:lnTo>
                  <a:pt x="470" y="409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0"/>
                </a:lnTo>
                <a:lnTo>
                  <a:pt x="471" y="411"/>
                </a:lnTo>
                <a:lnTo>
                  <a:pt x="471" y="412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69" y="412"/>
                </a:lnTo>
                <a:lnTo>
                  <a:pt x="469" y="412"/>
                </a:lnTo>
                <a:lnTo>
                  <a:pt x="468" y="412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3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9" y="414"/>
                </a:lnTo>
                <a:lnTo>
                  <a:pt x="469" y="415"/>
                </a:lnTo>
                <a:lnTo>
                  <a:pt x="469" y="415"/>
                </a:lnTo>
                <a:lnTo>
                  <a:pt x="469" y="415"/>
                </a:lnTo>
                <a:lnTo>
                  <a:pt x="470" y="415"/>
                </a:lnTo>
                <a:lnTo>
                  <a:pt x="470" y="415"/>
                </a:lnTo>
                <a:lnTo>
                  <a:pt x="470" y="415"/>
                </a:lnTo>
                <a:lnTo>
                  <a:pt x="470" y="416"/>
                </a:lnTo>
                <a:lnTo>
                  <a:pt x="470" y="416"/>
                </a:lnTo>
                <a:lnTo>
                  <a:pt x="470" y="416"/>
                </a:lnTo>
                <a:lnTo>
                  <a:pt x="470" y="417"/>
                </a:lnTo>
                <a:lnTo>
                  <a:pt x="470" y="417"/>
                </a:lnTo>
                <a:lnTo>
                  <a:pt x="470" y="418"/>
                </a:lnTo>
                <a:lnTo>
                  <a:pt x="470" y="418"/>
                </a:lnTo>
                <a:lnTo>
                  <a:pt x="470" y="418"/>
                </a:lnTo>
                <a:lnTo>
                  <a:pt x="470" y="418"/>
                </a:lnTo>
                <a:lnTo>
                  <a:pt x="471" y="419"/>
                </a:lnTo>
                <a:lnTo>
                  <a:pt x="471" y="419"/>
                </a:lnTo>
                <a:lnTo>
                  <a:pt x="471" y="419"/>
                </a:lnTo>
                <a:lnTo>
                  <a:pt x="471" y="420"/>
                </a:lnTo>
                <a:lnTo>
                  <a:pt x="471" y="420"/>
                </a:lnTo>
                <a:lnTo>
                  <a:pt x="471" y="420"/>
                </a:lnTo>
                <a:lnTo>
                  <a:pt x="471" y="421"/>
                </a:lnTo>
                <a:lnTo>
                  <a:pt x="471" y="421"/>
                </a:lnTo>
                <a:lnTo>
                  <a:pt x="471" y="422"/>
                </a:lnTo>
                <a:lnTo>
                  <a:pt x="471" y="422"/>
                </a:lnTo>
                <a:lnTo>
                  <a:pt x="472" y="422"/>
                </a:lnTo>
                <a:lnTo>
                  <a:pt x="472" y="422"/>
                </a:lnTo>
                <a:lnTo>
                  <a:pt x="472" y="422"/>
                </a:lnTo>
                <a:lnTo>
                  <a:pt x="473" y="422"/>
                </a:lnTo>
                <a:lnTo>
                  <a:pt x="473" y="423"/>
                </a:lnTo>
                <a:lnTo>
                  <a:pt x="474" y="423"/>
                </a:lnTo>
                <a:lnTo>
                  <a:pt x="474" y="423"/>
                </a:lnTo>
                <a:lnTo>
                  <a:pt x="474" y="423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6"/>
                </a:lnTo>
                <a:lnTo>
                  <a:pt x="475" y="426"/>
                </a:lnTo>
                <a:lnTo>
                  <a:pt x="475" y="426"/>
                </a:lnTo>
                <a:lnTo>
                  <a:pt x="475" y="427"/>
                </a:lnTo>
                <a:lnTo>
                  <a:pt x="475" y="427"/>
                </a:lnTo>
                <a:lnTo>
                  <a:pt x="475" y="427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6" y="428"/>
                </a:lnTo>
                <a:lnTo>
                  <a:pt x="476" y="429"/>
                </a:lnTo>
                <a:lnTo>
                  <a:pt x="476" y="429"/>
                </a:lnTo>
                <a:lnTo>
                  <a:pt x="476" y="429"/>
                </a:lnTo>
                <a:lnTo>
                  <a:pt x="477" y="430"/>
                </a:lnTo>
                <a:lnTo>
                  <a:pt x="477" y="430"/>
                </a:lnTo>
                <a:lnTo>
                  <a:pt x="477" y="431"/>
                </a:lnTo>
                <a:lnTo>
                  <a:pt x="477" y="432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5"/>
                </a:lnTo>
                <a:lnTo>
                  <a:pt x="478" y="435"/>
                </a:lnTo>
                <a:lnTo>
                  <a:pt x="479" y="436"/>
                </a:lnTo>
                <a:lnTo>
                  <a:pt x="479" y="436"/>
                </a:lnTo>
                <a:lnTo>
                  <a:pt x="479" y="436"/>
                </a:lnTo>
                <a:lnTo>
                  <a:pt x="479" y="436"/>
                </a:lnTo>
                <a:lnTo>
                  <a:pt x="479" y="437"/>
                </a:lnTo>
                <a:lnTo>
                  <a:pt x="479" y="437"/>
                </a:lnTo>
                <a:lnTo>
                  <a:pt x="479" y="438"/>
                </a:lnTo>
                <a:lnTo>
                  <a:pt x="479" y="438"/>
                </a:lnTo>
                <a:lnTo>
                  <a:pt x="479" y="438"/>
                </a:lnTo>
                <a:lnTo>
                  <a:pt x="480" y="439"/>
                </a:lnTo>
                <a:lnTo>
                  <a:pt x="480" y="439"/>
                </a:lnTo>
                <a:lnTo>
                  <a:pt x="480" y="440"/>
                </a:lnTo>
                <a:lnTo>
                  <a:pt x="480" y="440"/>
                </a:lnTo>
                <a:lnTo>
                  <a:pt x="480" y="441"/>
                </a:lnTo>
                <a:lnTo>
                  <a:pt x="480" y="441"/>
                </a:lnTo>
                <a:lnTo>
                  <a:pt x="480" y="441"/>
                </a:lnTo>
                <a:lnTo>
                  <a:pt x="480" y="442"/>
                </a:lnTo>
                <a:lnTo>
                  <a:pt x="480" y="442"/>
                </a:lnTo>
                <a:lnTo>
                  <a:pt x="481" y="442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1" y="443"/>
                </a:lnTo>
                <a:lnTo>
                  <a:pt x="482" y="444"/>
                </a:lnTo>
                <a:lnTo>
                  <a:pt x="482" y="444"/>
                </a:lnTo>
                <a:lnTo>
                  <a:pt x="482" y="444"/>
                </a:lnTo>
                <a:lnTo>
                  <a:pt x="482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47"/>
                </a:lnTo>
                <a:lnTo>
                  <a:pt x="482" y="447"/>
                </a:lnTo>
                <a:lnTo>
                  <a:pt x="482" y="447"/>
                </a:lnTo>
                <a:lnTo>
                  <a:pt x="483" y="448"/>
                </a:lnTo>
                <a:lnTo>
                  <a:pt x="483" y="448"/>
                </a:lnTo>
                <a:lnTo>
                  <a:pt x="483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5" y="450"/>
                </a:lnTo>
                <a:lnTo>
                  <a:pt x="485" y="450"/>
                </a:lnTo>
                <a:lnTo>
                  <a:pt x="485" y="450"/>
                </a:lnTo>
                <a:lnTo>
                  <a:pt x="486" y="451"/>
                </a:lnTo>
                <a:lnTo>
                  <a:pt x="487" y="452"/>
                </a:lnTo>
                <a:lnTo>
                  <a:pt x="487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2"/>
                </a:lnTo>
                <a:lnTo>
                  <a:pt x="488" y="453"/>
                </a:lnTo>
                <a:lnTo>
                  <a:pt x="488" y="453"/>
                </a:lnTo>
                <a:lnTo>
                  <a:pt x="488" y="453"/>
                </a:lnTo>
                <a:lnTo>
                  <a:pt x="488" y="454"/>
                </a:lnTo>
                <a:lnTo>
                  <a:pt x="488" y="454"/>
                </a:lnTo>
                <a:lnTo>
                  <a:pt x="488" y="454"/>
                </a:lnTo>
                <a:lnTo>
                  <a:pt x="488" y="455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8" y="456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7"/>
                </a:lnTo>
                <a:lnTo>
                  <a:pt x="489" y="458"/>
                </a:lnTo>
                <a:lnTo>
                  <a:pt x="489" y="458"/>
                </a:lnTo>
                <a:lnTo>
                  <a:pt x="489" y="458"/>
                </a:lnTo>
                <a:lnTo>
                  <a:pt x="489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0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2" y="465"/>
                </a:lnTo>
                <a:lnTo>
                  <a:pt x="492" y="465"/>
                </a:lnTo>
                <a:lnTo>
                  <a:pt x="492" y="466"/>
                </a:lnTo>
                <a:lnTo>
                  <a:pt x="492" y="466"/>
                </a:lnTo>
                <a:lnTo>
                  <a:pt x="492" y="466"/>
                </a:lnTo>
                <a:lnTo>
                  <a:pt x="492" y="466"/>
                </a:lnTo>
                <a:lnTo>
                  <a:pt x="492" y="467"/>
                </a:lnTo>
                <a:lnTo>
                  <a:pt x="493" y="468"/>
                </a:lnTo>
                <a:lnTo>
                  <a:pt x="493" y="468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4" y="470"/>
                </a:lnTo>
                <a:lnTo>
                  <a:pt x="495" y="471"/>
                </a:lnTo>
                <a:lnTo>
                  <a:pt x="495" y="472"/>
                </a:lnTo>
                <a:lnTo>
                  <a:pt x="495" y="473"/>
                </a:lnTo>
                <a:lnTo>
                  <a:pt x="495" y="474"/>
                </a:lnTo>
                <a:lnTo>
                  <a:pt x="495" y="474"/>
                </a:lnTo>
                <a:lnTo>
                  <a:pt x="496" y="474"/>
                </a:lnTo>
                <a:lnTo>
                  <a:pt x="496" y="475"/>
                </a:lnTo>
                <a:lnTo>
                  <a:pt x="496" y="476"/>
                </a:lnTo>
                <a:lnTo>
                  <a:pt x="496" y="476"/>
                </a:lnTo>
                <a:lnTo>
                  <a:pt x="496" y="476"/>
                </a:lnTo>
                <a:lnTo>
                  <a:pt x="496" y="477"/>
                </a:lnTo>
                <a:lnTo>
                  <a:pt x="496" y="477"/>
                </a:lnTo>
                <a:lnTo>
                  <a:pt x="496" y="477"/>
                </a:lnTo>
                <a:lnTo>
                  <a:pt x="497" y="477"/>
                </a:lnTo>
                <a:lnTo>
                  <a:pt x="497" y="478"/>
                </a:lnTo>
                <a:lnTo>
                  <a:pt x="497" y="478"/>
                </a:lnTo>
                <a:lnTo>
                  <a:pt x="497" y="478"/>
                </a:lnTo>
                <a:lnTo>
                  <a:pt x="498" y="478"/>
                </a:lnTo>
                <a:lnTo>
                  <a:pt x="498" y="479"/>
                </a:lnTo>
                <a:lnTo>
                  <a:pt x="498" y="479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8" y="480"/>
                </a:lnTo>
                <a:lnTo>
                  <a:pt x="499" y="480"/>
                </a:lnTo>
                <a:lnTo>
                  <a:pt x="499" y="481"/>
                </a:lnTo>
                <a:lnTo>
                  <a:pt x="499" y="481"/>
                </a:lnTo>
                <a:lnTo>
                  <a:pt x="499" y="481"/>
                </a:lnTo>
                <a:lnTo>
                  <a:pt x="499" y="482"/>
                </a:lnTo>
                <a:lnTo>
                  <a:pt x="499" y="483"/>
                </a:lnTo>
                <a:lnTo>
                  <a:pt x="500" y="483"/>
                </a:lnTo>
                <a:lnTo>
                  <a:pt x="500" y="484"/>
                </a:lnTo>
                <a:lnTo>
                  <a:pt x="500" y="484"/>
                </a:lnTo>
                <a:lnTo>
                  <a:pt x="500" y="485"/>
                </a:lnTo>
                <a:lnTo>
                  <a:pt x="500" y="485"/>
                </a:lnTo>
                <a:lnTo>
                  <a:pt x="500" y="485"/>
                </a:lnTo>
                <a:lnTo>
                  <a:pt x="500" y="485"/>
                </a:lnTo>
                <a:lnTo>
                  <a:pt x="501" y="486"/>
                </a:lnTo>
                <a:lnTo>
                  <a:pt x="501" y="486"/>
                </a:lnTo>
                <a:lnTo>
                  <a:pt x="501" y="487"/>
                </a:lnTo>
                <a:lnTo>
                  <a:pt x="501" y="487"/>
                </a:lnTo>
                <a:lnTo>
                  <a:pt x="501" y="487"/>
                </a:lnTo>
                <a:lnTo>
                  <a:pt x="501" y="488"/>
                </a:lnTo>
                <a:lnTo>
                  <a:pt x="501" y="488"/>
                </a:lnTo>
                <a:lnTo>
                  <a:pt x="501" y="488"/>
                </a:lnTo>
                <a:lnTo>
                  <a:pt x="502" y="488"/>
                </a:lnTo>
                <a:lnTo>
                  <a:pt x="502" y="488"/>
                </a:lnTo>
                <a:lnTo>
                  <a:pt x="502" y="489"/>
                </a:lnTo>
                <a:lnTo>
                  <a:pt x="502" y="489"/>
                </a:lnTo>
                <a:lnTo>
                  <a:pt x="502" y="490"/>
                </a:lnTo>
                <a:lnTo>
                  <a:pt x="502" y="490"/>
                </a:lnTo>
                <a:lnTo>
                  <a:pt x="503" y="490"/>
                </a:lnTo>
                <a:lnTo>
                  <a:pt x="503" y="490"/>
                </a:lnTo>
                <a:lnTo>
                  <a:pt x="503" y="490"/>
                </a:lnTo>
                <a:lnTo>
                  <a:pt x="504" y="491"/>
                </a:lnTo>
                <a:lnTo>
                  <a:pt x="504" y="491"/>
                </a:lnTo>
                <a:lnTo>
                  <a:pt x="504" y="491"/>
                </a:lnTo>
                <a:lnTo>
                  <a:pt x="504" y="492"/>
                </a:lnTo>
                <a:lnTo>
                  <a:pt x="504" y="492"/>
                </a:lnTo>
                <a:lnTo>
                  <a:pt x="504" y="493"/>
                </a:lnTo>
                <a:lnTo>
                  <a:pt x="504" y="493"/>
                </a:lnTo>
                <a:lnTo>
                  <a:pt x="504" y="493"/>
                </a:lnTo>
                <a:lnTo>
                  <a:pt x="504" y="494"/>
                </a:lnTo>
                <a:lnTo>
                  <a:pt x="505" y="494"/>
                </a:lnTo>
                <a:lnTo>
                  <a:pt x="505" y="494"/>
                </a:lnTo>
                <a:lnTo>
                  <a:pt x="505" y="494"/>
                </a:lnTo>
                <a:lnTo>
                  <a:pt x="505" y="495"/>
                </a:lnTo>
                <a:lnTo>
                  <a:pt x="505" y="495"/>
                </a:lnTo>
                <a:lnTo>
                  <a:pt x="505" y="495"/>
                </a:lnTo>
                <a:lnTo>
                  <a:pt x="505" y="496"/>
                </a:lnTo>
                <a:lnTo>
                  <a:pt x="505" y="496"/>
                </a:lnTo>
                <a:lnTo>
                  <a:pt x="505" y="497"/>
                </a:lnTo>
                <a:lnTo>
                  <a:pt x="506" y="497"/>
                </a:lnTo>
                <a:lnTo>
                  <a:pt x="506" y="497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8"/>
                </a:lnTo>
                <a:lnTo>
                  <a:pt x="506" y="499"/>
                </a:lnTo>
                <a:lnTo>
                  <a:pt x="506" y="500"/>
                </a:lnTo>
                <a:lnTo>
                  <a:pt x="506" y="500"/>
                </a:lnTo>
                <a:lnTo>
                  <a:pt x="507" y="500"/>
                </a:lnTo>
                <a:lnTo>
                  <a:pt x="507" y="500"/>
                </a:lnTo>
                <a:lnTo>
                  <a:pt x="507" y="500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1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2"/>
                </a:lnTo>
                <a:lnTo>
                  <a:pt x="508" y="503"/>
                </a:lnTo>
                <a:lnTo>
                  <a:pt x="508" y="503"/>
                </a:lnTo>
                <a:lnTo>
                  <a:pt x="507" y="504"/>
                </a:lnTo>
                <a:lnTo>
                  <a:pt x="507" y="504"/>
                </a:lnTo>
                <a:lnTo>
                  <a:pt x="506" y="504"/>
                </a:lnTo>
                <a:lnTo>
                  <a:pt x="506" y="504"/>
                </a:lnTo>
                <a:lnTo>
                  <a:pt x="506" y="504"/>
                </a:lnTo>
                <a:lnTo>
                  <a:pt x="505" y="504"/>
                </a:lnTo>
                <a:lnTo>
                  <a:pt x="505" y="504"/>
                </a:lnTo>
                <a:lnTo>
                  <a:pt x="505" y="504"/>
                </a:lnTo>
                <a:lnTo>
                  <a:pt x="505" y="505"/>
                </a:lnTo>
                <a:lnTo>
                  <a:pt x="504" y="505"/>
                </a:lnTo>
                <a:lnTo>
                  <a:pt x="504" y="505"/>
                </a:lnTo>
                <a:lnTo>
                  <a:pt x="504" y="505"/>
                </a:lnTo>
                <a:lnTo>
                  <a:pt x="504" y="506"/>
                </a:lnTo>
                <a:lnTo>
                  <a:pt x="504" y="507"/>
                </a:lnTo>
                <a:lnTo>
                  <a:pt x="504" y="507"/>
                </a:lnTo>
                <a:lnTo>
                  <a:pt x="504" y="507"/>
                </a:lnTo>
                <a:lnTo>
                  <a:pt x="504" y="507"/>
                </a:lnTo>
                <a:lnTo>
                  <a:pt x="504" y="508"/>
                </a:lnTo>
                <a:lnTo>
                  <a:pt x="504" y="508"/>
                </a:lnTo>
                <a:lnTo>
                  <a:pt x="504" y="508"/>
                </a:lnTo>
                <a:lnTo>
                  <a:pt x="504" y="509"/>
                </a:lnTo>
                <a:lnTo>
                  <a:pt x="504" y="509"/>
                </a:lnTo>
                <a:lnTo>
                  <a:pt x="504" y="509"/>
                </a:lnTo>
                <a:lnTo>
                  <a:pt x="504" y="509"/>
                </a:lnTo>
                <a:lnTo>
                  <a:pt x="503" y="510"/>
                </a:lnTo>
                <a:lnTo>
                  <a:pt x="503" y="510"/>
                </a:lnTo>
                <a:lnTo>
                  <a:pt x="502" y="511"/>
                </a:lnTo>
                <a:lnTo>
                  <a:pt x="502" y="511"/>
                </a:lnTo>
                <a:lnTo>
                  <a:pt x="502" y="511"/>
                </a:lnTo>
                <a:lnTo>
                  <a:pt x="502" y="512"/>
                </a:lnTo>
                <a:lnTo>
                  <a:pt x="503" y="512"/>
                </a:lnTo>
                <a:lnTo>
                  <a:pt x="503" y="512"/>
                </a:lnTo>
                <a:lnTo>
                  <a:pt x="504" y="512"/>
                </a:lnTo>
                <a:lnTo>
                  <a:pt x="504" y="513"/>
                </a:lnTo>
                <a:lnTo>
                  <a:pt x="504" y="513"/>
                </a:lnTo>
                <a:lnTo>
                  <a:pt x="505" y="513"/>
                </a:lnTo>
                <a:lnTo>
                  <a:pt x="505" y="513"/>
                </a:lnTo>
                <a:lnTo>
                  <a:pt x="505" y="514"/>
                </a:lnTo>
                <a:lnTo>
                  <a:pt x="505" y="514"/>
                </a:lnTo>
                <a:lnTo>
                  <a:pt x="505" y="514"/>
                </a:lnTo>
                <a:lnTo>
                  <a:pt x="506" y="514"/>
                </a:lnTo>
                <a:lnTo>
                  <a:pt x="506" y="515"/>
                </a:lnTo>
                <a:lnTo>
                  <a:pt x="506" y="515"/>
                </a:lnTo>
                <a:lnTo>
                  <a:pt x="506" y="515"/>
                </a:lnTo>
                <a:lnTo>
                  <a:pt x="506" y="515"/>
                </a:lnTo>
                <a:lnTo>
                  <a:pt x="506" y="516"/>
                </a:lnTo>
                <a:lnTo>
                  <a:pt x="506" y="516"/>
                </a:lnTo>
                <a:lnTo>
                  <a:pt x="506" y="517"/>
                </a:lnTo>
                <a:lnTo>
                  <a:pt x="506" y="517"/>
                </a:lnTo>
                <a:lnTo>
                  <a:pt x="506" y="517"/>
                </a:lnTo>
                <a:lnTo>
                  <a:pt x="506" y="518"/>
                </a:lnTo>
                <a:lnTo>
                  <a:pt x="506" y="518"/>
                </a:lnTo>
                <a:lnTo>
                  <a:pt x="506" y="519"/>
                </a:lnTo>
                <a:lnTo>
                  <a:pt x="506" y="519"/>
                </a:lnTo>
                <a:lnTo>
                  <a:pt x="506" y="519"/>
                </a:lnTo>
                <a:lnTo>
                  <a:pt x="507" y="520"/>
                </a:lnTo>
                <a:lnTo>
                  <a:pt x="507" y="520"/>
                </a:lnTo>
                <a:lnTo>
                  <a:pt x="507" y="521"/>
                </a:lnTo>
                <a:lnTo>
                  <a:pt x="508" y="521"/>
                </a:lnTo>
                <a:lnTo>
                  <a:pt x="508" y="522"/>
                </a:lnTo>
                <a:lnTo>
                  <a:pt x="508" y="522"/>
                </a:lnTo>
                <a:lnTo>
                  <a:pt x="508" y="523"/>
                </a:lnTo>
                <a:lnTo>
                  <a:pt x="508" y="524"/>
                </a:lnTo>
                <a:lnTo>
                  <a:pt x="508" y="524"/>
                </a:lnTo>
                <a:lnTo>
                  <a:pt x="507" y="524"/>
                </a:lnTo>
                <a:lnTo>
                  <a:pt x="507" y="524"/>
                </a:lnTo>
                <a:lnTo>
                  <a:pt x="507" y="525"/>
                </a:lnTo>
                <a:lnTo>
                  <a:pt x="507" y="525"/>
                </a:lnTo>
                <a:lnTo>
                  <a:pt x="506" y="525"/>
                </a:lnTo>
                <a:lnTo>
                  <a:pt x="506" y="525"/>
                </a:lnTo>
                <a:lnTo>
                  <a:pt x="506" y="525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6"/>
                </a:lnTo>
                <a:lnTo>
                  <a:pt x="506" y="527"/>
                </a:lnTo>
                <a:lnTo>
                  <a:pt x="507" y="528"/>
                </a:lnTo>
                <a:lnTo>
                  <a:pt x="508" y="528"/>
                </a:lnTo>
                <a:lnTo>
                  <a:pt x="508" y="528"/>
                </a:lnTo>
                <a:lnTo>
                  <a:pt x="508" y="528"/>
                </a:lnTo>
                <a:lnTo>
                  <a:pt x="509" y="528"/>
                </a:lnTo>
                <a:lnTo>
                  <a:pt x="509" y="528"/>
                </a:lnTo>
                <a:lnTo>
                  <a:pt x="510" y="528"/>
                </a:lnTo>
                <a:lnTo>
                  <a:pt x="510" y="528"/>
                </a:lnTo>
                <a:lnTo>
                  <a:pt x="510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29"/>
                </a:lnTo>
                <a:lnTo>
                  <a:pt x="511" y="530"/>
                </a:lnTo>
                <a:lnTo>
                  <a:pt x="511" y="530"/>
                </a:lnTo>
                <a:lnTo>
                  <a:pt x="511" y="531"/>
                </a:lnTo>
                <a:lnTo>
                  <a:pt x="511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0" y="531"/>
                </a:lnTo>
                <a:lnTo>
                  <a:pt x="511" y="532"/>
                </a:lnTo>
                <a:lnTo>
                  <a:pt x="511" y="532"/>
                </a:lnTo>
                <a:lnTo>
                  <a:pt x="511" y="532"/>
                </a:lnTo>
                <a:lnTo>
                  <a:pt x="512" y="532"/>
                </a:lnTo>
                <a:lnTo>
                  <a:pt x="512" y="533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4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6"/>
                </a:lnTo>
                <a:lnTo>
                  <a:pt x="513" y="536"/>
                </a:lnTo>
                <a:lnTo>
                  <a:pt x="512" y="536"/>
                </a:lnTo>
                <a:lnTo>
                  <a:pt x="512" y="536"/>
                </a:lnTo>
                <a:lnTo>
                  <a:pt x="512" y="537"/>
                </a:lnTo>
                <a:lnTo>
                  <a:pt x="512" y="537"/>
                </a:lnTo>
                <a:lnTo>
                  <a:pt x="512" y="537"/>
                </a:lnTo>
                <a:lnTo>
                  <a:pt x="512" y="538"/>
                </a:lnTo>
                <a:lnTo>
                  <a:pt x="512" y="538"/>
                </a:lnTo>
                <a:lnTo>
                  <a:pt x="512" y="538"/>
                </a:lnTo>
                <a:lnTo>
                  <a:pt x="513" y="538"/>
                </a:lnTo>
                <a:lnTo>
                  <a:pt x="513" y="538"/>
                </a:lnTo>
                <a:lnTo>
                  <a:pt x="513" y="538"/>
                </a:lnTo>
                <a:lnTo>
                  <a:pt x="513" y="538"/>
                </a:lnTo>
                <a:lnTo>
                  <a:pt x="514" y="538"/>
                </a:lnTo>
                <a:lnTo>
                  <a:pt x="514" y="538"/>
                </a:lnTo>
                <a:lnTo>
                  <a:pt x="514" y="538"/>
                </a:lnTo>
                <a:lnTo>
                  <a:pt x="515" y="538"/>
                </a:lnTo>
                <a:lnTo>
                  <a:pt x="515" y="538"/>
                </a:lnTo>
                <a:lnTo>
                  <a:pt x="515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6" y="538"/>
                </a:lnTo>
                <a:lnTo>
                  <a:pt x="517" y="539"/>
                </a:lnTo>
                <a:lnTo>
                  <a:pt x="517" y="539"/>
                </a:lnTo>
                <a:lnTo>
                  <a:pt x="517" y="539"/>
                </a:lnTo>
                <a:lnTo>
                  <a:pt x="517" y="540"/>
                </a:lnTo>
                <a:lnTo>
                  <a:pt x="517" y="540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6" y="541"/>
                </a:lnTo>
                <a:lnTo>
                  <a:pt x="515" y="542"/>
                </a:lnTo>
                <a:lnTo>
                  <a:pt x="515" y="542"/>
                </a:lnTo>
                <a:lnTo>
                  <a:pt x="515" y="542"/>
                </a:lnTo>
                <a:lnTo>
                  <a:pt x="515" y="543"/>
                </a:lnTo>
                <a:lnTo>
                  <a:pt x="515" y="543"/>
                </a:lnTo>
                <a:lnTo>
                  <a:pt x="515" y="543"/>
                </a:lnTo>
                <a:lnTo>
                  <a:pt x="515" y="543"/>
                </a:lnTo>
                <a:lnTo>
                  <a:pt x="516" y="543"/>
                </a:lnTo>
                <a:lnTo>
                  <a:pt x="516" y="543"/>
                </a:lnTo>
                <a:lnTo>
                  <a:pt x="516" y="543"/>
                </a:lnTo>
                <a:lnTo>
                  <a:pt x="517" y="543"/>
                </a:lnTo>
                <a:lnTo>
                  <a:pt x="518" y="544"/>
                </a:lnTo>
                <a:lnTo>
                  <a:pt x="518" y="544"/>
                </a:lnTo>
                <a:lnTo>
                  <a:pt x="518" y="544"/>
                </a:lnTo>
                <a:lnTo>
                  <a:pt x="518" y="544"/>
                </a:lnTo>
                <a:lnTo>
                  <a:pt x="519" y="544"/>
                </a:lnTo>
                <a:lnTo>
                  <a:pt x="519" y="545"/>
                </a:lnTo>
                <a:lnTo>
                  <a:pt x="519" y="545"/>
                </a:lnTo>
                <a:lnTo>
                  <a:pt x="519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9" y="547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1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1"/>
                </a:lnTo>
                <a:lnTo>
                  <a:pt x="522" y="551"/>
                </a:lnTo>
                <a:lnTo>
                  <a:pt x="522" y="552"/>
                </a:lnTo>
                <a:lnTo>
                  <a:pt x="522" y="552"/>
                </a:lnTo>
                <a:lnTo>
                  <a:pt x="522" y="552"/>
                </a:lnTo>
                <a:lnTo>
                  <a:pt x="522" y="552"/>
                </a:lnTo>
                <a:lnTo>
                  <a:pt x="523" y="553"/>
                </a:lnTo>
                <a:lnTo>
                  <a:pt x="523" y="553"/>
                </a:lnTo>
                <a:lnTo>
                  <a:pt x="523" y="553"/>
                </a:lnTo>
                <a:lnTo>
                  <a:pt x="523" y="554"/>
                </a:lnTo>
                <a:lnTo>
                  <a:pt x="523" y="554"/>
                </a:lnTo>
                <a:lnTo>
                  <a:pt x="523" y="555"/>
                </a:lnTo>
                <a:lnTo>
                  <a:pt x="523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5" y="556"/>
                </a:lnTo>
                <a:lnTo>
                  <a:pt x="525" y="556"/>
                </a:lnTo>
                <a:lnTo>
                  <a:pt x="525" y="557"/>
                </a:lnTo>
                <a:lnTo>
                  <a:pt x="525" y="557"/>
                </a:lnTo>
                <a:lnTo>
                  <a:pt x="525" y="558"/>
                </a:lnTo>
                <a:lnTo>
                  <a:pt x="525" y="558"/>
                </a:lnTo>
                <a:lnTo>
                  <a:pt x="525" y="558"/>
                </a:lnTo>
                <a:lnTo>
                  <a:pt x="525" y="558"/>
                </a:lnTo>
                <a:lnTo>
                  <a:pt x="525" y="559"/>
                </a:lnTo>
                <a:lnTo>
                  <a:pt x="525" y="560"/>
                </a:lnTo>
                <a:lnTo>
                  <a:pt x="526" y="560"/>
                </a:lnTo>
                <a:lnTo>
                  <a:pt x="526" y="560"/>
                </a:lnTo>
                <a:lnTo>
                  <a:pt x="527" y="560"/>
                </a:lnTo>
                <a:lnTo>
                  <a:pt x="528" y="560"/>
                </a:lnTo>
                <a:lnTo>
                  <a:pt x="528" y="560"/>
                </a:lnTo>
                <a:lnTo>
                  <a:pt x="528" y="560"/>
                </a:lnTo>
                <a:lnTo>
                  <a:pt x="529" y="560"/>
                </a:lnTo>
                <a:lnTo>
                  <a:pt x="529" y="560"/>
                </a:lnTo>
                <a:lnTo>
                  <a:pt x="529" y="560"/>
                </a:lnTo>
                <a:lnTo>
                  <a:pt x="529" y="560"/>
                </a:lnTo>
                <a:lnTo>
                  <a:pt x="530" y="560"/>
                </a:lnTo>
                <a:lnTo>
                  <a:pt x="530" y="560"/>
                </a:lnTo>
                <a:lnTo>
                  <a:pt x="530" y="561"/>
                </a:lnTo>
                <a:lnTo>
                  <a:pt x="530" y="561"/>
                </a:lnTo>
                <a:lnTo>
                  <a:pt x="530" y="561"/>
                </a:lnTo>
                <a:lnTo>
                  <a:pt x="530" y="561"/>
                </a:lnTo>
                <a:lnTo>
                  <a:pt x="530" y="562"/>
                </a:lnTo>
                <a:lnTo>
                  <a:pt x="530" y="562"/>
                </a:lnTo>
                <a:lnTo>
                  <a:pt x="530" y="562"/>
                </a:lnTo>
                <a:lnTo>
                  <a:pt x="530" y="562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0" y="563"/>
                </a:lnTo>
                <a:lnTo>
                  <a:pt x="531" y="564"/>
                </a:lnTo>
                <a:lnTo>
                  <a:pt x="531" y="565"/>
                </a:lnTo>
                <a:lnTo>
                  <a:pt x="532" y="565"/>
                </a:lnTo>
                <a:lnTo>
                  <a:pt x="532" y="565"/>
                </a:lnTo>
                <a:lnTo>
                  <a:pt x="532" y="565"/>
                </a:lnTo>
                <a:lnTo>
                  <a:pt x="532" y="566"/>
                </a:lnTo>
                <a:lnTo>
                  <a:pt x="532" y="566"/>
                </a:lnTo>
                <a:lnTo>
                  <a:pt x="532" y="566"/>
                </a:lnTo>
                <a:lnTo>
                  <a:pt x="532" y="567"/>
                </a:lnTo>
                <a:lnTo>
                  <a:pt x="532" y="567"/>
                </a:lnTo>
                <a:lnTo>
                  <a:pt x="532" y="567"/>
                </a:lnTo>
                <a:lnTo>
                  <a:pt x="532" y="567"/>
                </a:lnTo>
                <a:lnTo>
                  <a:pt x="531" y="567"/>
                </a:lnTo>
                <a:lnTo>
                  <a:pt x="532" y="567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2" y="568"/>
                </a:lnTo>
                <a:lnTo>
                  <a:pt x="533" y="568"/>
                </a:lnTo>
                <a:lnTo>
                  <a:pt x="533" y="567"/>
                </a:lnTo>
                <a:lnTo>
                  <a:pt x="533" y="568"/>
                </a:lnTo>
                <a:lnTo>
                  <a:pt x="534" y="567"/>
                </a:lnTo>
                <a:lnTo>
                  <a:pt x="534" y="568"/>
                </a:lnTo>
                <a:lnTo>
                  <a:pt x="534" y="568"/>
                </a:lnTo>
                <a:lnTo>
                  <a:pt x="535" y="568"/>
                </a:lnTo>
                <a:lnTo>
                  <a:pt x="535" y="569"/>
                </a:lnTo>
                <a:lnTo>
                  <a:pt x="535" y="569"/>
                </a:lnTo>
                <a:lnTo>
                  <a:pt x="535" y="569"/>
                </a:lnTo>
                <a:lnTo>
                  <a:pt x="535" y="577"/>
                </a:lnTo>
                <a:lnTo>
                  <a:pt x="535" y="577"/>
                </a:lnTo>
                <a:lnTo>
                  <a:pt x="535" y="579"/>
                </a:lnTo>
                <a:lnTo>
                  <a:pt x="534" y="579"/>
                </a:lnTo>
                <a:lnTo>
                  <a:pt x="533" y="579"/>
                </a:lnTo>
                <a:lnTo>
                  <a:pt x="533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2" y="579"/>
                </a:lnTo>
                <a:lnTo>
                  <a:pt x="531" y="579"/>
                </a:lnTo>
                <a:lnTo>
                  <a:pt x="531" y="578"/>
                </a:lnTo>
                <a:lnTo>
                  <a:pt x="531" y="578"/>
                </a:lnTo>
                <a:lnTo>
                  <a:pt x="531" y="578"/>
                </a:lnTo>
                <a:lnTo>
                  <a:pt x="531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7"/>
                </a:lnTo>
                <a:lnTo>
                  <a:pt x="530" y="576"/>
                </a:lnTo>
                <a:lnTo>
                  <a:pt x="530" y="576"/>
                </a:lnTo>
                <a:lnTo>
                  <a:pt x="530" y="576"/>
                </a:lnTo>
                <a:lnTo>
                  <a:pt x="530" y="577"/>
                </a:lnTo>
                <a:lnTo>
                  <a:pt x="530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9" y="577"/>
                </a:lnTo>
                <a:lnTo>
                  <a:pt x="528" y="578"/>
                </a:lnTo>
                <a:lnTo>
                  <a:pt x="528" y="578"/>
                </a:lnTo>
                <a:lnTo>
                  <a:pt x="528" y="579"/>
                </a:lnTo>
                <a:lnTo>
                  <a:pt x="528" y="579"/>
                </a:lnTo>
                <a:lnTo>
                  <a:pt x="528" y="579"/>
                </a:lnTo>
                <a:lnTo>
                  <a:pt x="528" y="579"/>
                </a:lnTo>
                <a:lnTo>
                  <a:pt x="527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6" y="579"/>
                </a:lnTo>
                <a:lnTo>
                  <a:pt x="525" y="580"/>
                </a:lnTo>
                <a:lnTo>
                  <a:pt x="525" y="580"/>
                </a:lnTo>
                <a:lnTo>
                  <a:pt x="525" y="580"/>
                </a:lnTo>
                <a:lnTo>
                  <a:pt x="525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4" y="580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3" y="579"/>
                </a:lnTo>
                <a:lnTo>
                  <a:pt x="522" y="579"/>
                </a:lnTo>
                <a:lnTo>
                  <a:pt x="522" y="579"/>
                </a:lnTo>
                <a:lnTo>
                  <a:pt x="522" y="579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2" y="580"/>
                </a:lnTo>
                <a:lnTo>
                  <a:pt x="521" y="581"/>
                </a:lnTo>
                <a:lnTo>
                  <a:pt x="521" y="581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1" y="580"/>
                </a:lnTo>
                <a:lnTo>
                  <a:pt x="520" y="580"/>
                </a:lnTo>
                <a:lnTo>
                  <a:pt x="520" y="580"/>
                </a:lnTo>
                <a:lnTo>
                  <a:pt x="520" y="581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2"/>
                </a:lnTo>
                <a:lnTo>
                  <a:pt x="519" y="583"/>
                </a:lnTo>
                <a:lnTo>
                  <a:pt x="519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2"/>
                </a:lnTo>
                <a:lnTo>
                  <a:pt x="518" y="581"/>
                </a:lnTo>
                <a:lnTo>
                  <a:pt x="517" y="581"/>
                </a:lnTo>
                <a:lnTo>
                  <a:pt x="517" y="580"/>
                </a:lnTo>
                <a:lnTo>
                  <a:pt x="517" y="580"/>
                </a:lnTo>
                <a:lnTo>
                  <a:pt x="516" y="579"/>
                </a:lnTo>
                <a:lnTo>
                  <a:pt x="516" y="579"/>
                </a:lnTo>
                <a:lnTo>
                  <a:pt x="516" y="579"/>
                </a:lnTo>
                <a:lnTo>
                  <a:pt x="516" y="578"/>
                </a:lnTo>
                <a:lnTo>
                  <a:pt x="516" y="577"/>
                </a:lnTo>
                <a:lnTo>
                  <a:pt x="516" y="577"/>
                </a:lnTo>
                <a:lnTo>
                  <a:pt x="515" y="576"/>
                </a:lnTo>
                <a:lnTo>
                  <a:pt x="515" y="576"/>
                </a:lnTo>
                <a:lnTo>
                  <a:pt x="515" y="576"/>
                </a:lnTo>
                <a:lnTo>
                  <a:pt x="515" y="576"/>
                </a:lnTo>
                <a:lnTo>
                  <a:pt x="515" y="575"/>
                </a:lnTo>
                <a:lnTo>
                  <a:pt x="515" y="575"/>
                </a:lnTo>
                <a:lnTo>
                  <a:pt x="515" y="575"/>
                </a:lnTo>
                <a:lnTo>
                  <a:pt x="515" y="575"/>
                </a:lnTo>
                <a:lnTo>
                  <a:pt x="514" y="575"/>
                </a:lnTo>
                <a:lnTo>
                  <a:pt x="514" y="575"/>
                </a:lnTo>
                <a:lnTo>
                  <a:pt x="514" y="574"/>
                </a:lnTo>
                <a:lnTo>
                  <a:pt x="513" y="574"/>
                </a:lnTo>
                <a:lnTo>
                  <a:pt x="513" y="573"/>
                </a:lnTo>
                <a:lnTo>
                  <a:pt x="513" y="573"/>
                </a:lnTo>
                <a:lnTo>
                  <a:pt x="512" y="573"/>
                </a:lnTo>
                <a:lnTo>
                  <a:pt x="512" y="573"/>
                </a:lnTo>
                <a:lnTo>
                  <a:pt x="512" y="572"/>
                </a:lnTo>
                <a:lnTo>
                  <a:pt x="512" y="572"/>
                </a:lnTo>
                <a:lnTo>
                  <a:pt x="511" y="572"/>
                </a:lnTo>
                <a:lnTo>
                  <a:pt x="511" y="571"/>
                </a:lnTo>
                <a:lnTo>
                  <a:pt x="511" y="571"/>
                </a:lnTo>
                <a:lnTo>
                  <a:pt x="511" y="571"/>
                </a:lnTo>
                <a:lnTo>
                  <a:pt x="510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69"/>
                </a:lnTo>
                <a:lnTo>
                  <a:pt x="508" y="569"/>
                </a:lnTo>
                <a:lnTo>
                  <a:pt x="508" y="569"/>
                </a:lnTo>
                <a:lnTo>
                  <a:pt x="507" y="568"/>
                </a:lnTo>
                <a:lnTo>
                  <a:pt x="506" y="567"/>
                </a:lnTo>
                <a:lnTo>
                  <a:pt x="506" y="567"/>
                </a:lnTo>
                <a:lnTo>
                  <a:pt x="505" y="565"/>
                </a:lnTo>
                <a:lnTo>
                  <a:pt x="505" y="565"/>
                </a:lnTo>
                <a:lnTo>
                  <a:pt x="504" y="565"/>
                </a:lnTo>
                <a:lnTo>
                  <a:pt x="503" y="563"/>
                </a:lnTo>
                <a:lnTo>
                  <a:pt x="503" y="563"/>
                </a:lnTo>
                <a:lnTo>
                  <a:pt x="502" y="563"/>
                </a:lnTo>
                <a:lnTo>
                  <a:pt x="502" y="562"/>
                </a:lnTo>
                <a:lnTo>
                  <a:pt x="502" y="562"/>
                </a:lnTo>
                <a:lnTo>
                  <a:pt x="502" y="561"/>
                </a:lnTo>
                <a:lnTo>
                  <a:pt x="502" y="561"/>
                </a:lnTo>
                <a:lnTo>
                  <a:pt x="502" y="561"/>
                </a:lnTo>
                <a:lnTo>
                  <a:pt x="502" y="561"/>
                </a:lnTo>
                <a:lnTo>
                  <a:pt x="501" y="560"/>
                </a:lnTo>
                <a:lnTo>
                  <a:pt x="501" y="560"/>
                </a:lnTo>
                <a:lnTo>
                  <a:pt x="501" y="559"/>
                </a:lnTo>
                <a:lnTo>
                  <a:pt x="500" y="559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8"/>
                </a:lnTo>
                <a:lnTo>
                  <a:pt x="499" y="557"/>
                </a:lnTo>
                <a:lnTo>
                  <a:pt x="498" y="557"/>
                </a:lnTo>
                <a:lnTo>
                  <a:pt x="498" y="556"/>
                </a:lnTo>
                <a:lnTo>
                  <a:pt x="498" y="556"/>
                </a:lnTo>
                <a:lnTo>
                  <a:pt x="498" y="556"/>
                </a:lnTo>
                <a:lnTo>
                  <a:pt x="498" y="556"/>
                </a:lnTo>
                <a:lnTo>
                  <a:pt x="497" y="556"/>
                </a:lnTo>
                <a:lnTo>
                  <a:pt x="496" y="556"/>
                </a:lnTo>
                <a:lnTo>
                  <a:pt x="496" y="556"/>
                </a:lnTo>
                <a:lnTo>
                  <a:pt x="496" y="556"/>
                </a:lnTo>
                <a:lnTo>
                  <a:pt x="495" y="557"/>
                </a:lnTo>
                <a:lnTo>
                  <a:pt x="495" y="557"/>
                </a:lnTo>
                <a:lnTo>
                  <a:pt x="495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4" y="557"/>
                </a:lnTo>
                <a:lnTo>
                  <a:pt x="493" y="556"/>
                </a:lnTo>
                <a:lnTo>
                  <a:pt x="492" y="556"/>
                </a:lnTo>
                <a:lnTo>
                  <a:pt x="492" y="556"/>
                </a:lnTo>
                <a:lnTo>
                  <a:pt x="492" y="556"/>
                </a:lnTo>
                <a:lnTo>
                  <a:pt x="492" y="556"/>
                </a:lnTo>
                <a:lnTo>
                  <a:pt x="491" y="556"/>
                </a:lnTo>
                <a:lnTo>
                  <a:pt x="491" y="555"/>
                </a:lnTo>
                <a:lnTo>
                  <a:pt x="491" y="555"/>
                </a:lnTo>
                <a:lnTo>
                  <a:pt x="490" y="555"/>
                </a:lnTo>
                <a:lnTo>
                  <a:pt x="490" y="555"/>
                </a:lnTo>
                <a:lnTo>
                  <a:pt x="489" y="555"/>
                </a:lnTo>
                <a:lnTo>
                  <a:pt x="489" y="554"/>
                </a:lnTo>
                <a:lnTo>
                  <a:pt x="489" y="554"/>
                </a:lnTo>
                <a:lnTo>
                  <a:pt x="489" y="553"/>
                </a:lnTo>
                <a:lnTo>
                  <a:pt x="488" y="553"/>
                </a:lnTo>
                <a:lnTo>
                  <a:pt x="487" y="552"/>
                </a:lnTo>
                <a:lnTo>
                  <a:pt x="487" y="552"/>
                </a:lnTo>
                <a:lnTo>
                  <a:pt x="486" y="551"/>
                </a:lnTo>
                <a:lnTo>
                  <a:pt x="485" y="551"/>
                </a:lnTo>
                <a:lnTo>
                  <a:pt x="485" y="551"/>
                </a:lnTo>
                <a:lnTo>
                  <a:pt x="485" y="551"/>
                </a:lnTo>
                <a:lnTo>
                  <a:pt x="485" y="551"/>
                </a:lnTo>
                <a:lnTo>
                  <a:pt x="484" y="549"/>
                </a:lnTo>
                <a:lnTo>
                  <a:pt x="484" y="549"/>
                </a:lnTo>
                <a:lnTo>
                  <a:pt x="483" y="548"/>
                </a:lnTo>
                <a:lnTo>
                  <a:pt x="483" y="548"/>
                </a:lnTo>
                <a:lnTo>
                  <a:pt x="482" y="548"/>
                </a:lnTo>
                <a:lnTo>
                  <a:pt x="482" y="548"/>
                </a:lnTo>
                <a:lnTo>
                  <a:pt x="482" y="547"/>
                </a:lnTo>
                <a:lnTo>
                  <a:pt x="481" y="546"/>
                </a:lnTo>
                <a:lnTo>
                  <a:pt x="481" y="546"/>
                </a:lnTo>
                <a:lnTo>
                  <a:pt x="481" y="546"/>
                </a:lnTo>
                <a:lnTo>
                  <a:pt x="481" y="546"/>
                </a:lnTo>
                <a:lnTo>
                  <a:pt x="480" y="546"/>
                </a:lnTo>
                <a:lnTo>
                  <a:pt x="480" y="545"/>
                </a:lnTo>
                <a:lnTo>
                  <a:pt x="480" y="545"/>
                </a:lnTo>
                <a:lnTo>
                  <a:pt x="480" y="545"/>
                </a:lnTo>
                <a:lnTo>
                  <a:pt x="480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3"/>
                </a:lnTo>
                <a:lnTo>
                  <a:pt x="479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3"/>
                </a:lnTo>
                <a:lnTo>
                  <a:pt x="478" y="542"/>
                </a:lnTo>
                <a:lnTo>
                  <a:pt x="477" y="542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7" y="541"/>
                </a:lnTo>
                <a:lnTo>
                  <a:pt x="476" y="540"/>
                </a:lnTo>
                <a:lnTo>
                  <a:pt x="475" y="539"/>
                </a:lnTo>
                <a:lnTo>
                  <a:pt x="475" y="538"/>
                </a:lnTo>
                <a:lnTo>
                  <a:pt x="475" y="538"/>
                </a:lnTo>
                <a:lnTo>
                  <a:pt x="474" y="537"/>
                </a:lnTo>
                <a:lnTo>
                  <a:pt x="473" y="536"/>
                </a:lnTo>
                <a:lnTo>
                  <a:pt x="473" y="536"/>
                </a:lnTo>
                <a:lnTo>
                  <a:pt x="473" y="535"/>
                </a:lnTo>
                <a:lnTo>
                  <a:pt x="472" y="535"/>
                </a:lnTo>
                <a:lnTo>
                  <a:pt x="472" y="534"/>
                </a:lnTo>
                <a:lnTo>
                  <a:pt x="472" y="534"/>
                </a:lnTo>
                <a:lnTo>
                  <a:pt x="471" y="534"/>
                </a:lnTo>
                <a:lnTo>
                  <a:pt x="471" y="533"/>
                </a:lnTo>
                <a:lnTo>
                  <a:pt x="471" y="532"/>
                </a:lnTo>
                <a:lnTo>
                  <a:pt x="471" y="532"/>
                </a:lnTo>
                <a:lnTo>
                  <a:pt x="470" y="531"/>
                </a:lnTo>
                <a:lnTo>
                  <a:pt x="470" y="531"/>
                </a:lnTo>
                <a:lnTo>
                  <a:pt x="469" y="529"/>
                </a:lnTo>
                <a:lnTo>
                  <a:pt x="468" y="528"/>
                </a:lnTo>
                <a:lnTo>
                  <a:pt x="468" y="527"/>
                </a:lnTo>
                <a:lnTo>
                  <a:pt x="467" y="526"/>
                </a:lnTo>
                <a:lnTo>
                  <a:pt x="467" y="526"/>
                </a:lnTo>
                <a:lnTo>
                  <a:pt x="467" y="525"/>
                </a:lnTo>
                <a:lnTo>
                  <a:pt x="466" y="525"/>
                </a:lnTo>
                <a:lnTo>
                  <a:pt x="466" y="524"/>
                </a:lnTo>
                <a:lnTo>
                  <a:pt x="466" y="524"/>
                </a:lnTo>
                <a:lnTo>
                  <a:pt x="466" y="524"/>
                </a:lnTo>
                <a:lnTo>
                  <a:pt x="465" y="524"/>
                </a:lnTo>
                <a:lnTo>
                  <a:pt x="465" y="524"/>
                </a:lnTo>
                <a:lnTo>
                  <a:pt x="465" y="523"/>
                </a:lnTo>
                <a:lnTo>
                  <a:pt x="465" y="522"/>
                </a:lnTo>
                <a:lnTo>
                  <a:pt x="465" y="522"/>
                </a:lnTo>
                <a:lnTo>
                  <a:pt x="464" y="522"/>
                </a:lnTo>
                <a:lnTo>
                  <a:pt x="464" y="521"/>
                </a:lnTo>
                <a:lnTo>
                  <a:pt x="464" y="521"/>
                </a:lnTo>
                <a:lnTo>
                  <a:pt x="464" y="520"/>
                </a:lnTo>
                <a:lnTo>
                  <a:pt x="464" y="520"/>
                </a:lnTo>
                <a:lnTo>
                  <a:pt x="463" y="519"/>
                </a:lnTo>
                <a:lnTo>
                  <a:pt x="463" y="519"/>
                </a:lnTo>
                <a:lnTo>
                  <a:pt x="463" y="519"/>
                </a:lnTo>
                <a:lnTo>
                  <a:pt x="463" y="518"/>
                </a:lnTo>
                <a:lnTo>
                  <a:pt x="462" y="518"/>
                </a:lnTo>
                <a:lnTo>
                  <a:pt x="461" y="518"/>
                </a:lnTo>
                <a:lnTo>
                  <a:pt x="461" y="517"/>
                </a:lnTo>
                <a:lnTo>
                  <a:pt x="461" y="517"/>
                </a:lnTo>
                <a:lnTo>
                  <a:pt x="460" y="517"/>
                </a:lnTo>
                <a:lnTo>
                  <a:pt x="460" y="517"/>
                </a:lnTo>
                <a:lnTo>
                  <a:pt x="460" y="516"/>
                </a:lnTo>
                <a:lnTo>
                  <a:pt x="460" y="516"/>
                </a:lnTo>
                <a:lnTo>
                  <a:pt x="460" y="516"/>
                </a:lnTo>
                <a:lnTo>
                  <a:pt x="459" y="515"/>
                </a:lnTo>
                <a:lnTo>
                  <a:pt x="459" y="515"/>
                </a:lnTo>
                <a:lnTo>
                  <a:pt x="458" y="515"/>
                </a:lnTo>
                <a:lnTo>
                  <a:pt x="458" y="515"/>
                </a:lnTo>
                <a:lnTo>
                  <a:pt x="458" y="514"/>
                </a:lnTo>
                <a:lnTo>
                  <a:pt x="457" y="514"/>
                </a:lnTo>
                <a:lnTo>
                  <a:pt x="457" y="513"/>
                </a:lnTo>
                <a:lnTo>
                  <a:pt x="457" y="513"/>
                </a:lnTo>
                <a:lnTo>
                  <a:pt x="457" y="513"/>
                </a:lnTo>
                <a:lnTo>
                  <a:pt x="457" y="513"/>
                </a:lnTo>
                <a:lnTo>
                  <a:pt x="456" y="512"/>
                </a:lnTo>
                <a:lnTo>
                  <a:pt x="456" y="512"/>
                </a:lnTo>
                <a:lnTo>
                  <a:pt x="456" y="512"/>
                </a:lnTo>
                <a:lnTo>
                  <a:pt x="455" y="512"/>
                </a:lnTo>
                <a:lnTo>
                  <a:pt x="455" y="511"/>
                </a:lnTo>
                <a:lnTo>
                  <a:pt x="455" y="511"/>
                </a:lnTo>
                <a:lnTo>
                  <a:pt x="455" y="511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4" y="509"/>
                </a:lnTo>
                <a:lnTo>
                  <a:pt x="453" y="508"/>
                </a:lnTo>
                <a:lnTo>
                  <a:pt x="453" y="508"/>
                </a:lnTo>
                <a:lnTo>
                  <a:pt x="453" y="507"/>
                </a:lnTo>
                <a:lnTo>
                  <a:pt x="452" y="507"/>
                </a:lnTo>
                <a:lnTo>
                  <a:pt x="451" y="506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5"/>
                </a:lnTo>
                <a:lnTo>
                  <a:pt x="451" y="504"/>
                </a:lnTo>
                <a:lnTo>
                  <a:pt x="450" y="504"/>
                </a:lnTo>
                <a:lnTo>
                  <a:pt x="450" y="504"/>
                </a:lnTo>
                <a:lnTo>
                  <a:pt x="450" y="502"/>
                </a:lnTo>
                <a:lnTo>
                  <a:pt x="448" y="501"/>
                </a:lnTo>
                <a:lnTo>
                  <a:pt x="448" y="501"/>
                </a:lnTo>
                <a:lnTo>
                  <a:pt x="448" y="500"/>
                </a:lnTo>
                <a:lnTo>
                  <a:pt x="448" y="500"/>
                </a:lnTo>
                <a:lnTo>
                  <a:pt x="447" y="499"/>
                </a:lnTo>
                <a:lnTo>
                  <a:pt x="446" y="498"/>
                </a:lnTo>
                <a:lnTo>
                  <a:pt x="445" y="497"/>
                </a:lnTo>
                <a:lnTo>
                  <a:pt x="445" y="497"/>
                </a:lnTo>
                <a:lnTo>
                  <a:pt x="444" y="496"/>
                </a:lnTo>
                <a:lnTo>
                  <a:pt x="444" y="496"/>
                </a:lnTo>
                <a:lnTo>
                  <a:pt x="444" y="495"/>
                </a:lnTo>
                <a:lnTo>
                  <a:pt x="443" y="495"/>
                </a:lnTo>
                <a:lnTo>
                  <a:pt x="443" y="494"/>
                </a:lnTo>
                <a:lnTo>
                  <a:pt x="443" y="494"/>
                </a:lnTo>
                <a:lnTo>
                  <a:pt x="442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3"/>
                </a:lnTo>
                <a:lnTo>
                  <a:pt x="441" y="492"/>
                </a:lnTo>
                <a:lnTo>
                  <a:pt x="441" y="491"/>
                </a:lnTo>
                <a:lnTo>
                  <a:pt x="441" y="491"/>
                </a:lnTo>
                <a:lnTo>
                  <a:pt x="441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1"/>
                </a:lnTo>
                <a:lnTo>
                  <a:pt x="440" y="490"/>
                </a:lnTo>
                <a:lnTo>
                  <a:pt x="439" y="490"/>
                </a:lnTo>
                <a:lnTo>
                  <a:pt x="439" y="490"/>
                </a:lnTo>
                <a:lnTo>
                  <a:pt x="438" y="489"/>
                </a:lnTo>
                <a:lnTo>
                  <a:pt x="438" y="489"/>
                </a:lnTo>
                <a:lnTo>
                  <a:pt x="437" y="488"/>
                </a:lnTo>
                <a:lnTo>
                  <a:pt x="437" y="488"/>
                </a:lnTo>
                <a:lnTo>
                  <a:pt x="437" y="488"/>
                </a:lnTo>
                <a:lnTo>
                  <a:pt x="436" y="488"/>
                </a:lnTo>
                <a:lnTo>
                  <a:pt x="436" y="487"/>
                </a:lnTo>
                <a:lnTo>
                  <a:pt x="436" y="487"/>
                </a:lnTo>
                <a:lnTo>
                  <a:pt x="436" y="487"/>
                </a:lnTo>
                <a:lnTo>
                  <a:pt x="434" y="485"/>
                </a:lnTo>
                <a:lnTo>
                  <a:pt x="434" y="485"/>
                </a:lnTo>
                <a:lnTo>
                  <a:pt x="433" y="484"/>
                </a:lnTo>
                <a:lnTo>
                  <a:pt x="433" y="484"/>
                </a:lnTo>
                <a:lnTo>
                  <a:pt x="431" y="484"/>
                </a:lnTo>
                <a:lnTo>
                  <a:pt x="430" y="483"/>
                </a:lnTo>
                <a:lnTo>
                  <a:pt x="429" y="482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6" y="480"/>
                </a:lnTo>
                <a:lnTo>
                  <a:pt x="426" y="479"/>
                </a:lnTo>
                <a:lnTo>
                  <a:pt x="424" y="478"/>
                </a:lnTo>
                <a:lnTo>
                  <a:pt x="424" y="478"/>
                </a:lnTo>
                <a:lnTo>
                  <a:pt x="424" y="478"/>
                </a:lnTo>
                <a:lnTo>
                  <a:pt x="423" y="478"/>
                </a:lnTo>
                <a:lnTo>
                  <a:pt x="423" y="478"/>
                </a:lnTo>
                <a:lnTo>
                  <a:pt x="423" y="477"/>
                </a:lnTo>
                <a:lnTo>
                  <a:pt x="423" y="477"/>
                </a:lnTo>
                <a:lnTo>
                  <a:pt x="422" y="477"/>
                </a:lnTo>
                <a:lnTo>
                  <a:pt x="422" y="477"/>
                </a:lnTo>
                <a:lnTo>
                  <a:pt x="421" y="477"/>
                </a:lnTo>
                <a:lnTo>
                  <a:pt x="421" y="476"/>
                </a:lnTo>
                <a:lnTo>
                  <a:pt x="421" y="476"/>
                </a:lnTo>
                <a:lnTo>
                  <a:pt x="421" y="476"/>
                </a:lnTo>
                <a:lnTo>
                  <a:pt x="419" y="475"/>
                </a:lnTo>
                <a:lnTo>
                  <a:pt x="417" y="474"/>
                </a:lnTo>
                <a:lnTo>
                  <a:pt x="417" y="474"/>
                </a:lnTo>
                <a:lnTo>
                  <a:pt x="417" y="474"/>
                </a:lnTo>
                <a:lnTo>
                  <a:pt x="417" y="474"/>
                </a:lnTo>
                <a:lnTo>
                  <a:pt x="417" y="473"/>
                </a:lnTo>
                <a:lnTo>
                  <a:pt x="417" y="473"/>
                </a:lnTo>
                <a:lnTo>
                  <a:pt x="417" y="473"/>
                </a:lnTo>
                <a:lnTo>
                  <a:pt x="417" y="473"/>
                </a:lnTo>
                <a:lnTo>
                  <a:pt x="416" y="473"/>
                </a:lnTo>
                <a:lnTo>
                  <a:pt x="414" y="471"/>
                </a:lnTo>
                <a:lnTo>
                  <a:pt x="413" y="471"/>
                </a:lnTo>
                <a:lnTo>
                  <a:pt x="411" y="469"/>
                </a:lnTo>
                <a:lnTo>
                  <a:pt x="411" y="469"/>
                </a:lnTo>
                <a:lnTo>
                  <a:pt x="410" y="468"/>
                </a:lnTo>
                <a:lnTo>
                  <a:pt x="409" y="468"/>
                </a:lnTo>
                <a:lnTo>
                  <a:pt x="409" y="468"/>
                </a:lnTo>
                <a:lnTo>
                  <a:pt x="407" y="467"/>
                </a:lnTo>
                <a:lnTo>
                  <a:pt x="406" y="466"/>
                </a:lnTo>
                <a:lnTo>
                  <a:pt x="404" y="466"/>
                </a:lnTo>
                <a:lnTo>
                  <a:pt x="404" y="466"/>
                </a:lnTo>
                <a:lnTo>
                  <a:pt x="404" y="465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3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4"/>
                </a:lnTo>
                <a:lnTo>
                  <a:pt x="402" y="463"/>
                </a:lnTo>
                <a:lnTo>
                  <a:pt x="402" y="462"/>
                </a:lnTo>
                <a:lnTo>
                  <a:pt x="402" y="462"/>
                </a:lnTo>
                <a:lnTo>
                  <a:pt x="402" y="461"/>
                </a:lnTo>
                <a:lnTo>
                  <a:pt x="402" y="459"/>
                </a:lnTo>
                <a:lnTo>
                  <a:pt x="402" y="459"/>
                </a:lnTo>
                <a:lnTo>
                  <a:pt x="401" y="459"/>
                </a:lnTo>
                <a:lnTo>
                  <a:pt x="401" y="459"/>
                </a:lnTo>
                <a:lnTo>
                  <a:pt x="401" y="459"/>
                </a:lnTo>
                <a:lnTo>
                  <a:pt x="401" y="460"/>
                </a:lnTo>
                <a:lnTo>
                  <a:pt x="401" y="460"/>
                </a:lnTo>
                <a:lnTo>
                  <a:pt x="401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0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1"/>
                </a:lnTo>
                <a:lnTo>
                  <a:pt x="400" y="462"/>
                </a:lnTo>
                <a:lnTo>
                  <a:pt x="400" y="462"/>
                </a:lnTo>
                <a:lnTo>
                  <a:pt x="400" y="462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3"/>
                </a:lnTo>
                <a:lnTo>
                  <a:pt x="400" y="464"/>
                </a:lnTo>
                <a:lnTo>
                  <a:pt x="400" y="464"/>
                </a:lnTo>
                <a:lnTo>
                  <a:pt x="399" y="464"/>
                </a:lnTo>
                <a:lnTo>
                  <a:pt x="399" y="464"/>
                </a:lnTo>
                <a:lnTo>
                  <a:pt x="400" y="464"/>
                </a:lnTo>
                <a:lnTo>
                  <a:pt x="400" y="464"/>
                </a:lnTo>
                <a:lnTo>
                  <a:pt x="400" y="464"/>
                </a:lnTo>
                <a:lnTo>
                  <a:pt x="400" y="465"/>
                </a:lnTo>
                <a:lnTo>
                  <a:pt x="400" y="465"/>
                </a:lnTo>
                <a:lnTo>
                  <a:pt x="400" y="465"/>
                </a:lnTo>
                <a:lnTo>
                  <a:pt x="400" y="465"/>
                </a:lnTo>
                <a:lnTo>
                  <a:pt x="399" y="465"/>
                </a:lnTo>
                <a:lnTo>
                  <a:pt x="399" y="465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9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8" y="466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7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6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7"/>
                </a:lnTo>
                <a:lnTo>
                  <a:pt x="395" y="466"/>
                </a:lnTo>
                <a:lnTo>
                  <a:pt x="395" y="466"/>
                </a:lnTo>
                <a:lnTo>
                  <a:pt x="394" y="466"/>
                </a:lnTo>
                <a:lnTo>
                  <a:pt x="394" y="466"/>
                </a:lnTo>
                <a:lnTo>
                  <a:pt x="393" y="466"/>
                </a:lnTo>
                <a:lnTo>
                  <a:pt x="393" y="466"/>
                </a:lnTo>
                <a:lnTo>
                  <a:pt x="392" y="467"/>
                </a:lnTo>
                <a:lnTo>
                  <a:pt x="392" y="466"/>
                </a:lnTo>
                <a:lnTo>
                  <a:pt x="392" y="466"/>
                </a:lnTo>
                <a:lnTo>
                  <a:pt x="392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9" y="466"/>
                </a:lnTo>
                <a:lnTo>
                  <a:pt x="388" y="467"/>
                </a:lnTo>
                <a:lnTo>
                  <a:pt x="388" y="467"/>
                </a:lnTo>
                <a:lnTo>
                  <a:pt x="387" y="467"/>
                </a:lnTo>
                <a:lnTo>
                  <a:pt x="386" y="467"/>
                </a:lnTo>
                <a:lnTo>
                  <a:pt x="386" y="468"/>
                </a:lnTo>
                <a:lnTo>
                  <a:pt x="386" y="468"/>
                </a:lnTo>
                <a:lnTo>
                  <a:pt x="386" y="468"/>
                </a:lnTo>
                <a:lnTo>
                  <a:pt x="386" y="468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6" y="469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8"/>
                </a:lnTo>
                <a:lnTo>
                  <a:pt x="385" y="469"/>
                </a:lnTo>
                <a:lnTo>
                  <a:pt x="384" y="469"/>
                </a:lnTo>
                <a:lnTo>
                  <a:pt x="384" y="470"/>
                </a:lnTo>
                <a:lnTo>
                  <a:pt x="384" y="470"/>
                </a:lnTo>
                <a:lnTo>
                  <a:pt x="383" y="470"/>
                </a:lnTo>
                <a:lnTo>
                  <a:pt x="384" y="471"/>
                </a:lnTo>
                <a:lnTo>
                  <a:pt x="384" y="471"/>
                </a:lnTo>
                <a:lnTo>
                  <a:pt x="384" y="471"/>
                </a:lnTo>
                <a:lnTo>
                  <a:pt x="383" y="471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3" y="472"/>
                </a:lnTo>
                <a:lnTo>
                  <a:pt x="382" y="472"/>
                </a:lnTo>
                <a:lnTo>
                  <a:pt x="382" y="473"/>
                </a:lnTo>
                <a:lnTo>
                  <a:pt x="382" y="473"/>
                </a:lnTo>
                <a:lnTo>
                  <a:pt x="382" y="473"/>
                </a:lnTo>
                <a:lnTo>
                  <a:pt x="381" y="473"/>
                </a:lnTo>
                <a:lnTo>
                  <a:pt x="380" y="473"/>
                </a:lnTo>
                <a:lnTo>
                  <a:pt x="380" y="473"/>
                </a:lnTo>
                <a:lnTo>
                  <a:pt x="380" y="474"/>
                </a:lnTo>
                <a:lnTo>
                  <a:pt x="380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9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5"/>
                </a:lnTo>
                <a:lnTo>
                  <a:pt x="377" y="475"/>
                </a:lnTo>
                <a:lnTo>
                  <a:pt x="377" y="475"/>
                </a:lnTo>
                <a:lnTo>
                  <a:pt x="377" y="475"/>
                </a:lnTo>
                <a:lnTo>
                  <a:pt x="376" y="476"/>
                </a:lnTo>
                <a:lnTo>
                  <a:pt x="376" y="475"/>
                </a:lnTo>
                <a:lnTo>
                  <a:pt x="376" y="476"/>
                </a:lnTo>
                <a:lnTo>
                  <a:pt x="375" y="476"/>
                </a:lnTo>
                <a:lnTo>
                  <a:pt x="374" y="477"/>
                </a:lnTo>
                <a:lnTo>
                  <a:pt x="373" y="477"/>
                </a:lnTo>
                <a:lnTo>
                  <a:pt x="372" y="477"/>
                </a:lnTo>
                <a:lnTo>
                  <a:pt x="372" y="478"/>
                </a:lnTo>
                <a:lnTo>
                  <a:pt x="371" y="478"/>
                </a:lnTo>
                <a:lnTo>
                  <a:pt x="371" y="478"/>
                </a:lnTo>
                <a:lnTo>
                  <a:pt x="370" y="479"/>
                </a:lnTo>
                <a:lnTo>
                  <a:pt x="370" y="479"/>
                </a:lnTo>
                <a:lnTo>
                  <a:pt x="369" y="479"/>
                </a:lnTo>
                <a:lnTo>
                  <a:pt x="369" y="480"/>
                </a:lnTo>
                <a:lnTo>
                  <a:pt x="369" y="480"/>
                </a:lnTo>
                <a:lnTo>
                  <a:pt x="368" y="480"/>
                </a:lnTo>
                <a:lnTo>
                  <a:pt x="368" y="480"/>
                </a:lnTo>
                <a:lnTo>
                  <a:pt x="368" y="480"/>
                </a:lnTo>
                <a:lnTo>
                  <a:pt x="367" y="480"/>
                </a:lnTo>
                <a:lnTo>
                  <a:pt x="367" y="480"/>
                </a:lnTo>
                <a:lnTo>
                  <a:pt x="367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6" y="481"/>
                </a:lnTo>
                <a:lnTo>
                  <a:pt x="365" y="481"/>
                </a:lnTo>
                <a:lnTo>
                  <a:pt x="365" y="481"/>
                </a:lnTo>
                <a:lnTo>
                  <a:pt x="365" y="481"/>
                </a:lnTo>
                <a:lnTo>
                  <a:pt x="365" y="482"/>
                </a:lnTo>
                <a:lnTo>
                  <a:pt x="364" y="482"/>
                </a:lnTo>
                <a:lnTo>
                  <a:pt x="364" y="482"/>
                </a:lnTo>
                <a:lnTo>
                  <a:pt x="364" y="482"/>
                </a:lnTo>
                <a:lnTo>
                  <a:pt x="363" y="482"/>
                </a:lnTo>
                <a:lnTo>
                  <a:pt x="363" y="483"/>
                </a:lnTo>
                <a:lnTo>
                  <a:pt x="363" y="483"/>
                </a:lnTo>
                <a:lnTo>
                  <a:pt x="363" y="483"/>
                </a:lnTo>
                <a:lnTo>
                  <a:pt x="362" y="483"/>
                </a:lnTo>
                <a:lnTo>
                  <a:pt x="362" y="483"/>
                </a:lnTo>
                <a:lnTo>
                  <a:pt x="362" y="483"/>
                </a:lnTo>
                <a:lnTo>
                  <a:pt x="362" y="483"/>
                </a:lnTo>
                <a:lnTo>
                  <a:pt x="361" y="483"/>
                </a:lnTo>
                <a:lnTo>
                  <a:pt x="361" y="484"/>
                </a:lnTo>
                <a:lnTo>
                  <a:pt x="361" y="484"/>
                </a:lnTo>
                <a:lnTo>
                  <a:pt x="361" y="484"/>
                </a:lnTo>
                <a:lnTo>
                  <a:pt x="361" y="484"/>
                </a:lnTo>
                <a:lnTo>
                  <a:pt x="360" y="484"/>
                </a:lnTo>
                <a:lnTo>
                  <a:pt x="360" y="484"/>
                </a:lnTo>
                <a:lnTo>
                  <a:pt x="360" y="484"/>
                </a:lnTo>
                <a:lnTo>
                  <a:pt x="360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4"/>
                </a:lnTo>
                <a:lnTo>
                  <a:pt x="359" y="485"/>
                </a:lnTo>
                <a:lnTo>
                  <a:pt x="359" y="485"/>
                </a:lnTo>
                <a:lnTo>
                  <a:pt x="359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8" y="485"/>
                </a:lnTo>
                <a:lnTo>
                  <a:pt x="357" y="485"/>
                </a:lnTo>
                <a:lnTo>
                  <a:pt x="356" y="486"/>
                </a:lnTo>
                <a:lnTo>
                  <a:pt x="356" y="486"/>
                </a:lnTo>
                <a:lnTo>
                  <a:pt x="355" y="487"/>
                </a:lnTo>
                <a:lnTo>
                  <a:pt x="354" y="487"/>
                </a:lnTo>
                <a:lnTo>
                  <a:pt x="354" y="487"/>
                </a:lnTo>
                <a:lnTo>
                  <a:pt x="353" y="487"/>
                </a:lnTo>
                <a:lnTo>
                  <a:pt x="351" y="488"/>
                </a:lnTo>
                <a:lnTo>
                  <a:pt x="351" y="488"/>
                </a:lnTo>
                <a:lnTo>
                  <a:pt x="351" y="489"/>
                </a:lnTo>
                <a:lnTo>
                  <a:pt x="348" y="490"/>
                </a:lnTo>
                <a:lnTo>
                  <a:pt x="337" y="497"/>
                </a:lnTo>
                <a:lnTo>
                  <a:pt x="330" y="500"/>
                </a:lnTo>
                <a:lnTo>
                  <a:pt x="328" y="501"/>
                </a:lnTo>
                <a:lnTo>
                  <a:pt x="327" y="501"/>
                </a:lnTo>
                <a:lnTo>
                  <a:pt x="327" y="501"/>
                </a:lnTo>
                <a:lnTo>
                  <a:pt x="319" y="498"/>
                </a:lnTo>
                <a:lnTo>
                  <a:pt x="313" y="495"/>
                </a:lnTo>
                <a:lnTo>
                  <a:pt x="313" y="495"/>
                </a:lnTo>
                <a:lnTo>
                  <a:pt x="313" y="495"/>
                </a:lnTo>
                <a:lnTo>
                  <a:pt x="313" y="495"/>
                </a:lnTo>
                <a:lnTo>
                  <a:pt x="313" y="494"/>
                </a:lnTo>
                <a:lnTo>
                  <a:pt x="313" y="494"/>
                </a:lnTo>
                <a:lnTo>
                  <a:pt x="313" y="494"/>
                </a:lnTo>
                <a:lnTo>
                  <a:pt x="312" y="494"/>
                </a:lnTo>
                <a:lnTo>
                  <a:pt x="312" y="494"/>
                </a:lnTo>
                <a:lnTo>
                  <a:pt x="311" y="494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0" y="492"/>
                </a:lnTo>
                <a:lnTo>
                  <a:pt x="310" y="492"/>
                </a:lnTo>
                <a:lnTo>
                  <a:pt x="310" y="491"/>
                </a:lnTo>
                <a:lnTo>
                  <a:pt x="310" y="491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89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9" y="487"/>
                </a:lnTo>
                <a:lnTo>
                  <a:pt x="309" y="487"/>
                </a:lnTo>
                <a:lnTo>
                  <a:pt x="309" y="487"/>
                </a:lnTo>
                <a:lnTo>
                  <a:pt x="309" y="487"/>
                </a:lnTo>
                <a:lnTo>
                  <a:pt x="308" y="486"/>
                </a:lnTo>
                <a:lnTo>
                  <a:pt x="308" y="485"/>
                </a:lnTo>
                <a:lnTo>
                  <a:pt x="308" y="485"/>
                </a:lnTo>
                <a:lnTo>
                  <a:pt x="308" y="485"/>
                </a:lnTo>
                <a:lnTo>
                  <a:pt x="308" y="484"/>
                </a:lnTo>
                <a:lnTo>
                  <a:pt x="308" y="483"/>
                </a:lnTo>
                <a:lnTo>
                  <a:pt x="308" y="483"/>
                </a:lnTo>
                <a:lnTo>
                  <a:pt x="309" y="483"/>
                </a:lnTo>
                <a:lnTo>
                  <a:pt x="309" y="483"/>
                </a:lnTo>
                <a:lnTo>
                  <a:pt x="310" y="482"/>
                </a:lnTo>
                <a:lnTo>
                  <a:pt x="310" y="481"/>
                </a:lnTo>
                <a:lnTo>
                  <a:pt x="310" y="481"/>
                </a:lnTo>
                <a:lnTo>
                  <a:pt x="310" y="478"/>
                </a:lnTo>
                <a:lnTo>
                  <a:pt x="310" y="476"/>
                </a:lnTo>
                <a:lnTo>
                  <a:pt x="310" y="476"/>
                </a:lnTo>
                <a:lnTo>
                  <a:pt x="310" y="474"/>
                </a:lnTo>
                <a:lnTo>
                  <a:pt x="310" y="474"/>
                </a:lnTo>
                <a:lnTo>
                  <a:pt x="309" y="474"/>
                </a:lnTo>
                <a:lnTo>
                  <a:pt x="309" y="473"/>
                </a:lnTo>
                <a:lnTo>
                  <a:pt x="309" y="473"/>
                </a:lnTo>
                <a:lnTo>
                  <a:pt x="309" y="473"/>
                </a:lnTo>
                <a:lnTo>
                  <a:pt x="309" y="472"/>
                </a:lnTo>
                <a:lnTo>
                  <a:pt x="308" y="471"/>
                </a:lnTo>
                <a:lnTo>
                  <a:pt x="308" y="471"/>
                </a:lnTo>
                <a:lnTo>
                  <a:pt x="308" y="470"/>
                </a:lnTo>
                <a:lnTo>
                  <a:pt x="308" y="470"/>
                </a:lnTo>
                <a:lnTo>
                  <a:pt x="307" y="470"/>
                </a:lnTo>
                <a:lnTo>
                  <a:pt x="307" y="470"/>
                </a:lnTo>
                <a:lnTo>
                  <a:pt x="307" y="469"/>
                </a:lnTo>
                <a:lnTo>
                  <a:pt x="307" y="469"/>
                </a:lnTo>
                <a:lnTo>
                  <a:pt x="307" y="469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6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4" y="468"/>
                </a:lnTo>
                <a:lnTo>
                  <a:pt x="303" y="468"/>
                </a:lnTo>
                <a:lnTo>
                  <a:pt x="303" y="468"/>
                </a:lnTo>
                <a:lnTo>
                  <a:pt x="303" y="468"/>
                </a:lnTo>
                <a:lnTo>
                  <a:pt x="303" y="468"/>
                </a:lnTo>
                <a:lnTo>
                  <a:pt x="302" y="468"/>
                </a:lnTo>
                <a:lnTo>
                  <a:pt x="301" y="468"/>
                </a:lnTo>
                <a:lnTo>
                  <a:pt x="300" y="468"/>
                </a:lnTo>
                <a:lnTo>
                  <a:pt x="300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8"/>
                </a:lnTo>
                <a:lnTo>
                  <a:pt x="299" y="467"/>
                </a:lnTo>
                <a:lnTo>
                  <a:pt x="299" y="467"/>
                </a:lnTo>
                <a:lnTo>
                  <a:pt x="299" y="467"/>
                </a:lnTo>
                <a:lnTo>
                  <a:pt x="298" y="467"/>
                </a:lnTo>
                <a:lnTo>
                  <a:pt x="298" y="467"/>
                </a:lnTo>
                <a:lnTo>
                  <a:pt x="298" y="467"/>
                </a:lnTo>
                <a:lnTo>
                  <a:pt x="298" y="466"/>
                </a:lnTo>
                <a:lnTo>
                  <a:pt x="298" y="466"/>
                </a:lnTo>
                <a:lnTo>
                  <a:pt x="298" y="465"/>
                </a:lnTo>
                <a:lnTo>
                  <a:pt x="298" y="464"/>
                </a:lnTo>
                <a:lnTo>
                  <a:pt x="298" y="464"/>
                </a:lnTo>
                <a:lnTo>
                  <a:pt x="297" y="464"/>
                </a:lnTo>
                <a:lnTo>
                  <a:pt x="297" y="463"/>
                </a:lnTo>
                <a:lnTo>
                  <a:pt x="297" y="463"/>
                </a:lnTo>
                <a:lnTo>
                  <a:pt x="297" y="462"/>
                </a:lnTo>
                <a:lnTo>
                  <a:pt x="297" y="461"/>
                </a:lnTo>
                <a:lnTo>
                  <a:pt x="297" y="461"/>
                </a:lnTo>
                <a:lnTo>
                  <a:pt x="297" y="460"/>
                </a:lnTo>
                <a:lnTo>
                  <a:pt x="296" y="460"/>
                </a:lnTo>
                <a:lnTo>
                  <a:pt x="296" y="460"/>
                </a:lnTo>
                <a:lnTo>
                  <a:pt x="296" y="459"/>
                </a:lnTo>
                <a:lnTo>
                  <a:pt x="296" y="459"/>
                </a:lnTo>
                <a:lnTo>
                  <a:pt x="296" y="458"/>
                </a:lnTo>
                <a:lnTo>
                  <a:pt x="296" y="457"/>
                </a:lnTo>
                <a:lnTo>
                  <a:pt x="295" y="457"/>
                </a:lnTo>
                <a:lnTo>
                  <a:pt x="294" y="455"/>
                </a:lnTo>
                <a:lnTo>
                  <a:pt x="293" y="454"/>
                </a:lnTo>
                <a:lnTo>
                  <a:pt x="291" y="453"/>
                </a:lnTo>
                <a:lnTo>
                  <a:pt x="291" y="453"/>
                </a:lnTo>
                <a:lnTo>
                  <a:pt x="291" y="452"/>
                </a:lnTo>
                <a:lnTo>
                  <a:pt x="290" y="452"/>
                </a:lnTo>
                <a:lnTo>
                  <a:pt x="290" y="452"/>
                </a:lnTo>
                <a:lnTo>
                  <a:pt x="290" y="451"/>
                </a:lnTo>
                <a:lnTo>
                  <a:pt x="289" y="450"/>
                </a:lnTo>
                <a:lnTo>
                  <a:pt x="289" y="450"/>
                </a:lnTo>
                <a:lnTo>
                  <a:pt x="288" y="449"/>
                </a:lnTo>
                <a:lnTo>
                  <a:pt x="288" y="448"/>
                </a:lnTo>
                <a:lnTo>
                  <a:pt x="287" y="447"/>
                </a:lnTo>
                <a:lnTo>
                  <a:pt x="287" y="446"/>
                </a:lnTo>
                <a:lnTo>
                  <a:pt x="287" y="446"/>
                </a:lnTo>
                <a:lnTo>
                  <a:pt x="286" y="445"/>
                </a:lnTo>
                <a:lnTo>
                  <a:pt x="286" y="444"/>
                </a:lnTo>
                <a:lnTo>
                  <a:pt x="286" y="444"/>
                </a:lnTo>
                <a:lnTo>
                  <a:pt x="286" y="443"/>
                </a:lnTo>
                <a:lnTo>
                  <a:pt x="286" y="443"/>
                </a:lnTo>
                <a:lnTo>
                  <a:pt x="285" y="442"/>
                </a:lnTo>
                <a:lnTo>
                  <a:pt x="285" y="441"/>
                </a:lnTo>
                <a:lnTo>
                  <a:pt x="284" y="440"/>
                </a:lnTo>
                <a:lnTo>
                  <a:pt x="284" y="440"/>
                </a:lnTo>
                <a:lnTo>
                  <a:pt x="284" y="439"/>
                </a:lnTo>
                <a:lnTo>
                  <a:pt x="284" y="439"/>
                </a:lnTo>
                <a:lnTo>
                  <a:pt x="282" y="436"/>
                </a:lnTo>
                <a:lnTo>
                  <a:pt x="280" y="432"/>
                </a:lnTo>
                <a:lnTo>
                  <a:pt x="278" y="429"/>
                </a:lnTo>
                <a:lnTo>
                  <a:pt x="277" y="428"/>
                </a:lnTo>
                <a:lnTo>
                  <a:pt x="276" y="427"/>
                </a:lnTo>
                <a:lnTo>
                  <a:pt x="276" y="427"/>
                </a:lnTo>
                <a:lnTo>
                  <a:pt x="276" y="426"/>
                </a:lnTo>
                <a:lnTo>
                  <a:pt x="275" y="426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0" y="419"/>
                </a:lnTo>
                <a:lnTo>
                  <a:pt x="264" y="413"/>
                </a:lnTo>
                <a:lnTo>
                  <a:pt x="262" y="411"/>
                </a:lnTo>
                <a:lnTo>
                  <a:pt x="260" y="408"/>
                </a:lnTo>
                <a:lnTo>
                  <a:pt x="260" y="408"/>
                </a:lnTo>
                <a:lnTo>
                  <a:pt x="260" y="408"/>
                </a:lnTo>
                <a:lnTo>
                  <a:pt x="259" y="407"/>
                </a:lnTo>
                <a:lnTo>
                  <a:pt x="258" y="406"/>
                </a:lnTo>
                <a:lnTo>
                  <a:pt x="258" y="406"/>
                </a:lnTo>
                <a:lnTo>
                  <a:pt x="257" y="406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7" y="405"/>
                </a:lnTo>
                <a:lnTo>
                  <a:pt x="256" y="404"/>
                </a:lnTo>
                <a:lnTo>
                  <a:pt x="256" y="404"/>
                </a:lnTo>
                <a:lnTo>
                  <a:pt x="256" y="403"/>
                </a:lnTo>
                <a:lnTo>
                  <a:pt x="255" y="403"/>
                </a:lnTo>
                <a:lnTo>
                  <a:pt x="255" y="402"/>
                </a:lnTo>
                <a:lnTo>
                  <a:pt x="255" y="402"/>
                </a:lnTo>
                <a:lnTo>
                  <a:pt x="253" y="401"/>
                </a:lnTo>
                <a:lnTo>
                  <a:pt x="252" y="399"/>
                </a:lnTo>
                <a:lnTo>
                  <a:pt x="252" y="398"/>
                </a:lnTo>
                <a:lnTo>
                  <a:pt x="250" y="398"/>
                </a:lnTo>
                <a:lnTo>
                  <a:pt x="250" y="397"/>
                </a:lnTo>
                <a:lnTo>
                  <a:pt x="250" y="396"/>
                </a:lnTo>
                <a:lnTo>
                  <a:pt x="250" y="396"/>
                </a:lnTo>
                <a:lnTo>
                  <a:pt x="249" y="396"/>
                </a:lnTo>
                <a:lnTo>
                  <a:pt x="249" y="396"/>
                </a:lnTo>
                <a:lnTo>
                  <a:pt x="248" y="395"/>
                </a:lnTo>
                <a:lnTo>
                  <a:pt x="248" y="394"/>
                </a:lnTo>
                <a:lnTo>
                  <a:pt x="247" y="394"/>
                </a:lnTo>
                <a:lnTo>
                  <a:pt x="247" y="393"/>
                </a:lnTo>
                <a:lnTo>
                  <a:pt x="246" y="392"/>
                </a:lnTo>
                <a:lnTo>
                  <a:pt x="245" y="392"/>
                </a:lnTo>
                <a:lnTo>
                  <a:pt x="245" y="391"/>
                </a:lnTo>
                <a:lnTo>
                  <a:pt x="245" y="391"/>
                </a:lnTo>
                <a:lnTo>
                  <a:pt x="244" y="389"/>
                </a:lnTo>
                <a:lnTo>
                  <a:pt x="243" y="388"/>
                </a:lnTo>
                <a:lnTo>
                  <a:pt x="239" y="384"/>
                </a:lnTo>
                <a:lnTo>
                  <a:pt x="238" y="382"/>
                </a:lnTo>
                <a:lnTo>
                  <a:pt x="237" y="381"/>
                </a:lnTo>
                <a:lnTo>
                  <a:pt x="236" y="381"/>
                </a:lnTo>
                <a:lnTo>
                  <a:pt x="235" y="379"/>
                </a:lnTo>
                <a:lnTo>
                  <a:pt x="234" y="378"/>
                </a:lnTo>
                <a:lnTo>
                  <a:pt x="234" y="378"/>
                </a:lnTo>
                <a:lnTo>
                  <a:pt x="233" y="377"/>
                </a:lnTo>
                <a:lnTo>
                  <a:pt x="233" y="377"/>
                </a:lnTo>
                <a:lnTo>
                  <a:pt x="233" y="376"/>
                </a:lnTo>
                <a:lnTo>
                  <a:pt x="232" y="376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3"/>
                </a:lnTo>
                <a:lnTo>
                  <a:pt x="229" y="372"/>
                </a:lnTo>
                <a:lnTo>
                  <a:pt x="229" y="372"/>
                </a:lnTo>
                <a:lnTo>
                  <a:pt x="229" y="372"/>
                </a:lnTo>
                <a:lnTo>
                  <a:pt x="229" y="371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7" y="369"/>
                </a:lnTo>
                <a:lnTo>
                  <a:pt x="226" y="369"/>
                </a:lnTo>
                <a:lnTo>
                  <a:pt x="226" y="369"/>
                </a:lnTo>
                <a:lnTo>
                  <a:pt x="226" y="368"/>
                </a:lnTo>
                <a:lnTo>
                  <a:pt x="225" y="368"/>
                </a:lnTo>
                <a:lnTo>
                  <a:pt x="225" y="368"/>
                </a:lnTo>
                <a:lnTo>
                  <a:pt x="225" y="368"/>
                </a:lnTo>
                <a:lnTo>
                  <a:pt x="225" y="367"/>
                </a:lnTo>
                <a:lnTo>
                  <a:pt x="225" y="367"/>
                </a:lnTo>
                <a:lnTo>
                  <a:pt x="224" y="367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lnTo>
                  <a:pt x="223" y="365"/>
                </a:lnTo>
                <a:lnTo>
                  <a:pt x="223" y="365"/>
                </a:lnTo>
                <a:lnTo>
                  <a:pt x="223" y="365"/>
                </a:lnTo>
                <a:lnTo>
                  <a:pt x="222" y="364"/>
                </a:lnTo>
                <a:lnTo>
                  <a:pt x="222" y="364"/>
                </a:lnTo>
                <a:lnTo>
                  <a:pt x="221" y="363"/>
                </a:lnTo>
                <a:lnTo>
                  <a:pt x="221" y="362"/>
                </a:lnTo>
                <a:lnTo>
                  <a:pt x="219" y="361"/>
                </a:lnTo>
                <a:lnTo>
                  <a:pt x="219" y="361"/>
                </a:lnTo>
                <a:lnTo>
                  <a:pt x="218" y="360"/>
                </a:lnTo>
                <a:lnTo>
                  <a:pt x="218" y="359"/>
                </a:lnTo>
                <a:lnTo>
                  <a:pt x="218" y="358"/>
                </a:lnTo>
                <a:lnTo>
                  <a:pt x="217" y="358"/>
                </a:lnTo>
                <a:lnTo>
                  <a:pt x="217" y="358"/>
                </a:lnTo>
                <a:lnTo>
                  <a:pt x="216" y="357"/>
                </a:lnTo>
                <a:lnTo>
                  <a:pt x="215" y="356"/>
                </a:lnTo>
                <a:lnTo>
                  <a:pt x="215" y="356"/>
                </a:lnTo>
                <a:lnTo>
                  <a:pt x="214" y="355"/>
                </a:lnTo>
                <a:lnTo>
                  <a:pt x="213" y="354"/>
                </a:lnTo>
                <a:lnTo>
                  <a:pt x="213" y="354"/>
                </a:lnTo>
                <a:lnTo>
                  <a:pt x="213" y="354"/>
                </a:lnTo>
                <a:lnTo>
                  <a:pt x="212" y="353"/>
                </a:lnTo>
                <a:lnTo>
                  <a:pt x="212" y="353"/>
                </a:lnTo>
                <a:lnTo>
                  <a:pt x="212" y="353"/>
                </a:lnTo>
                <a:lnTo>
                  <a:pt x="212" y="352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0" y="350"/>
                </a:lnTo>
                <a:lnTo>
                  <a:pt x="209" y="350"/>
                </a:lnTo>
                <a:lnTo>
                  <a:pt x="209" y="349"/>
                </a:lnTo>
                <a:lnTo>
                  <a:pt x="209" y="348"/>
                </a:lnTo>
                <a:lnTo>
                  <a:pt x="208" y="348"/>
                </a:lnTo>
                <a:lnTo>
                  <a:pt x="208" y="348"/>
                </a:lnTo>
                <a:lnTo>
                  <a:pt x="208" y="347"/>
                </a:lnTo>
                <a:lnTo>
                  <a:pt x="207" y="347"/>
                </a:lnTo>
                <a:lnTo>
                  <a:pt x="207" y="347"/>
                </a:lnTo>
                <a:lnTo>
                  <a:pt x="207" y="347"/>
                </a:lnTo>
                <a:lnTo>
                  <a:pt x="206" y="346"/>
                </a:lnTo>
                <a:lnTo>
                  <a:pt x="206" y="345"/>
                </a:lnTo>
                <a:lnTo>
                  <a:pt x="206" y="345"/>
                </a:lnTo>
                <a:lnTo>
                  <a:pt x="206" y="345"/>
                </a:lnTo>
                <a:lnTo>
                  <a:pt x="205" y="345"/>
                </a:lnTo>
                <a:lnTo>
                  <a:pt x="205" y="345"/>
                </a:lnTo>
                <a:lnTo>
                  <a:pt x="205" y="344"/>
                </a:lnTo>
                <a:lnTo>
                  <a:pt x="205" y="344"/>
                </a:lnTo>
                <a:lnTo>
                  <a:pt x="204" y="343"/>
                </a:lnTo>
                <a:lnTo>
                  <a:pt x="204" y="343"/>
                </a:lnTo>
                <a:lnTo>
                  <a:pt x="204" y="343"/>
                </a:lnTo>
                <a:lnTo>
                  <a:pt x="203" y="342"/>
                </a:lnTo>
                <a:lnTo>
                  <a:pt x="203" y="342"/>
                </a:lnTo>
                <a:lnTo>
                  <a:pt x="203" y="342"/>
                </a:lnTo>
                <a:lnTo>
                  <a:pt x="203" y="342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1" y="340"/>
                </a:lnTo>
                <a:lnTo>
                  <a:pt x="201" y="340"/>
                </a:lnTo>
                <a:lnTo>
                  <a:pt x="201" y="340"/>
                </a:lnTo>
                <a:lnTo>
                  <a:pt x="201" y="339"/>
                </a:lnTo>
                <a:lnTo>
                  <a:pt x="200" y="339"/>
                </a:lnTo>
                <a:lnTo>
                  <a:pt x="200" y="338"/>
                </a:lnTo>
                <a:lnTo>
                  <a:pt x="199" y="338"/>
                </a:lnTo>
                <a:lnTo>
                  <a:pt x="199" y="338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lnTo>
                  <a:pt x="198" y="337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7" y="336"/>
                </a:lnTo>
                <a:lnTo>
                  <a:pt x="197" y="336"/>
                </a:lnTo>
                <a:lnTo>
                  <a:pt x="197" y="335"/>
                </a:lnTo>
                <a:lnTo>
                  <a:pt x="197" y="335"/>
                </a:lnTo>
                <a:lnTo>
                  <a:pt x="197" y="335"/>
                </a:lnTo>
                <a:lnTo>
                  <a:pt x="197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5" y="333"/>
                </a:lnTo>
                <a:lnTo>
                  <a:pt x="194" y="332"/>
                </a:lnTo>
                <a:lnTo>
                  <a:pt x="194" y="332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29"/>
                </a:lnTo>
                <a:lnTo>
                  <a:pt x="192" y="329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1" y="328"/>
                </a:lnTo>
                <a:lnTo>
                  <a:pt x="190" y="327"/>
                </a:lnTo>
                <a:lnTo>
                  <a:pt x="190" y="327"/>
                </a:lnTo>
                <a:lnTo>
                  <a:pt x="189" y="327"/>
                </a:lnTo>
                <a:lnTo>
                  <a:pt x="189" y="327"/>
                </a:lnTo>
                <a:lnTo>
                  <a:pt x="189" y="326"/>
                </a:lnTo>
                <a:lnTo>
                  <a:pt x="189" y="326"/>
                </a:lnTo>
                <a:lnTo>
                  <a:pt x="188" y="326"/>
                </a:lnTo>
                <a:lnTo>
                  <a:pt x="188" y="325"/>
                </a:lnTo>
                <a:lnTo>
                  <a:pt x="188" y="325"/>
                </a:lnTo>
                <a:lnTo>
                  <a:pt x="188" y="324"/>
                </a:lnTo>
                <a:lnTo>
                  <a:pt x="188" y="324"/>
                </a:lnTo>
                <a:lnTo>
                  <a:pt x="187" y="324"/>
                </a:lnTo>
                <a:lnTo>
                  <a:pt x="187" y="324"/>
                </a:lnTo>
                <a:lnTo>
                  <a:pt x="187" y="324"/>
                </a:lnTo>
                <a:lnTo>
                  <a:pt x="187" y="323"/>
                </a:lnTo>
                <a:lnTo>
                  <a:pt x="187" y="323"/>
                </a:lnTo>
                <a:lnTo>
                  <a:pt x="186" y="323"/>
                </a:lnTo>
                <a:lnTo>
                  <a:pt x="186" y="323"/>
                </a:lnTo>
                <a:lnTo>
                  <a:pt x="186" y="322"/>
                </a:lnTo>
                <a:lnTo>
                  <a:pt x="185" y="322"/>
                </a:lnTo>
                <a:lnTo>
                  <a:pt x="185" y="322"/>
                </a:lnTo>
                <a:lnTo>
                  <a:pt x="185" y="321"/>
                </a:lnTo>
                <a:lnTo>
                  <a:pt x="185" y="321"/>
                </a:lnTo>
                <a:lnTo>
                  <a:pt x="185" y="321"/>
                </a:lnTo>
                <a:lnTo>
                  <a:pt x="184" y="321"/>
                </a:lnTo>
                <a:lnTo>
                  <a:pt x="184" y="321"/>
                </a:lnTo>
                <a:lnTo>
                  <a:pt x="184" y="321"/>
                </a:lnTo>
                <a:lnTo>
                  <a:pt x="184" y="320"/>
                </a:lnTo>
                <a:lnTo>
                  <a:pt x="184" y="320"/>
                </a:lnTo>
                <a:lnTo>
                  <a:pt x="184" y="320"/>
                </a:lnTo>
                <a:lnTo>
                  <a:pt x="184" y="320"/>
                </a:lnTo>
                <a:lnTo>
                  <a:pt x="183" y="319"/>
                </a:lnTo>
                <a:lnTo>
                  <a:pt x="183" y="319"/>
                </a:lnTo>
                <a:lnTo>
                  <a:pt x="182" y="319"/>
                </a:lnTo>
                <a:lnTo>
                  <a:pt x="182" y="319"/>
                </a:lnTo>
                <a:lnTo>
                  <a:pt x="182" y="319"/>
                </a:lnTo>
                <a:lnTo>
                  <a:pt x="182" y="318"/>
                </a:lnTo>
                <a:lnTo>
                  <a:pt x="182" y="318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1" y="317"/>
                </a:lnTo>
                <a:lnTo>
                  <a:pt x="180" y="316"/>
                </a:lnTo>
                <a:lnTo>
                  <a:pt x="180" y="316"/>
                </a:lnTo>
                <a:lnTo>
                  <a:pt x="180" y="316"/>
                </a:lnTo>
                <a:lnTo>
                  <a:pt x="180" y="316"/>
                </a:lnTo>
                <a:lnTo>
                  <a:pt x="180" y="315"/>
                </a:lnTo>
                <a:lnTo>
                  <a:pt x="180" y="315"/>
                </a:lnTo>
                <a:lnTo>
                  <a:pt x="179" y="315"/>
                </a:lnTo>
                <a:lnTo>
                  <a:pt x="179" y="314"/>
                </a:lnTo>
                <a:lnTo>
                  <a:pt x="179" y="314"/>
                </a:lnTo>
                <a:lnTo>
                  <a:pt x="179" y="314"/>
                </a:lnTo>
                <a:lnTo>
                  <a:pt x="178" y="314"/>
                </a:lnTo>
                <a:lnTo>
                  <a:pt x="179" y="314"/>
                </a:lnTo>
                <a:lnTo>
                  <a:pt x="179" y="314"/>
                </a:lnTo>
                <a:lnTo>
                  <a:pt x="179" y="314"/>
                </a:lnTo>
                <a:lnTo>
                  <a:pt x="178" y="314"/>
                </a:lnTo>
                <a:lnTo>
                  <a:pt x="178" y="314"/>
                </a:lnTo>
                <a:lnTo>
                  <a:pt x="178" y="314"/>
                </a:lnTo>
                <a:lnTo>
                  <a:pt x="179" y="314"/>
                </a:lnTo>
                <a:lnTo>
                  <a:pt x="179" y="313"/>
                </a:lnTo>
                <a:lnTo>
                  <a:pt x="179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4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0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3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1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4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2" y="313"/>
                </a:lnTo>
                <a:lnTo>
                  <a:pt x="183" y="313"/>
                </a:lnTo>
                <a:lnTo>
                  <a:pt x="183" y="313"/>
                </a:lnTo>
                <a:lnTo>
                  <a:pt x="183" y="313"/>
                </a:lnTo>
                <a:lnTo>
                  <a:pt x="183" y="312"/>
                </a:lnTo>
                <a:lnTo>
                  <a:pt x="183" y="312"/>
                </a:lnTo>
                <a:lnTo>
                  <a:pt x="183" y="312"/>
                </a:lnTo>
                <a:lnTo>
                  <a:pt x="183" y="312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3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1"/>
                </a:lnTo>
                <a:lnTo>
                  <a:pt x="182" y="310"/>
                </a:lnTo>
                <a:lnTo>
                  <a:pt x="182" y="310"/>
                </a:lnTo>
                <a:lnTo>
                  <a:pt x="182" y="310"/>
                </a:lnTo>
                <a:lnTo>
                  <a:pt x="182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3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4" y="310"/>
                </a:lnTo>
                <a:lnTo>
                  <a:pt x="185" y="310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8"/>
                </a:lnTo>
                <a:lnTo>
                  <a:pt x="185" y="308"/>
                </a:lnTo>
                <a:lnTo>
                  <a:pt x="185" y="308"/>
                </a:lnTo>
                <a:lnTo>
                  <a:pt x="185" y="308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5" y="309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6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8"/>
                </a:lnTo>
                <a:lnTo>
                  <a:pt x="187" y="309"/>
                </a:lnTo>
                <a:lnTo>
                  <a:pt x="187" y="309"/>
                </a:lnTo>
                <a:lnTo>
                  <a:pt x="187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09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0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8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1"/>
                </a:lnTo>
                <a:lnTo>
                  <a:pt x="189" y="310"/>
                </a:lnTo>
                <a:lnTo>
                  <a:pt x="189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0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1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10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9"/>
                </a:lnTo>
                <a:lnTo>
                  <a:pt x="192" y="308"/>
                </a:lnTo>
                <a:lnTo>
                  <a:pt x="192" y="308"/>
                </a:lnTo>
                <a:lnTo>
                  <a:pt x="192" y="308"/>
                </a:lnTo>
                <a:lnTo>
                  <a:pt x="192" y="308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2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3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7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8"/>
                </a:lnTo>
                <a:lnTo>
                  <a:pt x="194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9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5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6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7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9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8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8" y="307"/>
                </a:lnTo>
                <a:lnTo>
                  <a:pt x="199" y="307"/>
                </a:lnTo>
                <a:lnTo>
                  <a:pt x="199" y="307"/>
                </a:lnTo>
                <a:lnTo>
                  <a:pt x="199" y="307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199" y="306"/>
                </a:lnTo>
                <a:lnTo>
                  <a:pt x="200" y="306"/>
                </a:lnTo>
                <a:lnTo>
                  <a:pt x="200" y="306"/>
                </a:lnTo>
                <a:lnTo>
                  <a:pt x="200" y="306"/>
                </a:lnTo>
                <a:lnTo>
                  <a:pt x="200" y="306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5"/>
                </a:lnTo>
                <a:lnTo>
                  <a:pt x="201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4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4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5"/>
                </a:lnTo>
                <a:lnTo>
                  <a:pt x="205" y="306"/>
                </a:lnTo>
                <a:lnTo>
                  <a:pt x="205" y="306"/>
                </a:lnTo>
                <a:lnTo>
                  <a:pt x="205" y="306"/>
                </a:lnTo>
                <a:lnTo>
                  <a:pt x="206" y="306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6" y="305"/>
                </a:lnTo>
                <a:lnTo>
                  <a:pt x="207" y="305"/>
                </a:lnTo>
                <a:lnTo>
                  <a:pt x="207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4"/>
                </a:lnTo>
                <a:lnTo>
                  <a:pt x="208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7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3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6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7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2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1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8" y="300"/>
                </a:lnTo>
                <a:lnTo>
                  <a:pt x="209" y="299"/>
                </a:lnTo>
                <a:lnTo>
                  <a:pt x="209" y="299"/>
                </a:lnTo>
                <a:lnTo>
                  <a:pt x="209" y="299"/>
                </a:lnTo>
                <a:lnTo>
                  <a:pt x="209" y="299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6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1" y="295"/>
                </a:lnTo>
                <a:lnTo>
                  <a:pt x="210" y="295"/>
                </a:lnTo>
                <a:lnTo>
                  <a:pt x="210" y="295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0" y="293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1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90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9"/>
                </a:lnTo>
                <a:lnTo>
                  <a:pt x="211" y="288"/>
                </a:lnTo>
                <a:lnTo>
                  <a:pt x="211" y="288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7"/>
                </a:lnTo>
                <a:lnTo>
                  <a:pt x="211" y="286"/>
                </a:lnTo>
                <a:lnTo>
                  <a:pt x="211" y="286"/>
                </a:lnTo>
                <a:lnTo>
                  <a:pt x="211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6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5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4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2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09" y="281"/>
                </a:lnTo>
                <a:lnTo>
                  <a:pt x="210" y="280"/>
                </a:lnTo>
                <a:lnTo>
                  <a:pt x="210" y="280"/>
                </a:lnTo>
                <a:lnTo>
                  <a:pt x="210" y="280"/>
                </a:lnTo>
                <a:lnTo>
                  <a:pt x="210" y="281"/>
                </a:lnTo>
                <a:lnTo>
                  <a:pt x="210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1"/>
                </a:lnTo>
                <a:lnTo>
                  <a:pt x="211" y="281"/>
                </a:lnTo>
                <a:lnTo>
                  <a:pt x="211" y="281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1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79"/>
                </a:lnTo>
                <a:lnTo>
                  <a:pt x="212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3" y="279"/>
                </a:lnTo>
                <a:lnTo>
                  <a:pt x="214" y="279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8"/>
                </a:lnTo>
                <a:lnTo>
                  <a:pt x="214" y="277"/>
                </a:lnTo>
                <a:lnTo>
                  <a:pt x="214" y="277"/>
                </a:lnTo>
                <a:lnTo>
                  <a:pt x="215" y="277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5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6" y="275"/>
                </a:lnTo>
                <a:lnTo>
                  <a:pt x="217" y="275"/>
                </a:lnTo>
                <a:lnTo>
                  <a:pt x="217" y="275"/>
                </a:lnTo>
                <a:lnTo>
                  <a:pt x="217" y="274"/>
                </a:lnTo>
                <a:lnTo>
                  <a:pt x="217" y="274"/>
                </a:lnTo>
                <a:lnTo>
                  <a:pt x="217" y="274"/>
                </a:lnTo>
                <a:lnTo>
                  <a:pt x="218" y="274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3"/>
                </a:lnTo>
                <a:lnTo>
                  <a:pt x="218" y="272"/>
                </a:lnTo>
                <a:lnTo>
                  <a:pt x="218" y="272"/>
                </a:lnTo>
                <a:lnTo>
                  <a:pt x="218" y="272"/>
                </a:lnTo>
                <a:lnTo>
                  <a:pt x="218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2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1"/>
                </a:lnTo>
                <a:lnTo>
                  <a:pt x="219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0" y="270"/>
                </a:lnTo>
                <a:lnTo>
                  <a:pt x="221" y="270"/>
                </a:lnTo>
                <a:lnTo>
                  <a:pt x="221" y="270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9"/>
                </a:lnTo>
                <a:lnTo>
                  <a:pt x="221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2" y="268"/>
                </a:lnTo>
                <a:lnTo>
                  <a:pt x="223" y="268"/>
                </a:lnTo>
                <a:lnTo>
                  <a:pt x="223" y="267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5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6" y="266"/>
                </a:lnTo>
                <a:lnTo>
                  <a:pt x="227" y="266"/>
                </a:lnTo>
                <a:lnTo>
                  <a:pt x="227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8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6"/>
                </a:lnTo>
                <a:lnTo>
                  <a:pt x="229" y="265"/>
                </a:lnTo>
                <a:lnTo>
                  <a:pt x="228" y="265"/>
                </a:lnTo>
                <a:lnTo>
                  <a:pt x="226" y="265"/>
                </a:lnTo>
                <a:lnTo>
                  <a:pt x="223" y="263"/>
                </a:lnTo>
                <a:lnTo>
                  <a:pt x="222" y="263"/>
                </a:lnTo>
                <a:lnTo>
                  <a:pt x="222" y="263"/>
                </a:lnTo>
                <a:lnTo>
                  <a:pt x="222" y="262"/>
                </a:lnTo>
                <a:lnTo>
                  <a:pt x="222" y="262"/>
                </a:lnTo>
                <a:lnTo>
                  <a:pt x="222" y="261"/>
                </a:lnTo>
                <a:lnTo>
                  <a:pt x="222" y="260"/>
                </a:lnTo>
                <a:lnTo>
                  <a:pt x="222" y="259"/>
                </a:lnTo>
                <a:lnTo>
                  <a:pt x="222" y="259"/>
                </a:lnTo>
                <a:lnTo>
                  <a:pt x="221" y="259"/>
                </a:lnTo>
                <a:lnTo>
                  <a:pt x="221" y="258"/>
                </a:lnTo>
                <a:lnTo>
                  <a:pt x="220" y="257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6"/>
                </a:lnTo>
                <a:lnTo>
                  <a:pt x="217" y="256"/>
                </a:lnTo>
                <a:lnTo>
                  <a:pt x="217" y="256"/>
                </a:lnTo>
                <a:lnTo>
                  <a:pt x="216" y="256"/>
                </a:lnTo>
                <a:lnTo>
                  <a:pt x="216" y="256"/>
                </a:lnTo>
                <a:lnTo>
                  <a:pt x="215" y="256"/>
                </a:lnTo>
                <a:lnTo>
                  <a:pt x="209" y="254"/>
                </a:lnTo>
                <a:lnTo>
                  <a:pt x="209" y="254"/>
                </a:lnTo>
                <a:lnTo>
                  <a:pt x="207" y="253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1" y="253"/>
                </a:lnTo>
                <a:lnTo>
                  <a:pt x="200" y="253"/>
                </a:lnTo>
                <a:lnTo>
                  <a:pt x="199" y="254"/>
                </a:lnTo>
                <a:lnTo>
                  <a:pt x="195" y="254"/>
                </a:lnTo>
                <a:lnTo>
                  <a:pt x="192" y="254"/>
                </a:lnTo>
                <a:lnTo>
                  <a:pt x="190" y="255"/>
                </a:lnTo>
                <a:lnTo>
                  <a:pt x="189" y="255"/>
                </a:lnTo>
                <a:lnTo>
                  <a:pt x="188" y="255"/>
                </a:lnTo>
                <a:lnTo>
                  <a:pt x="187" y="255"/>
                </a:lnTo>
                <a:lnTo>
                  <a:pt x="184" y="254"/>
                </a:lnTo>
                <a:lnTo>
                  <a:pt x="183" y="254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79" y="252"/>
                </a:lnTo>
                <a:lnTo>
                  <a:pt x="179" y="252"/>
                </a:lnTo>
                <a:lnTo>
                  <a:pt x="179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8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2"/>
                </a:lnTo>
                <a:lnTo>
                  <a:pt x="177" y="251"/>
                </a:lnTo>
                <a:lnTo>
                  <a:pt x="175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lnTo>
                  <a:pt x="174" y="249"/>
                </a:lnTo>
                <a:lnTo>
                  <a:pt x="174" y="249"/>
                </a:lnTo>
                <a:lnTo>
                  <a:pt x="172" y="248"/>
                </a:lnTo>
                <a:lnTo>
                  <a:pt x="172" y="248"/>
                </a:lnTo>
                <a:lnTo>
                  <a:pt x="172" y="248"/>
                </a:lnTo>
                <a:lnTo>
                  <a:pt x="172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7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0" y="246"/>
                </a:lnTo>
                <a:lnTo>
                  <a:pt x="170" y="245"/>
                </a:lnTo>
                <a:lnTo>
                  <a:pt x="169" y="245"/>
                </a:lnTo>
                <a:lnTo>
                  <a:pt x="168" y="244"/>
                </a:lnTo>
                <a:lnTo>
                  <a:pt x="167" y="243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4" y="241"/>
                </a:lnTo>
                <a:lnTo>
                  <a:pt x="164" y="241"/>
                </a:lnTo>
                <a:lnTo>
                  <a:pt x="164" y="241"/>
                </a:lnTo>
                <a:lnTo>
                  <a:pt x="164" y="241"/>
                </a:lnTo>
                <a:lnTo>
                  <a:pt x="163" y="241"/>
                </a:lnTo>
                <a:lnTo>
                  <a:pt x="163" y="241"/>
                </a:lnTo>
                <a:lnTo>
                  <a:pt x="161" y="241"/>
                </a:lnTo>
                <a:lnTo>
                  <a:pt x="161" y="241"/>
                </a:lnTo>
                <a:lnTo>
                  <a:pt x="161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1"/>
                </a:lnTo>
                <a:lnTo>
                  <a:pt x="159" y="241"/>
                </a:lnTo>
                <a:lnTo>
                  <a:pt x="159" y="241"/>
                </a:lnTo>
                <a:lnTo>
                  <a:pt x="159" y="241"/>
                </a:lnTo>
                <a:lnTo>
                  <a:pt x="158" y="241"/>
                </a:lnTo>
                <a:lnTo>
                  <a:pt x="158" y="241"/>
                </a:lnTo>
                <a:lnTo>
                  <a:pt x="158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39"/>
                </a:lnTo>
                <a:lnTo>
                  <a:pt x="158" y="239"/>
                </a:lnTo>
                <a:lnTo>
                  <a:pt x="158" y="238"/>
                </a:lnTo>
                <a:lnTo>
                  <a:pt x="158" y="238"/>
                </a:lnTo>
                <a:lnTo>
                  <a:pt x="158" y="238"/>
                </a:lnTo>
                <a:lnTo>
                  <a:pt x="158" y="238"/>
                </a:lnTo>
                <a:lnTo>
                  <a:pt x="158" y="237"/>
                </a:lnTo>
                <a:lnTo>
                  <a:pt x="158" y="237"/>
                </a:lnTo>
                <a:lnTo>
                  <a:pt x="158" y="237"/>
                </a:lnTo>
                <a:lnTo>
                  <a:pt x="158" y="237"/>
                </a:lnTo>
                <a:lnTo>
                  <a:pt x="157" y="236"/>
                </a:lnTo>
                <a:lnTo>
                  <a:pt x="157" y="236"/>
                </a:lnTo>
                <a:lnTo>
                  <a:pt x="157" y="235"/>
                </a:lnTo>
                <a:lnTo>
                  <a:pt x="157" y="235"/>
                </a:lnTo>
                <a:lnTo>
                  <a:pt x="157" y="235"/>
                </a:lnTo>
                <a:lnTo>
                  <a:pt x="157" y="235"/>
                </a:lnTo>
                <a:lnTo>
                  <a:pt x="156" y="235"/>
                </a:lnTo>
                <a:lnTo>
                  <a:pt x="156" y="235"/>
                </a:lnTo>
                <a:lnTo>
                  <a:pt x="156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4"/>
                </a:lnTo>
                <a:lnTo>
                  <a:pt x="155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0" y="232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50" y="231"/>
                </a:lnTo>
                <a:lnTo>
                  <a:pt x="146" y="230"/>
                </a:lnTo>
                <a:lnTo>
                  <a:pt x="141" y="228"/>
                </a:lnTo>
                <a:lnTo>
                  <a:pt x="137" y="226"/>
                </a:lnTo>
                <a:lnTo>
                  <a:pt x="137" y="227"/>
                </a:lnTo>
                <a:lnTo>
                  <a:pt x="136" y="226"/>
                </a:lnTo>
                <a:lnTo>
                  <a:pt x="134" y="225"/>
                </a:lnTo>
                <a:lnTo>
                  <a:pt x="133" y="225"/>
                </a:lnTo>
                <a:lnTo>
                  <a:pt x="133" y="225"/>
                </a:lnTo>
                <a:lnTo>
                  <a:pt x="132" y="224"/>
                </a:lnTo>
                <a:lnTo>
                  <a:pt x="132" y="224"/>
                </a:lnTo>
                <a:lnTo>
                  <a:pt x="131" y="224"/>
                </a:lnTo>
                <a:lnTo>
                  <a:pt x="130" y="224"/>
                </a:lnTo>
                <a:lnTo>
                  <a:pt x="130" y="224"/>
                </a:lnTo>
                <a:lnTo>
                  <a:pt x="130" y="224"/>
                </a:lnTo>
                <a:lnTo>
                  <a:pt x="130" y="224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9" y="223"/>
                </a:lnTo>
                <a:lnTo>
                  <a:pt x="128" y="222"/>
                </a:lnTo>
                <a:lnTo>
                  <a:pt x="128" y="222"/>
                </a:lnTo>
                <a:lnTo>
                  <a:pt x="128" y="222"/>
                </a:lnTo>
                <a:lnTo>
                  <a:pt x="127" y="222"/>
                </a:lnTo>
                <a:lnTo>
                  <a:pt x="127" y="222"/>
                </a:lnTo>
                <a:lnTo>
                  <a:pt x="127" y="222"/>
                </a:lnTo>
                <a:lnTo>
                  <a:pt x="127" y="222"/>
                </a:lnTo>
                <a:lnTo>
                  <a:pt x="126" y="222"/>
                </a:lnTo>
                <a:lnTo>
                  <a:pt x="124" y="221"/>
                </a:lnTo>
                <a:lnTo>
                  <a:pt x="123" y="221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1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8"/>
                </a:lnTo>
                <a:lnTo>
                  <a:pt x="119" y="218"/>
                </a:lnTo>
                <a:lnTo>
                  <a:pt x="119" y="218"/>
                </a:lnTo>
                <a:lnTo>
                  <a:pt x="118" y="218"/>
                </a:lnTo>
                <a:lnTo>
                  <a:pt x="117" y="217"/>
                </a:lnTo>
                <a:lnTo>
                  <a:pt x="117" y="217"/>
                </a:lnTo>
                <a:lnTo>
                  <a:pt x="117" y="217"/>
                </a:lnTo>
                <a:lnTo>
                  <a:pt x="116" y="216"/>
                </a:lnTo>
                <a:lnTo>
                  <a:pt x="115" y="215"/>
                </a:lnTo>
                <a:lnTo>
                  <a:pt x="114" y="215"/>
                </a:lnTo>
                <a:lnTo>
                  <a:pt x="114" y="215"/>
                </a:lnTo>
                <a:lnTo>
                  <a:pt x="114" y="215"/>
                </a:lnTo>
                <a:lnTo>
                  <a:pt x="113" y="214"/>
                </a:lnTo>
                <a:lnTo>
                  <a:pt x="113" y="214"/>
                </a:lnTo>
                <a:lnTo>
                  <a:pt x="113" y="214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2"/>
                </a:lnTo>
                <a:lnTo>
                  <a:pt x="110" y="212"/>
                </a:lnTo>
                <a:lnTo>
                  <a:pt x="109" y="211"/>
                </a:lnTo>
                <a:lnTo>
                  <a:pt x="109" y="211"/>
                </a:lnTo>
                <a:lnTo>
                  <a:pt x="108" y="211"/>
                </a:lnTo>
                <a:lnTo>
                  <a:pt x="107" y="210"/>
                </a:lnTo>
                <a:lnTo>
                  <a:pt x="106" y="210"/>
                </a:lnTo>
                <a:lnTo>
                  <a:pt x="106" y="209"/>
                </a:lnTo>
                <a:lnTo>
                  <a:pt x="105" y="208"/>
                </a:lnTo>
                <a:lnTo>
                  <a:pt x="105" y="208"/>
                </a:lnTo>
                <a:lnTo>
                  <a:pt x="104" y="207"/>
                </a:lnTo>
                <a:lnTo>
                  <a:pt x="103" y="207"/>
                </a:lnTo>
                <a:lnTo>
                  <a:pt x="102" y="206"/>
                </a:lnTo>
                <a:lnTo>
                  <a:pt x="102" y="205"/>
                </a:lnTo>
                <a:lnTo>
                  <a:pt x="100" y="205"/>
                </a:lnTo>
                <a:lnTo>
                  <a:pt x="100" y="204"/>
                </a:lnTo>
                <a:lnTo>
                  <a:pt x="100" y="204"/>
                </a:lnTo>
                <a:lnTo>
                  <a:pt x="99" y="204"/>
                </a:lnTo>
                <a:lnTo>
                  <a:pt x="97" y="203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200"/>
                </a:lnTo>
                <a:lnTo>
                  <a:pt x="93" y="199"/>
                </a:lnTo>
                <a:lnTo>
                  <a:pt x="92" y="199"/>
                </a:lnTo>
                <a:lnTo>
                  <a:pt x="92" y="199"/>
                </a:lnTo>
                <a:lnTo>
                  <a:pt x="92" y="198"/>
                </a:lnTo>
                <a:lnTo>
                  <a:pt x="91" y="198"/>
                </a:lnTo>
                <a:lnTo>
                  <a:pt x="91" y="198"/>
                </a:lnTo>
                <a:lnTo>
                  <a:pt x="90" y="198"/>
                </a:lnTo>
                <a:lnTo>
                  <a:pt x="89" y="198"/>
                </a:lnTo>
                <a:lnTo>
                  <a:pt x="89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7" y="197"/>
                </a:lnTo>
                <a:lnTo>
                  <a:pt x="87" y="197"/>
                </a:lnTo>
                <a:lnTo>
                  <a:pt x="87" y="197"/>
                </a:lnTo>
                <a:lnTo>
                  <a:pt x="86" y="196"/>
                </a:lnTo>
                <a:lnTo>
                  <a:pt x="85" y="196"/>
                </a:lnTo>
                <a:lnTo>
                  <a:pt x="85" y="196"/>
                </a:lnTo>
                <a:lnTo>
                  <a:pt x="84" y="196"/>
                </a:lnTo>
                <a:lnTo>
                  <a:pt x="83" y="196"/>
                </a:lnTo>
                <a:lnTo>
                  <a:pt x="79" y="195"/>
                </a:lnTo>
                <a:lnTo>
                  <a:pt x="76" y="195"/>
                </a:lnTo>
                <a:lnTo>
                  <a:pt x="71" y="194"/>
                </a:lnTo>
                <a:lnTo>
                  <a:pt x="69" y="194"/>
                </a:lnTo>
                <a:lnTo>
                  <a:pt x="68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3"/>
                </a:lnTo>
                <a:lnTo>
                  <a:pt x="66" y="193"/>
                </a:lnTo>
                <a:lnTo>
                  <a:pt x="66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3"/>
                </a:lnTo>
                <a:lnTo>
                  <a:pt x="62" y="193"/>
                </a:lnTo>
                <a:lnTo>
                  <a:pt x="62" y="193"/>
                </a:lnTo>
                <a:lnTo>
                  <a:pt x="61" y="193"/>
                </a:lnTo>
                <a:lnTo>
                  <a:pt x="61" y="192"/>
                </a:lnTo>
                <a:lnTo>
                  <a:pt x="59" y="191"/>
                </a:lnTo>
                <a:lnTo>
                  <a:pt x="57" y="190"/>
                </a:lnTo>
                <a:lnTo>
                  <a:pt x="56" y="190"/>
                </a:lnTo>
                <a:lnTo>
                  <a:pt x="56" y="189"/>
                </a:lnTo>
                <a:lnTo>
                  <a:pt x="55" y="189"/>
                </a:lnTo>
                <a:lnTo>
                  <a:pt x="55" y="189"/>
                </a:lnTo>
                <a:lnTo>
                  <a:pt x="55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7"/>
                </a:lnTo>
                <a:lnTo>
                  <a:pt x="53" y="184"/>
                </a:lnTo>
                <a:lnTo>
                  <a:pt x="53" y="184"/>
                </a:lnTo>
                <a:lnTo>
                  <a:pt x="52" y="181"/>
                </a:lnTo>
                <a:lnTo>
                  <a:pt x="52" y="181"/>
                </a:lnTo>
                <a:lnTo>
                  <a:pt x="52" y="180"/>
                </a:lnTo>
                <a:lnTo>
                  <a:pt x="51" y="180"/>
                </a:lnTo>
                <a:lnTo>
                  <a:pt x="50" y="179"/>
                </a:lnTo>
                <a:lnTo>
                  <a:pt x="49" y="178"/>
                </a:lnTo>
                <a:lnTo>
                  <a:pt x="49" y="177"/>
                </a:lnTo>
                <a:lnTo>
                  <a:pt x="49" y="177"/>
                </a:lnTo>
                <a:lnTo>
                  <a:pt x="49" y="176"/>
                </a:lnTo>
                <a:lnTo>
                  <a:pt x="49" y="176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6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5" y="174"/>
                </a:lnTo>
                <a:lnTo>
                  <a:pt x="44" y="173"/>
                </a:lnTo>
                <a:lnTo>
                  <a:pt x="44" y="173"/>
                </a:lnTo>
                <a:lnTo>
                  <a:pt x="43" y="173"/>
                </a:lnTo>
                <a:lnTo>
                  <a:pt x="43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1"/>
                </a:lnTo>
                <a:lnTo>
                  <a:pt x="41" y="170"/>
                </a:lnTo>
                <a:lnTo>
                  <a:pt x="41" y="170"/>
                </a:lnTo>
                <a:lnTo>
                  <a:pt x="41" y="169"/>
                </a:lnTo>
                <a:lnTo>
                  <a:pt x="40" y="169"/>
                </a:lnTo>
                <a:lnTo>
                  <a:pt x="40" y="169"/>
                </a:lnTo>
                <a:lnTo>
                  <a:pt x="39" y="169"/>
                </a:lnTo>
                <a:lnTo>
                  <a:pt x="39" y="168"/>
                </a:lnTo>
                <a:lnTo>
                  <a:pt x="39" y="168"/>
                </a:lnTo>
                <a:lnTo>
                  <a:pt x="38" y="167"/>
                </a:lnTo>
                <a:lnTo>
                  <a:pt x="37" y="166"/>
                </a:lnTo>
                <a:lnTo>
                  <a:pt x="37" y="166"/>
                </a:lnTo>
                <a:lnTo>
                  <a:pt x="37" y="166"/>
                </a:lnTo>
                <a:lnTo>
                  <a:pt x="36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2" y="165"/>
                </a:lnTo>
                <a:lnTo>
                  <a:pt x="32" y="164"/>
                </a:lnTo>
                <a:lnTo>
                  <a:pt x="32" y="164"/>
                </a:lnTo>
                <a:lnTo>
                  <a:pt x="31" y="164"/>
                </a:lnTo>
                <a:lnTo>
                  <a:pt x="31" y="164"/>
                </a:lnTo>
                <a:lnTo>
                  <a:pt x="31" y="164"/>
                </a:lnTo>
                <a:lnTo>
                  <a:pt x="31" y="164"/>
                </a:lnTo>
                <a:lnTo>
                  <a:pt x="30" y="164"/>
                </a:lnTo>
                <a:lnTo>
                  <a:pt x="30" y="164"/>
                </a:lnTo>
                <a:lnTo>
                  <a:pt x="30" y="164"/>
                </a:lnTo>
                <a:lnTo>
                  <a:pt x="30" y="164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4"/>
                </a:lnTo>
                <a:lnTo>
                  <a:pt x="27" y="164"/>
                </a:lnTo>
                <a:lnTo>
                  <a:pt x="26" y="164"/>
                </a:lnTo>
                <a:lnTo>
                  <a:pt x="26" y="164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3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2" y="164"/>
                </a:ln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8" y="165"/>
                </a:lnTo>
                <a:lnTo>
                  <a:pt x="18" y="165"/>
                </a:lnTo>
                <a:lnTo>
                  <a:pt x="18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5"/>
                </a:lnTo>
                <a:lnTo>
                  <a:pt x="17" y="164"/>
                </a:lnTo>
                <a:lnTo>
                  <a:pt x="17" y="164"/>
                </a:lnTo>
                <a:lnTo>
                  <a:pt x="17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3"/>
                </a:lnTo>
                <a:lnTo>
                  <a:pt x="15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1"/>
                </a:lnTo>
                <a:lnTo>
                  <a:pt x="15" y="161"/>
                </a:lnTo>
                <a:lnTo>
                  <a:pt x="15" y="161"/>
                </a:lnTo>
                <a:lnTo>
                  <a:pt x="15" y="160"/>
                </a:lnTo>
                <a:lnTo>
                  <a:pt x="15" y="160"/>
                </a:lnTo>
                <a:lnTo>
                  <a:pt x="14" y="160"/>
                </a:lnTo>
                <a:lnTo>
                  <a:pt x="14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3" y="159"/>
                </a:lnTo>
                <a:lnTo>
                  <a:pt x="12" y="159"/>
                </a:lnTo>
                <a:lnTo>
                  <a:pt x="12" y="159"/>
                </a:lnTo>
                <a:lnTo>
                  <a:pt x="12" y="159"/>
                </a:lnTo>
                <a:lnTo>
                  <a:pt x="11" y="159"/>
                </a:lnTo>
                <a:lnTo>
                  <a:pt x="11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6"/>
                </a:lnTo>
                <a:lnTo>
                  <a:pt x="10" y="155"/>
                </a:lnTo>
                <a:lnTo>
                  <a:pt x="10" y="155"/>
                </a:lnTo>
                <a:lnTo>
                  <a:pt x="10" y="155"/>
                </a:lnTo>
                <a:lnTo>
                  <a:pt x="9" y="155"/>
                </a:lnTo>
                <a:lnTo>
                  <a:pt x="9" y="155"/>
                </a:lnTo>
                <a:lnTo>
                  <a:pt x="9" y="155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lnTo>
                  <a:pt x="8" y="154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7" y="153"/>
                </a:lnTo>
                <a:lnTo>
                  <a:pt x="7" y="152"/>
                </a:lnTo>
                <a:lnTo>
                  <a:pt x="7" y="152"/>
                </a:lnTo>
                <a:lnTo>
                  <a:pt x="7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9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6" y="146"/>
                </a:lnTo>
                <a:lnTo>
                  <a:pt x="7" y="145"/>
                </a:lnTo>
                <a:lnTo>
                  <a:pt x="7" y="144"/>
                </a:lnTo>
                <a:lnTo>
                  <a:pt x="7" y="143"/>
                </a:lnTo>
                <a:lnTo>
                  <a:pt x="7" y="143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8" y="141"/>
                </a:lnTo>
                <a:lnTo>
                  <a:pt x="8" y="140"/>
                </a:lnTo>
                <a:lnTo>
                  <a:pt x="7" y="139"/>
                </a:lnTo>
                <a:lnTo>
                  <a:pt x="7" y="139"/>
                </a:lnTo>
                <a:lnTo>
                  <a:pt x="7" y="138"/>
                </a:lnTo>
                <a:lnTo>
                  <a:pt x="7" y="138"/>
                </a:lnTo>
                <a:lnTo>
                  <a:pt x="8" y="136"/>
                </a:lnTo>
                <a:lnTo>
                  <a:pt x="7" y="136"/>
                </a:lnTo>
                <a:lnTo>
                  <a:pt x="7" y="135"/>
                </a:lnTo>
                <a:lnTo>
                  <a:pt x="8" y="135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4"/>
                </a:lnTo>
                <a:lnTo>
                  <a:pt x="7" y="133"/>
                </a:lnTo>
                <a:lnTo>
                  <a:pt x="6" y="133"/>
                </a:lnTo>
                <a:lnTo>
                  <a:pt x="6" y="133"/>
                </a:lnTo>
                <a:lnTo>
                  <a:pt x="6" y="133"/>
                </a:lnTo>
                <a:lnTo>
                  <a:pt x="6" y="133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5" y="132"/>
                </a:lnTo>
                <a:lnTo>
                  <a:pt x="5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2" y="126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0" y="123"/>
                </a:lnTo>
                <a:lnTo>
                  <a:pt x="0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1"/>
                </a:lnTo>
                <a:lnTo>
                  <a:pt x="1" y="121"/>
                </a:lnTo>
                <a:lnTo>
                  <a:pt x="1" y="121"/>
                </a:lnTo>
                <a:lnTo>
                  <a:pt x="1" y="121"/>
                </a:lnTo>
                <a:lnTo>
                  <a:pt x="1" y="120"/>
                </a:lnTo>
                <a:lnTo>
                  <a:pt x="1" y="120"/>
                </a:lnTo>
                <a:lnTo>
                  <a:pt x="1" y="120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1" y="119"/>
                </a:lnTo>
                <a:lnTo>
                  <a:pt x="0" y="119"/>
                </a:lnTo>
                <a:lnTo>
                  <a:pt x="0" y="119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1" y="115"/>
                </a:lnTo>
                <a:lnTo>
                  <a:pt x="3" y="114"/>
                </a:lnTo>
                <a:lnTo>
                  <a:pt x="3" y="114"/>
                </a:lnTo>
                <a:lnTo>
                  <a:pt x="3" y="114"/>
                </a:lnTo>
                <a:lnTo>
                  <a:pt x="4" y="113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1"/>
                </a:lnTo>
                <a:lnTo>
                  <a:pt x="4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0"/>
                </a:lnTo>
                <a:lnTo>
                  <a:pt x="3" y="110"/>
                </a:lnTo>
                <a:lnTo>
                  <a:pt x="4" y="110"/>
                </a:lnTo>
                <a:lnTo>
                  <a:pt x="4" y="109"/>
                </a:lnTo>
                <a:lnTo>
                  <a:pt x="4" y="109"/>
                </a:lnTo>
                <a:lnTo>
                  <a:pt x="4" y="109"/>
                </a:lnTo>
                <a:lnTo>
                  <a:pt x="4" y="109"/>
                </a:lnTo>
                <a:lnTo>
                  <a:pt x="4" y="108"/>
                </a:lnTo>
                <a:lnTo>
                  <a:pt x="4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6" y="105"/>
                </a:lnTo>
                <a:lnTo>
                  <a:pt x="7" y="105"/>
                </a:lnTo>
                <a:lnTo>
                  <a:pt x="7" y="105"/>
                </a:lnTo>
                <a:lnTo>
                  <a:pt x="7" y="105"/>
                </a:lnTo>
                <a:lnTo>
                  <a:pt x="7" y="105"/>
                </a:lnTo>
                <a:lnTo>
                  <a:pt x="8" y="105"/>
                </a:lnTo>
                <a:lnTo>
                  <a:pt x="12" y="104"/>
                </a:lnTo>
                <a:lnTo>
                  <a:pt x="15" y="104"/>
                </a:lnTo>
                <a:lnTo>
                  <a:pt x="18" y="104"/>
                </a:lnTo>
                <a:lnTo>
                  <a:pt x="19" y="103"/>
                </a:lnTo>
                <a:lnTo>
                  <a:pt x="21" y="103"/>
                </a:lnTo>
                <a:lnTo>
                  <a:pt x="22" y="103"/>
                </a:lnTo>
                <a:lnTo>
                  <a:pt x="24" y="103"/>
                </a:lnTo>
                <a:lnTo>
                  <a:pt x="27" y="102"/>
                </a:lnTo>
                <a:lnTo>
                  <a:pt x="26" y="101"/>
                </a:lnTo>
                <a:lnTo>
                  <a:pt x="25" y="99"/>
                </a:lnTo>
                <a:lnTo>
                  <a:pt x="25" y="98"/>
                </a:lnTo>
                <a:lnTo>
                  <a:pt x="25" y="98"/>
                </a:lnTo>
                <a:lnTo>
                  <a:pt x="24" y="96"/>
                </a:lnTo>
                <a:lnTo>
                  <a:pt x="24" y="96"/>
                </a:lnTo>
                <a:lnTo>
                  <a:pt x="23" y="93"/>
                </a:lnTo>
                <a:lnTo>
                  <a:pt x="23" y="92"/>
                </a:lnTo>
                <a:lnTo>
                  <a:pt x="23" y="92"/>
                </a:lnTo>
                <a:lnTo>
                  <a:pt x="23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2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86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1" y="82"/>
                </a:lnTo>
                <a:lnTo>
                  <a:pt x="22" y="82"/>
                </a:lnTo>
                <a:lnTo>
                  <a:pt x="22" y="83"/>
                </a:lnTo>
                <a:lnTo>
                  <a:pt x="23" y="83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26" y="85"/>
                </a:lnTo>
                <a:lnTo>
                  <a:pt x="27" y="85"/>
                </a:lnTo>
                <a:lnTo>
                  <a:pt x="27" y="85"/>
                </a:lnTo>
                <a:lnTo>
                  <a:pt x="28" y="85"/>
                </a:lnTo>
                <a:lnTo>
                  <a:pt x="34" y="87"/>
                </a:lnTo>
                <a:lnTo>
                  <a:pt x="35" y="87"/>
                </a:lnTo>
                <a:lnTo>
                  <a:pt x="35" y="87"/>
                </a:lnTo>
                <a:lnTo>
                  <a:pt x="35" y="87"/>
                </a:lnTo>
                <a:lnTo>
                  <a:pt x="38" y="88"/>
                </a:lnTo>
                <a:lnTo>
                  <a:pt x="38" y="88"/>
                </a:lnTo>
                <a:lnTo>
                  <a:pt x="39" y="88"/>
                </a:lnTo>
                <a:lnTo>
                  <a:pt x="39" y="88"/>
                </a:lnTo>
                <a:lnTo>
                  <a:pt x="39" y="87"/>
                </a:lnTo>
                <a:lnTo>
                  <a:pt x="39" y="87"/>
                </a:lnTo>
                <a:lnTo>
                  <a:pt x="40" y="87"/>
                </a:lnTo>
                <a:lnTo>
                  <a:pt x="40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2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5" y="93"/>
                </a:lnTo>
                <a:lnTo>
                  <a:pt x="46" y="94"/>
                </a:lnTo>
                <a:lnTo>
                  <a:pt x="47" y="95"/>
                </a:lnTo>
                <a:lnTo>
                  <a:pt x="48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49" y="97"/>
                </a:lnTo>
                <a:lnTo>
                  <a:pt x="50" y="97"/>
                </a:lnTo>
                <a:lnTo>
                  <a:pt x="50" y="98"/>
                </a:lnTo>
                <a:lnTo>
                  <a:pt x="50" y="98"/>
                </a:lnTo>
                <a:lnTo>
                  <a:pt x="50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1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3" y="98"/>
                </a:lnTo>
                <a:lnTo>
                  <a:pt x="53" y="99"/>
                </a:lnTo>
                <a:lnTo>
                  <a:pt x="53" y="99"/>
                </a:lnTo>
                <a:lnTo>
                  <a:pt x="53" y="99"/>
                </a:lnTo>
                <a:lnTo>
                  <a:pt x="53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4" y="99"/>
                </a:lnTo>
                <a:lnTo>
                  <a:pt x="55" y="99"/>
                </a:lnTo>
                <a:lnTo>
                  <a:pt x="55" y="99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6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6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6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7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5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3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0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1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90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1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9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6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9" y="85"/>
                </a:lnTo>
                <a:lnTo>
                  <a:pt x="58" y="85"/>
                </a:lnTo>
                <a:lnTo>
                  <a:pt x="58" y="85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4"/>
                </a:lnTo>
                <a:lnTo>
                  <a:pt x="58" y="83"/>
                </a:lnTo>
                <a:lnTo>
                  <a:pt x="58" y="83"/>
                </a:lnTo>
                <a:lnTo>
                  <a:pt x="58" y="83"/>
                </a:lnTo>
                <a:lnTo>
                  <a:pt x="58" y="83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8" y="82"/>
                </a:lnTo>
                <a:lnTo>
                  <a:pt x="57" y="82"/>
                </a:lnTo>
                <a:lnTo>
                  <a:pt x="57" y="82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7" y="81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6" y="80"/>
                </a:lnTo>
                <a:lnTo>
                  <a:pt x="59" y="78"/>
                </a:lnTo>
                <a:lnTo>
                  <a:pt x="63" y="76"/>
                </a:lnTo>
                <a:lnTo>
                  <a:pt x="63" y="76"/>
                </a:lnTo>
                <a:lnTo>
                  <a:pt x="63" y="76"/>
                </a:lnTo>
                <a:lnTo>
                  <a:pt x="63" y="75"/>
                </a:lnTo>
                <a:lnTo>
                  <a:pt x="63" y="75"/>
                </a:lnTo>
                <a:lnTo>
                  <a:pt x="64" y="75"/>
                </a:lnTo>
                <a:lnTo>
                  <a:pt x="65" y="75"/>
                </a:lnTo>
                <a:lnTo>
                  <a:pt x="65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6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7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4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70" y="77"/>
                </a:lnTo>
                <a:lnTo>
                  <a:pt x="71" y="77"/>
                </a:lnTo>
                <a:lnTo>
                  <a:pt x="71" y="77"/>
                </a:lnTo>
                <a:lnTo>
                  <a:pt x="72" y="77"/>
                </a:lnTo>
                <a:lnTo>
                  <a:pt x="72" y="77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5" y="76"/>
                </a:lnTo>
                <a:lnTo>
                  <a:pt x="75" y="75"/>
                </a:lnTo>
                <a:lnTo>
                  <a:pt x="75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7" y="75"/>
                </a:lnTo>
                <a:lnTo>
                  <a:pt x="77" y="75"/>
                </a:lnTo>
                <a:lnTo>
                  <a:pt x="78" y="75"/>
                </a:lnTo>
                <a:lnTo>
                  <a:pt x="78" y="75"/>
                </a:lnTo>
                <a:lnTo>
                  <a:pt x="78" y="75"/>
                </a:lnTo>
                <a:lnTo>
                  <a:pt x="79" y="75"/>
                </a:lnTo>
                <a:lnTo>
                  <a:pt x="79" y="75"/>
                </a:lnTo>
                <a:lnTo>
                  <a:pt x="79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0" y="75"/>
                </a:lnTo>
                <a:lnTo>
                  <a:pt x="81" y="75"/>
                </a:lnTo>
                <a:lnTo>
                  <a:pt x="81" y="75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1" y="74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1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2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7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5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3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5" y="74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3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7" y="72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0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1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3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9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6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5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7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6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2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1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102" y="59"/>
                </a:lnTo>
                <a:lnTo>
                  <a:pt x="102" y="59"/>
                </a:lnTo>
                <a:lnTo>
                  <a:pt x="102" y="58"/>
                </a:lnTo>
                <a:lnTo>
                  <a:pt x="102" y="58"/>
                </a:lnTo>
                <a:lnTo>
                  <a:pt x="102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0" y="58"/>
                </a:lnTo>
                <a:lnTo>
                  <a:pt x="100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1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8"/>
                </a:lnTo>
                <a:lnTo>
                  <a:pt x="100" y="57"/>
                </a:lnTo>
                <a:lnTo>
                  <a:pt x="100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7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6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3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5" y="49"/>
                </a:lnTo>
                <a:lnTo>
                  <a:pt x="95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7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5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6"/>
                </a:lnTo>
                <a:lnTo>
                  <a:pt x="94" y="45"/>
                </a:lnTo>
                <a:lnTo>
                  <a:pt x="94" y="45"/>
                </a:lnTo>
                <a:lnTo>
                  <a:pt x="93" y="45"/>
                </a:lnTo>
                <a:lnTo>
                  <a:pt x="93" y="45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4"/>
                </a:lnTo>
                <a:lnTo>
                  <a:pt x="93" y="43"/>
                </a:lnTo>
                <a:lnTo>
                  <a:pt x="93" y="43"/>
                </a:lnTo>
                <a:lnTo>
                  <a:pt x="93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3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1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2" y="40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1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89" y="35"/>
                </a:lnTo>
                <a:lnTo>
                  <a:pt x="89" y="35"/>
                </a:lnTo>
                <a:lnTo>
                  <a:pt x="89" y="35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9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3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2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1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7" y="30"/>
                </a:lnTo>
                <a:lnTo>
                  <a:pt x="86" y="30"/>
                </a:lnTo>
                <a:lnTo>
                  <a:pt x="86" y="30"/>
                </a:lnTo>
                <a:lnTo>
                  <a:pt x="86" y="30"/>
                </a:lnTo>
                <a:lnTo>
                  <a:pt x="86" y="30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9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5" y="28"/>
                </a:lnTo>
                <a:lnTo>
                  <a:pt x="84" y="28"/>
                </a:lnTo>
                <a:lnTo>
                  <a:pt x="84" y="28"/>
                </a:lnTo>
                <a:lnTo>
                  <a:pt x="84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3" y="26"/>
                </a:lnTo>
                <a:lnTo>
                  <a:pt x="83" y="26"/>
                </a:lnTo>
                <a:lnTo>
                  <a:pt x="83" y="26"/>
                </a:lnTo>
                <a:lnTo>
                  <a:pt x="83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2" y="26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5"/>
                </a:lnTo>
                <a:lnTo>
                  <a:pt x="81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80" y="24"/>
                </a:lnTo>
                <a:lnTo>
                  <a:pt x="79" y="24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9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2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1"/>
                </a:ln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7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20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7" y="17"/>
                </a:lnTo>
                <a:lnTo>
                  <a:pt x="77" y="17"/>
                </a:lnTo>
                <a:lnTo>
                  <a:pt x="77" y="17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8" y="16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4"/>
                </a:lnTo>
                <a:lnTo>
                  <a:pt x="81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5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9"/>
                </a:lnTo>
                <a:lnTo>
                  <a:pt x="87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5"/>
                </a:lnTo>
                <a:lnTo>
                  <a:pt x="90" y="4"/>
                </a:lnTo>
                <a:lnTo>
                  <a:pt x="90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2" y="4"/>
                </a:lnTo>
                <a:lnTo>
                  <a:pt x="92" y="4"/>
                </a:lnTo>
                <a:lnTo>
                  <a:pt x="92" y="4"/>
                </a:lnTo>
                <a:lnTo>
                  <a:pt x="92" y="4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3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3"/>
                </a:lnTo>
                <a:lnTo>
                  <a:pt x="97" y="3"/>
                </a:lnTo>
                <a:lnTo>
                  <a:pt x="97" y="3"/>
                </a:lnTo>
                <a:lnTo>
                  <a:pt x="98" y="3"/>
                </a:lnTo>
                <a:lnTo>
                  <a:pt x="98" y="3"/>
                </a:lnTo>
                <a:lnTo>
                  <a:pt x="98" y="3"/>
                </a:lnTo>
                <a:lnTo>
                  <a:pt x="98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100" y="3"/>
                </a:lnTo>
                <a:lnTo>
                  <a:pt x="100" y="3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0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2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4" y="4"/>
                </a:lnTo>
                <a:lnTo>
                  <a:pt x="105" y="4"/>
                </a:lnTo>
                <a:lnTo>
                  <a:pt x="105" y="4"/>
                </a:lnTo>
                <a:lnTo>
                  <a:pt x="105" y="3"/>
                </a:lnTo>
                <a:lnTo>
                  <a:pt x="105" y="3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4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7" y="5"/>
                </a:lnTo>
                <a:lnTo>
                  <a:pt x="108" y="5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2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6"/>
                </a:lnTo>
                <a:lnTo>
                  <a:pt x="113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5" y="7"/>
                </a:lnTo>
                <a:lnTo>
                  <a:pt x="116" y="7"/>
                </a:lnTo>
                <a:lnTo>
                  <a:pt x="116" y="7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6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5"/>
                </a:lnTo>
                <a:lnTo>
                  <a:pt x="116" y="6"/>
                </a:lnTo>
                <a:lnTo>
                  <a:pt x="116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8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4"/>
                </a:lnTo>
                <a:lnTo>
                  <a:pt x="121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4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2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3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3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4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2"/>
                </a:lnTo>
                <a:lnTo>
                  <a:pt x="126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1"/>
                </a:lnTo>
                <a:lnTo>
                  <a:pt x="127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8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29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3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0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1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4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0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7" y="1"/>
                </a:lnTo>
                <a:lnTo>
                  <a:pt x="137" y="1"/>
                </a:lnTo>
                <a:lnTo>
                  <a:pt x="137" y="1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7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2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3"/>
                </a:lnTo>
                <a:lnTo>
                  <a:pt x="139" y="4"/>
                </a:lnTo>
                <a:lnTo>
                  <a:pt x="140" y="3"/>
                </a:lnTo>
                <a:lnTo>
                  <a:pt x="140" y="3"/>
                </a:lnTo>
                <a:lnTo>
                  <a:pt x="139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1" y="4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3"/>
                </a:lnTo>
                <a:lnTo>
                  <a:pt x="141" y="4"/>
                </a:lnTo>
                <a:lnTo>
                  <a:pt x="141" y="4"/>
                </a:lnTo>
                <a:lnTo>
                  <a:pt x="141" y="4"/>
                </a:lnTo>
                <a:lnTo>
                  <a:pt x="141" y="4"/>
                </a:lnTo>
                <a:lnTo>
                  <a:pt x="142" y="5"/>
                </a:lnTo>
                <a:lnTo>
                  <a:pt x="142" y="5"/>
                </a:lnTo>
                <a:lnTo>
                  <a:pt x="142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4" y="5"/>
                </a:lnTo>
                <a:lnTo>
                  <a:pt x="145" y="5"/>
                </a:lnTo>
                <a:lnTo>
                  <a:pt x="145" y="5"/>
                </a:lnTo>
                <a:lnTo>
                  <a:pt x="145" y="5"/>
                </a:lnTo>
                <a:lnTo>
                  <a:pt x="145" y="4"/>
                </a:lnTo>
                <a:lnTo>
                  <a:pt x="145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6" y="4"/>
                </a:lnTo>
                <a:lnTo>
                  <a:pt x="147" y="4"/>
                </a:lnTo>
                <a:lnTo>
                  <a:pt x="147" y="4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9" y="7"/>
                </a:lnTo>
                <a:lnTo>
                  <a:pt x="148" y="7"/>
                </a:lnTo>
                <a:lnTo>
                  <a:pt x="148" y="7"/>
                </a:lnTo>
                <a:lnTo>
                  <a:pt x="148" y="7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8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1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2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3" y="9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4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8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11"/>
                </a:lnTo>
                <a:lnTo>
                  <a:pt x="163" y="11"/>
                </a:lnTo>
                <a:lnTo>
                  <a:pt x="163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2" y="11"/>
                </a:lnTo>
                <a:lnTo>
                  <a:pt x="161" y="11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5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4" y="16"/>
                </a:lnTo>
                <a:lnTo>
                  <a:pt x="164" y="16"/>
                </a:lnTo>
                <a:lnTo>
                  <a:pt x="164" y="16"/>
                </a:lnTo>
                <a:lnTo>
                  <a:pt x="164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6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4" y="17"/>
                </a:lnTo>
                <a:lnTo>
                  <a:pt x="165" y="17"/>
                </a:lnTo>
                <a:lnTo>
                  <a:pt x="165" y="17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5" y="18"/>
                </a:lnTo>
                <a:lnTo>
                  <a:pt x="166" y="18"/>
                </a:lnTo>
                <a:lnTo>
                  <a:pt x="166" y="18"/>
                </a:lnTo>
                <a:lnTo>
                  <a:pt x="166" y="17"/>
                </a:lnTo>
                <a:lnTo>
                  <a:pt x="166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7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8" y="17"/>
                </a:lnTo>
                <a:lnTo>
                  <a:pt x="169" y="17"/>
                </a:lnTo>
                <a:lnTo>
                  <a:pt x="169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0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1" y="18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19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1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20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2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9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7"/>
                </a:lnTo>
                <a:lnTo>
                  <a:pt x="174" y="17"/>
                </a:lnTo>
                <a:lnTo>
                  <a:pt x="174" y="17"/>
                </a:lnTo>
                <a:lnTo>
                  <a:pt x="174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5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6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7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7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6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8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79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6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1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2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3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8" y="25"/>
                </a:lnTo>
                <a:lnTo>
                  <a:pt x="189" y="25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6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1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29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4" y="30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4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6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7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7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3"/>
                </a:lnTo>
                <a:lnTo>
                  <a:pt x="199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4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199" y="46"/>
                </a:lnTo>
                <a:lnTo>
                  <a:pt x="200" y="46"/>
                </a:lnTo>
                <a:lnTo>
                  <a:pt x="200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1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6"/>
                </a:lnTo>
                <a:lnTo>
                  <a:pt x="202" y="47"/>
                </a:lnTo>
                <a:lnTo>
                  <a:pt x="202" y="47"/>
                </a:lnTo>
                <a:lnTo>
                  <a:pt x="202" y="47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8"/>
                </a:lnTo>
                <a:lnTo>
                  <a:pt x="202" y="49"/>
                </a:lnTo>
                <a:lnTo>
                  <a:pt x="203" y="49"/>
                </a:lnTo>
                <a:lnTo>
                  <a:pt x="203" y="50"/>
                </a:lnTo>
                <a:lnTo>
                  <a:pt x="203" y="50"/>
                </a:lnTo>
                <a:lnTo>
                  <a:pt x="204" y="50"/>
                </a:lnTo>
                <a:lnTo>
                  <a:pt x="204" y="50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4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1"/>
                </a:lnTo>
                <a:lnTo>
                  <a:pt x="206" y="51"/>
                </a:lnTo>
                <a:lnTo>
                  <a:pt x="206" y="51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9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8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8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7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09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6"/>
                </a:lnTo>
                <a:lnTo>
                  <a:pt x="210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2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2" y="41"/>
                </a:lnTo>
                <a:lnTo>
                  <a:pt x="212" y="41"/>
                </a:lnTo>
                <a:lnTo>
                  <a:pt x="212" y="41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2" y="39"/>
                </a:lnTo>
                <a:lnTo>
                  <a:pt x="211" y="39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8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7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6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1" y="35"/>
                </a:lnTo>
                <a:lnTo>
                  <a:pt x="212" y="35"/>
                </a:lnTo>
                <a:lnTo>
                  <a:pt x="212" y="35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4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3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2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1"/>
                </a:lnTo>
                <a:lnTo>
                  <a:pt x="212" y="30"/>
                </a:lnTo>
                <a:lnTo>
                  <a:pt x="212" y="30"/>
                </a:lnTo>
                <a:lnTo>
                  <a:pt x="212" y="30"/>
                </a:lnTo>
                <a:lnTo>
                  <a:pt x="212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30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3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4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9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5" y="28"/>
                </a:lnTo>
                <a:lnTo>
                  <a:pt x="216" y="28"/>
                </a:lnTo>
                <a:lnTo>
                  <a:pt x="216" y="28"/>
                </a:lnTo>
                <a:lnTo>
                  <a:pt x="216" y="28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6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7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7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8"/>
                </a:lnTo>
                <a:lnTo>
                  <a:pt x="218" y="29"/>
                </a:lnTo>
                <a:lnTo>
                  <a:pt x="218" y="29"/>
                </a:lnTo>
                <a:lnTo>
                  <a:pt x="218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19" y="29"/>
                </a:lnTo>
                <a:lnTo>
                  <a:pt x="220" y="29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0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8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29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1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2"/>
                </a:lnTo>
                <a:lnTo>
                  <a:pt x="222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3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4"/>
                </a:lnTo>
                <a:lnTo>
                  <a:pt x="223" y="35"/>
                </a:lnTo>
                <a:lnTo>
                  <a:pt x="223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5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4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6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5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5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4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3"/>
                </a:lnTo>
                <a:lnTo>
                  <a:pt x="230" y="32"/>
                </a:lnTo>
                <a:lnTo>
                  <a:pt x="230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1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1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30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9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8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3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2" y="26"/>
                </a:lnTo>
                <a:lnTo>
                  <a:pt x="233" y="26"/>
                </a:lnTo>
                <a:lnTo>
                  <a:pt x="233" y="25"/>
                </a:lnTo>
                <a:lnTo>
                  <a:pt x="233" y="25"/>
                </a:lnTo>
                <a:lnTo>
                  <a:pt x="233" y="25"/>
                </a:lnTo>
                <a:lnTo>
                  <a:pt x="233" y="25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5" y="24"/>
                </a:lnTo>
                <a:lnTo>
                  <a:pt x="235" y="24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3"/>
                </a:lnTo>
                <a:lnTo>
                  <a:pt x="236" y="22"/>
                </a:lnTo>
                <a:lnTo>
                  <a:pt x="236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8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2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39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1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0" y="20"/>
                </a:lnTo>
                <a:lnTo>
                  <a:pt x="241" y="21"/>
                </a:lnTo>
                <a:lnTo>
                  <a:pt x="241" y="21"/>
                </a:lnTo>
                <a:lnTo>
                  <a:pt x="241" y="21"/>
                </a:lnTo>
                <a:lnTo>
                  <a:pt x="242" y="21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2"/>
                </a:lnTo>
                <a:lnTo>
                  <a:pt x="242" y="23"/>
                </a:lnTo>
                <a:lnTo>
                  <a:pt x="243" y="23"/>
                </a:lnTo>
                <a:lnTo>
                  <a:pt x="243" y="23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4"/>
                </a:lnTo>
                <a:lnTo>
                  <a:pt x="243" y="25"/>
                </a:lnTo>
                <a:lnTo>
                  <a:pt x="244" y="25"/>
                </a:lnTo>
                <a:lnTo>
                  <a:pt x="244" y="25"/>
                </a:lnTo>
                <a:lnTo>
                  <a:pt x="244" y="25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5" y="26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6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7"/>
                </a:lnTo>
                <a:lnTo>
                  <a:pt x="248" y="27"/>
                </a:lnTo>
                <a:lnTo>
                  <a:pt x="248" y="28"/>
                </a:lnTo>
                <a:lnTo>
                  <a:pt x="248" y="28"/>
                </a:lnTo>
                <a:lnTo>
                  <a:pt x="248" y="28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8" y="29"/>
                </a:lnTo>
                <a:lnTo>
                  <a:pt x="249" y="29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0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2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0" y="33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3" y="37"/>
                </a:lnTo>
                <a:lnTo>
                  <a:pt x="253" y="37"/>
                </a:lnTo>
                <a:lnTo>
                  <a:pt x="253" y="37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8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39"/>
                </a:lnTo>
                <a:lnTo>
                  <a:pt x="254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2"/>
                </a:lnTo>
                <a:lnTo>
                  <a:pt x="256" y="42"/>
                </a:lnTo>
                <a:lnTo>
                  <a:pt x="256" y="42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3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6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4"/>
                </a:lnTo>
                <a:lnTo>
                  <a:pt x="257" y="45"/>
                </a:lnTo>
                <a:lnTo>
                  <a:pt x="257" y="45"/>
                </a:lnTo>
                <a:lnTo>
                  <a:pt x="257" y="45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7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6"/>
                </a:lnTo>
                <a:lnTo>
                  <a:pt x="258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7"/>
                </a:lnTo>
                <a:lnTo>
                  <a:pt x="259" y="48"/>
                </a:lnTo>
                <a:lnTo>
                  <a:pt x="259" y="48"/>
                </a:lnTo>
                <a:lnTo>
                  <a:pt x="259" y="48"/>
                </a:lnTo>
                <a:lnTo>
                  <a:pt x="260" y="48"/>
                </a:lnTo>
                <a:lnTo>
                  <a:pt x="260" y="48"/>
                </a:lnTo>
                <a:lnTo>
                  <a:pt x="260" y="48"/>
                </a:lnTo>
                <a:lnTo>
                  <a:pt x="260" y="49"/>
                </a:lnTo>
                <a:lnTo>
                  <a:pt x="260" y="49"/>
                </a:lnTo>
                <a:lnTo>
                  <a:pt x="260" y="49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0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60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2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59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0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3"/>
                </a:lnTo>
                <a:lnTo>
                  <a:pt x="262" y="54"/>
                </a:lnTo>
                <a:lnTo>
                  <a:pt x="262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1" y="54"/>
                </a:lnTo>
                <a:lnTo>
                  <a:pt x="260" y="54"/>
                </a:lnTo>
                <a:lnTo>
                  <a:pt x="260" y="54"/>
                </a:lnTo>
                <a:lnTo>
                  <a:pt x="260" y="54"/>
                </a:lnTo>
                <a:lnTo>
                  <a:pt x="261" y="55"/>
                </a:lnTo>
                <a:lnTo>
                  <a:pt x="261" y="55"/>
                </a:lnTo>
                <a:lnTo>
                  <a:pt x="261" y="55"/>
                </a:lnTo>
                <a:lnTo>
                  <a:pt x="261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5"/>
                </a:lnTo>
                <a:lnTo>
                  <a:pt x="262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6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4" y="57"/>
                </a:lnTo>
                <a:lnTo>
                  <a:pt x="264" y="57"/>
                </a:lnTo>
                <a:lnTo>
                  <a:pt x="264" y="57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4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5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6" y="58"/>
                </a:lnTo>
                <a:lnTo>
                  <a:pt x="267" y="59"/>
                </a:lnTo>
                <a:lnTo>
                  <a:pt x="267" y="59"/>
                </a:lnTo>
                <a:lnTo>
                  <a:pt x="267" y="59"/>
                </a:lnTo>
                <a:lnTo>
                  <a:pt x="267" y="59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0"/>
                </a:lnTo>
                <a:lnTo>
                  <a:pt x="267" y="61"/>
                </a:lnTo>
                <a:lnTo>
                  <a:pt x="267" y="61"/>
                </a:lnTo>
                <a:lnTo>
                  <a:pt x="267" y="61"/>
                </a:lnTo>
                <a:lnTo>
                  <a:pt x="267" y="61"/>
                </a:lnTo>
                <a:lnTo>
                  <a:pt x="268" y="61"/>
                </a:lnTo>
                <a:lnTo>
                  <a:pt x="268" y="61"/>
                </a:lnTo>
                <a:lnTo>
                  <a:pt x="268" y="61"/>
                </a:lnTo>
                <a:lnTo>
                  <a:pt x="268" y="61"/>
                </a:lnTo>
                <a:lnTo>
                  <a:pt x="267" y="61"/>
                </a:lnTo>
                <a:lnTo>
                  <a:pt x="267" y="62"/>
                </a:lnTo>
                <a:lnTo>
                  <a:pt x="267" y="62"/>
                </a:lnTo>
                <a:lnTo>
                  <a:pt x="267" y="62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3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4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5"/>
                </a:lnTo>
                <a:lnTo>
                  <a:pt x="267" y="66"/>
                </a:lnTo>
                <a:lnTo>
                  <a:pt x="267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8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69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5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6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8"/>
                </a:lnTo>
                <a:lnTo>
                  <a:pt x="271" y="69"/>
                </a:lnTo>
                <a:lnTo>
                  <a:pt x="271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2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4" y="69"/>
                </a:lnTo>
                <a:lnTo>
                  <a:pt x="274" y="70"/>
                </a:lnTo>
                <a:lnTo>
                  <a:pt x="274" y="70"/>
                </a:lnTo>
                <a:lnTo>
                  <a:pt x="274" y="70"/>
                </a:lnTo>
                <a:lnTo>
                  <a:pt x="273" y="71"/>
                </a:lnTo>
                <a:lnTo>
                  <a:pt x="273" y="71"/>
                </a:lnTo>
                <a:lnTo>
                  <a:pt x="273" y="71"/>
                </a:lnTo>
                <a:lnTo>
                  <a:pt x="274" y="72"/>
                </a:lnTo>
                <a:lnTo>
                  <a:pt x="274" y="72"/>
                </a:lnTo>
                <a:lnTo>
                  <a:pt x="274" y="72"/>
                </a:lnTo>
                <a:lnTo>
                  <a:pt x="274" y="72"/>
                </a:lnTo>
                <a:lnTo>
                  <a:pt x="274" y="73"/>
                </a:lnTo>
                <a:lnTo>
                  <a:pt x="274" y="74"/>
                </a:lnTo>
                <a:lnTo>
                  <a:pt x="274" y="74"/>
                </a:lnTo>
                <a:lnTo>
                  <a:pt x="273" y="75"/>
                </a:lnTo>
                <a:lnTo>
                  <a:pt x="273" y="76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7" y="80"/>
                </a:lnTo>
                <a:lnTo>
                  <a:pt x="277" y="81"/>
                </a:lnTo>
                <a:lnTo>
                  <a:pt x="277" y="81"/>
                </a:lnTo>
                <a:lnTo>
                  <a:pt x="277" y="81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3"/>
                </a:lnTo>
                <a:lnTo>
                  <a:pt x="277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8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4"/>
                </a:lnTo>
                <a:lnTo>
                  <a:pt x="279" y="85"/>
                </a:lnTo>
                <a:lnTo>
                  <a:pt x="279" y="86"/>
                </a:lnTo>
                <a:lnTo>
                  <a:pt x="279" y="86"/>
                </a:lnTo>
                <a:lnTo>
                  <a:pt x="279" y="87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89"/>
                </a:lnTo>
                <a:lnTo>
                  <a:pt x="280" y="90"/>
                </a:lnTo>
                <a:lnTo>
                  <a:pt x="280" y="90"/>
                </a:lnTo>
                <a:lnTo>
                  <a:pt x="280" y="90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1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2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3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5"/>
                </a:lnTo>
                <a:lnTo>
                  <a:pt x="280" y="96"/>
                </a:lnTo>
                <a:lnTo>
                  <a:pt x="280" y="96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9"/>
                </a:lnTo>
                <a:lnTo>
                  <a:pt x="280" y="99"/>
                </a:lnTo>
                <a:lnTo>
                  <a:pt x="280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99"/>
                </a:lnTo>
                <a:lnTo>
                  <a:pt x="279" y="100"/>
                </a:lnTo>
                <a:lnTo>
                  <a:pt x="279" y="100"/>
                </a:lnTo>
                <a:lnTo>
                  <a:pt x="279" y="101"/>
                </a:lnTo>
                <a:lnTo>
                  <a:pt x="278" y="101"/>
                </a:lnTo>
                <a:lnTo>
                  <a:pt x="277" y="100"/>
                </a:lnTo>
                <a:lnTo>
                  <a:pt x="277" y="100"/>
                </a:lnTo>
                <a:lnTo>
                  <a:pt x="277" y="100"/>
                </a:lnTo>
                <a:lnTo>
                  <a:pt x="276" y="99"/>
                </a:lnTo>
                <a:lnTo>
                  <a:pt x="276" y="100"/>
                </a:lnTo>
                <a:lnTo>
                  <a:pt x="275" y="100"/>
                </a:lnTo>
                <a:lnTo>
                  <a:pt x="274" y="100"/>
                </a:lnTo>
                <a:lnTo>
                  <a:pt x="274" y="101"/>
                </a:lnTo>
                <a:lnTo>
                  <a:pt x="274" y="102"/>
                </a:lnTo>
                <a:lnTo>
                  <a:pt x="274" y="102"/>
                </a:lnTo>
                <a:lnTo>
                  <a:pt x="274" y="103"/>
                </a:lnTo>
                <a:lnTo>
                  <a:pt x="274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5"/>
                </a:lnTo>
                <a:lnTo>
                  <a:pt x="274" y="105"/>
                </a:lnTo>
                <a:lnTo>
                  <a:pt x="274" y="106"/>
                </a:lnTo>
                <a:lnTo>
                  <a:pt x="275" y="106"/>
                </a:lnTo>
                <a:lnTo>
                  <a:pt x="276" y="107"/>
                </a:lnTo>
                <a:lnTo>
                  <a:pt x="276" y="108"/>
                </a:lnTo>
                <a:lnTo>
                  <a:pt x="276" y="109"/>
                </a:lnTo>
                <a:lnTo>
                  <a:pt x="277" y="110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8" y="112"/>
                </a:lnTo>
                <a:lnTo>
                  <a:pt x="280" y="114"/>
                </a:lnTo>
                <a:lnTo>
                  <a:pt x="281" y="115"/>
                </a:lnTo>
                <a:lnTo>
                  <a:pt x="282" y="116"/>
                </a:lnTo>
                <a:lnTo>
                  <a:pt x="283" y="118"/>
                </a:lnTo>
                <a:lnTo>
                  <a:pt x="284" y="118"/>
                </a:lnTo>
                <a:lnTo>
                  <a:pt x="285" y="119"/>
                </a:lnTo>
                <a:lnTo>
                  <a:pt x="286" y="119"/>
                </a:lnTo>
                <a:lnTo>
                  <a:pt x="286" y="119"/>
                </a:lnTo>
                <a:lnTo>
                  <a:pt x="286" y="120"/>
                </a:lnTo>
                <a:lnTo>
                  <a:pt x="287" y="121"/>
                </a:lnTo>
                <a:lnTo>
                  <a:pt x="288" y="122"/>
                </a:lnTo>
                <a:lnTo>
                  <a:pt x="288" y="123"/>
                </a:lnTo>
                <a:lnTo>
                  <a:pt x="289" y="123"/>
                </a:lnTo>
                <a:lnTo>
                  <a:pt x="289" y="123"/>
                </a:lnTo>
                <a:lnTo>
                  <a:pt x="290" y="125"/>
                </a:lnTo>
                <a:lnTo>
                  <a:pt x="290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1" y="125"/>
                </a:lnTo>
                <a:lnTo>
                  <a:pt x="292" y="126"/>
                </a:lnTo>
                <a:lnTo>
                  <a:pt x="292" y="126"/>
                </a:lnTo>
                <a:lnTo>
                  <a:pt x="292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3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5" y="127"/>
                </a:lnTo>
                <a:lnTo>
                  <a:pt x="296" y="128"/>
                </a:lnTo>
                <a:lnTo>
                  <a:pt x="296" y="128"/>
                </a:lnTo>
                <a:lnTo>
                  <a:pt x="296" y="129"/>
                </a:lnTo>
                <a:lnTo>
                  <a:pt x="295" y="129"/>
                </a:lnTo>
                <a:lnTo>
                  <a:pt x="295" y="129"/>
                </a:lnTo>
                <a:lnTo>
                  <a:pt x="294" y="129"/>
                </a:lnTo>
                <a:lnTo>
                  <a:pt x="293" y="130"/>
                </a:lnTo>
                <a:lnTo>
                  <a:pt x="293" y="130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2"/>
                </a:lnTo>
                <a:lnTo>
                  <a:pt x="292" y="133"/>
                </a:lnTo>
                <a:lnTo>
                  <a:pt x="292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3"/>
                </a:lnTo>
                <a:lnTo>
                  <a:pt x="293" y="134"/>
                </a:lnTo>
                <a:lnTo>
                  <a:pt x="293" y="134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6"/>
                </a:lnTo>
                <a:lnTo>
                  <a:pt x="293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4" y="136"/>
                </a:lnTo>
                <a:lnTo>
                  <a:pt x="296" y="136"/>
                </a:lnTo>
                <a:lnTo>
                  <a:pt x="297" y="136"/>
                </a:lnTo>
                <a:lnTo>
                  <a:pt x="298" y="136"/>
                </a:lnTo>
                <a:lnTo>
                  <a:pt x="298" y="137"/>
                </a:lnTo>
                <a:lnTo>
                  <a:pt x="299" y="138"/>
                </a:lnTo>
                <a:lnTo>
                  <a:pt x="299" y="138"/>
                </a:lnTo>
                <a:lnTo>
                  <a:pt x="298" y="139"/>
                </a:lnTo>
                <a:lnTo>
                  <a:pt x="298" y="139"/>
                </a:lnTo>
                <a:lnTo>
                  <a:pt x="298" y="140"/>
                </a:lnTo>
                <a:lnTo>
                  <a:pt x="298" y="140"/>
                </a:lnTo>
                <a:lnTo>
                  <a:pt x="299" y="142"/>
                </a:lnTo>
                <a:lnTo>
                  <a:pt x="300" y="142"/>
                </a:lnTo>
                <a:lnTo>
                  <a:pt x="300" y="143"/>
                </a:lnTo>
                <a:lnTo>
                  <a:pt x="300" y="143"/>
                </a:lnTo>
                <a:lnTo>
                  <a:pt x="300" y="145"/>
                </a:lnTo>
                <a:lnTo>
                  <a:pt x="299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5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6"/>
                </a:lnTo>
                <a:lnTo>
                  <a:pt x="300" y="147"/>
                </a:lnTo>
                <a:lnTo>
                  <a:pt x="300" y="147"/>
                </a:lnTo>
                <a:lnTo>
                  <a:pt x="300" y="147"/>
                </a:lnTo>
                <a:lnTo>
                  <a:pt x="300" y="147"/>
                </a:lnTo>
                <a:lnTo>
                  <a:pt x="301" y="148"/>
                </a:lnTo>
                <a:lnTo>
                  <a:pt x="301" y="148"/>
                </a:lnTo>
                <a:lnTo>
                  <a:pt x="301" y="148"/>
                </a:lnTo>
                <a:lnTo>
                  <a:pt x="301" y="148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49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0"/>
                </a:lnTo>
                <a:lnTo>
                  <a:pt x="301" y="151"/>
                </a:lnTo>
                <a:lnTo>
                  <a:pt x="301" y="151"/>
                </a:lnTo>
                <a:lnTo>
                  <a:pt x="301" y="151"/>
                </a:lnTo>
                <a:lnTo>
                  <a:pt x="301" y="152"/>
                </a:lnTo>
                <a:lnTo>
                  <a:pt x="301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2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0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1" y="153"/>
                </a:lnTo>
                <a:lnTo>
                  <a:pt x="302" y="153"/>
                </a:lnTo>
                <a:lnTo>
                  <a:pt x="302" y="153"/>
                </a:lnTo>
                <a:lnTo>
                  <a:pt x="302" y="153"/>
                </a:lnTo>
                <a:lnTo>
                  <a:pt x="303" y="153"/>
                </a:lnTo>
                <a:lnTo>
                  <a:pt x="304" y="153"/>
                </a:lnTo>
                <a:lnTo>
                  <a:pt x="305" y="153"/>
                </a:lnTo>
                <a:lnTo>
                  <a:pt x="305" y="153"/>
                </a:lnTo>
                <a:lnTo>
                  <a:pt x="305" y="153"/>
                </a:lnTo>
                <a:lnTo>
                  <a:pt x="305" y="153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6"/>
                </a:lnTo>
                <a:lnTo>
                  <a:pt x="306" y="156"/>
                </a:lnTo>
                <a:lnTo>
                  <a:pt x="305" y="156"/>
                </a:lnTo>
                <a:lnTo>
                  <a:pt x="305" y="156"/>
                </a:lnTo>
                <a:lnTo>
                  <a:pt x="304" y="157"/>
                </a:lnTo>
                <a:lnTo>
                  <a:pt x="304" y="157"/>
                </a:lnTo>
                <a:lnTo>
                  <a:pt x="304" y="157"/>
                </a:lnTo>
                <a:lnTo>
                  <a:pt x="304" y="159"/>
                </a:lnTo>
                <a:lnTo>
                  <a:pt x="304" y="159"/>
                </a:lnTo>
                <a:lnTo>
                  <a:pt x="304" y="160"/>
                </a:lnTo>
                <a:lnTo>
                  <a:pt x="303" y="160"/>
                </a:lnTo>
                <a:lnTo>
                  <a:pt x="303" y="160"/>
                </a:lnTo>
                <a:lnTo>
                  <a:pt x="304" y="162"/>
                </a:lnTo>
                <a:lnTo>
                  <a:pt x="304" y="162"/>
                </a:lnTo>
                <a:lnTo>
                  <a:pt x="304" y="163"/>
                </a:lnTo>
                <a:lnTo>
                  <a:pt x="303" y="163"/>
                </a:lnTo>
                <a:lnTo>
                  <a:pt x="303" y="164"/>
                </a:lnTo>
                <a:lnTo>
                  <a:pt x="303" y="164"/>
                </a:lnTo>
                <a:lnTo>
                  <a:pt x="303" y="164"/>
                </a:lnTo>
                <a:lnTo>
                  <a:pt x="303" y="165"/>
                </a:lnTo>
                <a:lnTo>
                  <a:pt x="303" y="166"/>
                </a:lnTo>
                <a:lnTo>
                  <a:pt x="303" y="166"/>
                </a:lnTo>
                <a:lnTo>
                  <a:pt x="304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9"/>
                </a:lnTo>
                <a:lnTo>
                  <a:pt x="305" y="169"/>
                </a:lnTo>
                <a:lnTo>
                  <a:pt x="305" y="169"/>
                </a:lnTo>
                <a:lnTo>
                  <a:pt x="305" y="170"/>
                </a:lnTo>
                <a:lnTo>
                  <a:pt x="306" y="171"/>
                </a:lnTo>
                <a:lnTo>
                  <a:pt x="305" y="171"/>
                </a:lnTo>
                <a:lnTo>
                  <a:pt x="305" y="172"/>
                </a:lnTo>
                <a:lnTo>
                  <a:pt x="305" y="173"/>
                </a:lnTo>
                <a:lnTo>
                  <a:pt x="305" y="173"/>
                </a:lnTo>
                <a:lnTo>
                  <a:pt x="305" y="173"/>
                </a:lnTo>
                <a:lnTo>
                  <a:pt x="305" y="174"/>
                </a:lnTo>
                <a:lnTo>
                  <a:pt x="305" y="175"/>
                </a:lnTo>
                <a:lnTo>
                  <a:pt x="306" y="176"/>
                </a:lnTo>
                <a:lnTo>
                  <a:pt x="306" y="176"/>
                </a:lnTo>
                <a:lnTo>
                  <a:pt x="306" y="176"/>
                </a:lnTo>
                <a:lnTo>
                  <a:pt x="306" y="176"/>
                </a:lnTo>
                <a:lnTo>
                  <a:pt x="305" y="176"/>
                </a:lnTo>
                <a:lnTo>
                  <a:pt x="305" y="176"/>
                </a:lnTo>
                <a:lnTo>
                  <a:pt x="305" y="176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7"/>
                </a:lnTo>
                <a:lnTo>
                  <a:pt x="305" y="178"/>
                </a:lnTo>
                <a:lnTo>
                  <a:pt x="305" y="178"/>
                </a:lnTo>
                <a:lnTo>
                  <a:pt x="305" y="178"/>
                </a:lnTo>
                <a:lnTo>
                  <a:pt x="305" y="178"/>
                </a:lnTo>
                <a:lnTo>
                  <a:pt x="305" y="179"/>
                </a:lnTo>
                <a:lnTo>
                  <a:pt x="305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79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7" y="180"/>
                </a:lnTo>
                <a:lnTo>
                  <a:pt x="307" y="180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1"/>
                </a:lnTo>
                <a:lnTo>
                  <a:pt x="307" y="182"/>
                </a:lnTo>
                <a:lnTo>
                  <a:pt x="307" y="182"/>
                </a:lnTo>
                <a:lnTo>
                  <a:pt x="307" y="182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3"/>
                </a:lnTo>
                <a:lnTo>
                  <a:pt x="307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4"/>
                </a:lnTo>
                <a:lnTo>
                  <a:pt x="308" y="185"/>
                </a:lnTo>
                <a:lnTo>
                  <a:pt x="308" y="185"/>
                </a:lnTo>
                <a:lnTo>
                  <a:pt x="308" y="185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6"/>
                </a:lnTo>
                <a:lnTo>
                  <a:pt x="308" y="187"/>
                </a:lnTo>
                <a:lnTo>
                  <a:pt x="308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7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8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89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0" y="190"/>
                </a:lnTo>
                <a:lnTo>
                  <a:pt x="311" y="190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1" y="191"/>
                </a:lnTo>
                <a:lnTo>
                  <a:pt x="312" y="191"/>
                </a:lnTo>
                <a:lnTo>
                  <a:pt x="312" y="191"/>
                </a:lnTo>
                <a:lnTo>
                  <a:pt x="312" y="191"/>
                </a:lnTo>
                <a:lnTo>
                  <a:pt x="312" y="191"/>
                </a:lnTo>
                <a:lnTo>
                  <a:pt x="313" y="191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2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4"/>
                </a:lnTo>
                <a:lnTo>
                  <a:pt x="313" y="195"/>
                </a:lnTo>
                <a:lnTo>
                  <a:pt x="314" y="195"/>
                </a:lnTo>
                <a:lnTo>
                  <a:pt x="314" y="195"/>
                </a:lnTo>
                <a:lnTo>
                  <a:pt x="314" y="195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6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7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8"/>
                </a:lnTo>
                <a:lnTo>
                  <a:pt x="314" y="199"/>
                </a:lnTo>
                <a:lnTo>
                  <a:pt x="314" y="199"/>
                </a:lnTo>
                <a:lnTo>
                  <a:pt x="315" y="199"/>
                </a:lnTo>
                <a:lnTo>
                  <a:pt x="315" y="199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0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1"/>
                </a:lnTo>
                <a:lnTo>
                  <a:pt x="315" y="202"/>
                </a:lnTo>
                <a:lnTo>
                  <a:pt x="315" y="202"/>
                </a:lnTo>
                <a:lnTo>
                  <a:pt x="315" y="202"/>
                </a:lnTo>
                <a:lnTo>
                  <a:pt x="315" y="202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5" y="203"/>
                </a:lnTo>
                <a:lnTo>
                  <a:pt x="314" y="203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4" y="205"/>
                </a:lnTo>
                <a:lnTo>
                  <a:pt x="314" y="205"/>
                </a:lnTo>
                <a:lnTo>
                  <a:pt x="314" y="205"/>
                </a:lnTo>
                <a:lnTo>
                  <a:pt x="314" y="205"/>
                </a:lnTo>
                <a:lnTo>
                  <a:pt x="315" y="205"/>
                </a:lnTo>
                <a:lnTo>
                  <a:pt x="315" y="206"/>
                </a:lnTo>
                <a:lnTo>
                  <a:pt x="316" y="206"/>
                </a:lnTo>
                <a:lnTo>
                  <a:pt x="317" y="205"/>
                </a:lnTo>
                <a:lnTo>
                  <a:pt x="317" y="205"/>
                </a:lnTo>
                <a:lnTo>
                  <a:pt x="318" y="205"/>
                </a:lnTo>
                <a:lnTo>
                  <a:pt x="318" y="207"/>
                </a:lnTo>
                <a:lnTo>
                  <a:pt x="319" y="207"/>
                </a:lnTo>
                <a:lnTo>
                  <a:pt x="319" y="208"/>
                </a:lnTo>
                <a:lnTo>
                  <a:pt x="319" y="210"/>
                </a:lnTo>
                <a:lnTo>
                  <a:pt x="320" y="210"/>
                </a:lnTo>
                <a:lnTo>
                  <a:pt x="320" y="211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3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4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5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6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2" y="218"/>
                </a:lnTo>
                <a:lnTo>
                  <a:pt x="322" y="218"/>
                </a:lnTo>
                <a:lnTo>
                  <a:pt x="322" y="219"/>
                </a:lnTo>
                <a:lnTo>
                  <a:pt x="322" y="219"/>
                </a:lnTo>
                <a:lnTo>
                  <a:pt x="322" y="219"/>
                </a:lnTo>
                <a:lnTo>
                  <a:pt x="322" y="219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0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1"/>
                </a:lnTo>
                <a:lnTo>
                  <a:pt x="322" y="222"/>
                </a:lnTo>
                <a:lnTo>
                  <a:pt x="322" y="223"/>
                </a:lnTo>
                <a:lnTo>
                  <a:pt x="321" y="224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5"/>
                </a:lnTo>
                <a:lnTo>
                  <a:pt x="321" y="226"/>
                </a:lnTo>
                <a:lnTo>
                  <a:pt x="321" y="226"/>
                </a:lnTo>
                <a:lnTo>
                  <a:pt x="321" y="226"/>
                </a:lnTo>
                <a:lnTo>
                  <a:pt x="321" y="226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7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8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29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1"/>
                </a:lnTo>
                <a:lnTo>
                  <a:pt x="321" y="231"/>
                </a:lnTo>
                <a:lnTo>
                  <a:pt x="321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2" y="231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2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3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4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5"/>
                </a:lnTo>
                <a:lnTo>
                  <a:pt x="321" y="236"/>
                </a:lnTo>
                <a:lnTo>
                  <a:pt x="321" y="236"/>
                </a:lnTo>
                <a:lnTo>
                  <a:pt x="321" y="236"/>
                </a:lnTo>
                <a:lnTo>
                  <a:pt x="321" y="236"/>
                </a:lnTo>
                <a:lnTo>
                  <a:pt x="321" y="237"/>
                </a:lnTo>
                <a:lnTo>
                  <a:pt x="320" y="238"/>
                </a:lnTo>
                <a:lnTo>
                  <a:pt x="320" y="239"/>
                </a:lnTo>
                <a:lnTo>
                  <a:pt x="320" y="241"/>
                </a:lnTo>
                <a:lnTo>
                  <a:pt x="320" y="242"/>
                </a:lnTo>
                <a:lnTo>
                  <a:pt x="320" y="243"/>
                </a:lnTo>
                <a:lnTo>
                  <a:pt x="320" y="244"/>
                </a:lnTo>
                <a:lnTo>
                  <a:pt x="320" y="244"/>
                </a:lnTo>
                <a:lnTo>
                  <a:pt x="321" y="245"/>
                </a:lnTo>
                <a:lnTo>
                  <a:pt x="321" y="246"/>
                </a:lnTo>
                <a:lnTo>
                  <a:pt x="321" y="246"/>
                </a:lnTo>
                <a:lnTo>
                  <a:pt x="322" y="246"/>
                </a:lnTo>
                <a:lnTo>
                  <a:pt x="322" y="246"/>
                </a:lnTo>
                <a:lnTo>
                  <a:pt x="323" y="247"/>
                </a:lnTo>
                <a:lnTo>
                  <a:pt x="324" y="248"/>
                </a:lnTo>
                <a:lnTo>
                  <a:pt x="324" y="248"/>
                </a:lnTo>
                <a:lnTo>
                  <a:pt x="324" y="249"/>
                </a:lnTo>
                <a:lnTo>
                  <a:pt x="324" y="250"/>
                </a:lnTo>
                <a:lnTo>
                  <a:pt x="324" y="251"/>
                </a:lnTo>
                <a:lnTo>
                  <a:pt x="324" y="252"/>
                </a:lnTo>
                <a:lnTo>
                  <a:pt x="324" y="252"/>
                </a:lnTo>
                <a:lnTo>
                  <a:pt x="324" y="254"/>
                </a:lnTo>
                <a:lnTo>
                  <a:pt x="324" y="254"/>
                </a:lnTo>
                <a:lnTo>
                  <a:pt x="324" y="255"/>
                </a:lnTo>
                <a:lnTo>
                  <a:pt x="324" y="256"/>
                </a:lnTo>
                <a:lnTo>
                  <a:pt x="325" y="256"/>
                </a:lnTo>
                <a:lnTo>
                  <a:pt x="325" y="256"/>
                </a:lnTo>
                <a:lnTo>
                  <a:pt x="326" y="257"/>
                </a:lnTo>
                <a:lnTo>
                  <a:pt x="327" y="256"/>
                </a:lnTo>
                <a:lnTo>
                  <a:pt x="327" y="256"/>
                </a:lnTo>
                <a:lnTo>
                  <a:pt x="328" y="255"/>
                </a:lnTo>
                <a:lnTo>
                  <a:pt x="329" y="255"/>
                </a:lnTo>
                <a:lnTo>
                  <a:pt x="330" y="255"/>
                </a:lnTo>
                <a:lnTo>
                  <a:pt x="331" y="254"/>
                </a:lnTo>
                <a:lnTo>
                  <a:pt x="332" y="254"/>
                </a:lnTo>
                <a:lnTo>
                  <a:pt x="333" y="253"/>
                </a:lnTo>
                <a:lnTo>
                  <a:pt x="334" y="252"/>
                </a:lnTo>
                <a:lnTo>
                  <a:pt x="334" y="252"/>
                </a:lnTo>
                <a:lnTo>
                  <a:pt x="335" y="252"/>
                </a:lnTo>
                <a:lnTo>
                  <a:pt x="336" y="252"/>
                </a:lnTo>
                <a:lnTo>
                  <a:pt x="337" y="252"/>
                </a:lnTo>
                <a:lnTo>
                  <a:pt x="338" y="252"/>
                </a:lnTo>
                <a:lnTo>
                  <a:pt x="338" y="252"/>
                </a:lnTo>
                <a:lnTo>
                  <a:pt x="339" y="252"/>
                </a:lnTo>
                <a:lnTo>
                  <a:pt x="341" y="251"/>
                </a:lnTo>
                <a:lnTo>
                  <a:pt x="342" y="251"/>
                </a:lnTo>
                <a:lnTo>
                  <a:pt x="344" y="249"/>
                </a:lnTo>
                <a:lnTo>
                  <a:pt x="345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49"/>
                </a:lnTo>
                <a:lnTo>
                  <a:pt x="346" y="250"/>
                </a:lnTo>
                <a:lnTo>
                  <a:pt x="346" y="250"/>
                </a:lnTo>
                <a:lnTo>
                  <a:pt x="346" y="251"/>
                </a:lnTo>
                <a:lnTo>
                  <a:pt x="346" y="251"/>
                </a:lnTo>
                <a:lnTo>
                  <a:pt x="346" y="251"/>
                </a:lnTo>
                <a:lnTo>
                  <a:pt x="347" y="251"/>
                </a:lnTo>
                <a:lnTo>
                  <a:pt x="347" y="251"/>
                </a:lnTo>
                <a:lnTo>
                  <a:pt x="347" y="252"/>
                </a:lnTo>
                <a:lnTo>
                  <a:pt x="347" y="252"/>
                </a:lnTo>
                <a:lnTo>
                  <a:pt x="347" y="252"/>
                </a:lnTo>
                <a:lnTo>
                  <a:pt x="347" y="253"/>
                </a:lnTo>
                <a:lnTo>
                  <a:pt x="347" y="253"/>
                </a:lnTo>
                <a:lnTo>
                  <a:pt x="348" y="254"/>
                </a:lnTo>
                <a:lnTo>
                  <a:pt x="348" y="254"/>
                </a:lnTo>
                <a:lnTo>
                  <a:pt x="348" y="254"/>
                </a:lnTo>
                <a:lnTo>
                  <a:pt x="348" y="254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8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49" y="255"/>
                </a:lnTo>
                <a:lnTo>
                  <a:pt x="350" y="256"/>
                </a:lnTo>
                <a:lnTo>
                  <a:pt x="350" y="256"/>
                </a:lnTo>
                <a:lnTo>
                  <a:pt x="350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1" y="256"/>
                </a:lnTo>
                <a:lnTo>
                  <a:pt x="352" y="256"/>
                </a:lnTo>
                <a:lnTo>
                  <a:pt x="352" y="257"/>
                </a:lnTo>
                <a:lnTo>
                  <a:pt x="352" y="257"/>
                </a:lnTo>
                <a:lnTo>
                  <a:pt x="352" y="257"/>
                </a:lnTo>
                <a:lnTo>
                  <a:pt x="353" y="257"/>
                </a:lnTo>
                <a:lnTo>
                  <a:pt x="353" y="257"/>
                </a:lnTo>
                <a:lnTo>
                  <a:pt x="354" y="257"/>
                </a:lnTo>
                <a:lnTo>
                  <a:pt x="354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6" y="257"/>
                </a:lnTo>
                <a:lnTo>
                  <a:pt x="356" y="257"/>
                </a:lnTo>
                <a:lnTo>
                  <a:pt x="356" y="257"/>
                </a:lnTo>
                <a:lnTo>
                  <a:pt x="356" y="258"/>
                </a:lnTo>
                <a:lnTo>
                  <a:pt x="356" y="258"/>
                </a:lnTo>
                <a:lnTo>
                  <a:pt x="356" y="258"/>
                </a:lnTo>
                <a:lnTo>
                  <a:pt x="357" y="258"/>
                </a:lnTo>
                <a:lnTo>
                  <a:pt x="357" y="258"/>
                </a:lnTo>
                <a:lnTo>
                  <a:pt x="357" y="258"/>
                </a:lnTo>
                <a:lnTo>
                  <a:pt x="357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59"/>
                </a:lnTo>
                <a:lnTo>
                  <a:pt x="358" y="260"/>
                </a:lnTo>
                <a:lnTo>
                  <a:pt x="358" y="260"/>
                </a:lnTo>
                <a:lnTo>
                  <a:pt x="358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6" y="262"/>
                </a:lnTo>
                <a:lnTo>
                  <a:pt x="356" y="262"/>
                </a:lnTo>
                <a:lnTo>
                  <a:pt x="356" y="262"/>
                </a:lnTo>
                <a:lnTo>
                  <a:pt x="356" y="262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7" y="263"/>
                </a:lnTo>
                <a:lnTo>
                  <a:pt x="358" y="263"/>
                </a:lnTo>
                <a:lnTo>
                  <a:pt x="358" y="263"/>
                </a:lnTo>
                <a:lnTo>
                  <a:pt x="358" y="264"/>
                </a:lnTo>
                <a:lnTo>
                  <a:pt x="358" y="264"/>
                </a:lnTo>
                <a:lnTo>
                  <a:pt x="358" y="264"/>
                </a:lnTo>
                <a:lnTo>
                  <a:pt x="358" y="264"/>
                </a:lnTo>
                <a:lnTo>
                  <a:pt x="359" y="264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5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7"/>
                </a:lnTo>
                <a:lnTo>
                  <a:pt x="359" y="267"/>
                </a:lnTo>
                <a:lnTo>
                  <a:pt x="359" y="267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8"/>
                </a:lnTo>
                <a:lnTo>
                  <a:pt x="359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69"/>
                </a:lnTo>
                <a:lnTo>
                  <a:pt x="360" y="270"/>
                </a:lnTo>
                <a:lnTo>
                  <a:pt x="360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0"/>
                </a:lnTo>
                <a:lnTo>
                  <a:pt x="361" y="271"/>
                </a:lnTo>
                <a:lnTo>
                  <a:pt x="361" y="271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2"/>
                </a:lnTo>
                <a:lnTo>
                  <a:pt x="361" y="273"/>
                </a:lnTo>
                <a:lnTo>
                  <a:pt x="362" y="273"/>
                </a:lnTo>
                <a:lnTo>
                  <a:pt x="362" y="273"/>
                </a:lnTo>
                <a:lnTo>
                  <a:pt x="362" y="273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3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4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5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6"/>
                </a:lnTo>
                <a:lnTo>
                  <a:pt x="365" y="277"/>
                </a:lnTo>
                <a:lnTo>
                  <a:pt x="364" y="277"/>
                </a:lnTo>
                <a:lnTo>
                  <a:pt x="364" y="277"/>
                </a:lnTo>
                <a:lnTo>
                  <a:pt x="364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7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3" y="278"/>
                </a:lnTo>
                <a:lnTo>
                  <a:pt x="362" y="278"/>
                </a:lnTo>
                <a:lnTo>
                  <a:pt x="362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3" y="279"/>
                </a:lnTo>
                <a:lnTo>
                  <a:pt x="364" y="279"/>
                </a:lnTo>
                <a:lnTo>
                  <a:pt x="364" y="279"/>
                </a:lnTo>
                <a:lnTo>
                  <a:pt x="364" y="279"/>
                </a:lnTo>
                <a:lnTo>
                  <a:pt x="365" y="279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0"/>
                </a:lnTo>
                <a:lnTo>
                  <a:pt x="365" y="281"/>
                </a:lnTo>
                <a:lnTo>
                  <a:pt x="365" y="281"/>
                </a:lnTo>
                <a:lnTo>
                  <a:pt x="365" y="282"/>
                </a:lnTo>
                <a:lnTo>
                  <a:pt x="365" y="282"/>
                </a:lnTo>
                <a:lnTo>
                  <a:pt x="365" y="282"/>
                </a:lnTo>
                <a:lnTo>
                  <a:pt x="365" y="282"/>
                </a:lnTo>
                <a:lnTo>
                  <a:pt x="365" y="283"/>
                </a:lnTo>
                <a:lnTo>
                  <a:pt x="365" y="283"/>
                </a:lnTo>
                <a:lnTo>
                  <a:pt x="366" y="283"/>
                </a:lnTo>
                <a:lnTo>
                  <a:pt x="366" y="284"/>
                </a:lnTo>
                <a:lnTo>
                  <a:pt x="366" y="284"/>
                </a:lnTo>
                <a:lnTo>
                  <a:pt x="366" y="285"/>
                </a:lnTo>
                <a:lnTo>
                  <a:pt x="366" y="285"/>
                </a:lnTo>
                <a:lnTo>
                  <a:pt x="366" y="285"/>
                </a:lnTo>
                <a:lnTo>
                  <a:pt x="366" y="286"/>
                </a:lnTo>
                <a:lnTo>
                  <a:pt x="366" y="286"/>
                </a:lnTo>
                <a:lnTo>
                  <a:pt x="366" y="286"/>
                </a:lnTo>
                <a:lnTo>
                  <a:pt x="366" y="287"/>
                </a:lnTo>
                <a:lnTo>
                  <a:pt x="366" y="287"/>
                </a:lnTo>
                <a:lnTo>
                  <a:pt x="366" y="287"/>
                </a:lnTo>
                <a:lnTo>
                  <a:pt x="366" y="288"/>
                </a:lnTo>
                <a:lnTo>
                  <a:pt x="366" y="288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89"/>
                </a:lnTo>
                <a:lnTo>
                  <a:pt x="366" y="290"/>
                </a:lnTo>
                <a:lnTo>
                  <a:pt x="366" y="290"/>
                </a:lnTo>
                <a:lnTo>
                  <a:pt x="366" y="290"/>
                </a:lnTo>
                <a:lnTo>
                  <a:pt x="366" y="290"/>
                </a:lnTo>
                <a:lnTo>
                  <a:pt x="367" y="290"/>
                </a:lnTo>
                <a:lnTo>
                  <a:pt x="367" y="290"/>
                </a:lnTo>
                <a:lnTo>
                  <a:pt x="367" y="291"/>
                </a:lnTo>
                <a:lnTo>
                  <a:pt x="368" y="291"/>
                </a:lnTo>
                <a:lnTo>
                  <a:pt x="368" y="291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4"/>
                </a:lnTo>
                <a:lnTo>
                  <a:pt x="369" y="294"/>
                </a:lnTo>
                <a:lnTo>
                  <a:pt x="369" y="293"/>
                </a:lnTo>
                <a:lnTo>
                  <a:pt x="370" y="293"/>
                </a:lnTo>
                <a:lnTo>
                  <a:pt x="370" y="294"/>
                </a:lnTo>
                <a:lnTo>
                  <a:pt x="371" y="294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1" y="295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6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7"/>
                </a:lnTo>
                <a:lnTo>
                  <a:pt x="372" y="298"/>
                </a:lnTo>
                <a:lnTo>
                  <a:pt x="372" y="298"/>
                </a:lnTo>
                <a:lnTo>
                  <a:pt x="372" y="298"/>
                </a:lnTo>
                <a:lnTo>
                  <a:pt x="373" y="299"/>
                </a:lnTo>
                <a:lnTo>
                  <a:pt x="373" y="299"/>
                </a:lnTo>
                <a:lnTo>
                  <a:pt x="373" y="299"/>
                </a:lnTo>
                <a:lnTo>
                  <a:pt x="374" y="299"/>
                </a:lnTo>
                <a:lnTo>
                  <a:pt x="375" y="299"/>
                </a:lnTo>
                <a:lnTo>
                  <a:pt x="375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6" y="299"/>
                </a:lnTo>
                <a:lnTo>
                  <a:pt x="377" y="299"/>
                </a:lnTo>
                <a:lnTo>
                  <a:pt x="376" y="300"/>
                </a:lnTo>
                <a:lnTo>
                  <a:pt x="377" y="300"/>
                </a:lnTo>
                <a:lnTo>
                  <a:pt x="377" y="300"/>
                </a:lnTo>
                <a:lnTo>
                  <a:pt x="377" y="301"/>
                </a:lnTo>
                <a:lnTo>
                  <a:pt x="377" y="302"/>
                </a:lnTo>
                <a:lnTo>
                  <a:pt x="378" y="302"/>
                </a:lnTo>
                <a:lnTo>
                  <a:pt x="378" y="30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5555BA77-02B5-931B-D73F-280391767A2E}"/>
              </a:ext>
            </a:extLst>
          </p:cNvPr>
          <p:cNvSpPr>
            <a:spLocks/>
          </p:cNvSpPr>
          <p:nvPr/>
        </p:nvSpPr>
        <p:spPr bwMode="auto">
          <a:xfrm>
            <a:off x="5373206" y="1158876"/>
            <a:ext cx="1328737" cy="1323975"/>
          </a:xfrm>
          <a:custGeom>
            <a:avLst/>
            <a:gdLst>
              <a:gd name="T0" fmla="*/ 158 w 1428"/>
              <a:gd name="T1" fmla="*/ 704 h 1423"/>
              <a:gd name="T2" fmla="*/ 55 w 1428"/>
              <a:gd name="T3" fmla="*/ 664 h 1423"/>
              <a:gd name="T4" fmla="*/ 5 w 1428"/>
              <a:gd name="T5" fmla="*/ 637 h 1423"/>
              <a:gd name="T6" fmla="*/ 7 w 1428"/>
              <a:gd name="T7" fmla="*/ 584 h 1423"/>
              <a:gd name="T8" fmla="*/ 6 w 1428"/>
              <a:gd name="T9" fmla="*/ 443 h 1423"/>
              <a:gd name="T10" fmla="*/ 241 w 1428"/>
              <a:gd name="T11" fmla="*/ 194 h 1423"/>
              <a:gd name="T12" fmla="*/ 600 w 1428"/>
              <a:gd name="T13" fmla="*/ 40 h 1423"/>
              <a:gd name="T14" fmla="*/ 691 w 1428"/>
              <a:gd name="T15" fmla="*/ 21 h 1423"/>
              <a:gd name="T16" fmla="*/ 738 w 1428"/>
              <a:gd name="T17" fmla="*/ 48 h 1423"/>
              <a:gd name="T18" fmla="*/ 763 w 1428"/>
              <a:gd name="T19" fmla="*/ 96 h 1423"/>
              <a:gd name="T20" fmla="*/ 821 w 1428"/>
              <a:gd name="T21" fmla="*/ 118 h 1423"/>
              <a:gd name="T22" fmla="*/ 856 w 1428"/>
              <a:gd name="T23" fmla="*/ 157 h 1423"/>
              <a:gd name="T24" fmla="*/ 889 w 1428"/>
              <a:gd name="T25" fmla="*/ 201 h 1423"/>
              <a:gd name="T26" fmla="*/ 932 w 1428"/>
              <a:gd name="T27" fmla="*/ 232 h 1423"/>
              <a:gd name="T28" fmla="*/ 986 w 1428"/>
              <a:gd name="T29" fmla="*/ 229 h 1423"/>
              <a:gd name="T30" fmla="*/ 1031 w 1428"/>
              <a:gd name="T31" fmla="*/ 231 h 1423"/>
              <a:gd name="T32" fmla="*/ 1086 w 1428"/>
              <a:gd name="T33" fmla="*/ 224 h 1423"/>
              <a:gd name="T34" fmla="*/ 1138 w 1428"/>
              <a:gd name="T35" fmla="*/ 228 h 1423"/>
              <a:gd name="T36" fmla="*/ 1176 w 1428"/>
              <a:gd name="T37" fmla="*/ 212 h 1423"/>
              <a:gd name="T38" fmla="*/ 1232 w 1428"/>
              <a:gd name="T39" fmla="*/ 201 h 1423"/>
              <a:gd name="T40" fmla="*/ 1292 w 1428"/>
              <a:gd name="T41" fmla="*/ 201 h 1423"/>
              <a:gd name="T42" fmla="*/ 1332 w 1428"/>
              <a:gd name="T43" fmla="*/ 205 h 1423"/>
              <a:gd name="T44" fmla="*/ 1374 w 1428"/>
              <a:gd name="T45" fmla="*/ 225 h 1423"/>
              <a:gd name="T46" fmla="*/ 1413 w 1428"/>
              <a:gd name="T47" fmla="*/ 218 h 1423"/>
              <a:gd name="T48" fmla="*/ 1381 w 1428"/>
              <a:gd name="T49" fmla="*/ 279 h 1423"/>
              <a:gd name="T50" fmla="*/ 1240 w 1428"/>
              <a:gd name="T51" fmla="*/ 479 h 1423"/>
              <a:gd name="T52" fmla="*/ 1123 w 1428"/>
              <a:gd name="T53" fmla="*/ 646 h 1423"/>
              <a:gd name="T54" fmla="*/ 956 w 1428"/>
              <a:gd name="T55" fmla="*/ 842 h 1423"/>
              <a:gd name="T56" fmla="*/ 812 w 1428"/>
              <a:gd name="T57" fmla="*/ 1003 h 1423"/>
              <a:gd name="T58" fmla="*/ 791 w 1428"/>
              <a:gd name="T59" fmla="*/ 1423 h 1423"/>
              <a:gd name="T60" fmla="*/ 758 w 1428"/>
              <a:gd name="T61" fmla="*/ 1407 h 1423"/>
              <a:gd name="T62" fmla="*/ 737 w 1428"/>
              <a:gd name="T63" fmla="*/ 1387 h 1423"/>
              <a:gd name="T64" fmla="*/ 718 w 1428"/>
              <a:gd name="T65" fmla="*/ 1353 h 1423"/>
              <a:gd name="T66" fmla="*/ 689 w 1428"/>
              <a:gd name="T67" fmla="*/ 1347 h 1423"/>
              <a:gd name="T68" fmla="*/ 668 w 1428"/>
              <a:gd name="T69" fmla="*/ 1335 h 1423"/>
              <a:gd name="T70" fmla="*/ 644 w 1428"/>
              <a:gd name="T71" fmla="*/ 1329 h 1423"/>
              <a:gd name="T72" fmla="*/ 628 w 1428"/>
              <a:gd name="T73" fmla="*/ 1311 h 1423"/>
              <a:gd name="T74" fmla="*/ 619 w 1428"/>
              <a:gd name="T75" fmla="*/ 1301 h 1423"/>
              <a:gd name="T76" fmla="*/ 606 w 1428"/>
              <a:gd name="T77" fmla="*/ 1291 h 1423"/>
              <a:gd name="T78" fmla="*/ 597 w 1428"/>
              <a:gd name="T79" fmla="*/ 1270 h 1423"/>
              <a:gd name="T80" fmla="*/ 591 w 1428"/>
              <a:gd name="T81" fmla="*/ 1252 h 1423"/>
              <a:gd name="T82" fmla="*/ 575 w 1428"/>
              <a:gd name="T83" fmla="*/ 1244 h 1423"/>
              <a:gd name="T84" fmla="*/ 562 w 1428"/>
              <a:gd name="T85" fmla="*/ 1230 h 1423"/>
              <a:gd name="T86" fmla="*/ 554 w 1428"/>
              <a:gd name="T87" fmla="*/ 1215 h 1423"/>
              <a:gd name="T88" fmla="*/ 547 w 1428"/>
              <a:gd name="T89" fmla="*/ 1201 h 1423"/>
              <a:gd name="T90" fmla="*/ 539 w 1428"/>
              <a:gd name="T91" fmla="*/ 1184 h 1423"/>
              <a:gd name="T92" fmla="*/ 533 w 1428"/>
              <a:gd name="T93" fmla="*/ 1165 h 1423"/>
              <a:gd name="T94" fmla="*/ 525 w 1428"/>
              <a:gd name="T95" fmla="*/ 1154 h 1423"/>
              <a:gd name="T96" fmla="*/ 521 w 1428"/>
              <a:gd name="T97" fmla="*/ 1143 h 1423"/>
              <a:gd name="T98" fmla="*/ 518 w 1428"/>
              <a:gd name="T99" fmla="*/ 1129 h 1423"/>
              <a:gd name="T100" fmla="*/ 512 w 1428"/>
              <a:gd name="T101" fmla="*/ 1111 h 1423"/>
              <a:gd name="T102" fmla="*/ 503 w 1428"/>
              <a:gd name="T103" fmla="*/ 1095 h 1423"/>
              <a:gd name="T104" fmla="*/ 500 w 1428"/>
              <a:gd name="T105" fmla="*/ 1079 h 1423"/>
              <a:gd name="T106" fmla="*/ 487 w 1428"/>
              <a:gd name="T107" fmla="*/ 1060 h 1423"/>
              <a:gd name="T108" fmla="*/ 499 w 1428"/>
              <a:gd name="T109" fmla="*/ 1039 h 1423"/>
              <a:gd name="T110" fmla="*/ 496 w 1428"/>
              <a:gd name="T111" fmla="*/ 1018 h 1423"/>
              <a:gd name="T112" fmla="*/ 482 w 1428"/>
              <a:gd name="T113" fmla="*/ 1002 h 1423"/>
              <a:gd name="T114" fmla="*/ 483 w 1428"/>
              <a:gd name="T115" fmla="*/ 990 h 1423"/>
              <a:gd name="T116" fmla="*/ 485 w 1428"/>
              <a:gd name="T117" fmla="*/ 980 h 1423"/>
              <a:gd name="T118" fmla="*/ 483 w 1428"/>
              <a:gd name="T119" fmla="*/ 968 h 1423"/>
              <a:gd name="T120" fmla="*/ 481 w 1428"/>
              <a:gd name="T121" fmla="*/ 958 h 1423"/>
              <a:gd name="T122" fmla="*/ 298 w 1428"/>
              <a:gd name="T123" fmla="*/ 849 h 1423"/>
              <a:gd name="T124" fmla="*/ 213 w 1428"/>
              <a:gd name="T125" fmla="*/ 754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8" h="1423">
                <a:moveTo>
                  <a:pt x="188" y="727"/>
                </a:moveTo>
                <a:lnTo>
                  <a:pt x="186" y="724"/>
                </a:lnTo>
                <a:lnTo>
                  <a:pt x="183" y="721"/>
                </a:lnTo>
                <a:lnTo>
                  <a:pt x="182" y="720"/>
                </a:lnTo>
                <a:lnTo>
                  <a:pt x="181" y="719"/>
                </a:lnTo>
                <a:lnTo>
                  <a:pt x="179" y="717"/>
                </a:lnTo>
                <a:lnTo>
                  <a:pt x="179" y="717"/>
                </a:lnTo>
                <a:lnTo>
                  <a:pt x="178" y="715"/>
                </a:lnTo>
                <a:lnTo>
                  <a:pt x="176" y="714"/>
                </a:lnTo>
                <a:lnTo>
                  <a:pt x="174" y="713"/>
                </a:lnTo>
                <a:lnTo>
                  <a:pt x="173" y="712"/>
                </a:lnTo>
                <a:lnTo>
                  <a:pt x="171" y="713"/>
                </a:lnTo>
                <a:lnTo>
                  <a:pt x="171" y="710"/>
                </a:lnTo>
                <a:lnTo>
                  <a:pt x="168" y="708"/>
                </a:lnTo>
                <a:lnTo>
                  <a:pt x="168" y="708"/>
                </a:lnTo>
                <a:lnTo>
                  <a:pt x="164" y="707"/>
                </a:lnTo>
                <a:lnTo>
                  <a:pt x="161" y="706"/>
                </a:lnTo>
                <a:lnTo>
                  <a:pt x="158" y="704"/>
                </a:lnTo>
                <a:lnTo>
                  <a:pt x="157" y="704"/>
                </a:lnTo>
                <a:lnTo>
                  <a:pt x="154" y="703"/>
                </a:lnTo>
                <a:lnTo>
                  <a:pt x="151" y="702"/>
                </a:lnTo>
                <a:lnTo>
                  <a:pt x="148" y="700"/>
                </a:lnTo>
                <a:lnTo>
                  <a:pt x="146" y="700"/>
                </a:lnTo>
                <a:lnTo>
                  <a:pt x="144" y="699"/>
                </a:lnTo>
                <a:lnTo>
                  <a:pt x="139" y="697"/>
                </a:lnTo>
                <a:lnTo>
                  <a:pt x="135" y="695"/>
                </a:lnTo>
                <a:lnTo>
                  <a:pt x="135" y="695"/>
                </a:lnTo>
                <a:lnTo>
                  <a:pt x="108" y="684"/>
                </a:lnTo>
                <a:lnTo>
                  <a:pt x="95" y="680"/>
                </a:lnTo>
                <a:lnTo>
                  <a:pt x="92" y="678"/>
                </a:lnTo>
                <a:lnTo>
                  <a:pt x="84" y="675"/>
                </a:lnTo>
                <a:lnTo>
                  <a:pt x="76" y="672"/>
                </a:lnTo>
                <a:lnTo>
                  <a:pt x="65" y="667"/>
                </a:lnTo>
                <a:lnTo>
                  <a:pt x="60" y="665"/>
                </a:lnTo>
                <a:lnTo>
                  <a:pt x="57" y="664"/>
                </a:lnTo>
                <a:lnTo>
                  <a:pt x="55" y="664"/>
                </a:lnTo>
                <a:lnTo>
                  <a:pt x="52" y="663"/>
                </a:lnTo>
                <a:lnTo>
                  <a:pt x="49" y="661"/>
                </a:lnTo>
                <a:lnTo>
                  <a:pt x="43" y="659"/>
                </a:lnTo>
                <a:lnTo>
                  <a:pt x="40" y="657"/>
                </a:lnTo>
                <a:lnTo>
                  <a:pt x="36" y="656"/>
                </a:lnTo>
                <a:lnTo>
                  <a:pt x="34" y="655"/>
                </a:lnTo>
                <a:lnTo>
                  <a:pt x="30" y="653"/>
                </a:lnTo>
                <a:lnTo>
                  <a:pt x="26" y="651"/>
                </a:lnTo>
                <a:lnTo>
                  <a:pt x="21" y="651"/>
                </a:lnTo>
                <a:lnTo>
                  <a:pt x="17" y="648"/>
                </a:lnTo>
                <a:lnTo>
                  <a:pt x="13" y="646"/>
                </a:lnTo>
                <a:lnTo>
                  <a:pt x="9" y="645"/>
                </a:lnTo>
                <a:lnTo>
                  <a:pt x="7" y="644"/>
                </a:lnTo>
                <a:lnTo>
                  <a:pt x="7" y="643"/>
                </a:lnTo>
                <a:lnTo>
                  <a:pt x="6" y="643"/>
                </a:lnTo>
                <a:lnTo>
                  <a:pt x="5" y="643"/>
                </a:lnTo>
                <a:lnTo>
                  <a:pt x="5" y="639"/>
                </a:lnTo>
                <a:lnTo>
                  <a:pt x="5" y="637"/>
                </a:lnTo>
                <a:lnTo>
                  <a:pt x="5" y="635"/>
                </a:lnTo>
                <a:lnTo>
                  <a:pt x="4" y="633"/>
                </a:lnTo>
                <a:lnTo>
                  <a:pt x="5" y="630"/>
                </a:lnTo>
                <a:lnTo>
                  <a:pt x="5" y="627"/>
                </a:lnTo>
                <a:lnTo>
                  <a:pt x="5" y="623"/>
                </a:lnTo>
                <a:lnTo>
                  <a:pt x="5" y="620"/>
                </a:lnTo>
                <a:lnTo>
                  <a:pt x="5" y="618"/>
                </a:lnTo>
                <a:lnTo>
                  <a:pt x="5" y="615"/>
                </a:lnTo>
                <a:lnTo>
                  <a:pt x="5" y="611"/>
                </a:lnTo>
                <a:lnTo>
                  <a:pt x="5" y="608"/>
                </a:lnTo>
                <a:lnTo>
                  <a:pt x="5" y="604"/>
                </a:lnTo>
                <a:lnTo>
                  <a:pt x="5" y="604"/>
                </a:lnTo>
                <a:lnTo>
                  <a:pt x="4" y="604"/>
                </a:lnTo>
                <a:lnTo>
                  <a:pt x="5" y="596"/>
                </a:lnTo>
                <a:lnTo>
                  <a:pt x="5" y="596"/>
                </a:lnTo>
                <a:lnTo>
                  <a:pt x="6" y="592"/>
                </a:lnTo>
                <a:lnTo>
                  <a:pt x="7" y="589"/>
                </a:lnTo>
                <a:lnTo>
                  <a:pt x="7" y="584"/>
                </a:lnTo>
                <a:lnTo>
                  <a:pt x="7" y="574"/>
                </a:lnTo>
                <a:lnTo>
                  <a:pt x="6" y="541"/>
                </a:lnTo>
                <a:lnTo>
                  <a:pt x="6" y="515"/>
                </a:lnTo>
                <a:lnTo>
                  <a:pt x="5" y="512"/>
                </a:lnTo>
                <a:lnTo>
                  <a:pt x="5" y="510"/>
                </a:lnTo>
                <a:lnTo>
                  <a:pt x="5" y="510"/>
                </a:lnTo>
                <a:lnTo>
                  <a:pt x="5" y="510"/>
                </a:lnTo>
                <a:lnTo>
                  <a:pt x="5" y="504"/>
                </a:lnTo>
                <a:lnTo>
                  <a:pt x="6" y="499"/>
                </a:lnTo>
                <a:lnTo>
                  <a:pt x="6" y="487"/>
                </a:lnTo>
                <a:lnTo>
                  <a:pt x="6" y="480"/>
                </a:lnTo>
                <a:lnTo>
                  <a:pt x="6" y="476"/>
                </a:lnTo>
                <a:lnTo>
                  <a:pt x="6" y="471"/>
                </a:lnTo>
                <a:lnTo>
                  <a:pt x="6" y="471"/>
                </a:lnTo>
                <a:lnTo>
                  <a:pt x="6" y="467"/>
                </a:lnTo>
                <a:lnTo>
                  <a:pt x="7" y="459"/>
                </a:lnTo>
                <a:lnTo>
                  <a:pt x="6" y="450"/>
                </a:lnTo>
                <a:lnTo>
                  <a:pt x="6" y="443"/>
                </a:lnTo>
                <a:lnTo>
                  <a:pt x="6" y="443"/>
                </a:lnTo>
                <a:lnTo>
                  <a:pt x="6" y="443"/>
                </a:lnTo>
                <a:lnTo>
                  <a:pt x="6" y="440"/>
                </a:lnTo>
                <a:lnTo>
                  <a:pt x="6" y="433"/>
                </a:lnTo>
                <a:lnTo>
                  <a:pt x="5" y="418"/>
                </a:lnTo>
                <a:lnTo>
                  <a:pt x="5" y="418"/>
                </a:lnTo>
                <a:lnTo>
                  <a:pt x="5" y="418"/>
                </a:lnTo>
                <a:lnTo>
                  <a:pt x="0" y="412"/>
                </a:lnTo>
                <a:lnTo>
                  <a:pt x="2" y="410"/>
                </a:lnTo>
                <a:lnTo>
                  <a:pt x="4" y="405"/>
                </a:lnTo>
                <a:lnTo>
                  <a:pt x="28" y="352"/>
                </a:lnTo>
                <a:lnTo>
                  <a:pt x="59" y="282"/>
                </a:lnTo>
                <a:lnTo>
                  <a:pt x="104" y="262"/>
                </a:lnTo>
                <a:lnTo>
                  <a:pt x="144" y="244"/>
                </a:lnTo>
                <a:lnTo>
                  <a:pt x="148" y="242"/>
                </a:lnTo>
                <a:lnTo>
                  <a:pt x="151" y="241"/>
                </a:lnTo>
                <a:lnTo>
                  <a:pt x="211" y="209"/>
                </a:lnTo>
                <a:lnTo>
                  <a:pt x="241" y="194"/>
                </a:lnTo>
                <a:lnTo>
                  <a:pt x="241" y="194"/>
                </a:lnTo>
                <a:lnTo>
                  <a:pt x="271" y="179"/>
                </a:lnTo>
                <a:lnTo>
                  <a:pt x="273" y="174"/>
                </a:lnTo>
                <a:lnTo>
                  <a:pt x="275" y="167"/>
                </a:lnTo>
                <a:lnTo>
                  <a:pt x="284" y="170"/>
                </a:lnTo>
                <a:lnTo>
                  <a:pt x="287" y="170"/>
                </a:lnTo>
                <a:lnTo>
                  <a:pt x="345" y="149"/>
                </a:lnTo>
                <a:lnTo>
                  <a:pt x="410" y="128"/>
                </a:lnTo>
                <a:lnTo>
                  <a:pt x="413" y="120"/>
                </a:lnTo>
                <a:lnTo>
                  <a:pt x="417" y="111"/>
                </a:lnTo>
                <a:lnTo>
                  <a:pt x="452" y="98"/>
                </a:lnTo>
                <a:lnTo>
                  <a:pt x="485" y="85"/>
                </a:lnTo>
                <a:lnTo>
                  <a:pt x="504" y="78"/>
                </a:lnTo>
                <a:lnTo>
                  <a:pt x="546" y="62"/>
                </a:lnTo>
                <a:lnTo>
                  <a:pt x="549" y="61"/>
                </a:lnTo>
                <a:lnTo>
                  <a:pt x="559" y="57"/>
                </a:lnTo>
                <a:lnTo>
                  <a:pt x="576" y="50"/>
                </a:lnTo>
                <a:lnTo>
                  <a:pt x="600" y="40"/>
                </a:lnTo>
                <a:lnTo>
                  <a:pt x="620" y="41"/>
                </a:lnTo>
                <a:lnTo>
                  <a:pt x="621" y="40"/>
                </a:lnTo>
                <a:lnTo>
                  <a:pt x="628" y="27"/>
                </a:lnTo>
                <a:lnTo>
                  <a:pt x="629" y="25"/>
                </a:lnTo>
                <a:lnTo>
                  <a:pt x="640" y="25"/>
                </a:lnTo>
                <a:lnTo>
                  <a:pt x="645" y="25"/>
                </a:lnTo>
                <a:lnTo>
                  <a:pt x="668" y="7"/>
                </a:lnTo>
                <a:lnTo>
                  <a:pt x="675" y="0"/>
                </a:lnTo>
                <a:lnTo>
                  <a:pt x="676" y="2"/>
                </a:lnTo>
                <a:lnTo>
                  <a:pt x="677" y="3"/>
                </a:lnTo>
                <a:lnTo>
                  <a:pt x="678" y="6"/>
                </a:lnTo>
                <a:lnTo>
                  <a:pt x="680" y="8"/>
                </a:lnTo>
                <a:lnTo>
                  <a:pt x="682" y="11"/>
                </a:lnTo>
                <a:lnTo>
                  <a:pt x="684" y="14"/>
                </a:lnTo>
                <a:lnTo>
                  <a:pt x="686" y="16"/>
                </a:lnTo>
                <a:lnTo>
                  <a:pt x="686" y="16"/>
                </a:lnTo>
                <a:lnTo>
                  <a:pt x="689" y="19"/>
                </a:lnTo>
                <a:lnTo>
                  <a:pt x="691" y="21"/>
                </a:lnTo>
                <a:lnTo>
                  <a:pt x="694" y="23"/>
                </a:lnTo>
                <a:lnTo>
                  <a:pt x="697" y="25"/>
                </a:lnTo>
                <a:lnTo>
                  <a:pt x="699" y="27"/>
                </a:lnTo>
                <a:lnTo>
                  <a:pt x="703" y="28"/>
                </a:lnTo>
                <a:lnTo>
                  <a:pt x="706" y="29"/>
                </a:lnTo>
                <a:lnTo>
                  <a:pt x="710" y="30"/>
                </a:lnTo>
                <a:lnTo>
                  <a:pt x="713" y="31"/>
                </a:lnTo>
                <a:lnTo>
                  <a:pt x="717" y="32"/>
                </a:lnTo>
                <a:lnTo>
                  <a:pt x="720" y="34"/>
                </a:lnTo>
                <a:lnTo>
                  <a:pt x="721" y="35"/>
                </a:lnTo>
                <a:lnTo>
                  <a:pt x="722" y="36"/>
                </a:lnTo>
                <a:lnTo>
                  <a:pt x="724" y="39"/>
                </a:lnTo>
                <a:lnTo>
                  <a:pt x="726" y="41"/>
                </a:lnTo>
                <a:lnTo>
                  <a:pt x="728" y="43"/>
                </a:lnTo>
                <a:lnTo>
                  <a:pt x="729" y="44"/>
                </a:lnTo>
                <a:lnTo>
                  <a:pt x="732" y="45"/>
                </a:lnTo>
                <a:lnTo>
                  <a:pt x="735" y="47"/>
                </a:lnTo>
                <a:lnTo>
                  <a:pt x="738" y="48"/>
                </a:lnTo>
                <a:lnTo>
                  <a:pt x="740" y="51"/>
                </a:lnTo>
                <a:lnTo>
                  <a:pt x="742" y="54"/>
                </a:lnTo>
                <a:lnTo>
                  <a:pt x="744" y="56"/>
                </a:lnTo>
                <a:lnTo>
                  <a:pt x="744" y="57"/>
                </a:lnTo>
                <a:lnTo>
                  <a:pt x="745" y="60"/>
                </a:lnTo>
                <a:lnTo>
                  <a:pt x="746" y="63"/>
                </a:lnTo>
                <a:lnTo>
                  <a:pt x="747" y="66"/>
                </a:lnTo>
                <a:lnTo>
                  <a:pt x="749" y="70"/>
                </a:lnTo>
                <a:lnTo>
                  <a:pt x="749" y="70"/>
                </a:lnTo>
                <a:lnTo>
                  <a:pt x="749" y="73"/>
                </a:lnTo>
                <a:lnTo>
                  <a:pt x="751" y="77"/>
                </a:lnTo>
                <a:lnTo>
                  <a:pt x="752" y="80"/>
                </a:lnTo>
                <a:lnTo>
                  <a:pt x="753" y="83"/>
                </a:lnTo>
                <a:lnTo>
                  <a:pt x="754" y="86"/>
                </a:lnTo>
                <a:lnTo>
                  <a:pt x="756" y="89"/>
                </a:lnTo>
                <a:lnTo>
                  <a:pt x="758" y="92"/>
                </a:lnTo>
                <a:lnTo>
                  <a:pt x="760" y="94"/>
                </a:lnTo>
                <a:lnTo>
                  <a:pt x="763" y="96"/>
                </a:lnTo>
                <a:lnTo>
                  <a:pt x="766" y="97"/>
                </a:lnTo>
                <a:lnTo>
                  <a:pt x="770" y="99"/>
                </a:lnTo>
                <a:lnTo>
                  <a:pt x="774" y="100"/>
                </a:lnTo>
                <a:lnTo>
                  <a:pt x="778" y="100"/>
                </a:lnTo>
                <a:lnTo>
                  <a:pt x="782" y="101"/>
                </a:lnTo>
                <a:lnTo>
                  <a:pt x="786" y="101"/>
                </a:lnTo>
                <a:lnTo>
                  <a:pt x="790" y="102"/>
                </a:lnTo>
                <a:lnTo>
                  <a:pt x="794" y="103"/>
                </a:lnTo>
                <a:lnTo>
                  <a:pt x="794" y="103"/>
                </a:lnTo>
                <a:lnTo>
                  <a:pt x="798" y="104"/>
                </a:lnTo>
                <a:lnTo>
                  <a:pt x="801" y="105"/>
                </a:lnTo>
                <a:lnTo>
                  <a:pt x="804" y="107"/>
                </a:lnTo>
                <a:lnTo>
                  <a:pt x="807" y="108"/>
                </a:lnTo>
                <a:lnTo>
                  <a:pt x="810" y="110"/>
                </a:lnTo>
                <a:lnTo>
                  <a:pt x="813" y="112"/>
                </a:lnTo>
                <a:lnTo>
                  <a:pt x="815" y="114"/>
                </a:lnTo>
                <a:lnTo>
                  <a:pt x="818" y="116"/>
                </a:lnTo>
                <a:lnTo>
                  <a:pt x="821" y="118"/>
                </a:lnTo>
                <a:lnTo>
                  <a:pt x="821" y="118"/>
                </a:lnTo>
                <a:lnTo>
                  <a:pt x="824" y="119"/>
                </a:lnTo>
                <a:lnTo>
                  <a:pt x="827" y="121"/>
                </a:lnTo>
                <a:lnTo>
                  <a:pt x="829" y="124"/>
                </a:lnTo>
                <a:lnTo>
                  <a:pt x="831" y="127"/>
                </a:lnTo>
                <a:lnTo>
                  <a:pt x="832" y="130"/>
                </a:lnTo>
                <a:lnTo>
                  <a:pt x="834" y="133"/>
                </a:lnTo>
                <a:lnTo>
                  <a:pt x="836" y="135"/>
                </a:lnTo>
                <a:lnTo>
                  <a:pt x="838" y="138"/>
                </a:lnTo>
                <a:lnTo>
                  <a:pt x="838" y="138"/>
                </a:lnTo>
                <a:lnTo>
                  <a:pt x="841" y="140"/>
                </a:lnTo>
                <a:lnTo>
                  <a:pt x="843" y="142"/>
                </a:lnTo>
                <a:lnTo>
                  <a:pt x="845" y="144"/>
                </a:lnTo>
                <a:lnTo>
                  <a:pt x="848" y="146"/>
                </a:lnTo>
                <a:lnTo>
                  <a:pt x="850" y="148"/>
                </a:lnTo>
                <a:lnTo>
                  <a:pt x="852" y="151"/>
                </a:lnTo>
                <a:lnTo>
                  <a:pt x="854" y="154"/>
                </a:lnTo>
                <a:lnTo>
                  <a:pt x="856" y="157"/>
                </a:lnTo>
                <a:lnTo>
                  <a:pt x="857" y="160"/>
                </a:lnTo>
                <a:lnTo>
                  <a:pt x="858" y="163"/>
                </a:lnTo>
                <a:lnTo>
                  <a:pt x="860" y="166"/>
                </a:lnTo>
                <a:lnTo>
                  <a:pt x="861" y="169"/>
                </a:lnTo>
                <a:lnTo>
                  <a:pt x="863" y="172"/>
                </a:lnTo>
                <a:lnTo>
                  <a:pt x="864" y="174"/>
                </a:lnTo>
                <a:lnTo>
                  <a:pt x="866" y="177"/>
                </a:lnTo>
                <a:lnTo>
                  <a:pt x="868" y="180"/>
                </a:lnTo>
                <a:lnTo>
                  <a:pt x="871" y="182"/>
                </a:lnTo>
                <a:lnTo>
                  <a:pt x="873" y="185"/>
                </a:lnTo>
                <a:lnTo>
                  <a:pt x="875" y="187"/>
                </a:lnTo>
                <a:lnTo>
                  <a:pt x="877" y="189"/>
                </a:lnTo>
                <a:lnTo>
                  <a:pt x="879" y="192"/>
                </a:lnTo>
                <a:lnTo>
                  <a:pt x="881" y="194"/>
                </a:lnTo>
                <a:lnTo>
                  <a:pt x="882" y="194"/>
                </a:lnTo>
                <a:lnTo>
                  <a:pt x="884" y="197"/>
                </a:lnTo>
                <a:lnTo>
                  <a:pt x="886" y="198"/>
                </a:lnTo>
                <a:lnTo>
                  <a:pt x="889" y="201"/>
                </a:lnTo>
                <a:lnTo>
                  <a:pt x="891" y="203"/>
                </a:lnTo>
                <a:lnTo>
                  <a:pt x="893" y="206"/>
                </a:lnTo>
                <a:lnTo>
                  <a:pt x="896" y="208"/>
                </a:lnTo>
                <a:lnTo>
                  <a:pt x="898" y="210"/>
                </a:lnTo>
                <a:lnTo>
                  <a:pt x="901" y="212"/>
                </a:lnTo>
                <a:lnTo>
                  <a:pt x="903" y="215"/>
                </a:lnTo>
                <a:lnTo>
                  <a:pt x="905" y="217"/>
                </a:lnTo>
                <a:lnTo>
                  <a:pt x="908" y="219"/>
                </a:lnTo>
                <a:lnTo>
                  <a:pt x="910" y="221"/>
                </a:lnTo>
                <a:lnTo>
                  <a:pt x="910" y="221"/>
                </a:lnTo>
                <a:lnTo>
                  <a:pt x="911" y="221"/>
                </a:lnTo>
                <a:lnTo>
                  <a:pt x="913" y="223"/>
                </a:lnTo>
                <a:lnTo>
                  <a:pt x="916" y="225"/>
                </a:lnTo>
                <a:lnTo>
                  <a:pt x="919" y="226"/>
                </a:lnTo>
                <a:lnTo>
                  <a:pt x="922" y="228"/>
                </a:lnTo>
                <a:lnTo>
                  <a:pt x="926" y="229"/>
                </a:lnTo>
                <a:lnTo>
                  <a:pt x="929" y="231"/>
                </a:lnTo>
                <a:lnTo>
                  <a:pt x="932" y="232"/>
                </a:lnTo>
                <a:lnTo>
                  <a:pt x="936" y="233"/>
                </a:lnTo>
                <a:lnTo>
                  <a:pt x="937" y="233"/>
                </a:lnTo>
                <a:lnTo>
                  <a:pt x="940" y="233"/>
                </a:lnTo>
                <a:lnTo>
                  <a:pt x="940" y="233"/>
                </a:lnTo>
                <a:lnTo>
                  <a:pt x="944" y="234"/>
                </a:lnTo>
                <a:lnTo>
                  <a:pt x="945" y="234"/>
                </a:lnTo>
                <a:lnTo>
                  <a:pt x="949" y="234"/>
                </a:lnTo>
                <a:lnTo>
                  <a:pt x="952" y="233"/>
                </a:lnTo>
                <a:lnTo>
                  <a:pt x="956" y="232"/>
                </a:lnTo>
                <a:lnTo>
                  <a:pt x="959" y="231"/>
                </a:lnTo>
                <a:lnTo>
                  <a:pt x="962" y="229"/>
                </a:lnTo>
                <a:lnTo>
                  <a:pt x="962" y="229"/>
                </a:lnTo>
                <a:lnTo>
                  <a:pt x="967" y="229"/>
                </a:lnTo>
                <a:lnTo>
                  <a:pt x="971" y="230"/>
                </a:lnTo>
                <a:lnTo>
                  <a:pt x="975" y="230"/>
                </a:lnTo>
                <a:lnTo>
                  <a:pt x="979" y="230"/>
                </a:lnTo>
                <a:lnTo>
                  <a:pt x="983" y="229"/>
                </a:lnTo>
                <a:lnTo>
                  <a:pt x="986" y="229"/>
                </a:lnTo>
                <a:lnTo>
                  <a:pt x="987" y="229"/>
                </a:lnTo>
                <a:lnTo>
                  <a:pt x="987" y="229"/>
                </a:lnTo>
                <a:lnTo>
                  <a:pt x="991" y="230"/>
                </a:lnTo>
                <a:lnTo>
                  <a:pt x="995" y="231"/>
                </a:lnTo>
                <a:lnTo>
                  <a:pt x="998" y="233"/>
                </a:lnTo>
                <a:lnTo>
                  <a:pt x="1001" y="234"/>
                </a:lnTo>
                <a:lnTo>
                  <a:pt x="1005" y="234"/>
                </a:lnTo>
                <a:lnTo>
                  <a:pt x="1008" y="233"/>
                </a:lnTo>
                <a:lnTo>
                  <a:pt x="1011" y="232"/>
                </a:lnTo>
                <a:lnTo>
                  <a:pt x="1015" y="231"/>
                </a:lnTo>
                <a:lnTo>
                  <a:pt x="1018" y="230"/>
                </a:lnTo>
                <a:lnTo>
                  <a:pt x="1018" y="230"/>
                </a:lnTo>
                <a:lnTo>
                  <a:pt x="1021" y="230"/>
                </a:lnTo>
                <a:lnTo>
                  <a:pt x="1023" y="230"/>
                </a:lnTo>
                <a:lnTo>
                  <a:pt x="1026" y="230"/>
                </a:lnTo>
                <a:lnTo>
                  <a:pt x="1027" y="230"/>
                </a:lnTo>
                <a:lnTo>
                  <a:pt x="1031" y="231"/>
                </a:lnTo>
                <a:lnTo>
                  <a:pt x="1031" y="231"/>
                </a:lnTo>
                <a:lnTo>
                  <a:pt x="1032" y="231"/>
                </a:lnTo>
                <a:lnTo>
                  <a:pt x="1035" y="231"/>
                </a:lnTo>
                <a:lnTo>
                  <a:pt x="1039" y="231"/>
                </a:lnTo>
                <a:lnTo>
                  <a:pt x="1043" y="229"/>
                </a:lnTo>
                <a:lnTo>
                  <a:pt x="1046" y="228"/>
                </a:lnTo>
                <a:lnTo>
                  <a:pt x="1049" y="226"/>
                </a:lnTo>
                <a:lnTo>
                  <a:pt x="1052" y="225"/>
                </a:lnTo>
                <a:lnTo>
                  <a:pt x="1056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3" y="226"/>
                </a:lnTo>
                <a:lnTo>
                  <a:pt x="1066" y="227"/>
                </a:lnTo>
                <a:lnTo>
                  <a:pt x="1069" y="229"/>
                </a:lnTo>
                <a:lnTo>
                  <a:pt x="1073" y="229"/>
                </a:lnTo>
                <a:lnTo>
                  <a:pt x="1077" y="228"/>
                </a:lnTo>
                <a:lnTo>
                  <a:pt x="1080" y="226"/>
                </a:lnTo>
                <a:lnTo>
                  <a:pt x="1082" y="225"/>
                </a:lnTo>
                <a:lnTo>
                  <a:pt x="1086" y="224"/>
                </a:lnTo>
                <a:lnTo>
                  <a:pt x="1090" y="225"/>
                </a:lnTo>
                <a:lnTo>
                  <a:pt x="1093" y="227"/>
                </a:lnTo>
                <a:lnTo>
                  <a:pt x="1096" y="228"/>
                </a:lnTo>
                <a:lnTo>
                  <a:pt x="1100" y="229"/>
                </a:lnTo>
                <a:lnTo>
                  <a:pt x="1103" y="229"/>
                </a:lnTo>
                <a:lnTo>
                  <a:pt x="1105" y="229"/>
                </a:lnTo>
                <a:lnTo>
                  <a:pt x="1108" y="229"/>
                </a:lnTo>
                <a:lnTo>
                  <a:pt x="1109" y="229"/>
                </a:lnTo>
                <a:lnTo>
                  <a:pt x="1111" y="228"/>
                </a:lnTo>
                <a:lnTo>
                  <a:pt x="1112" y="228"/>
                </a:lnTo>
                <a:lnTo>
                  <a:pt x="1114" y="226"/>
                </a:lnTo>
                <a:lnTo>
                  <a:pt x="1117" y="226"/>
                </a:lnTo>
                <a:lnTo>
                  <a:pt x="1118" y="225"/>
                </a:lnTo>
                <a:lnTo>
                  <a:pt x="1122" y="226"/>
                </a:lnTo>
                <a:lnTo>
                  <a:pt x="1126" y="227"/>
                </a:lnTo>
                <a:lnTo>
                  <a:pt x="1130" y="228"/>
                </a:lnTo>
                <a:lnTo>
                  <a:pt x="1134" y="228"/>
                </a:lnTo>
                <a:lnTo>
                  <a:pt x="1138" y="228"/>
                </a:lnTo>
                <a:lnTo>
                  <a:pt x="1141" y="226"/>
                </a:lnTo>
                <a:lnTo>
                  <a:pt x="1143" y="224"/>
                </a:lnTo>
                <a:lnTo>
                  <a:pt x="1144" y="224"/>
                </a:lnTo>
                <a:lnTo>
                  <a:pt x="1146" y="222"/>
                </a:lnTo>
                <a:lnTo>
                  <a:pt x="1146" y="222"/>
                </a:lnTo>
                <a:lnTo>
                  <a:pt x="1148" y="220"/>
                </a:lnTo>
                <a:lnTo>
                  <a:pt x="1148" y="220"/>
                </a:lnTo>
                <a:lnTo>
                  <a:pt x="1151" y="218"/>
                </a:lnTo>
                <a:lnTo>
                  <a:pt x="1154" y="217"/>
                </a:lnTo>
                <a:lnTo>
                  <a:pt x="1157" y="217"/>
                </a:lnTo>
                <a:lnTo>
                  <a:pt x="1158" y="217"/>
                </a:lnTo>
                <a:lnTo>
                  <a:pt x="1159" y="217"/>
                </a:lnTo>
                <a:lnTo>
                  <a:pt x="1160" y="217"/>
                </a:lnTo>
                <a:lnTo>
                  <a:pt x="1164" y="217"/>
                </a:lnTo>
                <a:lnTo>
                  <a:pt x="1167" y="217"/>
                </a:lnTo>
                <a:lnTo>
                  <a:pt x="1171" y="216"/>
                </a:lnTo>
                <a:lnTo>
                  <a:pt x="1174" y="214"/>
                </a:lnTo>
                <a:lnTo>
                  <a:pt x="1176" y="212"/>
                </a:lnTo>
                <a:lnTo>
                  <a:pt x="1179" y="211"/>
                </a:lnTo>
                <a:lnTo>
                  <a:pt x="1182" y="210"/>
                </a:lnTo>
                <a:lnTo>
                  <a:pt x="1183" y="210"/>
                </a:lnTo>
                <a:lnTo>
                  <a:pt x="1187" y="210"/>
                </a:lnTo>
                <a:lnTo>
                  <a:pt x="1191" y="211"/>
                </a:lnTo>
                <a:lnTo>
                  <a:pt x="1195" y="212"/>
                </a:lnTo>
                <a:lnTo>
                  <a:pt x="1199" y="212"/>
                </a:lnTo>
                <a:lnTo>
                  <a:pt x="1201" y="213"/>
                </a:lnTo>
                <a:lnTo>
                  <a:pt x="1203" y="213"/>
                </a:lnTo>
                <a:lnTo>
                  <a:pt x="1207" y="212"/>
                </a:lnTo>
                <a:lnTo>
                  <a:pt x="1210" y="211"/>
                </a:lnTo>
                <a:lnTo>
                  <a:pt x="1213" y="210"/>
                </a:lnTo>
                <a:lnTo>
                  <a:pt x="1216" y="208"/>
                </a:lnTo>
                <a:lnTo>
                  <a:pt x="1220" y="207"/>
                </a:lnTo>
                <a:lnTo>
                  <a:pt x="1223" y="206"/>
                </a:lnTo>
                <a:lnTo>
                  <a:pt x="1226" y="204"/>
                </a:lnTo>
                <a:lnTo>
                  <a:pt x="1229" y="203"/>
                </a:lnTo>
                <a:lnTo>
                  <a:pt x="1232" y="201"/>
                </a:lnTo>
                <a:lnTo>
                  <a:pt x="1236" y="201"/>
                </a:lnTo>
                <a:lnTo>
                  <a:pt x="1241" y="201"/>
                </a:lnTo>
                <a:lnTo>
                  <a:pt x="1244" y="202"/>
                </a:lnTo>
                <a:lnTo>
                  <a:pt x="1248" y="203"/>
                </a:lnTo>
                <a:lnTo>
                  <a:pt x="1251" y="205"/>
                </a:lnTo>
                <a:lnTo>
                  <a:pt x="1254" y="207"/>
                </a:lnTo>
                <a:lnTo>
                  <a:pt x="1256" y="209"/>
                </a:lnTo>
                <a:lnTo>
                  <a:pt x="1260" y="210"/>
                </a:lnTo>
                <a:lnTo>
                  <a:pt x="1262" y="212"/>
                </a:lnTo>
                <a:lnTo>
                  <a:pt x="1267" y="213"/>
                </a:lnTo>
                <a:lnTo>
                  <a:pt x="1271" y="212"/>
                </a:lnTo>
                <a:lnTo>
                  <a:pt x="1274" y="211"/>
                </a:lnTo>
                <a:lnTo>
                  <a:pt x="1277" y="209"/>
                </a:lnTo>
                <a:lnTo>
                  <a:pt x="1280" y="208"/>
                </a:lnTo>
                <a:lnTo>
                  <a:pt x="1283" y="206"/>
                </a:lnTo>
                <a:lnTo>
                  <a:pt x="1286" y="204"/>
                </a:lnTo>
                <a:lnTo>
                  <a:pt x="1289" y="203"/>
                </a:lnTo>
                <a:lnTo>
                  <a:pt x="1292" y="201"/>
                </a:lnTo>
                <a:lnTo>
                  <a:pt x="1295" y="200"/>
                </a:lnTo>
                <a:lnTo>
                  <a:pt x="1298" y="198"/>
                </a:lnTo>
                <a:lnTo>
                  <a:pt x="1300" y="196"/>
                </a:lnTo>
                <a:lnTo>
                  <a:pt x="1303" y="194"/>
                </a:lnTo>
                <a:lnTo>
                  <a:pt x="1305" y="194"/>
                </a:lnTo>
                <a:lnTo>
                  <a:pt x="1305" y="194"/>
                </a:lnTo>
                <a:lnTo>
                  <a:pt x="1306" y="194"/>
                </a:lnTo>
                <a:lnTo>
                  <a:pt x="1307" y="194"/>
                </a:lnTo>
                <a:lnTo>
                  <a:pt x="1309" y="194"/>
                </a:lnTo>
                <a:lnTo>
                  <a:pt x="1310" y="194"/>
                </a:lnTo>
                <a:lnTo>
                  <a:pt x="1311" y="194"/>
                </a:lnTo>
                <a:lnTo>
                  <a:pt x="1314" y="196"/>
                </a:lnTo>
                <a:lnTo>
                  <a:pt x="1317" y="197"/>
                </a:lnTo>
                <a:lnTo>
                  <a:pt x="1320" y="199"/>
                </a:lnTo>
                <a:lnTo>
                  <a:pt x="1322" y="202"/>
                </a:lnTo>
                <a:lnTo>
                  <a:pt x="1325" y="204"/>
                </a:lnTo>
                <a:lnTo>
                  <a:pt x="1328" y="205"/>
                </a:lnTo>
                <a:lnTo>
                  <a:pt x="1332" y="205"/>
                </a:lnTo>
                <a:lnTo>
                  <a:pt x="1335" y="204"/>
                </a:lnTo>
                <a:lnTo>
                  <a:pt x="1340" y="203"/>
                </a:lnTo>
                <a:lnTo>
                  <a:pt x="1344" y="204"/>
                </a:lnTo>
                <a:lnTo>
                  <a:pt x="1346" y="206"/>
                </a:lnTo>
                <a:lnTo>
                  <a:pt x="1347" y="207"/>
                </a:lnTo>
                <a:lnTo>
                  <a:pt x="1349" y="208"/>
                </a:lnTo>
                <a:lnTo>
                  <a:pt x="1350" y="211"/>
                </a:lnTo>
                <a:lnTo>
                  <a:pt x="1352" y="214"/>
                </a:lnTo>
                <a:lnTo>
                  <a:pt x="1354" y="217"/>
                </a:lnTo>
                <a:lnTo>
                  <a:pt x="1356" y="219"/>
                </a:lnTo>
                <a:lnTo>
                  <a:pt x="1358" y="220"/>
                </a:lnTo>
                <a:lnTo>
                  <a:pt x="1359" y="221"/>
                </a:lnTo>
                <a:lnTo>
                  <a:pt x="1363" y="222"/>
                </a:lnTo>
                <a:lnTo>
                  <a:pt x="1367" y="223"/>
                </a:lnTo>
                <a:lnTo>
                  <a:pt x="1370" y="223"/>
                </a:lnTo>
                <a:lnTo>
                  <a:pt x="1370" y="224"/>
                </a:lnTo>
                <a:lnTo>
                  <a:pt x="1374" y="225"/>
                </a:lnTo>
                <a:lnTo>
                  <a:pt x="1374" y="225"/>
                </a:lnTo>
                <a:lnTo>
                  <a:pt x="1377" y="227"/>
                </a:lnTo>
                <a:lnTo>
                  <a:pt x="1380" y="228"/>
                </a:lnTo>
                <a:lnTo>
                  <a:pt x="1384" y="229"/>
                </a:lnTo>
                <a:lnTo>
                  <a:pt x="1384" y="229"/>
                </a:lnTo>
                <a:lnTo>
                  <a:pt x="1388" y="229"/>
                </a:lnTo>
                <a:lnTo>
                  <a:pt x="1390" y="229"/>
                </a:lnTo>
                <a:lnTo>
                  <a:pt x="1392" y="228"/>
                </a:lnTo>
                <a:lnTo>
                  <a:pt x="1394" y="226"/>
                </a:lnTo>
                <a:lnTo>
                  <a:pt x="1396" y="225"/>
                </a:lnTo>
                <a:lnTo>
                  <a:pt x="1397" y="224"/>
                </a:lnTo>
                <a:lnTo>
                  <a:pt x="1400" y="223"/>
                </a:lnTo>
                <a:lnTo>
                  <a:pt x="1401" y="222"/>
                </a:lnTo>
                <a:lnTo>
                  <a:pt x="1403" y="221"/>
                </a:lnTo>
                <a:lnTo>
                  <a:pt x="1405" y="220"/>
                </a:lnTo>
                <a:lnTo>
                  <a:pt x="1406" y="220"/>
                </a:lnTo>
                <a:lnTo>
                  <a:pt x="1407" y="220"/>
                </a:lnTo>
                <a:lnTo>
                  <a:pt x="1409" y="219"/>
                </a:lnTo>
                <a:lnTo>
                  <a:pt x="1413" y="218"/>
                </a:lnTo>
                <a:lnTo>
                  <a:pt x="1415" y="217"/>
                </a:lnTo>
                <a:lnTo>
                  <a:pt x="1416" y="217"/>
                </a:lnTo>
                <a:lnTo>
                  <a:pt x="1419" y="215"/>
                </a:lnTo>
                <a:lnTo>
                  <a:pt x="1422" y="214"/>
                </a:lnTo>
                <a:lnTo>
                  <a:pt x="1424" y="212"/>
                </a:lnTo>
                <a:lnTo>
                  <a:pt x="1426" y="210"/>
                </a:lnTo>
                <a:lnTo>
                  <a:pt x="1427" y="209"/>
                </a:lnTo>
                <a:lnTo>
                  <a:pt x="1427" y="209"/>
                </a:lnTo>
                <a:lnTo>
                  <a:pt x="1428" y="208"/>
                </a:lnTo>
                <a:lnTo>
                  <a:pt x="1428" y="209"/>
                </a:lnTo>
                <a:lnTo>
                  <a:pt x="1427" y="213"/>
                </a:lnTo>
                <a:lnTo>
                  <a:pt x="1420" y="223"/>
                </a:lnTo>
                <a:lnTo>
                  <a:pt x="1412" y="234"/>
                </a:lnTo>
                <a:lnTo>
                  <a:pt x="1411" y="236"/>
                </a:lnTo>
                <a:lnTo>
                  <a:pt x="1404" y="245"/>
                </a:lnTo>
                <a:lnTo>
                  <a:pt x="1397" y="257"/>
                </a:lnTo>
                <a:lnTo>
                  <a:pt x="1389" y="268"/>
                </a:lnTo>
                <a:lnTo>
                  <a:pt x="1381" y="279"/>
                </a:lnTo>
                <a:lnTo>
                  <a:pt x="1373" y="290"/>
                </a:lnTo>
                <a:lnTo>
                  <a:pt x="1365" y="301"/>
                </a:lnTo>
                <a:lnTo>
                  <a:pt x="1357" y="312"/>
                </a:lnTo>
                <a:lnTo>
                  <a:pt x="1350" y="323"/>
                </a:lnTo>
                <a:lnTo>
                  <a:pt x="1342" y="334"/>
                </a:lnTo>
                <a:lnTo>
                  <a:pt x="1334" y="345"/>
                </a:lnTo>
                <a:lnTo>
                  <a:pt x="1326" y="357"/>
                </a:lnTo>
                <a:lnTo>
                  <a:pt x="1318" y="368"/>
                </a:lnTo>
                <a:lnTo>
                  <a:pt x="1311" y="379"/>
                </a:lnTo>
                <a:lnTo>
                  <a:pt x="1303" y="390"/>
                </a:lnTo>
                <a:lnTo>
                  <a:pt x="1295" y="401"/>
                </a:lnTo>
                <a:lnTo>
                  <a:pt x="1287" y="412"/>
                </a:lnTo>
                <a:lnTo>
                  <a:pt x="1279" y="423"/>
                </a:lnTo>
                <a:lnTo>
                  <a:pt x="1271" y="435"/>
                </a:lnTo>
                <a:lnTo>
                  <a:pt x="1264" y="446"/>
                </a:lnTo>
                <a:lnTo>
                  <a:pt x="1256" y="457"/>
                </a:lnTo>
                <a:lnTo>
                  <a:pt x="1248" y="468"/>
                </a:lnTo>
                <a:lnTo>
                  <a:pt x="1240" y="479"/>
                </a:lnTo>
                <a:lnTo>
                  <a:pt x="1233" y="490"/>
                </a:lnTo>
                <a:lnTo>
                  <a:pt x="1225" y="501"/>
                </a:lnTo>
                <a:lnTo>
                  <a:pt x="1217" y="512"/>
                </a:lnTo>
                <a:lnTo>
                  <a:pt x="1209" y="523"/>
                </a:lnTo>
                <a:lnTo>
                  <a:pt x="1204" y="530"/>
                </a:lnTo>
                <a:lnTo>
                  <a:pt x="1204" y="530"/>
                </a:lnTo>
                <a:lnTo>
                  <a:pt x="1201" y="535"/>
                </a:lnTo>
                <a:lnTo>
                  <a:pt x="1193" y="546"/>
                </a:lnTo>
                <a:lnTo>
                  <a:pt x="1185" y="557"/>
                </a:lnTo>
                <a:lnTo>
                  <a:pt x="1178" y="568"/>
                </a:lnTo>
                <a:lnTo>
                  <a:pt x="1170" y="579"/>
                </a:lnTo>
                <a:lnTo>
                  <a:pt x="1163" y="590"/>
                </a:lnTo>
                <a:lnTo>
                  <a:pt x="1157" y="598"/>
                </a:lnTo>
                <a:lnTo>
                  <a:pt x="1155" y="601"/>
                </a:lnTo>
                <a:lnTo>
                  <a:pt x="1147" y="613"/>
                </a:lnTo>
                <a:lnTo>
                  <a:pt x="1139" y="624"/>
                </a:lnTo>
                <a:lnTo>
                  <a:pt x="1131" y="635"/>
                </a:lnTo>
                <a:lnTo>
                  <a:pt x="1123" y="646"/>
                </a:lnTo>
                <a:lnTo>
                  <a:pt x="1115" y="657"/>
                </a:lnTo>
                <a:lnTo>
                  <a:pt x="1108" y="668"/>
                </a:lnTo>
                <a:lnTo>
                  <a:pt x="1100" y="679"/>
                </a:lnTo>
                <a:lnTo>
                  <a:pt x="1092" y="690"/>
                </a:lnTo>
                <a:lnTo>
                  <a:pt x="1085" y="701"/>
                </a:lnTo>
                <a:lnTo>
                  <a:pt x="1077" y="713"/>
                </a:lnTo>
                <a:lnTo>
                  <a:pt x="1069" y="724"/>
                </a:lnTo>
                <a:lnTo>
                  <a:pt x="1061" y="735"/>
                </a:lnTo>
                <a:lnTo>
                  <a:pt x="1053" y="746"/>
                </a:lnTo>
                <a:lnTo>
                  <a:pt x="1047" y="754"/>
                </a:lnTo>
                <a:lnTo>
                  <a:pt x="1036" y="765"/>
                </a:lnTo>
                <a:lnTo>
                  <a:pt x="1025" y="776"/>
                </a:lnTo>
                <a:lnTo>
                  <a:pt x="1013" y="787"/>
                </a:lnTo>
                <a:lnTo>
                  <a:pt x="1002" y="798"/>
                </a:lnTo>
                <a:lnTo>
                  <a:pt x="990" y="809"/>
                </a:lnTo>
                <a:lnTo>
                  <a:pt x="979" y="820"/>
                </a:lnTo>
                <a:lnTo>
                  <a:pt x="967" y="831"/>
                </a:lnTo>
                <a:lnTo>
                  <a:pt x="956" y="842"/>
                </a:lnTo>
                <a:lnTo>
                  <a:pt x="945" y="853"/>
                </a:lnTo>
                <a:lnTo>
                  <a:pt x="933" y="864"/>
                </a:lnTo>
                <a:lnTo>
                  <a:pt x="930" y="867"/>
                </a:lnTo>
                <a:lnTo>
                  <a:pt x="930" y="867"/>
                </a:lnTo>
                <a:lnTo>
                  <a:pt x="922" y="875"/>
                </a:lnTo>
                <a:lnTo>
                  <a:pt x="910" y="886"/>
                </a:lnTo>
                <a:lnTo>
                  <a:pt x="899" y="897"/>
                </a:lnTo>
                <a:lnTo>
                  <a:pt x="887" y="908"/>
                </a:lnTo>
                <a:lnTo>
                  <a:pt x="876" y="919"/>
                </a:lnTo>
                <a:lnTo>
                  <a:pt x="864" y="930"/>
                </a:lnTo>
                <a:lnTo>
                  <a:pt x="853" y="940"/>
                </a:lnTo>
                <a:lnTo>
                  <a:pt x="844" y="949"/>
                </a:lnTo>
                <a:lnTo>
                  <a:pt x="841" y="951"/>
                </a:lnTo>
                <a:lnTo>
                  <a:pt x="830" y="962"/>
                </a:lnTo>
                <a:lnTo>
                  <a:pt x="821" y="971"/>
                </a:lnTo>
                <a:lnTo>
                  <a:pt x="818" y="973"/>
                </a:lnTo>
                <a:lnTo>
                  <a:pt x="812" y="981"/>
                </a:lnTo>
                <a:lnTo>
                  <a:pt x="812" y="1003"/>
                </a:lnTo>
                <a:lnTo>
                  <a:pt x="813" y="1057"/>
                </a:lnTo>
                <a:lnTo>
                  <a:pt x="813" y="1158"/>
                </a:lnTo>
                <a:lnTo>
                  <a:pt x="813" y="1203"/>
                </a:lnTo>
                <a:lnTo>
                  <a:pt x="813" y="1259"/>
                </a:lnTo>
                <a:lnTo>
                  <a:pt x="813" y="1315"/>
                </a:lnTo>
                <a:lnTo>
                  <a:pt x="813" y="1323"/>
                </a:lnTo>
                <a:lnTo>
                  <a:pt x="813" y="1371"/>
                </a:lnTo>
                <a:lnTo>
                  <a:pt x="813" y="1419"/>
                </a:lnTo>
                <a:lnTo>
                  <a:pt x="806" y="1422"/>
                </a:lnTo>
                <a:lnTo>
                  <a:pt x="804" y="1422"/>
                </a:lnTo>
                <a:lnTo>
                  <a:pt x="803" y="1422"/>
                </a:lnTo>
                <a:lnTo>
                  <a:pt x="801" y="1423"/>
                </a:lnTo>
                <a:lnTo>
                  <a:pt x="801" y="1423"/>
                </a:lnTo>
                <a:lnTo>
                  <a:pt x="799" y="1423"/>
                </a:lnTo>
                <a:lnTo>
                  <a:pt x="797" y="1423"/>
                </a:lnTo>
                <a:lnTo>
                  <a:pt x="796" y="1423"/>
                </a:lnTo>
                <a:lnTo>
                  <a:pt x="793" y="1423"/>
                </a:lnTo>
                <a:lnTo>
                  <a:pt x="791" y="1423"/>
                </a:lnTo>
                <a:lnTo>
                  <a:pt x="786" y="1423"/>
                </a:lnTo>
                <a:lnTo>
                  <a:pt x="784" y="1423"/>
                </a:lnTo>
                <a:lnTo>
                  <a:pt x="782" y="1422"/>
                </a:lnTo>
                <a:lnTo>
                  <a:pt x="780" y="1420"/>
                </a:lnTo>
                <a:lnTo>
                  <a:pt x="775" y="1418"/>
                </a:lnTo>
                <a:lnTo>
                  <a:pt x="773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0" y="1416"/>
                </a:lnTo>
                <a:lnTo>
                  <a:pt x="769" y="1415"/>
                </a:lnTo>
                <a:lnTo>
                  <a:pt x="766" y="1414"/>
                </a:lnTo>
                <a:lnTo>
                  <a:pt x="765" y="1412"/>
                </a:lnTo>
                <a:lnTo>
                  <a:pt x="764" y="1411"/>
                </a:lnTo>
                <a:lnTo>
                  <a:pt x="762" y="1410"/>
                </a:lnTo>
                <a:lnTo>
                  <a:pt x="761" y="1410"/>
                </a:lnTo>
                <a:lnTo>
                  <a:pt x="760" y="1409"/>
                </a:lnTo>
                <a:lnTo>
                  <a:pt x="759" y="1408"/>
                </a:lnTo>
                <a:lnTo>
                  <a:pt x="758" y="1407"/>
                </a:lnTo>
                <a:lnTo>
                  <a:pt x="755" y="1406"/>
                </a:lnTo>
                <a:lnTo>
                  <a:pt x="755" y="1405"/>
                </a:lnTo>
                <a:lnTo>
                  <a:pt x="754" y="1404"/>
                </a:lnTo>
                <a:lnTo>
                  <a:pt x="747" y="1399"/>
                </a:lnTo>
                <a:lnTo>
                  <a:pt x="747" y="1398"/>
                </a:lnTo>
                <a:lnTo>
                  <a:pt x="746" y="1397"/>
                </a:lnTo>
                <a:lnTo>
                  <a:pt x="745" y="1397"/>
                </a:lnTo>
                <a:lnTo>
                  <a:pt x="744" y="1396"/>
                </a:lnTo>
                <a:lnTo>
                  <a:pt x="743" y="1395"/>
                </a:lnTo>
                <a:lnTo>
                  <a:pt x="743" y="1394"/>
                </a:lnTo>
                <a:lnTo>
                  <a:pt x="741" y="1392"/>
                </a:lnTo>
                <a:lnTo>
                  <a:pt x="740" y="1391"/>
                </a:lnTo>
                <a:lnTo>
                  <a:pt x="740" y="1390"/>
                </a:lnTo>
                <a:lnTo>
                  <a:pt x="739" y="1390"/>
                </a:lnTo>
                <a:lnTo>
                  <a:pt x="738" y="1389"/>
                </a:lnTo>
                <a:lnTo>
                  <a:pt x="738" y="1388"/>
                </a:lnTo>
                <a:lnTo>
                  <a:pt x="737" y="1388"/>
                </a:lnTo>
                <a:lnTo>
                  <a:pt x="737" y="1387"/>
                </a:lnTo>
                <a:lnTo>
                  <a:pt x="736" y="1386"/>
                </a:lnTo>
                <a:lnTo>
                  <a:pt x="736" y="1385"/>
                </a:lnTo>
                <a:lnTo>
                  <a:pt x="736" y="1384"/>
                </a:lnTo>
                <a:lnTo>
                  <a:pt x="735" y="1382"/>
                </a:lnTo>
                <a:lnTo>
                  <a:pt x="735" y="1382"/>
                </a:lnTo>
                <a:lnTo>
                  <a:pt x="734" y="1381"/>
                </a:lnTo>
                <a:lnTo>
                  <a:pt x="734" y="1380"/>
                </a:lnTo>
                <a:lnTo>
                  <a:pt x="731" y="1372"/>
                </a:lnTo>
                <a:lnTo>
                  <a:pt x="730" y="1370"/>
                </a:lnTo>
                <a:lnTo>
                  <a:pt x="730" y="1368"/>
                </a:lnTo>
                <a:lnTo>
                  <a:pt x="729" y="1366"/>
                </a:lnTo>
                <a:lnTo>
                  <a:pt x="728" y="1363"/>
                </a:lnTo>
                <a:lnTo>
                  <a:pt x="727" y="1362"/>
                </a:lnTo>
                <a:lnTo>
                  <a:pt x="726" y="1361"/>
                </a:lnTo>
                <a:lnTo>
                  <a:pt x="724" y="1360"/>
                </a:lnTo>
                <a:lnTo>
                  <a:pt x="722" y="1358"/>
                </a:lnTo>
                <a:lnTo>
                  <a:pt x="720" y="1355"/>
                </a:lnTo>
                <a:lnTo>
                  <a:pt x="718" y="1353"/>
                </a:lnTo>
                <a:lnTo>
                  <a:pt x="717" y="1354"/>
                </a:lnTo>
                <a:lnTo>
                  <a:pt x="716" y="1355"/>
                </a:lnTo>
                <a:lnTo>
                  <a:pt x="712" y="1351"/>
                </a:lnTo>
                <a:lnTo>
                  <a:pt x="711" y="1349"/>
                </a:lnTo>
                <a:lnTo>
                  <a:pt x="710" y="1348"/>
                </a:lnTo>
                <a:lnTo>
                  <a:pt x="708" y="1347"/>
                </a:lnTo>
                <a:lnTo>
                  <a:pt x="706" y="1345"/>
                </a:lnTo>
                <a:lnTo>
                  <a:pt x="706" y="1345"/>
                </a:lnTo>
                <a:lnTo>
                  <a:pt x="705" y="1345"/>
                </a:lnTo>
                <a:lnTo>
                  <a:pt x="705" y="1345"/>
                </a:lnTo>
                <a:lnTo>
                  <a:pt x="704" y="1345"/>
                </a:lnTo>
                <a:lnTo>
                  <a:pt x="703" y="1345"/>
                </a:lnTo>
                <a:lnTo>
                  <a:pt x="700" y="1345"/>
                </a:lnTo>
                <a:lnTo>
                  <a:pt x="698" y="1345"/>
                </a:lnTo>
                <a:lnTo>
                  <a:pt x="694" y="1346"/>
                </a:lnTo>
                <a:lnTo>
                  <a:pt x="692" y="1347"/>
                </a:lnTo>
                <a:lnTo>
                  <a:pt x="691" y="1346"/>
                </a:lnTo>
                <a:lnTo>
                  <a:pt x="689" y="1347"/>
                </a:lnTo>
                <a:lnTo>
                  <a:pt x="688" y="1347"/>
                </a:lnTo>
                <a:lnTo>
                  <a:pt x="684" y="1347"/>
                </a:lnTo>
                <a:lnTo>
                  <a:pt x="683" y="1346"/>
                </a:lnTo>
                <a:lnTo>
                  <a:pt x="682" y="1346"/>
                </a:lnTo>
                <a:lnTo>
                  <a:pt x="682" y="1345"/>
                </a:lnTo>
                <a:lnTo>
                  <a:pt x="681" y="1344"/>
                </a:lnTo>
                <a:lnTo>
                  <a:pt x="680" y="1343"/>
                </a:lnTo>
                <a:lnTo>
                  <a:pt x="680" y="1342"/>
                </a:lnTo>
                <a:lnTo>
                  <a:pt x="679" y="1341"/>
                </a:lnTo>
                <a:lnTo>
                  <a:pt x="678" y="1341"/>
                </a:lnTo>
                <a:lnTo>
                  <a:pt x="677" y="1340"/>
                </a:lnTo>
                <a:lnTo>
                  <a:pt x="676" y="1339"/>
                </a:lnTo>
                <a:lnTo>
                  <a:pt x="675" y="1338"/>
                </a:lnTo>
                <a:lnTo>
                  <a:pt x="674" y="1337"/>
                </a:lnTo>
                <a:lnTo>
                  <a:pt x="672" y="1337"/>
                </a:lnTo>
                <a:lnTo>
                  <a:pt x="670" y="1336"/>
                </a:lnTo>
                <a:lnTo>
                  <a:pt x="669" y="1335"/>
                </a:lnTo>
                <a:lnTo>
                  <a:pt x="668" y="1335"/>
                </a:lnTo>
                <a:lnTo>
                  <a:pt x="667" y="1334"/>
                </a:lnTo>
                <a:lnTo>
                  <a:pt x="666" y="1333"/>
                </a:lnTo>
                <a:lnTo>
                  <a:pt x="665" y="1333"/>
                </a:lnTo>
                <a:lnTo>
                  <a:pt x="664" y="1333"/>
                </a:lnTo>
                <a:lnTo>
                  <a:pt x="663" y="1332"/>
                </a:lnTo>
                <a:lnTo>
                  <a:pt x="662" y="1332"/>
                </a:lnTo>
                <a:lnTo>
                  <a:pt x="660" y="1331"/>
                </a:lnTo>
                <a:lnTo>
                  <a:pt x="658" y="1330"/>
                </a:lnTo>
                <a:lnTo>
                  <a:pt x="657" y="1330"/>
                </a:lnTo>
                <a:lnTo>
                  <a:pt x="656" y="1330"/>
                </a:lnTo>
                <a:lnTo>
                  <a:pt x="655" y="1330"/>
                </a:lnTo>
                <a:lnTo>
                  <a:pt x="653" y="1331"/>
                </a:lnTo>
                <a:lnTo>
                  <a:pt x="652" y="1331"/>
                </a:lnTo>
                <a:lnTo>
                  <a:pt x="650" y="1331"/>
                </a:lnTo>
                <a:lnTo>
                  <a:pt x="648" y="1331"/>
                </a:lnTo>
                <a:lnTo>
                  <a:pt x="647" y="1331"/>
                </a:lnTo>
                <a:lnTo>
                  <a:pt x="645" y="1330"/>
                </a:lnTo>
                <a:lnTo>
                  <a:pt x="644" y="1329"/>
                </a:lnTo>
                <a:lnTo>
                  <a:pt x="642" y="1328"/>
                </a:lnTo>
                <a:lnTo>
                  <a:pt x="641" y="1328"/>
                </a:lnTo>
                <a:lnTo>
                  <a:pt x="640" y="1327"/>
                </a:lnTo>
                <a:lnTo>
                  <a:pt x="639" y="1326"/>
                </a:lnTo>
                <a:lnTo>
                  <a:pt x="637" y="1325"/>
                </a:lnTo>
                <a:lnTo>
                  <a:pt x="636" y="1325"/>
                </a:lnTo>
                <a:lnTo>
                  <a:pt x="636" y="1323"/>
                </a:lnTo>
                <a:lnTo>
                  <a:pt x="635" y="1323"/>
                </a:lnTo>
                <a:lnTo>
                  <a:pt x="634" y="1322"/>
                </a:lnTo>
                <a:lnTo>
                  <a:pt x="631" y="1319"/>
                </a:lnTo>
                <a:lnTo>
                  <a:pt x="631" y="1318"/>
                </a:lnTo>
                <a:lnTo>
                  <a:pt x="630" y="1317"/>
                </a:lnTo>
                <a:lnTo>
                  <a:pt x="630" y="1317"/>
                </a:lnTo>
                <a:lnTo>
                  <a:pt x="629" y="1315"/>
                </a:lnTo>
                <a:lnTo>
                  <a:pt x="629" y="1314"/>
                </a:lnTo>
                <a:lnTo>
                  <a:pt x="629" y="1313"/>
                </a:lnTo>
                <a:lnTo>
                  <a:pt x="628" y="1312"/>
                </a:lnTo>
                <a:lnTo>
                  <a:pt x="628" y="1311"/>
                </a:lnTo>
                <a:lnTo>
                  <a:pt x="628" y="1311"/>
                </a:lnTo>
                <a:lnTo>
                  <a:pt x="628" y="1311"/>
                </a:lnTo>
                <a:lnTo>
                  <a:pt x="629" y="1311"/>
                </a:lnTo>
                <a:lnTo>
                  <a:pt x="629" y="1310"/>
                </a:lnTo>
                <a:lnTo>
                  <a:pt x="628" y="1309"/>
                </a:lnTo>
                <a:lnTo>
                  <a:pt x="627" y="1308"/>
                </a:lnTo>
                <a:lnTo>
                  <a:pt x="626" y="1307"/>
                </a:lnTo>
                <a:lnTo>
                  <a:pt x="625" y="1307"/>
                </a:lnTo>
                <a:lnTo>
                  <a:pt x="625" y="1307"/>
                </a:lnTo>
                <a:lnTo>
                  <a:pt x="624" y="1307"/>
                </a:lnTo>
                <a:lnTo>
                  <a:pt x="623" y="1306"/>
                </a:lnTo>
                <a:lnTo>
                  <a:pt x="623" y="1305"/>
                </a:lnTo>
                <a:lnTo>
                  <a:pt x="622" y="1305"/>
                </a:lnTo>
                <a:lnTo>
                  <a:pt x="621" y="1304"/>
                </a:lnTo>
                <a:lnTo>
                  <a:pt x="620" y="1304"/>
                </a:lnTo>
                <a:lnTo>
                  <a:pt x="620" y="1303"/>
                </a:lnTo>
                <a:lnTo>
                  <a:pt x="619" y="1303"/>
                </a:lnTo>
                <a:lnTo>
                  <a:pt x="619" y="1301"/>
                </a:lnTo>
                <a:lnTo>
                  <a:pt x="619" y="1301"/>
                </a:lnTo>
                <a:lnTo>
                  <a:pt x="618" y="1300"/>
                </a:lnTo>
                <a:lnTo>
                  <a:pt x="617" y="1299"/>
                </a:lnTo>
                <a:lnTo>
                  <a:pt x="617" y="1299"/>
                </a:lnTo>
                <a:lnTo>
                  <a:pt x="616" y="1298"/>
                </a:lnTo>
                <a:lnTo>
                  <a:pt x="615" y="1297"/>
                </a:lnTo>
                <a:lnTo>
                  <a:pt x="615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2" y="1295"/>
                </a:lnTo>
                <a:lnTo>
                  <a:pt x="611" y="1294"/>
                </a:lnTo>
                <a:lnTo>
                  <a:pt x="610" y="1294"/>
                </a:lnTo>
                <a:lnTo>
                  <a:pt x="609" y="1293"/>
                </a:lnTo>
                <a:lnTo>
                  <a:pt x="607" y="1293"/>
                </a:lnTo>
                <a:lnTo>
                  <a:pt x="607" y="1292"/>
                </a:lnTo>
                <a:lnTo>
                  <a:pt x="606" y="1292"/>
                </a:lnTo>
                <a:lnTo>
                  <a:pt x="606" y="1291"/>
                </a:lnTo>
                <a:lnTo>
                  <a:pt x="606" y="1291"/>
                </a:lnTo>
                <a:lnTo>
                  <a:pt x="605" y="1290"/>
                </a:lnTo>
                <a:lnTo>
                  <a:pt x="604" y="1290"/>
                </a:lnTo>
                <a:lnTo>
                  <a:pt x="604" y="1289"/>
                </a:lnTo>
                <a:lnTo>
                  <a:pt x="604" y="1288"/>
                </a:lnTo>
                <a:lnTo>
                  <a:pt x="604" y="1287"/>
                </a:lnTo>
                <a:lnTo>
                  <a:pt x="604" y="1286"/>
                </a:lnTo>
                <a:lnTo>
                  <a:pt x="604" y="1284"/>
                </a:lnTo>
                <a:lnTo>
                  <a:pt x="602" y="1283"/>
                </a:lnTo>
                <a:lnTo>
                  <a:pt x="600" y="1281"/>
                </a:lnTo>
                <a:lnTo>
                  <a:pt x="599" y="1280"/>
                </a:lnTo>
                <a:lnTo>
                  <a:pt x="598" y="1280"/>
                </a:lnTo>
                <a:lnTo>
                  <a:pt x="597" y="1278"/>
                </a:lnTo>
                <a:lnTo>
                  <a:pt x="597" y="1277"/>
                </a:lnTo>
                <a:lnTo>
                  <a:pt x="596" y="1276"/>
                </a:lnTo>
                <a:lnTo>
                  <a:pt x="596" y="1274"/>
                </a:lnTo>
                <a:lnTo>
                  <a:pt x="597" y="1272"/>
                </a:lnTo>
                <a:lnTo>
                  <a:pt x="597" y="1271"/>
                </a:lnTo>
                <a:lnTo>
                  <a:pt x="597" y="1270"/>
                </a:lnTo>
                <a:lnTo>
                  <a:pt x="597" y="1270"/>
                </a:lnTo>
                <a:lnTo>
                  <a:pt x="597" y="1269"/>
                </a:lnTo>
                <a:lnTo>
                  <a:pt x="597" y="1269"/>
                </a:lnTo>
                <a:lnTo>
                  <a:pt x="597" y="1268"/>
                </a:lnTo>
                <a:lnTo>
                  <a:pt x="596" y="1267"/>
                </a:lnTo>
                <a:lnTo>
                  <a:pt x="596" y="1265"/>
                </a:lnTo>
                <a:lnTo>
                  <a:pt x="596" y="1264"/>
                </a:lnTo>
                <a:lnTo>
                  <a:pt x="596" y="1263"/>
                </a:lnTo>
                <a:lnTo>
                  <a:pt x="596" y="1261"/>
                </a:lnTo>
                <a:lnTo>
                  <a:pt x="596" y="1259"/>
                </a:lnTo>
                <a:lnTo>
                  <a:pt x="595" y="1258"/>
                </a:lnTo>
                <a:lnTo>
                  <a:pt x="595" y="1257"/>
                </a:lnTo>
                <a:lnTo>
                  <a:pt x="595" y="1257"/>
                </a:lnTo>
                <a:lnTo>
                  <a:pt x="594" y="1255"/>
                </a:lnTo>
                <a:lnTo>
                  <a:pt x="593" y="1254"/>
                </a:lnTo>
                <a:lnTo>
                  <a:pt x="593" y="1254"/>
                </a:lnTo>
                <a:lnTo>
                  <a:pt x="592" y="1253"/>
                </a:lnTo>
                <a:lnTo>
                  <a:pt x="591" y="1252"/>
                </a:lnTo>
                <a:lnTo>
                  <a:pt x="589" y="1251"/>
                </a:lnTo>
                <a:lnTo>
                  <a:pt x="586" y="1250"/>
                </a:lnTo>
                <a:lnTo>
                  <a:pt x="586" y="1250"/>
                </a:lnTo>
                <a:lnTo>
                  <a:pt x="584" y="1250"/>
                </a:lnTo>
                <a:lnTo>
                  <a:pt x="582" y="1250"/>
                </a:lnTo>
                <a:lnTo>
                  <a:pt x="581" y="1249"/>
                </a:lnTo>
                <a:lnTo>
                  <a:pt x="581" y="1249"/>
                </a:lnTo>
                <a:lnTo>
                  <a:pt x="580" y="1249"/>
                </a:lnTo>
                <a:lnTo>
                  <a:pt x="580" y="1248"/>
                </a:lnTo>
                <a:lnTo>
                  <a:pt x="579" y="1248"/>
                </a:lnTo>
                <a:lnTo>
                  <a:pt x="579" y="1247"/>
                </a:lnTo>
                <a:lnTo>
                  <a:pt x="579" y="1246"/>
                </a:lnTo>
                <a:lnTo>
                  <a:pt x="579" y="1246"/>
                </a:lnTo>
                <a:lnTo>
                  <a:pt x="578" y="1245"/>
                </a:lnTo>
                <a:lnTo>
                  <a:pt x="577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5" y="1244"/>
                </a:lnTo>
                <a:lnTo>
                  <a:pt x="575" y="1244"/>
                </a:lnTo>
                <a:lnTo>
                  <a:pt x="574" y="1244"/>
                </a:lnTo>
                <a:lnTo>
                  <a:pt x="574" y="1243"/>
                </a:lnTo>
                <a:lnTo>
                  <a:pt x="573" y="1241"/>
                </a:lnTo>
                <a:lnTo>
                  <a:pt x="573" y="1240"/>
                </a:lnTo>
                <a:lnTo>
                  <a:pt x="572" y="1240"/>
                </a:lnTo>
                <a:lnTo>
                  <a:pt x="571" y="1238"/>
                </a:lnTo>
                <a:lnTo>
                  <a:pt x="570" y="1237"/>
                </a:lnTo>
                <a:lnTo>
                  <a:pt x="569" y="1237"/>
                </a:lnTo>
                <a:lnTo>
                  <a:pt x="568" y="1237"/>
                </a:lnTo>
                <a:lnTo>
                  <a:pt x="567" y="1236"/>
                </a:lnTo>
                <a:lnTo>
                  <a:pt x="567" y="1236"/>
                </a:lnTo>
                <a:lnTo>
                  <a:pt x="566" y="1234"/>
                </a:lnTo>
                <a:lnTo>
                  <a:pt x="566" y="1233"/>
                </a:lnTo>
                <a:lnTo>
                  <a:pt x="565" y="1233"/>
                </a:lnTo>
                <a:lnTo>
                  <a:pt x="564" y="1232"/>
                </a:lnTo>
                <a:lnTo>
                  <a:pt x="563" y="1231"/>
                </a:lnTo>
                <a:lnTo>
                  <a:pt x="562" y="1230"/>
                </a:lnTo>
                <a:lnTo>
                  <a:pt x="561" y="1229"/>
                </a:lnTo>
                <a:lnTo>
                  <a:pt x="561" y="1227"/>
                </a:lnTo>
                <a:lnTo>
                  <a:pt x="560" y="1226"/>
                </a:lnTo>
                <a:lnTo>
                  <a:pt x="560" y="1225"/>
                </a:lnTo>
                <a:lnTo>
                  <a:pt x="559" y="1225"/>
                </a:lnTo>
                <a:lnTo>
                  <a:pt x="559" y="1225"/>
                </a:lnTo>
                <a:lnTo>
                  <a:pt x="559" y="1225"/>
                </a:lnTo>
                <a:lnTo>
                  <a:pt x="559" y="1224"/>
                </a:lnTo>
                <a:lnTo>
                  <a:pt x="558" y="1223"/>
                </a:lnTo>
                <a:lnTo>
                  <a:pt x="558" y="1222"/>
                </a:lnTo>
                <a:lnTo>
                  <a:pt x="557" y="1221"/>
                </a:lnTo>
                <a:lnTo>
                  <a:pt x="557" y="1221"/>
                </a:lnTo>
                <a:lnTo>
                  <a:pt x="556" y="1220"/>
                </a:lnTo>
                <a:lnTo>
                  <a:pt x="555" y="1218"/>
                </a:lnTo>
                <a:lnTo>
                  <a:pt x="555" y="1218"/>
                </a:lnTo>
                <a:lnTo>
                  <a:pt x="555" y="1217"/>
                </a:lnTo>
                <a:lnTo>
                  <a:pt x="554" y="1216"/>
                </a:lnTo>
                <a:lnTo>
                  <a:pt x="554" y="1215"/>
                </a:lnTo>
                <a:lnTo>
                  <a:pt x="554" y="1215"/>
                </a:lnTo>
                <a:lnTo>
                  <a:pt x="555" y="1214"/>
                </a:lnTo>
                <a:lnTo>
                  <a:pt x="555" y="1213"/>
                </a:lnTo>
                <a:lnTo>
                  <a:pt x="555" y="1212"/>
                </a:lnTo>
                <a:lnTo>
                  <a:pt x="554" y="1211"/>
                </a:lnTo>
                <a:lnTo>
                  <a:pt x="553" y="1210"/>
                </a:lnTo>
                <a:lnTo>
                  <a:pt x="552" y="1209"/>
                </a:lnTo>
                <a:lnTo>
                  <a:pt x="551" y="1209"/>
                </a:lnTo>
                <a:lnTo>
                  <a:pt x="549" y="1208"/>
                </a:lnTo>
                <a:lnTo>
                  <a:pt x="548" y="1207"/>
                </a:lnTo>
                <a:lnTo>
                  <a:pt x="548" y="1206"/>
                </a:lnTo>
                <a:lnTo>
                  <a:pt x="548" y="1206"/>
                </a:lnTo>
                <a:lnTo>
                  <a:pt x="547" y="1205"/>
                </a:lnTo>
                <a:lnTo>
                  <a:pt x="546" y="1204"/>
                </a:lnTo>
                <a:lnTo>
                  <a:pt x="546" y="1203"/>
                </a:lnTo>
                <a:lnTo>
                  <a:pt x="546" y="1202"/>
                </a:lnTo>
                <a:lnTo>
                  <a:pt x="547" y="1201"/>
                </a:lnTo>
                <a:lnTo>
                  <a:pt x="547" y="1201"/>
                </a:lnTo>
                <a:lnTo>
                  <a:pt x="549" y="1200"/>
                </a:lnTo>
                <a:lnTo>
                  <a:pt x="549" y="1200"/>
                </a:lnTo>
                <a:lnTo>
                  <a:pt x="550" y="1199"/>
                </a:lnTo>
                <a:lnTo>
                  <a:pt x="550" y="1198"/>
                </a:lnTo>
                <a:lnTo>
                  <a:pt x="550" y="1198"/>
                </a:lnTo>
                <a:lnTo>
                  <a:pt x="550" y="1197"/>
                </a:lnTo>
                <a:lnTo>
                  <a:pt x="549" y="1196"/>
                </a:lnTo>
                <a:lnTo>
                  <a:pt x="548" y="1195"/>
                </a:lnTo>
                <a:lnTo>
                  <a:pt x="547" y="1194"/>
                </a:lnTo>
                <a:lnTo>
                  <a:pt x="546" y="1193"/>
                </a:lnTo>
                <a:lnTo>
                  <a:pt x="543" y="1190"/>
                </a:lnTo>
                <a:lnTo>
                  <a:pt x="543" y="1190"/>
                </a:lnTo>
                <a:lnTo>
                  <a:pt x="541" y="1188"/>
                </a:lnTo>
                <a:lnTo>
                  <a:pt x="541" y="1188"/>
                </a:lnTo>
                <a:lnTo>
                  <a:pt x="540" y="1187"/>
                </a:lnTo>
                <a:lnTo>
                  <a:pt x="540" y="1186"/>
                </a:lnTo>
                <a:lnTo>
                  <a:pt x="539" y="1185"/>
                </a:lnTo>
                <a:lnTo>
                  <a:pt x="539" y="1184"/>
                </a:lnTo>
                <a:lnTo>
                  <a:pt x="539" y="1182"/>
                </a:lnTo>
                <a:lnTo>
                  <a:pt x="539" y="1181"/>
                </a:lnTo>
                <a:lnTo>
                  <a:pt x="539" y="1178"/>
                </a:lnTo>
                <a:lnTo>
                  <a:pt x="539" y="1177"/>
                </a:lnTo>
                <a:lnTo>
                  <a:pt x="539" y="1176"/>
                </a:lnTo>
                <a:lnTo>
                  <a:pt x="539" y="1175"/>
                </a:lnTo>
                <a:lnTo>
                  <a:pt x="539" y="1174"/>
                </a:lnTo>
                <a:lnTo>
                  <a:pt x="539" y="1173"/>
                </a:lnTo>
                <a:lnTo>
                  <a:pt x="539" y="1172"/>
                </a:lnTo>
                <a:lnTo>
                  <a:pt x="539" y="1171"/>
                </a:lnTo>
                <a:lnTo>
                  <a:pt x="539" y="1171"/>
                </a:lnTo>
                <a:lnTo>
                  <a:pt x="538" y="1170"/>
                </a:lnTo>
                <a:lnTo>
                  <a:pt x="538" y="1169"/>
                </a:lnTo>
                <a:lnTo>
                  <a:pt x="537" y="1168"/>
                </a:lnTo>
                <a:lnTo>
                  <a:pt x="536" y="1168"/>
                </a:lnTo>
                <a:lnTo>
                  <a:pt x="536" y="1167"/>
                </a:lnTo>
                <a:lnTo>
                  <a:pt x="534" y="1166"/>
                </a:lnTo>
                <a:lnTo>
                  <a:pt x="533" y="1165"/>
                </a:lnTo>
                <a:lnTo>
                  <a:pt x="532" y="1164"/>
                </a:lnTo>
                <a:lnTo>
                  <a:pt x="532" y="1164"/>
                </a:lnTo>
                <a:lnTo>
                  <a:pt x="532" y="1163"/>
                </a:lnTo>
                <a:lnTo>
                  <a:pt x="532" y="1162"/>
                </a:lnTo>
                <a:lnTo>
                  <a:pt x="531" y="1162"/>
                </a:lnTo>
                <a:lnTo>
                  <a:pt x="531" y="1162"/>
                </a:lnTo>
                <a:lnTo>
                  <a:pt x="530" y="1162"/>
                </a:lnTo>
                <a:lnTo>
                  <a:pt x="530" y="1161"/>
                </a:lnTo>
                <a:lnTo>
                  <a:pt x="529" y="1161"/>
                </a:lnTo>
                <a:lnTo>
                  <a:pt x="528" y="1159"/>
                </a:lnTo>
                <a:lnTo>
                  <a:pt x="528" y="1158"/>
                </a:lnTo>
                <a:lnTo>
                  <a:pt x="527" y="1158"/>
                </a:lnTo>
                <a:lnTo>
                  <a:pt x="527" y="1157"/>
                </a:lnTo>
                <a:lnTo>
                  <a:pt x="527" y="1156"/>
                </a:lnTo>
                <a:lnTo>
                  <a:pt x="526" y="1156"/>
                </a:lnTo>
                <a:lnTo>
                  <a:pt x="526" y="1155"/>
                </a:lnTo>
                <a:lnTo>
                  <a:pt x="526" y="1154"/>
                </a:lnTo>
                <a:lnTo>
                  <a:pt x="525" y="1154"/>
                </a:lnTo>
                <a:lnTo>
                  <a:pt x="525" y="1153"/>
                </a:lnTo>
                <a:lnTo>
                  <a:pt x="524" y="1152"/>
                </a:lnTo>
                <a:lnTo>
                  <a:pt x="524" y="1152"/>
                </a:lnTo>
                <a:lnTo>
                  <a:pt x="525" y="1151"/>
                </a:lnTo>
                <a:lnTo>
                  <a:pt x="525" y="1150"/>
                </a:lnTo>
                <a:lnTo>
                  <a:pt x="526" y="1149"/>
                </a:lnTo>
                <a:lnTo>
                  <a:pt x="527" y="1148"/>
                </a:lnTo>
                <a:lnTo>
                  <a:pt x="527" y="1148"/>
                </a:lnTo>
                <a:lnTo>
                  <a:pt x="526" y="1147"/>
                </a:lnTo>
                <a:lnTo>
                  <a:pt x="525" y="1147"/>
                </a:lnTo>
                <a:lnTo>
                  <a:pt x="525" y="1146"/>
                </a:lnTo>
                <a:lnTo>
                  <a:pt x="524" y="1146"/>
                </a:lnTo>
                <a:lnTo>
                  <a:pt x="523" y="1145"/>
                </a:lnTo>
                <a:lnTo>
                  <a:pt x="522" y="1145"/>
                </a:lnTo>
                <a:lnTo>
                  <a:pt x="522" y="1144"/>
                </a:lnTo>
                <a:lnTo>
                  <a:pt x="521" y="1144"/>
                </a:lnTo>
                <a:lnTo>
                  <a:pt x="521" y="1143"/>
                </a:lnTo>
                <a:lnTo>
                  <a:pt x="521" y="1143"/>
                </a:lnTo>
                <a:lnTo>
                  <a:pt x="521" y="1142"/>
                </a:lnTo>
                <a:lnTo>
                  <a:pt x="521" y="1141"/>
                </a:lnTo>
                <a:lnTo>
                  <a:pt x="521" y="1141"/>
                </a:lnTo>
                <a:lnTo>
                  <a:pt x="521" y="1141"/>
                </a:lnTo>
                <a:lnTo>
                  <a:pt x="520" y="1140"/>
                </a:lnTo>
                <a:lnTo>
                  <a:pt x="520" y="1139"/>
                </a:lnTo>
                <a:lnTo>
                  <a:pt x="519" y="1139"/>
                </a:lnTo>
                <a:lnTo>
                  <a:pt x="519" y="1138"/>
                </a:lnTo>
                <a:lnTo>
                  <a:pt x="519" y="1138"/>
                </a:lnTo>
                <a:lnTo>
                  <a:pt x="518" y="1137"/>
                </a:lnTo>
                <a:lnTo>
                  <a:pt x="518" y="1136"/>
                </a:lnTo>
                <a:lnTo>
                  <a:pt x="519" y="1135"/>
                </a:lnTo>
                <a:lnTo>
                  <a:pt x="519" y="1134"/>
                </a:lnTo>
                <a:lnTo>
                  <a:pt x="519" y="1133"/>
                </a:lnTo>
                <a:lnTo>
                  <a:pt x="519" y="1131"/>
                </a:lnTo>
                <a:lnTo>
                  <a:pt x="519" y="1131"/>
                </a:lnTo>
                <a:lnTo>
                  <a:pt x="518" y="1130"/>
                </a:lnTo>
                <a:lnTo>
                  <a:pt x="518" y="1129"/>
                </a:lnTo>
                <a:lnTo>
                  <a:pt x="517" y="1126"/>
                </a:lnTo>
                <a:lnTo>
                  <a:pt x="516" y="1125"/>
                </a:lnTo>
                <a:lnTo>
                  <a:pt x="516" y="1124"/>
                </a:lnTo>
                <a:lnTo>
                  <a:pt x="515" y="1123"/>
                </a:lnTo>
                <a:lnTo>
                  <a:pt x="515" y="1123"/>
                </a:lnTo>
                <a:lnTo>
                  <a:pt x="515" y="1121"/>
                </a:lnTo>
                <a:lnTo>
                  <a:pt x="515" y="1120"/>
                </a:lnTo>
                <a:lnTo>
                  <a:pt x="515" y="1120"/>
                </a:lnTo>
                <a:lnTo>
                  <a:pt x="515" y="1119"/>
                </a:lnTo>
                <a:lnTo>
                  <a:pt x="515" y="1118"/>
                </a:lnTo>
                <a:lnTo>
                  <a:pt x="515" y="1117"/>
                </a:lnTo>
                <a:lnTo>
                  <a:pt x="514" y="1116"/>
                </a:lnTo>
                <a:lnTo>
                  <a:pt x="514" y="1115"/>
                </a:lnTo>
                <a:lnTo>
                  <a:pt x="513" y="1114"/>
                </a:lnTo>
                <a:lnTo>
                  <a:pt x="513" y="1113"/>
                </a:lnTo>
                <a:lnTo>
                  <a:pt x="513" y="1113"/>
                </a:lnTo>
                <a:lnTo>
                  <a:pt x="512" y="1112"/>
                </a:lnTo>
                <a:lnTo>
                  <a:pt x="512" y="1111"/>
                </a:lnTo>
                <a:lnTo>
                  <a:pt x="511" y="1111"/>
                </a:lnTo>
                <a:lnTo>
                  <a:pt x="511" y="1110"/>
                </a:lnTo>
                <a:lnTo>
                  <a:pt x="510" y="1109"/>
                </a:lnTo>
                <a:lnTo>
                  <a:pt x="510" y="1108"/>
                </a:lnTo>
                <a:lnTo>
                  <a:pt x="510" y="1107"/>
                </a:lnTo>
                <a:lnTo>
                  <a:pt x="510" y="1106"/>
                </a:lnTo>
                <a:lnTo>
                  <a:pt x="510" y="1105"/>
                </a:lnTo>
                <a:lnTo>
                  <a:pt x="509" y="1104"/>
                </a:lnTo>
                <a:lnTo>
                  <a:pt x="509" y="1103"/>
                </a:lnTo>
                <a:lnTo>
                  <a:pt x="508" y="1102"/>
                </a:lnTo>
                <a:lnTo>
                  <a:pt x="508" y="1101"/>
                </a:lnTo>
                <a:lnTo>
                  <a:pt x="507" y="1101"/>
                </a:lnTo>
                <a:lnTo>
                  <a:pt x="507" y="1099"/>
                </a:lnTo>
                <a:lnTo>
                  <a:pt x="506" y="1098"/>
                </a:lnTo>
                <a:lnTo>
                  <a:pt x="505" y="1097"/>
                </a:lnTo>
                <a:lnTo>
                  <a:pt x="505" y="1097"/>
                </a:lnTo>
                <a:lnTo>
                  <a:pt x="504" y="1096"/>
                </a:lnTo>
                <a:lnTo>
                  <a:pt x="503" y="1095"/>
                </a:lnTo>
                <a:lnTo>
                  <a:pt x="503" y="1095"/>
                </a:lnTo>
                <a:lnTo>
                  <a:pt x="503" y="1094"/>
                </a:lnTo>
                <a:lnTo>
                  <a:pt x="503" y="1093"/>
                </a:lnTo>
                <a:lnTo>
                  <a:pt x="503" y="1093"/>
                </a:lnTo>
                <a:lnTo>
                  <a:pt x="503" y="1092"/>
                </a:lnTo>
                <a:lnTo>
                  <a:pt x="503" y="1091"/>
                </a:lnTo>
                <a:lnTo>
                  <a:pt x="503" y="1090"/>
                </a:lnTo>
                <a:lnTo>
                  <a:pt x="503" y="1090"/>
                </a:lnTo>
                <a:lnTo>
                  <a:pt x="503" y="1089"/>
                </a:lnTo>
                <a:lnTo>
                  <a:pt x="502" y="1088"/>
                </a:lnTo>
                <a:lnTo>
                  <a:pt x="501" y="1085"/>
                </a:lnTo>
                <a:lnTo>
                  <a:pt x="501" y="1084"/>
                </a:lnTo>
                <a:lnTo>
                  <a:pt x="501" y="1083"/>
                </a:lnTo>
                <a:lnTo>
                  <a:pt x="501" y="1082"/>
                </a:lnTo>
                <a:lnTo>
                  <a:pt x="500" y="1081"/>
                </a:lnTo>
                <a:lnTo>
                  <a:pt x="500" y="1080"/>
                </a:lnTo>
                <a:lnTo>
                  <a:pt x="500" y="1080"/>
                </a:lnTo>
                <a:lnTo>
                  <a:pt x="500" y="1079"/>
                </a:lnTo>
                <a:lnTo>
                  <a:pt x="499" y="1078"/>
                </a:lnTo>
                <a:lnTo>
                  <a:pt x="499" y="1077"/>
                </a:lnTo>
                <a:lnTo>
                  <a:pt x="499" y="1075"/>
                </a:lnTo>
                <a:lnTo>
                  <a:pt x="498" y="1074"/>
                </a:lnTo>
                <a:lnTo>
                  <a:pt x="498" y="1073"/>
                </a:lnTo>
                <a:lnTo>
                  <a:pt x="497" y="1073"/>
                </a:lnTo>
                <a:lnTo>
                  <a:pt x="496" y="1072"/>
                </a:lnTo>
                <a:lnTo>
                  <a:pt x="495" y="1071"/>
                </a:lnTo>
                <a:lnTo>
                  <a:pt x="494" y="1070"/>
                </a:lnTo>
                <a:lnTo>
                  <a:pt x="493" y="1069"/>
                </a:lnTo>
                <a:lnTo>
                  <a:pt x="492" y="1068"/>
                </a:lnTo>
                <a:lnTo>
                  <a:pt x="491" y="1067"/>
                </a:lnTo>
                <a:lnTo>
                  <a:pt x="492" y="1065"/>
                </a:lnTo>
                <a:lnTo>
                  <a:pt x="491" y="1065"/>
                </a:lnTo>
                <a:lnTo>
                  <a:pt x="490" y="1063"/>
                </a:lnTo>
                <a:lnTo>
                  <a:pt x="489" y="1063"/>
                </a:lnTo>
                <a:lnTo>
                  <a:pt x="488" y="1061"/>
                </a:lnTo>
                <a:lnTo>
                  <a:pt x="487" y="1060"/>
                </a:lnTo>
                <a:lnTo>
                  <a:pt x="486" y="1059"/>
                </a:lnTo>
                <a:lnTo>
                  <a:pt x="486" y="1058"/>
                </a:lnTo>
                <a:lnTo>
                  <a:pt x="486" y="1057"/>
                </a:lnTo>
                <a:lnTo>
                  <a:pt x="488" y="1054"/>
                </a:lnTo>
                <a:lnTo>
                  <a:pt x="490" y="1053"/>
                </a:lnTo>
                <a:lnTo>
                  <a:pt x="491" y="1052"/>
                </a:lnTo>
                <a:lnTo>
                  <a:pt x="493" y="1051"/>
                </a:lnTo>
                <a:lnTo>
                  <a:pt x="494" y="1049"/>
                </a:lnTo>
                <a:lnTo>
                  <a:pt x="494" y="1048"/>
                </a:lnTo>
                <a:lnTo>
                  <a:pt x="494" y="1047"/>
                </a:lnTo>
                <a:lnTo>
                  <a:pt x="495" y="1046"/>
                </a:lnTo>
                <a:lnTo>
                  <a:pt x="495" y="1045"/>
                </a:lnTo>
                <a:lnTo>
                  <a:pt x="496" y="1044"/>
                </a:lnTo>
                <a:lnTo>
                  <a:pt x="498" y="1044"/>
                </a:lnTo>
                <a:lnTo>
                  <a:pt x="499" y="1044"/>
                </a:lnTo>
                <a:lnTo>
                  <a:pt x="499" y="1042"/>
                </a:lnTo>
                <a:lnTo>
                  <a:pt x="499" y="1040"/>
                </a:lnTo>
                <a:lnTo>
                  <a:pt x="499" y="1039"/>
                </a:lnTo>
                <a:lnTo>
                  <a:pt x="499" y="1038"/>
                </a:lnTo>
                <a:lnTo>
                  <a:pt x="499" y="1038"/>
                </a:lnTo>
                <a:lnTo>
                  <a:pt x="499" y="1037"/>
                </a:lnTo>
                <a:lnTo>
                  <a:pt x="498" y="1036"/>
                </a:lnTo>
                <a:lnTo>
                  <a:pt x="499" y="1034"/>
                </a:lnTo>
                <a:lnTo>
                  <a:pt x="499" y="1034"/>
                </a:lnTo>
                <a:lnTo>
                  <a:pt x="498" y="1033"/>
                </a:lnTo>
                <a:lnTo>
                  <a:pt x="498" y="1033"/>
                </a:lnTo>
                <a:lnTo>
                  <a:pt x="498" y="1031"/>
                </a:lnTo>
                <a:lnTo>
                  <a:pt x="499" y="1031"/>
                </a:lnTo>
                <a:lnTo>
                  <a:pt x="498" y="1029"/>
                </a:lnTo>
                <a:lnTo>
                  <a:pt x="498" y="1026"/>
                </a:lnTo>
                <a:lnTo>
                  <a:pt x="498" y="1024"/>
                </a:lnTo>
                <a:lnTo>
                  <a:pt x="498" y="1022"/>
                </a:lnTo>
                <a:lnTo>
                  <a:pt x="498" y="1022"/>
                </a:lnTo>
                <a:lnTo>
                  <a:pt x="498" y="1019"/>
                </a:lnTo>
                <a:lnTo>
                  <a:pt x="498" y="1018"/>
                </a:lnTo>
                <a:lnTo>
                  <a:pt x="496" y="1018"/>
                </a:lnTo>
                <a:lnTo>
                  <a:pt x="495" y="1017"/>
                </a:lnTo>
                <a:lnTo>
                  <a:pt x="495" y="1016"/>
                </a:lnTo>
                <a:lnTo>
                  <a:pt x="494" y="1015"/>
                </a:lnTo>
                <a:lnTo>
                  <a:pt x="493" y="1015"/>
                </a:lnTo>
                <a:lnTo>
                  <a:pt x="491" y="1015"/>
                </a:lnTo>
                <a:lnTo>
                  <a:pt x="490" y="1015"/>
                </a:lnTo>
                <a:lnTo>
                  <a:pt x="488" y="1014"/>
                </a:lnTo>
                <a:lnTo>
                  <a:pt x="488" y="1013"/>
                </a:lnTo>
                <a:lnTo>
                  <a:pt x="488" y="1012"/>
                </a:lnTo>
                <a:lnTo>
                  <a:pt x="488" y="1010"/>
                </a:lnTo>
                <a:lnTo>
                  <a:pt x="488" y="1008"/>
                </a:lnTo>
                <a:lnTo>
                  <a:pt x="487" y="1007"/>
                </a:lnTo>
                <a:lnTo>
                  <a:pt x="487" y="1006"/>
                </a:lnTo>
                <a:lnTo>
                  <a:pt x="485" y="1005"/>
                </a:lnTo>
                <a:lnTo>
                  <a:pt x="483" y="1005"/>
                </a:lnTo>
                <a:lnTo>
                  <a:pt x="482" y="1005"/>
                </a:lnTo>
                <a:lnTo>
                  <a:pt x="482" y="1004"/>
                </a:lnTo>
                <a:lnTo>
                  <a:pt x="482" y="1002"/>
                </a:lnTo>
                <a:lnTo>
                  <a:pt x="482" y="1001"/>
                </a:lnTo>
                <a:lnTo>
                  <a:pt x="483" y="1000"/>
                </a:lnTo>
                <a:lnTo>
                  <a:pt x="484" y="999"/>
                </a:lnTo>
                <a:lnTo>
                  <a:pt x="485" y="999"/>
                </a:lnTo>
                <a:lnTo>
                  <a:pt x="484" y="999"/>
                </a:lnTo>
                <a:lnTo>
                  <a:pt x="485" y="996"/>
                </a:lnTo>
                <a:lnTo>
                  <a:pt x="485" y="993"/>
                </a:lnTo>
                <a:lnTo>
                  <a:pt x="485" y="992"/>
                </a:lnTo>
                <a:lnTo>
                  <a:pt x="485" y="992"/>
                </a:lnTo>
                <a:lnTo>
                  <a:pt x="484" y="992"/>
                </a:lnTo>
                <a:lnTo>
                  <a:pt x="484" y="992"/>
                </a:lnTo>
                <a:lnTo>
                  <a:pt x="483" y="992"/>
                </a:lnTo>
                <a:lnTo>
                  <a:pt x="483" y="991"/>
                </a:lnTo>
                <a:lnTo>
                  <a:pt x="483" y="991"/>
                </a:lnTo>
                <a:lnTo>
                  <a:pt x="482" y="991"/>
                </a:lnTo>
                <a:lnTo>
                  <a:pt x="482" y="990"/>
                </a:lnTo>
                <a:lnTo>
                  <a:pt x="483" y="990"/>
                </a:lnTo>
                <a:lnTo>
                  <a:pt x="483" y="990"/>
                </a:lnTo>
                <a:lnTo>
                  <a:pt x="483" y="990"/>
                </a:lnTo>
                <a:lnTo>
                  <a:pt x="484" y="990"/>
                </a:lnTo>
                <a:lnTo>
                  <a:pt x="484" y="989"/>
                </a:lnTo>
                <a:lnTo>
                  <a:pt x="484" y="989"/>
                </a:lnTo>
                <a:lnTo>
                  <a:pt x="484" y="988"/>
                </a:lnTo>
                <a:lnTo>
                  <a:pt x="484" y="988"/>
                </a:lnTo>
                <a:lnTo>
                  <a:pt x="483" y="987"/>
                </a:lnTo>
                <a:lnTo>
                  <a:pt x="483" y="987"/>
                </a:lnTo>
                <a:lnTo>
                  <a:pt x="483" y="986"/>
                </a:lnTo>
                <a:lnTo>
                  <a:pt x="483" y="986"/>
                </a:lnTo>
                <a:lnTo>
                  <a:pt x="483" y="985"/>
                </a:lnTo>
                <a:lnTo>
                  <a:pt x="483" y="984"/>
                </a:lnTo>
                <a:lnTo>
                  <a:pt x="483" y="983"/>
                </a:lnTo>
                <a:lnTo>
                  <a:pt x="484" y="983"/>
                </a:lnTo>
                <a:lnTo>
                  <a:pt x="484" y="982"/>
                </a:lnTo>
                <a:lnTo>
                  <a:pt x="484" y="982"/>
                </a:lnTo>
                <a:lnTo>
                  <a:pt x="485" y="981"/>
                </a:lnTo>
                <a:lnTo>
                  <a:pt x="485" y="980"/>
                </a:lnTo>
                <a:lnTo>
                  <a:pt x="485" y="980"/>
                </a:lnTo>
                <a:lnTo>
                  <a:pt x="484" y="980"/>
                </a:lnTo>
                <a:lnTo>
                  <a:pt x="484" y="979"/>
                </a:lnTo>
                <a:lnTo>
                  <a:pt x="484" y="979"/>
                </a:lnTo>
                <a:lnTo>
                  <a:pt x="484" y="979"/>
                </a:lnTo>
                <a:lnTo>
                  <a:pt x="484" y="978"/>
                </a:lnTo>
                <a:lnTo>
                  <a:pt x="484" y="976"/>
                </a:lnTo>
                <a:lnTo>
                  <a:pt x="485" y="976"/>
                </a:lnTo>
                <a:lnTo>
                  <a:pt x="485" y="975"/>
                </a:lnTo>
                <a:lnTo>
                  <a:pt x="484" y="974"/>
                </a:lnTo>
                <a:lnTo>
                  <a:pt x="484" y="972"/>
                </a:lnTo>
                <a:lnTo>
                  <a:pt x="483" y="971"/>
                </a:lnTo>
                <a:lnTo>
                  <a:pt x="483" y="970"/>
                </a:lnTo>
                <a:lnTo>
                  <a:pt x="483" y="970"/>
                </a:lnTo>
                <a:lnTo>
                  <a:pt x="483" y="969"/>
                </a:lnTo>
                <a:lnTo>
                  <a:pt x="483" y="969"/>
                </a:lnTo>
                <a:lnTo>
                  <a:pt x="483" y="968"/>
                </a:lnTo>
                <a:lnTo>
                  <a:pt x="483" y="968"/>
                </a:lnTo>
                <a:lnTo>
                  <a:pt x="483" y="967"/>
                </a:lnTo>
                <a:lnTo>
                  <a:pt x="482" y="967"/>
                </a:lnTo>
                <a:lnTo>
                  <a:pt x="482" y="967"/>
                </a:lnTo>
                <a:lnTo>
                  <a:pt x="481" y="966"/>
                </a:lnTo>
                <a:lnTo>
                  <a:pt x="481" y="966"/>
                </a:lnTo>
                <a:lnTo>
                  <a:pt x="481" y="966"/>
                </a:lnTo>
                <a:lnTo>
                  <a:pt x="481" y="966"/>
                </a:lnTo>
                <a:lnTo>
                  <a:pt x="481" y="965"/>
                </a:lnTo>
                <a:lnTo>
                  <a:pt x="481" y="965"/>
                </a:lnTo>
                <a:lnTo>
                  <a:pt x="482" y="965"/>
                </a:lnTo>
                <a:lnTo>
                  <a:pt x="482" y="964"/>
                </a:lnTo>
                <a:lnTo>
                  <a:pt x="482" y="964"/>
                </a:lnTo>
                <a:lnTo>
                  <a:pt x="482" y="963"/>
                </a:lnTo>
                <a:lnTo>
                  <a:pt x="482" y="963"/>
                </a:lnTo>
                <a:lnTo>
                  <a:pt x="481" y="962"/>
                </a:lnTo>
                <a:lnTo>
                  <a:pt x="481" y="961"/>
                </a:lnTo>
                <a:lnTo>
                  <a:pt x="481" y="960"/>
                </a:lnTo>
                <a:lnTo>
                  <a:pt x="481" y="958"/>
                </a:lnTo>
                <a:lnTo>
                  <a:pt x="481" y="958"/>
                </a:lnTo>
                <a:lnTo>
                  <a:pt x="481" y="957"/>
                </a:lnTo>
                <a:lnTo>
                  <a:pt x="426" y="931"/>
                </a:lnTo>
                <a:lnTo>
                  <a:pt x="412" y="925"/>
                </a:lnTo>
                <a:lnTo>
                  <a:pt x="405" y="922"/>
                </a:lnTo>
                <a:lnTo>
                  <a:pt x="404" y="922"/>
                </a:lnTo>
                <a:lnTo>
                  <a:pt x="365" y="904"/>
                </a:lnTo>
                <a:lnTo>
                  <a:pt x="364" y="904"/>
                </a:lnTo>
                <a:lnTo>
                  <a:pt x="348" y="896"/>
                </a:lnTo>
                <a:lnTo>
                  <a:pt x="347" y="896"/>
                </a:lnTo>
                <a:lnTo>
                  <a:pt x="330" y="888"/>
                </a:lnTo>
                <a:lnTo>
                  <a:pt x="328" y="885"/>
                </a:lnTo>
                <a:lnTo>
                  <a:pt x="325" y="882"/>
                </a:lnTo>
                <a:lnTo>
                  <a:pt x="314" y="869"/>
                </a:lnTo>
                <a:lnTo>
                  <a:pt x="314" y="869"/>
                </a:lnTo>
                <a:lnTo>
                  <a:pt x="314" y="869"/>
                </a:lnTo>
                <a:lnTo>
                  <a:pt x="314" y="869"/>
                </a:lnTo>
                <a:lnTo>
                  <a:pt x="298" y="849"/>
                </a:lnTo>
                <a:lnTo>
                  <a:pt x="296" y="847"/>
                </a:lnTo>
                <a:lnTo>
                  <a:pt x="296" y="846"/>
                </a:lnTo>
                <a:lnTo>
                  <a:pt x="295" y="845"/>
                </a:lnTo>
                <a:lnTo>
                  <a:pt x="294" y="844"/>
                </a:lnTo>
                <a:lnTo>
                  <a:pt x="294" y="844"/>
                </a:lnTo>
                <a:lnTo>
                  <a:pt x="292" y="842"/>
                </a:lnTo>
                <a:lnTo>
                  <a:pt x="292" y="841"/>
                </a:lnTo>
                <a:lnTo>
                  <a:pt x="281" y="829"/>
                </a:lnTo>
                <a:lnTo>
                  <a:pt x="281" y="829"/>
                </a:lnTo>
                <a:lnTo>
                  <a:pt x="281" y="829"/>
                </a:lnTo>
                <a:lnTo>
                  <a:pt x="281" y="829"/>
                </a:lnTo>
                <a:lnTo>
                  <a:pt x="271" y="817"/>
                </a:lnTo>
                <a:lnTo>
                  <a:pt x="258" y="802"/>
                </a:lnTo>
                <a:lnTo>
                  <a:pt x="257" y="800"/>
                </a:lnTo>
                <a:lnTo>
                  <a:pt x="244" y="786"/>
                </a:lnTo>
                <a:lnTo>
                  <a:pt x="214" y="754"/>
                </a:lnTo>
                <a:lnTo>
                  <a:pt x="213" y="754"/>
                </a:lnTo>
                <a:lnTo>
                  <a:pt x="213" y="754"/>
                </a:lnTo>
                <a:lnTo>
                  <a:pt x="213" y="754"/>
                </a:lnTo>
                <a:lnTo>
                  <a:pt x="212" y="753"/>
                </a:lnTo>
                <a:lnTo>
                  <a:pt x="212" y="753"/>
                </a:lnTo>
                <a:lnTo>
                  <a:pt x="210" y="750"/>
                </a:lnTo>
                <a:lnTo>
                  <a:pt x="207" y="747"/>
                </a:lnTo>
                <a:lnTo>
                  <a:pt x="207" y="747"/>
                </a:lnTo>
                <a:lnTo>
                  <a:pt x="205" y="745"/>
                </a:lnTo>
                <a:lnTo>
                  <a:pt x="203" y="743"/>
                </a:lnTo>
                <a:lnTo>
                  <a:pt x="200" y="740"/>
                </a:lnTo>
                <a:lnTo>
                  <a:pt x="197" y="737"/>
                </a:lnTo>
                <a:lnTo>
                  <a:pt x="193" y="733"/>
                </a:lnTo>
                <a:lnTo>
                  <a:pt x="193" y="732"/>
                </a:lnTo>
                <a:lnTo>
                  <a:pt x="191" y="730"/>
                </a:lnTo>
                <a:lnTo>
                  <a:pt x="189" y="728"/>
                </a:lnTo>
                <a:lnTo>
                  <a:pt x="188" y="727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8C22EA2B-4B8F-C963-513D-AA7453A2F1D6}"/>
              </a:ext>
            </a:extLst>
          </p:cNvPr>
          <p:cNvSpPr>
            <a:spLocks/>
          </p:cNvSpPr>
          <p:nvPr/>
        </p:nvSpPr>
        <p:spPr bwMode="auto">
          <a:xfrm>
            <a:off x="3127687" y="1049648"/>
            <a:ext cx="1982787" cy="1995488"/>
          </a:xfrm>
          <a:custGeom>
            <a:avLst/>
            <a:gdLst>
              <a:gd name="T0" fmla="*/ 84 w 2132"/>
              <a:gd name="T1" fmla="*/ 855 h 2147"/>
              <a:gd name="T2" fmla="*/ 31 w 2132"/>
              <a:gd name="T3" fmla="*/ 769 h 2147"/>
              <a:gd name="T4" fmla="*/ 22 w 2132"/>
              <a:gd name="T5" fmla="*/ 578 h 2147"/>
              <a:gd name="T6" fmla="*/ 51 w 2132"/>
              <a:gd name="T7" fmla="*/ 461 h 2147"/>
              <a:gd name="T8" fmla="*/ 20 w 2132"/>
              <a:gd name="T9" fmla="*/ 300 h 2147"/>
              <a:gd name="T10" fmla="*/ 29 w 2132"/>
              <a:gd name="T11" fmla="*/ 184 h 2147"/>
              <a:gd name="T12" fmla="*/ 27 w 2132"/>
              <a:gd name="T13" fmla="*/ 51 h 2147"/>
              <a:gd name="T14" fmla="*/ 637 w 2132"/>
              <a:gd name="T15" fmla="*/ 115 h 2147"/>
              <a:gd name="T16" fmla="*/ 1911 w 2132"/>
              <a:gd name="T17" fmla="*/ 632 h 2147"/>
              <a:gd name="T18" fmla="*/ 2105 w 2132"/>
              <a:gd name="T19" fmla="*/ 701 h 2147"/>
              <a:gd name="T20" fmla="*/ 2131 w 2132"/>
              <a:gd name="T21" fmla="*/ 882 h 2147"/>
              <a:gd name="T22" fmla="*/ 2132 w 2132"/>
              <a:gd name="T23" fmla="*/ 893 h 2147"/>
              <a:gd name="T24" fmla="*/ 2132 w 2132"/>
              <a:gd name="T25" fmla="*/ 913 h 2147"/>
              <a:gd name="T26" fmla="*/ 2132 w 2132"/>
              <a:gd name="T27" fmla="*/ 927 h 2147"/>
              <a:gd name="T28" fmla="*/ 2131 w 2132"/>
              <a:gd name="T29" fmla="*/ 935 h 2147"/>
              <a:gd name="T30" fmla="*/ 2127 w 2132"/>
              <a:gd name="T31" fmla="*/ 938 h 2147"/>
              <a:gd name="T32" fmla="*/ 2121 w 2132"/>
              <a:gd name="T33" fmla="*/ 942 h 2147"/>
              <a:gd name="T34" fmla="*/ 2117 w 2132"/>
              <a:gd name="T35" fmla="*/ 945 h 2147"/>
              <a:gd name="T36" fmla="*/ 2112 w 2132"/>
              <a:gd name="T37" fmla="*/ 948 h 2147"/>
              <a:gd name="T38" fmla="*/ 2103 w 2132"/>
              <a:gd name="T39" fmla="*/ 953 h 2147"/>
              <a:gd name="T40" fmla="*/ 2097 w 2132"/>
              <a:gd name="T41" fmla="*/ 955 h 2147"/>
              <a:gd name="T42" fmla="*/ 2091 w 2132"/>
              <a:gd name="T43" fmla="*/ 961 h 2147"/>
              <a:gd name="T44" fmla="*/ 2084 w 2132"/>
              <a:gd name="T45" fmla="*/ 967 h 2147"/>
              <a:gd name="T46" fmla="*/ 2079 w 2132"/>
              <a:gd name="T47" fmla="*/ 973 h 2147"/>
              <a:gd name="T48" fmla="*/ 2072 w 2132"/>
              <a:gd name="T49" fmla="*/ 979 h 2147"/>
              <a:gd name="T50" fmla="*/ 2068 w 2132"/>
              <a:gd name="T51" fmla="*/ 985 h 2147"/>
              <a:gd name="T52" fmla="*/ 2065 w 2132"/>
              <a:gd name="T53" fmla="*/ 991 h 2147"/>
              <a:gd name="T54" fmla="*/ 2059 w 2132"/>
              <a:gd name="T55" fmla="*/ 991 h 2147"/>
              <a:gd name="T56" fmla="*/ 2052 w 2132"/>
              <a:gd name="T57" fmla="*/ 994 h 2147"/>
              <a:gd name="T58" fmla="*/ 2045 w 2132"/>
              <a:gd name="T59" fmla="*/ 996 h 2147"/>
              <a:gd name="T60" fmla="*/ 2040 w 2132"/>
              <a:gd name="T61" fmla="*/ 1000 h 2147"/>
              <a:gd name="T62" fmla="*/ 2034 w 2132"/>
              <a:gd name="T63" fmla="*/ 1004 h 2147"/>
              <a:gd name="T64" fmla="*/ 2031 w 2132"/>
              <a:gd name="T65" fmla="*/ 1009 h 2147"/>
              <a:gd name="T66" fmla="*/ 2022 w 2132"/>
              <a:gd name="T67" fmla="*/ 1011 h 2147"/>
              <a:gd name="T68" fmla="*/ 2009 w 2132"/>
              <a:gd name="T69" fmla="*/ 1011 h 2147"/>
              <a:gd name="T70" fmla="*/ 1998 w 2132"/>
              <a:gd name="T71" fmla="*/ 1014 h 2147"/>
              <a:gd name="T72" fmla="*/ 1993 w 2132"/>
              <a:gd name="T73" fmla="*/ 1022 h 2147"/>
              <a:gd name="T74" fmla="*/ 1985 w 2132"/>
              <a:gd name="T75" fmla="*/ 1025 h 2147"/>
              <a:gd name="T76" fmla="*/ 1982 w 2132"/>
              <a:gd name="T77" fmla="*/ 1031 h 2147"/>
              <a:gd name="T78" fmla="*/ 1979 w 2132"/>
              <a:gd name="T79" fmla="*/ 1039 h 2147"/>
              <a:gd name="T80" fmla="*/ 1977 w 2132"/>
              <a:gd name="T81" fmla="*/ 1048 h 2147"/>
              <a:gd name="T82" fmla="*/ 1976 w 2132"/>
              <a:gd name="T83" fmla="*/ 1057 h 2147"/>
              <a:gd name="T84" fmla="*/ 1971 w 2132"/>
              <a:gd name="T85" fmla="*/ 1060 h 2147"/>
              <a:gd name="T86" fmla="*/ 1959 w 2132"/>
              <a:gd name="T87" fmla="*/ 1060 h 2147"/>
              <a:gd name="T88" fmla="*/ 1947 w 2132"/>
              <a:gd name="T89" fmla="*/ 1060 h 2147"/>
              <a:gd name="T90" fmla="*/ 1856 w 2132"/>
              <a:gd name="T91" fmla="*/ 1281 h 2147"/>
              <a:gd name="T92" fmla="*/ 1846 w 2132"/>
              <a:gd name="T93" fmla="*/ 1365 h 2147"/>
              <a:gd name="T94" fmla="*/ 1857 w 2132"/>
              <a:gd name="T95" fmla="*/ 1494 h 2147"/>
              <a:gd name="T96" fmla="*/ 1461 w 2132"/>
              <a:gd name="T97" fmla="*/ 1919 h 2147"/>
              <a:gd name="T98" fmla="*/ 1086 w 2132"/>
              <a:gd name="T99" fmla="*/ 2046 h 2147"/>
              <a:gd name="T100" fmla="*/ 1038 w 2132"/>
              <a:gd name="T101" fmla="*/ 2052 h 2147"/>
              <a:gd name="T102" fmla="*/ 962 w 2132"/>
              <a:gd name="T103" fmla="*/ 2073 h 2147"/>
              <a:gd name="T104" fmla="*/ 861 w 2132"/>
              <a:gd name="T105" fmla="*/ 1940 h 2147"/>
              <a:gd name="T106" fmla="*/ 708 w 2132"/>
              <a:gd name="T107" fmla="*/ 1737 h 2147"/>
              <a:gd name="T108" fmla="*/ 658 w 2132"/>
              <a:gd name="T109" fmla="*/ 1678 h 2147"/>
              <a:gd name="T110" fmla="*/ 514 w 2132"/>
              <a:gd name="T111" fmla="*/ 1637 h 2147"/>
              <a:gd name="T112" fmla="*/ 496 w 2132"/>
              <a:gd name="T113" fmla="*/ 1581 h 2147"/>
              <a:gd name="T114" fmla="*/ 456 w 2132"/>
              <a:gd name="T115" fmla="*/ 1475 h 2147"/>
              <a:gd name="T116" fmla="*/ 353 w 2132"/>
              <a:gd name="T117" fmla="*/ 1259 h 2147"/>
              <a:gd name="T118" fmla="*/ 345 w 2132"/>
              <a:gd name="T119" fmla="*/ 1180 h 2147"/>
              <a:gd name="T120" fmla="*/ 354 w 2132"/>
              <a:gd name="T121" fmla="*/ 1118 h 2147"/>
              <a:gd name="T122" fmla="*/ 329 w 2132"/>
              <a:gd name="T123" fmla="*/ 1054 h 2147"/>
              <a:gd name="T124" fmla="*/ 233 w 2132"/>
              <a:gd name="T125" fmla="*/ 1052 h 2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32" h="2147">
                <a:moveTo>
                  <a:pt x="219" y="1034"/>
                </a:moveTo>
                <a:lnTo>
                  <a:pt x="219" y="1034"/>
                </a:lnTo>
                <a:lnTo>
                  <a:pt x="218" y="1033"/>
                </a:lnTo>
                <a:lnTo>
                  <a:pt x="218" y="1032"/>
                </a:lnTo>
                <a:lnTo>
                  <a:pt x="217" y="1031"/>
                </a:lnTo>
                <a:lnTo>
                  <a:pt x="216" y="1029"/>
                </a:lnTo>
                <a:lnTo>
                  <a:pt x="216" y="1029"/>
                </a:lnTo>
                <a:lnTo>
                  <a:pt x="215" y="1028"/>
                </a:lnTo>
                <a:lnTo>
                  <a:pt x="213" y="1028"/>
                </a:lnTo>
                <a:lnTo>
                  <a:pt x="212" y="1028"/>
                </a:lnTo>
                <a:lnTo>
                  <a:pt x="211" y="1027"/>
                </a:lnTo>
                <a:lnTo>
                  <a:pt x="210" y="1026"/>
                </a:lnTo>
                <a:lnTo>
                  <a:pt x="209" y="1025"/>
                </a:lnTo>
                <a:lnTo>
                  <a:pt x="208" y="1024"/>
                </a:lnTo>
                <a:lnTo>
                  <a:pt x="206" y="1024"/>
                </a:lnTo>
                <a:lnTo>
                  <a:pt x="206" y="1023"/>
                </a:lnTo>
                <a:lnTo>
                  <a:pt x="206" y="1023"/>
                </a:lnTo>
                <a:lnTo>
                  <a:pt x="204" y="1021"/>
                </a:lnTo>
                <a:lnTo>
                  <a:pt x="201" y="1018"/>
                </a:lnTo>
                <a:lnTo>
                  <a:pt x="194" y="1017"/>
                </a:lnTo>
                <a:lnTo>
                  <a:pt x="192" y="1012"/>
                </a:lnTo>
                <a:lnTo>
                  <a:pt x="188" y="1008"/>
                </a:lnTo>
                <a:lnTo>
                  <a:pt x="181" y="1008"/>
                </a:lnTo>
                <a:lnTo>
                  <a:pt x="182" y="1003"/>
                </a:lnTo>
                <a:lnTo>
                  <a:pt x="181" y="999"/>
                </a:lnTo>
                <a:lnTo>
                  <a:pt x="178" y="994"/>
                </a:lnTo>
                <a:lnTo>
                  <a:pt x="174" y="996"/>
                </a:lnTo>
                <a:lnTo>
                  <a:pt x="170" y="993"/>
                </a:lnTo>
                <a:lnTo>
                  <a:pt x="168" y="990"/>
                </a:lnTo>
                <a:lnTo>
                  <a:pt x="167" y="988"/>
                </a:lnTo>
                <a:lnTo>
                  <a:pt x="162" y="981"/>
                </a:lnTo>
                <a:lnTo>
                  <a:pt x="158" y="976"/>
                </a:lnTo>
                <a:lnTo>
                  <a:pt x="152" y="968"/>
                </a:lnTo>
                <a:lnTo>
                  <a:pt x="148" y="966"/>
                </a:lnTo>
                <a:lnTo>
                  <a:pt x="149" y="961"/>
                </a:lnTo>
                <a:lnTo>
                  <a:pt x="148" y="957"/>
                </a:lnTo>
                <a:lnTo>
                  <a:pt x="148" y="950"/>
                </a:lnTo>
                <a:lnTo>
                  <a:pt x="148" y="942"/>
                </a:lnTo>
                <a:lnTo>
                  <a:pt x="148" y="935"/>
                </a:lnTo>
                <a:lnTo>
                  <a:pt x="146" y="926"/>
                </a:lnTo>
                <a:lnTo>
                  <a:pt x="145" y="922"/>
                </a:lnTo>
                <a:lnTo>
                  <a:pt x="142" y="914"/>
                </a:lnTo>
                <a:lnTo>
                  <a:pt x="139" y="908"/>
                </a:lnTo>
                <a:lnTo>
                  <a:pt x="138" y="900"/>
                </a:lnTo>
                <a:lnTo>
                  <a:pt x="135" y="895"/>
                </a:lnTo>
                <a:lnTo>
                  <a:pt x="132" y="891"/>
                </a:lnTo>
                <a:lnTo>
                  <a:pt x="127" y="886"/>
                </a:lnTo>
                <a:lnTo>
                  <a:pt x="124" y="882"/>
                </a:lnTo>
                <a:lnTo>
                  <a:pt x="119" y="876"/>
                </a:lnTo>
                <a:lnTo>
                  <a:pt x="116" y="872"/>
                </a:lnTo>
                <a:lnTo>
                  <a:pt x="111" y="863"/>
                </a:lnTo>
                <a:lnTo>
                  <a:pt x="106" y="860"/>
                </a:lnTo>
                <a:lnTo>
                  <a:pt x="104" y="854"/>
                </a:lnTo>
                <a:lnTo>
                  <a:pt x="100" y="854"/>
                </a:lnTo>
                <a:lnTo>
                  <a:pt x="100" y="853"/>
                </a:lnTo>
                <a:lnTo>
                  <a:pt x="100" y="854"/>
                </a:lnTo>
                <a:lnTo>
                  <a:pt x="99" y="854"/>
                </a:lnTo>
                <a:lnTo>
                  <a:pt x="97" y="854"/>
                </a:lnTo>
                <a:lnTo>
                  <a:pt x="96" y="854"/>
                </a:lnTo>
                <a:lnTo>
                  <a:pt x="94" y="855"/>
                </a:lnTo>
                <a:lnTo>
                  <a:pt x="93" y="855"/>
                </a:lnTo>
                <a:lnTo>
                  <a:pt x="91" y="856"/>
                </a:lnTo>
                <a:lnTo>
                  <a:pt x="89" y="856"/>
                </a:lnTo>
                <a:lnTo>
                  <a:pt x="89" y="857"/>
                </a:lnTo>
                <a:lnTo>
                  <a:pt x="89" y="858"/>
                </a:lnTo>
                <a:lnTo>
                  <a:pt x="88" y="859"/>
                </a:lnTo>
                <a:lnTo>
                  <a:pt x="88" y="857"/>
                </a:lnTo>
                <a:lnTo>
                  <a:pt x="86" y="858"/>
                </a:lnTo>
                <a:lnTo>
                  <a:pt x="86" y="858"/>
                </a:lnTo>
                <a:lnTo>
                  <a:pt x="84" y="858"/>
                </a:lnTo>
                <a:lnTo>
                  <a:pt x="84" y="857"/>
                </a:lnTo>
                <a:lnTo>
                  <a:pt x="84" y="856"/>
                </a:lnTo>
                <a:lnTo>
                  <a:pt x="84" y="855"/>
                </a:lnTo>
                <a:lnTo>
                  <a:pt x="83" y="854"/>
                </a:lnTo>
                <a:lnTo>
                  <a:pt x="83" y="853"/>
                </a:lnTo>
                <a:lnTo>
                  <a:pt x="82" y="851"/>
                </a:lnTo>
                <a:lnTo>
                  <a:pt x="82" y="850"/>
                </a:lnTo>
                <a:lnTo>
                  <a:pt x="82" y="848"/>
                </a:lnTo>
                <a:lnTo>
                  <a:pt x="82" y="847"/>
                </a:lnTo>
                <a:lnTo>
                  <a:pt x="82" y="846"/>
                </a:lnTo>
                <a:lnTo>
                  <a:pt x="81" y="845"/>
                </a:lnTo>
                <a:lnTo>
                  <a:pt x="81" y="844"/>
                </a:lnTo>
                <a:lnTo>
                  <a:pt x="81" y="843"/>
                </a:lnTo>
                <a:lnTo>
                  <a:pt x="80" y="841"/>
                </a:lnTo>
                <a:lnTo>
                  <a:pt x="80" y="840"/>
                </a:lnTo>
                <a:lnTo>
                  <a:pt x="80" y="839"/>
                </a:lnTo>
                <a:lnTo>
                  <a:pt x="80" y="838"/>
                </a:lnTo>
                <a:lnTo>
                  <a:pt x="80" y="836"/>
                </a:lnTo>
                <a:lnTo>
                  <a:pt x="80" y="835"/>
                </a:lnTo>
                <a:lnTo>
                  <a:pt x="80" y="833"/>
                </a:lnTo>
                <a:lnTo>
                  <a:pt x="80" y="830"/>
                </a:lnTo>
                <a:lnTo>
                  <a:pt x="81" y="828"/>
                </a:lnTo>
                <a:lnTo>
                  <a:pt x="81" y="828"/>
                </a:lnTo>
                <a:lnTo>
                  <a:pt x="81" y="826"/>
                </a:lnTo>
                <a:lnTo>
                  <a:pt x="81" y="824"/>
                </a:lnTo>
                <a:lnTo>
                  <a:pt x="80" y="823"/>
                </a:lnTo>
                <a:lnTo>
                  <a:pt x="78" y="821"/>
                </a:lnTo>
                <a:lnTo>
                  <a:pt x="77" y="819"/>
                </a:lnTo>
                <a:lnTo>
                  <a:pt x="76" y="817"/>
                </a:lnTo>
                <a:lnTo>
                  <a:pt x="75" y="816"/>
                </a:lnTo>
                <a:lnTo>
                  <a:pt x="74" y="814"/>
                </a:lnTo>
                <a:lnTo>
                  <a:pt x="74" y="814"/>
                </a:lnTo>
                <a:lnTo>
                  <a:pt x="74" y="814"/>
                </a:lnTo>
                <a:lnTo>
                  <a:pt x="74" y="814"/>
                </a:lnTo>
                <a:lnTo>
                  <a:pt x="75" y="812"/>
                </a:lnTo>
                <a:lnTo>
                  <a:pt x="74" y="811"/>
                </a:lnTo>
                <a:lnTo>
                  <a:pt x="74" y="810"/>
                </a:lnTo>
                <a:lnTo>
                  <a:pt x="73" y="809"/>
                </a:lnTo>
                <a:lnTo>
                  <a:pt x="72" y="807"/>
                </a:lnTo>
                <a:lnTo>
                  <a:pt x="72" y="806"/>
                </a:lnTo>
                <a:lnTo>
                  <a:pt x="71" y="805"/>
                </a:lnTo>
                <a:lnTo>
                  <a:pt x="70" y="804"/>
                </a:lnTo>
                <a:lnTo>
                  <a:pt x="69" y="803"/>
                </a:lnTo>
                <a:lnTo>
                  <a:pt x="67" y="802"/>
                </a:lnTo>
                <a:lnTo>
                  <a:pt x="66" y="801"/>
                </a:lnTo>
                <a:lnTo>
                  <a:pt x="65" y="801"/>
                </a:lnTo>
                <a:lnTo>
                  <a:pt x="64" y="800"/>
                </a:lnTo>
                <a:lnTo>
                  <a:pt x="64" y="800"/>
                </a:lnTo>
                <a:lnTo>
                  <a:pt x="63" y="799"/>
                </a:lnTo>
                <a:lnTo>
                  <a:pt x="62" y="798"/>
                </a:lnTo>
                <a:lnTo>
                  <a:pt x="62" y="796"/>
                </a:lnTo>
                <a:lnTo>
                  <a:pt x="61" y="795"/>
                </a:lnTo>
                <a:lnTo>
                  <a:pt x="60" y="794"/>
                </a:lnTo>
                <a:lnTo>
                  <a:pt x="59" y="794"/>
                </a:lnTo>
                <a:lnTo>
                  <a:pt x="58" y="793"/>
                </a:lnTo>
                <a:lnTo>
                  <a:pt x="57" y="793"/>
                </a:lnTo>
                <a:lnTo>
                  <a:pt x="56" y="792"/>
                </a:lnTo>
                <a:lnTo>
                  <a:pt x="55" y="791"/>
                </a:lnTo>
                <a:lnTo>
                  <a:pt x="54" y="790"/>
                </a:lnTo>
                <a:lnTo>
                  <a:pt x="52" y="789"/>
                </a:lnTo>
                <a:lnTo>
                  <a:pt x="51" y="788"/>
                </a:lnTo>
                <a:lnTo>
                  <a:pt x="50" y="787"/>
                </a:lnTo>
                <a:lnTo>
                  <a:pt x="49" y="786"/>
                </a:lnTo>
                <a:lnTo>
                  <a:pt x="48" y="785"/>
                </a:lnTo>
                <a:lnTo>
                  <a:pt x="48" y="784"/>
                </a:lnTo>
                <a:lnTo>
                  <a:pt x="47" y="782"/>
                </a:lnTo>
                <a:lnTo>
                  <a:pt x="46" y="781"/>
                </a:lnTo>
                <a:lnTo>
                  <a:pt x="45" y="779"/>
                </a:lnTo>
                <a:lnTo>
                  <a:pt x="43" y="778"/>
                </a:lnTo>
                <a:lnTo>
                  <a:pt x="41" y="778"/>
                </a:lnTo>
                <a:lnTo>
                  <a:pt x="39" y="777"/>
                </a:lnTo>
                <a:lnTo>
                  <a:pt x="39" y="776"/>
                </a:lnTo>
                <a:lnTo>
                  <a:pt x="38" y="777"/>
                </a:lnTo>
                <a:lnTo>
                  <a:pt x="37" y="775"/>
                </a:lnTo>
                <a:lnTo>
                  <a:pt x="35" y="771"/>
                </a:lnTo>
                <a:lnTo>
                  <a:pt x="31" y="769"/>
                </a:lnTo>
                <a:lnTo>
                  <a:pt x="27" y="767"/>
                </a:lnTo>
                <a:lnTo>
                  <a:pt x="25" y="763"/>
                </a:lnTo>
                <a:lnTo>
                  <a:pt x="22" y="762"/>
                </a:lnTo>
                <a:lnTo>
                  <a:pt x="27" y="760"/>
                </a:lnTo>
                <a:lnTo>
                  <a:pt x="30" y="760"/>
                </a:lnTo>
                <a:lnTo>
                  <a:pt x="32" y="758"/>
                </a:lnTo>
                <a:lnTo>
                  <a:pt x="34" y="756"/>
                </a:lnTo>
                <a:lnTo>
                  <a:pt x="35" y="755"/>
                </a:lnTo>
                <a:lnTo>
                  <a:pt x="39" y="753"/>
                </a:lnTo>
                <a:lnTo>
                  <a:pt x="42" y="754"/>
                </a:lnTo>
                <a:lnTo>
                  <a:pt x="45" y="754"/>
                </a:lnTo>
                <a:lnTo>
                  <a:pt x="50" y="754"/>
                </a:lnTo>
                <a:lnTo>
                  <a:pt x="51" y="751"/>
                </a:lnTo>
                <a:lnTo>
                  <a:pt x="51" y="748"/>
                </a:lnTo>
                <a:lnTo>
                  <a:pt x="51" y="746"/>
                </a:lnTo>
                <a:lnTo>
                  <a:pt x="52" y="743"/>
                </a:lnTo>
                <a:lnTo>
                  <a:pt x="50" y="739"/>
                </a:lnTo>
                <a:lnTo>
                  <a:pt x="50" y="734"/>
                </a:lnTo>
                <a:lnTo>
                  <a:pt x="52" y="732"/>
                </a:lnTo>
                <a:lnTo>
                  <a:pt x="53" y="729"/>
                </a:lnTo>
                <a:lnTo>
                  <a:pt x="53" y="727"/>
                </a:lnTo>
                <a:lnTo>
                  <a:pt x="52" y="723"/>
                </a:lnTo>
                <a:lnTo>
                  <a:pt x="52" y="719"/>
                </a:lnTo>
                <a:lnTo>
                  <a:pt x="50" y="715"/>
                </a:lnTo>
                <a:lnTo>
                  <a:pt x="49" y="711"/>
                </a:lnTo>
                <a:lnTo>
                  <a:pt x="47" y="708"/>
                </a:lnTo>
                <a:lnTo>
                  <a:pt x="42" y="707"/>
                </a:lnTo>
                <a:lnTo>
                  <a:pt x="40" y="704"/>
                </a:lnTo>
                <a:lnTo>
                  <a:pt x="39" y="701"/>
                </a:lnTo>
                <a:lnTo>
                  <a:pt x="39" y="699"/>
                </a:lnTo>
                <a:lnTo>
                  <a:pt x="39" y="698"/>
                </a:lnTo>
                <a:lnTo>
                  <a:pt x="37" y="695"/>
                </a:lnTo>
                <a:lnTo>
                  <a:pt x="34" y="695"/>
                </a:lnTo>
                <a:lnTo>
                  <a:pt x="34" y="692"/>
                </a:lnTo>
                <a:lnTo>
                  <a:pt x="35" y="691"/>
                </a:lnTo>
                <a:lnTo>
                  <a:pt x="37" y="687"/>
                </a:lnTo>
                <a:lnTo>
                  <a:pt x="36" y="685"/>
                </a:lnTo>
                <a:lnTo>
                  <a:pt x="34" y="681"/>
                </a:lnTo>
                <a:lnTo>
                  <a:pt x="35" y="679"/>
                </a:lnTo>
                <a:lnTo>
                  <a:pt x="34" y="676"/>
                </a:lnTo>
                <a:lnTo>
                  <a:pt x="33" y="673"/>
                </a:lnTo>
                <a:lnTo>
                  <a:pt x="33" y="671"/>
                </a:lnTo>
                <a:lnTo>
                  <a:pt x="31" y="670"/>
                </a:lnTo>
                <a:lnTo>
                  <a:pt x="28" y="669"/>
                </a:lnTo>
                <a:lnTo>
                  <a:pt x="27" y="666"/>
                </a:lnTo>
                <a:lnTo>
                  <a:pt x="26" y="663"/>
                </a:lnTo>
                <a:lnTo>
                  <a:pt x="29" y="661"/>
                </a:lnTo>
                <a:lnTo>
                  <a:pt x="28" y="658"/>
                </a:lnTo>
                <a:lnTo>
                  <a:pt x="26" y="655"/>
                </a:lnTo>
                <a:lnTo>
                  <a:pt x="26" y="653"/>
                </a:lnTo>
                <a:lnTo>
                  <a:pt x="29" y="649"/>
                </a:lnTo>
                <a:lnTo>
                  <a:pt x="28" y="647"/>
                </a:lnTo>
                <a:lnTo>
                  <a:pt x="25" y="639"/>
                </a:lnTo>
                <a:lnTo>
                  <a:pt x="25" y="636"/>
                </a:lnTo>
                <a:lnTo>
                  <a:pt x="21" y="631"/>
                </a:lnTo>
                <a:lnTo>
                  <a:pt x="21" y="627"/>
                </a:lnTo>
                <a:lnTo>
                  <a:pt x="19" y="627"/>
                </a:lnTo>
                <a:lnTo>
                  <a:pt x="16" y="624"/>
                </a:lnTo>
                <a:lnTo>
                  <a:pt x="19" y="622"/>
                </a:lnTo>
                <a:lnTo>
                  <a:pt x="18" y="618"/>
                </a:lnTo>
                <a:lnTo>
                  <a:pt x="19" y="615"/>
                </a:lnTo>
                <a:lnTo>
                  <a:pt x="20" y="610"/>
                </a:lnTo>
                <a:lnTo>
                  <a:pt x="19" y="607"/>
                </a:lnTo>
                <a:lnTo>
                  <a:pt x="22" y="604"/>
                </a:lnTo>
                <a:lnTo>
                  <a:pt x="21" y="600"/>
                </a:lnTo>
                <a:lnTo>
                  <a:pt x="20" y="594"/>
                </a:lnTo>
                <a:lnTo>
                  <a:pt x="22" y="591"/>
                </a:lnTo>
                <a:lnTo>
                  <a:pt x="20" y="588"/>
                </a:lnTo>
                <a:lnTo>
                  <a:pt x="21" y="585"/>
                </a:lnTo>
                <a:lnTo>
                  <a:pt x="21" y="581"/>
                </a:lnTo>
                <a:lnTo>
                  <a:pt x="21" y="580"/>
                </a:lnTo>
                <a:lnTo>
                  <a:pt x="21" y="580"/>
                </a:lnTo>
                <a:lnTo>
                  <a:pt x="22" y="578"/>
                </a:lnTo>
                <a:lnTo>
                  <a:pt x="21" y="575"/>
                </a:lnTo>
                <a:lnTo>
                  <a:pt x="22" y="572"/>
                </a:lnTo>
                <a:lnTo>
                  <a:pt x="24" y="569"/>
                </a:lnTo>
                <a:lnTo>
                  <a:pt x="26" y="568"/>
                </a:lnTo>
                <a:lnTo>
                  <a:pt x="27" y="565"/>
                </a:lnTo>
                <a:lnTo>
                  <a:pt x="27" y="563"/>
                </a:lnTo>
                <a:lnTo>
                  <a:pt x="27" y="561"/>
                </a:lnTo>
                <a:lnTo>
                  <a:pt x="27" y="558"/>
                </a:lnTo>
                <a:lnTo>
                  <a:pt x="26" y="555"/>
                </a:lnTo>
                <a:lnTo>
                  <a:pt x="27" y="552"/>
                </a:lnTo>
                <a:lnTo>
                  <a:pt x="26" y="548"/>
                </a:lnTo>
                <a:lnTo>
                  <a:pt x="24" y="545"/>
                </a:lnTo>
                <a:lnTo>
                  <a:pt x="25" y="543"/>
                </a:lnTo>
                <a:lnTo>
                  <a:pt x="25" y="541"/>
                </a:lnTo>
                <a:lnTo>
                  <a:pt x="26" y="537"/>
                </a:lnTo>
                <a:lnTo>
                  <a:pt x="26" y="534"/>
                </a:lnTo>
                <a:lnTo>
                  <a:pt x="26" y="531"/>
                </a:lnTo>
                <a:lnTo>
                  <a:pt x="27" y="531"/>
                </a:lnTo>
                <a:lnTo>
                  <a:pt x="29" y="530"/>
                </a:lnTo>
                <a:lnTo>
                  <a:pt x="31" y="528"/>
                </a:lnTo>
                <a:lnTo>
                  <a:pt x="34" y="531"/>
                </a:lnTo>
                <a:lnTo>
                  <a:pt x="36" y="530"/>
                </a:lnTo>
                <a:lnTo>
                  <a:pt x="38" y="530"/>
                </a:lnTo>
                <a:lnTo>
                  <a:pt x="40" y="531"/>
                </a:lnTo>
                <a:lnTo>
                  <a:pt x="43" y="528"/>
                </a:lnTo>
                <a:lnTo>
                  <a:pt x="45" y="526"/>
                </a:lnTo>
                <a:lnTo>
                  <a:pt x="44" y="524"/>
                </a:lnTo>
                <a:lnTo>
                  <a:pt x="42" y="520"/>
                </a:lnTo>
                <a:lnTo>
                  <a:pt x="45" y="519"/>
                </a:lnTo>
                <a:lnTo>
                  <a:pt x="47" y="523"/>
                </a:lnTo>
                <a:lnTo>
                  <a:pt x="52" y="520"/>
                </a:lnTo>
                <a:lnTo>
                  <a:pt x="53" y="518"/>
                </a:lnTo>
                <a:lnTo>
                  <a:pt x="51" y="516"/>
                </a:lnTo>
                <a:lnTo>
                  <a:pt x="49" y="511"/>
                </a:lnTo>
                <a:lnTo>
                  <a:pt x="49" y="507"/>
                </a:lnTo>
                <a:lnTo>
                  <a:pt x="45" y="507"/>
                </a:lnTo>
                <a:lnTo>
                  <a:pt x="49" y="503"/>
                </a:lnTo>
                <a:lnTo>
                  <a:pt x="52" y="501"/>
                </a:lnTo>
                <a:lnTo>
                  <a:pt x="54" y="500"/>
                </a:lnTo>
                <a:lnTo>
                  <a:pt x="59" y="499"/>
                </a:lnTo>
                <a:lnTo>
                  <a:pt x="61" y="496"/>
                </a:lnTo>
                <a:lnTo>
                  <a:pt x="63" y="493"/>
                </a:lnTo>
                <a:lnTo>
                  <a:pt x="64" y="487"/>
                </a:lnTo>
                <a:lnTo>
                  <a:pt x="66" y="484"/>
                </a:lnTo>
                <a:lnTo>
                  <a:pt x="68" y="478"/>
                </a:lnTo>
                <a:lnTo>
                  <a:pt x="65" y="476"/>
                </a:lnTo>
                <a:lnTo>
                  <a:pt x="63" y="471"/>
                </a:lnTo>
                <a:lnTo>
                  <a:pt x="64" y="466"/>
                </a:lnTo>
                <a:lnTo>
                  <a:pt x="61" y="464"/>
                </a:lnTo>
                <a:lnTo>
                  <a:pt x="60" y="465"/>
                </a:lnTo>
                <a:lnTo>
                  <a:pt x="60" y="465"/>
                </a:lnTo>
                <a:lnTo>
                  <a:pt x="59" y="465"/>
                </a:lnTo>
                <a:lnTo>
                  <a:pt x="59" y="464"/>
                </a:lnTo>
                <a:lnTo>
                  <a:pt x="59" y="464"/>
                </a:lnTo>
                <a:lnTo>
                  <a:pt x="59" y="463"/>
                </a:lnTo>
                <a:lnTo>
                  <a:pt x="59" y="463"/>
                </a:lnTo>
                <a:lnTo>
                  <a:pt x="58" y="462"/>
                </a:lnTo>
                <a:lnTo>
                  <a:pt x="58" y="462"/>
                </a:lnTo>
                <a:lnTo>
                  <a:pt x="58" y="462"/>
                </a:lnTo>
                <a:lnTo>
                  <a:pt x="57" y="462"/>
                </a:lnTo>
                <a:lnTo>
                  <a:pt x="57" y="462"/>
                </a:lnTo>
                <a:lnTo>
                  <a:pt x="56" y="462"/>
                </a:lnTo>
                <a:lnTo>
                  <a:pt x="56" y="463"/>
                </a:lnTo>
                <a:lnTo>
                  <a:pt x="55" y="463"/>
                </a:lnTo>
                <a:lnTo>
                  <a:pt x="54" y="463"/>
                </a:lnTo>
                <a:lnTo>
                  <a:pt x="53" y="463"/>
                </a:lnTo>
                <a:lnTo>
                  <a:pt x="52" y="463"/>
                </a:lnTo>
                <a:lnTo>
                  <a:pt x="51" y="464"/>
                </a:lnTo>
                <a:lnTo>
                  <a:pt x="50" y="464"/>
                </a:lnTo>
                <a:lnTo>
                  <a:pt x="50" y="464"/>
                </a:lnTo>
                <a:lnTo>
                  <a:pt x="49" y="464"/>
                </a:lnTo>
                <a:lnTo>
                  <a:pt x="48" y="464"/>
                </a:lnTo>
                <a:lnTo>
                  <a:pt x="51" y="461"/>
                </a:lnTo>
                <a:lnTo>
                  <a:pt x="52" y="458"/>
                </a:lnTo>
                <a:lnTo>
                  <a:pt x="52" y="454"/>
                </a:lnTo>
                <a:lnTo>
                  <a:pt x="50" y="455"/>
                </a:lnTo>
                <a:lnTo>
                  <a:pt x="49" y="452"/>
                </a:lnTo>
                <a:lnTo>
                  <a:pt x="47" y="449"/>
                </a:lnTo>
                <a:lnTo>
                  <a:pt x="45" y="446"/>
                </a:lnTo>
                <a:lnTo>
                  <a:pt x="45" y="443"/>
                </a:lnTo>
                <a:lnTo>
                  <a:pt x="45" y="439"/>
                </a:lnTo>
                <a:lnTo>
                  <a:pt x="46" y="435"/>
                </a:lnTo>
                <a:lnTo>
                  <a:pt x="45" y="433"/>
                </a:lnTo>
                <a:lnTo>
                  <a:pt x="43" y="430"/>
                </a:lnTo>
                <a:lnTo>
                  <a:pt x="42" y="427"/>
                </a:lnTo>
                <a:lnTo>
                  <a:pt x="41" y="423"/>
                </a:lnTo>
                <a:lnTo>
                  <a:pt x="39" y="418"/>
                </a:lnTo>
                <a:lnTo>
                  <a:pt x="39" y="414"/>
                </a:lnTo>
                <a:lnTo>
                  <a:pt x="40" y="412"/>
                </a:lnTo>
                <a:lnTo>
                  <a:pt x="41" y="411"/>
                </a:lnTo>
                <a:lnTo>
                  <a:pt x="43" y="406"/>
                </a:lnTo>
                <a:lnTo>
                  <a:pt x="41" y="403"/>
                </a:lnTo>
                <a:lnTo>
                  <a:pt x="37" y="397"/>
                </a:lnTo>
                <a:lnTo>
                  <a:pt x="33" y="392"/>
                </a:lnTo>
                <a:lnTo>
                  <a:pt x="31" y="387"/>
                </a:lnTo>
                <a:lnTo>
                  <a:pt x="31" y="384"/>
                </a:lnTo>
                <a:lnTo>
                  <a:pt x="30" y="380"/>
                </a:lnTo>
                <a:lnTo>
                  <a:pt x="22" y="370"/>
                </a:lnTo>
                <a:lnTo>
                  <a:pt x="16" y="364"/>
                </a:lnTo>
                <a:lnTo>
                  <a:pt x="14" y="362"/>
                </a:lnTo>
                <a:lnTo>
                  <a:pt x="10" y="357"/>
                </a:lnTo>
                <a:lnTo>
                  <a:pt x="11" y="353"/>
                </a:lnTo>
                <a:lnTo>
                  <a:pt x="8" y="348"/>
                </a:lnTo>
                <a:lnTo>
                  <a:pt x="2" y="346"/>
                </a:lnTo>
                <a:lnTo>
                  <a:pt x="0" y="344"/>
                </a:lnTo>
                <a:lnTo>
                  <a:pt x="7" y="344"/>
                </a:lnTo>
                <a:lnTo>
                  <a:pt x="11" y="344"/>
                </a:lnTo>
                <a:lnTo>
                  <a:pt x="12" y="343"/>
                </a:lnTo>
                <a:lnTo>
                  <a:pt x="13" y="342"/>
                </a:lnTo>
                <a:lnTo>
                  <a:pt x="13" y="342"/>
                </a:lnTo>
                <a:lnTo>
                  <a:pt x="14" y="341"/>
                </a:lnTo>
                <a:lnTo>
                  <a:pt x="15" y="339"/>
                </a:lnTo>
                <a:lnTo>
                  <a:pt x="16" y="338"/>
                </a:lnTo>
                <a:lnTo>
                  <a:pt x="16" y="337"/>
                </a:lnTo>
                <a:lnTo>
                  <a:pt x="17" y="336"/>
                </a:lnTo>
                <a:lnTo>
                  <a:pt x="18" y="334"/>
                </a:lnTo>
                <a:lnTo>
                  <a:pt x="18" y="333"/>
                </a:lnTo>
                <a:lnTo>
                  <a:pt x="20" y="331"/>
                </a:lnTo>
                <a:lnTo>
                  <a:pt x="21" y="330"/>
                </a:lnTo>
                <a:lnTo>
                  <a:pt x="21" y="329"/>
                </a:lnTo>
                <a:lnTo>
                  <a:pt x="22" y="328"/>
                </a:lnTo>
                <a:lnTo>
                  <a:pt x="23" y="326"/>
                </a:lnTo>
                <a:lnTo>
                  <a:pt x="22" y="325"/>
                </a:lnTo>
                <a:lnTo>
                  <a:pt x="22" y="324"/>
                </a:lnTo>
                <a:lnTo>
                  <a:pt x="21" y="323"/>
                </a:lnTo>
                <a:lnTo>
                  <a:pt x="20" y="322"/>
                </a:lnTo>
                <a:lnTo>
                  <a:pt x="19" y="322"/>
                </a:lnTo>
                <a:lnTo>
                  <a:pt x="18" y="321"/>
                </a:lnTo>
                <a:lnTo>
                  <a:pt x="18" y="319"/>
                </a:lnTo>
                <a:lnTo>
                  <a:pt x="19" y="318"/>
                </a:lnTo>
                <a:lnTo>
                  <a:pt x="20" y="316"/>
                </a:lnTo>
                <a:lnTo>
                  <a:pt x="20" y="314"/>
                </a:lnTo>
                <a:lnTo>
                  <a:pt x="20" y="313"/>
                </a:lnTo>
                <a:lnTo>
                  <a:pt x="20" y="311"/>
                </a:lnTo>
                <a:lnTo>
                  <a:pt x="19" y="310"/>
                </a:lnTo>
                <a:lnTo>
                  <a:pt x="18" y="309"/>
                </a:lnTo>
                <a:lnTo>
                  <a:pt x="19" y="307"/>
                </a:lnTo>
                <a:lnTo>
                  <a:pt x="20" y="306"/>
                </a:lnTo>
                <a:lnTo>
                  <a:pt x="20" y="305"/>
                </a:lnTo>
                <a:lnTo>
                  <a:pt x="21" y="305"/>
                </a:lnTo>
                <a:lnTo>
                  <a:pt x="21" y="304"/>
                </a:lnTo>
                <a:lnTo>
                  <a:pt x="22" y="303"/>
                </a:lnTo>
                <a:lnTo>
                  <a:pt x="22" y="302"/>
                </a:lnTo>
                <a:lnTo>
                  <a:pt x="22" y="301"/>
                </a:lnTo>
                <a:lnTo>
                  <a:pt x="20" y="301"/>
                </a:lnTo>
                <a:lnTo>
                  <a:pt x="20" y="300"/>
                </a:lnTo>
                <a:lnTo>
                  <a:pt x="21" y="299"/>
                </a:lnTo>
                <a:lnTo>
                  <a:pt x="21" y="298"/>
                </a:lnTo>
                <a:lnTo>
                  <a:pt x="22" y="297"/>
                </a:lnTo>
                <a:lnTo>
                  <a:pt x="23" y="297"/>
                </a:lnTo>
                <a:lnTo>
                  <a:pt x="24" y="297"/>
                </a:lnTo>
                <a:lnTo>
                  <a:pt x="24" y="295"/>
                </a:lnTo>
                <a:lnTo>
                  <a:pt x="24" y="293"/>
                </a:lnTo>
                <a:lnTo>
                  <a:pt x="25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9"/>
                </a:lnTo>
                <a:lnTo>
                  <a:pt x="26" y="287"/>
                </a:lnTo>
                <a:lnTo>
                  <a:pt x="26" y="285"/>
                </a:lnTo>
                <a:lnTo>
                  <a:pt x="28" y="283"/>
                </a:lnTo>
                <a:lnTo>
                  <a:pt x="28" y="280"/>
                </a:lnTo>
                <a:lnTo>
                  <a:pt x="28" y="279"/>
                </a:lnTo>
                <a:lnTo>
                  <a:pt x="29" y="277"/>
                </a:lnTo>
                <a:lnTo>
                  <a:pt x="29" y="275"/>
                </a:lnTo>
                <a:lnTo>
                  <a:pt x="29" y="274"/>
                </a:lnTo>
                <a:lnTo>
                  <a:pt x="29" y="272"/>
                </a:lnTo>
                <a:lnTo>
                  <a:pt x="29" y="271"/>
                </a:lnTo>
                <a:lnTo>
                  <a:pt x="29" y="268"/>
                </a:lnTo>
                <a:lnTo>
                  <a:pt x="29" y="267"/>
                </a:lnTo>
                <a:lnTo>
                  <a:pt x="27" y="265"/>
                </a:lnTo>
                <a:lnTo>
                  <a:pt x="28" y="263"/>
                </a:lnTo>
                <a:lnTo>
                  <a:pt x="27" y="262"/>
                </a:lnTo>
                <a:lnTo>
                  <a:pt x="27" y="261"/>
                </a:lnTo>
                <a:lnTo>
                  <a:pt x="26" y="259"/>
                </a:lnTo>
                <a:lnTo>
                  <a:pt x="26" y="258"/>
                </a:lnTo>
                <a:lnTo>
                  <a:pt x="27" y="257"/>
                </a:lnTo>
                <a:lnTo>
                  <a:pt x="29" y="257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2" y="250"/>
                </a:lnTo>
                <a:lnTo>
                  <a:pt x="32" y="248"/>
                </a:lnTo>
                <a:lnTo>
                  <a:pt x="32" y="246"/>
                </a:lnTo>
                <a:lnTo>
                  <a:pt x="32" y="245"/>
                </a:lnTo>
                <a:lnTo>
                  <a:pt x="33" y="244"/>
                </a:lnTo>
                <a:lnTo>
                  <a:pt x="34" y="243"/>
                </a:lnTo>
                <a:lnTo>
                  <a:pt x="37" y="240"/>
                </a:lnTo>
                <a:lnTo>
                  <a:pt x="39" y="237"/>
                </a:lnTo>
                <a:lnTo>
                  <a:pt x="39" y="234"/>
                </a:lnTo>
                <a:lnTo>
                  <a:pt x="40" y="233"/>
                </a:lnTo>
                <a:lnTo>
                  <a:pt x="40" y="230"/>
                </a:lnTo>
                <a:lnTo>
                  <a:pt x="41" y="228"/>
                </a:lnTo>
                <a:lnTo>
                  <a:pt x="44" y="225"/>
                </a:lnTo>
                <a:lnTo>
                  <a:pt x="44" y="222"/>
                </a:lnTo>
                <a:lnTo>
                  <a:pt x="46" y="220"/>
                </a:lnTo>
                <a:lnTo>
                  <a:pt x="48" y="217"/>
                </a:lnTo>
                <a:lnTo>
                  <a:pt x="49" y="215"/>
                </a:lnTo>
                <a:lnTo>
                  <a:pt x="48" y="212"/>
                </a:lnTo>
                <a:lnTo>
                  <a:pt x="48" y="212"/>
                </a:lnTo>
                <a:lnTo>
                  <a:pt x="48" y="208"/>
                </a:lnTo>
                <a:lnTo>
                  <a:pt x="47" y="205"/>
                </a:lnTo>
                <a:lnTo>
                  <a:pt x="47" y="203"/>
                </a:lnTo>
                <a:lnTo>
                  <a:pt x="48" y="200"/>
                </a:lnTo>
                <a:lnTo>
                  <a:pt x="46" y="198"/>
                </a:lnTo>
                <a:lnTo>
                  <a:pt x="45" y="196"/>
                </a:lnTo>
                <a:lnTo>
                  <a:pt x="45" y="193"/>
                </a:lnTo>
                <a:lnTo>
                  <a:pt x="45" y="189"/>
                </a:lnTo>
                <a:lnTo>
                  <a:pt x="42" y="188"/>
                </a:lnTo>
                <a:lnTo>
                  <a:pt x="40" y="188"/>
                </a:lnTo>
                <a:lnTo>
                  <a:pt x="37" y="188"/>
                </a:lnTo>
                <a:lnTo>
                  <a:pt x="33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8"/>
                </a:lnTo>
                <a:lnTo>
                  <a:pt x="32" y="187"/>
                </a:lnTo>
                <a:lnTo>
                  <a:pt x="31" y="187"/>
                </a:lnTo>
                <a:lnTo>
                  <a:pt x="30" y="185"/>
                </a:lnTo>
                <a:lnTo>
                  <a:pt x="29" y="184"/>
                </a:lnTo>
                <a:lnTo>
                  <a:pt x="28" y="183"/>
                </a:lnTo>
                <a:lnTo>
                  <a:pt x="27" y="182"/>
                </a:lnTo>
                <a:lnTo>
                  <a:pt x="26" y="181"/>
                </a:lnTo>
                <a:lnTo>
                  <a:pt x="25" y="179"/>
                </a:lnTo>
                <a:lnTo>
                  <a:pt x="24" y="178"/>
                </a:lnTo>
                <a:lnTo>
                  <a:pt x="22" y="177"/>
                </a:lnTo>
                <a:lnTo>
                  <a:pt x="21" y="176"/>
                </a:lnTo>
                <a:lnTo>
                  <a:pt x="21" y="175"/>
                </a:lnTo>
                <a:lnTo>
                  <a:pt x="22" y="176"/>
                </a:lnTo>
                <a:lnTo>
                  <a:pt x="23" y="173"/>
                </a:lnTo>
                <a:lnTo>
                  <a:pt x="23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69"/>
                </a:lnTo>
                <a:lnTo>
                  <a:pt x="23" y="168"/>
                </a:lnTo>
                <a:lnTo>
                  <a:pt x="25" y="166"/>
                </a:lnTo>
                <a:lnTo>
                  <a:pt x="25" y="164"/>
                </a:lnTo>
                <a:lnTo>
                  <a:pt x="26" y="163"/>
                </a:lnTo>
                <a:lnTo>
                  <a:pt x="26" y="162"/>
                </a:lnTo>
                <a:lnTo>
                  <a:pt x="26" y="160"/>
                </a:lnTo>
                <a:lnTo>
                  <a:pt x="26" y="159"/>
                </a:lnTo>
                <a:lnTo>
                  <a:pt x="27" y="157"/>
                </a:lnTo>
                <a:lnTo>
                  <a:pt x="28" y="156"/>
                </a:lnTo>
                <a:lnTo>
                  <a:pt x="28" y="156"/>
                </a:lnTo>
                <a:lnTo>
                  <a:pt x="30" y="155"/>
                </a:lnTo>
                <a:lnTo>
                  <a:pt x="30" y="152"/>
                </a:lnTo>
                <a:lnTo>
                  <a:pt x="31" y="150"/>
                </a:lnTo>
                <a:lnTo>
                  <a:pt x="31" y="146"/>
                </a:lnTo>
                <a:lnTo>
                  <a:pt x="31" y="143"/>
                </a:lnTo>
                <a:lnTo>
                  <a:pt x="29" y="140"/>
                </a:lnTo>
                <a:lnTo>
                  <a:pt x="29" y="138"/>
                </a:lnTo>
                <a:lnTo>
                  <a:pt x="29" y="137"/>
                </a:lnTo>
                <a:lnTo>
                  <a:pt x="31" y="132"/>
                </a:lnTo>
                <a:lnTo>
                  <a:pt x="31" y="132"/>
                </a:lnTo>
                <a:lnTo>
                  <a:pt x="31" y="132"/>
                </a:lnTo>
                <a:lnTo>
                  <a:pt x="31" y="131"/>
                </a:lnTo>
                <a:lnTo>
                  <a:pt x="31" y="127"/>
                </a:lnTo>
                <a:lnTo>
                  <a:pt x="31" y="124"/>
                </a:lnTo>
                <a:lnTo>
                  <a:pt x="31" y="120"/>
                </a:lnTo>
                <a:lnTo>
                  <a:pt x="27" y="115"/>
                </a:lnTo>
                <a:lnTo>
                  <a:pt x="21" y="111"/>
                </a:lnTo>
                <a:lnTo>
                  <a:pt x="18" y="106"/>
                </a:lnTo>
                <a:lnTo>
                  <a:pt x="17" y="104"/>
                </a:lnTo>
                <a:lnTo>
                  <a:pt x="17" y="103"/>
                </a:lnTo>
                <a:lnTo>
                  <a:pt x="16" y="104"/>
                </a:lnTo>
                <a:lnTo>
                  <a:pt x="16" y="104"/>
                </a:lnTo>
                <a:lnTo>
                  <a:pt x="15" y="102"/>
                </a:lnTo>
                <a:lnTo>
                  <a:pt x="12" y="100"/>
                </a:lnTo>
                <a:lnTo>
                  <a:pt x="10" y="96"/>
                </a:lnTo>
                <a:lnTo>
                  <a:pt x="10" y="94"/>
                </a:lnTo>
                <a:lnTo>
                  <a:pt x="7" y="90"/>
                </a:lnTo>
                <a:lnTo>
                  <a:pt x="5" y="86"/>
                </a:lnTo>
                <a:lnTo>
                  <a:pt x="8" y="84"/>
                </a:lnTo>
                <a:lnTo>
                  <a:pt x="15" y="74"/>
                </a:lnTo>
                <a:lnTo>
                  <a:pt x="15" y="72"/>
                </a:lnTo>
                <a:lnTo>
                  <a:pt x="14" y="70"/>
                </a:lnTo>
                <a:lnTo>
                  <a:pt x="23" y="67"/>
                </a:lnTo>
                <a:lnTo>
                  <a:pt x="23" y="67"/>
                </a:lnTo>
                <a:lnTo>
                  <a:pt x="24" y="66"/>
                </a:lnTo>
                <a:lnTo>
                  <a:pt x="25" y="66"/>
                </a:lnTo>
                <a:lnTo>
                  <a:pt x="26" y="65"/>
                </a:lnTo>
                <a:lnTo>
                  <a:pt x="27" y="64"/>
                </a:lnTo>
                <a:lnTo>
                  <a:pt x="28" y="63"/>
                </a:lnTo>
                <a:lnTo>
                  <a:pt x="29" y="62"/>
                </a:lnTo>
                <a:lnTo>
                  <a:pt x="29" y="61"/>
                </a:lnTo>
                <a:lnTo>
                  <a:pt x="29" y="60"/>
                </a:lnTo>
                <a:lnTo>
                  <a:pt x="29" y="59"/>
                </a:lnTo>
                <a:lnTo>
                  <a:pt x="29" y="58"/>
                </a:lnTo>
                <a:lnTo>
                  <a:pt x="29" y="57"/>
                </a:lnTo>
                <a:lnTo>
                  <a:pt x="29" y="56"/>
                </a:lnTo>
                <a:lnTo>
                  <a:pt x="28" y="54"/>
                </a:lnTo>
                <a:lnTo>
                  <a:pt x="27" y="52"/>
                </a:lnTo>
                <a:lnTo>
                  <a:pt x="27" y="51"/>
                </a:lnTo>
                <a:lnTo>
                  <a:pt x="26" y="50"/>
                </a:lnTo>
                <a:lnTo>
                  <a:pt x="25" y="48"/>
                </a:lnTo>
                <a:lnTo>
                  <a:pt x="25" y="48"/>
                </a:lnTo>
                <a:lnTo>
                  <a:pt x="25" y="47"/>
                </a:lnTo>
                <a:lnTo>
                  <a:pt x="24" y="46"/>
                </a:lnTo>
                <a:lnTo>
                  <a:pt x="24" y="45"/>
                </a:lnTo>
                <a:lnTo>
                  <a:pt x="24" y="45"/>
                </a:lnTo>
                <a:lnTo>
                  <a:pt x="23" y="44"/>
                </a:lnTo>
                <a:lnTo>
                  <a:pt x="23" y="43"/>
                </a:lnTo>
                <a:lnTo>
                  <a:pt x="23" y="42"/>
                </a:lnTo>
                <a:lnTo>
                  <a:pt x="24" y="42"/>
                </a:lnTo>
                <a:lnTo>
                  <a:pt x="24" y="40"/>
                </a:lnTo>
                <a:lnTo>
                  <a:pt x="25" y="39"/>
                </a:lnTo>
                <a:lnTo>
                  <a:pt x="25" y="39"/>
                </a:lnTo>
                <a:lnTo>
                  <a:pt x="25" y="38"/>
                </a:lnTo>
                <a:lnTo>
                  <a:pt x="25" y="37"/>
                </a:lnTo>
                <a:lnTo>
                  <a:pt x="25" y="36"/>
                </a:lnTo>
                <a:lnTo>
                  <a:pt x="25" y="35"/>
                </a:lnTo>
                <a:lnTo>
                  <a:pt x="25" y="35"/>
                </a:lnTo>
                <a:lnTo>
                  <a:pt x="25" y="30"/>
                </a:lnTo>
                <a:lnTo>
                  <a:pt x="25" y="27"/>
                </a:lnTo>
                <a:lnTo>
                  <a:pt x="25" y="24"/>
                </a:lnTo>
                <a:lnTo>
                  <a:pt x="23" y="26"/>
                </a:lnTo>
                <a:lnTo>
                  <a:pt x="22" y="29"/>
                </a:lnTo>
                <a:lnTo>
                  <a:pt x="20" y="31"/>
                </a:lnTo>
                <a:lnTo>
                  <a:pt x="18" y="35"/>
                </a:lnTo>
                <a:lnTo>
                  <a:pt x="15" y="36"/>
                </a:lnTo>
                <a:lnTo>
                  <a:pt x="11" y="36"/>
                </a:lnTo>
                <a:lnTo>
                  <a:pt x="8" y="36"/>
                </a:lnTo>
                <a:lnTo>
                  <a:pt x="6" y="32"/>
                </a:lnTo>
                <a:lnTo>
                  <a:pt x="3" y="26"/>
                </a:lnTo>
                <a:lnTo>
                  <a:pt x="2" y="23"/>
                </a:lnTo>
                <a:lnTo>
                  <a:pt x="3" y="19"/>
                </a:lnTo>
                <a:lnTo>
                  <a:pt x="4" y="17"/>
                </a:lnTo>
                <a:lnTo>
                  <a:pt x="2" y="13"/>
                </a:lnTo>
                <a:lnTo>
                  <a:pt x="0" y="3"/>
                </a:lnTo>
                <a:lnTo>
                  <a:pt x="36" y="4"/>
                </a:lnTo>
                <a:lnTo>
                  <a:pt x="40" y="4"/>
                </a:lnTo>
                <a:lnTo>
                  <a:pt x="45" y="2"/>
                </a:lnTo>
                <a:lnTo>
                  <a:pt x="45" y="2"/>
                </a:lnTo>
                <a:lnTo>
                  <a:pt x="48" y="1"/>
                </a:lnTo>
                <a:lnTo>
                  <a:pt x="48" y="0"/>
                </a:lnTo>
                <a:lnTo>
                  <a:pt x="49" y="1"/>
                </a:lnTo>
                <a:lnTo>
                  <a:pt x="51" y="2"/>
                </a:lnTo>
                <a:lnTo>
                  <a:pt x="62" y="10"/>
                </a:lnTo>
                <a:lnTo>
                  <a:pt x="64" y="12"/>
                </a:lnTo>
                <a:lnTo>
                  <a:pt x="84" y="11"/>
                </a:lnTo>
                <a:lnTo>
                  <a:pt x="90" y="11"/>
                </a:lnTo>
                <a:lnTo>
                  <a:pt x="173" y="10"/>
                </a:lnTo>
                <a:lnTo>
                  <a:pt x="206" y="9"/>
                </a:lnTo>
                <a:lnTo>
                  <a:pt x="218" y="9"/>
                </a:lnTo>
                <a:lnTo>
                  <a:pt x="273" y="8"/>
                </a:lnTo>
                <a:lnTo>
                  <a:pt x="317" y="7"/>
                </a:lnTo>
                <a:lnTo>
                  <a:pt x="329" y="16"/>
                </a:lnTo>
                <a:lnTo>
                  <a:pt x="360" y="15"/>
                </a:lnTo>
                <a:lnTo>
                  <a:pt x="464" y="15"/>
                </a:lnTo>
                <a:lnTo>
                  <a:pt x="478" y="15"/>
                </a:lnTo>
                <a:lnTo>
                  <a:pt x="536" y="40"/>
                </a:lnTo>
                <a:lnTo>
                  <a:pt x="537" y="41"/>
                </a:lnTo>
                <a:lnTo>
                  <a:pt x="550" y="52"/>
                </a:lnTo>
                <a:lnTo>
                  <a:pt x="553" y="52"/>
                </a:lnTo>
                <a:lnTo>
                  <a:pt x="554" y="52"/>
                </a:lnTo>
                <a:lnTo>
                  <a:pt x="580" y="55"/>
                </a:lnTo>
                <a:lnTo>
                  <a:pt x="595" y="80"/>
                </a:lnTo>
                <a:lnTo>
                  <a:pt x="596" y="81"/>
                </a:lnTo>
                <a:lnTo>
                  <a:pt x="598" y="81"/>
                </a:lnTo>
                <a:lnTo>
                  <a:pt x="611" y="82"/>
                </a:lnTo>
                <a:lnTo>
                  <a:pt x="618" y="82"/>
                </a:lnTo>
                <a:lnTo>
                  <a:pt x="623" y="86"/>
                </a:lnTo>
                <a:lnTo>
                  <a:pt x="624" y="91"/>
                </a:lnTo>
                <a:lnTo>
                  <a:pt x="626" y="100"/>
                </a:lnTo>
                <a:lnTo>
                  <a:pt x="629" y="113"/>
                </a:lnTo>
                <a:lnTo>
                  <a:pt x="637" y="115"/>
                </a:lnTo>
                <a:lnTo>
                  <a:pt x="641" y="115"/>
                </a:lnTo>
                <a:lnTo>
                  <a:pt x="742" y="176"/>
                </a:lnTo>
                <a:lnTo>
                  <a:pt x="890" y="272"/>
                </a:lnTo>
                <a:lnTo>
                  <a:pt x="917" y="290"/>
                </a:lnTo>
                <a:lnTo>
                  <a:pt x="943" y="307"/>
                </a:lnTo>
                <a:lnTo>
                  <a:pt x="944" y="307"/>
                </a:lnTo>
                <a:lnTo>
                  <a:pt x="959" y="317"/>
                </a:lnTo>
                <a:lnTo>
                  <a:pt x="1034" y="366"/>
                </a:lnTo>
                <a:lnTo>
                  <a:pt x="1224" y="489"/>
                </a:lnTo>
                <a:lnTo>
                  <a:pt x="1225" y="490"/>
                </a:lnTo>
                <a:lnTo>
                  <a:pt x="1226" y="491"/>
                </a:lnTo>
                <a:lnTo>
                  <a:pt x="1227" y="491"/>
                </a:lnTo>
                <a:lnTo>
                  <a:pt x="1229" y="493"/>
                </a:lnTo>
                <a:lnTo>
                  <a:pt x="1233" y="496"/>
                </a:lnTo>
                <a:lnTo>
                  <a:pt x="1235" y="498"/>
                </a:lnTo>
                <a:lnTo>
                  <a:pt x="1249" y="510"/>
                </a:lnTo>
                <a:lnTo>
                  <a:pt x="1254" y="521"/>
                </a:lnTo>
                <a:lnTo>
                  <a:pt x="1264" y="541"/>
                </a:lnTo>
                <a:lnTo>
                  <a:pt x="1291" y="552"/>
                </a:lnTo>
                <a:lnTo>
                  <a:pt x="1298" y="555"/>
                </a:lnTo>
                <a:lnTo>
                  <a:pt x="1305" y="565"/>
                </a:lnTo>
                <a:lnTo>
                  <a:pt x="1308" y="568"/>
                </a:lnTo>
                <a:lnTo>
                  <a:pt x="1308" y="568"/>
                </a:lnTo>
                <a:lnTo>
                  <a:pt x="1341" y="561"/>
                </a:lnTo>
                <a:lnTo>
                  <a:pt x="1387" y="565"/>
                </a:lnTo>
                <a:lnTo>
                  <a:pt x="1444" y="570"/>
                </a:lnTo>
                <a:lnTo>
                  <a:pt x="1528" y="576"/>
                </a:lnTo>
                <a:lnTo>
                  <a:pt x="1534" y="574"/>
                </a:lnTo>
                <a:lnTo>
                  <a:pt x="1563" y="563"/>
                </a:lnTo>
                <a:lnTo>
                  <a:pt x="1567" y="561"/>
                </a:lnTo>
                <a:lnTo>
                  <a:pt x="1574" y="558"/>
                </a:lnTo>
                <a:lnTo>
                  <a:pt x="1573" y="546"/>
                </a:lnTo>
                <a:lnTo>
                  <a:pt x="1575" y="545"/>
                </a:lnTo>
                <a:lnTo>
                  <a:pt x="1582" y="540"/>
                </a:lnTo>
                <a:lnTo>
                  <a:pt x="1582" y="540"/>
                </a:lnTo>
                <a:lnTo>
                  <a:pt x="1582" y="540"/>
                </a:lnTo>
                <a:lnTo>
                  <a:pt x="1596" y="550"/>
                </a:lnTo>
                <a:lnTo>
                  <a:pt x="1601" y="554"/>
                </a:lnTo>
                <a:lnTo>
                  <a:pt x="1605" y="567"/>
                </a:lnTo>
                <a:lnTo>
                  <a:pt x="1605" y="569"/>
                </a:lnTo>
                <a:lnTo>
                  <a:pt x="1608" y="569"/>
                </a:lnTo>
                <a:lnTo>
                  <a:pt x="1629" y="571"/>
                </a:lnTo>
                <a:lnTo>
                  <a:pt x="1638" y="566"/>
                </a:lnTo>
                <a:lnTo>
                  <a:pt x="1644" y="574"/>
                </a:lnTo>
                <a:lnTo>
                  <a:pt x="1645" y="575"/>
                </a:lnTo>
                <a:lnTo>
                  <a:pt x="1655" y="575"/>
                </a:lnTo>
                <a:lnTo>
                  <a:pt x="1664" y="576"/>
                </a:lnTo>
                <a:lnTo>
                  <a:pt x="1678" y="577"/>
                </a:lnTo>
                <a:lnTo>
                  <a:pt x="1684" y="578"/>
                </a:lnTo>
                <a:lnTo>
                  <a:pt x="1684" y="568"/>
                </a:lnTo>
                <a:lnTo>
                  <a:pt x="1684" y="560"/>
                </a:lnTo>
                <a:lnTo>
                  <a:pt x="1684" y="559"/>
                </a:lnTo>
                <a:lnTo>
                  <a:pt x="1685" y="560"/>
                </a:lnTo>
                <a:lnTo>
                  <a:pt x="1692" y="569"/>
                </a:lnTo>
                <a:lnTo>
                  <a:pt x="1717" y="598"/>
                </a:lnTo>
                <a:lnTo>
                  <a:pt x="1771" y="614"/>
                </a:lnTo>
                <a:lnTo>
                  <a:pt x="1841" y="634"/>
                </a:lnTo>
                <a:lnTo>
                  <a:pt x="1869" y="631"/>
                </a:lnTo>
                <a:lnTo>
                  <a:pt x="1871" y="629"/>
                </a:lnTo>
                <a:lnTo>
                  <a:pt x="1878" y="624"/>
                </a:lnTo>
                <a:lnTo>
                  <a:pt x="1880" y="622"/>
                </a:lnTo>
                <a:lnTo>
                  <a:pt x="1882" y="624"/>
                </a:lnTo>
                <a:lnTo>
                  <a:pt x="1885" y="626"/>
                </a:lnTo>
                <a:lnTo>
                  <a:pt x="1890" y="628"/>
                </a:lnTo>
                <a:lnTo>
                  <a:pt x="1891" y="629"/>
                </a:lnTo>
                <a:lnTo>
                  <a:pt x="1892" y="629"/>
                </a:lnTo>
                <a:lnTo>
                  <a:pt x="1893" y="629"/>
                </a:lnTo>
                <a:lnTo>
                  <a:pt x="1895" y="629"/>
                </a:lnTo>
                <a:lnTo>
                  <a:pt x="1895" y="629"/>
                </a:lnTo>
                <a:lnTo>
                  <a:pt x="1899" y="628"/>
                </a:lnTo>
                <a:lnTo>
                  <a:pt x="1900" y="628"/>
                </a:lnTo>
                <a:lnTo>
                  <a:pt x="1906" y="629"/>
                </a:lnTo>
                <a:lnTo>
                  <a:pt x="1911" y="632"/>
                </a:lnTo>
                <a:lnTo>
                  <a:pt x="1914" y="635"/>
                </a:lnTo>
                <a:lnTo>
                  <a:pt x="1915" y="636"/>
                </a:lnTo>
                <a:lnTo>
                  <a:pt x="1918" y="631"/>
                </a:lnTo>
                <a:lnTo>
                  <a:pt x="1923" y="628"/>
                </a:lnTo>
                <a:lnTo>
                  <a:pt x="1924" y="627"/>
                </a:lnTo>
                <a:lnTo>
                  <a:pt x="1925" y="626"/>
                </a:lnTo>
                <a:lnTo>
                  <a:pt x="1929" y="624"/>
                </a:lnTo>
                <a:lnTo>
                  <a:pt x="1930" y="624"/>
                </a:lnTo>
                <a:lnTo>
                  <a:pt x="1936" y="625"/>
                </a:lnTo>
                <a:lnTo>
                  <a:pt x="1936" y="625"/>
                </a:lnTo>
                <a:lnTo>
                  <a:pt x="1939" y="626"/>
                </a:lnTo>
                <a:lnTo>
                  <a:pt x="1941" y="627"/>
                </a:lnTo>
                <a:lnTo>
                  <a:pt x="1950" y="623"/>
                </a:lnTo>
                <a:lnTo>
                  <a:pt x="1956" y="620"/>
                </a:lnTo>
                <a:lnTo>
                  <a:pt x="1958" y="621"/>
                </a:lnTo>
                <a:lnTo>
                  <a:pt x="1966" y="626"/>
                </a:lnTo>
                <a:lnTo>
                  <a:pt x="1986" y="636"/>
                </a:lnTo>
                <a:lnTo>
                  <a:pt x="1988" y="637"/>
                </a:lnTo>
                <a:lnTo>
                  <a:pt x="2000" y="643"/>
                </a:lnTo>
                <a:lnTo>
                  <a:pt x="2001" y="643"/>
                </a:lnTo>
                <a:lnTo>
                  <a:pt x="2001" y="643"/>
                </a:lnTo>
                <a:lnTo>
                  <a:pt x="2002" y="644"/>
                </a:lnTo>
                <a:lnTo>
                  <a:pt x="2007" y="646"/>
                </a:lnTo>
                <a:lnTo>
                  <a:pt x="2008" y="646"/>
                </a:lnTo>
                <a:lnTo>
                  <a:pt x="2008" y="647"/>
                </a:lnTo>
                <a:lnTo>
                  <a:pt x="2009" y="647"/>
                </a:lnTo>
                <a:lnTo>
                  <a:pt x="2009" y="647"/>
                </a:lnTo>
                <a:lnTo>
                  <a:pt x="2019" y="652"/>
                </a:lnTo>
                <a:lnTo>
                  <a:pt x="2027" y="656"/>
                </a:lnTo>
                <a:lnTo>
                  <a:pt x="2031" y="658"/>
                </a:lnTo>
                <a:lnTo>
                  <a:pt x="2040" y="658"/>
                </a:lnTo>
                <a:lnTo>
                  <a:pt x="2054" y="659"/>
                </a:lnTo>
                <a:lnTo>
                  <a:pt x="2056" y="659"/>
                </a:lnTo>
                <a:lnTo>
                  <a:pt x="2060" y="660"/>
                </a:lnTo>
                <a:lnTo>
                  <a:pt x="2066" y="663"/>
                </a:lnTo>
                <a:lnTo>
                  <a:pt x="2073" y="662"/>
                </a:lnTo>
                <a:lnTo>
                  <a:pt x="2084" y="661"/>
                </a:lnTo>
                <a:lnTo>
                  <a:pt x="2097" y="660"/>
                </a:lnTo>
                <a:lnTo>
                  <a:pt x="2098" y="659"/>
                </a:lnTo>
                <a:lnTo>
                  <a:pt x="2098" y="659"/>
                </a:lnTo>
                <a:lnTo>
                  <a:pt x="2113" y="643"/>
                </a:lnTo>
                <a:lnTo>
                  <a:pt x="2113" y="643"/>
                </a:lnTo>
                <a:lnTo>
                  <a:pt x="2117" y="642"/>
                </a:lnTo>
                <a:lnTo>
                  <a:pt x="2117" y="642"/>
                </a:lnTo>
                <a:lnTo>
                  <a:pt x="2117" y="650"/>
                </a:lnTo>
                <a:lnTo>
                  <a:pt x="2117" y="653"/>
                </a:lnTo>
                <a:lnTo>
                  <a:pt x="2117" y="653"/>
                </a:lnTo>
                <a:lnTo>
                  <a:pt x="2116" y="657"/>
                </a:lnTo>
                <a:lnTo>
                  <a:pt x="2116" y="660"/>
                </a:lnTo>
                <a:lnTo>
                  <a:pt x="2116" y="661"/>
                </a:lnTo>
                <a:lnTo>
                  <a:pt x="2113" y="664"/>
                </a:lnTo>
                <a:lnTo>
                  <a:pt x="2112" y="665"/>
                </a:lnTo>
                <a:lnTo>
                  <a:pt x="2111" y="666"/>
                </a:lnTo>
                <a:lnTo>
                  <a:pt x="2109" y="667"/>
                </a:lnTo>
                <a:lnTo>
                  <a:pt x="2108" y="669"/>
                </a:lnTo>
                <a:lnTo>
                  <a:pt x="2106" y="671"/>
                </a:lnTo>
                <a:lnTo>
                  <a:pt x="2105" y="673"/>
                </a:lnTo>
                <a:lnTo>
                  <a:pt x="2104" y="674"/>
                </a:lnTo>
                <a:lnTo>
                  <a:pt x="2104" y="675"/>
                </a:lnTo>
                <a:lnTo>
                  <a:pt x="2103" y="676"/>
                </a:lnTo>
                <a:lnTo>
                  <a:pt x="2102" y="678"/>
                </a:lnTo>
                <a:lnTo>
                  <a:pt x="2100" y="682"/>
                </a:lnTo>
                <a:lnTo>
                  <a:pt x="2100" y="686"/>
                </a:lnTo>
                <a:lnTo>
                  <a:pt x="2101" y="690"/>
                </a:lnTo>
                <a:lnTo>
                  <a:pt x="2101" y="690"/>
                </a:lnTo>
                <a:lnTo>
                  <a:pt x="2101" y="690"/>
                </a:lnTo>
                <a:lnTo>
                  <a:pt x="2101" y="693"/>
                </a:lnTo>
                <a:lnTo>
                  <a:pt x="2102" y="694"/>
                </a:lnTo>
                <a:lnTo>
                  <a:pt x="2103" y="696"/>
                </a:lnTo>
                <a:lnTo>
                  <a:pt x="2103" y="696"/>
                </a:lnTo>
                <a:lnTo>
                  <a:pt x="2104" y="699"/>
                </a:lnTo>
                <a:lnTo>
                  <a:pt x="2104" y="700"/>
                </a:lnTo>
                <a:lnTo>
                  <a:pt x="2105" y="701"/>
                </a:lnTo>
                <a:lnTo>
                  <a:pt x="2105" y="701"/>
                </a:lnTo>
                <a:lnTo>
                  <a:pt x="2106" y="702"/>
                </a:lnTo>
                <a:lnTo>
                  <a:pt x="2106" y="702"/>
                </a:lnTo>
                <a:lnTo>
                  <a:pt x="2108" y="705"/>
                </a:lnTo>
                <a:lnTo>
                  <a:pt x="2109" y="707"/>
                </a:lnTo>
                <a:lnTo>
                  <a:pt x="2109" y="711"/>
                </a:lnTo>
                <a:lnTo>
                  <a:pt x="2110" y="715"/>
                </a:lnTo>
                <a:lnTo>
                  <a:pt x="2110" y="718"/>
                </a:lnTo>
                <a:lnTo>
                  <a:pt x="2111" y="721"/>
                </a:lnTo>
                <a:lnTo>
                  <a:pt x="2111" y="724"/>
                </a:lnTo>
                <a:lnTo>
                  <a:pt x="2112" y="727"/>
                </a:lnTo>
                <a:lnTo>
                  <a:pt x="2112" y="731"/>
                </a:lnTo>
                <a:lnTo>
                  <a:pt x="2113" y="735"/>
                </a:lnTo>
                <a:lnTo>
                  <a:pt x="2113" y="738"/>
                </a:lnTo>
                <a:lnTo>
                  <a:pt x="2114" y="742"/>
                </a:lnTo>
                <a:lnTo>
                  <a:pt x="2114" y="746"/>
                </a:lnTo>
                <a:lnTo>
                  <a:pt x="2115" y="751"/>
                </a:lnTo>
                <a:lnTo>
                  <a:pt x="2115" y="754"/>
                </a:lnTo>
                <a:lnTo>
                  <a:pt x="2116" y="760"/>
                </a:lnTo>
                <a:lnTo>
                  <a:pt x="2117" y="764"/>
                </a:lnTo>
                <a:lnTo>
                  <a:pt x="2117" y="768"/>
                </a:lnTo>
                <a:lnTo>
                  <a:pt x="2118" y="772"/>
                </a:lnTo>
                <a:lnTo>
                  <a:pt x="2118" y="777"/>
                </a:lnTo>
                <a:lnTo>
                  <a:pt x="2119" y="781"/>
                </a:lnTo>
                <a:lnTo>
                  <a:pt x="2119" y="785"/>
                </a:lnTo>
                <a:lnTo>
                  <a:pt x="2119" y="786"/>
                </a:lnTo>
                <a:lnTo>
                  <a:pt x="2120" y="788"/>
                </a:lnTo>
                <a:lnTo>
                  <a:pt x="2121" y="789"/>
                </a:lnTo>
                <a:lnTo>
                  <a:pt x="2122" y="790"/>
                </a:lnTo>
                <a:lnTo>
                  <a:pt x="2122" y="790"/>
                </a:lnTo>
                <a:lnTo>
                  <a:pt x="2123" y="790"/>
                </a:lnTo>
                <a:lnTo>
                  <a:pt x="2125" y="792"/>
                </a:lnTo>
                <a:lnTo>
                  <a:pt x="2127" y="796"/>
                </a:lnTo>
                <a:lnTo>
                  <a:pt x="2127" y="800"/>
                </a:lnTo>
                <a:lnTo>
                  <a:pt x="2127" y="803"/>
                </a:lnTo>
                <a:lnTo>
                  <a:pt x="2128" y="809"/>
                </a:lnTo>
                <a:lnTo>
                  <a:pt x="2128" y="811"/>
                </a:lnTo>
                <a:lnTo>
                  <a:pt x="2129" y="814"/>
                </a:lnTo>
                <a:lnTo>
                  <a:pt x="2129" y="817"/>
                </a:lnTo>
                <a:lnTo>
                  <a:pt x="2129" y="821"/>
                </a:lnTo>
                <a:lnTo>
                  <a:pt x="2129" y="826"/>
                </a:lnTo>
                <a:lnTo>
                  <a:pt x="2129" y="831"/>
                </a:lnTo>
                <a:lnTo>
                  <a:pt x="2129" y="839"/>
                </a:lnTo>
                <a:lnTo>
                  <a:pt x="2129" y="844"/>
                </a:lnTo>
                <a:lnTo>
                  <a:pt x="2129" y="845"/>
                </a:lnTo>
                <a:lnTo>
                  <a:pt x="2129" y="847"/>
                </a:lnTo>
                <a:lnTo>
                  <a:pt x="2130" y="850"/>
                </a:lnTo>
                <a:lnTo>
                  <a:pt x="2130" y="854"/>
                </a:lnTo>
                <a:lnTo>
                  <a:pt x="2130" y="858"/>
                </a:lnTo>
                <a:lnTo>
                  <a:pt x="2130" y="865"/>
                </a:lnTo>
                <a:lnTo>
                  <a:pt x="2130" y="869"/>
                </a:lnTo>
                <a:lnTo>
                  <a:pt x="2130" y="872"/>
                </a:lnTo>
                <a:lnTo>
                  <a:pt x="2130" y="877"/>
                </a:lnTo>
                <a:lnTo>
                  <a:pt x="2130" y="879"/>
                </a:lnTo>
                <a:lnTo>
                  <a:pt x="2131" y="879"/>
                </a:lnTo>
                <a:lnTo>
                  <a:pt x="2131" y="879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0"/>
                </a:lnTo>
                <a:lnTo>
                  <a:pt x="2131" y="881"/>
                </a:lnTo>
                <a:lnTo>
                  <a:pt x="2131" y="881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2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3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4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5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6"/>
                </a:lnTo>
                <a:lnTo>
                  <a:pt x="2131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7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8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89"/>
                </a:lnTo>
                <a:lnTo>
                  <a:pt x="2132" y="890"/>
                </a:lnTo>
                <a:lnTo>
                  <a:pt x="2132" y="890"/>
                </a:lnTo>
                <a:lnTo>
                  <a:pt x="2132" y="891"/>
                </a:lnTo>
                <a:lnTo>
                  <a:pt x="2132" y="891"/>
                </a:lnTo>
                <a:lnTo>
                  <a:pt x="2132" y="891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2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3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4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5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6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7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8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899"/>
                </a:lnTo>
                <a:lnTo>
                  <a:pt x="2132" y="900"/>
                </a:lnTo>
                <a:lnTo>
                  <a:pt x="2132" y="901"/>
                </a:lnTo>
                <a:lnTo>
                  <a:pt x="2132" y="902"/>
                </a:lnTo>
                <a:lnTo>
                  <a:pt x="2132" y="902"/>
                </a:lnTo>
                <a:lnTo>
                  <a:pt x="2132" y="902"/>
                </a:lnTo>
                <a:lnTo>
                  <a:pt x="2132" y="903"/>
                </a:lnTo>
                <a:lnTo>
                  <a:pt x="2132" y="903"/>
                </a:lnTo>
                <a:lnTo>
                  <a:pt x="2132" y="903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4"/>
                </a:lnTo>
                <a:lnTo>
                  <a:pt x="2132" y="905"/>
                </a:lnTo>
                <a:lnTo>
                  <a:pt x="2132" y="905"/>
                </a:lnTo>
                <a:lnTo>
                  <a:pt x="2132" y="905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6"/>
                </a:lnTo>
                <a:lnTo>
                  <a:pt x="2132" y="907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8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09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0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1"/>
                </a:lnTo>
                <a:lnTo>
                  <a:pt x="2132" y="912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3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4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5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6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7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8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19"/>
                </a:lnTo>
                <a:lnTo>
                  <a:pt x="2132" y="920"/>
                </a:lnTo>
                <a:lnTo>
                  <a:pt x="2132" y="920"/>
                </a:lnTo>
                <a:lnTo>
                  <a:pt x="2132" y="920"/>
                </a:lnTo>
                <a:lnTo>
                  <a:pt x="2132" y="921"/>
                </a:lnTo>
                <a:lnTo>
                  <a:pt x="2132" y="921"/>
                </a:lnTo>
                <a:lnTo>
                  <a:pt x="2132" y="921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2"/>
                </a:lnTo>
                <a:lnTo>
                  <a:pt x="2132" y="923"/>
                </a:lnTo>
                <a:lnTo>
                  <a:pt x="2132" y="923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4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5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6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7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8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29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0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1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2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3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2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4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1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5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30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6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9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7"/>
                </a:lnTo>
                <a:lnTo>
                  <a:pt x="2128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7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8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6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39"/>
                </a:lnTo>
                <a:lnTo>
                  <a:pt x="2125" y="940"/>
                </a:lnTo>
                <a:lnTo>
                  <a:pt x="2125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0"/>
                </a:lnTo>
                <a:lnTo>
                  <a:pt x="2124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3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1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2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2"/>
                </a:lnTo>
                <a:lnTo>
                  <a:pt x="2121" y="943"/>
                </a:lnTo>
                <a:lnTo>
                  <a:pt x="2121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20" y="943"/>
                </a:lnTo>
                <a:lnTo>
                  <a:pt x="2119" y="943"/>
                </a:lnTo>
                <a:lnTo>
                  <a:pt x="2119" y="943"/>
                </a:lnTo>
                <a:lnTo>
                  <a:pt x="2119" y="943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9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4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8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5"/>
                </a:lnTo>
                <a:lnTo>
                  <a:pt x="2117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6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5" y="946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4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7"/>
                </a:lnTo>
                <a:lnTo>
                  <a:pt x="2113" y="948"/>
                </a:lnTo>
                <a:lnTo>
                  <a:pt x="2113" y="948"/>
                </a:lnTo>
                <a:lnTo>
                  <a:pt x="2113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2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8"/>
                </a:lnTo>
                <a:lnTo>
                  <a:pt x="2111" y="949"/>
                </a:lnTo>
                <a:lnTo>
                  <a:pt x="2111" y="949"/>
                </a:lnTo>
                <a:lnTo>
                  <a:pt x="2111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10" y="949"/>
                </a:lnTo>
                <a:lnTo>
                  <a:pt x="2109" y="949"/>
                </a:lnTo>
                <a:lnTo>
                  <a:pt x="2109" y="949"/>
                </a:lnTo>
                <a:lnTo>
                  <a:pt x="2109" y="949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9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8" y="950"/>
                </a:lnTo>
                <a:lnTo>
                  <a:pt x="2107" y="951"/>
                </a:lnTo>
                <a:lnTo>
                  <a:pt x="2107" y="951"/>
                </a:lnTo>
                <a:lnTo>
                  <a:pt x="2107" y="951"/>
                </a:lnTo>
                <a:lnTo>
                  <a:pt x="2107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6" y="951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5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4" y="952"/>
                </a:lnTo>
                <a:lnTo>
                  <a:pt x="2103" y="952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3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2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3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1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100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4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9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8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5"/>
                </a:lnTo>
                <a:lnTo>
                  <a:pt x="2097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6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5" y="956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4" y="957"/>
                </a:lnTo>
                <a:lnTo>
                  <a:pt x="2093" y="957"/>
                </a:lnTo>
                <a:lnTo>
                  <a:pt x="2093" y="957"/>
                </a:lnTo>
                <a:lnTo>
                  <a:pt x="2093" y="957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8"/>
                </a:lnTo>
                <a:lnTo>
                  <a:pt x="2093" y="959"/>
                </a:lnTo>
                <a:lnTo>
                  <a:pt x="2093" y="959"/>
                </a:lnTo>
                <a:lnTo>
                  <a:pt x="2093" y="959"/>
                </a:lnTo>
                <a:lnTo>
                  <a:pt x="2093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59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2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0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1" y="961"/>
                </a:lnTo>
                <a:lnTo>
                  <a:pt x="2090" y="961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90" y="962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9" y="963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8" y="964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7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5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6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6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5" y="967"/>
                </a:lnTo>
                <a:lnTo>
                  <a:pt x="2084" y="967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4" y="968"/>
                </a:lnTo>
                <a:lnTo>
                  <a:pt x="2083" y="968"/>
                </a:lnTo>
                <a:lnTo>
                  <a:pt x="2083" y="968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3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69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2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0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1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1"/>
                </a:lnTo>
                <a:lnTo>
                  <a:pt x="2080" y="972"/>
                </a:lnTo>
                <a:lnTo>
                  <a:pt x="2080" y="972"/>
                </a:lnTo>
                <a:lnTo>
                  <a:pt x="2080" y="972"/>
                </a:lnTo>
                <a:lnTo>
                  <a:pt x="2080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2"/>
                </a:lnTo>
                <a:lnTo>
                  <a:pt x="2079" y="973"/>
                </a:lnTo>
                <a:lnTo>
                  <a:pt x="2079" y="973"/>
                </a:lnTo>
                <a:lnTo>
                  <a:pt x="2079" y="973"/>
                </a:lnTo>
                <a:lnTo>
                  <a:pt x="2079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3"/>
                </a:lnTo>
                <a:lnTo>
                  <a:pt x="2078" y="974"/>
                </a:lnTo>
                <a:lnTo>
                  <a:pt x="2078" y="974"/>
                </a:lnTo>
                <a:lnTo>
                  <a:pt x="2077" y="974"/>
                </a:lnTo>
                <a:lnTo>
                  <a:pt x="2077" y="974"/>
                </a:lnTo>
                <a:lnTo>
                  <a:pt x="2077" y="974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7" y="975"/>
                </a:lnTo>
                <a:lnTo>
                  <a:pt x="2076" y="975"/>
                </a:lnTo>
                <a:lnTo>
                  <a:pt x="2076" y="975"/>
                </a:lnTo>
                <a:lnTo>
                  <a:pt x="2076" y="975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6" y="976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5" y="977"/>
                </a:lnTo>
                <a:lnTo>
                  <a:pt x="2074" y="977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4" y="978"/>
                </a:lnTo>
                <a:lnTo>
                  <a:pt x="2073" y="978"/>
                </a:lnTo>
                <a:lnTo>
                  <a:pt x="2073" y="978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3" y="979"/>
                </a:lnTo>
                <a:lnTo>
                  <a:pt x="2072" y="979"/>
                </a:lnTo>
                <a:lnTo>
                  <a:pt x="2072" y="979"/>
                </a:lnTo>
                <a:lnTo>
                  <a:pt x="2072" y="979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2" y="980"/>
                </a:lnTo>
                <a:lnTo>
                  <a:pt x="2071" y="980"/>
                </a:lnTo>
                <a:lnTo>
                  <a:pt x="2071" y="980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1"/>
                </a:lnTo>
                <a:lnTo>
                  <a:pt x="2071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70" y="982"/>
                </a:lnTo>
                <a:lnTo>
                  <a:pt x="2069" y="982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3"/>
                </a:lnTo>
                <a:lnTo>
                  <a:pt x="2069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4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5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8" y="986"/>
                </a:lnTo>
                <a:lnTo>
                  <a:pt x="2067" y="986"/>
                </a:lnTo>
                <a:lnTo>
                  <a:pt x="2067" y="986"/>
                </a:lnTo>
                <a:lnTo>
                  <a:pt x="2067" y="986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7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8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89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7" y="990"/>
                </a:lnTo>
                <a:lnTo>
                  <a:pt x="2066" y="990"/>
                </a:lnTo>
                <a:lnTo>
                  <a:pt x="2066" y="990"/>
                </a:lnTo>
                <a:lnTo>
                  <a:pt x="2066" y="990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6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5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4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3" y="991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0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2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1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60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9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1"/>
                </a:lnTo>
                <a:lnTo>
                  <a:pt x="2058" y="992"/>
                </a:lnTo>
                <a:lnTo>
                  <a:pt x="2058" y="992"/>
                </a:lnTo>
                <a:lnTo>
                  <a:pt x="2058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7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6" y="992"/>
                </a:lnTo>
                <a:lnTo>
                  <a:pt x="2055" y="992"/>
                </a:lnTo>
                <a:lnTo>
                  <a:pt x="2055" y="992"/>
                </a:lnTo>
                <a:lnTo>
                  <a:pt x="2055" y="992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5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4" y="993"/>
                </a:lnTo>
                <a:lnTo>
                  <a:pt x="2053" y="993"/>
                </a:lnTo>
                <a:lnTo>
                  <a:pt x="2053" y="993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3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2" y="994"/>
                </a:lnTo>
                <a:lnTo>
                  <a:pt x="2051" y="994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1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50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9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8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7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5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6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6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5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7"/>
                </a:lnTo>
                <a:lnTo>
                  <a:pt x="2044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3" y="998"/>
                </a:lnTo>
                <a:lnTo>
                  <a:pt x="2042" y="998"/>
                </a:lnTo>
                <a:lnTo>
                  <a:pt x="2042" y="998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2" y="999"/>
                </a:lnTo>
                <a:lnTo>
                  <a:pt x="2041" y="999"/>
                </a:lnTo>
                <a:lnTo>
                  <a:pt x="2041" y="999"/>
                </a:lnTo>
                <a:lnTo>
                  <a:pt x="2041" y="999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1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40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0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9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8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1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7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6" y="1002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5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3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4" y="1004"/>
                </a:lnTo>
                <a:lnTo>
                  <a:pt x="2033" y="1004"/>
                </a:lnTo>
                <a:lnTo>
                  <a:pt x="2033" y="1004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5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3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6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7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8"/>
                </a:lnTo>
                <a:lnTo>
                  <a:pt x="2032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09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1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30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9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8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7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6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5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4" y="1010"/>
                </a:lnTo>
                <a:lnTo>
                  <a:pt x="2023" y="1010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3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2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1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20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9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8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7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6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5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4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3" y="1011"/>
                </a:lnTo>
                <a:lnTo>
                  <a:pt x="2012" y="1011"/>
                </a:lnTo>
                <a:lnTo>
                  <a:pt x="2012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1" y="1011"/>
                </a:lnTo>
                <a:lnTo>
                  <a:pt x="2010" y="1011"/>
                </a:lnTo>
                <a:lnTo>
                  <a:pt x="2010" y="1011"/>
                </a:lnTo>
                <a:lnTo>
                  <a:pt x="2010" y="1011"/>
                </a:lnTo>
                <a:lnTo>
                  <a:pt x="2009" y="1011"/>
                </a:lnTo>
                <a:lnTo>
                  <a:pt x="2009" y="1011"/>
                </a:lnTo>
                <a:lnTo>
                  <a:pt x="2009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8" y="1011"/>
                </a:lnTo>
                <a:lnTo>
                  <a:pt x="2007" y="1011"/>
                </a:lnTo>
                <a:lnTo>
                  <a:pt x="2007" y="1011"/>
                </a:lnTo>
                <a:lnTo>
                  <a:pt x="2007" y="1011"/>
                </a:lnTo>
                <a:lnTo>
                  <a:pt x="2006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5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4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3" y="1011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2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1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2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2000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3"/>
                </a:lnTo>
                <a:lnTo>
                  <a:pt x="1999" y="1014"/>
                </a:lnTo>
                <a:lnTo>
                  <a:pt x="1999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4"/>
                </a:lnTo>
                <a:lnTo>
                  <a:pt x="1998" y="1015"/>
                </a:lnTo>
                <a:lnTo>
                  <a:pt x="1998" y="1015"/>
                </a:lnTo>
                <a:lnTo>
                  <a:pt x="1998" y="1015"/>
                </a:lnTo>
                <a:lnTo>
                  <a:pt x="1998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5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7" y="1016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7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6" y="1018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19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5" y="1020"/>
                </a:lnTo>
                <a:lnTo>
                  <a:pt x="1994" y="1020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1"/>
                </a:lnTo>
                <a:lnTo>
                  <a:pt x="1994" y="1022"/>
                </a:lnTo>
                <a:lnTo>
                  <a:pt x="1994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2"/>
                </a:lnTo>
                <a:lnTo>
                  <a:pt x="1993" y="1023"/>
                </a:lnTo>
                <a:lnTo>
                  <a:pt x="1993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2" y="1023"/>
                </a:lnTo>
                <a:lnTo>
                  <a:pt x="1991" y="1023"/>
                </a:lnTo>
                <a:lnTo>
                  <a:pt x="1991" y="1023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1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90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9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8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7" y="1024"/>
                </a:lnTo>
                <a:lnTo>
                  <a:pt x="1986" y="1024"/>
                </a:lnTo>
                <a:lnTo>
                  <a:pt x="1986" y="1024"/>
                </a:lnTo>
                <a:lnTo>
                  <a:pt x="1986" y="1024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6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5" y="1025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6"/>
                </a:lnTo>
                <a:lnTo>
                  <a:pt x="1984" y="1027"/>
                </a:lnTo>
                <a:lnTo>
                  <a:pt x="1984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7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8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3" y="1029"/>
                </a:lnTo>
                <a:lnTo>
                  <a:pt x="1982" y="1029"/>
                </a:lnTo>
                <a:lnTo>
                  <a:pt x="1982" y="1029"/>
                </a:lnTo>
                <a:lnTo>
                  <a:pt x="1982" y="1029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0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1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2"/>
                </a:lnTo>
                <a:lnTo>
                  <a:pt x="1982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3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1" y="1034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5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80" y="1036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7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8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9" y="1039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0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1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2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3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8" y="1044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5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6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7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8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49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7" y="1050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1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2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3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4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5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6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7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8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6" y="1059"/>
                </a:lnTo>
                <a:lnTo>
                  <a:pt x="1975" y="1059"/>
                </a:lnTo>
                <a:lnTo>
                  <a:pt x="1975" y="1059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5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4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3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2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1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70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9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8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7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6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5" y="1060"/>
                </a:lnTo>
                <a:lnTo>
                  <a:pt x="1964" y="1060"/>
                </a:lnTo>
                <a:lnTo>
                  <a:pt x="1964" y="1060"/>
                </a:lnTo>
                <a:lnTo>
                  <a:pt x="1964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3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2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1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60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9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8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7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6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5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4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3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2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1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50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9" y="1060"/>
                </a:lnTo>
                <a:lnTo>
                  <a:pt x="1948" y="1060"/>
                </a:lnTo>
                <a:lnTo>
                  <a:pt x="1948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7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6" y="1060"/>
                </a:lnTo>
                <a:lnTo>
                  <a:pt x="1945" y="1060"/>
                </a:lnTo>
                <a:lnTo>
                  <a:pt x="1945" y="1063"/>
                </a:lnTo>
                <a:lnTo>
                  <a:pt x="1945" y="1069"/>
                </a:lnTo>
                <a:lnTo>
                  <a:pt x="1946" y="1075"/>
                </a:lnTo>
                <a:lnTo>
                  <a:pt x="1946" y="1078"/>
                </a:lnTo>
                <a:lnTo>
                  <a:pt x="1946" y="1082"/>
                </a:lnTo>
                <a:lnTo>
                  <a:pt x="1946" y="1086"/>
                </a:lnTo>
                <a:lnTo>
                  <a:pt x="1946" y="1089"/>
                </a:lnTo>
                <a:lnTo>
                  <a:pt x="1946" y="1093"/>
                </a:lnTo>
                <a:lnTo>
                  <a:pt x="1947" y="1095"/>
                </a:lnTo>
                <a:lnTo>
                  <a:pt x="1947" y="1099"/>
                </a:lnTo>
                <a:lnTo>
                  <a:pt x="1947" y="1100"/>
                </a:lnTo>
                <a:lnTo>
                  <a:pt x="1947" y="1103"/>
                </a:lnTo>
                <a:lnTo>
                  <a:pt x="1947" y="1108"/>
                </a:lnTo>
                <a:lnTo>
                  <a:pt x="1947" y="1113"/>
                </a:lnTo>
                <a:lnTo>
                  <a:pt x="1947" y="1116"/>
                </a:lnTo>
                <a:lnTo>
                  <a:pt x="1946" y="1119"/>
                </a:lnTo>
                <a:lnTo>
                  <a:pt x="1945" y="1127"/>
                </a:lnTo>
                <a:lnTo>
                  <a:pt x="1945" y="1131"/>
                </a:lnTo>
                <a:lnTo>
                  <a:pt x="1945" y="1131"/>
                </a:lnTo>
                <a:lnTo>
                  <a:pt x="1945" y="1134"/>
                </a:lnTo>
                <a:lnTo>
                  <a:pt x="1944" y="1137"/>
                </a:lnTo>
                <a:lnTo>
                  <a:pt x="1941" y="1158"/>
                </a:lnTo>
                <a:lnTo>
                  <a:pt x="1941" y="1158"/>
                </a:lnTo>
                <a:lnTo>
                  <a:pt x="1941" y="1158"/>
                </a:lnTo>
                <a:lnTo>
                  <a:pt x="1938" y="1160"/>
                </a:lnTo>
                <a:lnTo>
                  <a:pt x="1936" y="1163"/>
                </a:lnTo>
                <a:lnTo>
                  <a:pt x="1934" y="1168"/>
                </a:lnTo>
                <a:lnTo>
                  <a:pt x="1933" y="1171"/>
                </a:lnTo>
                <a:lnTo>
                  <a:pt x="1933" y="1172"/>
                </a:lnTo>
                <a:lnTo>
                  <a:pt x="1933" y="1174"/>
                </a:lnTo>
                <a:lnTo>
                  <a:pt x="1933" y="1177"/>
                </a:lnTo>
                <a:lnTo>
                  <a:pt x="1933" y="1180"/>
                </a:lnTo>
                <a:lnTo>
                  <a:pt x="1935" y="1182"/>
                </a:lnTo>
                <a:lnTo>
                  <a:pt x="1930" y="1182"/>
                </a:lnTo>
                <a:lnTo>
                  <a:pt x="1927" y="1185"/>
                </a:lnTo>
                <a:lnTo>
                  <a:pt x="1925" y="1188"/>
                </a:lnTo>
                <a:lnTo>
                  <a:pt x="1924" y="1190"/>
                </a:lnTo>
                <a:lnTo>
                  <a:pt x="1924" y="1190"/>
                </a:lnTo>
                <a:lnTo>
                  <a:pt x="1924" y="1190"/>
                </a:lnTo>
                <a:lnTo>
                  <a:pt x="1924" y="1190"/>
                </a:lnTo>
                <a:lnTo>
                  <a:pt x="1923" y="1193"/>
                </a:lnTo>
                <a:lnTo>
                  <a:pt x="1921" y="1198"/>
                </a:lnTo>
                <a:lnTo>
                  <a:pt x="1918" y="1205"/>
                </a:lnTo>
                <a:lnTo>
                  <a:pt x="1915" y="1212"/>
                </a:lnTo>
                <a:lnTo>
                  <a:pt x="1913" y="1216"/>
                </a:lnTo>
                <a:lnTo>
                  <a:pt x="1912" y="1219"/>
                </a:lnTo>
                <a:lnTo>
                  <a:pt x="1908" y="1228"/>
                </a:lnTo>
                <a:lnTo>
                  <a:pt x="1907" y="1231"/>
                </a:lnTo>
                <a:lnTo>
                  <a:pt x="1905" y="1235"/>
                </a:lnTo>
                <a:lnTo>
                  <a:pt x="1901" y="1247"/>
                </a:lnTo>
                <a:lnTo>
                  <a:pt x="1901" y="1247"/>
                </a:lnTo>
                <a:lnTo>
                  <a:pt x="1901" y="1246"/>
                </a:lnTo>
                <a:lnTo>
                  <a:pt x="1901" y="1247"/>
                </a:lnTo>
                <a:lnTo>
                  <a:pt x="1901" y="1247"/>
                </a:lnTo>
                <a:lnTo>
                  <a:pt x="1899" y="1251"/>
                </a:lnTo>
                <a:lnTo>
                  <a:pt x="1893" y="1261"/>
                </a:lnTo>
                <a:lnTo>
                  <a:pt x="1889" y="1268"/>
                </a:lnTo>
                <a:lnTo>
                  <a:pt x="1889" y="1268"/>
                </a:lnTo>
                <a:lnTo>
                  <a:pt x="1887" y="1272"/>
                </a:lnTo>
                <a:lnTo>
                  <a:pt x="1884" y="1274"/>
                </a:lnTo>
                <a:lnTo>
                  <a:pt x="1872" y="1277"/>
                </a:lnTo>
                <a:lnTo>
                  <a:pt x="1856" y="1281"/>
                </a:lnTo>
                <a:lnTo>
                  <a:pt x="1852" y="1282"/>
                </a:lnTo>
                <a:lnTo>
                  <a:pt x="1842" y="1285"/>
                </a:lnTo>
                <a:lnTo>
                  <a:pt x="1835" y="1287"/>
                </a:lnTo>
                <a:lnTo>
                  <a:pt x="1831" y="1288"/>
                </a:lnTo>
                <a:lnTo>
                  <a:pt x="1830" y="1288"/>
                </a:lnTo>
                <a:lnTo>
                  <a:pt x="1825" y="1289"/>
                </a:lnTo>
                <a:lnTo>
                  <a:pt x="1825" y="1289"/>
                </a:lnTo>
                <a:lnTo>
                  <a:pt x="1825" y="1290"/>
                </a:lnTo>
                <a:lnTo>
                  <a:pt x="1826" y="1291"/>
                </a:lnTo>
                <a:lnTo>
                  <a:pt x="1826" y="1292"/>
                </a:lnTo>
                <a:lnTo>
                  <a:pt x="1827" y="1294"/>
                </a:lnTo>
                <a:lnTo>
                  <a:pt x="1827" y="1294"/>
                </a:lnTo>
                <a:lnTo>
                  <a:pt x="1828" y="1296"/>
                </a:lnTo>
                <a:lnTo>
                  <a:pt x="1828" y="1296"/>
                </a:lnTo>
                <a:lnTo>
                  <a:pt x="1828" y="1298"/>
                </a:lnTo>
                <a:lnTo>
                  <a:pt x="1828" y="1298"/>
                </a:lnTo>
                <a:lnTo>
                  <a:pt x="1828" y="1299"/>
                </a:lnTo>
                <a:lnTo>
                  <a:pt x="1828" y="1299"/>
                </a:lnTo>
                <a:lnTo>
                  <a:pt x="1828" y="1301"/>
                </a:lnTo>
                <a:lnTo>
                  <a:pt x="1828" y="1302"/>
                </a:lnTo>
                <a:lnTo>
                  <a:pt x="1828" y="1303"/>
                </a:lnTo>
                <a:lnTo>
                  <a:pt x="1828" y="1304"/>
                </a:lnTo>
                <a:lnTo>
                  <a:pt x="1828" y="1304"/>
                </a:lnTo>
                <a:lnTo>
                  <a:pt x="1828" y="1305"/>
                </a:lnTo>
                <a:lnTo>
                  <a:pt x="1828" y="1306"/>
                </a:lnTo>
                <a:lnTo>
                  <a:pt x="1828" y="1307"/>
                </a:lnTo>
                <a:lnTo>
                  <a:pt x="1828" y="1308"/>
                </a:lnTo>
                <a:lnTo>
                  <a:pt x="1828" y="1309"/>
                </a:lnTo>
                <a:lnTo>
                  <a:pt x="1828" y="1309"/>
                </a:lnTo>
                <a:lnTo>
                  <a:pt x="1829" y="1312"/>
                </a:lnTo>
                <a:lnTo>
                  <a:pt x="1830" y="1317"/>
                </a:lnTo>
                <a:lnTo>
                  <a:pt x="1830" y="1317"/>
                </a:lnTo>
                <a:lnTo>
                  <a:pt x="1830" y="1318"/>
                </a:lnTo>
                <a:lnTo>
                  <a:pt x="1831" y="1319"/>
                </a:lnTo>
                <a:lnTo>
                  <a:pt x="1831" y="1319"/>
                </a:lnTo>
                <a:lnTo>
                  <a:pt x="1831" y="1321"/>
                </a:lnTo>
                <a:lnTo>
                  <a:pt x="1832" y="1321"/>
                </a:lnTo>
                <a:lnTo>
                  <a:pt x="1832" y="1323"/>
                </a:lnTo>
                <a:lnTo>
                  <a:pt x="1832" y="1323"/>
                </a:lnTo>
                <a:lnTo>
                  <a:pt x="1832" y="1324"/>
                </a:lnTo>
                <a:lnTo>
                  <a:pt x="1833" y="1325"/>
                </a:lnTo>
                <a:lnTo>
                  <a:pt x="1833" y="1325"/>
                </a:lnTo>
                <a:lnTo>
                  <a:pt x="1833" y="1325"/>
                </a:lnTo>
                <a:lnTo>
                  <a:pt x="1833" y="1326"/>
                </a:lnTo>
                <a:lnTo>
                  <a:pt x="1833" y="1326"/>
                </a:lnTo>
                <a:lnTo>
                  <a:pt x="1833" y="1326"/>
                </a:lnTo>
                <a:lnTo>
                  <a:pt x="1833" y="1327"/>
                </a:lnTo>
                <a:lnTo>
                  <a:pt x="1833" y="1328"/>
                </a:lnTo>
                <a:lnTo>
                  <a:pt x="1833" y="1330"/>
                </a:lnTo>
                <a:lnTo>
                  <a:pt x="1833" y="1331"/>
                </a:lnTo>
                <a:lnTo>
                  <a:pt x="1834" y="1332"/>
                </a:lnTo>
                <a:lnTo>
                  <a:pt x="1834" y="1333"/>
                </a:lnTo>
                <a:lnTo>
                  <a:pt x="1834" y="1334"/>
                </a:lnTo>
                <a:lnTo>
                  <a:pt x="1835" y="1334"/>
                </a:lnTo>
                <a:lnTo>
                  <a:pt x="1837" y="1339"/>
                </a:lnTo>
                <a:lnTo>
                  <a:pt x="1841" y="1350"/>
                </a:lnTo>
                <a:lnTo>
                  <a:pt x="1841" y="1351"/>
                </a:lnTo>
                <a:lnTo>
                  <a:pt x="1842" y="1351"/>
                </a:lnTo>
                <a:lnTo>
                  <a:pt x="1842" y="1352"/>
                </a:lnTo>
                <a:lnTo>
                  <a:pt x="1842" y="1353"/>
                </a:lnTo>
                <a:lnTo>
                  <a:pt x="1842" y="1353"/>
                </a:lnTo>
                <a:lnTo>
                  <a:pt x="1842" y="1354"/>
                </a:lnTo>
                <a:lnTo>
                  <a:pt x="1842" y="1355"/>
                </a:lnTo>
                <a:lnTo>
                  <a:pt x="1842" y="1356"/>
                </a:lnTo>
                <a:lnTo>
                  <a:pt x="1842" y="1357"/>
                </a:lnTo>
                <a:lnTo>
                  <a:pt x="1842" y="1357"/>
                </a:lnTo>
                <a:lnTo>
                  <a:pt x="1842" y="1358"/>
                </a:lnTo>
                <a:lnTo>
                  <a:pt x="1843" y="1360"/>
                </a:lnTo>
                <a:lnTo>
                  <a:pt x="1845" y="1364"/>
                </a:lnTo>
                <a:lnTo>
                  <a:pt x="1845" y="1364"/>
                </a:lnTo>
                <a:lnTo>
                  <a:pt x="1845" y="1365"/>
                </a:lnTo>
                <a:lnTo>
                  <a:pt x="1846" y="1365"/>
                </a:lnTo>
                <a:lnTo>
                  <a:pt x="1846" y="1365"/>
                </a:lnTo>
                <a:lnTo>
                  <a:pt x="1846" y="1365"/>
                </a:lnTo>
                <a:lnTo>
                  <a:pt x="1846" y="1366"/>
                </a:lnTo>
                <a:lnTo>
                  <a:pt x="1846" y="1366"/>
                </a:lnTo>
                <a:lnTo>
                  <a:pt x="1848" y="1370"/>
                </a:lnTo>
                <a:lnTo>
                  <a:pt x="1851" y="1376"/>
                </a:lnTo>
                <a:lnTo>
                  <a:pt x="1851" y="1378"/>
                </a:lnTo>
                <a:lnTo>
                  <a:pt x="1851" y="1378"/>
                </a:lnTo>
                <a:lnTo>
                  <a:pt x="1852" y="1380"/>
                </a:lnTo>
                <a:lnTo>
                  <a:pt x="1852" y="1380"/>
                </a:lnTo>
                <a:lnTo>
                  <a:pt x="1852" y="1381"/>
                </a:lnTo>
                <a:lnTo>
                  <a:pt x="1852" y="1382"/>
                </a:lnTo>
                <a:lnTo>
                  <a:pt x="1852" y="1383"/>
                </a:lnTo>
                <a:lnTo>
                  <a:pt x="1852" y="1384"/>
                </a:lnTo>
                <a:lnTo>
                  <a:pt x="1852" y="1385"/>
                </a:lnTo>
                <a:lnTo>
                  <a:pt x="1853" y="1386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9"/>
                </a:lnTo>
                <a:lnTo>
                  <a:pt x="1853" y="1389"/>
                </a:lnTo>
                <a:lnTo>
                  <a:pt x="1853" y="1391"/>
                </a:lnTo>
                <a:lnTo>
                  <a:pt x="1853" y="1393"/>
                </a:lnTo>
                <a:lnTo>
                  <a:pt x="1853" y="1394"/>
                </a:lnTo>
                <a:lnTo>
                  <a:pt x="1853" y="1395"/>
                </a:lnTo>
                <a:lnTo>
                  <a:pt x="1854" y="1400"/>
                </a:lnTo>
                <a:lnTo>
                  <a:pt x="1854" y="1400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5" y="1402"/>
                </a:lnTo>
                <a:lnTo>
                  <a:pt x="1856" y="1403"/>
                </a:lnTo>
                <a:lnTo>
                  <a:pt x="1856" y="1404"/>
                </a:lnTo>
                <a:lnTo>
                  <a:pt x="1856" y="1404"/>
                </a:lnTo>
                <a:lnTo>
                  <a:pt x="1856" y="1406"/>
                </a:lnTo>
                <a:lnTo>
                  <a:pt x="1856" y="1407"/>
                </a:lnTo>
                <a:lnTo>
                  <a:pt x="1856" y="1407"/>
                </a:lnTo>
                <a:lnTo>
                  <a:pt x="1856" y="1408"/>
                </a:lnTo>
                <a:lnTo>
                  <a:pt x="1855" y="1409"/>
                </a:lnTo>
                <a:lnTo>
                  <a:pt x="1855" y="1410"/>
                </a:lnTo>
                <a:lnTo>
                  <a:pt x="1855" y="1411"/>
                </a:lnTo>
                <a:lnTo>
                  <a:pt x="1855" y="1412"/>
                </a:lnTo>
                <a:lnTo>
                  <a:pt x="1855" y="1413"/>
                </a:lnTo>
                <a:lnTo>
                  <a:pt x="1855" y="1413"/>
                </a:lnTo>
                <a:lnTo>
                  <a:pt x="1854" y="1414"/>
                </a:lnTo>
                <a:lnTo>
                  <a:pt x="1854" y="1415"/>
                </a:lnTo>
                <a:lnTo>
                  <a:pt x="1854" y="1422"/>
                </a:lnTo>
                <a:lnTo>
                  <a:pt x="1855" y="1426"/>
                </a:lnTo>
                <a:lnTo>
                  <a:pt x="1855" y="1432"/>
                </a:lnTo>
                <a:lnTo>
                  <a:pt x="1855" y="1433"/>
                </a:lnTo>
                <a:lnTo>
                  <a:pt x="1855" y="1434"/>
                </a:lnTo>
                <a:lnTo>
                  <a:pt x="1855" y="1435"/>
                </a:lnTo>
                <a:lnTo>
                  <a:pt x="1856" y="1436"/>
                </a:lnTo>
                <a:lnTo>
                  <a:pt x="1856" y="1437"/>
                </a:lnTo>
                <a:lnTo>
                  <a:pt x="1856" y="1438"/>
                </a:lnTo>
                <a:lnTo>
                  <a:pt x="1856" y="1439"/>
                </a:lnTo>
                <a:lnTo>
                  <a:pt x="1856" y="1439"/>
                </a:lnTo>
                <a:lnTo>
                  <a:pt x="1856" y="1440"/>
                </a:lnTo>
                <a:lnTo>
                  <a:pt x="1856" y="1441"/>
                </a:lnTo>
                <a:lnTo>
                  <a:pt x="1856" y="1442"/>
                </a:lnTo>
                <a:lnTo>
                  <a:pt x="1856" y="1443"/>
                </a:lnTo>
                <a:lnTo>
                  <a:pt x="1856" y="1444"/>
                </a:lnTo>
                <a:lnTo>
                  <a:pt x="1855" y="1445"/>
                </a:lnTo>
                <a:lnTo>
                  <a:pt x="1855" y="1446"/>
                </a:lnTo>
                <a:lnTo>
                  <a:pt x="1855" y="1446"/>
                </a:lnTo>
                <a:lnTo>
                  <a:pt x="1855" y="1448"/>
                </a:lnTo>
                <a:lnTo>
                  <a:pt x="1853" y="1454"/>
                </a:lnTo>
                <a:lnTo>
                  <a:pt x="1851" y="1461"/>
                </a:lnTo>
                <a:lnTo>
                  <a:pt x="1852" y="1470"/>
                </a:lnTo>
                <a:lnTo>
                  <a:pt x="1853" y="1483"/>
                </a:lnTo>
                <a:lnTo>
                  <a:pt x="1854" y="1486"/>
                </a:lnTo>
                <a:lnTo>
                  <a:pt x="1855" y="1486"/>
                </a:lnTo>
                <a:lnTo>
                  <a:pt x="1855" y="1487"/>
                </a:lnTo>
                <a:lnTo>
                  <a:pt x="1855" y="1487"/>
                </a:lnTo>
                <a:lnTo>
                  <a:pt x="1857" y="1494"/>
                </a:lnTo>
                <a:lnTo>
                  <a:pt x="1857" y="1494"/>
                </a:lnTo>
                <a:lnTo>
                  <a:pt x="1859" y="1510"/>
                </a:lnTo>
                <a:lnTo>
                  <a:pt x="1858" y="1524"/>
                </a:lnTo>
                <a:lnTo>
                  <a:pt x="1858" y="1527"/>
                </a:lnTo>
                <a:lnTo>
                  <a:pt x="1858" y="1528"/>
                </a:lnTo>
                <a:lnTo>
                  <a:pt x="1858" y="1528"/>
                </a:lnTo>
                <a:lnTo>
                  <a:pt x="1858" y="1530"/>
                </a:lnTo>
                <a:lnTo>
                  <a:pt x="1858" y="1530"/>
                </a:lnTo>
                <a:lnTo>
                  <a:pt x="1858" y="1531"/>
                </a:lnTo>
                <a:lnTo>
                  <a:pt x="1858" y="1532"/>
                </a:lnTo>
                <a:lnTo>
                  <a:pt x="1858" y="1533"/>
                </a:lnTo>
                <a:lnTo>
                  <a:pt x="1858" y="1534"/>
                </a:lnTo>
                <a:lnTo>
                  <a:pt x="1858" y="1534"/>
                </a:lnTo>
                <a:lnTo>
                  <a:pt x="1858" y="1535"/>
                </a:lnTo>
                <a:lnTo>
                  <a:pt x="1858" y="1536"/>
                </a:lnTo>
                <a:lnTo>
                  <a:pt x="1858" y="1536"/>
                </a:lnTo>
                <a:lnTo>
                  <a:pt x="1858" y="1537"/>
                </a:lnTo>
                <a:lnTo>
                  <a:pt x="1857" y="1538"/>
                </a:lnTo>
                <a:lnTo>
                  <a:pt x="1857" y="1539"/>
                </a:lnTo>
                <a:lnTo>
                  <a:pt x="1858" y="1548"/>
                </a:lnTo>
                <a:lnTo>
                  <a:pt x="1859" y="1551"/>
                </a:lnTo>
                <a:lnTo>
                  <a:pt x="1861" y="1557"/>
                </a:lnTo>
                <a:lnTo>
                  <a:pt x="1862" y="1564"/>
                </a:lnTo>
                <a:lnTo>
                  <a:pt x="1862" y="1565"/>
                </a:lnTo>
                <a:lnTo>
                  <a:pt x="1863" y="1565"/>
                </a:lnTo>
                <a:lnTo>
                  <a:pt x="1863" y="1566"/>
                </a:lnTo>
                <a:lnTo>
                  <a:pt x="1863" y="1566"/>
                </a:lnTo>
                <a:lnTo>
                  <a:pt x="1863" y="1567"/>
                </a:lnTo>
                <a:lnTo>
                  <a:pt x="1863" y="1567"/>
                </a:lnTo>
                <a:lnTo>
                  <a:pt x="1864" y="1568"/>
                </a:lnTo>
                <a:lnTo>
                  <a:pt x="1864" y="1569"/>
                </a:lnTo>
                <a:lnTo>
                  <a:pt x="1864" y="1570"/>
                </a:lnTo>
                <a:lnTo>
                  <a:pt x="1864" y="1571"/>
                </a:lnTo>
                <a:lnTo>
                  <a:pt x="1864" y="1571"/>
                </a:lnTo>
                <a:lnTo>
                  <a:pt x="1867" y="1577"/>
                </a:lnTo>
                <a:lnTo>
                  <a:pt x="1870" y="1584"/>
                </a:lnTo>
                <a:lnTo>
                  <a:pt x="1870" y="1586"/>
                </a:lnTo>
                <a:lnTo>
                  <a:pt x="1874" y="1589"/>
                </a:lnTo>
                <a:lnTo>
                  <a:pt x="1872" y="1590"/>
                </a:lnTo>
                <a:lnTo>
                  <a:pt x="1872" y="1591"/>
                </a:lnTo>
                <a:lnTo>
                  <a:pt x="1852" y="1603"/>
                </a:lnTo>
                <a:lnTo>
                  <a:pt x="1705" y="1687"/>
                </a:lnTo>
                <a:lnTo>
                  <a:pt x="1594" y="1751"/>
                </a:lnTo>
                <a:lnTo>
                  <a:pt x="1589" y="1754"/>
                </a:lnTo>
                <a:lnTo>
                  <a:pt x="1584" y="1757"/>
                </a:lnTo>
                <a:lnTo>
                  <a:pt x="1566" y="1767"/>
                </a:lnTo>
                <a:lnTo>
                  <a:pt x="1526" y="1790"/>
                </a:lnTo>
                <a:lnTo>
                  <a:pt x="1486" y="1813"/>
                </a:lnTo>
                <a:lnTo>
                  <a:pt x="1486" y="1814"/>
                </a:lnTo>
                <a:lnTo>
                  <a:pt x="1486" y="1814"/>
                </a:lnTo>
                <a:lnTo>
                  <a:pt x="1486" y="1814"/>
                </a:lnTo>
                <a:lnTo>
                  <a:pt x="1485" y="1816"/>
                </a:lnTo>
                <a:lnTo>
                  <a:pt x="1484" y="1818"/>
                </a:lnTo>
                <a:lnTo>
                  <a:pt x="1484" y="1820"/>
                </a:lnTo>
                <a:lnTo>
                  <a:pt x="1482" y="1827"/>
                </a:lnTo>
                <a:lnTo>
                  <a:pt x="1480" y="1834"/>
                </a:lnTo>
                <a:lnTo>
                  <a:pt x="1480" y="1837"/>
                </a:lnTo>
                <a:lnTo>
                  <a:pt x="1477" y="1845"/>
                </a:lnTo>
                <a:lnTo>
                  <a:pt x="1477" y="1845"/>
                </a:lnTo>
                <a:lnTo>
                  <a:pt x="1476" y="1853"/>
                </a:lnTo>
                <a:lnTo>
                  <a:pt x="1475" y="1858"/>
                </a:lnTo>
                <a:lnTo>
                  <a:pt x="1473" y="1868"/>
                </a:lnTo>
                <a:lnTo>
                  <a:pt x="1471" y="1873"/>
                </a:lnTo>
                <a:lnTo>
                  <a:pt x="1471" y="1875"/>
                </a:lnTo>
                <a:lnTo>
                  <a:pt x="1471" y="1877"/>
                </a:lnTo>
                <a:lnTo>
                  <a:pt x="1469" y="1882"/>
                </a:lnTo>
                <a:lnTo>
                  <a:pt x="1469" y="1886"/>
                </a:lnTo>
                <a:lnTo>
                  <a:pt x="1468" y="1888"/>
                </a:lnTo>
                <a:lnTo>
                  <a:pt x="1466" y="1895"/>
                </a:lnTo>
                <a:lnTo>
                  <a:pt x="1466" y="1897"/>
                </a:lnTo>
                <a:lnTo>
                  <a:pt x="1465" y="1902"/>
                </a:lnTo>
                <a:lnTo>
                  <a:pt x="1463" y="1909"/>
                </a:lnTo>
                <a:lnTo>
                  <a:pt x="1461" y="1919"/>
                </a:lnTo>
                <a:lnTo>
                  <a:pt x="1459" y="1926"/>
                </a:lnTo>
                <a:lnTo>
                  <a:pt x="1456" y="1937"/>
                </a:lnTo>
                <a:lnTo>
                  <a:pt x="1449" y="1943"/>
                </a:lnTo>
                <a:lnTo>
                  <a:pt x="1430" y="1959"/>
                </a:lnTo>
                <a:lnTo>
                  <a:pt x="1418" y="1968"/>
                </a:lnTo>
                <a:lnTo>
                  <a:pt x="1415" y="1971"/>
                </a:lnTo>
                <a:lnTo>
                  <a:pt x="1404" y="1980"/>
                </a:lnTo>
                <a:lnTo>
                  <a:pt x="1400" y="1982"/>
                </a:lnTo>
                <a:lnTo>
                  <a:pt x="1389" y="1991"/>
                </a:lnTo>
                <a:lnTo>
                  <a:pt x="1377" y="2001"/>
                </a:lnTo>
                <a:lnTo>
                  <a:pt x="1374" y="2002"/>
                </a:lnTo>
                <a:lnTo>
                  <a:pt x="1363" y="2012"/>
                </a:lnTo>
                <a:lnTo>
                  <a:pt x="1192" y="2147"/>
                </a:lnTo>
                <a:lnTo>
                  <a:pt x="1192" y="2147"/>
                </a:lnTo>
                <a:lnTo>
                  <a:pt x="1192" y="2147"/>
                </a:lnTo>
                <a:lnTo>
                  <a:pt x="1192" y="2147"/>
                </a:lnTo>
                <a:lnTo>
                  <a:pt x="1191" y="2147"/>
                </a:lnTo>
                <a:lnTo>
                  <a:pt x="1191" y="2144"/>
                </a:lnTo>
                <a:lnTo>
                  <a:pt x="1191" y="2137"/>
                </a:lnTo>
                <a:lnTo>
                  <a:pt x="1192" y="2122"/>
                </a:lnTo>
                <a:lnTo>
                  <a:pt x="1193" y="2101"/>
                </a:lnTo>
                <a:lnTo>
                  <a:pt x="1193" y="2082"/>
                </a:lnTo>
                <a:lnTo>
                  <a:pt x="1194" y="2065"/>
                </a:lnTo>
                <a:lnTo>
                  <a:pt x="1185" y="2059"/>
                </a:lnTo>
                <a:lnTo>
                  <a:pt x="1142" y="2027"/>
                </a:lnTo>
                <a:lnTo>
                  <a:pt x="1127" y="2016"/>
                </a:lnTo>
                <a:lnTo>
                  <a:pt x="1124" y="2029"/>
                </a:lnTo>
                <a:lnTo>
                  <a:pt x="1123" y="2030"/>
                </a:lnTo>
                <a:lnTo>
                  <a:pt x="1123" y="2030"/>
                </a:lnTo>
                <a:lnTo>
                  <a:pt x="1123" y="2033"/>
                </a:lnTo>
                <a:lnTo>
                  <a:pt x="1122" y="2036"/>
                </a:lnTo>
                <a:lnTo>
                  <a:pt x="1122" y="2036"/>
                </a:lnTo>
                <a:lnTo>
                  <a:pt x="1121" y="2037"/>
                </a:lnTo>
                <a:lnTo>
                  <a:pt x="1121" y="2038"/>
                </a:lnTo>
                <a:lnTo>
                  <a:pt x="1120" y="2039"/>
                </a:lnTo>
                <a:lnTo>
                  <a:pt x="1117" y="2041"/>
                </a:lnTo>
                <a:lnTo>
                  <a:pt x="1115" y="2040"/>
                </a:lnTo>
                <a:lnTo>
                  <a:pt x="1113" y="2041"/>
                </a:lnTo>
                <a:lnTo>
                  <a:pt x="1112" y="2041"/>
                </a:lnTo>
                <a:lnTo>
                  <a:pt x="1112" y="2042"/>
                </a:lnTo>
                <a:lnTo>
                  <a:pt x="1111" y="2043"/>
                </a:lnTo>
                <a:lnTo>
                  <a:pt x="1109" y="2043"/>
                </a:lnTo>
                <a:lnTo>
                  <a:pt x="1108" y="2043"/>
                </a:lnTo>
                <a:lnTo>
                  <a:pt x="1106" y="2043"/>
                </a:lnTo>
                <a:lnTo>
                  <a:pt x="1105" y="2042"/>
                </a:lnTo>
                <a:lnTo>
                  <a:pt x="1104" y="2042"/>
                </a:lnTo>
                <a:lnTo>
                  <a:pt x="1103" y="2043"/>
                </a:lnTo>
                <a:lnTo>
                  <a:pt x="1101" y="2044"/>
                </a:lnTo>
                <a:lnTo>
                  <a:pt x="1100" y="2044"/>
                </a:lnTo>
                <a:lnTo>
                  <a:pt x="1100" y="2044"/>
                </a:lnTo>
                <a:lnTo>
                  <a:pt x="1100" y="2044"/>
                </a:lnTo>
                <a:lnTo>
                  <a:pt x="1099" y="2044"/>
                </a:lnTo>
                <a:lnTo>
                  <a:pt x="1099" y="2045"/>
                </a:lnTo>
                <a:lnTo>
                  <a:pt x="1098" y="2045"/>
                </a:lnTo>
                <a:lnTo>
                  <a:pt x="1097" y="2045"/>
                </a:lnTo>
                <a:lnTo>
                  <a:pt x="1096" y="2045"/>
                </a:lnTo>
                <a:lnTo>
                  <a:pt x="1095" y="2045"/>
                </a:lnTo>
                <a:lnTo>
                  <a:pt x="1094" y="2045"/>
                </a:lnTo>
                <a:lnTo>
                  <a:pt x="1094" y="2044"/>
                </a:lnTo>
                <a:lnTo>
                  <a:pt x="1093" y="2044"/>
                </a:lnTo>
                <a:lnTo>
                  <a:pt x="1092" y="2044"/>
                </a:lnTo>
                <a:lnTo>
                  <a:pt x="1092" y="2045"/>
                </a:lnTo>
                <a:lnTo>
                  <a:pt x="1091" y="2045"/>
                </a:lnTo>
                <a:lnTo>
                  <a:pt x="1091" y="2045"/>
                </a:lnTo>
                <a:lnTo>
                  <a:pt x="1090" y="2046"/>
                </a:lnTo>
                <a:lnTo>
                  <a:pt x="1090" y="2046"/>
                </a:lnTo>
                <a:lnTo>
                  <a:pt x="1089" y="2047"/>
                </a:lnTo>
                <a:lnTo>
                  <a:pt x="1088" y="2047"/>
                </a:lnTo>
                <a:lnTo>
                  <a:pt x="1088" y="2047"/>
                </a:lnTo>
                <a:lnTo>
                  <a:pt x="1087" y="2047"/>
                </a:lnTo>
                <a:lnTo>
                  <a:pt x="1087" y="2046"/>
                </a:lnTo>
                <a:lnTo>
                  <a:pt x="1086" y="2046"/>
                </a:lnTo>
                <a:lnTo>
                  <a:pt x="1086" y="2046"/>
                </a:lnTo>
                <a:lnTo>
                  <a:pt x="1085" y="2046"/>
                </a:lnTo>
                <a:lnTo>
                  <a:pt x="1085" y="2046"/>
                </a:lnTo>
                <a:lnTo>
                  <a:pt x="1084" y="2046"/>
                </a:lnTo>
                <a:lnTo>
                  <a:pt x="1083" y="2045"/>
                </a:lnTo>
                <a:lnTo>
                  <a:pt x="1083" y="2045"/>
                </a:lnTo>
                <a:lnTo>
                  <a:pt x="1083" y="2044"/>
                </a:lnTo>
                <a:lnTo>
                  <a:pt x="1081" y="2043"/>
                </a:lnTo>
                <a:lnTo>
                  <a:pt x="1080" y="2043"/>
                </a:lnTo>
                <a:lnTo>
                  <a:pt x="1080" y="2044"/>
                </a:lnTo>
                <a:lnTo>
                  <a:pt x="1080" y="2045"/>
                </a:lnTo>
                <a:lnTo>
                  <a:pt x="1079" y="2045"/>
                </a:lnTo>
                <a:lnTo>
                  <a:pt x="1079" y="2046"/>
                </a:lnTo>
                <a:lnTo>
                  <a:pt x="1079" y="2047"/>
                </a:lnTo>
                <a:lnTo>
                  <a:pt x="1078" y="2048"/>
                </a:lnTo>
                <a:lnTo>
                  <a:pt x="1078" y="2049"/>
                </a:lnTo>
                <a:lnTo>
                  <a:pt x="1077" y="2049"/>
                </a:lnTo>
                <a:lnTo>
                  <a:pt x="1076" y="2048"/>
                </a:lnTo>
                <a:lnTo>
                  <a:pt x="1076" y="2049"/>
                </a:lnTo>
                <a:lnTo>
                  <a:pt x="1075" y="2050"/>
                </a:lnTo>
                <a:lnTo>
                  <a:pt x="1075" y="2050"/>
                </a:lnTo>
                <a:lnTo>
                  <a:pt x="1074" y="2049"/>
                </a:lnTo>
                <a:lnTo>
                  <a:pt x="1074" y="2048"/>
                </a:lnTo>
                <a:lnTo>
                  <a:pt x="1074" y="2048"/>
                </a:lnTo>
                <a:lnTo>
                  <a:pt x="1073" y="2047"/>
                </a:lnTo>
                <a:lnTo>
                  <a:pt x="1073" y="2047"/>
                </a:lnTo>
                <a:lnTo>
                  <a:pt x="1072" y="2047"/>
                </a:lnTo>
                <a:lnTo>
                  <a:pt x="1072" y="2047"/>
                </a:lnTo>
                <a:lnTo>
                  <a:pt x="1071" y="2047"/>
                </a:lnTo>
                <a:lnTo>
                  <a:pt x="1070" y="2047"/>
                </a:lnTo>
                <a:lnTo>
                  <a:pt x="1069" y="2047"/>
                </a:lnTo>
                <a:lnTo>
                  <a:pt x="1068" y="2047"/>
                </a:lnTo>
                <a:lnTo>
                  <a:pt x="1067" y="2047"/>
                </a:lnTo>
                <a:lnTo>
                  <a:pt x="1066" y="2047"/>
                </a:lnTo>
                <a:lnTo>
                  <a:pt x="1066" y="2047"/>
                </a:lnTo>
                <a:lnTo>
                  <a:pt x="1065" y="2047"/>
                </a:lnTo>
                <a:lnTo>
                  <a:pt x="1064" y="2048"/>
                </a:lnTo>
                <a:lnTo>
                  <a:pt x="1064" y="2048"/>
                </a:lnTo>
                <a:lnTo>
                  <a:pt x="1063" y="2048"/>
                </a:lnTo>
                <a:lnTo>
                  <a:pt x="1063" y="2048"/>
                </a:lnTo>
                <a:lnTo>
                  <a:pt x="1062" y="2048"/>
                </a:lnTo>
                <a:lnTo>
                  <a:pt x="1061" y="2048"/>
                </a:lnTo>
                <a:lnTo>
                  <a:pt x="1060" y="2048"/>
                </a:lnTo>
                <a:lnTo>
                  <a:pt x="1060" y="2048"/>
                </a:lnTo>
                <a:lnTo>
                  <a:pt x="1059" y="2048"/>
                </a:lnTo>
                <a:lnTo>
                  <a:pt x="1058" y="2048"/>
                </a:lnTo>
                <a:lnTo>
                  <a:pt x="1057" y="2048"/>
                </a:lnTo>
                <a:lnTo>
                  <a:pt x="1057" y="2048"/>
                </a:lnTo>
                <a:lnTo>
                  <a:pt x="1057" y="2048"/>
                </a:lnTo>
                <a:lnTo>
                  <a:pt x="1057" y="2049"/>
                </a:lnTo>
                <a:lnTo>
                  <a:pt x="1057" y="2049"/>
                </a:lnTo>
                <a:lnTo>
                  <a:pt x="1056" y="2050"/>
                </a:lnTo>
                <a:lnTo>
                  <a:pt x="1054" y="2050"/>
                </a:lnTo>
                <a:lnTo>
                  <a:pt x="1053" y="2051"/>
                </a:lnTo>
                <a:lnTo>
                  <a:pt x="1052" y="2052"/>
                </a:lnTo>
                <a:lnTo>
                  <a:pt x="1051" y="2053"/>
                </a:lnTo>
                <a:lnTo>
                  <a:pt x="1050" y="2053"/>
                </a:lnTo>
                <a:lnTo>
                  <a:pt x="1049" y="2053"/>
                </a:lnTo>
                <a:lnTo>
                  <a:pt x="1049" y="2053"/>
                </a:lnTo>
                <a:lnTo>
                  <a:pt x="1048" y="2053"/>
                </a:lnTo>
                <a:lnTo>
                  <a:pt x="1047" y="2053"/>
                </a:lnTo>
                <a:lnTo>
                  <a:pt x="1046" y="2053"/>
                </a:lnTo>
                <a:lnTo>
                  <a:pt x="1045" y="2053"/>
                </a:lnTo>
                <a:lnTo>
                  <a:pt x="1044" y="2053"/>
                </a:lnTo>
                <a:lnTo>
                  <a:pt x="1043" y="2053"/>
                </a:lnTo>
                <a:lnTo>
                  <a:pt x="1042" y="2053"/>
                </a:lnTo>
                <a:lnTo>
                  <a:pt x="1042" y="2054"/>
                </a:lnTo>
                <a:lnTo>
                  <a:pt x="1041" y="2054"/>
                </a:lnTo>
                <a:lnTo>
                  <a:pt x="1040" y="2054"/>
                </a:lnTo>
                <a:lnTo>
                  <a:pt x="1040" y="2054"/>
                </a:lnTo>
                <a:lnTo>
                  <a:pt x="1040" y="2053"/>
                </a:lnTo>
                <a:lnTo>
                  <a:pt x="1039" y="2053"/>
                </a:lnTo>
                <a:lnTo>
                  <a:pt x="1038" y="2052"/>
                </a:lnTo>
                <a:lnTo>
                  <a:pt x="1038" y="2052"/>
                </a:lnTo>
                <a:lnTo>
                  <a:pt x="1037" y="2052"/>
                </a:lnTo>
                <a:lnTo>
                  <a:pt x="1036" y="2052"/>
                </a:lnTo>
                <a:lnTo>
                  <a:pt x="1034" y="2053"/>
                </a:lnTo>
                <a:lnTo>
                  <a:pt x="1032" y="2053"/>
                </a:lnTo>
                <a:lnTo>
                  <a:pt x="1031" y="2052"/>
                </a:lnTo>
                <a:lnTo>
                  <a:pt x="1027" y="2054"/>
                </a:lnTo>
                <a:lnTo>
                  <a:pt x="1026" y="2054"/>
                </a:lnTo>
                <a:lnTo>
                  <a:pt x="1021" y="2055"/>
                </a:lnTo>
                <a:lnTo>
                  <a:pt x="1021" y="2055"/>
                </a:lnTo>
                <a:lnTo>
                  <a:pt x="1021" y="2055"/>
                </a:lnTo>
                <a:lnTo>
                  <a:pt x="1019" y="2056"/>
                </a:lnTo>
                <a:lnTo>
                  <a:pt x="1019" y="2056"/>
                </a:lnTo>
                <a:lnTo>
                  <a:pt x="1018" y="2057"/>
                </a:lnTo>
                <a:lnTo>
                  <a:pt x="1015" y="2058"/>
                </a:lnTo>
                <a:lnTo>
                  <a:pt x="1014" y="2057"/>
                </a:lnTo>
                <a:lnTo>
                  <a:pt x="1010" y="2055"/>
                </a:lnTo>
                <a:lnTo>
                  <a:pt x="1009" y="2056"/>
                </a:lnTo>
                <a:lnTo>
                  <a:pt x="1008" y="2056"/>
                </a:lnTo>
                <a:lnTo>
                  <a:pt x="1007" y="2056"/>
                </a:lnTo>
                <a:lnTo>
                  <a:pt x="1006" y="2057"/>
                </a:lnTo>
                <a:lnTo>
                  <a:pt x="1006" y="2057"/>
                </a:lnTo>
                <a:lnTo>
                  <a:pt x="1005" y="2058"/>
                </a:lnTo>
                <a:lnTo>
                  <a:pt x="1004" y="2058"/>
                </a:lnTo>
                <a:lnTo>
                  <a:pt x="1003" y="2058"/>
                </a:lnTo>
                <a:lnTo>
                  <a:pt x="1002" y="2058"/>
                </a:lnTo>
                <a:lnTo>
                  <a:pt x="1001" y="2059"/>
                </a:lnTo>
                <a:lnTo>
                  <a:pt x="1001" y="2059"/>
                </a:lnTo>
                <a:lnTo>
                  <a:pt x="1000" y="2059"/>
                </a:lnTo>
                <a:lnTo>
                  <a:pt x="999" y="2059"/>
                </a:lnTo>
                <a:lnTo>
                  <a:pt x="998" y="2059"/>
                </a:lnTo>
                <a:lnTo>
                  <a:pt x="998" y="2059"/>
                </a:lnTo>
                <a:lnTo>
                  <a:pt x="996" y="2058"/>
                </a:lnTo>
                <a:lnTo>
                  <a:pt x="996" y="2058"/>
                </a:lnTo>
                <a:lnTo>
                  <a:pt x="995" y="2058"/>
                </a:lnTo>
                <a:lnTo>
                  <a:pt x="995" y="2057"/>
                </a:lnTo>
                <a:lnTo>
                  <a:pt x="994" y="2057"/>
                </a:lnTo>
                <a:lnTo>
                  <a:pt x="993" y="2057"/>
                </a:lnTo>
                <a:lnTo>
                  <a:pt x="992" y="2057"/>
                </a:lnTo>
                <a:lnTo>
                  <a:pt x="992" y="2057"/>
                </a:lnTo>
                <a:lnTo>
                  <a:pt x="991" y="2058"/>
                </a:lnTo>
                <a:lnTo>
                  <a:pt x="990" y="2058"/>
                </a:lnTo>
                <a:lnTo>
                  <a:pt x="990" y="2058"/>
                </a:lnTo>
                <a:lnTo>
                  <a:pt x="989" y="2059"/>
                </a:lnTo>
                <a:lnTo>
                  <a:pt x="988" y="2059"/>
                </a:lnTo>
                <a:lnTo>
                  <a:pt x="986" y="2062"/>
                </a:lnTo>
                <a:lnTo>
                  <a:pt x="982" y="2064"/>
                </a:lnTo>
                <a:lnTo>
                  <a:pt x="981" y="2065"/>
                </a:lnTo>
                <a:lnTo>
                  <a:pt x="980" y="2065"/>
                </a:lnTo>
                <a:lnTo>
                  <a:pt x="979" y="2066"/>
                </a:lnTo>
                <a:lnTo>
                  <a:pt x="979" y="2066"/>
                </a:lnTo>
                <a:lnTo>
                  <a:pt x="978" y="2067"/>
                </a:lnTo>
                <a:lnTo>
                  <a:pt x="977" y="2068"/>
                </a:lnTo>
                <a:lnTo>
                  <a:pt x="973" y="2068"/>
                </a:lnTo>
                <a:lnTo>
                  <a:pt x="973" y="2069"/>
                </a:lnTo>
                <a:lnTo>
                  <a:pt x="973" y="2069"/>
                </a:lnTo>
                <a:lnTo>
                  <a:pt x="973" y="2069"/>
                </a:lnTo>
                <a:lnTo>
                  <a:pt x="973" y="2070"/>
                </a:lnTo>
                <a:lnTo>
                  <a:pt x="973" y="2071"/>
                </a:lnTo>
                <a:lnTo>
                  <a:pt x="973" y="2072"/>
                </a:lnTo>
                <a:lnTo>
                  <a:pt x="973" y="2072"/>
                </a:lnTo>
                <a:lnTo>
                  <a:pt x="973" y="2072"/>
                </a:lnTo>
                <a:lnTo>
                  <a:pt x="973" y="2073"/>
                </a:lnTo>
                <a:lnTo>
                  <a:pt x="973" y="2073"/>
                </a:lnTo>
                <a:lnTo>
                  <a:pt x="970" y="2072"/>
                </a:lnTo>
                <a:lnTo>
                  <a:pt x="970" y="2072"/>
                </a:lnTo>
                <a:lnTo>
                  <a:pt x="968" y="2073"/>
                </a:lnTo>
                <a:lnTo>
                  <a:pt x="968" y="2073"/>
                </a:lnTo>
                <a:lnTo>
                  <a:pt x="967" y="2073"/>
                </a:lnTo>
                <a:lnTo>
                  <a:pt x="966" y="2074"/>
                </a:lnTo>
                <a:lnTo>
                  <a:pt x="965" y="2074"/>
                </a:lnTo>
                <a:lnTo>
                  <a:pt x="965" y="2074"/>
                </a:lnTo>
                <a:lnTo>
                  <a:pt x="964" y="2074"/>
                </a:lnTo>
                <a:lnTo>
                  <a:pt x="962" y="2073"/>
                </a:lnTo>
                <a:lnTo>
                  <a:pt x="960" y="2069"/>
                </a:lnTo>
                <a:lnTo>
                  <a:pt x="959" y="2066"/>
                </a:lnTo>
                <a:lnTo>
                  <a:pt x="959" y="2066"/>
                </a:lnTo>
                <a:lnTo>
                  <a:pt x="958" y="2064"/>
                </a:lnTo>
                <a:lnTo>
                  <a:pt x="957" y="2063"/>
                </a:lnTo>
                <a:lnTo>
                  <a:pt x="957" y="2063"/>
                </a:lnTo>
                <a:lnTo>
                  <a:pt x="957" y="2063"/>
                </a:lnTo>
                <a:lnTo>
                  <a:pt x="957" y="2063"/>
                </a:lnTo>
                <a:lnTo>
                  <a:pt x="956" y="2063"/>
                </a:lnTo>
                <a:lnTo>
                  <a:pt x="956" y="2064"/>
                </a:lnTo>
                <a:lnTo>
                  <a:pt x="956" y="2064"/>
                </a:lnTo>
                <a:lnTo>
                  <a:pt x="955" y="2066"/>
                </a:lnTo>
                <a:lnTo>
                  <a:pt x="955" y="2067"/>
                </a:lnTo>
                <a:lnTo>
                  <a:pt x="955" y="2067"/>
                </a:lnTo>
                <a:lnTo>
                  <a:pt x="955" y="2068"/>
                </a:lnTo>
                <a:lnTo>
                  <a:pt x="955" y="2068"/>
                </a:lnTo>
                <a:lnTo>
                  <a:pt x="955" y="2068"/>
                </a:lnTo>
                <a:lnTo>
                  <a:pt x="955" y="2069"/>
                </a:lnTo>
                <a:lnTo>
                  <a:pt x="954" y="2069"/>
                </a:lnTo>
                <a:lnTo>
                  <a:pt x="953" y="2070"/>
                </a:lnTo>
                <a:lnTo>
                  <a:pt x="953" y="2070"/>
                </a:lnTo>
                <a:lnTo>
                  <a:pt x="953" y="2071"/>
                </a:lnTo>
                <a:lnTo>
                  <a:pt x="951" y="2072"/>
                </a:lnTo>
                <a:lnTo>
                  <a:pt x="950" y="2073"/>
                </a:lnTo>
                <a:lnTo>
                  <a:pt x="950" y="2074"/>
                </a:lnTo>
                <a:lnTo>
                  <a:pt x="950" y="2075"/>
                </a:lnTo>
                <a:lnTo>
                  <a:pt x="950" y="2076"/>
                </a:lnTo>
                <a:lnTo>
                  <a:pt x="950" y="2077"/>
                </a:lnTo>
                <a:lnTo>
                  <a:pt x="950" y="2079"/>
                </a:lnTo>
                <a:lnTo>
                  <a:pt x="950" y="2079"/>
                </a:lnTo>
                <a:lnTo>
                  <a:pt x="950" y="2079"/>
                </a:lnTo>
                <a:lnTo>
                  <a:pt x="949" y="2080"/>
                </a:lnTo>
                <a:lnTo>
                  <a:pt x="949" y="2080"/>
                </a:lnTo>
                <a:lnTo>
                  <a:pt x="947" y="2080"/>
                </a:lnTo>
                <a:lnTo>
                  <a:pt x="946" y="2080"/>
                </a:lnTo>
                <a:lnTo>
                  <a:pt x="946" y="2081"/>
                </a:lnTo>
                <a:lnTo>
                  <a:pt x="945" y="2081"/>
                </a:lnTo>
                <a:lnTo>
                  <a:pt x="944" y="2081"/>
                </a:lnTo>
                <a:lnTo>
                  <a:pt x="945" y="2080"/>
                </a:lnTo>
                <a:lnTo>
                  <a:pt x="945" y="2079"/>
                </a:lnTo>
                <a:lnTo>
                  <a:pt x="946" y="2078"/>
                </a:lnTo>
                <a:lnTo>
                  <a:pt x="946" y="2077"/>
                </a:lnTo>
                <a:lnTo>
                  <a:pt x="946" y="2077"/>
                </a:lnTo>
                <a:lnTo>
                  <a:pt x="946" y="2077"/>
                </a:lnTo>
                <a:lnTo>
                  <a:pt x="945" y="2076"/>
                </a:lnTo>
                <a:lnTo>
                  <a:pt x="945" y="2075"/>
                </a:lnTo>
                <a:lnTo>
                  <a:pt x="944" y="2074"/>
                </a:lnTo>
                <a:lnTo>
                  <a:pt x="944" y="2073"/>
                </a:lnTo>
                <a:lnTo>
                  <a:pt x="943" y="2072"/>
                </a:lnTo>
                <a:lnTo>
                  <a:pt x="942" y="2071"/>
                </a:lnTo>
                <a:lnTo>
                  <a:pt x="942" y="2071"/>
                </a:lnTo>
                <a:lnTo>
                  <a:pt x="941" y="2071"/>
                </a:lnTo>
                <a:lnTo>
                  <a:pt x="941" y="2071"/>
                </a:lnTo>
                <a:lnTo>
                  <a:pt x="940" y="2070"/>
                </a:lnTo>
                <a:lnTo>
                  <a:pt x="939" y="2068"/>
                </a:lnTo>
                <a:lnTo>
                  <a:pt x="938" y="2065"/>
                </a:lnTo>
                <a:lnTo>
                  <a:pt x="936" y="2064"/>
                </a:lnTo>
                <a:lnTo>
                  <a:pt x="936" y="2064"/>
                </a:lnTo>
                <a:lnTo>
                  <a:pt x="935" y="2064"/>
                </a:lnTo>
                <a:lnTo>
                  <a:pt x="934" y="2064"/>
                </a:lnTo>
                <a:lnTo>
                  <a:pt x="933" y="2064"/>
                </a:lnTo>
                <a:lnTo>
                  <a:pt x="933" y="2063"/>
                </a:lnTo>
                <a:lnTo>
                  <a:pt x="932" y="2062"/>
                </a:lnTo>
                <a:lnTo>
                  <a:pt x="931" y="2061"/>
                </a:lnTo>
                <a:lnTo>
                  <a:pt x="930" y="2060"/>
                </a:lnTo>
                <a:lnTo>
                  <a:pt x="927" y="2057"/>
                </a:lnTo>
                <a:lnTo>
                  <a:pt x="925" y="2054"/>
                </a:lnTo>
                <a:lnTo>
                  <a:pt x="921" y="2046"/>
                </a:lnTo>
                <a:lnTo>
                  <a:pt x="919" y="2042"/>
                </a:lnTo>
                <a:lnTo>
                  <a:pt x="905" y="2018"/>
                </a:lnTo>
                <a:lnTo>
                  <a:pt x="896" y="2000"/>
                </a:lnTo>
                <a:lnTo>
                  <a:pt x="884" y="1979"/>
                </a:lnTo>
                <a:lnTo>
                  <a:pt x="861" y="1940"/>
                </a:lnTo>
                <a:lnTo>
                  <a:pt x="861" y="1940"/>
                </a:lnTo>
                <a:lnTo>
                  <a:pt x="862" y="1939"/>
                </a:lnTo>
                <a:lnTo>
                  <a:pt x="862" y="1938"/>
                </a:lnTo>
                <a:lnTo>
                  <a:pt x="856" y="1930"/>
                </a:lnTo>
                <a:lnTo>
                  <a:pt x="854" y="1926"/>
                </a:lnTo>
                <a:lnTo>
                  <a:pt x="847" y="1916"/>
                </a:lnTo>
                <a:lnTo>
                  <a:pt x="838" y="1903"/>
                </a:lnTo>
                <a:lnTo>
                  <a:pt x="831" y="1892"/>
                </a:lnTo>
                <a:lnTo>
                  <a:pt x="830" y="1890"/>
                </a:lnTo>
                <a:lnTo>
                  <a:pt x="830" y="1890"/>
                </a:lnTo>
                <a:lnTo>
                  <a:pt x="829" y="1889"/>
                </a:lnTo>
                <a:lnTo>
                  <a:pt x="829" y="1889"/>
                </a:lnTo>
                <a:lnTo>
                  <a:pt x="829" y="1889"/>
                </a:lnTo>
                <a:lnTo>
                  <a:pt x="828" y="1889"/>
                </a:lnTo>
                <a:lnTo>
                  <a:pt x="828" y="1889"/>
                </a:lnTo>
                <a:lnTo>
                  <a:pt x="828" y="1888"/>
                </a:lnTo>
                <a:lnTo>
                  <a:pt x="828" y="1888"/>
                </a:lnTo>
                <a:lnTo>
                  <a:pt x="828" y="1888"/>
                </a:lnTo>
                <a:lnTo>
                  <a:pt x="829" y="1888"/>
                </a:lnTo>
                <a:lnTo>
                  <a:pt x="829" y="1888"/>
                </a:lnTo>
                <a:lnTo>
                  <a:pt x="828" y="1888"/>
                </a:lnTo>
                <a:lnTo>
                  <a:pt x="828" y="1888"/>
                </a:lnTo>
                <a:lnTo>
                  <a:pt x="823" y="1879"/>
                </a:lnTo>
                <a:lnTo>
                  <a:pt x="818" y="1871"/>
                </a:lnTo>
                <a:lnTo>
                  <a:pt x="801" y="1845"/>
                </a:lnTo>
                <a:lnTo>
                  <a:pt x="796" y="1836"/>
                </a:lnTo>
                <a:lnTo>
                  <a:pt x="765" y="1823"/>
                </a:lnTo>
                <a:lnTo>
                  <a:pt x="765" y="1823"/>
                </a:lnTo>
                <a:lnTo>
                  <a:pt x="764" y="1823"/>
                </a:lnTo>
                <a:lnTo>
                  <a:pt x="759" y="1821"/>
                </a:lnTo>
                <a:lnTo>
                  <a:pt x="758" y="1816"/>
                </a:lnTo>
                <a:lnTo>
                  <a:pt x="758" y="1815"/>
                </a:lnTo>
                <a:lnTo>
                  <a:pt x="754" y="1801"/>
                </a:lnTo>
                <a:lnTo>
                  <a:pt x="754" y="1800"/>
                </a:lnTo>
                <a:lnTo>
                  <a:pt x="751" y="1789"/>
                </a:lnTo>
                <a:lnTo>
                  <a:pt x="746" y="1772"/>
                </a:lnTo>
                <a:lnTo>
                  <a:pt x="745" y="1768"/>
                </a:lnTo>
                <a:lnTo>
                  <a:pt x="742" y="1753"/>
                </a:lnTo>
                <a:lnTo>
                  <a:pt x="741" y="1753"/>
                </a:lnTo>
                <a:lnTo>
                  <a:pt x="738" y="1741"/>
                </a:lnTo>
                <a:lnTo>
                  <a:pt x="736" y="1741"/>
                </a:lnTo>
                <a:lnTo>
                  <a:pt x="732" y="1741"/>
                </a:lnTo>
                <a:lnTo>
                  <a:pt x="723" y="1741"/>
                </a:lnTo>
                <a:lnTo>
                  <a:pt x="721" y="1741"/>
                </a:lnTo>
                <a:lnTo>
                  <a:pt x="721" y="1741"/>
                </a:lnTo>
                <a:lnTo>
                  <a:pt x="720" y="1740"/>
                </a:lnTo>
                <a:lnTo>
                  <a:pt x="720" y="1740"/>
                </a:lnTo>
                <a:lnTo>
                  <a:pt x="719" y="1740"/>
                </a:lnTo>
                <a:lnTo>
                  <a:pt x="719" y="1740"/>
                </a:lnTo>
                <a:lnTo>
                  <a:pt x="719" y="1740"/>
                </a:lnTo>
                <a:lnTo>
                  <a:pt x="718" y="1740"/>
                </a:lnTo>
                <a:lnTo>
                  <a:pt x="718" y="1740"/>
                </a:lnTo>
                <a:lnTo>
                  <a:pt x="717" y="1740"/>
                </a:lnTo>
                <a:lnTo>
                  <a:pt x="717" y="1740"/>
                </a:lnTo>
                <a:lnTo>
                  <a:pt x="716" y="1740"/>
                </a:lnTo>
                <a:lnTo>
                  <a:pt x="716" y="1740"/>
                </a:lnTo>
                <a:lnTo>
                  <a:pt x="715" y="1740"/>
                </a:lnTo>
                <a:lnTo>
                  <a:pt x="715" y="1740"/>
                </a:lnTo>
                <a:lnTo>
                  <a:pt x="714" y="1740"/>
                </a:lnTo>
                <a:lnTo>
                  <a:pt x="713" y="1740"/>
                </a:lnTo>
                <a:lnTo>
                  <a:pt x="713" y="1741"/>
                </a:lnTo>
                <a:lnTo>
                  <a:pt x="712" y="1741"/>
                </a:lnTo>
                <a:lnTo>
                  <a:pt x="712" y="1740"/>
                </a:lnTo>
                <a:lnTo>
                  <a:pt x="712" y="1740"/>
                </a:lnTo>
                <a:lnTo>
                  <a:pt x="711" y="1740"/>
                </a:lnTo>
                <a:lnTo>
                  <a:pt x="711" y="1740"/>
                </a:lnTo>
                <a:lnTo>
                  <a:pt x="711" y="1739"/>
                </a:lnTo>
                <a:lnTo>
                  <a:pt x="711" y="1739"/>
                </a:lnTo>
                <a:lnTo>
                  <a:pt x="710" y="1739"/>
                </a:lnTo>
                <a:lnTo>
                  <a:pt x="710" y="1738"/>
                </a:lnTo>
                <a:lnTo>
                  <a:pt x="709" y="1738"/>
                </a:lnTo>
                <a:lnTo>
                  <a:pt x="709" y="1737"/>
                </a:lnTo>
                <a:lnTo>
                  <a:pt x="708" y="1737"/>
                </a:lnTo>
                <a:lnTo>
                  <a:pt x="707" y="1735"/>
                </a:lnTo>
                <a:lnTo>
                  <a:pt x="707" y="1735"/>
                </a:lnTo>
                <a:lnTo>
                  <a:pt x="707" y="1734"/>
                </a:lnTo>
                <a:lnTo>
                  <a:pt x="707" y="1734"/>
                </a:lnTo>
                <a:lnTo>
                  <a:pt x="706" y="1733"/>
                </a:lnTo>
                <a:lnTo>
                  <a:pt x="706" y="1733"/>
                </a:lnTo>
                <a:lnTo>
                  <a:pt x="706" y="1733"/>
                </a:lnTo>
                <a:lnTo>
                  <a:pt x="706" y="1732"/>
                </a:lnTo>
                <a:lnTo>
                  <a:pt x="705" y="1732"/>
                </a:lnTo>
                <a:lnTo>
                  <a:pt x="705" y="1731"/>
                </a:lnTo>
                <a:lnTo>
                  <a:pt x="704" y="1730"/>
                </a:lnTo>
                <a:lnTo>
                  <a:pt x="704" y="1730"/>
                </a:lnTo>
                <a:lnTo>
                  <a:pt x="704" y="1730"/>
                </a:lnTo>
                <a:lnTo>
                  <a:pt x="704" y="1730"/>
                </a:lnTo>
                <a:lnTo>
                  <a:pt x="703" y="1729"/>
                </a:lnTo>
                <a:lnTo>
                  <a:pt x="703" y="1729"/>
                </a:lnTo>
                <a:lnTo>
                  <a:pt x="703" y="1728"/>
                </a:lnTo>
                <a:lnTo>
                  <a:pt x="703" y="1728"/>
                </a:lnTo>
                <a:lnTo>
                  <a:pt x="703" y="1728"/>
                </a:lnTo>
                <a:lnTo>
                  <a:pt x="703" y="1728"/>
                </a:lnTo>
                <a:lnTo>
                  <a:pt x="702" y="1728"/>
                </a:lnTo>
                <a:lnTo>
                  <a:pt x="702" y="1728"/>
                </a:lnTo>
                <a:lnTo>
                  <a:pt x="702" y="1727"/>
                </a:lnTo>
                <a:lnTo>
                  <a:pt x="701" y="1727"/>
                </a:lnTo>
                <a:lnTo>
                  <a:pt x="701" y="1726"/>
                </a:lnTo>
                <a:lnTo>
                  <a:pt x="700" y="1726"/>
                </a:lnTo>
                <a:lnTo>
                  <a:pt x="700" y="1726"/>
                </a:lnTo>
                <a:lnTo>
                  <a:pt x="700" y="1725"/>
                </a:lnTo>
                <a:lnTo>
                  <a:pt x="699" y="1725"/>
                </a:lnTo>
                <a:lnTo>
                  <a:pt x="699" y="1725"/>
                </a:lnTo>
                <a:lnTo>
                  <a:pt x="698" y="1725"/>
                </a:lnTo>
                <a:lnTo>
                  <a:pt x="698" y="1724"/>
                </a:lnTo>
                <a:lnTo>
                  <a:pt x="693" y="1721"/>
                </a:lnTo>
                <a:lnTo>
                  <a:pt x="688" y="1718"/>
                </a:lnTo>
                <a:lnTo>
                  <a:pt x="683" y="1714"/>
                </a:lnTo>
                <a:lnTo>
                  <a:pt x="683" y="1714"/>
                </a:lnTo>
                <a:lnTo>
                  <a:pt x="675" y="1709"/>
                </a:lnTo>
                <a:lnTo>
                  <a:pt x="673" y="1707"/>
                </a:lnTo>
                <a:lnTo>
                  <a:pt x="673" y="1707"/>
                </a:lnTo>
                <a:lnTo>
                  <a:pt x="670" y="1704"/>
                </a:lnTo>
                <a:lnTo>
                  <a:pt x="669" y="1703"/>
                </a:lnTo>
                <a:lnTo>
                  <a:pt x="669" y="1702"/>
                </a:lnTo>
                <a:lnTo>
                  <a:pt x="667" y="1699"/>
                </a:lnTo>
                <a:lnTo>
                  <a:pt x="666" y="1698"/>
                </a:lnTo>
                <a:lnTo>
                  <a:pt x="666" y="1697"/>
                </a:lnTo>
                <a:lnTo>
                  <a:pt x="666" y="1697"/>
                </a:lnTo>
                <a:lnTo>
                  <a:pt x="665" y="1696"/>
                </a:lnTo>
                <a:lnTo>
                  <a:pt x="665" y="1695"/>
                </a:lnTo>
                <a:lnTo>
                  <a:pt x="665" y="1695"/>
                </a:lnTo>
                <a:lnTo>
                  <a:pt x="665" y="1695"/>
                </a:lnTo>
                <a:lnTo>
                  <a:pt x="665" y="1694"/>
                </a:lnTo>
                <a:lnTo>
                  <a:pt x="665" y="1694"/>
                </a:lnTo>
                <a:lnTo>
                  <a:pt x="665" y="1694"/>
                </a:lnTo>
                <a:lnTo>
                  <a:pt x="664" y="1693"/>
                </a:lnTo>
                <a:lnTo>
                  <a:pt x="664" y="1693"/>
                </a:lnTo>
                <a:lnTo>
                  <a:pt x="664" y="1693"/>
                </a:lnTo>
                <a:lnTo>
                  <a:pt x="664" y="1691"/>
                </a:lnTo>
                <a:lnTo>
                  <a:pt x="664" y="1691"/>
                </a:lnTo>
                <a:lnTo>
                  <a:pt x="664" y="1690"/>
                </a:lnTo>
                <a:lnTo>
                  <a:pt x="664" y="1690"/>
                </a:lnTo>
                <a:lnTo>
                  <a:pt x="664" y="1689"/>
                </a:lnTo>
                <a:lnTo>
                  <a:pt x="664" y="1689"/>
                </a:lnTo>
                <a:lnTo>
                  <a:pt x="664" y="1688"/>
                </a:lnTo>
                <a:lnTo>
                  <a:pt x="664" y="1688"/>
                </a:lnTo>
                <a:lnTo>
                  <a:pt x="664" y="1687"/>
                </a:lnTo>
                <a:lnTo>
                  <a:pt x="664" y="1686"/>
                </a:lnTo>
                <a:lnTo>
                  <a:pt x="663" y="1681"/>
                </a:lnTo>
                <a:lnTo>
                  <a:pt x="663" y="1678"/>
                </a:lnTo>
                <a:lnTo>
                  <a:pt x="661" y="1679"/>
                </a:lnTo>
                <a:lnTo>
                  <a:pt x="659" y="1678"/>
                </a:lnTo>
                <a:lnTo>
                  <a:pt x="658" y="1678"/>
                </a:lnTo>
                <a:lnTo>
                  <a:pt x="658" y="1678"/>
                </a:lnTo>
                <a:lnTo>
                  <a:pt x="658" y="1678"/>
                </a:lnTo>
                <a:lnTo>
                  <a:pt x="657" y="1678"/>
                </a:lnTo>
                <a:lnTo>
                  <a:pt x="657" y="1678"/>
                </a:lnTo>
                <a:lnTo>
                  <a:pt x="656" y="1678"/>
                </a:lnTo>
                <a:lnTo>
                  <a:pt x="656" y="1678"/>
                </a:lnTo>
                <a:lnTo>
                  <a:pt x="656" y="1678"/>
                </a:lnTo>
                <a:lnTo>
                  <a:pt x="655" y="1678"/>
                </a:lnTo>
                <a:lnTo>
                  <a:pt x="655" y="1678"/>
                </a:lnTo>
                <a:lnTo>
                  <a:pt x="655" y="1678"/>
                </a:lnTo>
                <a:lnTo>
                  <a:pt x="654" y="1678"/>
                </a:lnTo>
                <a:lnTo>
                  <a:pt x="654" y="1678"/>
                </a:lnTo>
                <a:lnTo>
                  <a:pt x="654" y="1678"/>
                </a:lnTo>
                <a:lnTo>
                  <a:pt x="652" y="1678"/>
                </a:lnTo>
                <a:lnTo>
                  <a:pt x="651" y="1678"/>
                </a:lnTo>
                <a:lnTo>
                  <a:pt x="647" y="1677"/>
                </a:lnTo>
                <a:lnTo>
                  <a:pt x="646" y="1677"/>
                </a:lnTo>
                <a:lnTo>
                  <a:pt x="645" y="1677"/>
                </a:lnTo>
                <a:lnTo>
                  <a:pt x="641" y="1677"/>
                </a:lnTo>
                <a:lnTo>
                  <a:pt x="637" y="1676"/>
                </a:lnTo>
                <a:lnTo>
                  <a:pt x="635" y="1675"/>
                </a:lnTo>
                <a:lnTo>
                  <a:pt x="627" y="1674"/>
                </a:lnTo>
                <a:lnTo>
                  <a:pt x="619" y="1672"/>
                </a:lnTo>
                <a:lnTo>
                  <a:pt x="618" y="1672"/>
                </a:lnTo>
                <a:lnTo>
                  <a:pt x="618" y="1671"/>
                </a:lnTo>
                <a:lnTo>
                  <a:pt x="617" y="1671"/>
                </a:lnTo>
                <a:lnTo>
                  <a:pt x="617" y="1671"/>
                </a:lnTo>
                <a:lnTo>
                  <a:pt x="613" y="1669"/>
                </a:lnTo>
                <a:lnTo>
                  <a:pt x="613" y="1669"/>
                </a:lnTo>
                <a:lnTo>
                  <a:pt x="610" y="1668"/>
                </a:lnTo>
                <a:lnTo>
                  <a:pt x="607" y="1666"/>
                </a:lnTo>
                <a:lnTo>
                  <a:pt x="600" y="1666"/>
                </a:lnTo>
                <a:lnTo>
                  <a:pt x="599" y="1666"/>
                </a:lnTo>
                <a:lnTo>
                  <a:pt x="598" y="1666"/>
                </a:lnTo>
                <a:lnTo>
                  <a:pt x="597" y="1666"/>
                </a:lnTo>
                <a:lnTo>
                  <a:pt x="597" y="1666"/>
                </a:lnTo>
                <a:lnTo>
                  <a:pt x="596" y="1666"/>
                </a:lnTo>
                <a:lnTo>
                  <a:pt x="583" y="1665"/>
                </a:lnTo>
                <a:lnTo>
                  <a:pt x="571" y="1665"/>
                </a:lnTo>
                <a:lnTo>
                  <a:pt x="562" y="1665"/>
                </a:lnTo>
                <a:lnTo>
                  <a:pt x="562" y="1665"/>
                </a:lnTo>
                <a:lnTo>
                  <a:pt x="562" y="1665"/>
                </a:lnTo>
                <a:lnTo>
                  <a:pt x="561" y="1664"/>
                </a:lnTo>
                <a:lnTo>
                  <a:pt x="561" y="1664"/>
                </a:lnTo>
                <a:lnTo>
                  <a:pt x="560" y="1664"/>
                </a:lnTo>
                <a:lnTo>
                  <a:pt x="560" y="1664"/>
                </a:lnTo>
                <a:lnTo>
                  <a:pt x="560" y="1663"/>
                </a:lnTo>
                <a:lnTo>
                  <a:pt x="559" y="1663"/>
                </a:lnTo>
                <a:lnTo>
                  <a:pt x="559" y="1663"/>
                </a:lnTo>
                <a:lnTo>
                  <a:pt x="559" y="1662"/>
                </a:lnTo>
                <a:lnTo>
                  <a:pt x="559" y="1662"/>
                </a:lnTo>
                <a:lnTo>
                  <a:pt x="556" y="1659"/>
                </a:lnTo>
                <a:lnTo>
                  <a:pt x="556" y="1659"/>
                </a:lnTo>
                <a:lnTo>
                  <a:pt x="554" y="1657"/>
                </a:lnTo>
                <a:lnTo>
                  <a:pt x="551" y="1655"/>
                </a:lnTo>
                <a:lnTo>
                  <a:pt x="548" y="1655"/>
                </a:lnTo>
                <a:lnTo>
                  <a:pt x="546" y="1654"/>
                </a:lnTo>
                <a:lnTo>
                  <a:pt x="537" y="1648"/>
                </a:lnTo>
                <a:lnTo>
                  <a:pt x="535" y="1646"/>
                </a:lnTo>
                <a:lnTo>
                  <a:pt x="534" y="1646"/>
                </a:lnTo>
                <a:lnTo>
                  <a:pt x="532" y="1645"/>
                </a:lnTo>
                <a:lnTo>
                  <a:pt x="531" y="1644"/>
                </a:lnTo>
                <a:lnTo>
                  <a:pt x="529" y="1642"/>
                </a:lnTo>
                <a:lnTo>
                  <a:pt x="528" y="1641"/>
                </a:lnTo>
                <a:lnTo>
                  <a:pt x="525" y="1639"/>
                </a:lnTo>
                <a:lnTo>
                  <a:pt x="524" y="1639"/>
                </a:lnTo>
                <a:lnTo>
                  <a:pt x="523" y="1638"/>
                </a:lnTo>
                <a:lnTo>
                  <a:pt x="522" y="1637"/>
                </a:lnTo>
                <a:lnTo>
                  <a:pt x="520" y="1637"/>
                </a:lnTo>
                <a:lnTo>
                  <a:pt x="518" y="1637"/>
                </a:lnTo>
                <a:lnTo>
                  <a:pt x="518" y="1637"/>
                </a:lnTo>
                <a:lnTo>
                  <a:pt x="517" y="1637"/>
                </a:lnTo>
                <a:lnTo>
                  <a:pt x="515" y="1636"/>
                </a:lnTo>
                <a:lnTo>
                  <a:pt x="515" y="1636"/>
                </a:lnTo>
                <a:lnTo>
                  <a:pt x="514" y="1637"/>
                </a:lnTo>
                <a:lnTo>
                  <a:pt x="512" y="1638"/>
                </a:lnTo>
                <a:lnTo>
                  <a:pt x="511" y="1638"/>
                </a:lnTo>
                <a:lnTo>
                  <a:pt x="510" y="1638"/>
                </a:lnTo>
                <a:lnTo>
                  <a:pt x="509" y="1639"/>
                </a:lnTo>
                <a:lnTo>
                  <a:pt x="509" y="1640"/>
                </a:lnTo>
                <a:lnTo>
                  <a:pt x="508" y="1640"/>
                </a:lnTo>
                <a:lnTo>
                  <a:pt x="507" y="1640"/>
                </a:lnTo>
                <a:lnTo>
                  <a:pt x="505" y="1641"/>
                </a:lnTo>
                <a:lnTo>
                  <a:pt x="504" y="1642"/>
                </a:lnTo>
                <a:lnTo>
                  <a:pt x="504" y="1642"/>
                </a:lnTo>
                <a:lnTo>
                  <a:pt x="501" y="1642"/>
                </a:lnTo>
                <a:lnTo>
                  <a:pt x="501" y="1642"/>
                </a:lnTo>
                <a:lnTo>
                  <a:pt x="500" y="1642"/>
                </a:lnTo>
                <a:lnTo>
                  <a:pt x="499" y="1642"/>
                </a:lnTo>
                <a:lnTo>
                  <a:pt x="499" y="1641"/>
                </a:lnTo>
                <a:lnTo>
                  <a:pt x="498" y="1641"/>
                </a:lnTo>
                <a:lnTo>
                  <a:pt x="498" y="1640"/>
                </a:lnTo>
                <a:lnTo>
                  <a:pt x="499" y="1640"/>
                </a:lnTo>
                <a:lnTo>
                  <a:pt x="499" y="1640"/>
                </a:lnTo>
                <a:lnTo>
                  <a:pt x="499" y="1639"/>
                </a:lnTo>
                <a:lnTo>
                  <a:pt x="499" y="1639"/>
                </a:lnTo>
                <a:lnTo>
                  <a:pt x="499" y="1639"/>
                </a:lnTo>
                <a:lnTo>
                  <a:pt x="499" y="1638"/>
                </a:lnTo>
                <a:lnTo>
                  <a:pt x="499" y="1637"/>
                </a:lnTo>
                <a:lnTo>
                  <a:pt x="499" y="1635"/>
                </a:lnTo>
                <a:lnTo>
                  <a:pt x="500" y="1634"/>
                </a:lnTo>
                <a:lnTo>
                  <a:pt x="500" y="1632"/>
                </a:lnTo>
                <a:lnTo>
                  <a:pt x="500" y="1631"/>
                </a:lnTo>
                <a:lnTo>
                  <a:pt x="500" y="1629"/>
                </a:lnTo>
                <a:lnTo>
                  <a:pt x="500" y="1627"/>
                </a:lnTo>
                <a:lnTo>
                  <a:pt x="500" y="1626"/>
                </a:lnTo>
                <a:lnTo>
                  <a:pt x="500" y="1625"/>
                </a:lnTo>
                <a:lnTo>
                  <a:pt x="500" y="1624"/>
                </a:lnTo>
                <a:lnTo>
                  <a:pt x="500" y="1623"/>
                </a:lnTo>
                <a:lnTo>
                  <a:pt x="500" y="1622"/>
                </a:lnTo>
                <a:lnTo>
                  <a:pt x="500" y="1621"/>
                </a:lnTo>
                <a:lnTo>
                  <a:pt x="500" y="1620"/>
                </a:lnTo>
                <a:lnTo>
                  <a:pt x="500" y="1619"/>
                </a:lnTo>
                <a:lnTo>
                  <a:pt x="500" y="1618"/>
                </a:lnTo>
                <a:lnTo>
                  <a:pt x="501" y="1617"/>
                </a:lnTo>
                <a:lnTo>
                  <a:pt x="501" y="1616"/>
                </a:lnTo>
                <a:lnTo>
                  <a:pt x="502" y="1615"/>
                </a:lnTo>
                <a:lnTo>
                  <a:pt x="502" y="1614"/>
                </a:lnTo>
                <a:lnTo>
                  <a:pt x="501" y="1612"/>
                </a:lnTo>
                <a:lnTo>
                  <a:pt x="501" y="1610"/>
                </a:lnTo>
                <a:lnTo>
                  <a:pt x="501" y="1608"/>
                </a:lnTo>
                <a:lnTo>
                  <a:pt x="501" y="1606"/>
                </a:lnTo>
                <a:lnTo>
                  <a:pt x="501" y="1604"/>
                </a:lnTo>
                <a:lnTo>
                  <a:pt x="500" y="1604"/>
                </a:lnTo>
                <a:lnTo>
                  <a:pt x="500" y="1603"/>
                </a:lnTo>
                <a:lnTo>
                  <a:pt x="500" y="1601"/>
                </a:lnTo>
                <a:lnTo>
                  <a:pt x="499" y="1600"/>
                </a:lnTo>
                <a:lnTo>
                  <a:pt x="499" y="1598"/>
                </a:lnTo>
                <a:lnTo>
                  <a:pt x="499" y="1596"/>
                </a:lnTo>
                <a:lnTo>
                  <a:pt x="499" y="1596"/>
                </a:lnTo>
                <a:lnTo>
                  <a:pt x="500" y="1595"/>
                </a:lnTo>
                <a:lnTo>
                  <a:pt x="500" y="1594"/>
                </a:lnTo>
                <a:lnTo>
                  <a:pt x="500" y="1593"/>
                </a:lnTo>
                <a:lnTo>
                  <a:pt x="500" y="1592"/>
                </a:lnTo>
                <a:lnTo>
                  <a:pt x="501" y="1589"/>
                </a:lnTo>
                <a:lnTo>
                  <a:pt x="501" y="1588"/>
                </a:lnTo>
                <a:lnTo>
                  <a:pt x="501" y="1587"/>
                </a:lnTo>
                <a:lnTo>
                  <a:pt x="501" y="1587"/>
                </a:lnTo>
                <a:lnTo>
                  <a:pt x="500" y="1587"/>
                </a:lnTo>
                <a:lnTo>
                  <a:pt x="499" y="1586"/>
                </a:lnTo>
                <a:lnTo>
                  <a:pt x="499" y="1586"/>
                </a:lnTo>
                <a:lnTo>
                  <a:pt x="498" y="1586"/>
                </a:lnTo>
                <a:lnTo>
                  <a:pt x="497" y="1585"/>
                </a:lnTo>
                <a:lnTo>
                  <a:pt x="497" y="1585"/>
                </a:lnTo>
                <a:lnTo>
                  <a:pt x="496" y="1584"/>
                </a:lnTo>
                <a:lnTo>
                  <a:pt x="496" y="1583"/>
                </a:lnTo>
                <a:lnTo>
                  <a:pt x="496" y="1582"/>
                </a:lnTo>
                <a:lnTo>
                  <a:pt x="496" y="1581"/>
                </a:lnTo>
                <a:lnTo>
                  <a:pt x="497" y="1579"/>
                </a:lnTo>
                <a:lnTo>
                  <a:pt x="497" y="1577"/>
                </a:lnTo>
                <a:lnTo>
                  <a:pt x="497" y="1575"/>
                </a:lnTo>
                <a:lnTo>
                  <a:pt x="497" y="1574"/>
                </a:lnTo>
                <a:lnTo>
                  <a:pt x="497" y="1573"/>
                </a:lnTo>
                <a:lnTo>
                  <a:pt x="497" y="1572"/>
                </a:lnTo>
                <a:lnTo>
                  <a:pt x="497" y="1571"/>
                </a:lnTo>
                <a:lnTo>
                  <a:pt x="497" y="1569"/>
                </a:lnTo>
                <a:lnTo>
                  <a:pt x="497" y="1568"/>
                </a:lnTo>
                <a:lnTo>
                  <a:pt x="497" y="1568"/>
                </a:lnTo>
                <a:lnTo>
                  <a:pt x="496" y="1567"/>
                </a:lnTo>
                <a:lnTo>
                  <a:pt x="496" y="1566"/>
                </a:lnTo>
                <a:lnTo>
                  <a:pt x="496" y="1566"/>
                </a:lnTo>
                <a:lnTo>
                  <a:pt x="495" y="1564"/>
                </a:lnTo>
                <a:lnTo>
                  <a:pt x="495" y="1564"/>
                </a:lnTo>
                <a:lnTo>
                  <a:pt x="495" y="1562"/>
                </a:lnTo>
                <a:lnTo>
                  <a:pt x="494" y="1561"/>
                </a:lnTo>
                <a:lnTo>
                  <a:pt x="494" y="1561"/>
                </a:lnTo>
                <a:lnTo>
                  <a:pt x="493" y="1560"/>
                </a:lnTo>
                <a:lnTo>
                  <a:pt x="493" y="1560"/>
                </a:lnTo>
                <a:lnTo>
                  <a:pt x="492" y="1556"/>
                </a:lnTo>
                <a:lnTo>
                  <a:pt x="491" y="1555"/>
                </a:lnTo>
                <a:lnTo>
                  <a:pt x="491" y="1553"/>
                </a:lnTo>
                <a:lnTo>
                  <a:pt x="490" y="1552"/>
                </a:lnTo>
                <a:lnTo>
                  <a:pt x="490" y="1552"/>
                </a:lnTo>
                <a:lnTo>
                  <a:pt x="490" y="1551"/>
                </a:lnTo>
                <a:lnTo>
                  <a:pt x="490" y="1550"/>
                </a:lnTo>
                <a:lnTo>
                  <a:pt x="489" y="1550"/>
                </a:lnTo>
                <a:lnTo>
                  <a:pt x="489" y="1549"/>
                </a:lnTo>
                <a:lnTo>
                  <a:pt x="489" y="1549"/>
                </a:lnTo>
                <a:lnTo>
                  <a:pt x="489" y="1547"/>
                </a:lnTo>
                <a:lnTo>
                  <a:pt x="488" y="1546"/>
                </a:lnTo>
                <a:lnTo>
                  <a:pt x="488" y="1544"/>
                </a:lnTo>
                <a:lnTo>
                  <a:pt x="488" y="1542"/>
                </a:lnTo>
                <a:lnTo>
                  <a:pt x="487" y="1537"/>
                </a:lnTo>
                <a:lnTo>
                  <a:pt x="487" y="1535"/>
                </a:lnTo>
                <a:lnTo>
                  <a:pt x="487" y="1535"/>
                </a:lnTo>
                <a:lnTo>
                  <a:pt x="486" y="1532"/>
                </a:lnTo>
                <a:lnTo>
                  <a:pt x="486" y="1530"/>
                </a:lnTo>
                <a:lnTo>
                  <a:pt x="486" y="1529"/>
                </a:lnTo>
                <a:lnTo>
                  <a:pt x="486" y="1529"/>
                </a:lnTo>
                <a:lnTo>
                  <a:pt x="485" y="1527"/>
                </a:lnTo>
                <a:lnTo>
                  <a:pt x="485" y="1527"/>
                </a:lnTo>
                <a:lnTo>
                  <a:pt x="484" y="1525"/>
                </a:lnTo>
                <a:lnTo>
                  <a:pt x="484" y="1524"/>
                </a:lnTo>
                <a:lnTo>
                  <a:pt x="483" y="1523"/>
                </a:lnTo>
                <a:lnTo>
                  <a:pt x="483" y="1522"/>
                </a:lnTo>
                <a:lnTo>
                  <a:pt x="481" y="1520"/>
                </a:lnTo>
                <a:lnTo>
                  <a:pt x="480" y="1518"/>
                </a:lnTo>
                <a:lnTo>
                  <a:pt x="480" y="1518"/>
                </a:lnTo>
                <a:lnTo>
                  <a:pt x="479" y="1514"/>
                </a:lnTo>
                <a:lnTo>
                  <a:pt x="477" y="1511"/>
                </a:lnTo>
                <a:lnTo>
                  <a:pt x="476" y="1510"/>
                </a:lnTo>
                <a:lnTo>
                  <a:pt x="476" y="1509"/>
                </a:lnTo>
                <a:lnTo>
                  <a:pt x="476" y="1508"/>
                </a:lnTo>
                <a:lnTo>
                  <a:pt x="475" y="1507"/>
                </a:lnTo>
                <a:lnTo>
                  <a:pt x="475" y="1507"/>
                </a:lnTo>
                <a:lnTo>
                  <a:pt x="475" y="1505"/>
                </a:lnTo>
                <a:lnTo>
                  <a:pt x="474" y="1505"/>
                </a:lnTo>
                <a:lnTo>
                  <a:pt x="472" y="1500"/>
                </a:lnTo>
                <a:lnTo>
                  <a:pt x="471" y="1498"/>
                </a:lnTo>
                <a:lnTo>
                  <a:pt x="470" y="1496"/>
                </a:lnTo>
                <a:lnTo>
                  <a:pt x="469" y="1495"/>
                </a:lnTo>
                <a:lnTo>
                  <a:pt x="468" y="1493"/>
                </a:lnTo>
                <a:lnTo>
                  <a:pt x="467" y="1491"/>
                </a:lnTo>
                <a:lnTo>
                  <a:pt x="467" y="1488"/>
                </a:lnTo>
                <a:lnTo>
                  <a:pt x="466" y="1487"/>
                </a:lnTo>
                <a:lnTo>
                  <a:pt x="464" y="1483"/>
                </a:lnTo>
                <a:lnTo>
                  <a:pt x="464" y="1483"/>
                </a:lnTo>
                <a:lnTo>
                  <a:pt x="461" y="1481"/>
                </a:lnTo>
                <a:lnTo>
                  <a:pt x="459" y="1478"/>
                </a:lnTo>
                <a:lnTo>
                  <a:pt x="458" y="1477"/>
                </a:lnTo>
                <a:lnTo>
                  <a:pt x="456" y="1475"/>
                </a:lnTo>
                <a:lnTo>
                  <a:pt x="452" y="1471"/>
                </a:lnTo>
                <a:lnTo>
                  <a:pt x="451" y="1471"/>
                </a:lnTo>
                <a:lnTo>
                  <a:pt x="450" y="1470"/>
                </a:lnTo>
                <a:lnTo>
                  <a:pt x="449" y="1467"/>
                </a:lnTo>
                <a:lnTo>
                  <a:pt x="446" y="1460"/>
                </a:lnTo>
                <a:lnTo>
                  <a:pt x="439" y="1439"/>
                </a:lnTo>
                <a:lnTo>
                  <a:pt x="438" y="1437"/>
                </a:lnTo>
                <a:lnTo>
                  <a:pt x="438" y="1437"/>
                </a:lnTo>
                <a:lnTo>
                  <a:pt x="430" y="1414"/>
                </a:lnTo>
                <a:lnTo>
                  <a:pt x="422" y="1394"/>
                </a:lnTo>
                <a:lnTo>
                  <a:pt x="420" y="1385"/>
                </a:lnTo>
                <a:lnTo>
                  <a:pt x="418" y="1381"/>
                </a:lnTo>
                <a:lnTo>
                  <a:pt x="418" y="1381"/>
                </a:lnTo>
                <a:lnTo>
                  <a:pt x="410" y="1360"/>
                </a:lnTo>
                <a:lnTo>
                  <a:pt x="401" y="1334"/>
                </a:lnTo>
                <a:lnTo>
                  <a:pt x="400" y="1331"/>
                </a:lnTo>
                <a:lnTo>
                  <a:pt x="391" y="1308"/>
                </a:lnTo>
                <a:lnTo>
                  <a:pt x="391" y="1308"/>
                </a:lnTo>
                <a:lnTo>
                  <a:pt x="391" y="1306"/>
                </a:lnTo>
                <a:lnTo>
                  <a:pt x="385" y="1307"/>
                </a:lnTo>
                <a:lnTo>
                  <a:pt x="380" y="1308"/>
                </a:lnTo>
                <a:lnTo>
                  <a:pt x="379" y="1308"/>
                </a:lnTo>
                <a:lnTo>
                  <a:pt x="378" y="1308"/>
                </a:lnTo>
                <a:lnTo>
                  <a:pt x="377" y="1309"/>
                </a:lnTo>
                <a:lnTo>
                  <a:pt x="377" y="1309"/>
                </a:lnTo>
                <a:lnTo>
                  <a:pt x="376" y="1309"/>
                </a:lnTo>
                <a:lnTo>
                  <a:pt x="375" y="1309"/>
                </a:lnTo>
                <a:lnTo>
                  <a:pt x="374" y="1309"/>
                </a:lnTo>
                <a:lnTo>
                  <a:pt x="373" y="1309"/>
                </a:lnTo>
                <a:lnTo>
                  <a:pt x="371" y="1310"/>
                </a:lnTo>
                <a:lnTo>
                  <a:pt x="371" y="1310"/>
                </a:lnTo>
                <a:lnTo>
                  <a:pt x="363" y="1310"/>
                </a:lnTo>
                <a:lnTo>
                  <a:pt x="357" y="1309"/>
                </a:lnTo>
                <a:lnTo>
                  <a:pt x="356" y="1309"/>
                </a:lnTo>
                <a:lnTo>
                  <a:pt x="356" y="1309"/>
                </a:lnTo>
                <a:lnTo>
                  <a:pt x="355" y="1309"/>
                </a:lnTo>
                <a:lnTo>
                  <a:pt x="354" y="1309"/>
                </a:lnTo>
                <a:lnTo>
                  <a:pt x="354" y="1309"/>
                </a:lnTo>
                <a:lnTo>
                  <a:pt x="354" y="1310"/>
                </a:lnTo>
                <a:lnTo>
                  <a:pt x="353" y="1310"/>
                </a:lnTo>
                <a:lnTo>
                  <a:pt x="353" y="1310"/>
                </a:lnTo>
                <a:lnTo>
                  <a:pt x="353" y="1310"/>
                </a:lnTo>
                <a:lnTo>
                  <a:pt x="353" y="1308"/>
                </a:lnTo>
                <a:lnTo>
                  <a:pt x="352" y="1306"/>
                </a:lnTo>
                <a:lnTo>
                  <a:pt x="352" y="1305"/>
                </a:lnTo>
                <a:lnTo>
                  <a:pt x="352" y="1303"/>
                </a:lnTo>
                <a:lnTo>
                  <a:pt x="352" y="1302"/>
                </a:lnTo>
                <a:lnTo>
                  <a:pt x="352" y="1300"/>
                </a:lnTo>
                <a:lnTo>
                  <a:pt x="351" y="1299"/>
                </a:lnTo>
                <a:lnTo>
                  <a:pt x="350" y="1297"/>
                </a:lnTo>
                <a:lnTo>
                  <a:pt x="349" y="1296"/>
                </a:lnTo>
                <a:lnTo>
                  <a:pt x="348" y="1295"/>
                </a:lnTo>
                <a:lnTo>
                  <a:pt x="348" y="1293"/>
                </a:lnTo>
                <a:lnTo>
                  <a:pt x="348" y="1292"/>
                </a:lnTo>
                <a:lnTo>
                  <a:pt x="347" y="1292"/>
                </a:lnTo>
                <a:lnTo>
                  <a:pt x="347" y="1290"/>
                </a:lnTo>
                <a:lnTo>
                  <a:pt x="347" y="1287"/>
                </a:lnTo>
                <a:lnTo>
                  <a:pt x="347" y="1286"/>
                </a:lnTo>
                <a:lnTo>
                  <a:pt x="348" y="1283"/>
                </a:lnTo>
                <a:lnTo>
                  <a:pt x="348" y="1281"/>
                </a:lnTo>
                <a:lnTo>
                  <a:pt x="347" y="1280"/>
                </a:lnTo>
                <a:lnTo>
                  <a:pt x="347" y="1279"/>
                </a:lnTo>
                <a:lnTo>
                  <a:pt x="348" y="1277"/>
                </a:lnTo>
                <a:lnTo>
                  <a:pt x="348" y="1276"/>
                </a:lnTo>
                <a:lnTo>
                  <a:pt x="348" y="1275"/>
                </a:lnTo>
                <a:lnTo>
                  <a:pt x="349" y="1274"/>
                </a:lnTo>
                <a:lnTo>
                  <a:pt x="350" y="1273"/>
                </a:lnTo>
                <a:lnTo>
                  <a:pt x="353" y="1266"/>
                </a:lnTo>
                <a:lnTo>
                  <a:pt x="354" y="1264"/>
                </a:lnTo>
                <a:lnTo>
                  <a:pt x="354" y="1264"/>
                </a:lnTo>
                <a:lnTo>
                  <a:pt x="354" y="1263"/>
                </a:lnTo>
                <a:lnTo>
                  <a:pt x="353" y="1260"/>
                </a:lnTo>
                <a:lnTo>
                  <a:pt x="353" y="1259"/>
                </a:lnTo>
                <a:lnTo>
                  <a:pt x="352" y="1256"/>
                </a:lnTo>
                <a:lnTo>
                  <a:pt x="352" y="1254"/>
                </a:lnTo>
                <a:lnTo>
                  <a:pt x="352" y="1253"/>
                </a:lnTo>
                <a:lnTo>
                  <a:pt x="351" y="1252"/>
                </a:lnTo>
                <a:lnTo>
                  <a:pt x="351" y="1251"/>
                </a:lnTo>
                <a:lnTo>
                  <a:pt x="351" y="1250"/>
                </a:lnTo>
                <a:lnTo>
                  <a:pt x="352" y="1249"/>
                </a:lnTo>
                <a:lnTo>
                  <a:pt x="352" y="1247"/>
                </a:lnTo>
                <a:lnTo>
                  <a:pt x="352" y="1241"/>
                </a:lnTo>
                <a:lnTo>
                  <a:pt x="352" y="1236"/>
                </a:lnTo>
                <a:lnTo>
                  <a:pt x="352" y="1234"/>
                </a:lnTo>
                <a:lnTo>
                  <a:pt x="352" y="1234"/>
                </a:lnTo>
                <a:lnTo>
                  <a:pt x="352" y="1234"/>
                </a:lnTo>
                <a:lnTo>
                  <a:pt x="352" y="1233"/>
                </a:lnTo>
                <a:lnTo>
                  <a:pt x="352" y="1233"/>
                </a:lnTo>
                <a:lnTo>
                  <a:pt x="352" y="1232"/>
                </a:lnTo>
                <a:lnTo>
                  <a:pt x="351" y="1231"/>
                </a:lnTo>
                <a:lnTo>
                  <a:pt x="351" y="1230"/>
                </a:lnTo>
                <a:lnTo>
                  <a:pt x="351" y="1229"/>
                </a:lnTo>
                <a:lnTo>
                  <a:pt x="351" y="1229"/>
                </a:lnTo>
                <a:lnTo>
                  <a:pt x="351" y="1227"/>
                </a:lnTo>
                <a:lnTo>
                  <a:pt x="350" y="1226"/>
                </a:lnTo>
                <a:lnTo>
                  <a:pt x="350" y="1224"/>
                </a:lnTo>
                <a:lnTo>
                  <a:pt x="350" y="1223"/>
                </a:lnTo>
                <a:lnTo>
                  <a:pt x="349" y="1221"/>
                </a:lnTo>
                <a:lnTo>
                  <a:pt x="349" y="1220"/>
                </a:lnTo>
                <a:lnTo>
                  <a:pt x="348" y="1218"/>
                </a:lnTo>
                <a:lnTo>
                  <a:pt x="348" y="1218"/>
                </a:lnTo>
                <a:lnTo>
                  <a:pt x="347" y="1216"/>
                </a:lnTo>
                <a:lnTo>
                  <a:pt x="347" y="1215"/>
                </a:lnTo>
                <a:lnTo>
                  <a:pt x="347" y="1214"/>
                </a:lnTo>
                <a:lnTo>
                  <a:pt x="347" y="1213"/>
                </a:lnTo>
                <a:lnTo>
                  <a:pt x="347" y="1211"/>
                </a:lnTo>
                <a:lnTo>
                  <a:pt x="347" y="1210"/>
                </a:lnTo>
                <a:lnTo>
                  <a:pt x="347" y="1209"/>
                </a:lnTo>
                <a:lnTo>
                  <a:pt x="348" y="1208"/>
                </a:lnTo>
                <a:lnTo>
                  <a:pt x="348" y="1207"/>
                </a:lnTo>
                <a:lnTo>
                  <a:pt x="349" y="1205"/>
                </a:lnTo>
                <a:lnTo>
                  <a:pt x="349" y="1204"/>
                </a:lnTo>
                <a:lnTo>
                  <a:pt x="349" y="1202"/>
                </a:lnTo>
                <a:lnTo>
                  <a:pt x="349" y="1201"/>
                </a:lnTo>
                <a:lnTo>
                  <a:pt x="349" y="1199"/>
                </a:lnTo>
                <a:lnTo>
                  <a:pt x="348" y="1197"/>
                </a:lnTo>
                <a:lnTo>
                  <a:pt x="348" y="1196"/>
                </a:lnTo>
                <a:lnTo>
                  <a:pt x="348" y="1196"/>
                </a:lnTo>
                <a:lnTo>
                  <a:pt x="348" y="1196"/>
                </a:lnTo>
                <a:lnTo>
                  <a:pt x="348" y="1195"/>
                </a:lnTo>
                <a:lnTo>
                  <a:pt x="348" y="1195"/>
                </a:lnTo>
                <a:lnTo>
                  <a:pt x="348" y="1194"/>
                </a:lnTo>
                <a:lnTo>
                  <a:pt x="347" y="1194"/>
                </a:lnTo>
                <a:lnTo>
                  <a:pt x="347" y="1193"/>
                </a:lnTo>
                <a:lnTo>
                  <a:pt x="346" y="1193"/>
                </a:lnTo>
                <a:lnTo>
                  <a:pt x="346" y="1193"/>
                </a:lnTo>
                <a:lnTo>
                  <a:pt x="345" y="1192"/>
                </a:lnTo>
                <a:lnTo>
                  <a:pt x="345" y="1192"/>
                </a:lnTo>
                <a:lnTo>
                  <a:pt x="344" y="1191"/>
                </a:lnTo>
                <a:lnTo>
                  <a:pt x="344" y="1190"/>
                </a:lnTo>
                <a:lnTo>
                  <a:pt x="344" y="1190"/>
                </a:lnTo>
                <a:lnTo>
                  <a:pt x="344" y="1189"/>
                </a:lnTo>
                <a:lnTo>
                  <a:pt x="344" y="1189"/>
                </a:lnTo>
                <a:lnTo>
                  <a:pt x="344" y="1189"/>
                </a:lnTo>
                <a:lnTo>
                  <a:pt x="344" y="1188"/>
                </a:lnTo>
                <a:lnTo>
                  <a:pt x="344" y="1188"/>
                </a:lnTo>
                <a:lnTo>
                  <a:pt x="344" y="1187"/>
                </a:lnTo>
                <a:lnTo>
                  <a:pt x="344" y="1187"/>
                </a:lnTo>
                <a:lnTo>
                  <a:pt x="345" y="1186"/>
                </a:lnTo>
                <a:lnTo>
                  <a:pt x="346" y="1186"/>
                </a:lnTo>
                <a:lnTo>
                  <a:pt x="347" y="1185"/>
                </a:lnTo>
                <a:lnTo>
                  <a:pt x="347" y="1184"/>
                </a:lnTo>
                <a:lnTo>
                  <a:pt x="347" y="1183"/>
                </a:lnTo>
                <a:lnTo>
                  <a:pt x="347" y="1182"/>
                </a:lnTo>
                <a:lnTo>
                  <a:pt x="346" y="1181"/>
                </a:lnTo>
                <a:lnTo>
                  <a:pt x="345" y="1180"/>
                </a:lnTo>
                <a:lnTo>
                  <a:pt x="344" y="1180"/>
                </a:lnTo>
                <a:lnTo>
                  <a:pt x="343" y="1179"/>
                </a:lnTo>
                <a:lnTo>
                  <a:pt x="343" y="1177"/>
                </a:lnTo>
                <a:lnTo>
                  <a:pt x="343" y="1176"/>
                </a:lnTo>
                <a:lnTo>
                  <a:pt x="343" y="1176"/>
                </a:lnTo>
                <a:lnTo>
                  <a:pt x="343" y="1175"/>
                </a:lnTo>
                <a:lnTo>
                  <a:pt x="343" y="1173"/>
                </a:lnTo>
                <a:lnTo>
                  <a:pt x="344" y="1172"/>
                </a:lnTo>
                <a:lnTo>
                  <a:pt x="346" y="1171"/>
                </a:lnTo>
                <a:lnTo>
                  <a:pt x="347" y="1171"/>
                </a:lnTo>
                <a:lnTo>
                  <a:pt x="348" y="1172"/>
                </a:lnTo>
                <a:lnTo>
                  <a:pt x="349" y="1173"/>
                </a:lnTo>
                <a:lnTo>
                  <a:pt x="350" y="1174"/>
                </a:lnTo>
                <a:lnTo>
                  <a:pt x="352" y="1173"/>
                </a:lnTo>
                <a:lnTo>
                  <a:pt x="353" y="1172"/>
                </a:lnTo>
                <a:lnTo>
                  <a:pt x="354" y="1171"/>
                </a:lnTo>
                <a:lnTo>
                  <a:pt x="355" y="1170"/>
                </a:lnTo>
                <a:lnTo>
                  <a:pt x="357" y="1167"/>
                </a:lnTo>
                <a:lnTo>
                  <a:pt x="357" y="1165"/>
                </a:lnTo>
                <a:lnTo>
                  <a:pt x="357" y="1162"/>
                </a:lnTo>
                <a:lnTo>
                  <a:pt x="356" y="1159"/>
                </a:lnTo>
                <a:lnTo>
                  <a:pt x="356" y="1158"/>
                </a:lnTo>
                <a:lnTo>
                  <a:pt x="356" y="1157"/>
                </a:lnTo>
                <a:lnTo>
                  <a:pt x="355" y="1154"/>
                </a:lnTo>
                <a:lnTo>
                  <a:pt x="354" y="1152"/>
                </a:lnTo>
                <a:lnTo>
                  <a:pt x="354" y="1151"/>
                </a:lnTo>
                <a:lnTo>
                  <a:pt x="354" y="1150"/>
                </a:lnTo>
                <a:lnTo>
                  <a:pt x="355" y="1147"/>
                </a:lnTo>
                <a:lnTo>
                  <a:pt x="356" y="1145"/>
                </a:lnTo>
                <a:lnTo>
                  <a:pt x="356" y="1144"/>
                </a:lnTo>
                <a:lnTo>
                  <a:pt x="356" y="1144"/>
                </a:lnTo>
                <a:lnTo>
                  <a:pt x="356" y="1144"/>
                </a:lnTo>
                <a:lnTo>
                  <a:pt x="356" y="1144"/>
                </a:lnTo>
                <a:lnTo>
                  <a:pt x="355" y="1143"/>
                </a:lnTo>
                <a:lnTo>
                  <a:pt x="355" y="1142"/>
                </a:lnTo>
                <a:lnTo>
                  <a:pt x="355" y="1141"/>
                </a:lnTo>
                <a:lnTo>
                  <a:pt x="355" y="1140"/>
                </a:lnTo>
                <a:lnTo>
                  <a:pt x="356" y="1140"/>
                </a:lnTo>
                <a:lnTo>
                  <a:pt x="356" y="1140"/>
                </a:lnTo>
                <a:lnTo>
                  <a:pt x="356" y="1139"/>
                </a:lnTo>
                <a:lnTo>
                  <a:pt x="356" y="1138"/>
                </a:lnTo>
                <a:lnTo>
                  <a:pt x="356" y="1137"/>
                </a:lnTo>
                <a:lnTo>
                  <a:pt x="355" y="1136"/>
                </a:lnTo>
                <a:lnTo>
                  <a:pt x="355" y="1136"/>
                </a:lnTo>
                <a:lnTo>
                  <a:pt x="355" y="1135"/>
                </a:lnTo>
                <a:lnTo>
                  <a:pt x="356" y="1134"/>
                </a:lnTo>
                <a:lnTo>
                  <a:pt x="356" y="1133"/>
                </a:lnTo>
                <a:lnTo>
                  <a:pt x="356" y="1132"/>
                </a:lnTo>
                <a:lnTo>
                  <a:pt x="356" y="1131"/>
                </a:lnTo>
                <a:lnTo>
                  <a:pt x="356" y="1130"/>
                </a:lnTo>
                <a:lnTo>
                  <a:pt x="356" y="1129"/>
                </a:lnTo>
                <a:lnTo>
                  <a:pt x="355" y="1128"/>
                </a:lnTo>
                <a:lnTo>
                  <a:pt x="354" y="1128"/>
                </a:lnTo>
                <a:lnTo>
                  <a:pt x="353" y="1128"/>
                </a:lnTo>
                <a:lnTo>
                  <a:pt x="352" y="1128"/>
                </a:lnTo>
                <a:lnTo>
                  <a:pt x="351" y="1128"/>
                </a:lnTo>
                <a:lnTo>
                  <a:pt x="351" y="1127"/>
                </a:lnTo>
                <a:lnTo>
                  <a:pt x="350" y="1127"/>
                </a:lnTo>
                <a:lnTo>
                  <a:pt x="350" y="1126"/>
                </a:lnTo>
                <a:lnTo>
                  <a:pt x="350" y="1124"/>
                </a:lnTo>
                <a:lnTo>
                  <a:pt x="351" y="1124"/>
                </a:lnTo>
                <a:lnTo>
                  <a:pt x="352" y="1124"/>
                </a:lnTo>
                <a:lnTo>
                  <a:pt x="352" y="1124"/>
                </a:lnTo>
                <a:lnTo>
                  <a:pt x="353" y="1123"/>
                </a:lnTo>
                <a:lnTo>
                  <a:pt x="353" y="1123"/>
                </a:lnTo>
                <a:lnTo>
                  <a:pt x="354" y="1122"/>
                </a:lnTo>
                <a:lnTo>
                  <a:pt x="354" y="1122"/>
                </a:lnTo>
                <a:lnTo>
                  <a:pt x="354" y="1120"/>
                </a:lnTo>
                <a:lnTo>
                  <a:pt x="355" y="1119"/>
                </a:lnTo>
                <a:lnTo>
                  <a:pt x="355" y="1119"/>
                </a:lnTo>
                <a:lnTo>
                  <a:pt x="355" y="1119"/>
                </a:lnTo>
                <a:lnTo>
                  <a:pt x="355" y="1118"/>
                </a:lnTo>
                <a:lnTo>
                  <a:pt x="354" y="1118"/>
                </a:lnTo>
                <a:lnTo>
                  <a:pt x="354" y="1117"/>
                </a:lnTo>
                <a:lnTo>
                  <a:pt x="353" y="1116"/>
                </a:lnTo>
                <a:lnTo>
                  <a:pt x="352" y="1115"/>
                </a:lnTo>
                <a:lnTo>
                  <a:pt x="352" y="1114"/>
                </a:lnTo>
                <a:lnTo>
                  <a:pt x="352" y="1113"/>
                </a:lnTo>
                <a:lnTo>
                  <a:pt x="352" y="1112"/>
                </a:lnTo>
                <a:lnTo>
                  <a:pt x="352" y="1111"/>
                </a:lnTo>
                <a:lnTo>
                  <a:pt x="352" y="1110"/>
                </a:lnTo>
                <a:lnTo>
                  <a:pt x="351" y="1108"/>
                </a:lnTo>
                <a:lnTo>
                  <a:pt x="351" y="1107"/>
                </a:lnTo>
                <a:lnTo>
                  <a:pt x="351" y="1107"/>
                </a:lnTo>
                <a:lnTo>
                  <a:pt x="350" y="1106"/>
                </a:lnTo>
                <a:lnTo>
                  <a:pt x="350" y="1104"/>
                </a:lnTo>
                <a:lnTo>
                  <a:pt x="349" y="1102"/>
                </a:lnTo>
                <a:lnTo>
                  <a:pt x="348" y="1101"/>
                </a:lnTo>
                <a:lnTo>
                  <a:pt x="349" y="1099"/>
                </a:lnTo>
                <a:lnTo>
                  <a:pt x="349" y="1098"/>
                </a:lnTo>
                <a:lnTo>
                  <a:pt x="350" y="1098"/>
                </a:lnTo>
                <a:lnTo>
                  <a:pt x="351" y="1098"/>
                </a:lnTo>
                <a:lnTo>
                  <a:pt x="351" y="1098"/>
                </a:lnTo>
                <a:lnTo>
                  <a:pt x="352" y="1098"/>
                </a:lnTo>
                <a:lnTo>
                  <a:pt x="353" y="1100"/>
                </a:lnTo>
                <a:lnTo>
                  <a:pt x="354" y="1100"/>
                </a:lnTo>
                <a:lnTo>
                  <a:pt x="355" y="1099"/>
                </a:lnTo>
                <a:lnTo>
                  <a:pt x="355" y="1098"/>
                </a:lnTo>
                <a:lnTo>
                  <a:pt x="356" y="1096"/>
                </a:lnTo>
                <a:lnTo>
                  <a:pt x="356" y="1094"/>
                </a:lnTo>
                <a:lnTo>
                  <a:pt x="357" y="1092"/>
                </a:lnTo>
                <a:lnTo>
                  <a:pt x="357" y="1091"/>
                </a:lnTo>
                <a:lnTo>
                  <a:pt x="357" y="1090"/>
                </a:lnTo>
                <a:lnTo>
                  <a:pt x="357" y="1087"/>
                </a:lnTo>
                <a:lnTo>
                  <a:pt x="357" y="1086"/>
                </a:lnTo>
                <a:lnTo>
                  <a:pt x="356" y="1084"/>
                </a:lnTo>
                <a:lnTo>
                  <a:pt x="355" y="1083"/>
                </a:lnTo>
                <a:lnTo>
                  <a:pt x="355" y="1082"/>
                </a:lnTo>
                <a:lnTo>
                  <a:pt x="355" y="1082"/>
                </a:lnTo>
                <a:lnTo>
                  <a:pt x="355" y="1082"/>
                </a:lnTo>
                <a:lnTo>
                  <a:pt x="354" y="1081"/>
                </a:lnTo>
                <a:lnTo>
                  <a:pt x="354" y="1080"/>
                </a:lnTo>
                <a:lnTo>
                  <a:pt x="353" y="1077"/>
                </a:lnTo>
                <a:lnTo>
                  <a:pt x="353" y="1076"/>
                </a:lnTo>
                <a:lnTo>
                  <a:pt x="353" y="1075"/>
                </a:lnTo>
                <a:lnTo>
                  <a:pt x="353" y="1073"/>
                </a:lnTo>
                <a:lnTo>
                  <a:pt x="353" y="1072"/>
                </a:lnTo>
                <a:lnTo>
                  <a:pt x="351" y="1071"/>
                </a:lnTo>
                <a:lnTo>
                  <a:pt x="349" y="1071"/>
                </a:lnTo>
                <a:lnTo>
                  <a:pt x="348" y="1070"/>
                </a:lnTo>
                <a:lnTo>
                  <a:pt x="348" y="1069"/>
                </a:lnTo>
                <a:lnTo>
                  <a:pt x="347" y="1068"/>
                </a:lnTo>
                <a:lnTo>
                  <a:pt x="346" y="1067"/>
                </a:lnTo>
                <a:lnTo>
                  <a:pt x="345" y="1066"/>
                </a:lnTo>
                <a:lnTo>
                  <a:pt x="344" y="1065"/>
                </a:lnTo>
                <a:lnTo>
                  <a:pt x="344" y="1063"/>
                </a:lnTo>
                <a:lnTo>
                  <a:pt x="343" y="1062"/>
                </a:lnTo>
                <a:lnTo>
                  <a:pt x="342" y="1060"/>
                </a:lnTo>
                <a:lnTo>
                  <a:pt x="342" y="1060"/>
                </a:lnTo>
                <a:lnTo>
                  <a:pt x="341" y="1059"/>
                </a:lnTo>
                <a:lnTo>
                  <a:pt x="340" y="1058"/>
                </a:lnTo>
                <a:lnTo>
                  <a:pt x="339" y="1058"/>
                </a:lnTo>
                <a:lnTo>
                  <a:pt x="338" y="1059"/>
                </a:lnTo>
                <a:lnTo>
                  <a:pt x="338" y="1059"/>
                </a:lnTo>
                <a:lnTo>
                  <a:pt x="338" y="1059"/>
                </a:lnTo>
                <a:lnTo>
                  <a:pt x="338" y="1059"/>
                </a:lnTo>
                <a:lnTo>
                  <a:pt x="337" y="1058"/>
                </a:lnTo>
                <a:lnTo>
                  <a:pt x="335" y="1058"/>
                </a:lnTo>
                <a:lnTo>
                  <a:pt x="334" y="1058"/>
                </a:lnTo>
                <a:lnTo>
                  <a:pt x="333" y="1058"/>
                </a:lnTo>
                <a:lnTo>
                  <a:pt x="332" y="1057"/>
                </a:lnTo>
                <a:lnTo>
                  <a:pt x="331" y="1057"/>
                </a:lnTo>
                <a:lnTo>
                  <a:pt x="331" y="1056"/>
                </a:lnTo>
                <a:lnTo>
                  <a:pt x="330" y="1056"/>
                </a:lnTo>
                <a:lnTo>
                  <a:pt x="330" y="1055"/>
                </a:lnTo>
                <a:lnTo>
                  <a:pt x="329" y="1054"/>
                </a:lnTo>
                <a:lnTo>
                  <a:pt x="329" y="1053"/>
                </a:lnTo>
                <a:lnTo>
                  <a:pt x="327" y="1053"/>
                </a:lnTo>
                <a:lnTo>
                  <a:pt x="326" y="1053"/>
                </a:lnTo>
                <a:lnTo>
                  <a:pt x="325" y="1052"/>
                </a:lnTo>
                <a:lnTo>
                  <a:pt x="324" y="1052"/>
                </a:lnTo>
                <a:lnTo>
                  <a:pt x="322" y="1052"/>
                </a:lnTo>
                <a:lnTo>
                  <a:pt x="321" y="1053"/>
                </a:lnTo>
                <a:lnTo>
                  <a:pt x="320" y="1053"/>
                </a:lnTo>
                <a:lnTo>
                  <a:pt x="318" y="1053"/>
                </a:lnTo>
                <a:lnTo>
                  <a:pt x="316" y="1054"/>
                </a:lnTo>
                <a:lnTo>
                  <a:pt x="315" y="1054"/>
                </a:lnTo>
                <a:lnTo>
                  <a:pt x="314" y="1054"/>
                </a:lnTo>
                <a:lnTo>
                  <a:pt x="313" y="1055"/>
                </a:lnTo>
                <a:lnTo>
                  <a:pt x="311" y="1055"/>
                </a:lnTo>
                <a:lnTo>
                  <a:pt x="310" y="1054"/>
                </a:lnTo>
                <a:lnTo>
                  <a:pt x="309" y="1055"/>
                </a:lnTo>
                <a:lnTo>
                  <a:pt x="308" y="1055"/>
                </a:lnTo>
                <a:lnTo>
                  <a:pt x="307" y="1056"/>
                </a:lnTo>
                <a:lnTo>
                  <a:pt x="305" y="1056"/>
                </a:lnTo>
                <a:lnTo>
                  <a:pt x="304" y="1058"/>
                </a:lnTo>
                <a:lnTo>
                  <a:pt x="302" y="1058"/>
                </a:lnTo>
                <a:lnTo>
                  <a:pt x="301" y="1057"/>
                </a:lnTo>
                <a:lnTo>
                  <a:pt x="300" y="1057"/>
                </a:lnTo>
                <a:lnTo>
                  <a:pt x="299" y="1057"/>
                </a:lnTo>
                <a:lnTo>
                  <a:pt x="298" y="1057"/>
                </a:lnTo>
                <a:lnTo>
                  <a:pt x="297" y="1056"/>
                </a:lnTo>
                <a:lnTo>
                  <a:pt x="295" y="1056"/>
                </a:lnTo>
                <a:lnTo>
                  <a:pt x="291" y="1057"/>
                </a:lnTo>
                <a:lnTo>
                  <a:pt x="287" y="1057"/>
                </a:lnTo>
                <a:lnTo>
                  <a:pt x="286" y="1058"/>
                </a:lnTo>
                <a:lnTo>
                  <a:pt x="284" y="1059"/>
                </a:lnTo>
                <a:lnTo>
                  <a:pt x="283" y="1059"/>
                </a:lnTo>
                <a:lnTo>
                  <a:pt x="282" y="1059"/>
                </a:lnTo>
                <a:lnTo>
                  <a:pt x="281" y="1058"/>
                </a:lnTo>
                <a:lnTo>
                  <a:pt x="280" y="1057"/>
                </a:lnTo>
                <a:lnTo>
                  <a:pt x="279" y="1056"/>
                </a:lnTo>
                <a:lnTo>
                  <a:pt x="277" y="1055"/>
                </a:lnTo>
                <a:lnTo>
                  <a:pt x="276" y="1055"/>
                </a:lnTo>
                <a:lnTo>
                  <a:pt x="276" y="1055"/>
                </a:lnTo>
                <a:lnTo>
                  <a:pt x="275" y="1055"/>
                </a:lnTo>
                <a:lnTo>
                  <a:pt x="273" y="1056"/>
                </a:lnTo>
                <a:lnTo>
                  <a:pt x="273" y="1056"/>
                </a:lnTo>
                <a:lnTo>
                  <a:pt x="271" y="1055"/>
                </a:lnTo>
                <a:lnTo>
                  <a:pt x="270" y="1055"/>
                </a:lnTo>
                <a:lnTo>
                  <a:pt x="269" y="1054"/>
                </a:lnTo>
                <a:lnTo>
                  <a:pt x="269" y="1053"/>
                </a:lnTo>
                <a:lnTo>
                  <a:pt x="269" y="1052"/>
                </a:lnTo>
                <a:lnTo>
                  <a:pt x="269" y="1051"/>
                </a:lnTo>
                <a:lnTo>
                  <a:pt x="268" y="1050"/>
                </a:lnTo>
                <a:lnTo>
                  <a:pt x="267" y="1049"/>
                </a:lnTo>
                <a:lnTo>
                  <a:pt x="267" y="1049"/>
                </a:lnTo>
                <a:lnTo>
                  <a:pt x="265" y="1049"/>
                </a:lnTo>
                <a:lnTo>
                  <a:pt x="264" y="1049"/>
                </a:lnTo>
                <a:lnTo>
                  <a:pt x="263" y="1049"/>
                </a:lnTo>
                <a:lnTo>
                  <a:pt x="263" y="1049"/>
                </a:lnTo>
                <a:lnTo>
                  <a:pt x="263" y="1050"/>
                </a:lnTo>
                <a:lnTo>
                  <a:pt x="260" y="1049"/>
                </a:lnTo>
                <a:lnTo>
                  <a:pt x="258" y="1051"/>
                </a:lnTo>
                <a:lnTo>
                  <a:pt x="256" y="1052"/>
                </a:lnTo>
                <a:lnTo>
                  <a:pt x="255" y="1051"/>
                </a:lnTo>
                <a:lnTo>
                  <a:pt x="254" y="1050"/>
                </a:lnTo>
                <a:lnTo>
                  <a:pt x="252" y="1051"/>
                </a:lnTo>
                <a:lnTo>
                  <a:pt x="250" y="1052"/>
                </a:lnTo>
                <a:lnTo>
                  <a:pt x="249" y="1052"/>
                </a:lnTo>
                <a:lnTo>
                  <a:pt x="247" y="1051"/>
                </a:lnTo>
                <a:lnTo>
                  <a:pt x="245" y="1051"/>
                </a:lnTo>
                <a:lnTo>
                  <a:pt x="242" y="1053"/>
                </a:lnTo>
                <a:lnTo>
                  <a:pt x="240" y="1054"/>
                </a:lnTo>
                <a:lnTo>
                  <a:pt x="238" y="1054"/>
                </a:lnTo>
                <a:lnTo>
                  <a:pt x="235" y="1053"/>
                </a:lnTo>
                <a:lnTo>
                  <a:pt x="234" y="1053"/>
                </a:lnTo>
                <a:lnTo>
                  <a:pt x="233" y="1053"/>
                </a:lnTo>
                <a:lnTo>
                  <a:pt x="233" y="1052"/>
                </a:lnTo>
                <a:lnTo>
                  <a:pt x="233" y="1051"/>
                </a:lnTo>
                <a:lnTo>
                  <a:pt x="233" y="1051"/>
                </a:lnTo>
                <a:lnTo>
                  <a:pt x="233" y="1050"/>
                </a:lnTo>
                <a:lnTo>
                  <a:pt x="234" y="1050"/>
                </a:lnTo>
                <a:lnTo>
                  <a:pt x="234" y="1049"/>
                </a:lnTo>
                <a:lnTo>
                  <a:pt x="235" y="1048"/>
                </a:lnTo>
                <a:lnTo>
                  <a:pt x="234" y="1047"/>
                </a:lnTo>
                <a:lnTo>
                  <a:pt x="234" y="1045"/>
                </a:lnTo>
                <a:lnTo>
                  <a:pt x="234" y="1044"/>
                </a:lnTo>
                <a:lnTo>
                  <a:pt x="233" y="1042"/>
                </a:lnTo>
                <a:lnTo>
                  <a:pt x="232" y="1041"/>
                </a:lnTo>
                <a:lnTo>
                  <a:pt x="231" y="1040"/>
                </a:lnTo>
                <a:lnTo>
                  <a:pt x="230" y="1039"/>
                </a:lnTo>
                <a:lnTo>
                  <a:pt x="228" y="1038"/>
                </a:lnTo>
                <a:lnTo>
                  <a:pt x="227" y="1037"/>
                </a:lnTo>
                <a:lnTo>
                  <a:pt x="225" y="1037"/>
                </a:lnTo>
                <a:lnTo>
                  <a:pt x="224" y="1037"/>
                </a:lnTo>
                <a:lnTo>
                  <a:pt x="222" y="1036"/>
                </a:lnTo>
                <a:lnTo>
                  <a:pt x="220" y="1035"/>
                </a:lnTo>
                <a:lnTo>
                  <a:pt x="219" y="1034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779C89AD-E083-8576-2BF7-3CCCDED48298}"/>
              </a:ext>
            </a:extLst>
          </p:cNvPr>
          <p:cNvSpPr>
            <a:spLocks/>
          </p:cNvSpPr>
          <p:nvPr/>
        </p:nvSpPr>
        <p:spPr bwMode="auto">
          <a:xfrm>
            <a:off x="3690456" y="3422651"/>
            <a:ext cx="833437" cy="554038"/>
          </a:xfrm>
          <a:custGeom>
            <a:avLst/>
            <a:gdLst>
              <a:gd name="T0" fmla="*/ 749 w 896"/>
              <a:gd name="T1" fmla="*/ 298 h 596"/>
              <a:gd name="T2" fmla="*/ 759 w 896"/>
              <a:gd name="T3" fmla="*/ 303 h 596"/>
              <a:gd name="T4" fmla="*/ 765 w 896"/>
              <a:gd name="T5" fmla="*/ 305 h 596"/>
              <a:gd name="T6" fmla="*/ 770 w 896"/>
              <a:gd name="T7" fmla="*/ 307 h 596"/>
              <a:gd name="T8" fmla="*/ 776 w 896"/>
              <a:gd name="T9" fmla="*/ 312 h 596"/>
              <a:gd name="T10" fmla="*/ 786 w 896"/>
              <a:gd name="T11" fmla="*/ 318 h 596"/>
              <a:gd name="T12" fmla="*/ 790 w 896"/>
              <a:gd name="T13" fmla="*/ 324 h 596"/>
              <a:gd name="T14" fmla="*/ 797 w 896"/>
              <a:gd name="T15" fmla="*/ 332 h 596"/>
              <a:gd name="T16" fmla="*/ 805 w 896"/>
              <a:gd name="T17" fmla="*/ 337 h 596"/>
              <a:gd name="T18" fmla="*/ 813 w 896"/>
              <a:gd name="T19" fmla="*/ 343 h 596"/>
              <a:gd name="T20" fmla="*/ 816 w 896"/>
              <a:gd name="T21" fmla="*/ 353 h 596"/>
              <a:gd name="T22" fmla="*/ 819 w 896"/>
              <a:gd name="T23" fmla="*/ 360 h 596"/>
              <a:gd name="T24" fmla="*/ 819 w 896"/>
              <a:gd name="T25" fmla="*/ 371 h 596"/>
              <a:gd name="T26" fmla="*/ 827 w 896"/>
              <a:gd name="T27" fmla="*/ 378 h 596"/>
              <a:gd name="T28" fmla="*/ 832 w 896"/>
              <a:gd name="T29" fmla="*/ 385 h 596"/>
              <a:gd name="T30" fmla="*/ 833 w 896"/>
              <a:gd name="T31" fmla="*/ 401 h 596"/>
              <a:gd name="T32" fmla="*/ 854 w 896"/>
              <a:gd name="T33" fmla="*/ 427 h 596"/>
              <a:gd name="T34" fmla="*/ 879 w 896"/>
              <a:gd name="T35" fmla="*/ 458 h 596"/>
              <a:gd name="T36" fmla="*/ 883 w 896"/>
              <a:gd name="T37" fmla="*/ 466 h 596"/>
              <a:gd name="T38" fmla="*/ 886 w 896"/>
              <a:gd name="T39" fmla="*/ 472 h 596"/>
              <a:gd name="T40" fmla="*/ 890 w 896"/>
              <a:gd name="T41" fmla="*/ 484 h 596"/>
              <a:gd name="T42" fmla="*/ 891 w 896"/>
              <a:gd name="T43" fmla="*/ 491 h 596"/>
              <a:gd name="T44" fmla="*/ 892 w 896"/>
              <a:gd name="T45" fmla="*/ 501 h 596"/>
              <a:gd name="T46" fmla="*/ 877 w 896"/>
              <a:gd name="T47" fmla="*/ 501 h 596"/>
              <a:gd name="T48" fmla="*/ 861 w 896"/>
              <a:gd name="T49" fmla="*/ 504 h 596"/>
              <a:gd name="T50" fmla="*/ 839 w 896"/>
              <a:gd name="T51" fmla="*/ 495 h 596"/>
              <a:gd name="T52" fmla="*/ 821 w 896"/>
              <a:gd name="T53" fmla="*/ 486 h 596"/>
              <a:gd name="T54" fmla="*/ 817 w 896"/>
              <a:gd name="T55" fmla="*/ 479 h 596"/>
              <a:gd name="T56" fmla="*/ 809 w 896"/>
              <a:gd name="T57" fmla="*/ 471 h 596"/>
              <a:gd name="T58" fmla="*/ 800 w 896"/>
              <a:gd name="T59" fmla="*/ 465 h 596"/>
              <a:gd name="T60" fmla="*/ 792 w 896"/>
              <a:gd name="T61" fmla="*/ 461 h 596"/>
              <a:gd name="T62" fmla="*/ 769 w 896"/>
              <a:gd name="T63" fmla="*/ 457 h 596"/>
              <a:gd name="T64" fmla="*/ 716 w 896"/>
              <a:gd name="T65" fmla="*/ 428 h 596"/>
              <a:gd name="T66" fmla="*/ 687 w 896"/>
              <a:gd name="T67" fmla="*/ 417 h 596"/>
              <a:gd name="T68" fmla="*/ 671 w 896"/>
              <a:gd name="T69" fmla="*/ 427 h 596"/>
              <a:gd name="T70" fmla="*/ 663 w 896"/>
              <a:gd name="T71" fmla="*/ 430 h 596"/>
              <a:gd name="T72" fmla="*/ 656 w 896"/>
              <a:gd name="T73" fmla="*/ 432 h 596"/>
              <a:gd name="T74" fmla="*/ 649 w 896"/>
              <a:gd name="T75" fmla="*/ 432 h 596"/>
              <a:gd name="T76" fmla="*/ 646 w 896"/>
              <a:gd name="T77" fmla="*/ 433 h 596"/>
              <a:gd name="T78" fmla="*/ 635 w 896"/>
              <a:gd name="T79" fmla="*/ 429 h 596"/>
              <a:gd name="T80" fmla="*/ 608 w 896"/>
              <a:gd name="T81" fmla="*/ 411 h 596"/>
              <a:gd name="T82" fmla="*/ 582 w 896"/>
              <a:gd name="T83" fmla="*/ 412 h 596"/>
              <a:gd name="T84" fmla="*/ 549 w 896"/>
              <a:gd name="T85" fmla="*/ 430 h 596"/>
              <a:gd name="T86" fmla="*/ 570 w 896"/>
              <a:gd name="T87" fmla="*/ 439 h 596"/>
              <a:gd name="T88" fmla="*/ 544 w 896"/>
              <a:gd name="T89" fmla="*/ 458 h 596"/>
              <a:gd name="T90" fmla="*/ 544 w 896"/>
              <a:gd name="T91" fmla="*/ 490 h 596"/>
              <a:gd name="T92" fmla="*/ 542 w 896"/>
              <a:gd name="T93" fmla="*/ 499 h 596"/>
              <a:gd name="T94" fmla="*/ 522 w 896"/>
              <a:gd name="T95" fmla="*/ 519 h 596"/>
              <a:gd name="T96" fmla="*/ 481 w 896"/>
              <a:gd name="T97" fmla="*/ 558 h 596"/>
              <a:gd name="T98" fmla="*/ 450 w 896"/>
              <a:gd name="T99" fmla="*/ 567 h 596"/>
              <a:gd name="T100" fmla="*/ 402 w 896"/>
              <a:gd name="T101" fmla="*/ 589 h 596"/>
              <a:gd name="T102" fmla="*/ 303 w 896"/>
              <a:gd name="T103" fmla="*/ 573 h 596"/>
              <a:gd name="T104" fmla="*/ 16 w 896"/>
              <a:gd name="T105" fmla="*/ 458 h 596"/>
              <a:gd name="T106" fmla="*/ 6 w 896"/>
              <a:gd name="T107" fmla="*/ 441 h 596"/>
              <a:gd name="T108" fmla="*/ 5 w 896"/>
              <a:gd name="T109" fmla="*/ 432 h 596"/>
              <a:gd name="T110" fmla="*/ 93 w 896"/>
              <a:gd name="T111" fmla="*/ 399 h 596"/>
              <a:gd name="T112" fmla="*/ 163 w 896"/>
              <a:gd name="T113" fmla="*/ 329 h 596"/>
              <a:gd name="T114" fmla="*/ 181 w 896"/>
              <a:gd name="T115" fmla="*/ 297 h 596"/>
              <a:gd name="T116" fmla="*/ 186 w 896"/>
              <a:gd name="T117" fmla="*/ 283 h 596"/>
              <a:gd name="T118" fmla="*/ 192 w 896"/>
              <a:gd name="T119" fmla="*/ 271 h 596"/>
              <a:gd name="T120" fmla="*/ 310 w 896"/>
              <a:gd name="T121" fmla="*/ 261 h 596"/>
              <a:gd name="T122" fmla="*/ 344 w 896"/>
              <a:gd name="T123" fmla="*/ 183 h 596"/>
              <a:gd name="T124" fmla="*/ 335 w 896"/>
              <a:gd name="T125" fmla="*/ 132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6" h="596">
                <a:moveTo>
                  <a:pt x="667" y="36"/>
                </a:moveTo>
                <a:lnTo>
                  <a:pt x="668" y="41"/>
                </a:lnTo>
                <a:lnTo>
                  <a:pt x="669" y="43"/>
                </a:lnTo>
                <a:lnTo>
                  <a:pt x="671" y="49"/>
                </a:lnTo>
                <a:lnTo>
                  <a:pt x="674" y="60"/>
                </a:lnTo>
                <a:lnTo>
                  <a:pt x="676" y="66"/>
                </a:lnTo>
                <a:lnTo>
                  <a:pt x="678" y="73"/>
                </a:lnTo>
                <a:lnTo>
                  <a:pt x="680" y="79"/>
                </a:lnTo>
                <a:lnTo>
                  <a:pt x="684" y="91"/>
                </a:lnTo>
                <a:lnTo>
                  <a:pt x="685" y="94"/>
                </a:lnTo>
                <a:lnTo>
                  <a:pt x="688" y="102"/>
                </a:lnTo>
                <a:lnTo>
                  <a:pt x="688" y="102"/>
                </a:lnTo>
                <a:lnTo>
                  <a:pt x="689" y="104"/>
                </a:lnTo>
                <a:lnTo>
                  <a:pt x="690" y="109"/>
                </a:lnTo>
                <a:lnTo>
                  <a:pt x="692" y="115"/>
                </a:lnTo>
                <a:lnTo>
                  <a:pt x="694" y="118"/>
                </a:lnTo>
                <a:lnTo>
                  <a:pt x="696" y="125"/>
                </a:lnTo>
                <a:lnTo>
                  <a:pt x="698" y="129"/>
                </a:lnTo>
                <a:lnTo>
                  <a:pt x="698" y="130"/>
                </a:lnTo>
                <a:lnTo>
                  <a:pt x="698" y="132"/>
                </a:lnTo>
                <a:lnTo>
                  <a:pt x="699" y="133"/>
                </a:lnTo>
                <a:lnTo>
                  <a:pt x="700" y="135"/>
                </a:lnTo>
                <a:lnTo>
                  <a:pt x="700" y="137"/>
                </a:lnTo>
                <a:lnTo>
                  <a:pt x="701" y="138"/>
                </a:lnTo>
                <a:lnTo>
                  <a:pt x="701" y="139"/>
                </a:lnTo>
                <a:lnTo>
                  <a:pt x="701" y="140"/>
                </a:lnTo>
                <a:lnTo>
                  <a:pt x="702" y="142"/>
                </a:lnTo>
                <a:lnTo>
                  <a:pt x="702" y="143"/>
                </a:lnTo>
                <a:lnTo>
                  <a:pt x="703" y="146"/>
                </a:lnTo>
                <a:lnTo>
                  <a:pt x="704" y="148"/>
                </a:lnTo>
                <a:lnTo>
                  <a:pt x="705" y="151"/>
                </a:lnTo>
                <a:lnTo>
                  <a:pt x="706" y="153"/>
                </a:lnTo>
                <a:lnTo>
                  <a:pt x="706" y="154"/>
                </a:lnTo>
                <a:lnTo>
                  <a:pt x="707" y="156"/>
                </a:lnTo>
                <a:lnTo>
                  <a:pt x="707" y="157"/>
                </a:lnTo>
                <a:lnTo>
                  <a:pt x="708" y="158"/>
                </a:lnTo>
                <a:lnTo>
                  <a:pt x="708" y="159"/>
                </a:lnTo>
                <a:lnTo>
                  <a:pt x="708" y="159"/>
                </a:lnTo>
                <a:lnTo>
                  <a:pt x="708" y="160"/>
                </a:lnTo>
                <a:lnTo>
                  <a:pt x="709" y="162"/>
                </a:lnTo>
                <a:lnTo>
                  <a:pt x="709" y="163"/>
                </a:lnTo>
                <a:lnTo>
                  <a:pt x="709" y="164"/>
                </a:lnTo>
                <a:lnTo>
                  <a:pt x="710" y="166"/>
                </a:lnTo>
                <a:lnTo>
                  <a:pt x="711" y="168"/>
                </a:lnTo>
                <a:lnTo>
                  <a:pt x="712" y="170"/>
                </a:lnTo>
                <a:lnTo>
                  <a:pt x="712" y="171"/>
                </a:lnTo>
                <a:lnTo>
                  <a:pt x="713" y="173"/>
                </a:lnTo>
                <a:lnTo>
                  <a:pt x="713" y="174"/>
                </a:lnTo>
                <a:lnTo>
                  <a:pt x="714" y="176"/>
                </a:lnTo>
                <a:lnTo>
                  <a:pt x="715" y="178"/>
                </a:lnTo>
                <a:lnTo>
                  <a:pt x="715" y="180"/>
                </a:lnTo>
                <a:lnTo>
                  <a:pt x="716" y="182"/>
                </a:lnTo>
                <a:lnTo>
                  <a:pt x="716" y="182"/>
                </a:lnTo>
                <a:lnTo>
                  <a:pt x="716" y="182"/>
                </a:lnTo>
                <a:lnTo>
                  <a:pt x="716" y="183"/>
                </a:lnTo>
                <a:lnTo>
                  <a:pt x="716" y="184"/>
                </a:lnTo>
                <a:lnTo>
                  <a:pt x="717" y="184"/>
                </a:lnTo>
                <a:lnTo>
                  <a:pt x="717" y="185"/>
                </a:lnTo>
                <a:lnTo>
                  <a:pt x="717" y="185"/>
                </a:lnTo>
                <a:lnTo>
                  <a:pt x="717" y="186"/>
                </a:lnTo>
                <a:lnTo>
                  <a:pt x="718" y="187"/>
                </a:lnTo>
                <a:lnTo>
                  <a:pt x="718" y="187"/>
                </a:lnTo>
                <a:lnTo>
                  <a:pt x="718" y="188"/>
                </a:lnTo>
                <a:lnTo>
                  <a:pt x="718" y="189"/>
                </a:lnTo>
                <a:lnTo>
                  <a:pt x="719" y="190"/>
                </a:lnTo>
                <a:lnTo>
                  <a:pt x="719" y="190"/>
                </a:lnTo>
                <a:lnTo>
                  <a:pt x="719" y="191"/>
                </a:lnTo>
                <a:lnTo>
                  <a:pt x="719" y="192"/>
                </a:lnTo>
                <a:lnTo>
                  <a:pt x="720" y="192"/>
                </a:lnTo>
                <a:lnTo>
                  <a:pt x="720" y="193"/>
                </a:lnTo>
                <a:lnTo>
                  <a:pt x="720" y="194"/>
                </a:lnTo>
                <a:lnTo>
                  <a:pt x="720" y="195"/>
                </a:lnTo>
                <a:lnTo>
                  <a:pt x="721" y="196"/>
                </a:lnTo>
                <a:lnTo>
                  <a:pt x="721" y="197"/>
                </a:lnTo>
                <a:lnTo>
                  <a:pt x="721" y="197"/>
                </a:lnTo>
                <a:lnTo>
                  <a:pt x="722" y="198"/>
                </a:lnTo>
                <a:lnTo>
                  <a:pt x="722" y="200"/>
                </a:lnTo>
                <a:lnTo>
                  <a:pt x="722" y="201"/>
                </a:lnTo>
                <a:lnTo>
                  <a:pt x="723" y="203"/>
                </a:lnTo>
                <a:lnTo>
                  <a:pt x="724" y="206"/>
                </a:lnTo>
                <a:lnTo>
                  <a:pt x="725" y="209"/>
                </a:lnTo>
                <a:lnTo>
                  <a:pt x="727" y="213"/>
                </a:lnTo>
                <a:lnTo>
                  <a:pt x="728" y="216"/>
                </a:lnTo>
                <a:lnTo>
                  <a:pt x="730" y="221"/>
                </a:lnTo>
                <a:lnTo>
                  <a:pt x="732" y="228"/>
                </a:lnTo>
                <a:lnTo>
                  <a:pt x="734" y="228"/>
                </a:lnTo>
                <a:lnTo>
                  <a:pt x="744" y="233"/>
                </a:lnTo>
                <a:lnTo>
                  <a:pt x="746" y="234"/>
                </a:lnTo>
                <a:lnTo>
                  <a:pt x="746" y="235"/>
                </a:lnTo>
                <a:lnTo>
                  <a:pt x="746" y="237"/>
                </a:lnTo>
                <a:lnTo>
                  <a:pt x="745" y="243"/>
                </a:lnTo>
                <a:lnTo>
                  <a:pt x="745" y="250"/>
                </a:lnTo>
                <a:lnTo>
                  <a:pt x="744" y="256"/>
                </a:lnTo>
                <a:lnTo>
                  <a:pt x="744" y="257"/>
                </a:lnTo>
                <a:lnTo>
                  <a:pt x="744" y="260"/>
                </a:lnTo>
                <a:lnTo>
                  <a:pt x="744" y="264"/>
                </a:lnTo>
                <a:lnTo>
                  <a:pt x="744" y="266"/>
                </a:lnTo>
                <a:lnTo>
                  <a:pt x="744" y="269"/>
                </a:lnTo>
                <a:lnTo>
                  <a:pt x="744" y="274"/>
                </a:lnTo>
                <a:lnTo>
                  <a:pt x="743" y="280"/>
                </a:lnTo>
                <a:lnTo>
                  <a:pt x="743" y="282"/>
                </a:lnTo>
                <a:lnTo>
                  <a:pt x="743" y="282"/>
                </a:lnTo>
                <a:lnTo>
                  <a:pt x="743" y="283"/>
                </a:lnTo>
                <a:lnTo>
                  <a:pt x="743" y="283"/>
                </a:lnTo>
                <a:lnTo>
                  <a:pt x="743" y="283"/>
                </a:lnTo>
                <a:lnTo>
                  <a:pt x="743" y="284"/>
                </a:lnTo>
                <a:lnTo>
                  <a:pt x="743" y="285"/>
                </a:lnTo>
                <a:lnTo>
                  <a:pt x="743" y="286"/>
                </a:lnTo>
                <a:lnTo>
                  <a:pt x="743" y="287"/>
                </a:lnTo>
                <a:lnTo>
                  <a:pt x="743" y="288"/>
                </a:lnTo>
                <a:lnTo>
                  <a:pt x="743" y="288"/>
                </a:lnTo>
                <a:lnTo>
                  <a:pt x="743" y="288"/>
                </a:lnTo>
                <a:lnTo>
                  <a:pt x="743" y="288"/>
                </a:lnTo>
                <a:lnTo>
                  <a:pt x="743" y="289"/>
                </a:lnTo>
                <a:lnTo>
                  <a:pt x="743" y="290"/>
                </a:lnTo>
                <a:lnTo>
                  <a:pt x="743" y="291"/>
                </a:lnTo>
                <a:lnTo>
                  <a:pt x="743" y="292"/>
                </a:lnTo>
                <a:lnTo>
                  <a:pt x="743" y="292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3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3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4"/>
                </a:lnTo>
                <a:lnTo>
                  <a:pt x="744" y="295"/>
                </a:lnTo>
                <a:lnTo>
                  <a:pt x="745" y="296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6" y="297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7" y="298"/>
                </a:lnTo>
                <a:lnTo>
                  <a:pt x="748" y="298"/>
                </a:lnTo>
                <a:lnTo>
                  <a:pt x="748" y="298"/>
                </a:lnTo>
                <a:lnTo>
                  <a:pt x="748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8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49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0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299"/>
                </a:lnTo>
                <a:lnTo>
                  <a:pt x="751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2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3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0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4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5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6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1"/>
                </a:lnTo>
                <a:lnTo>
                  <a:pt x="757" y="302"/>
                </a:lnTo>
                <a:lnTo>
                  <a:pt x="757" y="302"/>
                </a:lnTo>
                <a:lnTo>
                  <a:pt x="757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8" y="302"/>
                </a:lnTo>
                <a:lnTo>
                  <a:pt x="759" y="302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59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3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0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4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1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2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5"/>
                </a:lnTo>
                <a:lnTo>
                  <a:pt x="763" y="306"/>
                </a:lnTo>
                <a:lnTo>
                  <a:pt x="763" y="306"/>
                </a:lnTo>
                <a:lnTo>
                  <a:pt x="763" y="306"/>
                </a:lnTo>
                <a:lnTo>
                  <a:pt x="763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4" y="306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5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5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6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6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7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5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8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6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69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7"/>
                </a:lnTo>
                <a:lnTo>
                  <a:pt x="770" y="308"/>
                </a:lnTo>
                <a:lnTo>
                  <a:pt x="770" y="308"/>
                </a:lnTo>
                <a:lnTo>
                  <a:pt x="770" y="308"/>
                </a:lnTo>
                <a:lnTo>
                  <a:pt x="770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1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3" y="309"/>
                </a:lnTo>
                <a:lnTo>
                  <a:pt x="773" y="309"/>
                </a:lnTo>
                <a:lnTo>
                  <a:pt x="773" y="309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0"/>
                </a:lnTo>
                <a:lnTo>
                  <a:pt x="773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1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6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1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7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8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2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0" y="314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5"/>
                </a:lnTo>
                <a:lnTo>
                  <a:pt x="782" y="316"/>
                </a:lnTo>
                <a:lnTo>
                  <a:pt x="782" y="316"/>
                </a:lnTo>
                <a:lnTo>
                  <a:pt x="782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6"/>
                </a:lnTo>
                <a:lnTo>
                  <a:pt x="783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4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7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5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8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19"/>
                </a:lnTo>
                <a:lnTo>
                  <a:pt x="786" y="320"/>
                </a:lnTo>
                <a:lnTo>
                  <a:pt x="786" y="320"/>
                </a:lnTo>
                <a:lnTo>
                  <a:pt x="786" y="320"/>
                </a:lnTo>
                <a:lnTo>
                  <a:pt x="786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7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8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89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0" y="322"/>
                </a:lnTo>
                <a:lnTo>
                  <a:pt x="791" y="322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3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1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4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0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5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6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1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7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2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8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3" y="329"/>
                </a:lnTo>
                <a:lnTo>
                  <a:pt x="794" y="329"/>
                </a:lnTo>
                <a:lnTo>
                  <a:pt x="794" y="329"/>
                </a:lnTo>
                <a:lnTo>
                  <a:pt x="794" y="329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4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0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5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1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6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7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8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799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2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0" y="333"/>
                </a:lnTo>
                <a:lnTo>
                  <a:pt x="801" y="333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1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2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4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3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5" y="336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7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8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39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7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0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8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09" y="341"/>
                </a:lnTo>
                <a:lnTo>
                  <a:pt x="810" y="341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0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1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2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3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3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4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5"/>
                </a:lnTo>
                <a:lnTo>
                  <a:pt x="814" y="346"/>
                </a:lnTo>
                <a:lnTo>
                  <a:pt x="814" y="346"/>
                </a:lnTo>
                <a:lnTo>
                  <a:pt x="814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6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7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8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49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0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5" y="351"/>
                </a:lnTo>
                <a:lnTo>
                  <a:pt x="816" y="351"/>
                </a:lnTo>
                <a:lnTo>
                  <a:pt x="816" y="351"/>
                </a:lnTo>
                <a:lnTo>
                  <a:pt x="816" y="351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2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6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3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4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7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5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6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7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8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59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8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0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1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2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19" y="363"/>
                </a:lnTo>
                <a:lnTo>
                  <a:pt x="820" y="363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20" y="364"/>
                </a:lnTo>
                <a:lnTo>
                  <a:pt x="819" y="364"/>
                </a:lnTo>
                <a:lnTo>
                  <a:pt x="819" y="364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5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6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7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9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8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8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69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0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1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19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2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3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4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5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0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6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7"/>
                </a:lnTo>
                <a:lnTo>
                  <a:pt x="821" y="378"/>
                </a:lnTo>
                <a:lnTo>
                  <a:pt x="821" y="378"/>
                </a:lnTo>
                <a:lnTo>
                  <a:pt x="821" y="378"/>
                </a:lnTo>
                <a:lnTo>
                  <a:pt x="821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2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3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4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5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7" y="378"/>
                </a:lnTo>
                <a:lnTo>
                  <a:pt x="828" y="378"/>
                </a:lnTo>
                <a:lnTo>
                  <a:pt x="828" y="378"/>
                </a:lnTo>
                <a:lnTo>
                  <a:pt x="828" y="378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79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0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1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2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8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3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4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29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0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5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1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6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2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5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3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6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4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7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8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5" y="389"/>
                </a:lnTo>
                <a:lnTo>
                  <a:pt x="834" y="389"/>
                </a:lnTo>
                <a:lnTo>
                  <a:pt x="834" y="389"/>
                </a:lnTo>
                <a:lnTo>
                  <a:pt x="834" y="389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0"/>
                </a:lnTo>
                <a:lnTo>
                  <a:pt x="834" y="391"/>
                </a:lnTo>
                <a:lnTo>
                  <a:pt x="834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1"/>
                </a:lnTo>
                <a:lnTo>
                  <a:pt x="833" y="392"/>
                </a:lnTo>
                <a:lnTo>
                  <a:pt x="833" y="392"/>
                </a:lnTo>
                <a:lnTo>
                  <a:pt x="833" y="392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3"/>
                </a:lnTo>
                <a:lnTo>
                  <a:pt x="833" y="394"/>
                </a:lnTo>
                <a:lnTo>
                  <a:pt x="833" y="394"/>
                </a:lnTo>
                <a:lnTo>
                  <a:pt x="832" y="394"/>
                </a:lnTo>
                <a:lnTo>
                  <a:pt x="832" y="394"/>
                </a:lnTo>
                <a:lnTo>
                  <a:pt x="832" y="395"/>
                </a:lnTo>
                <a:lnTo>
                  <a:pt x="832" y="395"/>
                </a:lnTo>
                <a:lnTo>
                  <a:pt x="832" y="395"/>
                </a:lnTo>
                <a:lnTo>
                  <a:pt x="832" y="395"/>
                </a:lnTo>
                <a:lnTo>
                  <a:pt x="832" y="396"/>
                </a:lnTo>
                <a:lnTo>
                  <a:pt x="832" y="396"/>
                </a:lnTo>
                <a:lnTo>
                  <a:pt x="832" y="396"/>
                </a:lnTo>
                <a:lnTo>
                  <a:pt x="832" y="396"/>
                </a:lnTo>
                <a:lnTo>
                  <a:pt x="832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7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8"/>
                </a:lnTo>
                <a:lnTo>
                  <a:pt x="831" y="399"/>
                </a:lnTo>
                <a:lnTo>
                  <a:pt x="831" y="399"/>
                </a:lnTo>
                <a:lnTo>
                  <a:pt x="831" y="399"/>
                </a:lnTo>
                <a:lnTo>
                  <a:pt x="831" y="399"/>
                </a:lnTo>
                <a:lnTo>
                  <a:pt x="831" y="400"/>
                </a:lnTo>
                <a:lnTo>
                  <a:pt x="832" y="400"/>
                </a:lnTo>
                <a:lnTo>
                  <a:pt x="832" y="400"/>
                </a:lnTo>
                <a:lnTo>
                  <a:pt x="832" y="400"/>
                </a:lnTo>
                <a:lnTo>
                  <a:pt x="832" y="401"/>
                </a:lnTo>
                <a:lnTo>
                  <a:pt x="832" y="401"/>
                </a:lnTo>
                <a:lnTo>
                  <a:pt x="832" y="401"/>
                </a:lnTo>
                <a:lnTo>
                  <a:pt x="833" y="401"/>
                </a:lnTo>
                <a:lnTo>
                  <a:pt x="833" y="401"/>
                </a:lnTo>
                <a:lnTo>
                  <a:pt x="833" y="402"/>
                </a:lnTo>
                <a:lnTo>
                  <a:pt x="833" y="402"/>
                </a:lnTo>
                <a:lnTo>
                  <a:pt x="834" y="402"/>
                </a:lnTo>
                <a:lnTo>
                  <a:pt x="834" y="402"/>
                </a:lnTo>
                <a:lnTo>
                  <a:pt x="834" y="402"/>
                </a:lnTo>
                <a:lnTo>
                  <a:pt x="835" y="402"/>
                </a:lnTo>
                <a:lnTo>
                  <a:pt x="835" y="403"/>
                </a:lnTo>
                <a:lnTo>
                  <a:pt x="835" y="403"/>
                </a:lnTo>
                <a:lnTo>
                  <a:pt x="836" y="403"/>
                </a:lnTo>
                <a:lnTo>
                  <a:pt x="836" y="403"/>
                </a:lnTo>
                <a:lnTo>
                  <a:pt x="836" y="403"/>
                </a:lnTo>
                <a:lnTo>
                  <a:pt x="837" y="403"/>
                </a:lnTo>
                <a:lnTo>
                  <a:pt x="837" y="403"/>
                </a:lnTo>
                <a:lnTo>
                  <a:pt x="837" y="403"/>
                </a:lnTo>
                <a:lnTo>
                  <a:pt x="838" y="403"/>
                </a:lnTo>
                <a:lnTo>
                  <a:pt x="838" y="403"/>
                </a:lnTo>
                <a:lnTo>
                  <a:pt x="838" y="403"/>
                </a:lnTo>
                <a:lnTo>
                  <a:pt x="839" y="403"/>
                </a:lnTo>
                <a:lnTo>
                  <a:pt x="839" y="403"/>
                </a:lnTo>
                <a:lnTo>
                  <a:pt x="839" y="403"/>
                </a:lnTo>
                <a:lnTo>
                  <a:pt x="839" y="403"/>
                </a:lnTo>
                <a:lnTo>
                  <a:pt x="840" y="404"/>
                </a:lnTo>
                <a:lnTo>
                  <a:pt x="840" y="404"/>
                </a:lnTo>
                <a:lnTo>
                  <a:pt x="840" y="404"/>
                </a:lnTo>
                <a:lnTo>
                  <a:pt x="840" y="404"/>
                </a:lnTo>
                <a:lnTo>
                  <a:pt x="841" y="404"/>
                </a:lnTo>
                <a:lnTo>
                  <a:pt x="841" y="404"/>
                </a:lnTo>
                <a:lnTo>
                  <a:pt x="841" y="405"/>
                </a:lnTo>
                <a:lnTo>
                  <a:pt x="841" y="405"/>
                </a:lnTo>
                <a:lnTo>
                  <a:pt x="842" y="405"/>
                </a:lnTo>
                <a:lnTo>
                  <a:pt x="842" y="405"/>
                </a:lnTo>
                <a:lnTo>
                  <a:pt x="842" y="405"/>
                </a:lnTo>
                <a:lnTo>
                  <a:pt x="842" y="406"/>
                </a:lnTo>
                <a:lnTo>
                  <a:pt x="843" y="406"/>
                </a:lnTo>
                <a:lnTo>
                  <a:pt x="843" y="406"/>
                </a:lnTo>
                <a:lnTo>
                  <a:pt x="843" y="406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3" y="407"/>
                </a:lnTo>
                <a:lnTo>
                  <a:pt x="842" y="407"/>
                </a:lnTo>
                <a:lnTo>
                  <a:pt x="842" y="407"/>
                </a:lnTo>
                <a:lnTo>
                  <a:pt x="842" y="407"/>
                </a:lnTo>
                <a:lnTo>
                  <a:pt x="842" y="408"/>
                </a:lnTo>
                <a:lnTo>
                  <a:pt x="842" y="408"/>
                </a:lnTo>
                <a:lnTo>
                  <a:pt x="842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8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09"/>
                </a:lnTo>
                <a:lnTo>
                  <a:pt x="841" y="410"/>
                </a:lnTo>
                <a:lnTo>
                  <a:pt x="841" y="410"/>
                </a:lnTo>
                <a:lnTo>
                  <a:pt x="841" y="410"/>
                </a:lnTo>
                <a:lnTo>
                  <a:pt x="842" y="410"/>
                </a:lnTo>
                <a:lnTo>
                  <a:pt x="842" y="410"/>
                </a:lnTo>
                <a:lnTo>
                  <a:pt x="842" y="410"/>
                </a:lnTo>
                <a:lnTo>
                  <a:pt x="842" y="410"/>
                </a:lnTo>
                <a:lnTo>
                  <a:pt x="843" y="410"/>
                </a:lnTo>
                <a:lnTo>
                  <a:pt x="843" y="410"/>
                </a:lnTo>
                <a:lnTo>
                  <a:pt x="843" y="410"/>
                </a:lnTo>
                <a:lnTo>
                  <a:pt x="844" y="410"/>
                </a:lnTo>
                <a:lnTo>
                  <a:pt x="844" y="410"/>
                </a:lnTo>
                <a:lnTo>
                  <a:pt x="844" y="410"/>
                </a:lnTo>
                <a:lnTo>
                  <a:pt x="845" y="410"/>
                </a:lnTo>
                <a:lnTo>
                  <a:pt x="845" y="410"/>
                </a:lnTo>
                <a:lnTo>
                  <a:pt x="845" y="410"/>
                </a:lnTo>
                <a:lnTo>
                  <a:pt x="846" y="410"/>
                </a:lnTo>
                <a:lnTo>
                  <a:pt x="846" y="410"/>
                </a:lnTo>
                <a:lnTo>
                  <a:pt x="846" y="410"/>
                </a:lnTo>
                <a:lnTo>
                  <a:pt x="847" y="410"/>
                </a:lnTo>
                <a:lnTo>
                  <a:pt x="847" y="410"/>
                </a:lnTo>
                <a:lnTo>
                  <a:pt x="847" y="410"/>
                </a:lnTo>
                <a:lnTo>
                  <a:pt x="847" y="410"/>
                </a:lnTo>
                <a:lnTo>
                  <a:pt x="848" y="410"/>
                </a:lnTo>
                <a:lnTo>
                  <a:pt x="848" y="410"/>
                </a:lnTo>
                <a:lnTo>
                  <a:pt x="848" y="410"/>
                </a:lnTo>
                <a:lnTo>
                  <a:pt x="848" y="410"/>
                </a:lnTo>
                <a:lnTo>
                  <a:pt x="849" y="410"/>
                </a:lnTo>
                <a:lnTo>
                  <a:pt x="849" y="411"/>
                </a:lnTo>
                <a:lnTo>
                  <a:pt x="849" y="411"/>
                </a:lnTo>
                <a:lnTo>
                  <a:pt x="849" y="411"/>
                </a:lnTo>
                <a:lnTo>
                  <a:pt x="848" y="412"/>
                </a:lnTo>
                <a:lnTo>
                  <a:pt x="848" y="412"/>
                </a:lnTo>
                <a:lnTo>
                  <a:pt x="848" y="412"/>
                </a:lnTo>
                <a:lnTo>
                  <a:pt x="848" y="412"/>
                </a:lnTo>
                <a:lnTo>
                  <a:pt x="848" y="413"/>
                </a:lnTo>
                <a:lnTo>
                  <a:pt x="848" y="413"/>
                </a:lnTo>
                <a:lnTo>
                  <a:pt x="848" y="413"/>
                </a:lnTo>
                <a:lnTo>
                  <a:pt x="847" y="413"/>
                </a:lnTo>
                <a:lnTo>
                  <a:pt x="847" y="413"/>
                </a:lnTo>
                <a:lnTo>
                  <a:pt x="847" y="414"/>
                </a:lnTo>
                <a:lnTo>
                  <a:pt x="846" y="414"/>
                </a:lnTo>
                <a:lnTo>
                  <a:pt x="846" y="414"/>
                </a:lnTo>
                <a:lnTo>
                  <a:pt x="846" y="414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6" y="415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6"/>
                </a:lnTo>
                <a:lnTo>
                  <a:pt x="847" y="417"/>
                </a:lnTo>
                <a:lnTo>
                  <a:pt x="847" y="417"/>
                </a:lnTo>
                <a:lnTo>
                  <a:pt x="847" y="418"/>
                </a:lnTo>
                <a:lnTo>
                  <a:pt x="847" y="418"/>
                </a:lnTo>
                <a:lnTo>
                  <a:pt x="846" y="418"/>
                </a:lnTo>
                <a:lnTo>
                  <a:pt x="846" y="418"/>
                </a:lnTo>
                <a:lnTo>
                  <a:pt x="846" y="419"/>
                </a:lnTo>
                <a:lnTo>
                  <a:pt x="846" y="419"/>
                </a:lnTo>
                <a:lnTo>
                  <a:pt x="846" y="419"/>
                </a:lnTo>
                <a:lnTo>
                  <a:pt x="845" y="419"/>
                </a:lnTo>
                <a:lnTo>
                  <a:pt x="845" y="419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0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1"/>
                </a:lnTo>
                <a:lnTo>
                  <a:pt x="845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6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7" y="422"/>
                </a:lnTo>
                <a:lnTo>
                  <a:pt x="848" y="422"/>
                </a:lnTo>
                <a:lnTo>
                  <a:pt x="848" y="422"/>
                </a:lnTo>
                <a:lnTo>
                  <a:pt x="848" y="422"/>
                </a:lnTo>
                <a:lnTo>
                  <a:pt x="848" y="422"/>
                </a:lnTo>
                <a:lnTo>
                  <a:pt x="849" y="422"/>
                </a:lnTo>
                <a:lnTo>
                  <a:pt x="849" y="422"/>
                </a:lnTo>
                <a:lnTo>
                  <a:pt x="849" y="422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49" y="423"/>
                </a:lnTo>
                <a:lnTo>
                  <a:pt x="850" y="423"/>
                </a:lnTo>
                <a:lnTo>
                  <a:pt x="850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3"/>
                </a:lnTo>
                <a:lnTo>
                  <a:pt x="851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4"/>
                </a:lnTo>
                <a:lnTo>
                  <a:pt x="852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3" y="425"/>
                </a:lnTo>
                <a:lnTo>
                  <a:pt x="854" y="425"/>
                </a:lnTo>
                <a:lnTo>
                  <a:pt x="854" y="425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6"/>
                </a:lnTo>
                <a:lnTo>
                  <a:pt x="854" y="427"/>
                </a:lnTo>
                <a:lnTo>
                  <a:pt x="854" y="427"/>
                </a:lnTo>
                <a:lnTo>
                  <a:pt x="854" y="427"/>
                </a:lnTo>
                <a:lnTo>
                  <a:pt x="854" y="427"/>
                </a:lnTo>
                <a:lnTo>
                  <a:pt x="853" y="427"/>
                </a:lnTo>
                <a:lnTo>
                  <a:pt x="853" y="428"/>
                </a:lnTo>
                <a:lnTo>
                  <a:pt x="853" y="428"/>
                </a:lnTo>
                <a:lnTo>
                  <a:pt x="853" y="428"/>
                </a:lnTo>
                <a:lnTo>
                  <a:pt x="852" y="428"/>
                </a:lnTo>
                <a:lnTo>
                  <a:pt x="852" y="428"/>
                </a:lnTo>
                <a:lnTo>
                  <a:pt x="852" y="429"/>
                </a:lnTo>
                <a:lnTo>
                  <a:pt x="852" y="429"/>
                </a:lnTo>
                <a:lnTo>
                  <a:pt x="852" y="429"/>
                </a:lnTo>
                <a:lnTo>
                  <a:pt x="851" y="429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0"/>
                </a:lnTo>
                <a:lnTo>
                  <a:pt x="851" y="431"/>
                </a:lnTo>
                <a:lnTo>
                  <a:pt x="852" y="431"/>
                </a:lnTo>
                <a:lnTo>
                  <a:pt x="852" y="431"/>
                </a:lnTo>
                <a:lnTo>
                  <a:pt x="852" y="431"/>
                </a:lnTo>
                <a:lnTo>
                  <a:pt x="852" y="432"/>
                </a:lnTo>
                <a:lnTo>
                  <a:pt x="852" y="432"/>
                </a:lnTo>
                <a:lnTo>
                  <a:pt x="852" y="432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3"/>
                </a:lnTo>
                <a:lnTo>
                  <a:pt x="852" y="434"/>
                </a:lnTo>
                <a:lnTo>
                  <a:pt x="852" y="434"/>
                </a:lnTo>
                <a:lnTo>
                  <a:pt x="852" y="434"/>
                </a:lnTo>
                <a:lnTo>
                  <a:pt x="852" y="434"/>
                </a:lnTo>
                <a:lnTo>
                  <a:pt x="852" y="435"/>
                </a:lnTo>
                <a:lnTo>
                  <a:pt x="852" y="435"/>
                </a:lnTo>
                <a:lnTo>
                  <a:pt x="852" y="435"/>
                </a:lnTo>
                <a:lnTo>
                  <a:pt x="852" y="435"/>
                </a:lnTo>
                <a:lnTo>
                  <a:pt x="852" y="436"/>
                </a:lnTo>
                <a:lnTo>
                  <a:pt x="852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6"/>
                </a:lnTo>
                <a:lnTo>
                  <a:pt x="853" y="437"/>
                </a:lnTo>
                <a:lnTo>
                  <a:pt x="853" y="437"/>
                </a:lnTo>
                <a:lnTo>
                  <a:pt x="853" y="437"/>
                </a:lnTo>
                <a:lnTo>
                  <a:pt x="853" y="437"/>
                </a:lnTo>
                <a:lnTo>
                  <a:pt x="854" y="438"/>
                </a:lnTo>
                <a:lnTo>
                  <a:pt x="854" y="438"/>
                </a:lnTo>
                <a:lnTo>
                  <a:pt x="854" y="438"/>
                </a:lnTo>
                <a:lnTo>
                  <a:pt x="855" y="438"/>
                </a:lnTo>
                <a:lnTo>
                  <a:pt x="855" y="438"/>
                </a:lnTo>
                <a:lnTo>
                  <a:pt x="855" y="438"/>
                </a:lnTo>
                <a:lnTo>
                  <a:pt x="855" y="439"/>
                </a:lnTo>
                <a:lnTo>
                  <a:pt x="856" y="439"/>
                </a:lnTo>
                <a:lnTo>
                  <a:pt x="856" y="439"/>
                </a:lnTo>
                <a:lnTo>
                  <a:pt x="856" y="439"/>
                </a:lnTo>
                <a:lnTo>
                  <a:pt x="856" y="439"/>
                </a:lnTo>
                <a:lnTo>
                  <a:pt x="857" y="440"/>
                </a:lnTo>
                <a:lnTo>
                  <a:pt x="857" y="440"/>
                </a:lnTo>
                <a:lnTo>
                  <a:pt x="857" y="440"/>
                </a:lnTo>
                <a:lnTo>
                  <a:pt x="857" y="440"/>
                </a:lnTo>
                <a:lnTo>
                  <a:pt x="858" y="440"/>
                </a:lnTo>
                <a:lnTo>
                  <a:pt x="858" y="441"/>
                </a:lnTo>
                <a:lnTo>
                  <a:pt x="858" y="441"/>
                </a:lnTo>
                <a:lnTo>
                  <a:pt x="858" y="441"/>
                </a:lnTo>
                <a:lnTo>
                  <a:pt x="859" y="441"/>
                </a:lnTo>
                <a:lnTo>
                  <a:pt x="859" y="441"/>
                </a:lnTo>
                <a:lnTo>
                  <a:pt x="860" y="441"/>
                </a:lnTo>
                <a:lnTo>
                  <a:pt x="860" y="441"/>
                </a:lnTo>
                <a:lnTo>
                  <a:pt x="860" y="441"/>
                </a:lnTo>
                <a:lnTo>
                  <a:pt x="860" y="442"/>
                </a:lnTo>
                <a:lnTo>
                  <a:pt x="860" y="442"/>
                </a:lnTo>
                <a:lnTo>
                  <a:pt x="860" y="442"/>
                </a:lnTo>
                <a:lnTo>
                  <a:pt x="860" y="442"/>
                </a:lnTo>
                <a:lnTo>
                  <a:pt x="860" y="443"/>
                </a:lnTo>
                <a:lnTo>
                  <a:pt x="860" y="443"/>
                </a:lnTo>
                <a:lnTo>
                  <a:pt x="860" y="443"/>
                </a:lnTo>
                <a:lnTo>
                  <a:pt x="860" y="443"/>
                </a:lnTo>
                <a:lnTo>
                  <a:pt x="861" y="443"/>
                </a:lnTo>
                <a:lnTo>
                  <a:pt x="861" y="443"/>
                </a:lnTo>
                <a:lnTo>
                  <a:pt x="862" y="443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4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5"/>
                </a:lnTo>
                <a:lnTo>
                  <a:pt x="862" y="446"/>
                </a:lnTo>
                <a:lnTo>
                  <a:pt x="862" y="446"/>
                </a:lnTo>
                <a:lnTo>
                  <a:pt x="862" y="446"/>
                </a:lnTo>
                <a:lnTo>
                  <a:pt x="862" y="446"/>
                </a:lnTo>
                <a:lnTo>
                  <a:pt x="863" y="446"/>
                </a:lnTo>
                <a:lnTo>
                  <a:pt x="863" y="446"/>
                </a:lnTo>
                <a:lnTo>
                  <a:pt x="863" y="446"/>
                </a:lnTo>
                <a:lnTo>
                  <a:pt x="863" y="447"/>
                </a:lnTo>
                <a:lnTo>
                  <a:pt x="863" y="447"/>
                </a:lnTo>
                <a:lnTo>
                  <a:pt x="863" y="447"/>
                </a:lnTo>
                <a:lnTo>
                  <a:pt x="863" y="447"/>
                </a:lnTo>
                <a:lnTo>
                  <a:pt x="864" y="447"/>
                </a:lnTo>
                <a:lnTo>
                  <a:pt x="864" y="447"/>
                </a:lnTo>
                <a:lnTo>
                  <a:pt x="864" y="447"/>
                </a:lnTo>
                <a:lnTo>
                  <a:pt x="865" y="447"/>
                </a:lnTo>
                <a:lnTo>
                  <a:pt x="865" y="447"/>
                </a:lnTo>
                <a:lnTo>
                  <a:pt x="865" y="447"/>
                </a:lnTo>
                <a:lnTo>
                  <a:pt x="866" y="447"/>
                </a:lnTo>
                <a:lnTo>
                  <a:pt x="866" y="447"/>
                </a:lnTo>
                <a:lnTo>
                  <a:pt x="866" y="447"/>
                </a:lnTo>
                <a:lnTo>
                  <a:pt x="866" y="447"/>
                </a:lnTo>
                <a:lnTo>
                  <a:pt x="867" y="448"/>
                </a:lnTo>
                <a:lnTo>
                  <a:pt x="867" y="448"/>
                </a:lnTo>
                <a:lnTo>
                  <a:pt x="867" y="448"/>
                </a:lnTo>
                <a:lnTo>
                  <a:pt x="868" y="448"/>
                </a:lnTo>
                <a:lnTo>
                  <a:pt x="868" y="448"/>
                </a:lnTo>
                <a:lnTo>
                  <a:pt x="868" y="448"/>
                </a:lnTo>
                <a:lnTo>
                  <a:pt x="868" y="449"/>
                </a:lnTo>
                <a:lnTo>
                  <a:pt x="868" y="449"/>
                </a:lnTo>
                <a:lnTo>
                  <a:pt x="868" y="449"/>
                </a:lnTo>
                <a:lnTo>
                  <a:pt x="868" y="450"/>
                </a:lnTo>
                <a:lnTo>
                  <a:pt x="868" y="450"/>
                </a:lnTo>
                <a:lnTo>
                  <a:pt x="868" y="450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8" y="451"/>
                </a:lnTo>
                <a:lnTo>
                  <a:pt x="869" y="452"/>
                </a:lnTo>
                <a:lnTo>
                  <a:pt x="871" y="452"/>
                </a:lnTo>
                <a:lnTo>
                  <a:pt x="873" y="453"/>
                </a:lnTo>
                <a:lnTo>
                  <a:pt x="875" y="454"/>
                </a:lnTo>
                <a:lnTo>
                  <a:pt x="875" y="454"/>
                </a:lnTo>
                <a:lnTo>
                  <a:pt x="877" y="455"/>
                </a:lnTo>
                <a:lnTo>
                  <a:pt x="878" y="456"/>
                </a:lnTo>
                <a:lnTo>
                  <a:pt x="878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7"/>
                </a:lnTo>
                <a:lnTo>
                  <a:pt x="879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80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8"/>
                </a:lnTo>
                <a:lnTo>
                  <a:pt x="879" y="459"/>
                </a:lnTo>
                <a:lnTo>
                  <a:pt x="881" y="459"/>
                </a:lnTo>
                <a:lnTo>
                  <a:pt x="882" y="460"/>
                </a:lnTo>
                <a:lnTo>
                  <a:pt x="883" y="460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3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1"/>
                </a:lnTo>
                <a:lnTo>
                  <a:pt x="884" y="462"/>
                </a:lnTo>
                <a:lnTo>
                  <a:pt x="884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3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2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4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3"/>
                </a:lnTo>
                <a:lnTo>
                  <a:pt x="883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4"/>
                </a:lnTo>
                <a:lnTo>
                  <a:pt x="884" y="465"/>
                </a:lnTo>
                <a:lnTo>
                  <a:pt x="884" y="465"/>
                </a:lnTo>
                <a:lnTo>
                  <a:pt x="884" y="465"/>
                </a:lnTo>
                <a:lnTo>
                  <a:pt x="884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5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3" y="464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5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2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6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3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7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4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5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8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6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69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0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7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0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1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2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3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4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6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5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6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7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8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79"/>
                </a:lnTo>
                <a:lnTo>
                  <a:pt x="887" y="480"/>
                </a:lnTo>
                <a:lnTo>
                  <a:pt x="887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8" y="480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1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89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2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3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0" y="484"/>
                </a:lnTo>
                <a:lnTo>
                  <a:pt x="891" y="484"/>
                </a:lnTo>
                <a:lnTo>
                  <a:pt x="891" y="484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0" y="485"/>
                </a:lnTo>
                <a:lnTo>
                  <a:pt x="890" y="485"/>
                </a:lnTo>
                <a:lnTo>
                  <a:pt x="890" y="485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0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6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1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5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6"/>
                </a:lnTo>
                <a:lnTo>
                  <a:pt x="892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7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1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8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89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0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0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1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1" y="492"/>
                </a:lnTo>
                <a:lnTo>
                  <a:pt x="890" y="492"/>
                </a:lnTo>
                <a:lnTo>
                  <a:pt x="890" y="492"/>
                </a:lnTo>
                <a:lnTo>
                  <a:pt x="890" y="492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3"/>
                </a:lnTo>
                <a:lnTo>
                  <a:pt x="890" y="494"/>
                </a:lnTo>
                <a:lnTo>
                  <a:pt x="890" y="494"/>
                </a:lnTo>
                <a:lnTo>
                  <a:pt x="890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1" y="494"/>
                </a:lnTo>
                <a:lnTo>
                  <a:pt x="892" y="494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2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3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4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5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6"/>
                </a:lnTo>
                <a:lnTo>
                  <a:pt x="895" y="497"/>
                </a:lnTo>
                <a:lnTo>
                  <a:pt x="895" y="497"/>
                </a:lnTo>
                <a:lnTo>
                  <a:pt x="895" y="497"/>
                </a:lnTo>
                <a:lnTo>
                  <a:pt x="895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7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6" y="498"/>
                </a:lnTo>
                <a:lnTo>
                  <a:pt x="895" y="498"/>
                </a:lnTo>
                <a:lnTo>
                  <a:pt x="895" y="498"/>
                </a:lnTo>
                <a:lnTo>
                  <a:pt x="895" y="498"/>
                </a:lnTo>
                <a:lnTo>
                  <a:pt x="895" y="499"/>
                </a:lnTo>
                <a:lnTo>
                  <a:pt x="895" y="499"/>
                </a:lnTo>
                <a:lnTo>
                  <a:pt x="895" y="499"/>
                </a:lnTo>
                <a:lnTo>
                  <a:pt x="895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499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4" y="500"/>
                </a:lnTo>
                <a:lnTo>
                  <a:pt x="893" y="500"/>
                </a:lnTo>
                <a:lnTo>
                  <a:pt x="893" y="500"/>
                </a:lnTo>
                <a:lnTo>
                  <a:pt x="893" y="501"/>
                </a:lnTo>
                <a:lnTo>
                  <a:pt x="893" y="501"/>
                </a:lnTo>
                <a:lnTo>
                  <a:pt x="893" y="501"/>
                </a:lnTo>
                <a:lnTo>
                  <a:pt x="893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2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1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1" y="502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90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3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9" y="502"/>
                </a:lnTo>
                <a:lnTo>
                  <a:pt x="888" y="502"/>
                </a:lnTo>
                <a:lnTo>
                  <a:pt x="888" y="502"/>
                </a:lnTo>
                <a:lnTo>
                  <a:pt x="888" y="502"/>
                </a:lnTo>
                <a:lnTo>
                  <a:pt x="887" y="502"/>
                </a:lnTo>
                <a:lnTo>
                  <a:pt x="887" y="502"/>
                </a:lnTo>
                <a:lnTo>
                  <a:pt x="887" y="502"/>
                </a:lnTo>
                <a:lnTo>
                  <a:pt x="887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6" y="502"/>
                </a:lnTo>
                <a:lnTo>
                  <a:pt x="885" y="502"/>
                </a:lnTo>
                <a:lnTo>
                  <a:pt x="885" y="502"/>
                </a:lnTo>
                <a:lnTo>
                  <a:pt x="885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4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3" y="502"/>
                </a:lnTo>
                <a:lnTo>
                  <a:pt x="882" y="501"/>
                </a:lnTo>
                <a:lnTo>
                  <a:pt x="882" y="501"/>
                </a:lnTo>
                <a:lnTo>
                  <a:pt x="882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1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80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1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9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0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8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1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2"/>
                </a:lnTo>
                <a:lnTo>
                  <a:pt x="877" y="503"/>
                </a:lnTo>
                <a:lnTo>
                  <a:pt x="877" y="503"/>
                </a:lnTo>
                <a:lnTo>
                  <a:pt x="877" y="503"/>
                </a:lnTo>
                <a:lnTo>
                  <a:pt x="877" y="503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4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5"/>
                </a:lnTo>
                <a:lnTo>
                  <a:pt x="877" y="506"/>
                </a:lnTo>
                <a:lnTo>
                  <a:pt x="876" y="506"/>
                </a:lnTo>
                <a:lnTo>
                  <a:pt x="876" y="506"/>
                </a:lnTo>
                <a:lnTo>
                  <a:pt x="876" y="507"/>
                </a:lnTo>
                <a:lnTo>
                  <a:pt x="876" y="507"/>
                </a:lnTo>
                <a:lnTo>
                  <a:pt x="875" y="507"/>
                </a:lnTo>
                <a:lnTo>
                  <a:pt x="875" y="507"/>
                </a:lnTo>
                <a:lnTo>
                  <a:pt x="875" y="507"/>
                </a:lnTo>
                <a:lnTo>
                  <a:pt x="875" y="508"/>
                </a:lnTo>
                <a:lnTo>
                  <a:pt x="875" y="508"/>
                </a:lnTo>
                <a:lnTo>
                  <a:pt x="874" y="508"/>
                </a:lnTo>
                <a:lnTo>
                  <a:pt x="874" y="508"/>
                </a:lnTo>
                <a:lnTo>
                  <a:pt x="874" y="508"/>
                </a:lnTo>
                <a:lnTo>
                  <a:pt x="874" y="509"/>
                </a:lnTo>
                <a:lnTo>
                  <a:pt x="873" y="509"/>
                </a:lnTo>
                <a:lnTo>
                  <a:pt x="873" y="509"/>
                </a:lnTo>
                <a:lnTo>
                  <a:pt x="873" y="509"/>
                </a:lnTo>
                <a:lnTo>
                  <a:pt x="873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2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1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10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70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9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8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9" y="507"/>
                </a:lnTo>
                <a:lnTo>
                  <a:pt x="868" y="507"/>
                </a:lnTo>
                <a:lnTo>
                  <a:pt x="868" y="507"/>
                </a:lnTo>
                <a:lnTo>
                  <a:pt x="868" y="507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8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6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7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6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5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4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3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5"/>
                </a:lnTo>
                <a:lnTo>
                  <a:pt x="862" y="504"/>
                </a:lnTo>
                <a:lnTo>
                  <a:pt x="862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1" y="504"/>
                </a:lnTo>
                <a:lnTo>
                  <a:pt x="860" y="504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60" y="503"/>
                </a:lnTo>
                <a:lnTo>
                  <a:pt x="859" y="503"/>
                </a:lnTo>
                <a:lnTo>
                  <a:pt x="859" y="503"/>
                </a:lnTo>
                <a:lnTo>
                  <a:pt x="859" y="503"/>
                </a:lnTo>
                <a:lnTo>
                  <a:pt x="859" y="502"/>
                </a:lnTo>
                <a:lnTo>
                  <a:pt x="859" y="502"/>
                </a:lnTo>
                <a:lnTo>
                  <a:pt x="859" y="502"/>
                </a:lnTo>
                <a:lnTo>
                  <a:pt x="859" y="502"/>
                </a:lnTo>
                <a:lnTo>
                  <a:pt x="858" y="502"/>
                </a:lnTo>
                <a:lnTo>
                  <a:pt x="858" y="502"/>
                </a:lnTo>
                <a:lnTo>
                  <a:pt x="858" y="502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8" y="501"/>
                </a:lnTo>
                <a:lnTo>
                  <a:pt x="857" y="501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7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500"/>
                </a:lnTo>
                <a:lnTo>
                  <a:pt x="856" y="499"/>
                </a:lnTo>
                <a:lnTo>
                  <a:pt x="856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5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9"/>
                </a:lnTo>
                <a:lnTo>
                  <a:pt x="854" y="498"/>
                </a:lnTo>
                <a:lnTo>
                  <a:pt x="854" y="498"/>
                </a:lnTo>
                <a:lnTo>
                  <a:pt x="854" y="498"/>
                </a:lnTo>
                <a:lnTo>
                  <a:pt x="854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3" y="498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2" y="497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1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6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50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5"/>
                </a:lnTo>
                <a:lnTo>
                  <a:pt x="849" y="494"/>
                </a:lnTo>
                <a:lnTo>
                  <a:pt x="849" y="494"/>
                </a:lnTo>
                <a:lnTo>
                  <a:pt x="849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8" y="494"/>
                </a:lnTo>
                <a:lnTo>
                  <a:pt x="847" y="494"/>
                </a:lnTo>
                <a:lnTo>
                  <a:pt x="847" y="494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7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6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5" y="493"/>
                </a:lnTo>
                <a:lnTo>
                  <a:pt x="844" y="493"/>
                </a:lnTo>
                <a:lnTo>
                  <a:pt x="844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3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2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1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3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40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4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5"/>
                </a:lnTo>
                <a:lnTo>
                  <a:pt x="839" y="496"/>
                </a:lnTo>
                <a:lnTo>
                  <a:pt x="839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6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8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7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6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5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7"/>
                </a:lnTo>
                <a:lnTo>
                  <a:pt x="834" y="496"/>
                </a:lnTo>
                <a:lnTo>
                  <a:pt x="834" y="496"/>
                </a:lnTo>
                <a:lnTo>
                  <a:pt x="834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6"/>
                </a:lnTo>
                <a:lnTo>
                  <a:pt x="833" y="495"/>
                </a:lnTo>
                <a:lnTo>
                  <a:pt x="833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5"/>
                </a:lnTo>
                <a:lnTo>
                  <a:pt x="832" y="494"/>
                </a:lnTo>
                <a:lnTo>
                  <a:pt x="832" y="494"/>
                </a:lnTo>
                <a:lnTo>
                  <a:pt x="831" y="494"/>
                </a:lnTo>
                <a:lnTo>
                  <a:pt x="831" y="494"/>
                </a:lnTo>
                <a:lnTo>
                  <a:pt x="831" y="494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1" y="493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2"/>
                </a:lnTo>
                <a:lnTo>
                  <a:pt x="830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9" y="491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8" y="490"/>
                </a:lnTo>
                <a:lnTo>
                  <a:pt x="827" y="490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7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9"/>
                </a:lnTo>
                <a:lnTo>
                  <a:pt x="826" y="488"/>
                </a:lnTo>
                <a:lnTo>
                  <a:pt x="826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5" y="488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4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3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2" y="487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1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20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9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6"/>
                </a:lnTo>
                <a:lnTo>
                  <a:pt x="818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7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6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5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5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4"/>
                </a:lnTo>
                <a:lnTo>
                  <a:pt x="816" y="483"/>
                </a:lnTo>
                <a:lnTo>
                  <a:pt x="816" y="483"/>
                </a:lnTo>
                <a:lnTo>
                  <a:pt x="816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3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7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8" y="482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1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80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7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6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5" y="479"/>
                </a:lnTo>
                <a:lnTo>
                  <a:pt x="814" y="479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8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7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6"/>
                </a:lnTo>
                <a:lnTo>
                  <a:pt x="814" y="475"/>
                </a:lnTo>
                <a:lnTo>
                  <a:pt x="814" y="475"/>
                </a:lnTo>
                <a:lnTo>
                  <a:pt x="814" y="475"/>
                </a:lnTo>
                <a:lnTo>
                  <a:pt x="814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3" y="475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6"/>
                </a:lnTo>
                <a:lnTo>
                  <a:pt x="812" y="475"/>
                </a:lnTo>
                <a:lnTo>
                  <a:pt x="812" y="475"/>
                </a:lnTo>
                <a:lnTo>
                  <a:pt x="812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1" y="475"/>
                </a:lnTo>
                <a:lnTo>
                  <a:pt x="810" y="475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4"/>
                </a:lnTo>
                <a:lnTo>
                  <a:pt x="810" y="473"/>
                </a:lnTo>
                <a:lnTo>
                  <a:pt x="810" y="473"/>
                </a:lnTo>
                <a:lnTo>
                  <a:pt x="810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3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2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1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70"/>
                </a:lnTo>
                <a:lnTo>
                  <a:pt x="809" y="469"/>
                </a:lnTo>
                <a:lnTo>
                  <a:pt x="809" y="469"/>
                </a:lnTo>
                <a:lnTo>
                  <a:pt x="809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9"/>
                </a:lnTo>
                <a:lnTo>
                  <a:pt x="808" y="468"/>
                </a:lnTo>
                <a:lnTo>
                  <a:pt x="808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8"/>
                </a:lnTo>
                <a:lnTo>
                  <a:pt x="807" y="467"/>
                </a:lnTo>
                <a:lnTo>
                  <a:pt x="807" y="467"/>
                </a:lnTo>
                <a:lnTo>
                  <a:pt x="807" y="467"/>
                </a:lnTo>
                <a:lnTo>
                  <a:pt x="807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6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5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7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6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4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5"/>
                </a:lnTo>
                <a:lnTo>
                  <a:pt x="803" y="466"/>
                </a:lnTo>
                <a:lnTo>
                  <a:pt x="803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2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1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6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5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800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9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8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7" y="464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3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6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5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4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4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3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3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2"/>
                </a:lnTo>
                <a:lnTo>
                  <a:pt x="792" y="461"/>
                </a:lnTo>
                <a:lnTo>
                  <a:pt x="792" y="461"/>
                </a:lnTo>
                <a:lnTo>
                  <a:pt x="792" y="461"/>
                </a:lnTo>
                <a:lnTo>
                  <a:pt x="792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1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1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90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9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2"/>
                </a:lnTo>
                <a:lnTo>
                  <a:pt x="788" y="461"/>
                </a:lnTo>
                <a:lnTo>
                  <a:pt x="788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7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6" y="461"/>
                </a:lnTo>
                <a:lnTo>
                  <a:pt x="785" y="461"/>
                </a:lnTo>
                <a:lnTo>
                  <a:pt x="785" y="461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5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0"/>
                </a:lnTo>
                <a:lnTo>
                  <a:pt x="784" y="461"/>
                </a:lnTo>
                <a:lnTo>
                  <a:pt x="784" y="461"/>
                </a:lnTo>
                <a:lnTo>
                  <a:pt x="784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3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2" y="461"/>
                </a:lnTo>
                <a:lnTo>
                  <a:pt x="781" y="461"/>
                </a:lnTo>
                <a:lnTo>
                  <a:pt x="781" y="461"/>
                </a:lnTo>
                <a:lnTo>
                  <a:pt x="781" y="462"/>
                </a:lnTo>
                <a:lnTo>
                  <a:pt x="781" y="463"/>
                </a:lnTo>
                <a:lnTo>
                  <a:pt x="781" y="463"/>
                </a:lnTo>
                <a:lnTo>
                  <a:pt x="781" y="464"/>
                </a:lnTo>
                <a:lnTo>
                  <a:pt x="781" y="464"/>
                </a:lnTo>
                <a:lnTo>
                  <a:pt x="781" y="464"/>
                </a:lnTo>
                <a:lnTo>
                  <a:pt x="781" y="464"/>
                </a:lnTo>
                <a:lnTo>
                  <a:pt x="781" y="465"/>
                </a:lnTo>
                <a:lnTo>
                  <a:pt x="780" y="465"/>
                </a:lnTo>
                <a:lnTo>
                  <a:pt x="780" y="465"/>
                </a:lnTo>
                <a:lnTo>
                  <a:pt x="779" y="465"/>
                </a:lnTo>
                <a:lnTo>
                  <a:pt x="779" y="465"/>
                </a:lnTo>
                <a:lnTo>
                  <a:pt x="778" y="465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8" y="464"/>
                </a:lnTo>
                <a:lnTo>
                  <a:pt x="777" y="464"/>
                </a:lnTo>
                <a:lnTo>
                  <a:pt x="777" y="463"/>
                </a:lnTo>
                <a:lnTo>
                  <a:pt x="777" y="462"/>
                </a:lnTo>
                <a:lnTo>
                  <a:pt x="776" y="462"/>
                </a:lnTo>
                <a:lnTo>
                  <a:pt x="776" y="462"/>
                </a:lnTo>
                <a:lnTo>
                  <a:pt x="775" y="462"/>
                </a:lnTo>
                <a:lnTo>
                  <a:pt x="775" y="462"/>
                </a:lnTo>
                <a:lnTo>
                  <a:pt x="774" y="461"/>
                </a:lnTo>
                <a:lnTo>
                  <a:pt x="774" y="461"/>
                </a:lnTo>
                <a:lnTo>
                  <a:pt x="774" y="460"/>
                </a:lnTo>
                <a:lnTo>
                  <a:pt x="774" y="460"/>
                </a:lnTo>
                <a:lnTo>
                  <a:pt x="774" y="459"/>
                </a:lnTo>
                <a:lnTo>
                  <a:pt x="774" y="459"/>
                </a:lnTo>
                <a:lnTo>
                  <a:pt x="774" y="458"/>
                </a:lnTo>
                <a:lnTo>
                  <a:pt x="773" y="458"/>
                </a:lnTo>
                <a:lnTo>
                  <a:pt x="773" y="458"/>
                </a:lnTo>
                <a:lnTo>
                  <a:pt x="773" y="458"/>
                </a:lnTo>
                <a:lnTo>
                  <a:pt x="773" y="458"/>
                </a:lnTo>
                <a:lnTo>
                  <a:pt x="772" y="458"/>
                </a:lnTo>
                <a:lnTo>
                  <a:pt x="772" y="458"/>
                </a:lnTo>
                <a:lnTo>
                  <a:pt x="771" y="457"/>
                </a:lnTo>
                <a:lnTo>
                  <a:pt x="771" y="457"/>
                </a:lnTo>
                <a:lnTo>
                  <a:pt x="771" y="457"/>
                </a:lnTo>
                <a:lnTo>
                  <a:pt x="770" y="457"/>
                </a:lnTo>
                <a:lnTo>
                  <a:pt x="770" y="457"/>
                </a:lnTo>
                <a:lnTo>
                  <a:pt x="769" y="457"/>
                </a:lnTo>
                <a:lnTo>
                  <a:pt x="769" y="457"/>
                </a:lnTo>
                <a:lnTo>
                  <a:pt x="769" y="456"/>
                </a:lnTo>
                <a:lnTo>
                  <a:pt x="769" y="456"/>
                </a:lnTo>
                <a:lnTo>
                  <a:pt x="769" y="454"/>
                </a:lnTo>
                <a:lnTo>
                  <a:pt x="768" y="453"/>
                </a:lnTo>
                <a:lnTo>
                  <a:pt x="768" y="453"/>
                </a:lnTo>
                <a:lnTo>
                  <a:pt x="768" y="452"/>
                </a:lnTo>
                <a:lnTo>
                  <a:pt x="768" y="451"/>
                </a:lnTo>
                <a:lnTo>
                  <a:pt x="768" y="451"/>
                </a:lnTo>
                <a:lnTo>
                  <a:pt x="768" y="451"/>
                </a:lnTo>
                <a:lnTo>
                  <a:pt x="768" y="450"/>
                </a:lnTo>
                <a:lnTo>
                  <a:pt x="768" y="450"/>
                </a:lnTo>
                <a:lnTo>
                  <a:pt x="767" y="449"/>
                </a:lnTo>
                <a:lnTo>
                  <a:pt x="767" y="449"/>
                </a:lnTo>
                <a:lnTo>
                  <a:pt x="767" y="449"/>
                </a:lnTo>
                <a:lnTo>
                  <a:pt x="766" y="449"/>
                </a:lnTo>
                <a:lnTo>
                  <a:pt x="766" y="449"/>
                </a:lnTo>
                <a:lnTo>
                  <a:pt x="765" y="449"/>
                </a:lnTo>
                <a:lnTo>
                  <a:pt x="765" y="449"/>
                </a:lnTo>
                <a:lnTo>
                  <a:pt x="765" y="449"/>
                </a:lnTo>
                <a:lnTo>
                  <a:pt x="764" y="448"/>
                </a:lnTo>
                <a:lnTo>
                  <a:pt x="764" y="448"/>
                </a:lnTo>
                <a:lnTo>
                  <a:pt x="764" y="448"/>
                </a:lnTo>
                <a:lnTo>
                  <a:pt x="764" y="448"/>
                </a:lnTo>
                <a:lnTo>
                  <a:pt x="763" y="448"/>
                </a:lnTo>
                <a:lnTo>
                  <a:pt x="763" y="448"/>
                </a:lnTo>
                <a:lnTo>
                  <a:pt x="763" y="448"/>
                </a:lnTo>
                <a:lnTo>
                  <a:pt x="762" y="448"/>
                </a:lnTo>
                <a:lnTo>
                  <a:pt x="762" y="448"/>
                </a:lnTo>
                <a:lnTo>
                  <a:pt x="762" y="448"/>
                </a:lnTo>
                <a:lnTo>
                  <a:pt x="762" y="447"/>
                </a:lnTo>
                <a:lnTo>
                  <a:pt x="762" y="447"/>
                </a:lnTo>
                <a:lnTo>
                  <a:pt x="763" y="446"/>
                </a:lnTo>
                <a:lnTo>
                  <a:pt x="763" y="446"/>
                </a:lnTo>
                <a:lnTo>
                  <a:pt x="763" y="446"/>
                </a:lnTo>
                <a:lnTo>
                  <a:pt x="763" y="446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4"/>
                </a:lnTo>
                <a:lnTo>
                  <a:pt x="763" y="444"/>
                </a:lnTo>
                <a:lnTo>
                  <a:pt x="763" y="444"/>
                </a:lnTo>
                <a:lnTo>
                  <a:pt x="763" y="444"/>
                </a:lnTo>
                <a:lnTo>
                  <a:pt x="762" y="443"/>
                </a:lnTo>
                <a:lnTo>
                  <a:pt x="762" y="443"/>
                </a:lnTo>
                <a:lnTo>
                  <a:pt x="762" y="443"/>
                </a:lnTo>
                <a:lnTo>
                  <a:pt x="761" y="442"/>
                </a:lnTo>
                <a:lnTo>
                  <a:pt x="761" y="442"/>
                </a:lnTo>
                <a:lnTo>
                  <a:pt x="760" y="442"/>
                </a:lnTo>
                <a:lnTo>
                  <a:pt x="760" y="442"/>
                </a:lnTo>
                <a:lnTo>
                  <a:pt x="760" y="442"/>
                </a:lnTo>
                <a:lnTo>
                  <a:pt x="759" y="442"/>
                </a:lnTo>
                <a:lnTo>
                  <a:pt x="759" y="442"/>
                </a:lnTo>
                <a:lnTo>
                  <a:pt x="758" y="442"/>
                </a:lnTo>
                <a:lnTo>
                  <a:pt x="758" y="442"/>
                </a:lnTo>
                <a:lnTo>
                  <a:pt x="757" y="442"/>
                </a:lnTo>
                <a:lnTo>
                  <a:pt x="757" y="442"/>
                </a:lnTo>
                <a:lnTo>
                  <a:pt x="756" y="442"/>
                </a:lnTo>
                <a:lnTo>
                  <a:pt x="756" y="442"/>
                </a:lnTo>
                <a:lnTo>
                  <a:pt x="755" y="442"/>
                </a:lnTo>
                <a:lnTo>
                  <a:pt x="755" y="441"/>
                </a:lnTo>
                <a:lnTo>
                  <a:pt x="755" y="441"/>
                </a:lnTo>
                <a:lnTo>
                  <a:pt x="755" y="441"/>
                </a:lnTo>
                <a:lnTo>
                  <a:pt x="755" y="440"/>
                </a:lnTo>
                <a:lnTo>
                  <a:pt x="754" y="440"/>
                </a:lnTo>
                <a:lnTo>
                  <a:pt x="754" y="440"/>
                </a:lnTo>
                <a:lnTo>
                  <a:pt x="753" y="439"/>
                </a:lnTo>
                <a:lnTo>
                  <a:pt x="753" y="439"/>
                </a:lnTo>
                <a:lnTo>
                  <a:pt x="752" y="439"/>
                </a:lnTo>
                <a:lnTo>
                  <a:pt x="752" y="439"/>
                </a:lnTo>
                <a:lnTo>
                  <a:pt x="752" y="439"/>
                </a:lnTo>
                <a:lnTo>
                  <a:pt x="752" y="439"/>
                </a:lnTo>
                <a:lnTo>
                  <a:pt x="751" y="439"/>
                </a:lnTo>
                <a:lnTo>
                  <a:pt x="751" y="440"/>
                </a:lnTo>
                <a:lnTo>
                  <a:pt x="750" y="440"/>
                </a:lnTo>
                <a:lnTo>
                  <a:pt x="750" y="440"/>
                </a:lnTo>
                <a:lnTo>
                  <a:pt x="749" y="440"/>
                </a:lnTo>
                <a:lnTo>
                  <a:pt x="749" y="440"/>
                </a:lnTo>
                <a:lnTo>
                  <a:pt x="748" y="440"/>
                </a:lnTo>
                <a:lnTo>
                  <a:pt x="748" y="440"/>
                </a:lnTo>
                <a:lnTo>
                  <a:pt x="748" y="440"/>
                </a:lnTo>
                <a:lnTo>
                  <a:pt x="748" y="440"/>
                </a:lnTo>
                <a:lnTo>
                  <a:pt x="747" y="440"/>
                </a:lnTo>
                <a:lnTo>
                  <a:pt x="747" y="441"/>
                </a:lnTo>
                <a:lnTo>
                  <a:pt x="747" y="441"/>
                </a:lnTo>
                <a:lnTo>
                  <a:pt x="746" y="441"/>
                </a:lnTo>
                <a:lnTo>
                  <a:pt x="746" y="441"/>
                </a:lnTo>
                <a:lnTo>
                  <a:pt x="746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5" y="441"/>
                </a:lnTo>
                <a:lnTo>
                  <a:pt x="744" y="441"/>
                </a:lnTo>
                <a:lnTo>
                  <a:pt x="744" y="441"/>
                </a:lnTo>
                <a:lnTo>
                  <a:pt x="743" y="441"/>
                </a:lnTo>
                <a:lnTo>
                  <a:pt x="743" y="442"/>
                </a:lnTo>
                <a:lnTo>
                  <a:pt x="743" y="442"/>
                </a:lnTo>
                <a:lnTo>
                  <a:pt x="743" y="442"/>
                </a:lnTo>
                <a:lnTo>
                  <a:pt x="742" y="442"/>
                </a:lnTo>
                <a:lnTo>
                  <a:pt x="742" y="442"/>
                </a:lnTo>
                <a:lnTo>
                  <a:pt x="742" y="442"/>
                </a:lnTo>
                <a:lnTo>
                  <a:pt x="742" y="441"/>
                </a:lnTo>
                <a:lnTo>
                  <a:pt x="742" y="441"/>
                </a:lnTo>
                <a:lnTo>
                  <a:pt x="742" y="441"/>
                </a:lnTo>
                <a:lnTo>
                  <a:pt x="742" y="441"/>
                </a:lnTo>
                <a:lnTo>
                  <a:pt x="741" y="440"/>
                </a:lnTo>
                <a:lnTo>
                  <a:pt x="741" y="440"/>
                </a:lnTo>
                <a:lnTo>
                  <a:pt x="741" y="440"/>
                </a:lnTo>
                <a:lnTo>
                  <a:pt x="740" y="440"/>
                </a:lnTo>
                <a:lnTo>
                  <a:pt x="740" y="440"/>
                </a:lnTo>
                <a:lnTo>
                  <a:pt x="740" y="440"/>
                </a:lnTo>
                <a:lnTo>
                  <a:pt x="739" y="440"/>
                </a:lnTo>
                <a:lnTo>
                  <a:pt x="739" y="440"/>
                </a:lnTo>
                <a:lnTo>
                  <a:pt x="739" y="440"/>
                </a:lnTo>
                <a:lnTo>
                  <a:pt x="738" y="439"/>
                </a:lnTo>
                <a:lnTo>
                  <a:pt x="738" y="439"/>
                </a:lnTo>
                <a:lnTo>
                  <a:pt x="738" y="439"/>
                </a:lnTo>
                <a:lnTo>
                  <a:pt x="737" y="439"/>
                </a:lnTo>
                <a:lnTo>
                  <a:pt x="737" y="439"/>
                </a:lnTo>
                <a:lnTo>
                  <a:pt x="736" y="439"/>
                </a:lnTo>
                <a:lnTo>
                  <a:pt x="736" y="439"/>
                </a:lnTo>
                <a:lnTo>
                  <a:pt x="736" y="439"/>
                </a:lnTo>
                <a:lnTo>
                  <a:pt x="736" y="438"/>
                </a:lnTo>
                <a:lnTo>
                  <a:pt x="735" y="438"/>
                </a:lnTo>
                <a:lnTo>
                  <a:pt x="735" y="438"/>
                </a:lnTo>
                <a:lnTo>
                  <a:pt x="735" y="437"/>
                </a:lnTo>
                <a:lnTo>
                  <a:pt x="735" y="437"/>
                </a:lnTo>
                <a:lnTo>
                  <a:pt x="735" y="437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4" y="436"/>
                </a:lnTo>
                <a:lnTo>
                  <a:pt x="733" y="436"/>
                </a:lnTo>
                <a:lnTo>
                  <a:pt x="733" y="436"/>
                </a:lnTo>
                <a:lnTo>
                  <a:pt x="733" y="435"/>
                </a:lnTo>
                <a:lnTo>
                  <a:pt x="732" y="435"/>
                </a:lnTo>
                <a:lnTo>
                  <a:pt x="732" y="435"/>
                </a:lnTo>
                <a:lnTo>
                  <a:pt x="732" y="435"/>
                </a:lnTo>
                <a:lnTo>
                  <a:pt x="732" y="435"/>
                </a:lnTo>
                <a:lnTo>
                  <a:pt x="731" y="435"/>
                </a:lnTo>
                <a:lnTo>
                  <a:pt x="731" y="435"/>
                </a:lnTo>
                <a:lnTo>
                  <a:pt x="730" y="434"/>
                </a:lnTo>
                <a:lnTo>
                  <a:pt x="730" y="434"/>
                </a:lnTo>
                <a:lnTo>
                  <a:pt x="729" y="434"/>
                </a:lnTo>
                <a:lnTo>
                  <a:pt x="729" y="434"/>
                </a:lnTo>
                <a:lnTo>
                  <a:pt x="729" y="435"/>
                </a:lnTo>
                <a:lnTo>
                  <a:pt x="728" y="435"/>
                </a:lnTo>
                <a:lnTo>
                  <a:pt x="728" y="435"/>
                </a:lnTo>
                <a:lnTo>
                  <a:pt x="728" y="434"/>
                </a:lnTo>
                <a:lnTo>
                  <a:pt x="727" y="434"/>
                </a:lnTo>
                <a:lnTo>
                  <a:pt x="727" y="434"/>
                </a:lnTo>
                <a:lnTo>
                  <a:pt x="727" y="434"/>
                </a:lnTo>
                <a:lnTo>
                  <a:pt x="726" y="434"/>
                </a:lnTo>
                <a:lnTo>
                  <a:pt x="726" y="434"/>
                </a:lnTo>
                <a:lnTo>
                  <a:pt x="726" y="434"/>
                </a:lnTo>
                <a:lnTo>
                  <a:pt x="725" y="433"/>
                </a:lnTo>
                <a:lnTo>
                  <a:pt x="725" y="433"/>
                </a:lnTo>
                <a:lnTo>
                  <a:pt x="725" y="433"/>
                </a:lnTo>
                <a:lnTo>
                  <a:pt x="724" y="433"/>
                </a:lnTo>
                <a:lnTo>
                  <a:pt x="724" y="433"/>
                </a:lnTo>
                <a:lnTo>
                  <a:pt x="723" y="433"/>
                </a:lnTo>
                <a:lnTo>
                  <a:pt x="723" y="433"/>
                </a:lnTo>
                <a:lnTo>
                  <a:pt x="722" y="433"/>
                </a:lnTo>
                <a:lnTo>
                  <a:pt x="722" y="433"/>
                </a:lnTo>
                <a:lnTo>
                  <a:pt x="722" y="433"/>
                </a:lnTo>
                <a:lnTo>
                  <a:pt x="721" y="433"/>
                </a:lnTo>
                <a:lnTo>
                  <a:pt x="721" y="432"/>
                </a:lnTo>
                <a:lnTo>
                  <a:pt x="721" y="432"/>
                </a:lnTo>
                <a:lnTo>
                  <a:pt x="721" y="432"/>
                </a:lnTo>
                <a:lnTo>
                  <a:pt x="720" y="431"/>
                </a:lnTo>
                <a:lnTo>
                  <a:pt x="720" y="431"/>
                </a:lnTo>
                <a:lnTo>
                  <a:pt x="720" y="431"/>
                </a:lnTo>
                <a:lnTo>
                  <a:pt x="720" y="430"/>
                </a:lnTo>
                <a:lnTo>
                  <a:pt x="720" y="430"/>
                </a:lnTo>
                <a:lnTo>
                  <a:pt x="720" y="430"/>
                </a:lnTo>
                <a:lnTo>
                  <a:pt x="719" y="429"/>
                </a:lnTo>
                <a:lnTo>
                  <a:pt x="719" y="429"/>
                </a:lnTo>
                <a:lnTo>
                  <a:pt x="719" y="429"/>
                </a:lnTo>
                <a:lnTo>
                  <a:pt x="718" y="429"/>
                </a:lnTo>
                <a:lnTo>
                  <a:pt x="718" y="429"/>
                </a:lnTo>
                <a:lnTo>
                  <a:pt x="718" y="429"/>
                </a:lnTo>
                <a:lnTo>
                  <a:pt x="718" y="429"/>
                </a:lnTo>
                <a:lnTo>
                  <a:pt x="717" y="429"/>
                </a:lnTo>
                <a:lnTo>
                  <a:pt x="717" y="429"/>
                </a:lnTo>
                <a:lnTo>
                  <a:pt x="717" y="428"/>
                </a:lnTo>
                <a:lnTo>
                  <a:pt x="716" y="428"/>
                </a:lnTo>
                <a:lnTo>
                  <a:pt x="716" y="428"/>
                </a:lnTo>
                <a:lnTo>
                  <a:pt x="716" y="427"/>
                </a:lnTo>
                <a:lnTo>
                  <a:pt x="716" y="427"/>
                </a:lnTo>
                <a:lnTo>
                  <a:pt x="715" y="427"/>
                </a:lnTo>
                <a:lnTo>
                  <a:pt x="715" y="427"/>
                </a:lnTo>
                <a:lnTo>
                  <a:pt x="715" y="426"/>
                </a:lnTo>
                <a:lnTo>
                  <a:pt x="714" y="426"/>
                </a:lnTo>
                <a:lnTo>
                  <a:pt x="714" y="426"/>
                </a:lnTo>
                <a:lnTo>
                  <a:pt x="714" y="426"/>
                </a:lnTo>
                <a:lnTo>
                  <a:pt x="713" y="425"/>
                </a:lnTo>
                <a:lnTo>
                  <a:pt x="713" y="425"/>
                </a:lnTo>
                <a:lnTo>
                  <a:pt x="712" y="424"/>
                </a:lnTo>
                <a:lnTo>
                  <a:pt x="712" y="424"/>
                </a:lnTo>
                <a:lnTo>
                  <a:pt x="712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lnTo>
                  <a:pt x="711" y="422"/>
                </a:lnTo>
                <a:lnTo>
                  <a:pt x="710" y="422"/>
                </a:lnTo>
                <a:lnTo>
                  <a:pt x="710" y="422"/>
                </a:lnTo>
                <a:lnTo>
                  <a:pt x="710" y="422"/>
                </a:lnTo>
                <a:lnTo>
                  <a:pt x="710" y="421"/>
                </a:lnTo>
                <a:lnTo>
                  <a:pt x="710" y="421"/>
                </a:lnTo>
                <a:lnTo>
                  <a:pt x="709" y="421"/>
                </a:lnTo>
                <a:lnTo>
                  <a:pt x="709" y="421"/>
                </a:lnTo>
                <a:lnTo>
                  <a:pt x="709" y="421"/>
                </a:lnTo>
                <a:lnTo>
                  <a:pt x="708" y="420"/>
                </a:lnTo>
                <a:lnTo>
                  <a:pt x="708" y="420"/>
                </a:lnTo>
                <a:lnTo>
                  <a:pt x="708" y="420"/>
                </a:lnTo>
                <a:lnTo>
                  <a:pt x="707" y="420"/>
                </a:lnTo>
                <a:lnTo>
                  <a:pt x="707" y="420"/>
                </a:lnTo>
                <a:lnTo>
                  <a:pt x="706" y="419"/>
                </a:lnTo>
                <a:lnTo>
                  <a:pt x="706" y="419"/>
                </a:lnTo>
                <a:lnTo>
                  <a:pt x="706" y="419"/>
                </a:lnTo>
                <a:lnTo>
                  <a:pt x="705" y="419"/>
                </a:lnTo>
                <a:lnTo>
                  <a:pt x="705" y="419"/>
                </a:lnTo>
                <a:lnTo>
                  <a:pt x="705" y="419"/>
                </a:lnTo>
                <a:lnTo>
                  <a:pt x="705" y="418"/>
                </a:lnTo>
                <a:lnTo>
                  <a:pt x="704" y="418"/>
                </a:lnTo>
                <a:lnTo>
                  <a:pt x="704" y="418"/>
                </a:lnTo>
                <a:lnTo>
                  <a:pt x="703" y="418"/>
                </a:lnTo>
                <a:lnTo>
                  <a:pt x="703" y="418"/>
                </a:lnTo>
                <a:lnTo>
                  <a:pt x="703" y="418"/>
                </a:lnTo>
                <a:lnTo>
                  <a:pt x="703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2" y="418"/>
                </a:lnTo>
                <a:lnTo>
                  <a:pt x="701" y="418"/>
                </a:lnTo>
                <a:lnTo>
                  <a:pt x="701" y="418"/>
                </a:lnTo>
                <a:lnTo>
                  <a:pt x="701" y="418"/>
                </a:lnTo>
                <a:lnTo>
                  <a:pt x="701" y="417"/>
                </a:lnTo>
                <a:lnTo>
                  <a:pt x="701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700" y="417"/>
                </a:lnTo>
                <a:lnTo>
                  <a:pt x="699" y="417"/>
                </a:lnTo>
                <a:lnTo>
                  <a:pt x="699" y="417"/>
                </a:lnTo>
                <a:lnTo>
                  <a:pt x="699" y="417"/>
                </a:lnTo>
                <a:lnTo>
                  <a:pt x="699" y="417"/>
                </a:lnTo>
                <a:lnTo>
                  <a:pt x="698" y="417"/>
                </a:lnTo>
                <a:lnTo>
                  <a:pt x="698" y="417"/>
                </a:lnTo>
                <a:lnTo>
                  <a:pt x="698" y="417"/>
                </a:lnTo>
                <a:lnTo>
                  <a:pt x="698" y="418"/>
                </a:lnTo>
                <a:lnTo>
                  <a:pt x="697" y="418"/>
                </a:lnTo>
                <a:lnTo>
                  <a:pt x="697" y="418"/>
                </a:lnTo>
                <a:lnTo>
                  <a:pt x="697" y="417"/>
                </a:lnTo>
                <a:lnTo>
                  <a:pt x="697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6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7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5" y="418"/>
                </a:lnTo>
                <a:lnTo>
                  <a:pt x="694" y="418"/>
                </a:lnTo>
                <a:lnTo>
                  <a:pt x="694" y="418"/>
                </a:lnTo>
                <a:lnTo>
                  <a:pt x="694" y="418"/>
                </a:lnTo>
                <a:lnTo>
                  <a:pt x="694" y="418"/>
                </a:lnTo>
                <a:lnTo>
                  <a:pt x="693" y="418"/>
                </a:lnTo>
                <a:lnTo>
                  <a:pt x="693" y="418"/>
                </a:lnTo>
                <a:lnTo>
                  <a:pt x="693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7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2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3" y="416"/>
                </a:lnTo>
                <a:lnTo>
                  <a:pt x="692" y="416"/>
                </a:lnTo>
                <a:lnTo>
                  <a:pt x="692" y="415"/>
                </a:lnTo>
                <a:lnTo>
                  <a:pt x="692" y="415"/>
                </a:lnTo>
                <a:lnTo>
                  <a:pt x="692" y="415"/>
                </a:lnTo>
                <a:lnTo>
                  <a:pt x="692" y="415"/>
                </a:lnTo>
                <a:lnTo>
                  <a:pt x="691" y="415"/>
                </a:lnTo>
                <a:lnTo>
                  <a:pt x="691" y="415"/>
                </a:lnTo>
                <a:lnTo>
                  <a:pt x="691" y="415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1" y="414"/>
                </a:lnTo>
                <a:lnTo>
                  <a:pt x="690" y="414"/>
                </a:lnTo>
                <a:lnTo>
                  <a:pt x="690" y="414"/>
                </a:lnTo>
                <a:lnTo>
                  <a:pt x="690" y="414"/>
                </a:lnTo>
                <a:lnTo>
                  <a:pt x="689" y="414"/>
                </a:lnTo>
                <a:lnTo>
                  <a:pt x="689" y="414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5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6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8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7" y="417"/>
                </a:lnTo>
                <a:lnTo>
                  <a:pt x="686" y="417"/>
                </a:lnTo>
                <a:lnTo>
                  <a:pt x="686" y="417"/>
                </a:lnTo>
                <a:lnTo>
                  <a:pt x="686" y="417"/>
                </a:lnTo>
                <a:lnTo>
                  <a:pt x="686" y="417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8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5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4" y="419"/>
                </a:lnTo>
                <a:lnTo>
                  <a:pt x="683" y="419"/>
                </a:lnTo>
                <a:lnTo>
                  <a:pt x="683" y="419"/>
                </a:lnTo>
                <a:lnTo>
                  <a:pt x="683" y="419"/>
                </a:lnTo>
                <a:lnTo>
                  <a:pt x="682" y="419"/>
                </a:lnTo>
                <a:lnTo>
                  <a:pt x="682" y="419"/>
                </a:lnTo>
                <a:lnTo>
                  <a:pt x="682" y="419"/>
                </a:lnTo>
                <a:lnTo>
                  <a:pt x="682" y="418"/>
                </a:lnTo>
                <a:lnTo>
                  <a:pt x="682" y="418"/>
                </a:lnTo>
                <a:lnTo>
                  <a:pt x="681" y="418"/>
                </a:lnTo>
                <a:lnTo>
                  <a:pt x="681" y="418"/>
                </a:lnTo>
                <a:lnTo>
                  <a:pt x="680" y="418"/>
                </a:lnTo>
                <a:lnTo>
                  <a:pt x="680" y="418"/>
                </a:lnTo>
                <a:lnTo>
                  <a:pt x="680" y="418"/>
                </a:lnTo>
                <a:lnTo>
                  <a:pt x="680" y="418"/>
                </a:lnTo>
                <a:lnTo>
                  <a:pt x="679" y="418"/>
                </a:lnTo>
                <a:lnTo>
                  <a:pt x="679" y="418"/>
                </a:lnTo>
                <a:lnTo>
                  <a:pt x="679" y="418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9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19"/>
                </a:lnTo>
                <a:lnTo>
                  <a:pt x="678" y="420"/>
                </a:lnTo>
                <a:lnTo>
                  <a:pt x="678" y="420"/>
                </a:lnTo>
                <a:lnTo>
                  <a:pt x="678" y="420"/>
                </a:lnTo>
                <a:lnTo>
                  <a:pt x="677" y="420"/>
                </a:lnTo>
                <a:lnTo>
                  <a:pt x="677" y="420"/>
                </a:lnTo>
                <a:lnTo>
                  <a:pt x="677" y="420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1"/>
                </a:lnTo>
                <a:lnTo>
                  <a:pt x="677" y="422"/>
                </a:lnTo>
                <a:lnTo>
                  <a:pt x="677" y="422"/>
                </a:lnTo>
                <a:lnTo>
                  <a:pt x="677" y="422"/>
                </a:lnTo>
                <a:lnTo>
                  <a:pt x="677" y="422"/>
                </a:lnTo>
                <a:lnTo>
                  <a:pt x="676" y="422"/>
                </a:lnTo>
                <a:lnTo>
                  <a:pt x="676" y="422"/>
                </a:lnTo>
                <a:lnTo>
                  <a:pt x="676" y="422"/>
                </a:lnTo>
                <a:lnTo>
                  <a:pt x="676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5" y="422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4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3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4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3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5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6"/>
                </a:lnTo>
                <a:lnTo>
                  <a:pt x="672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7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1" y="428"/>
                </a:lnTo>
                <a:lnTo>
                  <a:pt x="670" y="428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29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0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70" y="431"/>
                </a:lnTo>
                <a:lnTo>
                  <a:pt x="669" y="431"/>
                </a:lnTo>
                <a:lnTo>
                  <a:pt x="669" y="431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9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2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1"/>
                </a:lnTo>
                <a:lnTo>
                  <a:pt x="668" y="430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7" y="431"/>
                </a:lnTo>
                <a:lnTo>
                  <a:pt x="666" y="431"/>
                </a:lnTo>
                <a:lnTo>
                  <a:pt x="666" y="431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6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30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5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4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29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0"/>
                </a:lnTo>
                <a:lnTo>
                  <a:pt x="664" y="431"/>
                </a:lnTo>
                <a:lnTo>
                  <a:pt x="664" y="431"/>
                </a:lnTo>
                <a:lnTo>
                  <a:pt x="664" y="431"/>
                </a:lnTo>
                <a:lnTo>
                  <a:pt x="663" y="431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3" y="430"/>
                </a:lnTo>
                <a:lnTo>
                  <a:pt x="662" y="430"/>
                </a:lnTo>
                <a:lnTo>
                  <a:pt x="662" y="431"/>
                </a:lnTo>
                <a:lnTo>
                  <a:pt x="662" y="431"/>
                </a:lnTo>
                <a:lnTo>
                  <a:pt x="662" y="431"/>
                </a:lnTo>
                <a:lnTo>
                  <a:pt x="663" y="431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3" y="432"/>
                </a:lnTo>
                <a:lnTo>
                  <a:pt x="662" y="432"/>
                </a:lnTo>
                <a:lnTo>
                  <a:pt x="662" y="432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3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4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2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3"/>
                </a:lnTo>
                <a:lnTo>
                  <a:pt x="661" y="434"/>
                </a:lnTo>
                <a:lnTo>
                  <a:pt x="661" y="434"/>
                </a:lnTo>
                <a:lnTo>
                  <a:pt x="661" y="434"/>
                </a:lnTo>
                <a:lnTo>
                  <a:pt x="661" y="434"/>
                </a:lnTo>
                <a:lnTo>
                  <a:pt x="661" y="435"/>
                </a:lnTo>
                <a:lnTo>
                  <a:pt x="661" y="435"/>
                </a:lnTo>
                <a:lnTo>
                  <a:pt x="661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5"/>
                </a:lnTo>
                <a:lnTo>
                  <a:pt x="660" y="434"/>
                </a:lnTo>
                <a:lnTo>
                  <a:pt x="660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60" y="434"/>
                </a:lnTo>
                <a:lnTo>
                  <a:pt x="660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3"/>
                </a:lnTo>
                <a:lnTo>
                  <a:pt x="659" y="434"/>
                </a:lnTo>
                <a:lnTo>
                  <a:pt x="659" y="434"/>
                </a:lnTo>
                <a:lnTo>
                  <a:pt x="659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8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4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3"/>
                </a:lnTo>
                <a:lnTo>
                  <a:pt x="657" y="432"/>
                </a:lnTo>
                <a:lnTo>
                  <a:pt x="657" y="432"/>
                </a:lnTo>
                <a:lnTo>
                  <a:pt x="657" y="432"/>
                </a:lnTo>
                <a:lnTo>
                  <a:pt x="657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2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6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3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5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4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4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3" y="435"/>
                </a:lnTo>
                <a:lnTo>
                  <a:pt x="652" y="435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2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1" y="434"/>
                </a:lnTo>
                <a:lnTo>
                  <a:pt x="650" y="434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3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50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2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9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1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2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8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4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7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3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6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5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2"/>
                </a:lnTo>
                <a:lnTo>
                  <a:pt x="644" y="433"/>
                </a:lnTo>
                <a:lnTo>
                  <a:pt x="644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3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3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4" y="434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5"/>
                </a:lnTo>
                <a:lnTo>
                  <a:pt x="643" y="434"/>
                </a:lnTo>
                <a:lnTo>
                  <a:pt x="643" y="434"/>
                </a:lnTo>
                <a:lnTo>
                  <a:pt x="643" y="434"/>
                </a:lnTo>
                <a:lnTo>
                  <a:pt x="643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4"/>
                </a:lnTo>
                <a:lnTo>
                  <a:pt x="642" y="433"/>
                </a:lnTo>
                <a:lnTo>
                  <a:pt x="642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3"/>
                </a:lnTo>
                <a:lnTo>
                  <a:pt x="641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40" y="432"/>
                </a:lnTo>
                <a:lnTo>
                  <a:pt x="639" y="432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9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8" y="431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7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6" y="430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5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9"/>
                </a:lnTo>
                <a:lnTo>
                  <a:pt x="634" y="428"/>
                </a:lnTo>
                <a:lnTo>
                  <a:pt x="634" y="428"/>
                </a:lnTo>
                <a:lnTo>
                  <a:pt x="634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3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8"/>
                </a:lnTo>
                <a:lnTo>
                  <a:pt x="632" y="427"/>
                </a:lnTo>
                <a:lnTo>
                  <a:pt x="632" y="427"/>
                </a:lnTo>
                <a:lnTo>
                  <a:pt x="631" y="427"/>
                </a:lnTo>
                <a:lnTo>
                  <a:pt x="631" y="427"/>
                </a:lnTo>
                <a:lnTo>
                  <a:pt x="630" y="427"/>
                </a:lnTo>
                <a:lnTo>
                  <a:pt x="630" y="427"/>
                </a:lnTo>
                <a:lnTo>
                  <a:pt x="630" y="427"/>
                </a:lnTo>
                <a:lnTo>
                  <a:pt x="630" y="426"/>
                </a:lnTo>
                <a:lnTo>
                  <a:pt x="630" y="426"/>
                </a:lnTo>
                <a:lnTo>
                  <a:pt x="629" y="426"/>
                </a:lnTo>
                <a:lnTo>
                  <a:pt x="629" y="426"/>
                </a:lnTo>
                <a:lnTo>
                  <a:pt x="628" y="426"/>
                </a:lnTo>
                <a:lnTo>
                  <a:pt x="628" y="426"/>
                </a:lnTo>
                <a:lnTo>
                  <a:pt x="628" y="425"/>
                </a:lnTo>
                <a:lnTo>
                  <a:pt x="628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7" y="425"/>
                </a:lnTo>
                <a:lnTo>
                  <a:pt x="626" y="425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6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4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3"/>
                </a:lnTo>
                <a:lnTo>
                  <a:pt x="623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2" y="422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1"/>
                </a:lnTo>
                <a:lnTo>
                  <a:pt x="621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20"/>
                </a:lnTo>
                <a:lnTo>
                  <a:pt x="620" y="419"/>
                </a:lnTo>
                <a:lnTo>
                  <a:pt x="620" y="419"/>
                </a:lnTo>
                <a:lnTo>
                  <a:pt x="620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9"/>
                </a:lnTo>
                <a:lnTo>
                  <a:pt x="619" y="418"/>
                </a:lnTo>
                <a:lnTo>
                  <a:pt x="619" y="418"/>
                </a:lnTo>
                <a:lnTo>
                  <a:pt x="619" y="418"/>
                </a:lnTo>
                <a:lnTo>
                  <a:pt x="619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8"/>
                </a:lnTo>
                <a:lnTo>
                  <a:pt x="618" y="417"/>
                </a:lnTo>
                <a:lnTo>
                  <a:pt x="618" y="417"/>
                </a:lnTo>
                <a:lnTo>
                  <a:pt x="618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7" y="417"/>
                </a:lnTo>
                <a:lnTo>
                  <a:pt x="616" y="417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6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6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5" y="415"/>
                </a:lnTo>
                <a:lnTo>
                  <a:pt x="614" y="415"/>
                </a:lnTo>
                <a:lnTo>
                  <a:pt x="614" y="415"/>
                </a:lnTo>
                <a:lnTo>
                  <a:pt x="614" y="415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4" y="414"/>
                </a:lnTo>
                <a:lnTo>
                  <a:pt x="613" y="414"/>
                </a:lnTo>
                <a:lnTo>
                  <a:pt x="613" y="414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2" y="413"/>
                </a:lnTo>
                <a:lnTo>
                  <a:pt x="612" y="413"/>
                </a:lnTo>
                <a:lnTo>
                  <a:pt x="612" y="412"/>
                </a:lnTo>
                <a:lnTo>
                  <a:pt x="612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1" y="412"/>
                </a:lnTo>
                <a:lnTo>
                  <a:pt x="610" y="412"/>
                </a:lnTo>
                <a:lnTo>
                  <a:pt x="610" y="412"/>
                </a:lnTo>
                <a:lnTo>
                  <a:pt x="610" y="412"/>
                </a:lnTo>
                <a:lnTo>
                  <a:pt x="610" y="411"/>
                </a:lnTo>
                <a:lnTo>
                  <a:pt x="610" y="411"/>
                </a:lnTo>
                <a:lnTo>
                  <a:pt x="610" y="411"/>
                </a:lnTo>
                <a:lnTo>
                  <a:pt x="610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9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8" y="411"/>
                </a:lnTo>
                <a:lnTo>
                  <a:pt x="607" y="411"/>
                </a:lnTo>
                <a:lnTo>
                  <a:pt x="607" y="411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7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0"/>
                </a:lnTo>
                <a:lnTo>
                  <a:pt x="606" y="411"/>
                </a:lnTo>
                <a:lnTo>
                  <a:pt x="606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5" y="411"/>
                </a:lnTo>
                <a:lnTo>
                  <a:pt x="604" y="411"/>
                </a:lnTo>
                <a:lnTo>
                  <a:pt x="604" y="411"/>
                </a:lnTo>
                <a:lnTo>
                  <a:pt x="604" y="411"/>
                </a:lnTo>
                <a:lnTo>
                  <a:pt x="604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3" y="411"/>
                </a:lnTo>
                <a:lnTo>
                  <a:pt x="602" y="411"/>
                </a:lnTo>
                <a:lnTo>
                  <a:pt x="602" y="411"/>
                </a:lnTo>
                <a:lnTo>
                  <a:pt x="602" y="411"/>
                </a:lnTo>
                <a:lnTo>
                  <a:pt x="602" y="411"/>
                </a:lnTo>
                <a:lnTo>
                  <a:pt x="601" y="411"/>
                </a:lnTo>
                <a:lnTo>
                  <a:pt x="601" y="411"/>
                </a:lnTo>
                <a:lnTo>
                  <a:pt x="601" y="411"/>
                </a:lnTo>
                <a:lnTo>
                  <a:pt x="601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600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1"/>
                </a:lnTo>
                <a:lnTo>
                  <a:pt x="599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7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6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5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4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3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2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10"/>
                </a:lnTo>
                <a:lnTo>
                  <a:pt x="591" y="409"/>
                </a:lnTo>
                <a:lnTo>
                  <a:pt x="591" y="409"/>
                </a:lnTo>
                <a:lnTo>
                  <a:pt x="591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9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90" y="408"/>
                </a:lnTo>
                <a:lnTo>
                  <a:pt x="589" y="408"/>
                </a:lnTo>
                <a:lnTo>
                  <a:pt x="589" y="408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9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8" y="407"/>
                </a:lnTo>
                <a:lnTo>
                  <a:pt x="587" y="408"/>
                </a:lnTo>
                <a:lnTo>
                  <a:pt x="587" y="409"/>
                </a:lnTo>
                <a:lnTo>
                  <a:pt x="587" y="410"/>
                </a:lnTo>
                <a:lnTo>
                  <a:pt x="587" y="411"/>
                </a:lnTo>
                <a:lnTo>
                  <a:pt x="587" y="411"/>
                </a:lnTo>
                <a:lnTo>
                  <a:pt x="587" y="411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6" y="412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3"/>
                </a:lnTo>
                <a:lnTo>
                  <a:pt x="585" y="412"/>
                </a:lnTo>
                <a:lnTo>
                  <a:pt x="585" y="412"/>
                </a:lnTo>
                <a:lnTo>
                  <a:pt x="585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4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3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3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2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2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1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80" y="411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10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9" y="409"/>
                </a:lnTo>
                <a:lnTo>
                  <a:pt x="578" y="409"/>
                </a:lnTo>
                <a:lnTo>
                  <a:pt x="578" y="409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8" y="408"/>
                </a:lnTo>
                <a:lnTo>
                  <a:pt x="579" y="408"/>
                </a:lnTo>
                <a:lnTo>
                  <a:pt x="579" y="407"/>
                </a:lnTo>
                <a:lnTo>
                  <a:pt x="579" y="407"/>
                </a:lnTo>
                <a:lnTo>
                  <a:pt x="579" y="407"/>
                </a:lnTo>
                <a:lnTo>
                  <a:pt x="579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7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6"/>
                </a:lnTo>
                <a:lnTo>
                  <a:pt x="577" y="405"/>
                </a:lnTo>
                <a:lnTo>
                  <a:pt x="572" y="408"/>
                </a:lnTo>
                <a:lnTo>
                  <a:pt x="572" y="408"/>
                </a:lnTo>
                <a:lnTo>
                  <a:pt x="566" y="411"/>
                </a:lnTo>
                <a:lnTo>
                  <a:pt x="566" y="411"/>
                </a:lnTo>
                <a:lnTo>
                  <a:pt x="566" y="411"/>
                </a:lnTo>
                <a:lnTo>
                  <a:pt x="566" y="411"/>
                </a:lnTo>
                <a:lnTo>
                  <a:pt x="566" y="410"/>
                </a:lnTo>
                <a:lnTo>
                  <a:pt x="566" y="410"/>
                </a:lnTo>
                <a:lnTo>
                  <a:pt x="566" y="408"/>
                </a:lnTo>
                <a:lnTo>
                  <a:pt x="565" y="407"/>
                </a:lnTo>
                <a:lnTo>
                  <a:pt x="564" y="406"/>
                </a:lnTo>
                <a:lnTo>
                  <a:pt x="564" y="406"/>
                </a:lnTo>
                <a:lnTo>
                  <a:pt x="564" y="406"/>
                </a:lnTo>
                <a:lnTo>
                  <a:pt x="564" y="406"/>
                </a:lnTo>
                <a:lnTo>
                  <a:pt x="563" y="406"/>
                </a:lnTo>
                <a:lnTo>
                  <a:pt x="563" y="406"/>
                </a:lnTo>
                <a:lnTo>
                  <a:pt x="562" y="406"/>
                </a:lnTo>
                <a:lnTo>
                  <a:pt x="562" y="406"/>
                </a:lnTo>
                <a:lnTo>
                  <a:pt x="562" y="406"/>
                </a:lnTo>
                <a:lnTo>
                  <a:pt x="561" y="406"/>
                </a:lnTo>
                <a:lnTo>
                  <a:pt x="561" y="406"/>
                </a:lnTo>
                <a:lnTo>
                  <a:pt x="560" y="406"/>
                </a:lnTo>
                <a:lnTo>
                  <a:pt x="560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5"/>
                </a:lnTo>
                <a:lnTo>
                  <a:pt x="558" y="406"/>
                </a:lnTo>
                <a:lnTo>
                  <a:pt x="558" y="406"/>
                </a:lnTo>
                <a:lnTo>
                  <a:pt x="558" y="406"/>
                </a:lnTo>
                <a:lnTo>
                  <a:pt x="558" y="406"/>
                </a:lnTo>
                <a:lnTo>
                  <a:pt x="557" y="407"/>
                </a:lnTo>
                <a:lnTo>
                  <a:pt x="557" y="407"/>
                </a:lnTo>
                <a:lnTo>
                  <a:pt x="557" y="408"/>
                </a:lnTo>
                <a:lnTo>
                  <a:pt x="556" y="409"/>
                </a:lnTo>
                <a:lnTo>
                  <a:pt x="556" y="410"/>
                </a:lnTo>
                <a:lnTo>
                  <a:pt x="555" y="411"/>
                </a:lnTo>
                <a:lnTo>
                  <a:pt x="555" y="411"/>
                </a:lnTo>
                <a:lnTo>
                  <a:pt x="554" y="412"/>
                </a:lnTo>
                <a:lnTo>
                  <a:pt x="554" y="412"/>
                </a:lnTo>
                <a:lnTo>
                  <a:pt x="553" y="414"/>
                </a:lnTo>
                <a:lnTo>
                  <a:pt x="553" y="414"/>
                </a:lnTo>
                <a:lnTo>
                  <a:pt x="553" y="415"/>
                </a:lnTo>
                <a:lnTo>
                  <a:pt x="552" y="416"/>
                </a:lnTo>
                <a:lnTo>
                  <a:pt x="552" y="417"/>
                </a:lnTo>
                <a:lnTo>
                  <a:pt x="552" y="417"/>
                </a:lnTo>
                <a:lnTo>
                  <a:pt x="552" y="417"/>
                </a:lnTo>
                <a:lnTo>
                  <a:pt x="551" y="418"/>
                </a:lnTo>
                <a:lnTo>
                  <a:pt x="551" y="418"/>
                </a:lnTo>
                <a:lnTo>
                  <a:pt x="551" y="419"/>
                </a:lnTo>
                <a:lnTo>
                  <a:pt x="550" y="419"/>
                </a:lnTo>
                <a:lnTo>
                  <a:pt x="550" y="420"/>
                </a:lnTo>
                <a:lnTo>
                  <a:pt x="550" y="420"/>
                </a:lnTo>
                <a:lnTo>
                  <a:pt x="550" y="420"/>
                </a:lnTo>
                <a:lnTo>
                  <a:pt x="549" y="421"/>
                </a:lnTo>
                <a:lnTo>
                  <a:pt x="549" y="423"/>
                </a:lnTo>
                <a:lnTo>
                  <a:pt x="549" y="423"/>
                </a:lnTo>
                <a:lnTo>
                  <a:pt x="549" y="423"/>
                </a:lnTo>
                <a:lnTo>
                  <a:pt x="548" y="424"/>
                </a:lnTo>
                <a:lnTo>
                  <a:pt x="548" y="424"/>
                </a:lnTo>
                <a:lnTo>
                  <a:pt x="547" y="424"/>
                </a:lnTo>
                <a:lnTo>
                  <a:pt x="547" y="425"/>
                </a:lnTo>
                <a:lnTo>
                  <a:pt x="547" y="425"/>
                </a:lnTo>
                <a:lnTo>
                  <a:pt x="547" y="425"/>
                </a:lnTo>
                <a:lnTo>
                  <a:pt x="547" y="425"/>
                </a:lnTo>
                <a:lnTo>
                  <a:pt x="547" y="426"/>
                </a:lnTo>
                <a:lnTo>
                  <a:pt x="547" y="426"/>
                </a:lnTo>
                <a:lnTo>
                  <a:pt x="546" y="426"/>
                </a:lnTo>
                <a:lnTo>
                  <a:pt x="546" y="426"/>
                </a:lnTo>
                <a:lnTo>
                  <a:pt x="546" y="427"/>
                </a:lnTo>
                <a:lnTo>
                  <a:pt x="546" y="427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5" y="428"/>
                </a:lnTo>
                <a:lnTo>
                  <a:pt x="546" y="428"/>
                </a:lnTo>
                <a:lnTo>
                  <a:pt x="546" y="428"/>
                </a:lnTo>
                <a:lnTo>
                  <a:pt x="546" y="428"/>
                </a:lnTo>
                <a:lnTo>
                  <a:pt x="546" y="429"/>
                </a:lnTo>
                <a:lnTo>
                  <a:pt x="546" y="429"/>
                </a:lnTo>
                <a:lnTo>
                  <a:pt x="546" y="429"/>
                </a:lnTo>
                <a:lnTo>
                  <a:pt x="546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7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29"/>
                </a:lnTo>
                <a:lnTo>
                  <a:pt x="548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49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0" y="430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1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2" y="431"/>
                </a:lnTo>
                <a:lnTo>
                  <a:pt x="553" y="431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3" y="432"/>
                </a:lnTo>
                <a:lnTo>
                  <a:pt x="554" y="432"/>
                </a:lnTo>
                <a:lnTo>
                  <a:pt x="553" y="434"/>
                </a:lnTo>
                <a:lnTo>
                  <a:pt x="550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1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9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2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3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4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5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6" y="438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7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8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59" y="437"/>
                </a:lnTo>
                <a:lnTo>
                  <a:pt x="560" y="437"/>
                </a:lnTo>
                <a:lnTo>
                  <a:pt x="560" y="437"/>
                </a:lnTo>
                <a:lnTo>
                  <a:pt x="560" y="437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0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1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2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3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4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5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7" y="438"/>
                </a:lnTo>
                <a:lnTo>
                  <a:pt x="568" y="438"/>
                </a:lnTo>
                <a:lnTo>
                  <a:pt x="568" y="438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8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69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0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1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9"/>
                </a:lnTo>
                <a:lnTo>
                  <a:pt x="573" y="438"/>
                </a:lnTo>
                <a:lnTo>
                  <a:pt x="573" y="439"/>
                </a:lnTo>
                <a:lnTo>
                  <a:pt x="573" y="439"/>
                </a:lnTo>
                <a:lnTo>
                  <a:pt x="572" y="439"/>
                </a:lnTo>
                <a:lnTo>
                  <a:pt x="572" y="439"/>
                </a:lnTo>
                <a:lnTo>
                  <a:pt x="572" y="440"/>
                </a:lnTo>
                <a:lnTo>
                  <a:pt x="572" y="441"/>
                </a:lnTo>
                <a:lnTo>
                  <a:pt x="571" y="441"/>
                </a:lnTo>
                <a:lnTo>
                  <a:pt x="571" y="442"/>
                </a:lnTo>
                <a:lnTo>
                  <a:pt x="571" y="442"/>
                </a:lnTo>
                <a:lnTo>
                  <a:pt x="571" y="442"/>
                </a:lnTo>
                <a:lnTo>
                  <a:pt x="571" y="443"/>
                </a:lnTo>
                <a:lnTo>
                  <a:pt x="571" y="443"/>
                </a:lnTo>
                <a:lnTo>
                  <a:pt x="571" y="444"/>
                </a:lnTo>
                <a:lnTo>
                  <a:pt x="571" y="444"/>
                </a:lnTo>
                <a:lnTo>
                  <a:pt x="572" y="444"/>
                </a:lnTo>
                <a:lnTo>
                  <a:pt x="572" y="445"/>
                </a:lnTo>
                <a:lnTo>
                  <a:pt x="572" y="445"/>
                </a:lnTo>
                <a:lnTo>
                  <a:pt x="572" y="445"/>
                </a:lnTo>
                <a:lnTo>
                  <a:pt x="572" y="446"/>
                </a:lnTo>
                <a:lnTo>
                  <a:pt x="572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6"/>
                </a:lnTo>
                <a:lnTo>
                  <a:pt x="573" y="447"/>
                </a:lnTo>
                <a:lnTo>
                  <a:pt x="573" y="447"/>
                </a:lnTo>
                <a:lnTo>
                  <a:pt x="573" y="447"/>
                </a:lnTo>
                <a:lnTo>
                  <a:pt x="573" y="447"/>
                </a:lnTo>
                <a:lnTo>
                  <a:pt x="574" y="447"/>
                </a:lnTo>
                <a:lnTo>
                  <a:pt x="574" y="447"/>
                </a:lnTo>
                <a:lnTo>
                  <a:pt x="574" y="447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4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5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6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7" y="448"/>
                </a:lnTo>
                <a:lnTo>
                  <a:pt x="578" y="448"/>
                </a:lnTo>
                <a:lnTo>
                  <a:pt x="578" y="448"/>
                </a:lnTo>
                <a:lnTo>
                  <a:pt x="578" y="448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7"/>
                </a:lnTo>
                <a:lnTo>
                  <a:pt x="579" y="446"/>
                </a:lnTo>
                <a:lnTo>
                  <a:pt x="580" y="446"/>
                </a:lnTo>
                <a:lnTo>
                  <a:pt x="580" y="447"/>
                </a:lnTo>
                <a:lnTo>
                  <a:pt x="580" y="447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0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1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2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3" y="446"/>
                </a:lnTo>
                <a:lnTo>
                  <a:pt x="582" y="448"/>
                </a:lnTo>
                <a:lnTo>
                  <a:pt x="581" y="449"/>
                </a:lnTo>
                <a:lnTo>
                  <a:pt x="579" y="450"/>
                </a:lnTo>
                <a:lnTo>
                  <a:pt x="578" y="450"/>
                </a:lnTo>
                <a:lnTo>
                  <a:pt x="578" y="450"/>
                </a:lnTo>
                <a:lnTo>
                  <a:pt x="577" y="450"/>
                </a:lnTo>
                <a:lnTo>
                  <a:pt x="574" y="450"/>
                </a:lnTo>
                <a:lnTo>
                  <a:pt x="570" y="449"/>
                </a:lnTo>
                <a:lnTo>
                  <a:pt x="570" y="449"/>
                </a:lnTo>
                <a:lnTo>
                  <a:pt x="568" y="448"/>
                </a:lnTo>
                <a:lnTo>
                  <a:pt x="568" y="448"/>
                </a:lnTo>
                <a:lnTo>
                  <a:pt x="567" y="448"/>
                </a:lnTo>
                <a:lnTo>
                  <a:pt x="567" y="448"/>
                </a:lnTo>
                <a:lnTo>
                  <a:pt x="566" y="448"/>
                </a:lnTo>
                <a:lnTo>
                  <a:pt x="566" y="448"/>
                </a:lnTo>
                <a:lnTo>
                  <a:pt x="566" y="448"/>
                </a:lnTo>
                <a:lnTo>
                  <a:pt x="566" y="448"/>
                </a:lnTo>
                <a:lnTo>
                  <a:pt x="564" y="448"/>
                </a:lnTo>
                <a:lnTo>
                  <a:pt x="564" y="448"/>
                </a:lnTo>
                <a:lnTo>
                  <a:pt x="564" y="448"/>
                </a:lnTo>
                <a:lnTo>
                  <a:pt x="558" y="448"/>
                </a:lnTo>
                <a:lnTo>
                  <a:pt x="557" y="448"/>
                </a:lnTo>
                <a:lnTo>
                  <a:pt x="557" y="448"/>
                </a:lnTo>
                <a:lnTo>
                  <a:pt x="557" y="448"/>
                </a:lnTo>
                <a:lnTo>
                  <a:pt x="557" y="448"/>
                </a:lnTo>
                <a:lnTo>
                  <a:pt x="555" y="448"/>
                </a:lnTo>
                <a:lnTo>
                  <a:pt x="555" y="449"/>
                </a:lnTo>
                <a:lnTo>
                  <a:pt x="554" y="449"/>
                </a:lnTo>
                <a:lnTo>
                  <a:pt x="554" y="449"/>
                </a:lnTo>
                <a:lnTo>
                  <a:pt x="554" y="449"/>
                </a:lnTo>
                <a:lnTo>
                  <a:pt x="554" y="449"/>
                </a:lnTo>
                <a:lnTo>
                  <a:pt x="553" y="449"/>
                </a:lnTo>
                <a:lnTo>
                  <a:pt x="552" y="449"/>
                </a:lnTo>
                <a:lnTo>
                  <a:pt x="551" y="449"/>
                </a:lnTo>
                <a:lnTo>
                  <a:pt x="550" y="449"/>
                </a:lnTo>
                <a:lnTo>
                  <a:pt x="550" y="449"/>
                </a:lnTo>
                <a:lnTo>
                  <a:pt x="550" y="449"/>
                </a:lnTo>
                <a:lnTo>
                  <a:pt x="550" y="450"/>
                </a:lnTo>
                <a:lnTo>
                  <a:pt x="549" y="450"/>
                </a:lnTo>
                <a:lnTo>
                  <a:pt x="549" y="450"/>
                </a:lnTo>
                <a:lnTo>
                  <a:pt x="548" y="450"/>
                </a:lnTo>
                <a:lnTo>
                  <a:pt x="546" y="450"/>
                </a:lnTo>
                <a:lnTo>
                  <a:pt x="546" y="450"/>
                </a:lnTo>
                <a:lnTo>
                  <a:pt x="546" y="451"/>
                </a:lnTo>
                <a:lnTo>
                  <a:pt x="545" y="451"/>
                </a:lnTo>
                <a:lnTo>
                  <a:pt x="545" y="452"/>
                </a:lnTo>
                <a:lnTo>
                  <a:pt x="545" y="452"/>
                </a:lnTo>
                <a:lnTo>
                  <a:pt x="545" y="452"/>
                </a:lnTo>
                <a:lnTo>
                  <a:pt x="545" y="452"/>
                </a:lnTo>
                <a:lnTo>
                  <a:pt x="544" y="452"/>
                </a:lnTo>
                <a:lnTo>
                  <a:pt x="544" y="453"/>
                </a:lnTo>
                <a:lnTo>
                  <a:pt x="544" y="453"/>
                </a:lnTo>
                <a:lnTo>
                  <a:pt x="544" y="454"/>
                </a:lnTo>
                <a:lnTo>
                  <a:pt x="544" y="455"/>
                </a:lnTo>
                <a:lnTo>
                  <a:pt x="544" y="455"/>
                </a:lnTo>
                <a:lnTo>
                  <a:pt x="544" y="455"/>
                </a:lnTo>
                <a:lnTo>
                  <a:pt x="544" y="455"/>
                </a:lnTo>
                <a:lnTo>
                  <a:pt x="544" y="456"/>
                </a:lnTo>
                <a:lnTo>
                  <a:pt x="544" y="456"/>
                </a:lnTo>
                <a:lnTo>
                  <a:pt x="544" y="456"/>
                </a:lnTo>
                <a:lnTo>
                  <a:pt x="544" y="457"/>
                </a:lnTo>
                <a:lnTo>
                  <a:pt x="544" y="457"/>
                </a:lnTo>
                <a:lnTo>
                  <a:pt x="544" y="457"/>
                </a:lnTo>
                <a:lnTo>
                  <a:pt x="544" y="458"/>
                </a:lnTo>
                <a:lnTo>
                  <a:pt x="544" y="458"/>
                </a:lnTo>
                <a:lnTo>
                  <a:pt x="544" y="459"/>
                </a:lnTo>
                <a:lnTo>
                  <a:pt x="544" y="460"/>
                </a:lnTo>
                <a:lnTo>
                  <a:pt x="543" y="461"/>
                </a:lnTo>
                <a:lnTo>
                  <a:pt x="543" y="462"/>
                </a:lnTo>
                <a:lnTo>
                  <a:pt x="543" y="462"/>
                </a:lnTo>
                <a:lnTo>
                  <a:pt x="543" y="463"/>
                </a:lnTo>
                <a:lnTo>
                  <a:pt x="543" y="463"/>
                </a:lnTo>
                <a:lnTo>
                  <a:pt x="543" y="463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3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4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5"/>
                </a:lnTo>
                <a:lnTo>
                  <a:pt x="542" y="466"/>
                </a:lnTo>
                <a:lnTo>
                  <a:pt x="542" y="466"/>
                </a:lnTo>
                <a:lnTo>
                  <a:pt x="542" y="466"/>
                </a:lnTo>
                <a:lnTo>
                  <a:pt x="542" y="466"/>
                </a:lnTo>
                <a:lnTo>
                  <a:pt x="542" y="467"/>
                </a:lnTo>
                <a:lnTo>
                  <a:pt x="542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7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3" y="468"/>
                </a:lnTo>
                <a:lnTo>
                  <a:pt x="542" y="469"/>
                </a:lnTo>
                <a:lnTo>
                  <a:pt x="541" y="470"/>
                </a:lnTo>
                <a:lnTo>
                  <a:pt x="541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1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2"/>
                </a:lnTo>
                <a:lnTo>
                  <a:pt x="540" y="473"/>
                </a:lnTo>
                <a:lnTo>
                  <a:pt x="539" y="473"/>
                </a:lnTo>
                <a:lnTo>
                  <a:pt x="539" y="474"/>
                </a:lnTo>
                <a:lnTo>
                  <a:pt x="539" y="474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9" y="475"/>
                </a:lnTo>
                <a:lnTo>
                  <a:pt x="538" y="475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6"/>
                </a:lnTo>
                <a:lnTo>
                  <a:pt x="538" y="477"/>
                </a:lnTo>
                <a:lnTo>
                  <a:pt x="538" y="477"/>
                </a:lnTo>
                <a:lnTo>
                  <a:pt x="537" y="476"/>
                </a:lnTo>
                <a:lnTo>
                  <a:pt x="536" y="476"/>
                </a:lnTo>
                <a:lnTo>
                  <a:pt x="536" y="477"/>
                </a:lnTo>
                <a:lnTo>
                  <a:pt x="536" y="477"/>
                </a:lnTo>
                <a:lnTo>
                  <a:pt x="536" y="478"/>
                </a:lnTo>
                <a:lnTo>
                  <a:pt x="536" y="479"/>
                </a:lnTo>
                <a:lnTo>
                  <a:pt x="536" y="480"/>
                </a:lnTo>
                <a:lnTo>
                  <a:pt x="536" y="482"/>
                </a:lnTo>
                <a:lnTo>
                  <a:pt x="536" y="482"/>
                </a:lnTo>
                <a:lnTo>
                  <a:pt x="536" y="483"/>
                </a:lnTo>
                <a:lnTo>
                  <a:pt x="536" y="483"/>
                </a:lnTo>
                <a:lnTo>
                  <a:pt x="536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4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5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5" y="486"/>
                </a:lnTo>
                <a:lnTo>
                  <a:pt x="536" y="486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6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7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8" y="487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39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0" y="488"/>
                </a:lnTo>
                <a:lnTo>
                  <a:pt x="541" y="488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1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2" y="489"/>
                </a:lnTo>
                <a:lnTo>
                  <a:pt x="543" y="489"/>
                </a:lnTo>
                <a:lnTo>
                  <a:pt x="543" y="489"/>
                </a:lnTo>
                <a:lnTo>
                  <a:pt x="543" y="489"/>
                </a:lnTo>
                <a:lnTo>
                  <a:pt x="543" y="490"/>
                </a:lnTo>
                <a:lnTo>
                  <a:pt x="543" y="490"/>
                </a:lnTo>
                <a:lnTo>
                  <a:pt x="543" y="490"/>
                </a:lnTo>
                <a:lnTo>
                  <a:pt x="543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4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5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0"/>
                </a:lnTo>
                <a:lnTo>
                  <a:pt x="546" y="491"/>
                </a:lnTo>
                <a:lnTo>
                  <a:pt x="546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1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1"/>
                </a:lnTo>
                <a:lnTo>
                  <a:pt x="548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2"/>
                </a:lnTo>
                <a:lnTo>
                  <a:pt x="547" y="493"/>
                </a:lnTo>
                <a:lnTo>
                  <a:pt x="547" y="493"/>
                </a:lnTo>
                <a:lnTo>
                  <a:pt x="547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6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3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5" y="494"/>
                </a:lnTo>
                <a:lnTo>
                  <a:pt x="544" y="494"/>
                </a:lnTo>
                <a:lnTo>
                  <a:pt x="544" y="494"/>
                </a:lnTo>
                <a:lnTo>
                  <a:pt x="544" y="494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4" y="493"/>
                </a:lnTo>
                <a:lnTo>
                  <a:pt x="543" y="493"/>
                </a:lnTo>
                <a:lnTo>
                  <a:pt x="543" y="493"/>
                </a:lnTo>
                <a:lnTo>
                  <a:pt x="543" y="493"/>
                </a:lnTo>
                <a:lnTo>
                  <a:pt x="543" y="494"/>
                </a:lnTo>
                <a:lnTo>
                  <a:pt x="543" y="494"/>
                </a:lnTo>
                <a:lnTo>
                  <a:pt x="543" y="494"/>
                </a:lnTo>
                <a:lnTo>
                  <a:pt x="543" y="494"/>
                </a:lnTo>
                <a:lnTo>
                  <a:pt x="542" y="494"/>
                </a:lnTo>
                <a:lnTo>
                  <a:pt x="542" y="494"/>
                </a:lnTo>
                <a:lnTo>
                  <a:pt x="542" y="493"/>
                </a:lnTo>
                <a:lnTo>
                  <a:pt x="542" y="493"/>
                </a:lnTo>
                <a:lnTo>
                  <a:pt x="541" y="493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1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2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40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9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8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7" y="493"/>
                </a:lnTo>
                <a:lnTo>
                  <a:pt x="536" y="494"/>
                </a:lnTo>
                <a:lnTo>
                  <a:pt x="536" y="494"/>
                </a:lnTo>
                <a:lnTo>
                  <a:pt x="536" y="494"/>
                </a:lnTo>
                <a:lnTo>
                  <a:pt x="536" y="495"/>
                </a:lnTo>
                <a:lnTo>
                  <a:pt x="536" y="497"/>
                </a:lnTo>
                <a:lnTo>
                  <a:pt x="536" y="497"/>
                </a:lnTo>
                <a:lnTo>
                  <a:pt x="536" y="497"/>
                </a:lnTo>
                <a:lnTo>
                  <a:pt x="536" y="498"/>
                </a:lnTo>
                <a:lnTo>
                  <a:pt x="536" y="498"/>
                </a:lnTo>
                <a:lnTo>
                  <a:pt x="536" y="498"/>
                </a:lnTo>
                <a:lnTo>
                  <a:pt x="537" y="498"/>
                </a:lnTo>
                <a:lnTo>
                  <a:pt x="537" y="498"/>
                </a:lnTo>
                <a:lnTo>
                  <a:pt x="537" y="498"/>
                </a:lnTo>
                <a:lnTo>
                  <a:pt x="537" y="498"/>
                </a:lnTo>
                <a:lnTo>
                  <a:pt x="538" y="498"/>
                </a:lnTo>
                <a:lnTo>
                  <a:pt x="538" y="498"/>
                </a:lnTo>
                <a:lnTo>
                  <a:pt x="538" y="498"/>
                </a:lnTo>
                <a:lnTo>
                  <a:pt x="538" y="498"/>
                </a:lnTo>
                <a:lnTo>
                  <a:pt x="539" y="497"/>
                </a:lnTo>
                <a:lnTo>
                  <a:pt x="539" y="497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39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0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1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2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499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1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0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40" y="501"/>
                </a:lnTo>
                <a:lnTo>
                  <a:pt x="539" y="501"/>
                </a:lnTo>
                <a:lnTo>
                  <a:pt x="539" y="501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9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8" y="502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7" y="503"/>
                </a:lnTo>
                <a:lnTo>
                  <a:pt x="536" y="503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6" y="504"/>
                </a:lnTo>
                <a:lnTo>
                  <a:pt x="535" y="504"/>
                </a:lnTo>
                <a:lnTo>
                  <a:pt x="535" y="504"/>
                </a:lnTo>
                <a:lnTo>
                  <a:pt x="534" y="504"/>
                </a:lnTo>
                <a:lnTo>
                  <a:pt x="534" y="504"/>
                </a:lnTo>
                <a:lnTo>
                  <a:pt x="534" y="504"/>
                </a:lnTo>
                <a:lnTo>
                  <a:pt x="533" y="504"/>
                </a:lnTo>
                <a:lnTo>
                  <a:pt x="532" y="505"/>
                </a:lnTo>
                <a:lnTo>
                  <a:pt x="531" y="505"/>
                </a:lnTo>
                <a:lnTo>
                  <a:pt x="531" y="505"/>
                </a:lnTo>
                <a:lnTo>
                  <a:pt x="531" y="506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0" y="507"/>
                </a:lnTo>
                <a:lnTo>
                  <a:pt x="531" y="508"/>
                </a:lnTo>
                <a:lnTo>
                  <a:pt x="531" y="508"/>
                </a:lnTo>
                <a:lnTo>
                  <a:pt x="532" y="509"/>
                </a:lnTo>
                <a:lnTo>
                  <a:pt x="531" y="509"/>
                </a:lnTo>
                <a:lnTo>
                  <a:pt x="532" y="509"/>
                </a:lnTo>
                <a:lnTo>
                  <a:pt x="532" y="509"/>
                </a:lnTo>
                <a:lnTo>
                  <a:pt x="531" y="509"/>
                </a:lnTo>
                <a:lnTo>
                  <a:pt x="530" y="509"/>
                </a:lnTo>
                <a:lnTo>
                  <a:pt x="530" y="510"/>
                </a:lnTo>
                <a:lnTo>
                  <a:pt x="529" y="509"/>
                </a:lnTo>
                <a:lnTo>
                  <a:pt x="529" y="509"/>
                </a:lnTo>
                <a:lnTo>
                  <a:pt x="529" y="509"/>
                </a:lnTo>
                <a:lnTo>
                  <a:pt x="529" y="509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8" y="510"/>
                </a:lnTo>
                <a:lnTo>
                  <a:pt x="527" y="510"/>
                </a:lnTo>
                <a:lnTo>
                  <a:pt x="525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1"/>
                </a:lnTo>
                <a:lnTo>
                  <a:pt x="524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2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3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4"/>
                </a:lnTo>
                <a:lnTo>
                  <a:pt x="525" y="515"/>
                </a:lnTo>
                <a:lnTo>
                  <a:pt x="525" y="515"/>
                </a:lnTo>
                <a:lnTo>
                  <a:pt x="525" y="515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5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6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7"/>
                </a:lnTo>
                <a:lnTo>
                  <a:pt x="526" y="518"/>
                </a:lnTo>
                <a:lnTo>
                  <a:pt x="526" y="518"/>
                </a:lnTo>
                <a:lnTo>
                  <a:pt x="525" y="518"/>
                </a:lnTo>
                <a:lnTo>
                  <a:pt x="525" y="518"/>
                </a:lnTo>
                <a:lnTo>
                  <a:pt x="524" y="518"/>
                </a:lnTo>
                <a:lnTo>
                  <a:pt x="524" y="518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7"/>
                </a:lnTo>
                <a:lnTo>
                  <a:pt x="523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8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7"/>
                </a:lnTo>
                <a:lnTo>
                  <a:pt x="522" y="518"/>
                </a:lnTo>
                <a:lnTo>
                  <a:pt x="521" y="518"/>
                </a:lnTo>
                <a:lnTo>
                  <a:pt x="521" y="518"/>
                </a:lnTo>
                <a:lnTo>
                  <a:pt x="521" y="518"/>
                </a:lnTo>
                <a:lnTo>
                  <a:pt x="522" y="518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2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19"/>
                </a:lnTo>
                <a:lnTo>
                  <a:pt x="521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20" y="520"/>
                </a:lnTo>
                <a:lnTo>
                  <a:pt x="519" y="520"/>
                </a:lnTo>
                <a:lnTo>
                  <a:pt x="519" y="520"/>
                </a:lnTo>
                <a:lnTo>
                  <a:pt x="519" y="520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9" y="521"/>
                </a:lnTo>
                <a:lnTo>
                  <a:pt x="518" y="521"/>
                </a:lnTo>
                <a:lnTo>
                  <a:pt x="518" y="521"/>
                </a:lnTo>
                <a:lnTo>
                  <a:pt x="518" y="522"/>
                </a:lnTo>
                <a:lnTo>
                  <a:pt x="518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2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3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7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4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5"/>
                </a:lnTo>
                <a:lnTo>
                  <a:pt x="516" y="526"/>
                </a:lnTo>
                <a:lnTo>
                  <a:pt x="516" y="526"/>
                </a:lnTo>
                <a:lnTo>
                  <a:pt x="516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6"/>
                </a:lnTo>
                <a:lnTo>
                  <a:pt x="515" y="527"/>
                </a:lnTo>
                <a:lnTo>
                  <a:pt x="515" y="527"/>
                </a:lnTo>
                <a:lnTo>
                  <a:pt x="515" y="526"/>
                </a:lnTo>
                <a:lnTo>
                  <a:pt x="515" y="526"/>
                </a:lnTo>
                <a:lnTo>
                  <a:pt x="514" y="526"/>
                </a:lnTo>
                <a:lnTo>
                  <a:pt x="514" y="526"/>
                </a:lnTo>
                <a:lnTo>
                  <a:pt x="514" y="526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7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4" y="528"/>
                </a:lnTo>
                <a:lnTo>
                  <a:pt x="515" y="528"/>
                </a:lnTo>
                <a:lnTo>
                  <a:pt x="515" y="528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5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29"/>
                </a:lnTo>
                <a:lnTo>
                  <a:pt x="516" y="530"/>
                </a:lnTo>
                <a:lnTo>
                  <a:pt x="516" y="530"/>
                </a:lnTo>
                <a:lnTo>
                  <a:pt x="516" y="530"/>
                </a:lnTo>
                <a:lnTo>
                  <a:pt x="516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7" y="530"/>
                </a:lnTo>
                <a:lnTo>
                  <a:pt x="518" y="530"/>
                </a:lnTo>
                <a:lnTo>
                  <a:pt x="518" y="530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1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2"/>
                </a:lnTo>
                <a:lnTo>
                  <a:pt x="518" y="533"/>
                </a:lnTo>
                <a:lnTo>
                  <a:pt x="518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7" y="533"/>
                </a:lnTo>
                <a:lnTo>
                  <a:pt x="518" y="533"/>
                </a:lnTo>
                <a:lnTo>
                  <a:pt x="518" y="533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8" y="534"/>
                </a:lnTo>
                <a:lnTo>
                  <a:pt x="519" y="534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5"/>
                </a:lnTo>
                <a:lnTo>
                  <a:pt x="519" y="536"/>
                </a:lnTo>
                <a:lnTo>
                  <a:pt x="518" y="536"/>
                </a:lnTo>
                <a:lnTo>
                  <a:pt x="515" y="538"/>
                </a:lnTo>
                <a:lnTo>
                  <a:pt x="515" y="538"/>
                </a:lnTo>
                <a:lnTo>
                  <a:pt x="514" y="539"/>
                </a:lnTo>
                <a:lnTo>
                  <a:pt x="513" y="540"/>
                </a:lnTo>
                <a:lnTo>
                  <a:pt x="512" y="540"/>
                </a:lnTo>
                <a:lnTo>
                  <a:pt x="512" y="540"/>
                </a:lnTo>
                <a:lnTo>
                  <a:pt x="511" y="541"/>
                </a:lnTo>
                <a:lnTo>
                  <a:pt x="509" y="542"/>
                </a:lnTo>
                <a:lnTo>
                  <a:pt x="508" y="543"/>
                </a:lnTo>
                <a:lnTo>
                  <a:pt x="507" y="543"/>
                </a:lnTo>
                <a:lnTo>
                  <a:pt x="506" y="544"/>
                </a:lnTo>
                <a:lnTo>
                  <a:pt x="504" y="545"/>
                </a:lnTo>
                <a:lnTo>
                  <a:pt x="501" y="546"/>
                </a:lnTo>
                <a:lnTo>
                  <a:pt x="501" y="547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9" y="548"/>
                </a:lnTo>
                <a:lnTo>
                  <a:pt x="498" y="548"/>
                </a:lnTo>
                <a:lnTo>
                  <a:pt x="498" y="548"/>
                </a:lnTo>
                <a:lnTo>
                  <a:pt x="498" y="548"/>
                </a:lnTo>
                <a:lnTo>
                  <a:pt x="498" y="549"/>
                </a:lnTo>
                <a:lnTo>
                  <a:pt x="496" y="549"/>
                </a:lnTo>
                <a:lnTo>
                  <a:pt x="494" y="551"/>
                </a:lnTo>
                <a:lnTo>
                  <a:pt x="492" y="552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9" y="553"/>
                </a:lnTo>
                <a:lnTo>
                  <a:pt x="483" y="556"/>
                </a:lnTo>
                <a:lnTo>
                  <a:pt x="481" y="558"/>
                </a:lnTo>
                <a:lnTo>
                  <a:pt x="477" y="560"/>
                </a:lnTo>
                <a:lnTo>
                  <a:pt x="477" y="560"/>
                </a:lnTo>
                <a:lnTo>
                  <a:pt x="477" y="560"/>
                </a:lnTo>
                <a:lnTo>
                  <a:pt x="477" y="560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3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2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4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3"/>
                </a:lnTo>
                <a:lnTo>
                  <a:pt x="471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70" y="562"/>
                </a:lnTo>
                <a:lnTo>
                  <a:pt x="469" y="562"/>
                </a:lnTo>
                <a:lnTo>
                  <a:pt x="469" y="562"/>
                </a:lnTo>
                <a:lnTo>
                  <a:pt x="469" y="562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9" y="561"/>
                </a:lnTo>
                <a:lnTo>
                  <a:pt x="468" y="561"/>
                </a:lnTo>
                <a:lnTo>
                  <a:pt x="468" y="561"/>
                </a:lnTo>
                <a:lnTo>
                  <a:pt x="468" y="561"/>
                </a:lnTo>
                <a:lnTo>
                  <a:pt x="468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1"/>
                </a:lnTo>
                <a:lnTo>
                  <a:pt x="467" y="560"/>
                </a:lnTo>
                <a:lnTo>
                  <a:pt x="467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8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7" y="560"/>
                </a:lnTo>
                <a:lnTo>
                  <a:pt x="466" y="560"/>
                </a:lnTo>
                <a:lnTo>
                  <a:pt x="466" y="560"/>
                </a:lnTo>
                <a:lnTo>
                  <a:pt x="466" y="559"/>
                </a:lnTo>
                <a:lnTo>
                  <a:pt x="465" y="559"/>
                </a:lnTo>
                <a:lnTo>
                  <a:pt x="465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4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3" y="558"/>
                </a:lnTo>
                <a:lnTo>
                  <a:pt x="462" y="558"/>
                </a:lnTo>
                <a:lnTo>
                  <a:pt x="462" y="558"/>
                </a:lnTo>
                <a:lnTo>
                  <a:pt x="462" y="558"/>
                </a:lnTo>
                <a:lnTo>
                  <a:pt x="462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0" y="558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60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8" y="556"/>
                </a:lnTo>
                <a:lnTo>
                  <a:pt x="458" y="556"/>
                </a:lnTo>
                <a:lnTo>
                  <a:pt x="458" y="556"/>
                </a:lnTo>
                <a:lnTo>
                  <a:pt x="458" y="556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7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7"/>
                </a:lnTo>
                <a:lnTo>
                  <a:pt x="456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8"/>
                </a:lnTo>
                <a:lnTo>
                  <a:pt x="455" y="559"/>
                </a:lnTo>
                <a:lnTo>
                  <a:pt x="455" y="559"/>
                </a:lnTo>
                <a:lnTo>
                  <a:pt x="455" y="559"/>
                </a:lnTo>
                <a:lnTo>
                  <a:pt x="455" y="560"/>
                </a:lnTo>
                <a:lnTo>
                  <a:pt x="455" y="560"/>
                </a:lnTo>
                <a:lnTo>
                  <a:pt x="455" y="560"/>
                </a:lnTo>
                <a:lnTo>
                  <a:pt x="454" y="560"/>
                </a:lnTo>
                <a:lnTo>
                  <a:pt x="454" y="560"/>
                </a:lnTo>
                <a:lnTo>
                  <a:pt x="454" y="561"/>
                </a:lnTo>
                <a:lnTo>
                  <a:pt x="454" y="561"/>
                </a:lnTo>
                <a:lnTo>
                  <a:pt x="454" y="561"/>
                </a:lnTo>
                <a:lnTo>
                  <a:pt x="454" y="561"/>
                </a:lnTo>
                <a:lnTo>
                  <a:pt x="453" y="561"/>
                </a:lnTo>
                <a:lnTo>
                  <a:pt x="453" y="562"/>
                </a:lnTo>
                <a:lnTo>
                  <a:pt x="453" y="562"/>
                </a:lnTo>
                <a:lnTo>
                  <a:pt x="453" y="563"/>
                </a:lnTo>
                <a:lnTo>
                  <a:pt x="453" y="563"/>
                </a:lnTo>
                <a:lnTo>
                  <a:pt x="452" y="563"/>
                </a:lnTo>
                <a:lnTo>
                  <a:pt x="452" y="563"/>
                </a:lnTo>
                <a:lnTo>
                  <a:pt x="452" y="563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4"/>
                </a:lnTo>
                <a:lnTo>
                  <a:pt x="452" y="565"/>
                </a:lnTo>
                <a:lnTo>
                  <a:pt x="452" y="565"/>
                </a:lnTo>
                <a:lnTo>
                  <a:pt x="452" y="565"/>
                </a:lnTo>
                <a:lnTo>
                  <a:pt x="452" y="565"/>
                </a:lnTo>
                <a:lnTo>
                  <a:pt x="452" y="566"/>
                </a:lnTo>
                <a:lnTo>
                  <a:pt x="451" y="566"/>
                </a:lnTo>
                <a:lnTo>
                  <a:pt x="451" y="566"/>
                </a:lnTo>
                <a:lnTo>
                  <a:pt x="451" y="566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1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7"/>
                </a:lnTo>
                <a:lnTo>
                  <a:pt x="450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8"/>
                </a:lnTo>
                <a:lnTo>
                  <a:pt x="449" y="569"/>
                </a:lnTo>
                <a:lnTo>
                  <a:pt x="449" y="569"/>
                </a:lnTo>
                <a:lnTo>
                  <a:pt x="449" y="569"/>
                </a:lnTo>
                <a:lnTo>
                  <a:pt x="449" y="569"/>
                </a:lnTo>
                <a:lnTo>
                  <a:pt x="449" y="570"/>
                </a:lnTo>
                <a:lnTo>
                  <a:pt x="449" y="570"/>
                </a:lnTo>
                <a:lnTo>
                  <a:pt x="449" y="570"/>
                </a:lnTo>
                <a:lnTo>
                  <a:pt x="449" y="570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9" y="571"/>
                </a:lnTo>
                <a:lnTo>
                  <a:pt x="448" y="571"/>
                </a:lnTo>
                <a:lnTo>
                  <a:pt x="448" y="572"/>
                </a:lnTo>
                <a:lnTo>
                  <a:pt x="448" y="572"/>
                </a:lnTo>
                <a:lnTo>
                  <a:pt x="448" y="572"/>
                </a:lnTo>
                <a:lnTo>
                  <a:pt x="448" y="572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3"/>
                </a:lnTo>
                <a:lnTo>
                  <a:pt x="448" y="574"/>
                </a:lnTo>
                <a:lnTo>
                  <a:pt x="447" y="574"/>
                </a:lnTo>
                <a:lnTo>
                  <a:pt x="447" y="574"/>
                </a:lnTo>
                <a:lnTo>
                  <a:pt x="447" y="574"/>
                </a:lnTo>
                <a:lnTo>
                  <a:pt x="447" y="575"/>
                </a:lnTo>
                <a:lnTo>
                  <a:pt x="447" y="575"/>
                </a:lnTo>
                <a:lnTo>
                  <a:pt x="447" y="575"/>
                </a:lnTo>
                <a:lnTo>
                  <a:pt x="447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5"/>
                </a:lnTo>
                <a:lnTo>
                  <a:pt x="446" y="576"/>
                </a:lnTo>
                <a:lnTo>
                  <a:pt x="446" y="576"/>
                </a:lnTo>
                <a:lnTo>
                  <a:pt x="446" y="576"/>
                </a:lnTo>
                <a:lnTo>
                  <a:pt x="446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6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5" y="577"/>
                </a:lnTo>
                <a:lnTo>
                  <a:pt x="444" y="577"/>
                </a:lnTo>
                <a:lnTo>
                  <a:pt x="444" y="577"/>
                </a:lnTo>
                <a:lnTo>
                  <a:pt x="444" y="577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3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8"/>
                </a:lnTo>
                <a:lnTo>
                  <a:pt x="442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7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1" y="578"/>
                </a:lnTo>
                <a:lnTo>
                  <a:pt x="440" y="579"/>
                </a:lnTo>
                <a:lnTo>
                  <a:pt x="440" y="579"/>
                </a:lnTo>
                <a:lnTo>
                  <a:pt x="440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79"/>
                </a:lnTo>
                <a:lnTo>
                  <a:pt x="439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8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0"/>
                </a:lnTo>
                <a:lnTo>
                  <a:pt x="437" y="581"/>
                </a:lnTo>
                <a:lnTo>
                  <a:pt x="437" y="581"/>
                </a:lnTo>
                <a:lnTo>
                  <a:pt x="437" y="581"/>
                </a:lnTo>
                <a:lnTo>
                  <a:pt x="437" y="581"/>
                </a:lnTo>
                <a:lnTo>
                  <a:pt x="436" y="581"/>
                </a:lnTo>
                <a:lnTo>
                  <a:pt x="436" y="581"/>
                </a:lnTo>
                <a:lnTo>
                  <a:pt x="436" y="582"/>
                </a:lnTo>
                <a:lnTo>
                  <a:pt x="436" y="582"/>
                </a:lnTo>
                <a:lnTo>
                  <a:pt x="436" y="582"/>
                </a:lnTo>
                <a:lnTo>
                  <a:pt x="435" y="582"/>
                </a:lnTo>
                <a:lnTo>
                  <a:pt x="435" y="583"/>
                </a:lnTo>
                <a:lnTo>
                  <a:pt x="435" y="583"/>
                </a:lnTo>
                <a:lnTo>
                  <a:pt x="434" y="583"/>
                </a:lnTo>
                <a:lnTo>
                  <a:pt x="434" y="584"/>
                </a:lnTo>
                <a:lnTo>
                  <a:pt x="434" y="584"/>
                </a:lnTo>
                <a:lnTo>
                  <a:pt x="434" y="585"/>
                </a:lnTo>
                <a:lnTo>
                  <a:pt x="433" y="585"/>
                </a:lnTo>
                <a:lnTo>
                  <a:pt x="433" y="585"/>
                </a:lnTo>
                <a:lnTo>
                  <a:pt x="433" y="585"/>
                </a:lnTo>
                <a:lnTo>
                  <a:pt x="433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2" y="585"/>
                </a:lnTo>
                <a:lnTo>
                  <a:pt x="431" y="585"/>
                </a:lnTo>
                <a:lnTo>
                  <a:pt x="431" y="585"/>
                </a:lnTo>
                <a:lnTo>
                  <a:pt x="431" y="585"/>
                </a:lnTo>
                <a:lnTo>
                  <a:pt x="430" y="585"/>
                </a:lnTo>
                <a:lnTo>
                  <a:pt x="430" y="585"/>
                </a:lnTo>
                <a:lnTo>
                  <a:pt x="429" y="586"/>
                </a:lnTo>
                <a:lnTo>
                  <a:pt x="429" y="586"/>
                </a:lnTo>
                <a:lnTo>
                  <a:pt x="428" y="586"/>
                </a:lnTo>
                <a:lnTo>
                  <a:pt x="427" y="586"/>
                </a:lnTo>
                <a:lnTo>
                  <a:pt x="427" y="586"/>
                </a:lnTo>
                <a:lnTo>
                  <a:pt x="427" y="587"/>
                </a:lnTo>
                <a:lnTo>
                  <a:pt x="426" y="587"/>
                </a:lnTo>
                <a:lnTo>
                  <a:pt x="425" y="587"/>
                </a:lnTo>
                <a:lnTo>
                  <a:pt x="424" y="587"/>
                </a:lnTo>
                <a:lnTo>
                  <a:pt x="423" y="586"/>
                </a:lnTo>
                <a:lnTo>
                  <a:pt x="422" y="586"/>
                </a:lnTo>
                <a:lnTo>
                  <a:pt x="421" y="586"/>
                </a:lnTo>
                <a:lnTo>
                  <a:pt x="420" y="587"/>
                </a:lnTo>
                <a:lnTo>
                  <a:pt x="419" y="587"/>
                </a:lnTo>
                <a:lnTo>
                  <a:pt x="419" y="587"/>
                </a:lnTo>
                <a:lnTo>
                  <a:pt x="418" y="586"/>
                </a:lnTo>
                <a:lnTo>
                  <a:pt x="417" y="586"/>
                </a:lnTo>
                <a:lnTo>
                  <a:pt x="416" y="587"/>
                </a:lnTo>
                <a:lnTo>
                  <a:pt x="415" y="587"/>
                </a:lnTo>
                <a:lnTo>
                  <a:pt x="415" y="587"/>
                </a:lnTo>
                <a:lnTo>
                  <a:pt x="414" y="587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2" y="587"/>
                </a:lnTo>
                <a:lnTo>
                  <a:pt x="411" y="587"/>
                </a:lnTo>
                <a:lnTo>
                  <a:pt x="410" y="587"/>
                </a:lnTo>
                <a:lnTo>
                  <a:pt x="410" y="587"/>
                </a:lnTo>
                <a:lnTo>
                  <a:pt x="409" y="588"/>
                </a:lnTo>
                <a:lnTo>
                  <a:pt x="409" y="588"/>
                </a:lnTo>
                <a:lnTo>
                  <a:pt x="408" y="588"/>
                </a:lnTo>
                <a:lnTo>
                  <a:pt x="407" y="588"/>
                </a:lnTo>
                <a:lnTo>
                  <a:pt x="407" y="588"/>
                </a:lnTo>
                <a:lnTo>
                  <a:pt x="407" y="588"/>
                </a:lnTo>
                <a:lnTo>
                  <a:pt x="406" y="588"/>
                </a:lnTo>
                <a:lnTo>
                  <a:pt x="406" y="588"/>
                </a:lnTo>
                <a:lnTo>
                  <a:pt x="405" y="588"/>
                </a:lnTo>
                <a:lnTo>
                  <a:pt x="405" y="588"/>
                </a:lnTo>
                <a:lnTo>
                  <a:pt x="404" y="587"/>
                </a:lnTo>
                <a:lnTo>
                  <a:pt x="404" y="588"/>
                </a:lnTo>
                <a:lnTo>
                  <a:pt x="403" y="588"/>
                </a:lnTo>
                <a:lnTo>
                  <a:pt x="403" y="588"/>
                </a:lnTo>
                <a:lnTo>
                  <a:pt x="402" y="589"/>
                </a:lnTo>
                <a:lnTo>
                  <a:pt x="402" y="589"/>
                </a:lnTo>
                <a:lnTo>
                  <a:pt x="401" y="590"/>
                </a:lnTo>
                <a:lnTo>
                  <a:pt x="401" y="590"/>
                </a:lnTo>
                <a:lnTo>
                  <a:pt x="401" y="590"/>
                </a:lnTo>
                <a:lnTo>
                  <a:pt x="400" y="590"/>
                </a:lnTo>
                <a:lnTo>
                  <a:pt x="400" y="590"/>
                </a:lnTo>
                <a:lnTo>
                  <a:pt x="399" y="590"/>
                </a:lnTo>
                <a:lnTo>
                  <a:pt x="398" y="590"/>
                </a:lnTo>
                <a:lnTo>
                  <a:pt x="397" y="590"/>
                </a:lnTo>
                <a:lnTo>
                  <a:pt x="397" y="590"/>
                </a:lnTo>
                <a:lnTo>
                  <a:pt x="396" y="589"/>
                </a:lnTo>
                <a:lnTo>
                  <a:pt x="395" y="590"/>
                </a:lnTo>
                <a:lnTo>
                  <a:pt x="395" y="590"/>
                </a:lnTo>
                <a:lnTo>
                  <a:pt x="394" y="590"/>
                </a:lnTo>
                <a:lnTo>
                  <a:pt x="393" y="590"/>
                </a:lnTo>
                <a:lnTo>
                  <a:pt x="392" y="590"/>
                </a:lnTo>
                <a:lnTo>
                  <a:pt x="392" y="590"/>
                </a:lnTo>
                <a:lnTo>
                  <a:pt x="391" y="589"/>
                </a:lnTo>
                <a:lnTo>
                  <a:pt x="390" y="589"/>
                </a:lnTo>
                <a:lnTo>
                  <a:pt x="390" y="589"/>
                </a:lnTo>
                <a:lnTo>
                  <a:pt x="390" y="589"/>
                </a:lnTo>
                <a:lnTo>
                  <a:pt x="389" y="589"/>
                </a:lnTo>
                <a:lnTo>
                  <a:pt x="388" y="590"/>
                </a:lnTo>
                <a:lnTo>
                  <a:pt x="388" y="590"/>
                </a:lnTo>
                <a:lnTo>
                  <a:pt x="389" y="595"/>
                </a:lnTo>
                <a:lnTo>
                  <a:pt x="387" y="595"/>
                </a:lnTo>
                <a:lnTo>
                  <a:pt x="386" y="594"/>
                </a:lnTo>
                <a:lnTo>
                  <a:pt x="385" y="594"/>
                </a:lnTo>
                <a:lnTo>
                  <a:pt x="384" y="595"/>
                </a:lnTo>
                <a:lnTo>
                  <a:pt x="384" y="596"/>
                </a:lnTo>
                <a:lnTo>
                  <a:pt x="383" y="596"/>
                </a:lnTo>
                <a:lnTo>
                  <a:pt x="383" y="595"/>
                </a:lnTo>
                <a:lnTo>
                  <a:pt x="383" y="595"/>
                </a:lnTo>
                <a:lnTo>
                  <a:pt x="382" y="594"/>
                </a:lnTo>
                <a:lnTo>
                  <a:pt x="381" y="593"/>
                </a:lnTo>
                <a:lnTo>
                  <a:pt x="381" y="593"/>
                </a:lnTo>
                <a:lnTo>
                  <a:pt x="380" y="593"/>
                </a:lnTo>
                <a:lnTo>
                  <a:pt x="379" y="594"/>
                </a:lnTo>
                <a:lnTo>
                  <a:pt x="378" y="594"/>
                </a:lnTo>
                <a:lnTo>
                  <a:pt x="377" y="594"/>
                </a:lnTo>
                <a:lnTo>
                  <a:pt x="376" y="594"/>
                </a:lnTo>
                <a:lnTo>
                  <a:pt x="374" y="594"/>
                </a:lnTo>
                <a:lnTo>
                  <a:pt x="373" y="593"/>
                </a:lnTo>
                <a:lnTo>
                  <a:pt x="373" y="593"/>
                </a:lnTo>
                <a:lnTo>
                  <a:pt x="373" y="593"/>
                </a:lnTo>
                <a:lnTo>
                  <a:pt x="372" y="593"/>
                </a:lnTo>
                <a:lnTo>
                  <a:pt x="372" y="591"/>
                </a:lnTo>
                <a:lnTo>
                  <a:pt x="371" y="590"/>
                </a:lnTo>
                <a:lnTo>
                  <a:pt x="371" y="590"/>
                </a:lnTo>
                <a:lnTo>
                  <a:pt x="371" y="590"/>
                </a:lnTo>
                <a:lnTo>
                  <a:pt x="370" y="590"/>
                </a:lnTo>
                <a:lnTo>
                  <a:pt x="369" y="590"/>
                </a:lnTo>
                <a:lnTo>
                  <a:pt x="369" y="590"/>
                </a:lnTo>
                <a:lnTo>
                  <a:pt x="368" y="590"/>
                </a:lnTo>
                <a:lnTo>
                  <a:pt x="367" y="590"/>
                </a:lnTo>
                <a:lnTo>
                  <a:pt x="366" y="590"/>
                </a:lnTo>
                <a:lnTo>
                  <a:pt x="366" y="589"/>
                </a:lnTo>
                <a:lnTo>
                  <a:pt x="365" y="590"/>
                </a:lnTo>
                <a:lnTo>
                  <a:pt x="364" y="590"/>
                </a:lnTo>
                <a:lnTo>
                  <a:pt x="363" y="589"/>
                </a:lnTo>
                <a:lnTo>
                  <a:pt x="363" y="588"/>
                </a:lnTo>
                <a:lnTo>
                  <a:pt x="363" y="588"/>
                </a:lnTo>
                <a:lnTo>
                  <a:pt x="362" y="588"/>
                </a:lnTo>
                <a:lnTo>
                  <a:pt x="362" y="588"/>
                </a:lnTo>
                <a:lnTo>
                  <a:pt x="361" y="588"/>
                </a:lnTo>
                <a:lnTo>
                  <a:pt x="361" y="588"/>
                </a:lnTo>
                <a:lnTo>
                  <a:pt x="360" y="588"/>
                </a:lnTo>
                <a:lnTo>
                  <a:pt x="360" y="588"/>
                </a:lnTo>
                <a:lnTo>
                  <a:pt x="360" y="589"/>
                </a:lnTo>
                <a:lnTo>
                  <a:pt x="360" y="588"/>
                </a:lnTo>
                <a:lnTo>
                  <a:pt x="359" y="587"/>
                </a:lnTo>
                <a:lnTo>
                  <a:pt x="359" y="586"/>
                </a:lnTo>
                <a:lnTo>
                  <a:pt x="359" y="586"/>
                </a:lnTo>
                <a:lnTo>
                  <a:pt x="359" y="586"/>
                </a:lnTo>
                <a:lnTo>
                  <a:pt x="359" y="586"/>
                </a:lnTo>
                <a:lnTo>
                  <a:pt x="358" y="585"/>
                </a:lnTo>
                <a:lnTo>
                  <a:pt x="357" y="585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5" y="583"/>
                </a:lnTo>
                <a:lnTo>
                  <a:pt x="355" y="582"/>
                </a:lnTo>
                <a:lnTo>
                  <a:pt x="354" y="582"/>
                </a:lnTo>
                <a:lnTo>
                  <a:pt x="354" y="581"/>
                </a:lnTo>
                <a:lnTo>
                  <a:pt x="353" y="581"/>
                </a:lnTo>
                <a:lnTo>
                  <a:pt x="353" y="581"/>
                </a:lnTo>
                <a:lnTo>
                  <a:pt x="352" y="581"/>
                </a:lnTo>
                <a:lnTo>
                  <a:pt x="351" y="581"/>
                </a:lnTo>
                <a:lnTo>
                  <a:pt x="351" y="581"/>
                </a:lnTo>
                <a:lnTo>
                  <a:pt x="350" y="581"/>
                </a:lnTo>
                <a:lnTo>
                  <a:pt x="349" y="581"/>
                </a:lnTo>
                <a:lnTo>
                  <a:pt x="349" y="581"/>
                </a:lnTo>
                <a:lnTo>
                  <a:pt x="348" y="581"/>
                </a:lnTo>
                <a:lnTo>
                  <a:pt x="348" y="581"/>
                </a:lnTo>
                <a:lnTo>
                  <a:pt x="347" y="581"/>
                </a:lnTo>
                <a:lnTo>
                  <a:pt x="347" y="581"/>
                </a:lnTo>
                <a:lnTo>
                  <a:pt x="346" y="581"/>
                </a:lnTo>
                <a:lnTo>
                  <a:pt x="346" y="581"/>
                </a:lnTo>
                <a:lnTo>
                  <a:pt x="345" y="581"/>
                </a:lnTo>
                <a:lnTo>
                  <a:pt x="345" y="580"/>
                </a:lnTo>
                <a:lnTo>
                  <a:pt x="344" y="579"/>
                </a:lnTo>
                <a:lnTo>
                  <a:pt x="344" y="579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1" y="578"/>
                </a:lnTo>
                <a:lnTo>
                  <a:pt x="340" y="578"/>
                </a:lnTo>
                <a:lnTo>
                  <a:pt x="339" y="577"/>
                </a:lnTo>
                <a:lnTo>
                  <a:pt x="338" y="577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6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5"/>
                </a:lnTo>
                <a:lnTo>
                  <a:pt x="338" y="574"/>
                </a:lnTo>
                <a:lnTo>
                  <a:pt x="338" y="574"/>
                </a:lnTo>
                <a:lnTo>
                  <a:pt x="338" y="574"/>
                </a:lnTo>
                <a:lnTo>
                  <a:pt x="338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7" y="574"/>
                </a:lnTo>
                <a:lnTo>
                  <a:pt x="336" y="574"/>
                </a:lnTo>
                <a:lnTo>
                  <a:pt x="336" y="574"/>
                </a:lnTo>
                <a:lnTo>
                  <a:pt x="336" y="574"/>
                </a:lnTo>
                <a:lnTo>
                  <a:pt x="335" y="574"/>
                </a:lnTo>
                <a:lnTo>
                  <a:pt x="335" y="573"/>
                </a:lnTo>
                <a:lnTo>
                  <a:pt x="335" y="573"/>
                </a:lnTo>
                <a:lnTo>
                  <a:pt x="335" y="573"/>
                </a:lnTo>
                <a:lnTo>
                  <a:pt x="334" y="573"/>
                </a:lnTo>
                <a:lnTo>
                  <a:pt x="334" y="573"/>
                </a:lnTo>
                <a:lnTo>
                  <a:pt x="332" y="573"/>
                </a:lnTo>
                <a:lnTo>
                  <a:pt x="332" y="572"/>
                </a:lnTo>
                <a:lnTo>
                  <a:pt x="331" y="573"/>
                </a:lnTo>
                <a:lnTo>
                  <a:pt x="331" y="573"/>
                </a:lnTo>
                <a:lnTo>
                  <a:pt x="330" y="572"/>
                </a:lnTo>
                <a:lnTo>
                  <a:pt x="329" y="572"/>
                </a:lnTo>
                <a:lnTo>
                  <a:pt x="329" y="572"/>
                </a:lnTo>
                <a:lnTo>
                  <a:pt x="328" y="572"/>
                </a:lnTo>
                <a:lnTo>
                  <a:pt x="328" y="572"/>
                </a:lnTo>
                <a:lnTo>
                  <a:pt x="327" y="573"/>
                </a:lnTo>
                <a:lnTo>
                  <a:pt x="326" y="573"/>
                </a:lnTo>
                <a:lnTo>
                  <a:pt x="326" y="573"/>
                </a:lnTo>
                <a:lnTo>
                  <a:pt x="325" y="573"/>
                </a:lnTo>
                <a:lnTo>
                  <a:pt x="324" y="573"/>
                </a:lnTo>
                <a:lnTo>
                  <a:pt x="324" y="573"/>
                </a:lnTo>
                <a:lnTo>
                  <a:pt x="324" y="573"/>
                </a:lnTo>
                <a:lnTo>
                  <a:pt x="323" y="574"/>
                </a:lnTo>
                <a:lnTo>
                  <a:pt x="322" y="574"/>
                </a:lnTo>
                <a:lnTo>
                  <a:pt x="321" y="575"/>
                </a:lnTo>
                <a:lnTo>
                  <a:pt x="320" y="575"/>
                </a:lnTo>
                <a:lnTo>
                  <a:pt x="320" y="574"/>
                </a:lnTo>
                <a:lnTo>
                  <a:pt x="318" y="574"/>
                </a:lnTo>
                <a:lnTo>
                  <a:pt x="318" y="574"/>
                </a:lnTo>
                <a:lnTo>
                  <a:pt x="317" y="574"/>
                </a:lnTo>
                <a:lnTo>
                  <a:pt x="317" y="574"/>
                </a:lnTo>
                <a:lnTo>
                  <a:pt x="317" y="574"/>
                </a:lnTo>
                <a:lnTo>
                  <a:pt x="316" y="573"/>
                </a:lnTo>
                <a:lnTo>
                  <a:pt x="316" y="573"/>
                </a:lnTo>
                <a:lnTo>
                  <a:pt x="315" y="573"/>
                </a:lnTo>
                <a:lnTo>
                  <a:pt x="315" y="573"/>
                </a:lnTo>
                <a:lnTo>
                  <a:pt x="314" y="573"/>
                </a:lnTo>
                <a:lnTo>
                  <a:pt x="314" y="573"/>
                </a:lnTo>
                <a:lnTo>
                  <a:pt x="313" y="573"/>
                </a:lnTo>
                <a:lnTo>
                  <a:pt x="313" y="573"/>
                </a:lnTo>
                <a:lnTo>
                  <a:pt x="312" y="573"/>
                </a:lnTo>
                <a:lnTo>
                  <a:pt x="312" y="573"/>
                </a:lnTo>
                <a:lnTo>
                  <a:pt x="312" y="572"/>
                </a:lnTo>
                <a:lnTo>
                  <a:pt x="311" y="572"/>
                </a:lnTo>
                <a:lnTo>
                  <a:pt x="311" y="572"/>
                </a:lnTo>
                <a:lnTo>
                  <a:pt x="310" y="572"/>
                </a:lnTo>
                <a:lnTo>
                  <a:pt x="309" y="572"/>
                </a:lnTo>
                <a:lnTo>
                  <a:pt x="308" y="572"/>
                </a:lnTo>
                <a:lnTo>
                  <a:pt x="307" y="573"/>
                </a:lnTo>
                <a:lnTo>
                  <a:pt x="307" y="573"/>
                </a:lnTo>
                <a:lnTo>
                  <a:pt x="306" y="573"/>
                </a:lnTo>
                <a:lnTo>
                  <a:pt x="305" y="573"/>
                </a:lnTo>
                <a:lnTo>
                  <a:pt x="304" y="573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299" y="573"/>
                </a:lnTo>
                <a:lnTo>
                  <a:pt x="298" y="573"/>
                </a:lnTo>
                <a:lnTo>
                  <a:pt x="297" y="574"/>
                </a:lnTo>
                <a:lnTo>
                  <a:pt x="297" y="574"/>
                </a:lnTo>
                <a:lnTo>
                  <a:pt x="296" y="575"/>
                </a:lnTo>
                <a:lnTo>
                  <a:pt x="295" y="575"/>
                </a:lnTo>
                <a:lnTo>
                  <a:pt x="294" y="575"/>
                </a:lnTo>
                <a:lnTo>
                  <a:pt x="294" y="575"/>
                </a:lnTo>
                <a:lnTo>
                  <a:pt x="293" y="575"/>
                </a:lnTo>
                <a:lnTo>
                  <a:pt x="293" y="575"/>
                </a:lnTo>
                <a:lnTo>
                  <a:pt x="292" y="575"/>
                </a:lnTo>
                <a:lnTo>
                  <a:pt x="291" y="574"/>
                </a:lnTo>
                <a:lnTo>
                  <a:pt x="290" y="575"/>
                </a:lnTo>
                <a:lnTo>
                  <a:pt x="289" y="575"/>
                </a:lnTo>
                <a:lnTo>
                  <a:pt x="288" y="575"/>
                </a:lnTo>
                <a:lnTo>
                  <a:pt x="287" y="575"/>
                </a:lnTo>
                <a:lnTo>
                  <a:pt x="285" y="575"/>
                </a:lnTo>
                <a:lnTo>
                  <a:pt x="284" y="575"/>
                </a:lnTo>
                <a:lnTo>
                  <a:pt x="283" y="575"/>
                </a:lnTo>
                <a:lnTo>
                  <a:pt x="282" y="575"/>
                </a:lnTo>
                <a:lnTo>
                  <a:pt x="281" y="575"/>
                </a:lnTo>
                <a:lnTo>
                  <a:pt x="279" y="574"/>
                </a:lnTo>
                <a:lnTo>
                  <a:pt x="278" y="574"/>
                </a:lnTo>
                <a:lnTo>
                  <a:pt x="278" y="574"/>
                </a:lnTo>
                <a:lnTo>
                  <a:pt x="149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2"/>
                </a:lnTo>
                <a:lnTo>
                  <a:pt x="148" y="551"/>
                </a:lnTo>
                <a:lnTo>
                  <a:pt x="137" y="544"/>
                </a:lnTo>
                <a:lnTo>
                  <a:pt x="127" y="538"/>
                </a:lnTo>
                <a:lnTo>
                  <a:pt x="108" y="526"/>
                </a:lnTo>
                <a:lnTo>
                  <a:pt x="104" y="523"/>
                </a:lnTo>
                <a:lnTo>
                  <a:pt x="103" y="522"/>
                </a:lnTo>
                <a:lnTo>
                  <a:pt x="101" y="520"/>
                </a:lnTo>
                <a:lnTo>
                  <a:pt x="64" y="497"/>
                </a:lnTo>
                <a:lnTo>
                  <a:pt x="48" y="486"/>
                </a:lnTo>
                <a:lnTo>
                  <a:pt x="48" y="486"/>
                </a:lnTo>
                <a:lnTo>
                  <a:pt x="48" y="486"/>
                </a:lnTo>
                <a:lnTo>
                  <a:pt x="47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4"/>
                </a:lnTo>
                <a:lnTo>
                  <a:pt x="44" y="483"/>
                </a:lnTo>
                <a:lnTo>
                  <a:pt x="43" y="483"/>
                </a:lnTo>
                <a:lnTo>
                  <a:pt x="43" y="483"/>
                </a:lnTo>
                <a:lnTo>
                  <a:pt x="43" y="483"/>
                </a:lnTo>
                <a:lnTo>
                  <a:pt x="41" y="482"/>
                </a:lnTo>
                <a:lnTo>
                  <a:pt x="41" y="481"/>
                </a:lnTo>
                <a:lnTo>
                  <a:pt x="41" y="481"/>
                </a:lnTo>
                <a:lnTo>
                  <a:pt x="41" y="481"/>
                </a:lnTo>
                <a:lnTo>
                  <a:pt x="39" y="480"/>
                </a:lnTo>
                <a:lnTo>
                  <a:pt x="37" y="479"/>
                </a:lnTo>
                <a:lnTo>
                  <a:pt x="37" y="479"/>
                </a:lnTo>
                <a:lnTo>
                  <a:pt x="36" y="478"/>
                </a:lnTo>
                <a:lnTo>
                  <a:pt x="36" y="478"/>
                </a:lnTo>
                <a:lnTo>
                  <a:pt x="35" y="478"/>
                </a:lnTo>
                <a:lnTo>
                  <a:pt x="35" y="477"/>
                </a:lnTo>
                <a:lnTo>
                  <a:pt x="33" y="476"/>
                </a:lnTo>
                <a:lnTo>
                  <a:pt x="33" y="476"/>
                </a:lnTo>
                <a:lnTo>
                  <a:pt x="33" y="476"/>
                </a:lnTo>
                <a:lnTo>
                  <a:pt x="32" y="476"/>
                </a:lnTo>
                <a:lnTo>
                  <a:pt x="32" y="475"/>
                </a:lnTo>
                <a:lnTo>
                  <a:pt x="32" y="475"/>
                </a:lnTo>
                <a:lnTo>
                  <a:pt x="32" y="475"/>
                </a:lnTo>
                <a:lnTo>
                  <a:pt x="32" y="475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1" y="474"/>
                </a:lnTo>
                <a:lnTo>
                  <a:pt x="30" y="474"/>
                </a:lnTo>
                <a:lnTo>
                  <a:pt x="30" y="474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3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2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1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30" y="470"/>
                </a:lnTo>
                <a:lnTo>
                  <a:pt x="29" y="470"/>
                </a:lnTo>
                <a:lnTo>
                  <a:pt x="29" y="470"/>
                </a:lnTo>
                <a:lnTo>
                  <a:pt x="29" y="470"/>
                </a:lnTo>
                <a:lnTo>
                  <a:pt x="29" y="469"/>
                </a:lnTo>
                <a:lnTo>
                  <a:pt x="29" y="469"/>
                </a:lnTo>
                <a:lnTo>
                  <a:pt x="29" y="469"/>
                </a:lnTo>
                <a:lnTo>
                  <a:pt x="28" y="469"/>
                </a:lnTo>
                <a:lnTo>
                  <a:pt x="28" y="469"/>
                </a:lnTo>
                <a:lnTo>
                  <a:pt x="28" y="469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7"/>
                </a:lnTo>
                <a:lnTo>
                  <a:pt x="26" y="467"/>
                </a:lnTo>
                <a:lnTo>
                  <a:pt x="26" y="467"/>
                </a:lnTo>
                <a:lnTo>
                  <a:pt x="26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5" y="466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4" y="465"/>
                </a:lnTo>
                <a:lnTo>
                  <a:pt x="23" y="465"/>
                </a:lnTo>
                <a:lnTo>
                  <a:pt x="23" y="465"/>
                </a:lnTo>
                <a:lnTo>
                  <a:pt x="23" y="465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3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4"/>
                </a:lnTo>
                <a:lnTo>
                  <a:pt x="22" y="463"/>
                </a:lnTo>
                <a:lnTo>
                  <a:pt x="22" y="463"/>
                </a:lnTo>
                <a:lnTo>
                  <a:pt x="22" y="463"/>
                </a:lnTo>
                <a:lnTo>
                  <a:pt x="22" y="463"/>
                </a:lnTo>
                <a:lnTo>
                  <a:pt x="21" y="463"/>
                </a:lnTo>
                <a:lnTo>
                  <a:pt x="21" y="463"/>
                </a:lnTo>
                <a:lnTo>
                  <a:pt x="21" y="462"/>
                </a:lnTo>
                <a:lnTo>
                  <a:pt x="21" y="462"/>
                </a:lnTo>
                <a:lnTo>
                  <a:pt x="20" y="462"/>
                </a:lnTo>
                <a:lnTo>
                  <a:pt x="20" y="462"/>
                </a:lnTo>
                <a:lnTo>
                  <a:pt x="20" y="461"/>
                </a:lnTo>
                <a:lnTo>
                  <a:pt x="20" y="461"/>
                </a:lnTo>
                <a:lnTo>
                  <a:pt x="19" y="460"/>
                </a:lnTo>
                <a:lnTo>
                  <a:pt x="19" y="460"/>
                </a:lnTo>
                <a:lnTo>
                  <a:pt x="19" y="460"/>
                </a:lnTo>
                <a:lnTo>
                  <a:pt x="18" y="459"/>
                </a:lnTo>
                <a:lnTo>
                  <a:pt x="18" y="459"/>
                </a:lnTo>
                <a:lnTo>
                  <a:pt x="18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9"/>
                </a:lnTo>
                <a:lnTo>
                  <a:pt x="17" y="458"/>
                </a:lnTo>
                <a:lnTo>
                  <a:pt x="17" y="458"/>
                </a:lnTo>
                <a:lnTo>
                  <a:pt x="17" y="458"/>
                </a:lnTo>
                <a:lnTo>
                  <a:pt x="17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8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6"/>
                </a:lnTo>
                <a:lnTo>
                  <a:pt x="16" y="456"/>
                </a:lnTo>
                <a:lnTo>
                  <a:pt x="15" y="456"/>
                </a:lnTo>
                <a:lnTo>
                  <a:pt x="15" y="455"/>
                </a:lnTo>
                <a:lnTo>
                  <a:pt x="15" y="455"/>
                </a:lnTo>
                <a:lnTo>
                  <a:pt x="15" y="454"/>
                </a:lnTo>
                <a:lnTo>
                  <a:pt x="15" y="454"/>
                </a:lnTo>
                <a:lnTo>
                  <a:pt x="14" y="454"/>
                </a:lnTo>
                <a:lnTo>
                  <a:pt x="14" y="452"/>
                </a:lnTo>
                <a:lnTo>
                  <a:pt x="14" y="452"/>
                </a:lnTo>
                <a:lnTo>
                  <a:pt x="13" y="451"/>
                </a:lnTo>
                <a:lnTo>
                  <a:pt x="13" y="451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50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3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2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9"/>
                </a:lnTo>
                <a:lnTo>
                  <a:pt x="11" y="448"/>
                </a:lnTo>
                <a:lnTo>
                  <a:pt x="11" y="448"/>
                </a:lnTo>
                <a:lnTo>
                  <a:pt x="11" y="448"/>
                </a:lnTo>
                <a:lnTo>
                  <a:pt x="11" y="448"/>
                </a:lnTo>
                <a:lnTo>
                  <a:pt x="11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1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6"/>
                </a:lnTo>
                <a:lnTo>
                  <a:pt x="10" y="445"/>
                </a:lnTo>
                <a:lnTo>
                  <a:pt x="10" y="445"/>
                </a:lnTo>
                <a:lnTo>
                  <a:pt x="10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5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5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9" y="443"/>
                </a:lnTo>
                <a:lnTo>
                  <a:pt x="8" y="443"/>
                </a:lnTo>
                <a:lnTo>
                  <a:pt x="8" y="443"/>
                </a:lnTo>
                <a:lnTo>
                  <a:pt x="8" y="443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8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6" y="442"/>
                </a:lnTo>
                <a:lnTo>
                  <a:pt x="6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2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1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7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6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40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5" y="439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9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8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4" y="437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2" y="437"/>
                </a:lnTo>
                <a:lnTo>
                  <a:pt x="2" y="437"/>
                </a:lnTo>
                <a:lnTo>
                  <a:pt x="2" y="437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2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1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6"/>
                </a:lnTo>
                <a:lnTo>
                  <a:pt x="0" y="435"/>
                </a:lnTo>
                <a:lnTo>
                  <a:pt x="0" y="435"/>
                </a:lnTo>
                <a:lnTo>
                  <a:pt x="1" y="435"/>
                </a:lnTo>
                <a:lnTo>
                  <a:pt x="1" y="435"/>
                </a:lnTo>
                <a:lnTo>
                  <a:pt x="2" y="434"/>
                </a:lnTo>
                <a:lnTo>
                  <a:pt x="2" y="434"/>
                </a:lnTo>
                <a:lnTo>
                  <a:pt x="2" y="433"/>
                </a:lnTo>
                <a:lnTo>
                  <a:pt x="3" y="433"/>
                </a:lnTo>
                <a:lnTo>
                  <a:pt x="4" y="433"/>
                </a:lnTo>
                <a:lnTo>
                  <a:pt x="4" y="432"/>
                </a:lnTo>
                <a:lnTo>
                  <a:pt x="4" y="432"/>
                </a:lnTo>
                <a:lnTo>
                  <a:pt x="5" y="432"/>
                </a:lnTo>
                <a:lnTo>
                  <a:pt x="5" y="432"/>
                </a:lnTo>
                <a:lnTo>
                  <a:pt x="5" y="432"/>
                </a:lnTo>
                <a:lnTo>
                  <a:pt x="5" y="431"/>
                </a:lnTo>
                <a:lnTo>
                  <a:pt x="6" y="431"/>
                </a:lnTo>
                <a:lnTo>
                  <a:pt x="6" y="430"/>
                </a:lnTo>
                <a:lnTo>
                  <a:pt x="7" y="430"/>
                </a:lnTo>
                <a:lnTo>
                  <a:pt x="7" y="430"/>
                </a:lnTo>
                <a:lnTo>
                  <a:pt x="8" y="429"/>
                </a:lnTo>
                <a:lnTo>
                  <a:pt x="8" y="429"/>
                </a:lnTo>
                <a:lnTo>
                  <a:pt x="9" y="429"/>
                </a:lnTo>
                <a:lnTo>
                  <a:pt x="9" y="428"/>
                </a:lnTo>
                <a:lnTo>
                  <a:pt x="9" y="428"/>
                </a:lnTo>
                <a:lnTo>
                  <a:pt x="10" y="428"/>
                </a:lnTo>
                <a:lnTo>
                  <a:pt x="11" y="427"/>
                </a:lnTo>
                <a:lnTo>
                  <a:pt x="12" y="426"/>
                </a:lnTo>
                <a:lnTo>
                  <a:pt x="13" y="426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4" y="425"/>
                </a:lnTo>
                <a:lnTo>
                  <a:pt x="15" y="425"/>
                </a:lnTo>
                <a:lnTo>
                  <a:pt x="15" y="425"/>
                </a:lnTo>
                <a:lnTo>
                  <a:pt x="16" y="425"/>
                </a:lnTo>
                <a:lnTo>
                  <a:pt x="17" y="425"/>
                </a:lnTo>
                <a:lnTo>
                  <a:pt x="17" y="425"/>
                </a:lnTo>
                <a:lnTo>
                  <a:pt x="18" y="425"/>
                </a:lnTo>
                <a:lnTo>
                  <a:pt x="18" y="425"/>
                </a:lnTo>
                <a:lnTo>
                  <a:pt x="19" y="425"/>
                </a:lnTo>
                <a:lnTo>
                  <a:pt x="20" y="425"/>
                </a:lnTo>
                <a:lnTo>
                  <a:pt x="21" y="425"/>
                </a:lnTo>
                <a:lnTo>
                  <a:pt x="22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5"/>
                </a:lnTo>
                <a:lnTo>
                  <a:pt x="25" y="425"/>
                </a:lnTo>
                <a:lnTo>
                  <a:pt x="25" y="425"/>
                </a:lnTo>
                <a:lnTo>
                  <a:pt x="25" y="425"/>
                </a:lnTo>
                <a:lnTo>
                  <a:pt x="26" y="426"/>
                </a:lnTo>
                <a:lnTo>
                  <a:pt x="26" y="426"/>
                </a:lnTo>
                <a:lnTo>
                  <a:pt x="26" y="426"/>
                </a:lnTo>
                <a:lnTo>
                  <a:pt x="26" y="425"/>
                </a:lnTo>
                <a:lnTo>
                  <a:pt x="26" y="425"/>
                </a:lnTo>
                <a:lnTo>
                  <a:pt x="27" y="425"/>
                </a:lnTo>
                <a:lnTo>
                  <a:pt x="27" y="425"/>
                </a:lnTo>
                <a:lnTo>
                  <a:pt x="28" y="425"/>
                </a:lnTo>
                <a:lnTo>
                  <a:pt x="28" y="425"/>
                </a:lnTo>
                <a:lnTo>
                  <a:pt x="28" y="425"/>
                </a:lnTo>
                <a:lnTo>
                  <a:pt x="29" y="425"/>
                </a:lnTo>
                <a:lnTo>
                  <a:pt x="30" y="425"/>
                </a:lnTo>
                <a:lnTo>
                  <a:pt x="30" y="424"/>
                </a:lnTo>
                <a:lnTo>
                  <a:pt x="31" y="424"/>
                </a:lnTo>
                <a:lnTo>
                  <a:pt x="31" y="424"/>
                </a:lnTo>
                <a:lnTo>
                  <a:pt x="32" y="424"/>
                </a:lnTo>
                <a:lnTo>
                  <a:pt x="33" y="424"/>
                </a:lnTo>
                <a:lnTo>
                  <a:pt x="34" y="424"/>
                </a:lnTo>
                <a:lnTo>
                  <a:pt x="34" y="424"/>
                </a:lnTo>
                <a:lnTo>
                  <a:pt x="34" y="423"/>
                </a:lnTo>
                <a:lnTo>
                  <a:pt x="35" y="423"/>
                </a:lnTo>
                <a:lnTo>
                  <a:pt x="36" y="423"/>
                </a:lnTo>
                <a:lnTo>
                  <a:pt x="36" y="423"/>
                </a:lnTo>
                <a:lnTo>
                  <a:pt x="37" y="423"/>
                </a:lnTo>
                <a:lnTo>
                  <a:pt x="37" y="422"/>
                </a:lnTo>
                <a:lnTo>
                  <a:pt x="37" y="422"/>
                </a:lnTo>
                <a:lnTo>
                  <a:pt x="37" y="422"/>
                </a:lnTo>
                <a:lnTo>
                  <a:pt x="38" y="421"/>
                </a:lnTo>
                <a:lnTo>
                  <a:pt x="38" y="421"/>
                </a:lnTo>
                <a:lnTo>
                  <a:pt x="38" y="421"/>
                </a:lnTo>
                <a:lnTo>
                  <a:pt x="39" y="421"/>
                </a:lnTo>
                <a:lnTo>
                  <a:pt x="39" y="421"/>
                </a:lnTo>
                <a:lnTo>
                  <a:pt x="40" y="421"/>
                </a:lnTo>
                <a:lnTo>
                  <a:pt x="40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0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8"/>
                </a:lnTo>
                <a:lnTo>
                  <a:pt x="43" y="418"/>
                </a:lnTo>
                <a:lnTo>
                  <a:pt x="43" y="417"/>
                </a:lnTo>
                <a:lnTo>
                  <a:pt x="44" y="417"/>
                </a:lnTo>
                <a:lnTo>
                  <a:pt x="44" y="416"/>
                </a:lnTo>
                <a:lnTo>
                  <a:pt x="46" y="416"/>
                </a:lnTo>
                <a:lnTo>
                  <a:pt x="47" y="416"/>
                </a:lnTo>
                <a:lnTo>
                  <a:pt x="48" y="415"/>
                </a:lnTo>
                <a:lnTo>
                  <a:pt x="49" y="415"/>
                </a:lnTo>
                <a:lnTo>
                  <a:pt x="50" y="415"/>
                </a:lnTo>
                <a:lnTo>
                  <a:pt x="51" y="415"/>
                </a:lnTo>
                <a:lnTo>
                  <a:pt x="52" y="415"/>
                </a:lnTo>
                <a:lnTo>
                  <a:pt x="53" y="414"/>
                </a:lnTo>
                <a:lnTo>
                  <a:pt x="54" y="414"/>
                </a:lnTo>
                <a:lnTo>
                  <a:pt x="54" y="414"/>
                </a:lnTo>
                <a:lnTo>
                  <a:pt x="55" y="413"/>
                </a:lnTo>
                <a:lnTo>
                  <a:pt x="55" y="413"/>
                </a:lnTo>
                <a:lnTo>
                  <a:pt x="55" y="413"/>
                </a:lnTo>
                <a:lnTo>
                  <a:pt x="56" y="413"/>
                </a:lnTo>
                <a:lnTo>
                  <a:pt x="56" y="413"/>
                </a:lnTo>
                <a:lnTo>
                  <a:pt x="57" y="413"/>
                </a:lnTo>
                <a:lnTo>
                  <a:pt x="59" y="413"/>
                </a:lnTo>
                <a:lnTo>
                  <a:pt x="60" y="413"/>
                </a:lnTo>
                <a:lnTo>
                  <a:pt x="61" y="413"/>
                </a:lnTo>
                <a:lnTo>
                  <a:pt x="63" y="412"/>
                </a:lnTo>
                <a:lnTo>
                  <a:pt x="63" y="412"/>
                </a:lnTo>
                <a:lnTo>
                  <a:pt x="64" y="412"/>
                </a:lnTo>
                <a:lnTo>
                  <a:pt x="65" y="412"/>
                </a:lnTo>
                <a:lnTo>
                  <a:pt x="66" y="412"/>
                </a:lnTo>
                <a:lnTo>
                  <a:pt x="66" y="412"/>
                </a:lnTo>
                <a:lnTo>
                  <a:pt x="66" y="412"/>
                </a:lnTo>
                <a:lnTo>
                  <a:pt x="67" y="412"/>
                </a:lnTo>
                <a:lnTo>
                  <a:pt x="67" y="412"/>
                </a:lnTo>
                <a:lnTo>
                  <a:pt x="67" y="412"/>
                </a:lnTo>
                <a:lnTo>
                  <a:pt x="67" y="412"/>
                </a:lnTo>
                <a:lnTo>
                  <a:pt x="68" y="412"/>
                </a:lnTo>
                <a:lnTo>
                  <a:pt x="68" y="412"/>
                </a:lnTo>
                <a:lnTo>
                  <a:pt x="68" y="412"/>
                </a:lnTo>
                <a:lnTo>
                  <a:pt x="69" y="411"/>
                </a:lnTo>
                <a:lnTo>
                  <a:pt x="69" y="411"/>
                </a:lnTo>
                <a:lnTo>
                  <a:pt x="70" y="411"/>
                </a:lnTo>
                <a:lnTo>
                  <a:pt x="71" y="411"/>
                </a:lnTo>
                <a:lnTo>
                  <a:pt x="71" y="411"/>
                </a:lnTo>
                <a:lnTo>
                  <a:pt x="72" y="410"/>
                </a:lnTo>
                <a:lnTo>
                  <a:pt x="72" y="410"/>
                </a:lnTo>
                <a:lnTo>
                  <a:pt x="72" y="410"/>
                </a:lnTo>
                <a:lnTo>
                  <a:pt x="73" y="410"/>
                </a:lnTo>
                <a:lnTo>
                  <a:pt x="73" y="410"/>
                </a:lnTo>
                <a:lnTo>
                  <a:pt x="74" y="409"/>
                </a:lnTo>
                <a:lnTo>
                  <a:pt x="74" y="409"/>
                </a:lnTo>
                <a:lnTo>
                  <a:pt x="75" y="408"/>
                </a:lnTo>
                <a:lnTo>
                  <a:pt x="75" y="408"/>
                </a:lnTo>
                <a:lnTo>
                  <a:pt x="75" y="408"/>
                </a:lnTo>
                <a:lnTo>
                  <a:pt x="76" y="408"/>
                </a:lnTo>
                <a:lnTo>
                  <a:pt x="76" y="409"/>
                </a:lnTo>
                <a:lnTo>
                  <a:pt x="76" y="409"/>
                </a:lnTo>
                <a:lnTo>
                  <a:pt x="77" y="410"/>
                </a:lnTo>
                <a:lnTo>
                  <a:pt x="77" y="410"/>
                </a:lnTo>
                <a:lnTo>
                  <a:pt x="77" y="410"/>
                </a:lnTo>
                <a:lnTo>
                  <a:pt x="77" y="410"/>
                </a:lnTo>
                <a:lnTo>
                  <a:pt x="77" y="409"/>
                </a:lnTo>
                <a:lnTo>
                  <a:pt x="77" y="409"/>
                </a:lnTo>
                <a:lnTo>
                  <a:pt x="77" y="409"/>
                </a:lnTo>
                <a:lnTo>
                  <a:pt x="77" y="408"/>
                </a:lnTo>
                <a:lnTo>
                  <a:pt x="77" y="408"/>
                </a:lnTo>
                <a:lnTo>
                  <a:pt x="77" y="407"/>
                </a:lnTo>
                <a:lnTo>
                  <a:pt x="77" y="406"/>
                </a:lnTo>
                <a:lnTo>
                  <a:pt x="77" y="406"/>
                </a:lnTo>
                <a:lnTo>
                  <a:pt x="77" y="406"/>
                </a:lnTo>
                <a:lnTo>
                  <a:pt x="78" y="405"/>
                </a:lnTo>
                <a:lnTo>
                  <a:pt x="78" y="405"/>
                </a:lnTo>
                <a:lnTo>
                  <a:pt x="78" y="405"/>
                </a:lnTo>
                <a:lnTo>
                  <a:pt x="79" y="405"/>
                </a:lnTo>
                <a:lnTo>
                  <a:pt x="79" y="405"/>
                </a:lnTo>
                <a:lnTo>
                  <a:pt x="80" y="405"/>
                </a:lnTo>
                <a:lnTo>
                  <a:pt x="80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5"/>
                </a:lnTo>
                <a:lnTo>
                  <a:pt x="81" y="404"/>
                </a:lnTo>
                <a:lnTo>
                  <a:pt x="81" y="404"/>
                </a:lnTo>
                <a:lnTo>
                  <a:pt x="81" y="404"/>
                </a:lnTo>
                <a:lnTo>
                  <a:pt x="81" y="403"/>
                </a:lnTo>
                <a:lnTo>
                  <a:pt x="81" y="403"/>
                </a:lnTo>
                <a:lnTo>
                  <a:pt x="81" y="403"/>
                </a:lnTo>
                <a:lnTo>
                  <a:pt x="81" y="403"/>
                </a:lnTo>
                <a:lnTo>
                  <a:pt x="82" y="403"/>
                </a:lnTo>
                <a:lnTo>
                  <a:pt x="83" y="403"/>
                </a:lnTo>
                <a:lnTo>
                  <a:pt x="83" y="403"/>
                </a:lnTo>
                <a:lnTo>
                  <a:pt x="84" y="402"/>
                </a:lnTo>
                <a:lnTo>
                  <a:pt x="85" y="402"/>
                </a:lnTo>
                <a:lnTo>
                  <a:pt x="85" y="402"/>
                </a:lnTo>
                <a:lnTo>
                  <a:pt x="86" y="401"/>
                </a:lnTo>
                <a:lnTo>
                  <a:pt x="86" y="401"/>
                </a:lnTo>
                <a:lnTo>
                  <a:pt x="87" y="401"/>
                </a:lnTo>
                <a:lnTo>
                  <a:pt x="88" y="401"/>
                </a:lnTo>
                <a:lnTo>
                  <a:pt x="88" y="402"/>
                </a:lnTo>
                <a:lnTo>
                  <a:pt x="88" y="402"/>
                </a:lnTo>
                <a:lnTo>
                  <a:pt x="89" y="401"/>
                </a:lnTo>
                <a:lnTo>
                  <a:pt x="89" y="401"/>
                </a:lnTo>
                <a:lnTo>
                  <a:pt x="90" y="400"/>
                </a:lnTo>
                <a:lnTo>
                  <a:pt x="90" y="400"/>
                </a:lnTo>
                <a:lnTo>
                  <a:pt x="91" y="400"/>
                </a:lnTo>
                <a:lnTo>
                  <a:pt x="92" y="399"/>
                </a:lnTo>
                <a:lnTo>
                  <a:pt x="92" y="399"/>
                </a:lnTo>
                <a:lnTo>
                  <a:pt x="92" y="400"/>
                </a:lnTo>
                <a:lnTo>
                  <a:pt x="92" y="400"/>
                </a:lnTo>
                <a:lnTo>
                  <a:pt x="92" y="399"/>
                </a:lnTo>
                <a:lnTo>
                  <a:pt x="93" y="399"/>
                </a:lnTo>
                <a:lnTo>
                  <a:pt x="93" y="399"/>
                </a:lnTo>
                <a:lnTo>
                  <a:pt x="94" y="398"/>
                </a:lnTo>
                <a:lnTo>
                  <a:pt x="94" y="398"/>
                </a:lnTo>
                <a:lnTo>
                  <a:pt x="95" y="398"/>
                </a:lnTo>
                <a:lnTo>
                  <a:pt x="95" y="398"/>
                </a:lnTo>
                <a:lnTo>
                  <a:pt x="95" y="398"/>
                </a:lnTo>
                <a:lnTo>
                  <a:pt x="95" y="398"/>
                </a:lnTo>
                <a:lnTo>
                  <a:pt x="96" y="398"/>
                </a:lnTo>
                <a:lnTo>
                  <a:pt x="96" y="398"/>
                </a:lnTo>
                <a:lnTo>
                  <a:pt x="97" y="397"/>
                </a:lnTo>
                <a:lnTo>
                  <a:pt x="97" y="397"/>
                </a:lnTo>
                <a:lnTo>
                  <a:pt x="98" y="397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6"/>
                </a:lnTo>
                <a:lnTo>
                  <a:pt x="98" y="395"/>
                </a:lnTo>
                <a:lnTo>
                  <a:pt x="98" y="394"/>
                </a:lnTo>
                <a:lnTo>
                  <a:pt x="98" y="392"/>
                </a:lnTo>
                <a:lnTo>
                  <a:pt x="98" y="391"/>
                </a:lnTo>
                <a:lnTo>
                  <a:pt x="98" y="390"/>
                </a:lnTo>
                <a:lnTo>
                  <a:pt x="98" y="390"/>
                </a:lnTo>
                <a:lnTo>
                  <a:pt x="98" y="389"/>
                </a:lnTo>
                <a:lnTo>
                  <a:pt x="98" y="389"/>
                </a:lnTo>
                <a:lnTo>
                  <a:pt x="98" y="388"/>
                </a:lnTo>
                <a:lnTo>
                  <a:pt x="98" y="388"/>
                </a:lnTo>
                <a:lnTo>
                  <a:pt x="98" y="387"/>
                </a:lnTo>
                <a:lnTo>
                  <a:pt x="98" y="386"/>
                </a:lnTo>
                <a:lnTo>
                  <a:pt x="98" y="385"/>
                </a:lnTo>
                <a:lnTo>
                  <a:pt x="99" y="386"/>
                </a:lnTo>
                <a:lnTo>
                  <a:pt x="102" y="386"/>
                </a:lnTo>
                <a:lnTo>
                  <a:pt x="102" y="386"/>
                </a:lnTo>
                <a:lnTo>
                  <a:pt x="102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4"/>
                </a:lnTo>
                <a:lnTo>
                  <a:pt x="103" y="384"/>
                </a:lnTo>
                <a:lnTo>
                  <a:pt x="104" y="384"/>
                </a:lnTo>
                <a:lnTo>
                  <a:pt x="104" y="384"/>
                </a:lnTo>
                <a:lnTo>
                  <a:pt x="105" y="384"/>
                </a:lnTo>
                <a:lnTo>
                  <a:pt x="104" y="385"/>
                </a:lnTo>
                <a:lnTo>
                  <a:pt x="105" y="385"/>
                </a:lnTo>
                <a:lnTo>
                  <a:pt x="107" y="386"/>
                </a:lnTo>
                <a:lnTo>
                  <a:pt x="107" y="386"/>
                </a:lnTo>
                <a:lnTo>
                  <a:pt x="107" y="386"/>
                </a:lnTo>
                <a:lnTo>
                  <a:pt x="108" y="386"/>
                </a:lnTo>
                <a:lnTo>
                  <a:pt x="108" y="386"/>
                </a:lnTo>
                <a:lnTo>
                  <a:pt x="108" y="385"/>
                </a:lnTo>
                <a:lnTo>
                  <a:pt x="108" y="385"/>
                </a:lnTo>
                <a:lnTo>
                  <a:pt x="107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9" y="383"/>
                </a:lnTo>
                <a:lnTo>
                  <a:pt x="110" y="385"/>
                </a:lnTo>
                <a:lnTo>
                  <a:pt x="110" y="385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6"/>
                </a:lnTo>
                <a:lnTo>
                  <a:pt x="111" y="385"/>
                </a:lnTo>
                <a:lnTo>
                  <a:pt x="112" y="385"/>
                </a:lnTo>
                <a:lnTo>
                  <a:pt x="112" y="384"/>
                </a:lnTo>
                <a:lnTo>
                  <a:pt x="113" y="383"/>
                </a:lnTo>
                <a:lnTo>
                  <a:pt x="113" y="383"/>
                </a:lnTo>
                <a:lnTo>
                  <a:pt x="113" y="382"/>
                </a:lnTo>
                <a:lnTo>
                  <a:pt x="114" y="382"/>
                </a:lnTo>
                <a:lnTo>
                  <a:pt x="114" y="381"/>
                </a:lnTo>
                <a:lnTo>
                  <a:pt x="114" y="381"/>
                </a:lnTo>
                <a:lnTo>
                  <a:pt x="115" y="380"/>
                </a:lnTo>
                <a:lnTo>
                  <a:pt x="115" y="380"/>
                </a:lnTo>
                <a:lnTo>
                  <a:pt x="115" y="379"/>
                </a:lnTo>
                <a:lnTo>
                  <a:pt x="116" y="378"/>
                </a:lnTo>
                <a:lnTo>
                  <a:pt x="116" y="378"/>
                </a:lnTo>
                <a:lnTo>
                  <a:pt x="117" y="377"/>
                </a:lnTo>
                <a:lnTo>
                  <a:pt x="117" y="376"/>
                </a:lnTo>
                <a:lnTo>
                  <a:pt x="117" y="376"/>
                </a:lnTo>
                <a:lnTo>
                  <a:pt x="118" y="376"/>
                </a:lnTo>
                <a:lnTo>
                  <a:pt x="119" y="375"/>
                </a:lnTo>
                <a:lnTo>
                  <a:pt x="119" y="374"/>
                </a:lnTo>
                <a:lnTo>
                  <a:pt x="120" y="374"/>
                </a:lnTo>
                <a:lnTo>
                  <a:pt x="121" y="373"/>
                </a:lnTo>
                <a:lnTo>
                  <a:pt x="122" y="372"/>
                </a:lnTo>
                <a:lnTo>
                  <a:pt x="122" y="371"/>
                </a:lnTo>
                <a:lnTo>
                  <a:pt x="123" y="370"/>
                </a:lnTo>
                <a:lnTo>
                  <a:pt x="124" y="370"/>
                </a:lnTo>
                <a:lnTo>
                  <a:pt x="125" y="369"/>
                </a:lnTo>
                <a:lnTo>
                  <a:pt x="126" y="368"/>
                </a:lnTo>
                <a:lnTo>
                  <a:pt x="127" y="367"/>
                </a:lnTo>
                <a:lnTo>
                  <a:pt x="127" y="366"/>
                </a:lnTo>
                <a:lnTo>
                  <a:pt x="128" y="366"/>
                </a:lnTo>
                <a:lnTo>
                  <a:pt x="129" y="365"/>
                </a:lnTo>
                <a:lnTo>
                  <a:pt x="130" y="364"/>
                </a:lnTo>
                <a:lnTo>
                  <a:pt x="131" y="363"/>
                </a:lnTo>
                <a:lnTo>
                  <a:pt x="130" y="363"/>
                </a:lnTo>
                <a:lnTo>
                  <a:pt x="130" y="363"/>
                </a:lnTo>
                <a:lnTo>
                  <a:pt x="130" y="362"/>
                </a:lnTo>
                <a:lnTo>
                  <a:pt x="130" y="361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0" y="358"/>
                </a:lnTo>
                <a:lnTo>
                  <a:pt x="130" y="357"/>
                </a:lnTo>
                <a:lnTo>
                  <a:pt x="130" y="357"/>
                </a:lnTo>
                <a:lnTo>
                  <a:pt x="130" y="356"/>
                </a:lnTo>
                <a:lnTo>
                  <a:pt x="131" y="355"/>
                </a:lnTo>
                <a:lnTo>
                  <a:pt x="131" y="355"/>
                </a:lnTo>
                <a:lnTo>
                  <a:pt x="130" y="355"/>
                </a:lnTo>
                <a:lnTo>
                  <a:pt x="130" y="354"/>
                </a:lnTo>
                <a:lnTo>
                  <a:pt x="131" y="353"/>
                </a:lnTo>
                <a:lnTo>
                  <a:pt x="131" y="352"/>
                </a:lnTo>
                <a:lnTo>
                  <a:pt x="131" y="352"/>
                </a:lnTo>
                <a:lnTo>
                  <a:pt x="131" y="350"/>
                </a:lnTo>
                <a:lnTo>
                  <a:pt x="131" y="349"/>
                </a:lnTo>
                <a:lnTo>
                  <a:pt x="131" y="349"/>
                </a:lnTo>
                <a:lnTo>
                  <a:pt x="131" y="348"/>
                </a:lnTo>
                <a:lnTo>
                  <a:pt x="132" y="347"/>
                </a:lnTo>
                <a:lnTo>
                  <a:pt x="132" y="347"/>
                </a:lnTo>
                <a:lnTo>
                  <a:pt x="134" y="345"/>
                </a:lnTo>
                <a:lnTo>
                  <a:pt x="136" y="343"/>
                </a:lnTo>
                <a:lnTo>
                  <a:pt x="137" y="342"/>
                </a:lnTo>
                <a:lnTo>
                  <a:pt x="138" y="341"/>
                </a:lnTo>
                <a:lnTo>
                  <a:pt x="139" y="339"/>
                </a:lnTo>
                <a:lnTo>
                  <a:pt x="140" y="339"/>
                </a:lnTo>
                <a:lnTo>
                  <a:pt x="141" y="339"/>
                </a:lnTo>
                <a:lnTo>
                  <a:pt x="141" y="338"/>
                </a:lnTo>
                <a:lnTo>
                  <a:pt x="142" y="338"/>
                </a:lnTo>
                <a:lnTo>
                  <a:pt x="142" y="338"/>
                </a:lnTo>
                <a:lnTo>
                  <a:pt x="142" y="338"/>
                </a:lnTo>
                <a:lnTo>
                  <a:pt x="142" y="338"/>
                </a:lnTo>
                <a:lnTo>
                  <a:pt x="143" y="338"/>
                </a:lnTo>
                <a:lnTo>
                  <a:pt x="143" y="337"/>
                </a:lnTo>
                <a:lnTo>
                  <a:pt x="144" y="337"/>
                </a:lnTo>
                <a:lnTo>
                  <a:pt x="144" y="336"/>
                </a:lnTo>
                <a:lnTo>
                  <a:pt x="145" y="336"/>
                </a:lnTo>
                <a:lnTo>
                  <a:pt x="145" y="336"/>
                </a:lnTo>
                <a:lnTo>
                  <a:pt x="145" y="335"/>
                </a:lnTo>
                <a:lnTo>
                  <a:pt x="146" y="335"/>
                </a:lnTo>
                <a:lnTo>
                  <a:pt x="146" y="334"/>
                </a:lnTo>
                <a:lnTo>
                  <a:pt x="147" y="334"/>
                </a:lnTo>
                <a:lnTo>
                  <a:pt x="147" y="334"/>
                </a:lnTo>
                <a:lnTo>
                  <a:pt x="147" y="333"/>
                </a:lnTo>
                <a:lnTo>
                  <a:pt x="147" y="333"/>
                </a:lnTo>
                <a:lnTo>
                  <a:pt x="147" y="333"/>
                </a:lnTo>
                <a:lnTo>
                  <a:pt x="147" y="333"/>
                </a:lnTo>
                <a:lnTo>
                  <a:pt x="148" y="333"/>
                </a:lnTo>
                <a:lnTo>
                  <a:pt x="148" y="333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1"/>
                </a:lnTo>
                <a:lnTo>
                  <a:pt x="148" y="331"/>
                </a:lnTo>
                <a:lnTo>
                  <a:pt x="149" y="331"/>
                </a:lnTo>
                <a:lnTo>
                  <a:pt x="149" y="331"/>
                </a:lnTo>
                <a:lnTo>
                  <a:pt x="149" y="331"/>
                </a:lnTo>
                <a:lnTo>
                  <a:pt x="150" y="331"/>
                </a:lnTo>
                <a:lnTo>
                  <a:pt x="150" y="331"/>
                </a:lnTo>
                <a:lnTo>
                  <a:pt x="150" y="331"/>
                </a:lnTo>
                <a:lnTo>
                  <a:pt x="151" y="331"/>
                </a:lnTo>
                <a:lnTo>
                  <a:pt x="151" y="330"/>
                </a:lnTo>
                <a:lnTo>
                  <a:pt x="151" y="330"/>
                </a:lnTo>
                <a:lnTo>
                  <a:pt x="152" y="330"/>
                </a:lnTo>
                <a:lnTo>
                  <a:pt x="152" y="330"/>
                </a:lnTo>
                <a:lnTo>
                  <a:pt x="153" y="329"/>
                </a:lnTo>
                <a:lnTo>
                  <a:pt x="154" y="329"/>
                </a:lnTo>
                <a:lnTo>
                  <a:pt x="154" y="329"/>
                </a:lnTo>
                <a:lnTo>
                  <a:pt x="155" y="329"/>
                </a:lnTo>
                <a:lnTo>
                  <a:pt x="155" y="328"/>
                </a:lnTo>
                <a:lnTo>
                  <a:pt x="155" y="328"/>
                </a:lnTo>
                <a:lnTo>
                  <a:pt x="156" y="328"/>
                </a:lnTo>
                <a:lnTo>
                  <a:pt x="156" y="328"/>
                </a:lnTo>
                <a:lnTo>
                  <a:pt x="157" y="328"/>
                </a:lnTo>
                <a:lnTo>
                  <a:pt x="157" y="328"/>
                </a:lnTo>
                <a:lnTo>
                  <a:pt x="158" y="328"/>
                </a:lnTo>
                <a:lnTo>
                  <a:pt x="158" y="328"/>
                </a:lnTo>
                <a:lnTo>
                  <a:pt x="159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28"/>
                </a:lnTo>
                <a:lnTo>
                  <a:pt x="161" y="328"/>
                </a:lnTo>
                <a:lnTo>
                  <a:pt x="162" y="329"/>
                </a:lnTo>
                <a:lnTo>
                  <a:pt x="162" y="329"/>
                </a:lnTo>
                <a:lnTo>
                  <a:pt x="163" y="329"/>
                </a:lnTo>
                <a:lnTo>
                  <a:pt x="164" y="329"/>
                </a:lnTo>
                <a:lnTo>
                  <a:pt x="165" y="330"/>
                </a:lnTo>
                <a:lnTo>
                  <a:pt x="165" y="330"/>
                </a:lnTo>
                <a:lnTo>
                  <a:pt x="166" y="330"/>
                </a:lnTo>
                <a:lnTo>
                  <a:pt x="166" y="329"/>
                </a:lnTo>
                <a:lnTo>
                  <a:pt x="166" y="329"/>
                </a:lnTo>
                <a:lnTo>
                  <a:pt x="167" y="328"/>
                </a:lnTo>
                <a:lnTo>
                  <a:pt x="167" y="328"/>
                </a:lnTo>
                <a:lnTo>
                  <a:pt x="167" y="328"/>
                </a:lnTo>
                <a:lnTo>
                  <a:pt x="168" y="328"/>
                </a:lnTo>
                <a:lnTo>
                  <a:pt x="168" y="328"/>
                </a:lnTo>
                <a:lnTo>
                  <a:pt x="169" y="328"/>
                </a:lnTo>
                <a:lnTo>
                  <a:pt x="170" y="328"/>
                </a:lnTo>
                <a:lnTo>
                  <a:pt x="170" y="327"/>
                </a:lnTo>
                <a:lnTo>
                  <a:pt x="171" y="327"/>
                </a:lnTo>
                <a:lnTo>
                  <a:pt x="171" y="326"/>
                </a:lnTo>
                <a:lnTo>
                  <a:pt x="171" y="326"/>
                </a:lnTo>
                <a:lnTo>
                  <a:pt x="170" y="326"/>
                </a:lnTo>
                <a:lnTo>
                  <a:pt x="170" y="325"/>
                </a:lnTo>
                <a:lnTo>
                  <a:pt x="170" y="325"/>
                </a:lnTo>
                <a:lnTo>
                  <a:pt x="170" y="325"/>
                </a:lnTo>
                <a:lnTo>
                  <a:pt x="170" y="324"/>
                </a:lnTo>
                <a:lnTo>
                  <a:pt x="170" y="324"/>
                </a:lnTo>
                <a:lnTo>
                  <a:pt x="170" y="324"/>
                </a:lnTo>
                <a:lnTo>
                  <a:pt x="170" y="324"/>
                </a:lnTo>
                <a:lnTo>
                  <a:pt x="170" y="323"/>
                </a:lnTo>
                <a:lnTo>
                  <a:pt x="169" y="322"/>
                </a:lnTo>
                <a:lnTo>
                  <a:pt x="169" y="322"/>
                </a:lnTo>
                <a:lnTo>
                  <a:pt x="168" y="322"/>
                </a:lnTo>
                <a:lnTo>
                  <a:pt x="168" y="321"/>
                </a:lnTo>
                <a:lnTo>
                  <a:pt x="167" y="321"/>
                </a:lnTo>
                <a:lnTo>
                  <a:pt x="167" y="321"/>
                </a:lnTo>
                <a:lnTo>
                  <a:pt x="168" y="321"/>
                </a:lnTo>
                <a:lnTo>
                  <a:pt x="168" y="321"/>
                </a:lnTo>
                <a:lnTo>
                  <a:pt x="168" y="321"/>
                </a:lnTo>
                <a:lnTo>
                  <a:pt x="169" y="321"/>
                </a:lnTo>
                <a:lnTo>
                  <a:pt x="170" y="321"/>
                </a:lnTo>
                <a:lnTo>
                  <a:pt x="170" y="321"/>
                </a:lnTo>
                <a:lnTo>
                  <a:pt x="171" y="321"/>
                </a:lnTo>
                <a:lnTo>
                  <a:pt x="172" y="321"/>
                </a:lnTo>
                <a:lnTo>
                  <a:pt x="172" y="321"/>
                </a:lnTo>
                <a:lnTo>
                  <a:pt x="173" y="321"/>
                </a:lnTo>
                <a:lnTo>
                  <a:pt x="174" y="320"/>
                </a:lnTo>
                <a:lnTo>
                  <a:pt x="175" y="320"/>
                </a:lnTo>
                <a:lnTo>
                  <a:pt x="175" y="320"/>
                </a:lnTo>
                <a:lnTo>
                  <a:pt x="175" y="320"/>
                </a:lnTo>
                <a:lnTo>
                  <a:pt x="176" y="320"/>
                </a:lnTo>
                <a:lnTo>
                  <a:pt x="176" y="320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9"/>
                </a:lnTo>
                <a:lnTo>
                  <a:pt x="176" y="318"/>
                </a:lnTo>
                <a:lnTo>
                  <a:pt x="176" y="318"/>
                </a:lnTo>
                <a:lnTo>
                  <a:pt x="175" y="318"/>
                </a:lnTo>
                <a:lnTo>
                  <a:pt x="175" y="318"/>
                </a:lnTo>
                <a:lnTo>
                  <a:pt x="175" y="318"/>
                </a:lnTo>
                <a:lnTo>
                  <a:pt x="175" y="317"/>
                </a:lnTo>
                <a:lnTo>
                  <a:pt x="175" y="317"/>
                </a:lnTo>
                <a:lnTo>
                  <a:pt x="175" y="317"/>
                </a:lnTo>
                <a:lnTo>
                  <a:pt x="176" y="317"/>
                </a:lnTo>
                <a:lnTo>
                  <a:pt x="176" y="317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5"/>
                </a:lnTo>
                <a:lnTo>
                  <a:pt x="176" y="315"/>
                </a:lnTo>
                <a:lnTo>
                  <a:pt x="176" y="315"/>
                </a:lnTo>
                <a:lnTo>
                  <a:pt x="176" y="315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4"/>
                </a:lnTo>
                <a:lnTo>
                  <a:pt x="176" y="313"/>
                </a:lnTo>
                <a:lnTo>
                  <a:pt x="176" y="313"/>
                </a:lnTo>
                <a:lnTo>
                  <a:pt x="175" y="313"/>
                </a:lnTo>
                <a:lnTo>
                  <a:pt x="175" y="313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2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1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5" y="310"/>
                </a:lnTo>
                <a:lnTo>
                  <a:pt x="176" y="309"/>
                </a:lnTo>
                <a:lnTo>
                  <a:pt x="176" y="309"/>
                </a:lnTo>
                <a:lnTo>
                  <a:pt x="176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9"/>
                </a:lnTo>
                <a:lnTo>
                  <a:pt x="177" y="308"/>
                </a:lnTo>
                <a:lnTo>
                  <a:pt x="177" y="308"/>
                </a:lnTo>
                <a:lnTo>
                  <a:pt x="177" y="308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7" y="307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6"/>
                </a:lnTo>
                <a:lnTo>
                  <a:pt x="178" y="305"/>
                </a:lnTo>
                <a:lnTo>
                  <a:pt x="178" y="305"/>
                </a:lnTo>
                <a:lnTo>
                  <a:pt x="178" y="305"/>
                </a:lnTo>
                <a:lnTo>
                  <a:pt x="179" y="305"/>
                </a:lnTo>
                <a:lnTo>
                  <a:pt x="179" y="305"/>
                </a:lnTo>
                <a:lnTo>
                  <a:pt x="179" y="304"/>
                </a:lnTo>
                <a:lnTo>
                  <a:pt x="179" y="304"/>
                </a:lnTo>
                <a:lnTo>
                  <a:pt x="179" y="304"/>
                </a:lnTo>
                <a:lnTo>
                  <a:pt x="179" y="304"/>
                </a:lnTo>
                <a:lnTo>
                  <a:pt x="180" y="304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3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2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1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9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0" y="298"/>
                </a:lnTo>
                <a:lnTo>
                  <a:pt x="181" y="298"/>
                </a:lnTo>
                <a:lnTo>
                  <a:pt x="181" y="297"/>
                </a:lnTo>
                <a:lnTo>
                  <a:pt x="181" y="297"/>
                </a:lnTo>
                <a:lnTo>
                  <a:pt x="181" y="297"/>
                </a:lnTo>
                <a:lnTo>
                  <a:pt x="181" y="297"/>
                </a:lnTo>
                <a:lnTo>
                  <a:pt x="181" y="296"/>
                </a:lnTo>
                <a:lnTo>
                  <a:pt x="181" y="296"/>
                </a:lnTo>
                <a:lnTo>
                  <a:pt x="181" y="296"/>
                </a:lnTo>
                <a:lnTo>
                  <a:pt x="181" y="296"/>
                </a:lnTo>
                <a:lnTo>
                  <a:pt x="181" y="295"/>
                </a:lnTo>
                <a:lnTo>
                  <a:pt x="181" y="295"/>
                </a:lnTo>
                <a:lnTo>
                  <a:pt x="181" y="295"/>
                </a:lnTo>
                <a:lnTo>
                  <a:pt x="181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5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4"/>
                </a:lnTo>
                <a:lnTo>
                  <a:pt x="182" y="293"/>
                </a:lnTo>
                <a:lnTo>
                  <a:pt x="182" y="293"/>
                </a:lnTo>
                <a:lnTo>
                  <a:pt x="182" y="293"/>
                </a:lnTo>
                <a:lnTo>
                  <a:pt x="182" y="293"/>
                </a:lnTo>
                <a:lnTo>
                  <a:pt x="181" y="293"/>
                </a:lnTo>
                <a:lnTo>
                  <a:pt x="181" y="293"/>
                </a:lnTo>
                <a:lnTo>
                  <a:pt x="181" y="293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2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1"/>
                </a:lnTo>
                <a:lnTo>
                  <a:pt x="181" y="290"/>
                </a:lnTo>
                <a:lnTo>
                  <a:pt x="181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2" y="290"/>
                </a:lnTo>
                <a:lnTo>
                  <a:pt x="183" y="290"/>
                </a:lnTo>
                <a:lnTo>
                  <a:pt x="183" y="290"/>
                </a:lnTo>
                <a:lnTo>
                  <a:pt x="183" y="290"/>
                </a:lnTo>
                <a:lnTo>
                  <a:pt x="184" y="290"/>
                </a:lnTo>
                <a:lnTo>
                  <a:pt x="184" y="290"/>
                </a:lnTo>
                <a:lnTo>
                  <a:pt x="184" y="290"/>
                </a:lnTo>
                <a:lnTo>
                  <a:pt x="185" y="290"/>
                </a:lnTo>
                <a:lnTo>
                  <a:pt x="185" y="290"/>
                </a:lnTo>
                <a:lnTo>
                  <a:pt x="185" y="290"/>
                </a:lnTo>
                <a:lnTo>
                  <a:pt x="185" y="290"/>
                </a:lnTo>
                <a:lnTo>
                  <a:pt x="186" y="290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8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7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5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6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6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5"/>
                </a:lnTo>
                <a:lnTo>
                  <a:pt x="187" y="284"/>
                </a:lnTo>
                <a:lnTo>
                  <a:pt x="187" y="284"/>
                </a:lnTo>
                <a:lnTo>
                  <a:pt x="187" y="284"/>
                </a:lnTo>
                <a:lnTo>
                  <a:pt x="187" y="284"/>
                </a:lnTo>
                <a:lnTo>
                  <a:pt x="188" y="284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8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7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3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5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4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1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3" y="280"/>
                </a:lnTo>
                <a:lnTo>
                  <a:pt x="184" y="280"/>
                </a:lnTo>
                <a:lnTo>
                  <a:pt x="184" y="280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6" y="278"/>
                </a:lnTo>
                <a:lnTo>
                  <a:pt x="185" y="278"/>
                </a:lnTo>
                <a:lnTo>
                  <a:pt x="185" y="277"/>
                </a:lnTo>
                <a:lnTo>
                  <a:pt x="185" y="277"/>
                </a:lnTo>
                <a:lnTo>
                  <a:pt x="185" y="277"/>
                </a:lnTo>
                <a:lnTo>
                  <a:pt x="185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7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7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8" y="275"/>
                </a:lnTo>
                <a:lnTo>
                  <a:pt x="189" y="274"/>
                </a:lnTo>
                <a:lnTo>
                  <a:pt x="189" y="274"/>
                </a:lnTo>
                <a:lnTo>
                  <a:pt x="189" y="274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0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2"/>
                </a:lnTo>
                <a:lnTo>
                  <a:pt x="192" y="272"/>
                </a:lnTo>
                <a:lnTo>
                  <a:pt x="192" y="272"/>
                </a:lnTo>
                <a:lnTo>
                  <a:pt x="192" y="272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1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69"/>
                </a:lnTo>
                <a:lnTo>
                  <a:pt x="193" y="269"/>
                </a:lnTo>
                <a:lnTo>
                  <a:pt x="193" y="269"/>
                </a:lnTo>
                <a:lnTo>
                  <a:pt x="193" y="269"/>
                </a:lnTo>
                <a:lnTo>
                  <a:pt x="193" y="268"/>
                </a:lnTo>
                <a:lnTo>
                  <a:pt x="193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2" y="268"/>
                </a:lnTo>
                <a:lnTo>
                  <a:pt x="193" y="268"/>
                </a:lnTo>
                <a:lnTo>
                  <a:pt x="193" y="268"/>
                </a:lnTo>
                <a:lnTo>
                  <a:pt x="194" y="268"/>
                </a:lnTo>
                <a:lnTo>
                  <a:pt x="194" y="268"/>
                </a:lnTo>
                <a:lnTo>
                  <a:pt x="195" y="269"/>
                </a:lnTo>
                <a:lnTo>
                  <a:pt x="195" y="269"/>
                </a:lnTo>
                <a:lnTo>
                  <a:pt x="196" y="269"/>
                </a:lnTo>
                <a:lnTo>
                  <a:pt x="196" y="269"/>
                </a:lnTo>
                <a:lnTo>
                  <a:pt x="196" y="269"/>
                </a:lnTo>
                <a:lnTo>
                  <a:pt x="197" y="269"/>
                </a:lnTo>
                <a:lnTo>
                  <a:pt x="197" y="269"/>
                </a:lnTo>
                <a:lnTo>
                  <a:pt x="198" y="268"/>
                </a:lnTo>
                <a:lnTo>
                  <a:pt x="199" y="268"/>
                </a:lnTo>
                <a:lnTo>
                  <a:pt x="200" y="267"/>
                </a:lnTo>
                <a:lnTo>
                  <a:pt x="201" y="266"/>
                </a:lnTo>
                <a:lnTo>
                  <a:pt x="202" y="265"/>
                </a:lnTo>
                <a:lnTo>
                  <a:pt x="203" y="265"/>
                </a:lnTo>
                <a:lnTo>
                  <a:pt x="204" y="264"/>
                </a:lnTo>
                <a:lnTo>
                  <a:pt x="205" y="263"/>
                </a:lnTo>
                <a:lnTo>
                  <a:pt x="206" y="262"/>
                </a:lnTo>
                <a:lnTo>
                  <a:pt x="207" y="262"/>
                </a:lnTo>
                <a:lnTo>
                  <a:pt x="209" y="261"/>
                </a:lnTo>
                <a:lnTo>
                  <a:pt x="210" y="260"/>
                </a:lnTo>
                <a:lnTo>
                  <a:pt x="210" y="260"/>
                </a:lnTo>
                <a:lnTo>
                  <a:pt x="211" y="259"/>
                </a:lnTo>
                <a:lnTo>
                  <a:pt x="211" y="258"/>
                </a:lnTo>
                <a:lnTo>
                  <a:pt x="211" y="257"/>
                </a:lnTo>
                <a:lnTo>
                  <a:pt x="211" y="255"/>
                </a:lnTo>
                <a:lnTo>
                  <a:pt x="211" y="254"/>
                </a:lnTo>
                <a:lnTo>
                  <a:pt x="211" y="253"/>
                </a:lnTo>
                <a:lnTo>
                  <a:pt x="211" y="252"/>
                </a:lnTo>
                <a:lnTo>
                  <a:pt x="211" y="252"/>
                </a:lnTo>
                <a:lnTo>
                  <a:pt x="211" y="252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4" y="252"/>
                </a:lnTo>
                <a:lnTo>
                  <a:pt x="214" y="252"/>
                </a:lnTo>
                <a:lnTo>
                  <a:pt x="216" y="252"/>
                </a:lnTo>
                <a:lnTo>
                  <a:pt x="217" y="252"/>
                </a:lnTo>
                <a:lnTo>
                  <a:pt x="218" y="252"/>
                </a:lnTo>
                <a:lnTo>
                  <a:pt x="219" y="252"/>
                </a:lnTo>
                <a:lnTo>
                  <a:pt x="220" y="251"/>
                </a:lnTo>
                <a:lnTo>
                  <a:pt x="220" y="251"/>
                </a:lnTo>
                <a:lnTo>
                  <a:pt x="221" y="251"/>
                </a:lnTo>
                <a:lnTo>
                  <a:pt x="222" y="251"/>
                </a:lnTo>
                <a:lnTo>
                  <a:pt x="223" y="251"/>
                </a:lnTo>
                <a:lnTo>
                  <a:pt x="223" y="251"/>
                </a:lnTo>
                <a:lnTo>
                  <a:pt x="224" y="251"/>
                </a:lnTo>
                <a:lnTo>
                  <a:pt x="225" y="251"/>
                </a:lnTo>
                <a:lnTo>
                  <a:pt x="226" y="251"/>
                </a:lnTo>
                <a:lnTo>
                  <a:pt x="227" y="251"/>
                </a:lnTo>
                <a:lnTo>
                  <a:pt x="228" y="251"/>
                </a:lnTo>
                <a:lnTo>
                  <a:pt x="229" y="251"/>
                </a:lnTo>
                <a:lnTo>
                  <a:pt x="229" y="251"/>
                </a:lnTo>
                <a:lnTo>
                  <a:pt x="230" y="251"/>
                </a:lnTo>
                <a:lnTo>
                  <a:pt x="231" y="251"/>
                </a:lnTo>
                <a:lnTo>
                  <a:pt x="231" y="251"/>
                </a:lnTo>
                <a:lnTo>
                  <a:pt x="232" y="251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6" y="253"/>
                </a:lnTo>
                <a:lnTo>
                  <a:pt x="237" y="253"/>
                </a:lnTo>
                <a:lnTo>
                  <a:pt x="238" y="254"/>
                </a:lnTo>
                <a:lnTo>
                  <a:pt x="239" y="254"/>
                </a:lnTo>
                <a:lnTo>
                  <a:pt x="240" y="254"/>
                </a:lnTo>
                <a:lnTo>
                  <a:pt x="241" y="255"/>
                </a:lnTo>
                <a:lnTo>
                  <a:pt x="242" y="255"/>
                </a:lnTo>
                <a:lnTo>
                  <a:pt x="243" y="256"/>
                </a:lnTo>
                <a:lnTo>
                  <a:pt x="244" y="256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8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2" y="259"/>
                </a:lnTo>
                <a:lnTo>
                  <a:pt x="253" y="260"/>
                </a:lnTo>
                <a:lnTo>
                  <a:pt x="255" y="260"/>
                </a:lnTo>
                <a:lnTo>
                  <a:pt x="255" y="260"/>
                </a:lnTo>
                <a:lnTo>
                  <a:pt x="256" y="261"/>
                </a:lnTo>
                <a:lnTo>
                  <a:pt x="257" y="261"/>
                </a:lnTo>
                <a:lnTo>
                  <a:pt x="259" y="261"/>
                </a:lnTo>
                <a:lnTo>
                  <a:pt x="261" y="262"/>
                </a:lnTo>
                <a:lnTo>
                  <a:pt x="263" y="263"/>
                </a:lnTo>
                <a:lnTo>
                  <a:pt x="265" y="263"/>
                </a:lnTo>
                <a:lnTo>
                  <a:pt x="268" y="264"/>
                </a:lnTo>
                <a:lnTo>
                  <a:pt x="272" y="265"/>
                </a:lnTo>
                <a:lnTo>
                  <a:pt x="274" y="266"/>
                </a:lnTo>
                <a:lnTo>
                  <a:pt x="277" y="266"/>
                </a:lnTo>
                <a:lnTo>
                  <a:pt x="279" y="267"/>
                </a:lnTo>
                <a:lnTo>
                  <a:pt x="279" y="267"/>
                </a:lnTo>
                <a:lnTo>
                  <a:pt x="280" y="267"/>
                </a:lnTo>
                <a:lnTo>
                  <a:pt x="282" y="268"/>
                </a:lnTo>
                <a:lnTo>
                  <a:pt x="282" y="268"/>
                </a:lnTo>
                <a:lnTo>
                  <a:pt x="283" y="268"/>
                </a:lnTo>
                <a:lnTo>
                  <a:pt x="283" y="268"/>
                </a:lnTo>
                <a:lnTo>
                  <a:pt x="284" y="269"/>
                </a:lnTo>
                <a:lnTo>
                  <a:pt x="286" y="269"/>
                </a:lnTo>
                <a:lnTo>
                  <a:pt x="286" y="269"/>
                </a:lnTo>
                <a:lnTo>
                  <a:pt x="287" y="270"/>
                </a:lnTo>
                <a:lnTo>
                  <a:pt x="288" y="270"/>
                </a:lnTo>
                <a:lnTo>
                  <a:pt x="290" y="270"/>
                </a:lnTo>
                <a:lnTo>
                  <a:pt x="291" y="270"/>
                </a:lnTo>
                <a:lnTo>
                  <a:pt x="291" y="271"/>
                </a:lnTo>
                <a:lnTo>
                  <a:pt x="292" y="271"/>
                </a:lnTo>
                <a:lnTo>
                  <a:pt x="293" y="271"/>
                </a:lnTo>
                <a:lnTo>
                  <a:pt x="295" y="272"/>
                </a:lnTo>
                <a:lnTo>
                  <a:pt x="296" y="272"/>
                </a:lnTo>
                <a:lnTo>
                  <a:pt x="297" y="272"/>
                </a:lnTo>
                <a:lnTo>
                  <a:pt x="298" y="273"/>
                </a:lnTo>
                <a:lnTo>
                  <a:pt x="300" y="273"/>
                </a:lnTo>
                <a:lnTo>
                  <a:pt x="300" y="273"/>
                </a:lnTo>
                <a:lnTo>
                  <a:pt x="301" y="274"/>
                </a:lnTo>
                <a:lnTo>
                  <a:pt x="302" y="274"/>
                </a:lnTo>
                <a:lnTo>
                  <a:pt x="302" y="273"/>
                </a:lnTo>
                <a:lnTo>
                  <a:pt x="302" y="273"/>
                </a:lnTo>
                <a:lnTo>
                  <a:pt x="302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3" y="272"/>
                </a:lnTo>
                <a:lnTo>
                  <a:pt x="303" y="272"/>
                </a:lnTo>
                <a:lnTo>
                  <a:pt x="303" y="271"/>
                </a:lnTo>
                <a:lnTo>
                  <a:pt x="303" y="271"/>
                </a:lnTo>
                <a:lnTo>
                  <a:pt x="303" y="271"/>
                </a:lnTo>
                <a:lnTo>
                  <a:pt x="303" y="271"/>
                </a:lnTo>
                <a:lnTo>
                  <a:pt x="303" y="270"/>
                </a:lnTo>
                <a:lnTo>
                  <a:pt x="303" y="270"/>
                </a:lnTo>
                <a:lnTo>
                  <a:pt x="303" y="270"/>
                </a:lnTo>
                <a:lnTo>
                  <a:pt x="304" y="269"/>
                </a:lnTo>
                <a:lnTo>
                  <a:pt x="304" y="269"/>
                </a:lnTo>
                <a:lnTo>
                  <a:pt x="304" y="269"/>
                </a:lnTo>
                <a:lnTo>
                  <a:pt x="305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7"/>
                </a:lnTo>
                <a:lnTo>
                  <a:pt x="307" y="267"/>
                </a:lnTo>
                <a:lnTo>
                  <a:pt x="307" y="267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6"/>
                </a:lnTo>
                <a:lnTo>
                  <a:pt x="307" y="265"/>
                </a:lnTo>
                <a:lnTo>
                  <a:pt x="308" y="265"/>
                </a:lnTo>
                <a:lnTo>
                  <a:pt x="308" y="264"/>
                </a:lnTo>
                <a:lnTo>
                  <a:pt x="309" y="264"/>
                </a:lnTo>
                <a:lnTo>
                  <a:pt x="309" y="264"/>
                </a:lnTo>
                <a:lnTo>
                  <a:pt x="309" y="263"/>
                </a:lnTo>
                <a:lnTo>
                  <a:pt x="309" y="263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2"/>
                </a:lnTo>
                <a:lnTo>
                  <a:pt x="309" y="261"/>
                </a:lnTo>
                <a:lnTo>
                  <a:pt x="309" y="261"/>
                </a:lnTo>
                <a:lnTo>
                  <a:pt x="309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1"/>
                </a:lnTo>
                <a:lnTo>
                  <a:pt x="310" y="260"/>
                </a:lnTo>
                <a:lnTo>
                  <a:pt x="310" y="260"/>
                </a:lnTo>
                <a:lnTo>
                  <a:pt x="310" y="260"/>
                </a:lnTo>
                <a:lnTo>
                  <a:pt x="310" y="259"/>
                </a:lnTo>
                <a:lnTo>
                  <a:pt x="309" y="259"/>
                </a:lnTo>
                <a:lnTo>
                  <a:pt x="309" y="259"/>
                </a:lnTo>
                <a:lnTo>
                  <a:pt x="309" y="259"/>
                </a:lnTo>
                <a:lnTo>
                  <a:pt x="309" y="259"/>
                </a:lnTo>
                <a:lnTo>
                  <a:pt x="308" y="259"/>
                </a:lnTo>
                <a:lnTo>
                  <a:pt x="308" y="259"/>
                </a:lnTo>
                <a:lnTo>
                  <a:pt x="308" y="258"/>
                </a:lnTo>
                <a:lnTo>
                  <a:pt x="309" y="257"/>
                </a:lnTo>
                <a:lnTo>
                  <a:pt x="309" y="257"/>
                </a:lnTo>
                <a:lnTo>
                  <a:pt x="309" y="256"/>
                </a:lnTo>
                <a:lnTo>
                  <a:pt x="309" y="256"/>
                </a:lnTo>
                <a:lnTo>
                  <a:pt x="309" y="255"/>
                </a:lnTo>
                <a:lnTo>
                  <a:pt x="309" y="255"/>
                </a:lnTo>
                <a:lnTo>
                  <a:pt x="309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1"/>
                </a:lnTo>
                <a:lnTo>
                  <a:pt x="311" y="251"/>
                </a:lnTo>
                <a:lnTo>
                  <a:pt x="311" y="251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50"/>
                </a:lnTo>
                <a:lnTo>
                  <a:pt x="311" y="249"/>
                </a:lnTo>
                <a:lnTo>
                  <a:pt x="310" y="249"/>
                </a:lnTo>
                <a:lnTo>
                  <a:pt x="310" y="249"/>
                </a:lnTo>
                <a:lnTo>
                  <a:pt x="310" y="249"/>
                </a:lnTo>
                <a:lnTo>
                  <a:pt x="310" y="248"/>
                </a:lnTo>
                <a:lnTo>
                  <a:pt x="310" y="248"/>
                </a:lnTo>
                <a:lnTo>
                  <a:pt x="310" y="248"/>
                </a:lnTo>
                <a:lnTo>
                  <a:pt x="310" y="247"/>
                </a:lnTo>
                <a:lnTo>
                  <a:pt x="311" y="247"/>
                </a:lnTo>
                <a:lnTo>
                  <a:pt x="311" y="247"/>
                </a:lnTo>
                <a:lnTo>
                  <a:pt x="311" y="246"/>
                </a:lnTo>
                <a:lnTo>
                  <a:pt x="311" y="246"/>
                </a:lnTo>
                <a:lnTo>
                  <a:pt x="311" y="246"/>
                </a:lnTo>
                <a:lnTo>
                  <a:pt x="310" y="246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5"/>
                </a:lnTo>
                <a:lnTo>
                  <a:pt x="311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10" y="244"/>
                </a:lnTo>
                <a:lnTo>
                  <a:pt x="309" y="244"/>
                </a:lnTo>
                <a:lnTo>
                  <a:pt x="309" y="244"/>
                </a:lnTo>
                <a:lnTo>
                  <a:pt x="309" y="244"/>
                </a:lnTo>
                <a:lnTo>
                  <a:pt x="309" y="243"/>
                </a:lnTo>
                <a:lnTo>
                  <a:pt x="310" y="243"/>
                </a:lnTo>
                <a:lnTo>
                  <a:pt x="310" y="243"/>
                </a:lnTo>
                <a:lnTo>
                  <a:pt x="310" y="243"/>
                </a:lnTo>
                <a:lnTo>
                  <a:pt x="310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2"/>
                </a:lnTo>
                <a:lnTo>
                  <a:pt x="309" y="241"/>
                </a:lnTo>
                <a:lnTo>
                  <a:pt x="309" y="241"/>
                </a:lnTo>
                <a:lnTo>
                  <a:pt x="309" y="241"/>
                </a:lnTo>
                <a:lnTo>
                  <a:pt x="309" y="241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9"/>
                </a:lnTo>
                <a:lnTo>
                  <a:pt x="310" y="239"/>
                </a:lnTo>
                <a:lnTo>
                  <a:pt x="310" y="239"/>
                </a:lnTo>
                <a:lnTo>
                  <a:pt x="310" y="239"/>
                </a:lnTo>
                <a:lnTo>
                  <a:pt x="310" y="238"/>
                </a:lnTo>
                <a:lnTo>
                  <a:pt x="310" y="238"/>
                </a:lnTo>
                <a:lnTo>
                  <a:pt x="310" y="238"/>
                </a:lnTo>
                <a:lnTo>
                  <a:pt x="311" y="238"/>
                </a:lnTo>
                <a:lnTo>
                  <a:pt x="311" y="237"/>
                </a:lnTo>
                <a:lnTo>
                  <a:pt x="311" y="237"/>
                </a:lnTo>
                <a:lnTo>
                  <a:pt x="311" y="237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1" y="236"/>
                </a:lnTo>
                <a:lnTo>
                  <a:pt x="312" y="235"/>
                </a:lnTo>
                <a:lnTo>
                  <a:pt x="312" y="235"/>
                </a:lnTo>
                <a:lnTo>
                  <a:pt x="312" y="235"/>
                </a:lnTo>
                <a:lnTo>
                  <a:pt x="312" y="234"/>
                </a:lnTo>
                <a:lnTo>
                  <a:pt x="312" y="234"/>
                </a:lnTo>
                <a:lnTo>
                  <a:pt x="312" y="234"/>
                </a:lnTo>
                <a:lnTo>
                  <a:pt x="312" y="234"/>
                </a:lnTo>
                <a:lnTo>
                  <a:pt x="313" y="233"/>
                </a:lnTo>
                <a:lnTo>
                  <a:pt x="313" y="233"/>
                </a:lnTo>
                <a:lnTo>
                  <a:pt x="313" y="233"/>
                </a:lnTo>
                <a:lnTo>
                  <a:pt x="313" y="233"/>
                </a:lnTo>
                <a:lnTo>
                  <a:pt x="314" y="233"/>
                </a:lnTo>
                <a:lnTo>
                  <a:pt x="314" y="233"/>
                </a:lnTo>
                <a:lnTo>
                  <a:pt x="314" y="232"/>
                </a:lnTo>
                <a:lnTo>
                  <a:pt x="314" y="232"/>
                </a:lnTo>
                <a:lnTo>
                  <a:pt x="314" y="232"/>
                </a:lnTo>
                <a:lnTo>
                  <a:pt x="314" y="232"/>
                </a:lnTo>
                <a:lnTo>
                  <a:pt x="314" y="231"/>
                </a:lnTo>
                <a:lnTo>
                  <a:pt x="314" y="231"/>
                </a:lnTo>
                <a:lnTo>
                  <a:pt x="314" y="231"/>
                </a:lnTo>
                <a:lnTo>
                  <a:pt x="315" y="231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5" y="230"/>
                </a:lnTo>
                <a:lnTo>
                  <a:pt x="316" y="230"/>
                </a:lnTo>
                <a:lnTo>
                  <a:pt x="317" y="230"/>
                </a:lnTo>
                <a:lnTo>
                  <a:pt x="318" y="230"/>
                </a:lnTo>
                <a:lnTo>
                  <a:pt x="320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1" y="230"/>
                </a:lnTo>
                <a:lnTo>
                  <a:pt x="322" y="230"/>
                </a:lnTo>
                <a:lnTo>
                  <a:pt x="322" y="230"/>
                </a:lnTo>
                <a:lnTo>
                  <a:pt x="323" y="230"/>
                </a:lnTo>
                <a:lnTo>
                  <a:pt x="323" y="230"/>
                </a:lnTo>
                <a:lnTo>
                  <a:pt x="324" y="230"/>
                </a:lnTo>
                <a:lnTo>
                  <a:pt x="324" y="230"/>
                </a:lnTo>
                <a:lnTo>
                  <a:pt x="325" y="230"/>
                </a:lnTo>
                <a:lnTo>
                  <a:pt x="326" y="230"/>
                </a:lnTo>
                <a:lnTo>
                  <a:pt x="326" y="230"/>
                </a:lnTo>
                <a:lnTo>
                  <a:pt x="326" y="230"/>
                </a:lnTo>
                <a:lnTo>
                  <a:pt x="326" y="230"/>
                </a:lnTo>
                <a:lnTo>
                  <a:pt x="327" y="229"/>
                </a:lnTo>
                <a:lnTo>
                  <a:pt x="327" y="230"/>
                </a:lnTo>
                <a:lnTo>
                  <a:pt x="327" y="230"/>
                </a:lnTo>
                <a:lnTo>
                  <a:pt x="328" y="230"/>
                </a:lnTo>
                <a:lnTo>
                  <a:pt x="329" y="230"/>
                </a:lnTo>
                <a:lnTo>
                  <a:pt x="330" y="230"/>
                </a:lnTo>
                <a:lnTo>
                  <a:pt x="330" y="230"/>
                </a:lnTo>
                <a:lnTo>
                  <a:pt x="331" y="230"/>
                </a:lnTo>
                <a:lnTo>
                  <a:pt x="331" y="230"/>
                </a:lnTo>
                <a:lnTo>
                  <a:pt x="332" y="230"/>
                </a:lnTo>
                <a:lnTo>
                  <a:pt x="332" y="230"/>
                </a:lnTo>
                <a:lnTo>
                  <a:pt x="333" y="230"/>
                </a:lnTo>
                <a:lnTo>
                  <a:pt x="333" y="229"/>
                </a:lnTo>
                <a:lnTo>
                  <a:pt x="334" y="228"/>
                </a:lnTo>
                <a:lnTo>
                  <a:pt x="335" y="228"/>
                </a:lnTo>
                <a:lnTo>
                  <a:pt x="335" y="228"/>
                </a:lnTo>
                <a:lnTo>
                  <a:pt x="335" y="227"/>
                </a:lnTo>
                <a:lnTo>
                  <a:pt x="336" y="227"/>
                </a:lnTo>
                <a:lnTo>
                  <a:pt x="336" y="226"/>
                </a:lnTo>
                <a:lnTo>
                  <a:pt x="336" y="226"/>
                </a:lnTo>
                <a:lnTo>
                  <a:pt x="337" y="226"/>
                </a:lnTo>
                <a:lnTo>
                  <a:pt x="337" y="225"/>
                </a:lnTo>
                <a:lnTo>
                  <a:pt x="337" y="225"/>
                </a:lnTo>
                <a:lnTo>
                  <a:pt x="338" y="225"/>
                </a:lnTo>
                <a:lnTo>
                  <a:pt x="338" y="225"/>
                </a:lnTo>
                <a:lnTo>
                  <a:pt x="341" y="221"/>
                </a:lnTo>
                <a:lnTo>
                  <a:pt x="343" y="218"/>
                </a:lnTo>
                <a:lnTo>
                  <a:pt x="345" y="216"/>
                </a:lnTo>
                <a:lnTo>
                  <a:pt x="348" y="213"/>
                </a:lnTo>
                <a:lnTo>
                  <a:pt x="348" y="211"/>
                </a:lnTo>
                <a:lnTo>
                  <a:pt x="348" y="209"/>
                </a:lnTo>
                <a:lnTo>
                  <a:pt x="348" y="208"/>
                </a:lnTo>
                <a:lnTo>
                  <a:pt x="348" y="208"/>
                </a:lnTo>
                <a:lnTo>
                  <a:pt x="347" y="207"/>
                </a:lnTo>
                <a:lnTo>
                  <a:pt x="346" y="198"/>
                </a:lnTo>
                <a:lnTo>
                  <a:pt x="346" y="195"/>
                </a:lnTo>
                <a:lnTo>
                  <a:pt x="346" y="193"/>
                </a:lnTo>
                <a:lnTo>
                  <a:pt x="345" y="184"/>
                </a:lnTo>
                <a:lnTo>
                  <a:pt x="344" y="183"/>
                </a:lnTo>
                <a:lnTo>
                  <a:pt x="344" y="182"/>
                </a:lnTo>
                <a:lnTo>
                  <a:pt x="344" y="182"/>
                </a:lnTo>
                <a:lnTo>
                  <a:pt x="344" y="180"/>
                </a:lnTo>
                <a:lnTo>
                  <a:pt x="344" y="180"/>
                </a:lnTo>
                <a:lnTo>
                  <a:pt x="341" y="180"/>
                </a:lnTo>
                <a:lnTo>
                  <a:pt x="341" y="180"/>
                </a:lnTo>
                <a:lnTo>
                  <a:pt x="341" y="180"/>
                </a:lnTo>
                <a:lnTo>
                  <a:pt x="341" y="180"/>
                </a:lnTo>
                <a:lnTo>
                  <a:pt x="340" y="180"/>
                </a:lnTo>
                <a:lnTo>
                  <a:pt x="340" y="180"/>
                </a:lnTo>
                <a:lnTo>
                  <a:pt x="340" y="180"/>
                </a:lnTo>
                <a:lnTo>
                  <a:pt x="339" y="180"/>
                </a:lnTo>
                <a:lnTo>
                  <a:pt x="339" y="180"/>
                </a:lnTo>
                <a:lnTo>
                  <a:pt x="339" y="180"/>
                </a:lnTo>
                <a:lnTo>
                  <a:pt x="338" y="180"/>
                </a:lnTo>
                <a:lnTo>
                  <a:pt x="338" y="180"/>
                </a:lnTo>
                <a:lnTo>
                  <a:pt x="338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0"/>
                </a:lnTo>
                <a:lnTo>
                  <a:pt x="336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79"/>
                </a:lnTo>
                <a:lnTo>
                  <a:pt x="335" y="179"/>
                </a:lnTo>
                <a:lnTo>
                  <a:pt x="335" y="179"/>
                </a:lnTo>
                <a:lnTo>
                  <a:pt x="335" y="179"/>
                </a:lnTo>
                <a:lnTo>
                  <a:pt x="335" y="178"/>
                </a:lnTo>
                <a:lnTo>
                  <a:pt x="335" y="178"/>
                </a:lnTo>
                <a:lnTo>
                  <a:pt x="334" y="178"/>
                </a:lnTo>
                <a:lnTo>
                  <a:pt x="334" y="178"/>
                </a:lnTo>
                <a:lnTo>
                  <a:pt x="334" y="177"/>
                </a:lnTo>
                <a:lnTo>
                  <a:pt x="334" y="177"/>
                </a:lnTo>
                <a:lnTo>
                  <a:pt x="334" y="177"/>
                </a:lnTo>
                <a:lnTo>
                  <a:pt x="334" y="177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6"/>
                </a:lnTo>
                <a:lnTo>
                  <a:pt x="333" y="175"/>
                </a:lnTo>
                <a:lnTo>
                  <a:pt x="333" y="175"/>
                </a:lnTo>
                <a:lnTo>
                  <a:pt x="333" y="175"/>
                </a:lnTo>
                <a:lnTo>
                  <a:pt x="333" y="175"/>
                </a:lnTo>
                <a:lnTo>
                  <a:pt x="333" y="174"/>
                </a:lnTo>
                <a:lnTo>
                  <a:pt x="333" y="174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3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2"/>
                </a:lnTo>
                <a:lnTo>
                  <a:pt x="333" y="171"/>
                </a:lnTo>
                <a:lnTo>
                  <a:pt x="333" y="171"/>
                </a:lnTo>
                <a:lnTo>
                  <a:pt x="333" y="171"/>
                </a:lnTo>
                <a:lnTo>
                  <a:pt x="333" y="170"/>
                </a:lnTo>
                <a:lnTo>
                  <a:pt x="332" y="170"/>
                </a:lnTo>
                <a:lnTo>
                  <a:pt x="332" y="170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9"/>
                </a:lnTo>
                <a:lnTo>
                  <a:pt x="332" y="168"/>
                </a:lnTo>
                <a:lnTo>
                  <a:pt x="332" y="168"/>
                </a:lnTo>
                <a:lnTo>
                  <a:pt x="332" y="167"/>
                </a:lnTo>
                <a:lnTo>
                  <a:pt x="332" y="167"/>
                </a:lnTo>
                <a:lnTo>
                  <a:pt x="332" y="167"/>
                </a:lnTo>
                <a:lnTo>
                  <a:pt x="332" y="167"/>
                </a:lnTo>
                <a:lnTo>
                  <a:pt x="332" y="166"/>
                </a:lnTo>
                <a:lnTo>
                  <a:pt x="332" y="166"/>
                </a:lnTo>
                <a:lnTo>
                  <a:pt x="332" y="166"/>
                </a:lnTo>
                <a:lnTo>
                  <a:pt x="333" y="165"/>
                </a:lnTo>
                <a:lnTo>
                  <a:pt x="333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5"/>
                </a:lnTo>
                <a:lnTo>
                  <a:pt x="332" y="164"/>
                </a:lnTo>
                <a:lnTo>
                  <a:pt x="332" y="164"/>
                </a:lnTo>
                <a:lnTo>
                  <a:pt x="332" y="164"/>
                </a:lnTo>
                <a:lnTo>
                  <a:pt x="333" y="163"/>
                </a:lnTo>
                <a:lnTo>
                  <a:pt x="333" y="163"/>
                </a:lnTo>
                <a:lnTo>
                  <a:pt x="333" y="163"/>
                </a:lnTo>
                <a:lnTo>
                  <a:pt x="333" y="163"/>
                </a:lnTo>
                <a:lnTo>
                  <a:pt x="333" y="162"/>
                </a:lnTo>
                <a:lnTo>
                  <a:pt x="332" y="162"/>
                </a:lnTo>
                <a:lnTo>
                  <a:pt x="332" y="162"/>
                </a:lnTo>
                <a:lnTo>
                  <a:pt x="332" y="161"/>
                </a:lnTo>
                <a:lnTo>
                  <a:pt x="332" y="161"/>
                </a:lnTo>
                <a:lnTo>
                  <a:pt x="332" y="161"/>
                </a:lnTo>
                <a:lnTo>
                  <a:pt x="332" y="160"/>
                </a:lnTo>
                <a:lnTo>
                  <a:pt x="332" y="160"/>
                </a:lnTo>
                <a:lnTo>
                  <a:pt x="332" y="160"/>
                </a:lnTo>
                <a:lnTo>
                  <a:pt x="333" y="159"/>
                </a:lnTo>
                <a:lnTo>
                  <a:pt x="333" y="159"/>
                </a:lnTo>
                <a:lnTo>
                  <a:pt x="332" y="159"/>
                </a:lnTo>
                <a:lnTo>
                  <a:pt x="332" y="159"/>
                </a:lnTo>
                <a:lnTo>
                  <a:pt x="332" y="159"/>
                </a:lnTo>
                <a:lnTo>
                  <a:pt x="332" y="158"/>
                </a:lnTo>
                <a:lnTo>
                  <a:pt x="332" y="158"/>
                </a:lnTo>
                <a:lnTo>
                  <a:pt x="332" y="158"/>
                </a:lnTo>
                <a:lnTo>
                  <a:pt x="332" y="157"/>
                </a:lnTo>
                <a:lnTo>
                  <a:pt x="332" y="157"/>
                </a:lnTo>
                <a:lnTo>
                  <a:pt x="332" y="156"/>
                </a:lnTo>
                <a:lnTo>
                  <a:pt x="332" y="155"/>
                </a:lnTo>
                <a:lnTo>
                  <a:pt x="332" y="154"/>
                </a:lnTo>
                <a:lnTo>
                  <a:pt x="332" y="154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3"/>
                </a:lnTo>
                <a:lnTo>
                  <a:pt x="332" y="152"/>
                </a:lnTo>
                <a:lnTo>
                  <a:pt x="332" y="152"/>
                </a:lnTo>
                <a:lnTo>
                  <a:pt x="332" y="152"/>
                </a:lnTo>
                <a:lnTo>
                  <a:pt x="333" y="152"/>
                </a:lnTo>
                <a:lnTo>
                  <a:pt x="333" y="151"/>
                </a:lnTo>
                <a:lnTo>
                  <a:pt x="333" y="151"/>
                </a:lnTo>
                <a:lnTo>
                  <a:pt x="333" y="151"/>
                </a:lnTo>
                <a:lnTo>
                  <a:pt x="333" y="150"/>
                </a:lnTo>
                <a:lnTo>
                  <a:pt x="333" y="150"/>
                </a:lnTo>
                <a:lnTo>
                  <a:pt x="333" y="150"/>
                </a:lnTo>
                <a:lnTo>
                  <a:pt x="333" y="149"/>
                </a:lnTo>
                <a:lnTo>
                  <a:pt x="333" y="149"/>
                </a:lnTo>
                <a:lnTo>
                  <a:pt x="332" y="149"/>
                </a:lnTo>
                <a:lnTo>
                  <a:pt x="332" y="149"/>
                </a:lnTo>
                <a:lnTo>
                  <a:pt x="332" y="149"/>
                </a:lnTo>
                <a:lnTo>
                  <a:pt x="333" y="148"/>
                </a:lnTo>
                <a:lnTo>
                  <a:pt x="333" y="148"/>
                </a:lnTo>
                <a:lnTo>
                  <a:pt x="333" y="148"/>
                </a:lnTo>
                <a:lnTo>
                  <a:pt x="332" y="147"/>
                </a:lnTo>
                <a:lnTo>
                  <a:pt x="332" y="147"/>
                </a:lnTo>
                <a:lnTo>
                  <a:pt x="332" y="146"/>
                </a:lnTo>
                <a:lnTo>
                  <a:pt x="332" y="146"/>
                </a:lnTo>
                <a:lnTo>
                  <a:pt x="332" y="146"/>
                </a:lnTo>
                <a:lnTo>
                  <a:pt x="332" y="145"/>
                </a:lnTo>
                <a:lnTo>
                  <a:pt x="332" y="145"/>
                </a:lnTo>
                <a:lnTo>
                  <a:pt x="332" y="144"/>
                </a:lnTo>
                <a:lnTo>
                  <a:pt x="333" y="142"/>
                </a:lnTo>
                <a:lnTo>
                  <a:pt x="333" y="141"/>
                </a:lnTo>
                <a:lnTo>
                  <a:pt x="333" y="141"/>
                </a:lnTo>
                <a:lnTo>
                  <a:pt x="333" y="140"/>
                </a:lnTo>
                <a:lnTo>
                  <a:pt x="333" y="140"/>
                </a:lnTo>
                <a:lnTo>
                  <a:pt x="333" y="140"/>
                </a:lnTo>
                <a:lnTo>
                  <a:pt x="333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3" y="138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6"/>
                </a:lnTo>
                <a:lnTo>
                  <a:pt x="334" y="136"/>
                </a:lnTo>
                <a:lnTo>
                  <a:pt x="335" y="136"/>
                </a:lnTo>
                <a:lnTo>
                  <a:pt x="335" y="136"/>
                </a:lnTo>
                <a:lnTo>
                  <a:pt x="335" y="135"/>
                </a:lnTo>
                <a:lnTo>
                  <a:pt x="335" y="135"/>
                </a:lnTo>
                <a:lnTo>
                  <a:pt x="335" y="134"/>
                </a:lnTo>
                <a:lnTo>
                  <a:pt x="335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4"/>
                </a:lnTo>
                <a:lnTo>
                  <a:pt x="336" y="133"/>
                </a:lnTo>
                <a:lnTo>
                  <a:pt x="335" y="133"/>
                </a:lnTo>
                <a:lnTo>
                  <a:pt x="335" y="133"/>
                </a:lnTo>
                <a:lnTo>
                  <a:pt x="335" y="133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0"/>
                </a:lnTo>
                <a:lnTo>
                  <a:pt x="336" y="130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9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8"/>
                </a:lnTo>
                <a:lnTo>
                  <a:pt x="336" y="127"/>
                </a:lnTo>
                <a:lnTo>
                  <a:pt x="336" y="127"/>
                </a:lnTo>
                <a:lnTo>
                  <a:pt x="336" y="127"/>
                </a:lnTo>
                <a:lnTo>
                  <a:pt x="343" y="125"/>
                </a:lnTo>
                <a:lnTo>
                  <a:pt x="351" y="122"/>
                </a:lnTo>
                <a:lnTo>
                  <a:pt x="351" y="122"/>
                </a:lnTo>
                <a:lnTo>
                  <a:pt x="353" y="121"/>
                </a:lnTo>
                <a:lnTo>
                  <a:pt x="354" y="121"/>
                </a:lnTo>
                <a:lnTo>
                  <a:pt x="363" y="118"/>
                </a:lnTo>
                <a:lnTo>
                  <a:pt x="363" y="118"/>
                </a:lnTo>
                <a:lnTo>
                  <a:pt x="365" y="117"/>
                </a:lnTo>
                <a:lnTo>
                  <a:pt x="368" y="116"/>
                </a:lnTo>
                <a:lnTo>
                  <a:pt x="368" y="116"/>
                </a:lnTo>
                <a:lnTo>
                  <a:pt x="369" y="116"/>
                </a:lnTo>
                <a:lnTo>
                  <a:pt x="370" y="116"/>
                </a:lnTo>
                <a:lnTo>
                  <a:pt x="371" y="116"/>
                </a:lnTo>
                <a:lnTo>
                  <a:pt x="372" y="115"/>
                </a:lnTo>
                <a:lnTo>
                  <a:pt x="375" y="114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2" y="112"/>
                </a:lnTo>
                <a:lnTo>
                  <a:pt x="383" y="112"/>
                </a:lnTo>
                <a:lnTo>
                  <a:pt x="383" y="111"/>
                </a:lnTo>
                <a:lnTo>
                  <a:pt x="392" y="108"/>
                </a:lnTo>
                <a:lnTo>
                  <a:pt x="395" y="107"/>
                </a:lnTo>
                <a:lnTo>
                  <a:pt x="402" y="104"/>
                </a:lnTo>
                <a:lnTo>
                  <a:pt x="412" y="101"/>
                </a:lnTo>
                <a:lnTo>
                  <a:pt x="415" y="100"/>
                </a:lnTo>
                <a:lnTo>
                  <a:pt x="422" y="97"/>
                </a:lnTo>
                <a:lnTo>
                  <a:pt x="427" y="96"/>
                </a:lnTo>
                <a:lnTo>
                  <a:pt x="428" y="96"/>
                </a:lnTo>
                <a:lnTo>
                  <a:pt x="430" y="94"/>
                </a:lnTo>
                <a:lnTo>
                  <a:pt x="430" y="95"/>
                </a:lnTo>
                <a:lnTo>
                  <a:pt x="430" y="95"/>
                </a:lnTo>
                <a:lnTo>
                  <a:pt x="430" y="95"/>
                </a:lnTo>
                <a:lnTo>
                  <a:pt x="443" y="91"/>
                </a:lnTo>
                <a:lnTo>
                  <a:pt x="443" y="91"/>
                </a:lnTo>
                <a:lnTo>
                  <a:pt x="446" y="90"/>
                </a:lnTo>
                <a:lnTo>
                  <a:pt x="449" y="89"/>
                </a:lnTo>
                <a:lnTo>
                  <a:pt x="452" y="88"/>
                </a:lnTo>
                <a:lnTo>
                  <a:pt x="456" y="86"/>
                </a:lnTo>
                <a:lnTo>
                  <a:pt x="458" y="86"/>
                </a:lnTo>
                <a:lnTo>
                  <a:pt x="460" y="85"/>
                </a:lnTo>
                <a:lnTo>
                  <a:pt x="461" y="84"/>
                </a:lnTo>
                <a:lnTo>
                  <a:pt x="463" y="84"/>
                </a:lnTo>
                <a:lnTo>
                  <a:pt x="463" y="84"/>
                </a:lnTo>
                <a:lnTo>
                  <a:pt x="478" y="79"/>
                </a:lnTo>
                <a:lnTo>
                  <a:pt x="483" y="77"/>
                </a:lnTo>
                <a:lnTo>
                  <a:pt x="483" y="77"/>
                </a:lnTo>
                <a:lnTo>
                  <a:pt x="483" y="77"/>
                </a:lnTo>
                <a:lnTo>
                  <a:pt x="483" y="77"/>
                </a:lnTo>
                <a:lnTo>
                  <a:pt x="485" y="76"/>
                </a:lnTo>
                <a:lnTo>
                  <a:pt x="490" y="74"/>
                </a:lnTo>
                <a:lnTo>
                  <a:pt x="490" y="74"/>
                </a:lnTo>
                <a:lnTo>
                  <a:pt x="491" y="74"/>
                </a:lnTo>
                <a:lnTo>
                  <a:pt x="491" y="74"/>
                </a:lnTo>
                <a:lnTo>
                  <a:pt x="491" y="74"/>
                </a:lnTo>
                <a:lnTo>
                  <a:pt x="492" y="74"/>
                </a:lnTo>
                <a:lnTo>
                  <a:pt x="492" y="74"/>
                </a:lnTo>
                <a:lnTo>
                  <a:pt x="493" y="74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5" y="73"/>
                </a:lnTo>
                <a:lnTo>
                  <a:pt x="496" y="73"/>
                </a:lnTo>
                <a:lnTo>
                  <a:pt x="496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2"/>
                </a:lnTo>
                <a:lnTo>
                  <a:pt x="498" y="72"/>
                </a:lnTo>
                <a:lnTo>
                  <a:pt x="499" y="71"/>
                </a:lnTo>
                <a:lnTo>
                  <a:pt x="499" y="71"/>
                </a:lnTo>
                <a:lnTo>
                  <a:pt x="500" y="71"/>
                </a:lnTo>
                <a:lnTo>
                  <a:pt x="500" y="71"/>
                </a:lnTo>
                <a:lnTo>
                  <a:pt x="500" y="71"/>
                </a:lnTo>
                <a:lnTo>
                  <a:pt x="501" y="71"/>
                </a:lnTo>
                <a:lnTo>
                  <a:pt x="501" y="70"/>
                </a:lnTo>
                <a:lnTo>
                  <a:pt x="502" y="70"/>
                </a:lnTo>
                <a:lnTo>
                  <a:pt x="502" y="70"/>
                </a:lnTo>
                <a:lnTo>
                  <a:pt x="503" y="70"/>
                </a:lnTo>
                <a:lnTo>
                  <a:pt x="503" y="70"/>
                </a:lnTo>
                <a:lnTo>
                  <a:pt x="503" y="69"/>
                </a:lnTo>
                <a:lnTo>
                  <a:pt x="503" y="69"/>
                </a:lnTo>
                <a:lnTo>
                  <a:pt x="504" y="69"/>
                </a:lnTo>
                <a:lnTo>
                  <a:pt x="504" y="69"/>
                </a:lnTo>
                <a:lnTo>
                  <a:pt x="505" y="69"/>
                </a:lnTo>
                <a:lnTo>
                  <a:pt x="506" y="68"/>
                </a:lnTo>
                <a:lnTo>
                  <a:pt x="506" y="68"/>
                </a:lnTo>
                <a:lnTo>
                  <a:pt x="506" y="68"/>
                </a:lnTo>
                <a:lnTo>
                  <a:pt x="507" y="68"/>
                </a:lnTo>
                <a:lnTo>
                  <a:pt x="507" y="68"/>
                </a:lnTo>
                <a:lnTo>
                  <a:pt x="507" y="67"/>
                </a:lnTo>
                <a:lnTo>
                  <a:pt x="508" y="67"/>
                </a:lnTo>
                <a:lnTo>
                  <a:pt x="508" y="67"/>
                </a:lnTo>
                <a:lnTo>
                  <a:pt x="509" y="67"/>
                </a:lnTo>
                <a:lnTo>
                  <a:pt x="509" y="67"/>
                </a:lnTo>
                <a:lnTo>
                  <a:pt x="510" y="66"/>
                </a:lnTo>
                <a:lnTo>
                  <a:pt x="511" y="66"/>
                </a:lnTo>
                <a:lnTo>
                  <a:pt x="511" y="66"/>
                </a:lnTo>
                <a:lnTo>
                  <a:pt x="512" y="65"/>
                </a:lnTo>
                <a:lnTo>
                  <a:pt x="513" y="65"/>
                </a:lnTo>
                <a:lnTo>
                  <a:pt x="513" y="65"/>
                </a:lnTo>
                <a:lnTo>
                  <a:pt x="514" y="64"/>
                </a:lnTo>
                <a:lnTo>
                  <a:pt x="515" y="64"/>
                </a:lnTo>
                <a:lnTo>
                  <a:pt x="516" y="64"/>
                </a:lnTo>
                <a:lnTo>
                  <a:pt x="516" y="63"/>
                </a:lnTo>
                <a:lnTo>
                  <a:pt x="517" y="63"/>
                </a:lnTo>
                <a:lnTo>
                  <a:pt x="518" y="62"/>
                </a:lnTo>
                <a:lnTo>
                  <a:pt x="519" y="62"/>
                </a:lnTo>
                <a:lnTo>
                  <a:pt x="520" y="62"/>
                </a:lnTo>
                <a:lnTo>
                  <a:pt x="521" y="61"/>
                </a:lnTo>
                <a:lnTo>
                  <a:pt x="523" y="61"/>
                </a:lnTo>
                <a:lnTo>
                  <a:pt x="524" y="60"/>
                </a:lnTo>
                <a:lnTo>
                  <a:pt x="525" y="60"/>
                </a:lnTo>
                <a:lnTo>
                  <a:pt x="525" y="59"/>
                </a:lnTo>
                <a:lnTo>
                  <a:pt x="526" y="59"/>
                </a:lnTo>
                <a:lnTo>
                  <a:pt x="527" y="59"/>
                </a:lnTo>
                <a:lnTo>
                  <a:pt x="527" y="58"/>
                </a:lnTo>
                <a:lnTo>
                  <a:pt x="528" y="58"/>
                </a:lnTo>
                <a:lnTo>
                  <a:pt x="529" y="58"/>
                </a:lnTo>
                <a:lnTo>
                  <a:pt x="530" y="57"/>
                </a:lnTo>
                <a:lnTo>
                  <a:pt x="531" y="57"/>
                </a:lnTo>
                <a:lnTo>
                  <a:pt x="532" y="56"/>
                </a:lnTo>
                <a:lnTo>
                  <a:pt x="534" y="55"/>
                </a:lnTo>
                <a:lnTo>
                  <a:pt x="535" y="55"/>
                </a:lnTo>
                <a:lnTo>
                  <a:pt x="535" y="55"/>
                </a:lnTo>
                <a:lnTo>
                  <a:pt x="540" y="52"/>
                </a:lnTo>
                <a:lnTo>
                  <a:pt x="543" y="51"/>
                </a:lnTo>
                <a:lnTo>
                  <a:pt x="546" y="50"/>
                </a:lnTo>
                <a:lnTo>
                  <a:pt x="547" y="50"/>
                </a:lnTo>
                <a:lnTo>
                  <a:pt x="550" y="48"/>
                </a:lnTo>
                <a:lnTo>
                  <a:pt x="552" y="47"/>
                </a:lnTo>
                <a:lnTo>
                  <a:pt x="555" y="46"/>
                </a:lnTo>
                <a:lnTo>
                  <a:pt x="558" y="44"/>
                </a:lnTo>
                <a:lnTo>
                  <a:pt x="562" y="43"/>
                </a:lnTo>
                <a:lnTo>
                  <a:pt x="562" y="43"/>
                </a:lnTo>
                <a:lnTo>
                  <a:pt x="564" y="42"/>
                </a:lnTo>
                <a:lnTo>
                  <a:pt x="567" y="40"/>
                </a:lnTo>
                <a:lnTo>
                  <a:pt x="571" y="38"/>
                </a:lnTo>
                <a:lnTo>
                  <a:pt x="572" y="38"/>
                </a:lnTo>
                <a:lnTo>
                  <a:pt x="572" y="38"/>
                </a:lnTo>
                <a:lnTo>
                  <a:pt x="583" y="33"/>
                </a:lnTo>
                <a:lnTo>
                  <a:pt x="585" y="32"/>
                </a:lnTo>
                <a:lnTo>
                  <a:pt x="593" y="28"/>
                </a:lnTo>
                <a:lnTo>
                  <a:pt x="604" y="23"/>
                </a:lnTo>
                <a:lnTo>
                  <a:pt x="611" y="20"/>
                </a:lnTo>
                <a:lnTo>
                  <a:pt x="634" y="10"/>
                </a:lnTo>
                <a:lnTo>
                  <a:pt x="651" y="2"/>
                </a:lnTo>
                <a:lnTo>
                  <a:pt x="653" y="1"/>
                </a:lnTo>
                <a:lnTo>
                  <a:pt x="653" y="1"/>
                </a:lnTo>
                <a:lnTo>
                  <a:pt x="655" y="0"/>
                </a:lnTo>
                <a:lnTo>
                  <a:pt x="656" y="0"/>
                </a:lnTo>
                <a:lnTo>
                  <a:pt x="658" y="6"/>
                </a:lnTo>
                <a:lnTo>
                  <a:pt x="659" y="11"/>
                </a:lnTo>
                <a:lnTo>
                  <a:pt x="661" y="18"/>
                </a:lnTo>
                <a:lnTo>
                  <a:pt x="663" y="25"/>
                </a:lnTo>
                <a:lnTo>
                  <a:pt x="665" y="31"/>
                </a:lnTo>
                <a:lnTo>
                  <a:pt x="667" y="3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923B6B36-B4C5-A218-B6FD-900E5B41B1A1}"/>
              </a:ext>
            </a:extLst>
          </p:cNvPr>
          <p:cNvSpPr>
            <a:spLocks noEditPoints="1"/>
          </p:cNvSpPr>
          <p:nvPr/>
        </p:nvSpPr>
        <p:spPr bwMode="auto">
          <a:xfrm>
            <a:off x="1721956" y="4248151"/>
            <a:ext cx="498475" cy="474663"/>
          </a:xfrm>
          <a:custGeom>
            <a:avLst/>
            <a:gdLst>
              <a:gd name="T0" fmla="*/ 468 w 535"/>
              <a:gd name="T1" fmla="*/ 43 h 511"/>
              <a:gd name="T2" fmla="*/ 453 w 535"/>
              <a:gd name="T3" fmla="*/ 145 h 511"/>
              <a:gd name="T4" fmla="*/ 454 w 535"/>
              <a:gd name="T5" fmla="*/ 155 h 511"/>
              <a:gd name="T6" fmla="*/ 462 w 535"/>
              <a:gd name="T7" fmla="*/ 202 h 511"/>
              <a:gd name="T8" fmla="*/ 456 w 535"/>
              <a:gd name="T9" fmla="*/ 229 h 511"/>
              <a:gd name="T10" fmla="*/ 459 w 535"/>
              <a:gd name="T11" fmla="*/ 313 h 511"/>
              <a:gd name="T12" fmla="*/ 468 w 535"/>
              <a:gd name="T13" fmla="*/ 346 h 511"/>
              <a:gd name="T14" fmla="*/ 479 w 535"/>
              <a:gd name="T15" fmla="*/ 358 h 511"/>
              <a:gd name="T16" fmla="*/ 507 w 535"/>
              <a:gd name="T17" fmla="*/ 401 h 511"/>
              <a:gd name="T18" fmla="*/ 522 w 535"/>
              <a:gd name="T19" fmla="*/ 503 h 511"/>
              <a:gd name="T20" fmla="*/ 105 w 535"/>
              <a:gd name="T21" fmla="*/ 253 h 511"/>
              <a:gd name="T22" fmla="*/ 110 w 535"/>
              <a:gd name="T23" fmla="*/ 241 h 511"/>
              <a:gd name="T24" fmla="*/ 73 w 535"/>
              <a:gd name="T25" fmla="*/ 252 h 511"/>
              <a:gd name="T26" fmla="*/ 68 w 535"/>
              <a:gd name="T27" fmla="*/ 235 h 511"/>
              <a:gd name="T28" fmla="*/ 94 w 535"/>
              <a:gd name="T29" fmla="*/ 232 h 511"/>
              <a:gd name="T30" fmla="*/ 93 w 535"/>
              <a:gd name="T31" fmla="*/ 226 h 511"/>
              <a:gd name="T32" fmla="*/ 93 w 535"/>
              <a:gd name="T33" fmla="*/ 219 h 511"/>
              <a:gd name="T34" fmla="*/ 98 w 535"/>
              <a:gd name="T35" fmla="*/ 221 h 511"/>
              <a:gd name="T36" fmla="*/ 105 w 535"/>
              <a:gd name="T37" fmla="*/ 228 h 511"/>
              <a:gd name="T38" fmla="*/ 111 w 535"/>
              <a:gd name="T39" fmla="*/ 232 h 511"/>
              <a:gd name="T40" fmla="*/ 119 w 535"/>
              <a:gd name="T41" fmla="*/ 236 h 511"/>
              <a:gd name="T42" fmla="*/ 124 w 535"/>
              <a:gd name="T43" fmla="*/ 240 h 511"/>
              <a:gd name="T44" fmla="*/ 131 w 535"/>
              <a:gd name="T45" fmla="*/ 242 h 511"/>
              <a:gd name="T46" fmla="*/ 123 w 535"/>
              <a:gd name="T47" fmla="*/ 220 h 511"/>
              <a:gd name="T48" fmla="*/ 130 w 535"/>
              <a:gd name="T49" fmla="*/ 197 h 511"/>
              <a:gd name="T50" fmla="*/ 132 w 535"/>
              <a:gd name="T51" fmla="*/ 192 h 511"/>
              <a:gd name="T52" fmla="*/ 133 w 535"/>
              <a:gd name="T53" fmla="*/ 185 h 511"/>
              <a:gd name="T54" fmla="*/ 135 w 535"/>
              <a:gd name="T55" fmla="*/ 180 h 511"/>
              <a:gd name="T56" fmla="*/ 143 w 535"/>
              <a:gd name="T57" fmla="*/ 171 h 511"/>
              <a:gd name="T58" fmla="*/ 149 w 535"/>
              <a:gd name="T59" fmla="*/ 164 h 511"/>
              <a:gd name="T60" fmla="*/ 157 w 535"/>
              <a:gd name="T61" fmla="*/ 160 h 511"/>
              <a:gd name="T62" fmla="*/ 159 w 535"/>
              <a:gd name="T63" fmla="*/ 158 h 511"/>
              <a:gd name="T64" fmla="*/ 162 w 535"/>
              <a:gd name="T65" fmla="*/ 162 h 511"/>
              <a:gd name="T66" fmla="*/ 169 w 535"/>
              <a:gd name="T67" fmla="*/ 155 h 511"/>
              <a:gd name="T68" fmla="*/ 169 w 535"/>
              <a:gd name="T69" fmla="*/ 146 h 511"/>
              <a:gd name="T70" fmla="*/ 165 w 535"/>
              <a:gd name="T71" fmla="*/ 138 h 511"/>
              <a:gd name="T72" fmla="*/ 159 w 535"/>
              <a:gd name="T73" fmla="*/ 134 h 511"/>
              <a:gd name="T74" fmla="*/ 151 w 535"/>
              <a:gd name="T75" fmla="*/ 131 h 511"/>
              <a:gd name="T76" fmla="*/ 146 w 535"/>
              <a:gd name="T77" fmla="*/ 132 h 511"/>
              <a:gd name="T78" fmla="*/ 141 w 535"/>
              <a:gd name="T79" fmla="*/ 135 h 511"/>
              <a:gd name="T80" fmla="*/ 142 w 535"/>
              <a:gd name="T81" fmla="*/ 130 h 511"/>
              <a:gd name="T82" fmla="*/ 134 w 535"/>
              <a:gd name="T83" fmla="*/ 122 h 511"/>
              <a:gd name="T84" fmla="*/ 128 w 535"/>
              <a:gd name="T85" fmla="*/ 118 h 511"/>
              <a:gd name="T86" fmla="*/ 122 w 535"/>
              <a:gd name="T87" fmla="*/ 114 h 511"/>
              <a:gd name="T88" fmla="*/ 118 w 535"/>
              <a:gd name="T89" fmla="*/ 109 h 511"/>
              <a:gd name="T90" fmla="*/ 110 w 535"/>
              <a:gd name="T91" fmla="*/ 103 h 511"/>
              <a:gd name="T92" fmla="*/ 102 w 535"/>
              <a:gd name="T93" fmla="*/ 104 h 511"/>
              <a:gd name="T94" fmla="*/ 136 w 535"/>
              <a:gd name="T95" fmla="*/ 86 h 511"/>
              <a:gd name="T96" fmla="*/ 195 w 535"/>
              <a:gd name="T97" fmla="*/ 89 h 511"/>
              <a:gd name="T98" fmla="*/ 237 w 535"/>
              <a:gd name="T99" fmla="*/ 125 h 511"/>
              <a:gd name="T100" fmla="*/ 289 w 535"/>
              <a:gd name="T101" fmla="*/ 135 h 511"/>
              <a:gd name="T102" fmla="*/ 294 w 535"/>
              <a:gd name="T103" fmla="*/ 132 h 511"/>
              <a:gd name="T104" fmla="*/ 299 w 535"/>
              <a:gd name="T105" fmla="*/ 129 h 511"/>
              <a:gd name="T106" fmla="*/ 304 w 535"/>
              <a:gd name="T107" fmla="*/ 123 h 511"/>
              <a:gd name="T108" fmla="*/ 301 w 535"/>
              <a:gd name="T109" fmla="*/ 116 h 511"/>
              <a:gd name="T110" fmla="*/ 336 w 535"/>
              <a:gd name="T111" fmla="*/ 135 h 511"/>
              <a:gd name="T112" fmla="*/ 373 w 535"/>
              <a:gd name="T113" fmla="*/ 108 h 511"/>
              <a:gd name="T114" fmla="*/ 364 w 535"/>
              <a:gd name="T115" fmla="*/ 98 h 511"/>
              <a:gd name="T116" fmla="*/ 381 w 535"/>
              <a:gd name="T117" fmla="*/ 77 h 511"/>
              <a:gd name="T118" fmla="*/ 406 w 535"/>
              <a:gd name="T119" fmla="*/ 27 h 511"/>
              <a:gd name="T120" fmla="*/ 414 w 535"/>
              <a:gd name="T121" fmla="*/ 12 h 511"/>
              <a:gd name="T122" fmla="*/ 420 w 535"/>
              <a:gd name="T123" fmla="*/ 10 h 511"/>
              <a:gd name="T124" fmla="*/ 426 w 535"/>
              <a:gd name="T125" fmla="*/ 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" h="511">
                <a:moveTo>
                  <a:pt x="75" y="254"/>
                </a:move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lnTo>
                  <a:pt x="75" y="254"/>
                </a:lnTo>
                <a:close/>
                <a:moveTo>
                  <a:pt x="75" y="253"/>
                </a:move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4"/>
                </a:lnTo>
                <a:lnTo>
                  <a:pt x="74" y="254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close/>
                <a:moveTo>
                  <a:pt x="66" y="242"/>
                </a:moveTo>
                <a:lnTo>
                  <a:pt x="66" y="242"/>
                </a:lnTo>
                <a:lnTo>
                  <a:pt x="65" y="241"/>
                </a:lnTo>
                <a:lnTo>
                  <a:pt x="65" y="241"/>
                </a:lnTo>
                <a:lnTo>
                  <a:pt x="65" y="241"/>
                </a:lnTo>
                <a:lnTo>
                  <a:pt x="65" y="240"/>
                </a:lnTo>
                <a:lnTo>
                  <a:pt x="67" y="240"/>
                </a:lnTo>
                <a:lnTo>
                  <a:pt x="67" y="240"/>
                </a:lnTo>
                <a:lnTo>
                  <a:pt x="67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1"/>
                </a:lnTo>
                <a:lnTo>
                  <a:pt x="66" y="242"/>
                </a:lnTo>
                <a:close/>
                <a:moveTo>
                  <a:pt x="2" y="160"/>
                </a:moveTo>
                <a:lnTo>
                  <a:pt x="1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1" y="158"/>
                </a:lnTo>
                <a:lnTo>
                  <a:pt x="1" y="158"/>
                </a:lnTo>
                <a:lnTo>
                  <a:pt x="1" y="158"/>
                </a:lnTo>
                <a:lnTo>
                  <a:pt x="2" y="159"/>
                </a:lnTo>
                <a:lnTo>
                  <a:pt x="2" y="159"/>
                </a:lnTo>
                <a:lnTo>
                  <a:pt x="2" y="159"/>
                </a:lnTo>
                <a:lnTo>
                  <a:pt x="2" y="160"/>
                </a:lnTo>
                <a:close/>
                <a:moveTo>
                  <a:pt x="442" y="0"/>
                </a:moveTo>
                <a:lnTo>
                  <a:pt x="443" y="0"/>
                </a:lnTo>
                <a:lnTo>
                  <a:pt x="444" y="0"/>
                </a:lnTo>
                <a:lnTo>
                  <a:pt x="446" y="0"/>
                </a:lnTo>
                <a:lnTo>
                  <a:pt x="447" y="0"/>
                </a:lnTo>
                <a:lnTo>
                  <a:pt x="447" y="0"/>
                </a:lnTo>
                <a:lnTo>
                  <a:pt x="448" y="1"/>
                </a:lnTo>
                <a:lnTo>
                  <a:pt x="449" y="1"/>
                </a:lnTo>
                <a:lnTo>
                  <a:pt x="449" y="1"/>
                </a:lnTo>
                <a:lnTo>
                  <a:pt x="450" y="1"/>
                </a:lnTo>
                <a:lnTo>
                  <a:pt x="450" y="1"/>
                </a:lnTo>
                <a:lnTo>
                  <a:pt x="450" y="1"/>
                </a:lnTo>
                <a:lnTo>
                  <a:pt x="450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1" y="1"/>
                </a:lnTo>
                <a:lnTo>
                  <a:pt x="452" y="1"/>
                </a:lnTo>
                <a:lnTo>
                  <a:pt x="452" y="1"/>
                </a:lnTo>
                <a:lnTo>
                  <a:pt x="452" y="1"/>
                </a:lnTo>
                <a:lnTo>
                  <a:pt x="452" y="1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3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4" y="2"/>
                </a:lnTo>
                <a:lnTo>
                  <a:pt x="455" y="2"/>
                </a:lnTo>
                <a:lnTo>
                  <a:pt x="455" y="2"/>
                </a:lnTo>
                <a:lnTo>
                  <a:pt x="455" y="2"/>
                </a:lnTo>
                <a:lnTo>
                  <a:pt x="455" y="3"/>
                </a:lnTo>
                <a:lnTo>
                  <a:pt x="455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6" y="3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7" y="4"/>
                </a:lnTo>
                <a:lnTo>
                  <a:pt x="458" y="4"/>
                </a:lnTo>
                <a:lnTo>
                  <a:pt x="458" y="4"/>
                </a:lnTo>
                <a:lnTo>
                  <a:pt x="458" y="4"/>
                </a:lnTo>
                <a:lnTo>
                  <a:pt x="458" y="4"/>
                </a:lnTo>
                <a:lnTo>
                  <a:pt x="459" y="4"/>
                </a:lnTo>
                <a:lnTo>
                  <a:pt x="459" y="4"/>
                </a:lnTo>
                <a:lnTo>
                  <a:pt x="459" y="4"/>
                </a:lnTo>
                <a:lnTo>
                  <a:pt x="460" y="4"/>
                </a:lnTo>
                <a:lnTo>
                  <a:pt x="460" y="4"/>
                </a:lnTo>
                <a:lnTo>
                  <a:pt x="461" y="4"/>
                </a:lnTo>
                <a:lnTo>
                  <a:pt x="461" y="4"/>
                </a:lnTo>
                <a:lnTo>
                  <a:pt x="461" y="5"/>
                </a:lnTo>
                <a:lnTo>
                  <a:pt x="462" y="5"/>
                </a:lnTo>
                <a:lnTo>
                  <a:pt x="462" y="5"/>
                </a:lnTo>
                <a:lnTo>
                  <a:pt x="462" y="6"/>
                </a:lnTo>
                <a:lnTo>
                  <a:pt x="462" y="6"/>
                </a:lnTo>
                <a:lnTo>
                  <a:pt x="463" y="6"/>
                </a:lnTo>
                <a:lnTo>
                  <a:pt x="463" y="7"/>
                </a:lnTo>
                <a:lnTo>
                  <a:pt x="464" y="7"/>
                </a:lnTo>
                <a:lnTo>
                  <a:pt x="464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8"/>
                </a:lnTo>
                <a:lnTo>
                  <a:pt x="467" y="9"/>
                </a:lnTo>
                <a:lnTo>
                  <a:pt x="468" y="9"/>
                </a:lnTo>
                <a:lnTo>
                  <a:pt x="468" y="9"/>
                </a:lnTo>
                <a:lnTo>
                  <a:pt x="468" y="10"/>
                </a:lnTo>
                <a:lnTo>
                  <a:pt x="467" y="11"/>
                </a:lnTo>
                <a:lnTo>
                  <a:pt x="467" y="12"/>
                </a:lnTo>
                <a:lnTo>
                  <a:pt x="467" y="12"/>
                </a:lnTo>
                <a:lnTo>
                  <a:pt x="467" y="13"/>
                </a:lnTo>
                <a:lnTo>
                  <a:pt x="467" y="14"/>
                </a:lnTo>
                <a:lnTo>
                  <a:pt x="467" y="14"/>
                </a:lnTo>
                <a:lnTo>
                  <a:pt x="467" y="15"/>
                </a:lnTo>
                <a:lnTo>
                  <a:pt x="467" y="15"/>
                </a:lnTo>
                <a:lnTo>
                  <a:pt x="467" y="15"/>
                </a:lnTo>
                <a:lnTo>
                  <a:pt x="467" y="16"/>
                </a:lnTo>
                <a:lnTo>
                  <a:pt x="468" y="16"/>
                </a:lnTo>
                <a:lnTo>
                  <a:pt x="468" y="19"/>
                </a:lnTo>
                <a:lnTo>
                  <a:pt x="468" y="21"/>
                </a:lnTo>
                <a:lnTo>
                  <a:pt x="469" y="21"/>
                </a:lnTo>
                <a:lnTo>
                  <a:pt x="468" y="21"/>
                </a:lnTo>
                <a:lnTo>
                  <a:pt x="469" y="23"/>
                </a:lnTo>
                <a:lnTo>
                  <a:pt x="469" y="23"/>
                </a:lnTo>
                <a:lnTo>
                  <a:pt x="469" y="24"/>
                </a:lnTo>
                <a:lnTo>
                  <a:pt x="469" y="25"/>
                </a:lnTo>
                <a:lnTo>
                  <a:pt x="470" y="26"/>
                </a:lnTo>
                <a:lnTo>
                  <a:pt x="470" y="27"/>
                </a:lnTo>
                <a:lnTo>
                  <a:pt x="470" y="29"/>
                </a:lnTo>
                <a:lnTo>
                  <a:pt x="471" y="33"/>
                </a:lnTo>
                <a:lnTo>
                  <a:pt x="471" y="35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8"/>
                </a:lnTo>
                <a:lnTo>
                  <a:pt x="470" y="39"/>
                </a:lnTo>
                <a:lnTo>
                  <a:pt x="470" y="39"/>
                </a:lnTo>
                <a:lnTo>
                  <a:pt x="469" y="41"/>
                </a:lnTo>
                <a:lnTo>
                  <a:pt x="469" y="41"/>
                </a:lnTo>
                <a:lnTo>
                  <a:pt x="469" y="41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3"/>
                </a:lnTo>
                <a:lnTo>
                  <a:pt x="468" y="44"/>
                </a:lnTo>
                <a:lnTo>
                  <a:pt x="467" y="46"/>
                </a:lnTo>
                <a:lnTo>
                  <a:pt x="467" y="46"/>
                </a:lnTo>
                <a:lnTo>
                  <a:pt x="465" y="49"/>
                </a:lnTo>
                <a:lnTo>
                  <a:pt x="465" y="49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4" y="51"/>
                </a:lnTo>
                <a:lnTo>
                  <a:pt x="463" y="52"/>
                </a:lnTo>
                <a:lnTo>
                  <a:pt x="463" y="52"/>
                </a:lnTo>
                <a:lnTo>
                  <a:pt x="463" y="53"/>
                </a:lnTo>
                <a:lnTo>
                  <a:pt x="463" y="53"/>
                </a:lnTo>
                <a:lnTo>
                  <a:pt x="463" y="53"/>
                </a:lnTo>
                <a:lnTo>
                  <a:pt x="463" y="53"/>
                </a:lnTo>
                <a:lnTo>
                  <a:pt x="463" y="55"/>
                </a:lnTo>
                <a:lnTo>
                  <a:pt x="462" y="57"/>
                </a:lnTo>
                <a:lnTo>
                  <a:pt x="462" y="57"/>
                </a:lnTo>
                <a:lnTo>
                  <a:pt x="462" y="58"/>
                </a:lnTo>
                <a:lnTo>
                  <a:pt x="462" y="58"/>
                </a:lnTo>
                <a:lnTo>
                  <a:pt x="462" y="59"/>
                </a:lnTo>
                <a:lnTo>
                  <a:pt x="462" y="59"/>
                </a:lnTo>
                <a:lnTo>
                  <a:pt x="462" y="60"/>
                </a:lnTo>
                <a:lnTo>
                  <a:pt x="462" y="62"/>
                </a:lnTo>
                <a:lnTo>
                  <a:pt x="462" y="62"/>
                </a:lnTo>
                <a:lnTo>
                  <a:pt x="462" y="63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2" y="65"/>
                </a:lnTo>
                <a:lnTo>
                  <a:pt x="461" y="65"/>
                </a:lnTo>
                <a:lnTo>
                  <a:pt x="461" y="66"/>
                </a:lnTo>
                <a:lnTo>
                  <a:pt x="461" y="67"/>
                </a:lnTo>
                <a:lnTo>
                  <a:pt x="461" y="69"/>
                </a:lnTo>
                <a:lnTo>
                  <a:pt x="461" y="71"/>
                </a:lnTo>
                <a:lnTo>
                  <a:pt x="461" y="71"/>
                </a:lnTo>
                <a:lnTo>
                  <a:pt x="461" y="71"/>
                </a:lnTo>
                <a:lnTo>
                  <a:pt x="461" y="72"/>
                </a:lnTo>
                <a:lnTo>
                  <a:pt x="460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3"/>
                </a:lnTo>
                <a:lnTo>
                  <a:pt x="461" y="74"/>
                </a:lnTo>
                <a:lnTo>
                  <a:pt x="461" y="74"/>
                </a:lnTo>
                <a:lnTo>
                  <a:pt x="460" y="74"/>
                </a:lnTo>
                <a:lnTo>
                  <a:pt x="460" y="75"/>
                </a:lnTo>
                <a:lnTo>
                  <a:pt x="460" y="75"/>
                </a:lnTo>
                <a:lnTo>
                  <a:pt x="460" y="75"/>
                </a:lnTo>
                <a:lnTo>
                  <a:pt x="460" y="78"/>
                </a:lnTo>
                <a:lnTo>
                  <a:pt x="460" y="80"/>
                </a:lnTo>
                <a:lnTo>
                  <a:pt x="460" y="81"/>
                </a:lnTo>
                <a:lnTo>
                  <a:pt x="460" y="83"/>
                </a:lnTo>
                <a:lnTo>
                  <a:pt x="460" y="84"/>
                </a:lnTo>
                <a:lnTo>
                  <a:pt x="460" y="84"/>
                </a:lnTo>
                <a:lnTo>
                  <a:pt x="459" y="88"/>
                </a:lnTo>
                <a:lnTo>
                  <a:pt x="459" y="93"/>
                </a:lnTo>
                <a:lnTo>
                  <a:pt x="459" y="94"/>
                </a:lnTo>
                <a:lnTo>
                  <a:pt x="459" y="94"/>
                </a:lnTo>
                <a:lnTo>
                  <a:pt x="459" y="96"/>
                </a:lnTo>
                <a:lnTo>
                  <a:pt x="459" y="98"/>
                </a:lnTo>
                <a:lnTo>
                  <a:pt x="459" y="100"/>
                </a:lnTo>
                <a:lnTo>
                  <a:pt x="459" y="102"/>
                </a:lnTo>
                <a:lnTo>
                  <a:pt x="459" y="102"/>
                </a:lnTo>
                <a:lnTo>
                  <a:pt x="458" y="102"/>
                </a:lnTo>
                <a:lnTo>
                  <a:pt x="459" y="102"/>
                </a:lnTo>
                <a:lnTo>
                  <a:pt x="458" y="108"/>
                </a:lnTo>
                <a:lnTo>
                  <a:pt x="458" y="110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2"/>
                </a:lnTo>
                <a:lnTo>
                  <a:pt x="458" y="116"/>
                </a:lnTo>
                <a:lnTo>
                  <a:pt x="458" y="119"/>
                </a:lnTo>
                <a:lnTo>
                  <a:pt x="458" y="119"/>
                </a:lnTo>
                <a:lnTo>
                  <a:pt x="458" y="119"/>
                </a:lnTo>
                <a:lnTo>
                  <a:pt x="458" y="120"/>
                </a:lnTo>
                <a:lnTo>
                  <a:pt x="458" y="122"/>
                </a:lnTo>
                <a:lnTo>
                  <a:pt x="458" y="122"/>
                </a:lnTo>
                <a:lnTo>
                  <a:pt x="458" y="122"/>
                </a:lnTo>
                <a:lnTo>
                  <a:pt x="457" y="126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7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6" y="129"/>
                </a:lnTo>
                <a:lnTo>
                  <a:pt x="455" y="130"/>
                </a:lnTo>
                <a:lnTo>
                  <a:pt x="455" y="130"/>
                </a:lnTo>
                <a:lnTo>
                  <a:pt x="455" y="130"/>
                </a:lnTo>
                <a:lnTo>
                  <a:pt x="455" y="131"/>
                </a:lnTo>
                <a:lnTo>
                  <a:pt x="454" y="132"/>
                </a:lnTo>
                <a:lnTo>
                  <a:pt x="453" y="134"/>
                </a:lnTo>
                <a:lnTo>
                  <a:pt x="453" y="135"/>
                </a:lnTo>
                <a:lnTo>
                  <a:pt x="453" y="135"/>
                </a:lnTo>
                <a:lnTo>
                  <a:pt x="453" y="135"/>
                </a:lnTo>
                <a:lnTo>
                  <a:pt x="453" y="135"/>
                </a:lnTo>
                <a:lnTo>
                  <a:pt x="452" y="136"/>
                </a:lnTo>
                <a:lnTo>
                  <a:pt x="452" y="137"/>
                </a:lnTo>
                <a:lnTo>
                  <a:pt x="451" y="137"/>
                </a:lnTo>
                <a:lnTo>
                  <a:pt x="451" y="138"/>
                </a:lnTo>
                <a:lnTo>
                  <a:pt x="450" y="138"/>
                </a:lnTo>
                <a:lnTo>
                  <a:pt x="450" y="138"/>
                </a:lnTo>
                <a:lnTo>
                  <a:pt x="450" y="138"/>
                </a:lnTo>
                <a:lnTo>
                  <a:pt x="450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49" y="139"/>
                </a:lnTo>
                <a:lnTo>
                  <a:pt x="450" y="140"/>
                </a:lnTo>
                <a:lnTo>
                  <a:pt x="450" y="140"/>
                </a:lnTo>
                <a:lnTo>
                  <a:pt x="450" y="140"/>
                </a:lnTo>
                <a:lnTo>
                  <a:pt x="450" y="140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1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1" y="142"/>
                </a:lnTo>
                <a:lnTo>
                  <a:pt x="452" y="142"/>
                </a:lnTo>
                <a:lnTo>
                  <a:pt x="452" y="142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3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2" y="144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5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6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3" y="147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8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4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49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0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1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4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4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5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6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3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4" y="163"/>
                </a:lnTo>
                <a:lnTo>
                  <a:pt x="455" y="163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4"/>
                </a:lnTo>
                <a:lnTo>
                  <a:pt x="455" y="165"/>
                </a:lnTo>
                <a:lnTo>
                  <a:pt x="455" y="165"/>
                </a:lnTo>
                <a:lnTo>
                  <a:pt x="455" y="167"/>
                </a:lnTo>
                <a:lnTo>
                  <a:pt x="455" y="168"/>
                </a:lnTo>
                <a:lnTo>
                  <a:pt x="455" y="169"/>
                </a:lnTo>
                <a:lnTo>
                  <a:pt x="455" y="170"/>
                </a:lnTo>
                <a:lnTo>
                  <a:pt x="456" y="173"/>
                </a:lnTo>
                <a:lnTo>
                  <a:pt x="456" y="174"/>
                </a:lnTo>
                <a:lnTo>
                  <a:pt x="457" y="175"/>
                </a:lnTo>
                <a:lnTo>
                  <a:pt x="457" y="177"/>
                </a:lnTo>
                <a:lnTo>
                  <a:pt x="457" y="177"/>
                </a:lnTo>
                <a:lnTo>
                  <a:pt x="457" y="178"/>
                </a:lnTo>
                <a:lnTo>
                  <a:pt x="457" y="178"/>
                </a:lnTo>
                <a:lnTo>
                  <a:pt x="457" y="178"/>
                </a:lnTo>
                <a:lnTo>
                  <a:pt x="457" y="179"/>
                </a:lnTo>
                <a:lnTo>
                  <a:pt x="458" y="180"/>
                </a:lnTo>
                <a:lnTo>
                  <a:pt x="458" y="181"/>
                </a:lnTo>
                <a:lnTo>
                  <a:pt x="458" y="183"/>
                </a:lnTo>
                <a:lnTo>
                  <a:pt x="458" y="184"/>
                </a:lnTo>
                <a:lnTo>
                  <a:pt x="459" y="187"/>
                </a:lnTo>
                <a:lnTo>
                  <a:pt x="459" y="187"/>
                </a:lnTo>
                <a:lnTo>
                  <a:pt x="460" y="190"/>
                </a:lnTo>
                <a:lnTo>
                  <a:pt x="460" y="191"/>
                </a:lnTo>
                <a:lnTo>
                  <a:pt x="460" y="192"/>
                </a:lnTo>
                <a:lnTo>
                  <a:pt x="460" y="192"/>
                </a:lnTo>
                <a:lnTo>
                  <a:pt x="461" y="194"/>
                </a:lnTo>
                <a:lnTo>
                  <a:pt x="462" y="198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3"/>
                </a:lnTo>
                <a:lnTo>
                  <a:pt x="462" y="204"/>
                </a:lnTo>
                <a:lnTo>
                  <a:pt x="462" y="205"/>
                </a:lnTo>
                <a:lnTo>
                  <a:pt x="462" y="206"/>
                </a:lnTo>
                <a:lnTo>
                  <a:pt x="462" y="207"/>
                </a:lnTo>
                <a:lnTo>
                  <a:pt x="462" y="208"/>
                </a:lnTo>
                <a:lnTo>
                  <a:pt x="462" y="213"/>
                </a:lnTo>
                <a:lnTo>
                  <a:pt x="462" y="213"/>
                </a:lnTo>
                <a:lnTo>
                  <a:pt x="462" y="213"/>
                </a:lnTo>
                <a:lnTo>
                  <a:pt x="462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3"/>
                </a:lnTo>
                <a:lnTo>
                  <a:pt x="463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4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5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6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7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8" y="212"/>
                </a:lnTo>
                <a:lnTo>
                  <a:pt x="469" y="212"/>
                </a:lnTo>
                <a:lnTo>
                  <a:pt x="469" y="212"/>
                </a:lnTo>
                <a:lnTo>
                  <a:pt x="469" y="212"/>
                </a:lnTo>
                <a:lnTo>
                  <a:pt x="469" y="213"/>
                </a:lnTo>
                <a:lnTo>
                  <a:pt x="469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0" y="213"/>
                </a:lnTo>
                <a:lnTo>
                  <a:pt x="471" y="213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1" y="214"/>
                </a:lnTo>
                <a:lnTo>
                  <a:pt x="470" y="215"/>
                </a:lnTo>
                <a:lnTo>
                  <a:pt x="469" y="216"/>
                </a:lnTo>
                <a:lnTo>
                  <a:pt x="467" y="218"/>
                </a:lnTo>
                <a:lnTo>
                  <a:pt x="465" y="220"/>
                </a:lnTo>
                <a:lnTo>
                  <a:pt x="464" y="221"/>
                </a:lnTo>
                <a:lnTo>
                  <a:pt x="464" y="221"/>
                </a:lnTo>
                <a:lnTo>
                  <a:pt x="464" y="221"/>
                </a:lnTo>
                <a:lnTo>
                  <a:pt x="461" y="224"/>
                </a:lnTo>
                <a:lnTo>
                  <a:pt x="458" y="227"/>
                </a:lnTo>
                <a:lnTo>
                  <a:pt x="458" y="227"/>
                </a:lnTo>
                <a:lnTo>
                  <a:pt x="457" y="228"/>
                </a:lnTo>
                <a:lnTo>
                  <a:pt x="457" y="228"/>
                </a:lnTo>
                <a:lnTo>
                  <a:pt x="457" y="228"/>
                </a:lnTo>
                <a:lnTo>
                  <a:pt x="457" y="229"/>
                </a:lnTo>
                <a:lnTo>
                  <a:pt x="457" y="229"/>
                </a:lnTo>
                <a:lnTo>
                  <a:pt x="456" y="229"/>
                </a:lnTo>
                <a:lnTo>
                  <a:pt x="456" y="229"/>
                </a:lnTo>
                <a:lnTo>
                  <a:pt x="456" y="230"/>
                </a:lnTo>
                <a:lnTo>
                  <a:pt x="455" y="230"/>
                </a:lnTo>
                <a:lnTo>
                  <a:pt x="453" y="232"/>
                </a:lnTo>
                <a:lnTo>
                  <a:pt x="453" y="232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0" y="234"/>
                </a:lnTo>
                <a:lnTo>
                  <a:pt x="450" y="234"/>
                </a:lnTo>
                <a:lnTo>
                  <a:pt x="450" y="235"/>
                </a:lnTo>
                <a:lnTo>
                  <a:pt x="449" y="236"/>
                </a:lnTo>
                <a:lnTo>
                  <a:pt x="448" y="236"/>
                </a:lnTo>
                <a:lnTo>
                  <a:pt x="446" y="238"/>
                </a:lnTo>
                <a:lnTo>
                  <a:pt x="444" y="240"/>
                </a:lnTo>
                <a:lnTo>
                  <a:pt x="443" y="242"/>
                </a:lnTo>
                <a:lnTo>
                  <a:pt x="440" y="244"/>
                </a:lnTo>
                <a:lnTo>
                  <a:pt x="437" y="247"/>
                </a:lnTo>
                <a:lnTo>
                  <a:pt x="437" y="247"/>
                </a:lnTo>
                <a:lnTo>
                  <a:pt x="437" y="255"/>
                </a:lnTo>
                <a:lnTo>
                  <a:pt x="438" y="257"/>
                </a:lnTo>
                <a:lnTo>
                  <a:pt x="438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9"/>
                </a:lnTo>
                <a:lnTo>
                  <a:pt x="438" y="259"/>
                </a:lnTo>
                <a:lnTo>
                  <a:pt x="438" y="259"/>
                </a:lnTo>
                <a:lnTo>
                  <a:pt x="438" y="260"/>
                </a:lnTo>
                <a:lnTo>
                  <a:pt x="438" y="260"/>
                </a:lnTo>
                <a:lnTo>
                  <a:pt x="438" y="260"/>
                </a:lnTo>
                <a:lnTo>
                  <a:pt x="438" y="260"/>
                </a:lnTo>
                <a:lnTo>
                  <a:pt x="438" y="261"/>
                </a:lnTo>
                <a:lnTo>
                  <a:pt x="438" y="261"/>
                </a:lnTo>
                <a:lnTo>
                  <a:pt x="439" y="264"/>
                </a:lnTo>
                <a:lnTo>
                  <a:pt x="439" y="264"/>
                </a:lnTo>
                <a:lnTo>
                  <a:pt x="439" y="265"/>
                </a:lnTo>
                <a:lnTo>
                  <a:pt x="439" y="265"/>
                </a:lnTo>
                <a:lnTo>
                  <a:pt x="441" y="268"/>
                </a:lnTo>
                <a:lnTo>
                  <a:pt x="441" y="269"/>
                </a:lnTo>
                <a:lnTo>
                  <a:pt x="441" y="269"/>
                </a:lnTo>
                <a:lnTo>
                  <a:pt x="441" y="270"/>
                </a:lnTo>
                <a:lnTo>
                  <a:pt x="442" y="270"/>
                </a:lnTo>
                <a:lnTo>
                  <a:pt x="442" y="270"/>
                </a:lnTo>
                <a:lnTo>
                  <a:pt x="442" y="271"/>
                </a:lnTo>
                <a:lnTo>
                  <a:pt x="443" y="272"/>
                </a:lnTo>
                <a:lnTo>
                  <a:pt x="443" y="272"/>
                </a:lnTo>
                <a:lnTo>
                  <a:pt x="443" y="273"/>
                </a:lnTo>
                <a:lnTo>
                  <a:pt x="443" y="273"/>
                </a:lnTo>
                <a:lnTo>
                  <a:pt x="443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5"/>
                </a:lnTo>
                <a:lnTo>
                  <a:pt x="444" y="275"/>
                </a:lnTo>
                <a:lnTo>
                  <a:pt x="444" y="275"/>
                </a:lnTo>
                <a:lnTo>
                  <a:pt x="445" y="275"/>
                </a:lnTo>
                <a:lnTo>
                  <a:pt x="445" y="276"/>
                </a:lnTo>
                <a:lnTo>
                  <a:pt x="445" y="276"/>
                </a:lnTo>
                <a:lnTo>
                  <a:pt x="446" y="276"/>
                </a:lnTo>
                <a:lnTo>
                  <a:pt x="446" y="277"/>
                </a:lnTo>
                <a:lnTo>
                  <a:pt x="446" y="277"/>
                </a:lnTo>
                <a:lnTo>
                  <a:pt x="448" y="278"/>
                </a:lnTo>
                <a:lnTo>
                  <a:pt x="448" y="279"/>
                </a:lnTo>
                <a:lnTo>
                  <a:pt x="449" y="280"/>
                </a:lnTo>
                <a:lnTo>
                  <a:pt x="450" y="280"/>
                </a:lnTo>
                <a:lnTo>
                  <a:pt x="450" y="281"/>
                </a:lnTo>
                <a:lnTo>
                  <a:pt x="451" y="281"/>
                </a:lnTo>
                <a:lnTo>
                  <a:pt x="451" y="282"/>
                </a:lnTo>
                <a:lnTo>
                  <a:pt x="452" y="283"/>
                </a:lnTo>
                <a:lnTo>
                  <a:pt x="453" y="284"/>
                </a:lnTo>
                <a:lnTo>
                  <a:pt x="453" y="284"/>
                </a:lnTo>
                <a:lnTo>
                  <a:pt x="454" y="284"/>
                </a:lnTo>
                <a:lnTo>
                  <a:pt x="454" y="285"/>
                </a:lnTo>
                <a:lnTo>
                  <a:pt x="454" y="285"/>
                </a:lnTo>
                <a:lnTo>
                  <a:pt x="455" y="285"/>
                </a:lnTo>
                <a:lnTo>
                  <a:pt x="455" y="286"/>
                </a:lnTo>
                <a:lnTo>
                  <a:pt x="455" y="286"/>
                </a:lnTo>
                <a:lnTo>
                  <a:pt x="455" y="286"/>
                </a:lnTo>
                <a:lnTo>
                  <a:pt x="455" y="287"/>
                </a:lnTo>
                <a:lnTo>
                  <a:pt x="455" y="287"/>
                </a:lnTo>
                <a:lnTo>
                  <a:pt x="455" y="288"/>
                </a:lnTo>
                <a:lnTo>
                  <a:pt x="454" y="290"/>
                </a:lnTo>
                <a:lnTo>
                  <a:pt x="454" y="290"/>
                </a:lnTo>
                <a:lnTo>
                  <a:pt x="453" y="291"/>
                </a:lnTo>
                <a:lnTo>
                  <a:pt x="453" y="291"/>
                </a:lnTo>
                <a:lnTo>
                  <a:pt x="453" y="293"/>
                </a:lnTo>
                <a:lnTo>
                  <a:pt x="453" y="293"/>
                </a:lnTo>
                <a:lnTo>
                  <a:pt x="453" y="294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5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3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6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7"/>
                </a:lnTo>
                <a:lnTo>
                  <a:pt x="454" y="298"/>
                </a:lnTo>
                <a:lnTo>
                  <a:pt x="454" y="298"/>
                </a:lnTo>
                <a:lnTo>
                  <a:pt x="454" y="298"/>
                </a:lnTo>
                <a:lnTo>
                  <a:pt x="454" y="298"/>
                </a:lnTo>
                <a:lnTo>
                  <a:pt x="455" y="298"/>
                </a:lnTo>
                <a:lnTo>
                  <a:pt x="455" y="299"/>
                </a:lnTo>
                <a:lnTo>
                  <a:pt x="455" y="299"/>
                </a:lnTo>
                <a:lnTo>
                  <a:pt x="456" y="299"/>
                </a:lnTo>
                <a:lnTo>
                  <a:pt x="456" y="299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7" y="301"/>
                </a:lnTo>
                <a:lnTo>
                  <a:pt x="457" y="301"/>
                </a:lnTo>
                <a:lnTo>
                  <a:pt x="457" y="301"/>
                </a:lnTo>
                <a:lnTo>
                  <a:pt x="457" y="301"/>
                </a:lnTo>
                <a:lnTo>
                  <a:pt x="457" y="302"/>
                </a:lnTo>
                <a:lnTo>
                  <a:pt x="457" y="302"/>
                </a:lnTo>
                <a:lnTo>
                  <a:pt x="457" y="303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4"/>
                </a:lnTo>
                <a:lnTo>
                  <a:pt x="457" y="305"/>
                </a:lnTo>
                <a:lnTo>
                  <a:pt x="457" y="305"/>
                </a:lnTo>
                <a:lnTo>
                  <a:pt x="457" y="305"/>
                </a:lnTo>
                <a:lnTo>
                  <a:pt x="457" y="305"/>
                </a:lnTo>
                <a:lnTo>
                  <a:pt x="458" y="305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6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7"/>
                </a:lnTo>
                <a:lnTo>
                  <a:pt x="458" y="308"/>
                </a:lnTo>
                <a:lnTo>
                  <a:pt x="458" y="308"/>
                </a:lnTo>
                <a:lnTo>
                  <a:pt x="459" y="308"/>
                </a:lnTo>
                <a:lnTo>
                  <a:pt x="458" y="309"/>
                </a:lnTo>
                <a:lnTo>
                  <a:pt x="458" y="309"/>
                </a:lnTo>
                <a:lnTo>
                  <a:pt x="458" y="309"/>
                </a:lnTo>
                <a:lnTo>
                  <a:pt x="458" y="309"/>
                </a:lnTo>
                <a:lnTo>
                  <a:pt x="458" y="310"/>
                </a:lnTo>
                <a:lnTo>
                  <a:pt x="458" y="311"/>
                </a:lnTo>
                <a:lnTo>
                  <a:pt x="458" y="311"/>
                </a:lnTo>
                <a:lnTo>
                  <a:pt x="458" y="311"/>
                </a:lnTo>
                <a:lnTo>
                  <a:pt x="458" y="311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8" y="312"/>
                </a:lnTo>
                <a:lnTo>
                  <a:pt x="459" y="312"/>
                </a:lnTo>
                <a:lnTo>
                  <a:pt x="459" y="312"/>
                </a:lnTo>
                <a:lnTo>
                  <a:pt x="459" y="313"/>
                </a:lnTo>
                <a:lnTo>
                  <a:pt x="459" y="313"/>
                </a:lnTo>
                <a:lnTo>
                  <a:pt x="459" y="313"/>
                </a:lnTo>
                <a:lnTo>
                  <a:pt x="460" y="314"/>
                </a:lnTo>
                <a:lnTo>
                  <a:pt x="460" y="314"/>
                </a:lnTo>
                <a:lnTo>
                  <a:pt x="461" y="315"/>
                </a:lnTo>
                <a:lnTo>
                  <a:pt x="461" y="315"/>
                </a:lnTo>
                <a:lnTo>
                  <a:pt x="461" y="316"/>
                </a:lnTo>
                <a:lnTo>
                  <a:pt x="462" y="316"/>
                </a:lnTo>
                <a:lnTo>
                  <a:pt x="462" y="317"/>
                </a:lnTo>
                <a:lnTo>
                  <a:pt x="462" y="317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8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20"/>
                </a:lnTo>
                <a:lnTo>
                  <a:pt x="463" y="320"/>
                </a:lnTo>
                <a:lnTo>
                  <a:pt x="463" y="320"/>
                </a:lnTo>
                <a:lnTo>
                  <a:pt x="463" y="320"/>
                </a:lnTo>
                <a:lnTo>
                  <a:pt x="463" y="321"/>
                </a:lnTo>
                <a:lnTo>
                  <a:pt x="463" y="321"/>
                </a:lnTo>
                <a:lnTo>
                  <a:pt x="463" y="322"/>
                </a:lnTo>
                <a:lnTo>
                  <a:pt x="463" y="322"/>
                </a:lnTo>
                <a:lnTo>
                  <a:pt x="463" y="322"/>
                </a:lnTo>
                <a:lnTo>
                  <a:pt x="463" y="322"/>
                </a:lnTo>
                <a:lnTo>
                  <a:pt x="464" y="323"/>
                </a:lnTo>
                <a:lnTo>
                  <a:pt x="464" y="323"/>
                </a:lnTo>
                <a:lnTo>
                  <a:pt x="464" y="325"/>
                </a:lnTo>
                <a:lnTo>
                  <a:pt x="464" y="325"/>
                </a:lnTo>
                <a:lnTo>
                  <a:pt x="465" y="327"/>
                </a:lnTo>
                <a:lnTo>
                  <a:pt x="465" y="327"/>
                </a:lnTo>
                <a:lnTo>
                  <a:pt x="465" y="327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8"/>
                </a:lnTo>
                <a:lnTo>
                  <a:pt x="465" y="329"/>
                </a:lnTo>
                <a:lnTo>
                  <a:pt x="465" y="329"/>
                </a:lnTo>
                <a:lnTo>
                  <a:pt x="465" y="329"/>
                </a:lnTo>
                <a:lnTo>
                  <a:pt x="464" y="329"/>
                </a:lnTo>
                <a:lnTo>
                  <a:pt x="464" y="330"/>
                </a:lnTo>
                <a:lnTo>
                  <a:pt x="464" y="330"/>
                </a:lnTo>
                <a:lnTo>
                  <a:pt x="464" y="331"/>
                </a:lnTo>
                <a:lnTo>
                  <a:pt x="463" y="332"/>
                </a:lnTo>
                <a:lnTo>
                  <a:pt x="463" y="332"/>
                </a:lnTo>
                <a:lnTo>
                  <a:pt x="463" y="333"/>
                </a:lnTo>
                <a:lnTo>
                  <a:pt x="463" y="334"/>
                </a:lnTo>
                <a:lnTo>
                  <a:pt x="462" y="335"/>
                </a:lnTo>
                <a:lnTo>
                  <a:pt x="462" y="335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7"/>
                </a:lnTo>
                <a:lnTo>
                  <a:pt x="461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8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0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39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0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0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1" y="341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3" y="343"/>
                </a:lnTo>
                <a:lnTo>
                  <a:pt x="464" y="343"/>
                </a:lnTo>
                <a:lnTo>
                  <a:pt x="464" y="343"/>
                </a:lnTo>
                <a:lnTo>
                  <a:pt x="464" y="343"/>
                </a:lnTo>
                <a:lnTo>
                  <a:pt x="464" y="344"/>
                </a:lnTo>
                <a:lnTo>
                  <a:pt x="464" y="344"/>
                </a:lnTo>
                <a:lnTo>
                  <a:pt x="464" y="344"/>
                </a:lnTo>
                <a:lnTo>
                  <a:pt x="464" y="344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4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5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6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5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7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6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8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5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69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6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0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7"/>
                </a:lnTo>
                <a:lnTo>
                  <a:pt x="471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8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49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2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3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4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0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5" y="351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2"/>
                </a:lnTo>
                <a:lnTo>
                  <a:pt x="476" y="353"/>
                </a:lnTo>
                <a:lnTo>
                  <a:pt x="476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3"/>
                </a:lnTo>
                <a:lnTo>
                  <a:pt x="477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4"/>
                </a:lnTo>
                <a:lnTo>
                  <a:pt x="478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79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5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80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6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7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8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59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0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1"/>
                </a:lnTo>
                <a:lnTo>
                  <a:pt x="479" y="362"/>
                </a:lnTo>
                <a:lnTo>
                  <a:pt x="479" y="362"/>
                </a:lnTo>
                <a:lnTo>
                  <a:pt x="479" y="362"/>
                </a:lnTo>
                <a:lnTo>
                  <a:pt x="480" y="362"/>
                </a:lnTo>
                <a:lnTo>
                  <a:pt x="480" y="362"/>
                </a:lnTo>
                <a:lnTo>
                  <a:pt x="480" y="362"/>
                </a:lnTo>
                <a:lnTo>
                  <a:pt x="480" y="362"/>
                </a:lnTo>
                <a:lnTo>
                  <a:pt x="481" y="362"/>
                </a:lnTo>
                <a:lnTo>
                  <a:pt x="481" y="362"/>
                </a:lnTo>
                <a:lnTo>
                  <a:pt x="482" y="362"/>
                </a:lnTo>
                <a:lnTo>
                  <a:pt x="482" y="363"/>
                </a:lnTo>
                <a:lnTo>
                  <a:pt x="482" y="363"/>
                </a:lnTo>
                <a:lnTo>
                  <a:pt x="483" y="363"/>
                </a:lnTo>
                <a:lnTo>
                  <a:pt x="483" y="363"/>
                </a:lnTo>
                <a:lnTo>
                  <a:pt x="483" y="363"/>
                </a:lnTo>
                <a:lnTo>
                  <a:pt x="483" y="363"/>
                </a:lnTo>
                <a:lnTo>
                  <a:pt x="484" y="363"/>
                </a:lnTo>
                <a:lnTo>
                  <a:pt x="484" y="363"/>
                </a:lnTo>
                <a:lnTo>
                  <a:pt x="484" y="363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5"/>
                </a:lnTo>
                <a:lnTo>
                  <a:pt x="485" y="365"/>
                </a:lnTo>
                <a:lnTo>
                  <a:pt x="486" y="365"/>
                </a:lnTo>
                <a:lnTo>
                  <a:pt x="486" y="366"/>
                </a:lnTo>
                <a:lnTo>
                  <a:pt x="486" y="366"/>
                </a:lnTo>
                <a:lnTo>
                  <a:pt x="487" y="367"/>
                </a:lnTo>
                <a:lnTo>
                  <a:pt x="488" y="367"/>
                </a:lnTo>
                <a:lnTo>
                  <a:pt x="488" y="368"/>
                </a:lnTo>
                <a:lnTo>
                  <a:pt x="488" y="368"/>
                </a:lnTo>
                <a:lnTo>
                  <a:pt x="488" y="368"/>
                </a:lnTo>
                <a:lnTo>
                  <a:pt x="489" y="368"/>
                </a:lnTo>
                <a:lnTo>
                  <a:pt x="489" y="368"/>
                </a:lnTo>
                <a:lnTo>
                  <a:pt x="489" y="368"/>
                </a:lnTo>
                <a:lnTo>
                  <a:pt x="489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0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69"/>
                </a:lnTo>
                <a:lnTo>
                  <a:pt x="491" y="370"/>
                </a:lnTo>
                <a:lnTo>
                  <a:pt x="491" y="370"/>
                </a:lnTo>
                <a:lnTo>
                  <a:pt x="492" y="371"/>
                </a:lnTo>
                <a:lnTo>
                  <a:pt x="491" y="371"/>
                </a:lnTo>
                <a:lnTo>
                  <a:pt x="491" y="371"/>
                </a:lnTo>
                <a:lnTo>
                  <a:pt x="491" y="371"/>
                </a:lnTo>
                <a:lnTo>
                  <a:pt x="491" y="372"/>
                </a:lnTo>
                <a:lnTo>
                  <a:pt x="491" y="372"/>
                </a:lnTo>
                <a:lnTo>
                  <a:pt x="491" y="372"/>
                </a:lnTo>
                <a:lnTo>
                  <a:pt x="491" y="372"/>
                </a:lnTo>
                <a:lnTo>
                  <a:pt x="491" y="373"/>
                </a:lnTo>
                <a:lnTo>
                  <a:pt x="491" y="373"/>
                </a:lnTo>
                <a:lnTo>
                  <a:pt x="491" y="374"/>
                </a:lnTo>
                <a:lnTo>
                  <a:pt x="491" y="374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5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1" y="376"/>
                </a:lnTo>
                <a:lnTo>
                  <a:pt x="492" y="376"/>
                </a:lnTo>
                <a:lnTo>
                  <a:pt x="492" y="376"/>
                </a:lnTo>
                <a:lnTo>
                  <a:pt x="492" y="376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7"/>
                </a:lnTo>
                <a:lnTo>
                  <a:pt x="492" y="378"/>
                </a:lnTo>
                <a:lnTo>
                  <a:pt x="492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3" y="378"/>
                </a:lnTo>
                <a:lnTo>
                  <a:pt x="494" y="378"/>
                </a:lnTo>
                <a:lnTo>
                  <a:pt x="495" y="378"/>
                </a:lnTo>
                <a:lnTo>
                  <a:pt x="495" y="379"/>
                </a:lnTo>
                <a:lnTo>
                  <a:pt x="496" y="379"/>
                </a:lnTo>
                <a:lnTo>
                  <a:pt x="496" y="379"/>
                </a:lnTo>
                <a:lnTo>
                  <a:pt x="496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79"/>
                </a:lnTo>
                <a:lnTo>
                  <a:pt x="497" y="379"/>
                </a:lnTo>
                <a:lnTo>
                  <a:pt x="498" y="379"/>
                </a:lnTo>
                <a:lnTo>
                  <a:pt x="498" y="379"/>
                </a:lnTo>
                <a:lnTo>
                  <a:pt x="499" y="379"/>
                </a:lnTo>
                <a:lnTo>
                  <a:pt x="499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0" y="378"/>
                </a:lnTo>
                <a:lnTo>
                  <a:pt x="501" y="377"/>
                </a:lnTo>
                <a:lnTo>
                  <a:pt x="501" y="377"/>
                </a:lnTo>
                <a:lnTo>
                  <a:pt x="501" y="377"/>
                </a:lnTo>
                <a:lnTo>
                  <a:pt x="501" y="377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8"/>
                </a:lnTo>
                <a:lnTo>
                  <a:pt x="502" y="379"/>
                </a:lnTo>
                <a:lnTo>
                  <a:pt x="502" y="379"/>
                </a:lnTo>
                <a:lnTo>
                  <a:pt x="502" y="379"/>
                </a:lnTo>
                <a:lnTo>
                  <a:pt x="502" y="380"/>
                </a:lnTo>
                <a:lnTo>
                  <a:pt x="502" y="380"/>
                </a:lnTo>
                <a:lnTo>
                  <a:pt x="502" y="381"/>
                </a:lnTo>
                <a:lnTo>
                  <a:pt x="502" y="381"/>
                </a:lnTo>
                <a:lnTo>
                  <a:pt x="502" y="381"/>
                </a:lnTo>
                <a:lnTo>
                  <a:pt x="502" y="381"/>
                </a:lnTo>
                <a:lnTo>
                  <a:pt x="502" y="382"/>
                </a:lnTo>
                <a:lnTo>
                  <a:pt x="503" y="382"/>
                </a:lnTo>
                <a:lnTo>
                  <a:pt x="503" y="385"/>
                </a:lnTo>
                <a:lnTo>
                  <a:pt x="504" y="387"/>
                </a:lnTo>
                <a:lnTo>
                  <a:pt x="504" y="387"/>
                </a:lnTo>
                <a:lnTo>
                  <a:pt x="504" y="389"/>
                </a:lnTo>
                <a:lnTo>
                  <a:pt x="505" y="393"/>
                </a:lnTo>
                <a:lnTo>
                  <a:pt x="505" y="394"/>
                </a:lnTo>
                <a:lnTo>
                  <a:pt x="505" y="395"/>
                </a:lnTo>
                <a:lnTo>
                  <a:pt x="506" y="397"/>
                </a:lnTo>
                <a:lnTo>
                  <a:pt x="506" y="397"/>
                </a:lnTo>
                <a:lnTo>
                  <a:pt x="506" y="398"/>
                </a:lnTo>
                <a:lnTo>
                  <a:pt x="506" y="398"/>
                </a:lnTo>
                <a:lnTo>
                  <a:pt x="506" y="399"/>
                </a:lnTo>
                <a:lnTo>
                  <a:pt x="506" y="399"/>
                </a:lnTo>
                <a:lnTo>
                  <a:pt x="506" y="399"/>
                </a:lnTo>
                <a:lnTo>
                  <a:pt x="506" y="399"/>
                </a:lnTo>
                <a:lnTo>
                  <a:pt x="507" y="400"/>
                </a:lnTo>
                <a:lnTo>
                  <a:pt x="507" y="400"/>
                </a:lnTo>
                <a:lnTo>
                  <a:pt x="507" y="400"/>
                </a:lnTo>
                <a:lnTo>
                  <a:pt x="507" y="401"/>
                </a:lnTo>
                <a:lnTo>
                  <a:pt x="507" y="401"/>
                </a:lnTo>
                <a:lnTo>
                  <a:pt x="507" y="402"/>
                </a:lnTo>
                <a:lnTo>
                  <a:pt x="507" y="403"/>
                </a:lnTo>
                <a:lnTo>
                  <a:pt x="507" y="403"/>
                </a:lnTo>
                <a:lnTo>
                  <a:pt x="507" y="403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7" y="404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5"/>
                </a:lnTo>
                <a:lnTo>
                  <a:pt x="508" y="406"/>
                </a:lnTo>
                <a:lnTo>
                  <a:pt x="508" y="406"/>
                </a:lnTo>
                <a:lnTo>
                  <a:pt x="508" y="406"/>
                </a:lnTo>
                <a:lnTo>
                  <a:pt x="508" y="406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8" y="407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8"/>
                </a:lnTo>
                <a:lnTo>
                  <a:pt x="509" y="409"/>
                </a:lnTo>
                <a:lnTo>
                  <a:pt x="509" y="409"/>
                </a:lnTo>
                <a:lnTo>
                  <a:pt x="509" y="409"/>
                </a:lnTo>
                <a:lnTo>
                  <a:pt x="509" y="409"/>
                </a:lnTo>
                <a:lnTo>
                  <a:pt x="509" y="410"/>
                </a:lnTo>
                <a:lnTo>
                  <a:pt x="509" y="410"/>
                </a:lnTo>
                <a:lnTo>
                  <a:pt x="509" y="411"/>
                </a:lnTo>
                <a:lnTo>
                  <a:pt x="509" y="411"/>
                </a:lnTo>
                <a:lnTo>
                  <a:pt x="509" y="411"/>
                </a:lnTo>
                <a:lnTo>
                  <a:pt x="509" y="412"/>
                </a:lnTo>
                <a:lnTo>
                  <a:pt x="509" y="412"/>
                </a:lnTo>
                <a:lnTo>
                  <a:pt x="509" y="412"/>
                </a:lnTo>
                <a:lnTo>
                  <a:pt x="509" y="413"/>
                </a:lnTo>
                <a:lnTo>
                  <a:pt x="509" y="413"/>
                </a:lnTo>
                <a:lnTo>
                  <a:pt x="510" y="414"/>
                </a:lnTo>
                <a:lnTo>
                  <a:pt x="510" y="414"/>
                </a:lnTo>
                <a:lnTo>
                  <a:pt x="510" y="414"/>
                </a:lnTo>
                <a:lnTo>
                  <a:pt x="510" y="415"/>
                </a:lnTo>
                <a:lnTo>
                  <a:pt x="510" y="415"/>
                </a:lnTo>
                <a:lnTo>
                  <a:pt x="510" y="416"/>
                </a:lnTo>
                <a:lnTo>
                  <a:pt x="510" y="416"/>
                </a:lnTo>
                <a:lnTo>
                  <a:pt x="511" y="416"/>
                </a:lnTo>
                <a:lnTo>
                  <a:pt x="511" y="416"/>
                </a:lnTo>
                <a:lnTo>
                  <a:pt x="511" y="416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7"/>
                </a:lnTo>
                <a:lnTo>
                  <a:pt x="511" y="418"/>
                </a:lnTo>
                <a:lnTo>
                  <a:pt x="511" y="418"/>
                </a:lnTo>
                <a:lnTo>
                  <a:pt x="511" y="418"/>
                </a:lnTo>
                <a:lnTo>
                  <a:pt x="511" y="419"/>
                </a:lnTo>
                <a:lnTo>
                  <a:pt x="512" y="419"/>
                </a:lnTo>
                <a:lnTo>
                  <a:pt x="512" y="419"/>
                </a:lnTo>
                <a:lnTo>
                  <a:pt x="512" y="420"/>
                </a:lnTo>
                <a:lnTo>
                  <a:pt x="512" y="420"/>
                </a:lnTo>
                <a:lnTo>
                  <a:pt x="512" y="421"/>
                </a:lnTo>
                <a:lnTo>
                  <a:pt x="512" y="421"/>
                </a:lnTo>
                <a:lnTo>
                  <a:pt x="512" y="422"/>
                </a:lnTo>
                <a:lnTo>
                  <a:pt x="513" y="422"/>
                </a:lnTo>
                <a:lnTo>
                  <a:pt x="513" y="423"/>
                </a:lnTo>
                <a:lnTo>
                  <a:pt x="513" y="424"/>
                </a:lnTo>
                <a:lnTo>
                  <a:pt x="513" y="425"/>
                </a:lnTo>
                <a:lnTo>
                  <a:pt x="513" y="425"/>
                </a:lnTo>
                <a:lnTo>
                  <a:pt x="513" y="426"/>
                </a:lnTo>
                <a:lnTo>
                  <a:pt x="513" y="426"/>
                </a:lnTo>
                <a:lnTo>
                  <a:pt x="513" y="426"/>
                </a:lnTo>
                <a:lnTo>
                  <a:pt x="513" y="427"/>
                </a:lnTo>
                <a:lnTo>
                  <a:pt x="514" y="429"/>
                </a:lnTo>
                <a:lnTo>
                  <a:pt x="514" y="429"/>
                </a:lnTo>
                <a:lnTo>
                  <a:pt x="514" y="430"/>
                </a:lnTo>
                <a:lnTo>
                  <a:pt x="514" y="430"/>
                </a:lnTo>
                <a:lnTo>
                  <a:pt x="514" y="431"/>
                </a:lnTo>
                <a:lnTo>
                  <a:pt x="514" y="432"/>
                </a:lnTo>
                <a:lnTo>
                  <a:pt x="515" y="433"/>
                </a:lnTo>
                <a:lnTo>
                  <a:pt x="515" y="433"/>
                </a:lnTo>
                <a:lnTo>
                  <a:pt x="515" y="433"/>
                </a:lnTo>
                <a:lnTo>
                  <a:pt x="515" y="433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4"/>
                </a:lnTo>
                <a:lnTo>
                  <a:pt x="515" y="435"/>
                </a:lnTo>
                <a:lnTo>
                  <a:pt x="515" y="435"/>
                </a:lnTo>
                <a:lnTo>
                  <a:pt x="515" y="435"/>
                </a:lnTo>
                <a:lnTo>
                  <a:pt x="515" y="435"/>
                </a:lnTo>
                <a:lnTo>
                  <a:pt x="516" y="435"/>
                </a:lnTo>
                <a:lnTo>
                  <a:pt x="516" y="435"/>
                </a:lnTo>
                <a:lnTo>
                  <a:pt x="516" y="436"/>
                </a:lnTo>
                <a:lnTo>
                  <a:pt x="516" y="436"/>
                </a:lnTo>
                <a:lnTo>
                  <a:pt x="516" y="436"/>
                </a:lnTo>
                <a:lnTo>
                  <a:pt x="516" y="436"/>
                </a:lnTo>
                <a:lnTo>
                  <a:pt x="516" y="437"/>
                </a:lnTo>
                <a:lnTo>
                  <a:pt x="516" y="437"/>
                </a:lnTo>
                <a:lnTo>
                  <a:pt x="516" y="437"/>
                </a:lnTo>
                <a:lnTo>
                  <a:pt x="516" y="437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6" y="438"/>
                </a:lnTo>
                <a:lnTo>
                  <a:pt x="515" y="439"/>
                </a:lnTo>
                <a:lnTo>
                  <a:pt x="515" y="441"/>
                </a:lnTo>
                <a:lnTo>
                  <a:pt x="515" y="442"/>
                </a:lnTo>
                <a:lnTo>
                  <a:pt x="515" y="442"/>
                </a:lnTo>
                <a:lnTo>
                  <a:pt x="515" y="443"/>
                </a:lnTo>
                <a:lnTo>
                  <a:pt x="515" y="443"/>
                </a:lnTo>
                <a:lnTo>
                  <a:pt x="516" y="445"/>
                </a:lnTo>
                <a:lnTo>
                  <a:pt x="517" y="446"/>
                </a:lnTo>
                <a:lnTo>
                  <a:pt x="517" y="446"/>
                </a:lnTo>
                <a:lnTo>
                  <a:pt x="517" y="446"/>
                </a:lnTo>
                <a:lnTo>
                  <a:pt x="517" y="447"/>
                </a:lnTo>
                <a:lnTo>
                  <a:pt x="517" y="447"/>
                </a:lnTo>
                <a:lnTo>
                  <a:pt x="517" y="448"/>
                </a:lnTo>
                <a:lnTo>
                  <a:pt x="517" y="448"/>
                </a:lnTo>
                <a:lnTo>
                  <a:pt x="518" y="448"/>
                </a:lnTo>
                <a:lnTo>
                  <a:pt x="518" y="448"/>
                </a:lnTo>
                <a:lnTo>
                  <a:pt x="518" y="448"/>
                </a:lnTo>
                <a:lnTo>
                  <a:pt x="518" y="449"/>
                </a:lnTo>
                <a:lnTo>
                  <a:pt x="518" y="450"/>
                </a:lnTo>
                <a:lnTo>
                  <a:pt x="518" y="451"/>
                </a:lnTo>
                <a:lnTo>
                  <a:pt x="518" y="451"/>
                </a:lnTo>
                <a:lnTo>
                  <a:pt x="518" y="451"/>
                </a:lnTo>
                <a:lnTo>
                  <a:pt x="519" y="452"/>
                </a:lnTo>
                <a:lnTo>
                  <a:pt x="519" y="453"/>
                </a:lnTo>
                <a:lnTo>
                  <a:pt x="519" y="454"/>
                </a:lnTo>
                <a:lnTo>
                  <a:pt x="519" y="456"/>
                </a:lnTo>
                <a:lnTo>
                  <a:pt x="520" y="458"/>
                </a:lnTo>
                <a:lnTo>
                  <a:pt x="520" y="459"/>
                </a:lnTo>
                <a:lnTo>
                  <a:pt x="520" y="460"/>
                </a:lnTo>
                <a:lnTo>
                  <a:pt x="520" y="462"/>
                </a:lnTo>
                <a:lnTo>
                  <a:pt x="521" y="463"/>
                </a:lnTo>
                <a:lnTo>
                  <a:pt x="521" y="463"/>
                </a:lnTo>
                <a:lnTo>
                  <a:pt x="521" y="463"/>
                </a:lnTo>
                <a:lnTo>
                  <a:pt x="521" y="465"/>
                </a:lnTo>
                <a:lnTo>
                  <a:pt x="522" y="465"/>
                </a:lnTo>
                <a:lnTo>
                  <a:pt x="522" y="466"/>
                </a:lnTo>
                <a:lnTo>
                  <a:pt x="522" y="466"/>
                </a:lnTo>
                <a:lnTo>
                  <a:pt x="522" y="468"/>
                </a:lnTo>
                <a:lnTo>
                  <a:pt x="523" y="468"/>
                </a:lnTo>
                <a:lnTo>
                  <a:pt x="523" y="469"/>
                </a:lnTo>
                <a:lnTo>
                  <a:pt x="523" y="469"/>
                </a:lnTo>
                <a:lnTo>
                  <a:pt x="523" y="470"/>
                </a:lnTo>
                <a:lnTo>
                  <a:pt x="523" y="471"/>
                </a:lnTo>
                <a:lnTo>
                  <a:pt x="524" y="473"/>
                </a:lnTo>
                <a:lnTo>
                  <a:pt x="524" y="473"/>
                </a:lnTo>
                <a:lnTo>
                  <a:pt x="524" y="473"/>
                </a:lnTo>
                <a:lnTo>
                  <a:pt x="524" y="474"/>
                </a:lnTo>
                <a:lnTo>
                  <a:pt x="524" y="475"/>
                </a:lnTo>
                <a:lnTo>
                  <a:pt x="524" y="476"/>
                </a:lnTo>
                <a:lnTo>
                  <a:pt x="526" y="481"/>
                </a:lnTo>
                <a:lnTo>
                  <a:pt x="526" y="482"/>
                </a:lnTo>
                <a:lnTo>
                  <a:pt x="527" y="484"/>
                </a:lnTo>
                <a:lnTo>
                  <a:pt x="528" y="487"/>
                </a:lnTo>
                <a:lnTo>
                  <a:pt x="528" y="487"/>
                </a:lnTo>
                <a:lnTo>
                  <a:pt x="529" y="491"/>
                </a:lnTo>
                <a:lnTo>
                  <a:pt x="529" y="491"/>
                </a:lnTo>
                <a:lnTo>
                  <a:pt x="531" y="495"/>
                </a:lnTo>
                <a:lnTo>
                  <a:pt x="531" y="496"/>
                </a:lnTo>
                <a:lnTo>
                  <a:pt x="535" y="511"/>
                </a:lnTo>
                <a:lnTo>
                  <a:pt x="530" y="508"/>
                </a:lnTo>
                <a:lnTo>
                  <a:pt x="525" y="505"/>
                </a:lnTo>
                <a:lnTo>
                  <a:pt x="522" y="503"/>
                </a:lnTo>
                <a:lnTo>
                  <a:pt x="521" y="503"/>
                </a:lnTo>
                <a:lnTo>
                  <a:pt x="516" y="500"/>
                </a:lnTo>
                <a:lnTo>
                  <a:pt x="511" y="497"/>
                </a:lnTo>
                <a:lnTo>
                  <a:pt x="507" y="495"/>
                </a:lnTo>
                <a:lnTo>
                  <a:pt x="502" y="492"/>
                </a:lnTo>
                <a:lnTo>
                  <a:pt x="497" y="489"/>
                </a:lnTo>
                <a:lnTo>
                  <a:pt x="493" y="487"/>
                </a:lnTo>
                <a:lnTo>
                  <a:pt x="488" y="484"/>
                </a:lnTo>
                <a:lnTo>
                  <a:pt x="483" y="481"/>
                </a:lnTo>
                <a:lnTo>
                  <a:pt x="479" y="479"/>
                </a:lnTo>
                <a:lnTo>
                  <a:pt x="474" y="477"/>
                </a:lnTo>
                <a:lnTo>
                  <a:pt x="469" y="474"/>
                </a:lnTo>
                <a:lnTo>
                  <a:pt x="465" y="471"/>
                </a:lnTo>
                <a:lnTo>
                  <a:pt x="460" y="469"/>
                </a:lnTo>
                <a:lnTo>
                  <a:pt x="455" y="466"/>
                </a:lnTo>
                <a:lnTo>
                  <a:pt x="451" y="463"/>
                </a:lnTo>
                <a:lnTo>
                  <a:pt x="446" y="461"/>
                </a:lnTo>
                <a:lnTo>
                  <a:pt x="441" y="458"/>
                </a:lnTo>
                <a:lnTo>
                  <a:pt x="436" y="455"/>
                </a:lnTo>
                <a:lnTo>
                  <a:pt x="432" y="453"/>
                </a:lnTo>
                <a:lnTo>
                  <a:pt x="427" y="450"/>
                </a:lnTo>
                <a:lnTo>
                  <a:pt x="422" y="447"/>
                </a:lnTo>
                <a:lnTo>
                  <a:pt x="418" y="445"/>
                </a:lnTo>
                <a:lnTo>
                  <a:pt x="413" y="442"/>
                </a:lnTo>
                <a:lnTo>
                  <a:pt x="408" y="440"/>
                </a:lnTo>
                <a:lnTo>
                  <a:pt x="404" y="437"/>
                </a:lnTo>
                <a:lnTo>
                  <a:pt x="399" y="434"/>
                </a:lnTo>
                <a:lnTo>
                  <a:pt x="394" y="432"/>
                </a:lnTo>
                <a:lnTo>
                  <a:pt x="390" y="429"/>
                </a:lnTo>
                <a:lnTo>
                  <a:pt x="385" y="427"/>
                </a:lnTo>
                <a:lnTo>
                  <a:pt x="380" y="424"/>
                </a:lnTo>
                <a:lnTo>
                  <a:pt x="376" y="422"/>
                </a:lnTo>
                <a:lnTo>
                  <a:pt x="375" y="421"/>
                </a:lnTo>
                <a:lnTo>
                  <a:pt x="371" y="419"/>
                </a:lnTo>
                <a:lnTo>
                  <a:pt x="366" y="416"/>
                </a:lnTo>
                <a:lnTo>
                  <a:pt x="361" y="413"/>
                </a:lnTo>
                <a:lnTo>
                  <a:pt x="357" y="411"/>
                </a:lnTo>
                <a:lnTo>
                  <a:pt x="352" y="408"/>
                </a:lnTo>
                <a:lnTo>
                  <a:pt x="349" y="406"/>
                </a:lnTo>
                <a:lnTo>
                  <a:pt x="347" y="406"/>
                </a:lnTo>
                <a:lnTo>
                  <a:pt x="343" y="403"/>
                </a:lnTo>
                <a:lnTo>
                  <a:pt x="338" y="400"/>
                </a:lnTo>
                <a:lnTo>
                  <a:pt x="333" y="398"/>
                </a:lnTo>
                <a:lnTo>
                  <a:pt x="329" y="395"/>
                </a:lnTo>
                <a:lnTo>
                  <a:pt x="324" y="392"/>
                </a:lnTo>
                <a:lnTo>
                  <a:pt x="319" y="390"/>
                </a:lnTo>
                <a:lnTo>
                  <a:pt x="315" y="388"/>
                </a:lnTo>
                <a:lnTo>
                  <a:pt x="310" y="385"/>
                </a:lnTo>
                <a:lnTo>
                  <a:pt x="305" y="382"/>
                </a:lnTo>
                <a:lnTo>
                  <a:pt x="301" y="379"/>
                </a:lnTo>
                <a:lnTo>
                  <a:pt x="296" y="377"/>
                </a:lnTo>
                <a:lnTo>
                  <a:pt x="291" y="374"/>
                </a:lnTo>
                <a:lnTo>
                  <a:pt x="287" y="372"/>
                </a:lnTo>
                <a:lnTo>
                  <a:pt x="282" y="369"/>
                </a:lnTo>
                <a:lnTo>
                  <a:pt x="277" y="366"/>
                </a:lnTo>
                <a:lnTo>
                  <a:pt x="273" y="364"/>
                </a:lnTo>
                <a:lnTo>
                  <a:pt x="268" y="361"/>
                </a:lnTo>
                <a:lnTo>
                  <a:pt x="263" y="358"/>
                </a:lnTo>
                <a:lnTo>
                  <a:pt x="259" y="356"/>
                </a:lnTo>
                <a:lnTo>
                  <a:pt x="254" y="353"/>
                </a:lnTo>
                <a:lnTo>
                  <a:pt x="249" y="350"/>
                </a:lnTo>
                <a:lnTo>
                  <a:pt x="245" y="348"/>
                </a:lnTo>
                <a:lnTo>
                  <a:pt x="240" y="345"/>
                </a:lnTo>
                <a:lnTo>
                  <a:pt x="235" y="343"/>
                </a:lnTo>
                <a:lnTo>
                  <a:pt x="231" y="340"/>
                </a:lnTo>
                <a:lnTo>
                  <a:pt x="226" y="337"/>
                </a:lnTo>
                <a:lnTo>
                  <a:pt x="221" y="335"/>
                </a:lnTo>
                <a:lnTo>
                  <a:pt x="217" y="332"/>
                </a:lnTo>
                <a:lnTo>
                  <a:pt x="212" y="330"/>
                </a:lnTo>
                <a:lnTo>
                  <a:pt x="207" y="327"/>
                </a:lnTo>
                <a:lnTo>
                  <a:pt x="202" y="324"/>
                </a:lnTo>
                <a:lnTo>
                  <a:pt x="198" y="322"/>
                </a:lnTo>
                <a:lnTo>
                  <a:pt x="193" y="319"/>
                </a:lnTo>
                <a:lnTo>
                  <a:pt x="188" y="316"/>
                </a:lnTo>
                <a:lnTo>
                  <a:pt x="184" y="314"/>
                </a:lnTo>
                <a:lnTo>
                  <a:pt x="179" y="311"/>
                </a:lnTo>
                <a:lnTo>
                  <a:pt x="174" y="308"/>
                </a:lnTo>
                <a:lnTo>
                  <a:pt x="170" y="306"/>
                </a:lnTo>
                <a:lnTo>
                  <a:pt x="165" y="303"/>
                </a:lnTo>
                <a:lnTo>
                  <a:pt x="160" y="301"/>
                </a:lnTo>
                <a:lnTo>
                  <a:pt x="156" y="298"/>
                </a:lnTo>
                <a:lnTo>
                  <a:pt x="151" y="296"/>
                </a:lnTo>
                <a:lnTo>
                  <a:pt x="146" y="293"/>
                </a:lnTo>
                <a:lnTo>
                  <a:pt x="142" y="290"/>
                </a:lnTo>
                <a:lnTo>
                  <a:pt x="137" y="288"/>
                </a:lnTo>
                <a:lnTo>
                  <a:pt x="132" y="285"/>
                </a:lnTo>
                <a:lnTo>
                  <a:pt x="128" y="282"/>
                </a:lnTo>
                <a:lnTo>
                  <a:pt x="123" y="280"/>
                </a:lnTo>
                <a:lnTo>
                  <a:pt x="118" y="277"/>
                </a:lnTo>
                <a:lnTo>
                  <a:pt x="113" y="274"/>
                </a:lnTo>
                <a:lnTo>
                  <a:pt x="109" y="272"/>
                </a:lnTo>
                <a:lnTo>
                  <a:pt x="104" y="269"/>
                </a:lnTo>
                <a:lnTo>
                  <a:pt x="99" y="266"/>
                </a:lnTo>
                <a:lnTo>
                  <a:pt x="95" y="264"/>
                </a:lnTo>
                <a:lnTo>
                  <a:pt x="102" y="254"/>
                </a:lnTo>
                <a:lnTo>
                  <a:pt x="102" y="254"/>
                </a:lnTo>
                <a:lnTo>
                  <a:pt x="102" y="254"/>
                </a:lnTo>
                <a:lnTo>
                  <a:pt x="102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4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3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5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6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7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8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09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2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2" y="250"/>
                </a:lnTo>
                <a:lnTo>
                  <a:pt x="113" y="249"/>
                </a:lnTo>
                <a:lnTo>
                  <a:pt x="113" y="249"/>
                </a:lnTo>
                <a:lnTo>
                  <a:pt x="113" y="249"/>
                </a:lnTo>
                <a:lnTo>
                  <a:pt x="113" y="247"/>
                </a:lnTo>
                <a:lnTo>
                  <a:pt x="113" y="247"/>
                </a:lnTo>
                <a:lnTo>
                  <a:pt x="113" y="246"/>
                </a:lnTo>
                <a:lnTo>
                  <a:pt x="112" y="245"/>
                </a:lnTo>
                <a:lnTo>
                  <a:pt x="112" y="244"/>
                </a:lnTo>
                <a:lnTo>
                  <a:pt x="111" y="243"/>
                </a:lnTo>
                <a:lnTo>
                  <a:pt x="111" y="243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10" y="242"/>
                </a:lnTo>
                <a:lnTo>
                  <a:pt x="110" y="242"/>
                </a:lnTo>
                <a:lnTo>
                  <a:pt x="110" y="242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10" y="241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40"/>
                </a:lnTo>
                <a:lnTo>
                  <a:pt x="109" y="239"/>
                </a:lnTo>
                <a:lnTo>
                  <a:pt x="109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8"/>
                </a:lnTo>
                <a:lnTo>
                  <a:pt x="108" y="238"/>
                </a:lnTo>
                <a:lnTo>
                  <a:pt x="108" y="238"/>
                </a:lnTo>
                <a:lnTo>
                  <a:pt x="107" y="238"/>
                </a:lnTo>
                <a:lnTo>
                  <a:pt x="107" y="238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7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6" y="237"/>
                </a:lnTo>
                <a:lnTo>
                  <a:pt x="105" y="237"/>
                </a:lnTo>
                <a:lnTo>
                  <a:pt x="105" y="237"/>
                </a:lnTo>
                <a:lnTo>
                  <a:pt x="105" y="237"/>
                </a:lnTo>
                <a:lnTo>
                  <a:pt x="104" y="237"/>
                </a:lnTo>
                <a:lnTo>
                  <a:pt x="104" y="237"/>
                </a:lnTo>
                <a:lnTo>
                  <a:pt x="104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2" y="237"/>
                </a:lnTo>
                <a:lnTo>
                  <a:pt x="102" y="237"/>
                </a:lnTo>
                <a:lnTo>
                  <a:pt x="102" y="237"/>
                </a:lnTo>
                <a:lnTo>
                  <a:pt x="102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7"/>
                </a:lnTo>
                <a:lnTo>
                  <a:pt x="101" y="238"/>
                </a:lnTo>
                <a:lnTo>
                  <a:pt x="101" y="238"/>
                </a:lnTo>
                <a:lnTo>
                  <a:pt x="100" y="238"/>
                </a:lnTo>
                <a:lnTo>
                  <a:pt x="100" y="238"/>
                </a:lnTo>
                <a:lnTo>
                  <a:pt x="100" y="238"/>
                </a:lnTo>
                <a:lnTo>
                  <a:pt x="99" y="238"/>
                </a:lnTo>
                <a:lnTo>
                  <a:pt x="99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7" y="238"/>
                </a:lnTo>
                <a:lnTo>
                  <a:pt x="97" y="238"/>
                </a:lnTo>
                <a:lnTo>
                  <a:pt x="97" y="238"/>
                </a:lnTo>
                <a:lnTo>
                  <a:pt x="97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6" y="238"/>
                </a:lnTo>
                <a:lnTo>
                  <a:pt x="95" y="238"/>
                </a:lnTo>
                <a:lnTo>
                  <a:pt x="95" y="238"/>
                </a:lnTo>
                <a:lnTo>
                  <a:pt x="95" y="237"/>
                </a:lnTo>
                <a:lnTo>
                  <a:pt x="94" y="237"/>
                </a:lnTo>
                <a:lnTo>
                  <a:pt x="94" y="237"/>
                </a:lnTo>
                <a:lnTo>
                  <a:pt x="93" y="237"/>
                </a:lnTo>
                <a:lnTo>
                  <a:pt x="93" y="237"/>
                </a:lnTo>
                <a:lnTo>
                  <a:pt x="93" y="237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8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2" y="239"/>
                </a:lnTo>
                <a:lnTo>
                  <a:pt x="91" y="239"/>
                </a:lnTo>
                <a:lnTo>
                  <a:pt x="91" y="239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1" y="240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90" y="241"/>
                </a:lnTo>
                <a:lnTo>
                  <a:pt x="89" y="242"/>
                </a:lnTo>
                <a:lnTo>
                  <a:pt x="89" y="242"/>
                </a:lnTo>
                <a:lnTo>
                  <a:pt x="89" y="242"/>
                </a:lnTo>
                <a:lnTo>
                  <a:pt x="89" y="242"/>
                </a:lnTo>
                <a:lnTo>
                  <a:pt x="88" y="243"/>
                </a:lnTo>
                <a:lnTo>
                  <a:pt x="88" y="243"/>
                </a:lnTo>
                <a:lnTo>
                  <a:pt x="88" y="243"/>
                </a:lnTo>
                <a:lnTo>
                  <a:pt x="88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4"/>
                </a:lnTo>
                <a:lnTo>
                  <a:pt x="87" y="244"/>
                </a:lnTo>
                <a:lnTo>
                  <a:pt x="87" y="244"/>
                </a:lnTo>
                <a:lnTo>
                  <a:pt x="86" y="244"/>
                </a:lnTo>
                <a:lnTo>
                  <a:pt x="86" y="245"/>
                </a:lnTo>
                <a:lnTo>
                  <a:pt x="86" y="245"/>
                </a:lnTo>
                <a:lnTo>
                  <a:pt x="85" y="245"/>
                </a:lnTo>
                <a:lnTo>
                  <a:pt x="84" y="245"/>
                </a:lnTo>
                <a:lnTo>
                  <a:pt x="84" y="245"/>
                </a:lnTo>
                <a:lnTo>
                  <a:pt x="84" y="246"/>
                </a:lnTo>
                <a:lnTo>
                  <a:pt x="83" y="246"/>
                </a:lnTo>
                <a:lnTo>
                  <a:pt x="83" y="246"/>
                </a:lnTo>
                <a:lnTo>
                  <a:pt x="82" y="246"/>
                </a:lnTo>
                <a:lnTo>
                  <a:pt x="82" y="245"/>
                </a:lnTo>
                <a:lnTo>
                  <a:pt x="81" y="245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79" y="245"/>
                </a:lnTo>
                <a:lnTo>
                  <a:pt x="79" y="245"/>
                </a:lnTo>
                <a:lnTo>
                  <a:pt x="79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7" y="247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50"/>
                </a:lnTo>
                <a:lnTo>
                  <a:pt x="77" y="251"/>
                </a:lnTo>
                <a:lnTo>
                  <a:pt x="77" y="252"/>
                </a:lnTo>
                <a:lnTo>
                  <a:pt x="77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2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6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3"/>
                </a:lnTo>
                <a:lnTo>
                  <a:pt x="75" y="253"/>
                </a:lnTo>
                <a:lnTo>
                  <a:pt x="75" y="253"/>
                </a:lnTo>
                <a:lnTo>
                  <a:pt x="75" y="252"/>
                </a:lnTo>
                <a:lnTo>
                  <a:pt x="75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4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2"/>
                </a:lnTo>
                <a:lnTo>
                  <a:pt x="73" y="253"/>
                </a:lnTo>
                <a:lnTo>
                  <a:pt x="73" y="252"/>
                </a:lnTo>
                <a:lnTo>
                  <a:pt x="72" y="252"/>
                </a:lnTo>
                <a:lnTo>
                  <a:pt x="72" y="252"/>
                </a:lnTo>
                <a:lnTo>
                  <a:pt x="73" y="251"/>
                </a:lnTo>
                <a:lnTo>
                  <a:pt x="73" y="251"/>
                </a:lnTo>
                <a:lnTo>
                  <a:pt x="73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4" y="249"/>
                </a:lnTo>
                <a:lnTo>
                  <a:pt x="75" y="249"/>
                </a:lnTo>
                <a:lnTo>
                  <a:pt x="75" y="249"/>
                </a:lnTo>
                <a:lnTo>
                  <a:pt x="75" y="248"/>
                </a:lnTo>
                <a:lnTo>
                  <a:pt x="75" y="248"/>
                </a:lnTo>
                <a:lnTo>
                  <a:pt x="75" y="248"/>
                </a:lnTo>
                <a:lnTo>
                  <a:pt x="75" y="247"/>
                </a:lnTo>
                <a:lnTo>
                  <a:pt x="74" y="246"/>
                </a:lnTo>
                <a:lnTo>
                  <a:pt x="75" y="245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2"/>
                </a:lnTo>
                <a:lnTo>
                  <a:pt x="75" y="242"/>
                </a:lnTo>
                <a:lnTo>
                  <a:pt x="74" y="242"/>
                </a:lnTo>
                <a:lnTo>
                  <a:pt x="74" y="242"/>
                </a:lnTo>
                <a:lnTo>
                  <a:pt x="74" y="242"/>
                </a:lnTo>
                <a:lnTo>
                  <a:pt x="74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3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3"/>
                </a:lnTo>
                <a:lnTo>
                  <a:pt x="72" y="243"/>
                </a:lnTo>
                <a:lnTo>
                  <a:pt x="72" y="243"/>
                </a:lnTo>
                <a:lnTo>
                  <a:pt x="72" y="243"/>
                </a:lnTo>
                <a:lnTo>
                  <a:pt x="71" y="243"/>
                </a:lnTo>
                <a:lnTo>
                  <a:pt x="71" y="243"/>
                </a:lnTo>
                <a:lnTo>
                  <a:pt x="71" y="243"/>
                </a:lnTo>
                <a:lnTo>
                  <a:pt x="71" y="243"/>
                </a:lnTo>
                <a:lnTo>
                  <a:pt x="72" y="243"/>
                </a:lnTo>
                <a:lnTo>
                  <a:pt x="72" y="243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2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1" y="241"/>
                </a:lnTo>
                <a:lnTo>
                  <a:pt x="70" y="241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40"/>
                </a:lnTo>
                <a:lnTo>
                  <a:pt x="71" y="239"/>
                </a:lnTo>
                <a:lnTo>
                  <a:pt x="71" y="239"/>
                </a:lnTo>
                <a:lnTo>
                  <a:pt x="71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9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8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7"/>
                </a:lnTo>
                <a:lnTo>
                  <a:pt x="70" y="238"/>
                </a:lnTo>
                <a:lnTo>
                  <a:pt x="69" y="238"/>
                </a:lnTo>
                <a:lnTo>
                  <a:pt x="69" y="238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7"/>
                </a:lnTo>
                <a:lnTo>
                  <a:pt x="69" y="236"/>
                </a:lnTo>
                <a:lnTo>
                  <a:pt x="69" y="237"/>
                </a:lnTo>
                <a:lnTo>
                  <a:pt x="69" y="237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68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7"/>
                </a:lnTo>
                <a:lnTo>
                  <a:pt x="67" y="236"/>
                </a:lnTo>
                <a:lnTo>
                  <a:pt x="67" y="236"/>
                </a:lnTo>
                <a:lnTo>
                  <a:pt x="67" y="236"/>
                </a:lnTo>
                <a:lnTo>
                  <a:pt x="67" y="235"/>
                </a:lnTo>
                <a:lnTo>
                  <a:pt x="68" y="235"/>
                </a:lnTo>
                <a:lnTo>
                  <a:pt x="68" y="235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4"/>
                </a:lnTo>
                <a:lnTo>
                  <a:pt x="68" y="235"/>
                </a:lnTo>
                <a:lnTo>
                  <a:pt x="68" y="235"/>
                </a:lnTo>
                <a:lnTo>
                  <a:pt x="68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69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0" y="235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6"/>
                </a:lnTo>
                <a:lnTo>
                  <a:pt x="71" y="237"/>
                </a:lnTo>
                <a:lnTo>
                  <a:pt x="72" y="237"/>
                </a:lnTo>
                <a:lnTo>
                  <a:pt x="72" y="237"/>
                </a:lnTo>
                <a:lnTo>
                  <a:pt x="73" y="237"/>
                </a:lnTo>
                <a:lnTo>
                  <a:pt x="73" y="237"/>
                </a:lnTo>
                <a:lnTo>
                  <a:pt x="74" y="237"/>
                </a:lnTo>
                <a:lnTo>
                  <a:pt x="74" y="237"/>
                </a:lnTo>
                <a:lnTo>
                  <a:pt x="75" y="237"/>
                </a:lnTo>
                <a:lnTo>
                  <a:pt x="75" y="236"/>
                </a:lnTo>
                <a:lnTo>
                  <a:pt x="76" y="236"/>
                </a:lnTo>
                <a:lnTo>
                  <a:pt x="76" y="236"/>
                </a:lnTo>
                <a:lnTo>
                  <a:pt x="76" y="236"/>
                </a:lnTo>
                <a:lnTo>
                  <a:pt x="76" y="235"/>
                </a:lnTo>
                <a:lnTo>
                  <a:pt x="76" y="235"/>
                </a:lnTo>
                <a:lnTo>
                  <a:pt x="76" y="235"/>
                </a:lnTo>
                <a:lnTo>
                  <a:pt x="77" y="235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6" y="233"/>
                </a:lnTo>
                <a:lnTo>
                  <a:pt x="77" y="233"/>
                </a:lnTo>
                <a:lnTo>
                  <a:pt x="77" y="232"/>
                </a:lnTo>
                <a:lnTo>
                  <a:pt x="77" y="233"/>
                </a:lnTo>
                <a:lnTo>
                  <a:pt x="77" y="233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9" y="235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0" y="236"/>
                </a:lnTo>
                <a:lnTo>
                  <a:pt x="81" y="236"/>
                </a:lnTo>
                <a:lnTo>
                  <a:pt x="81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4" y="236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5"/>
                </a:lnTo>
                <a:lnTo>
                  <a:pt x="85" y="234"/>
                </a:lnTo>
                <a:lnTo>
                  <a:pt x="86" y="234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7" y="235"/>
                </a:lnTo>
                <a:lnTo>
                  <a:pt x="87" y="235"/>
                </a:lnTo>
                <a:lnTo>
                  <a:pt x="87" y="235"/>
                </a:lnTo>
                <a:lnTo>
                  <a:pt x="87" y="235"/>
                </a:lnTo>
                <a:lnTo>
                  <a:pt x="88" y="235"/>
                </a:lnTo>
                <a:lnTo>
                  <a:pt x="88" y="235"/>
                </a:lnTo>
                <a:lnTo>
                  <a:pt x="88" y="235"/>
                </a:lnTo>
                <a:lnTo>
                  <a:pt x="89" y="235"/>
                </a:lnTo>
                <a:lnTo>
                  <a:pt x="89" y="235"/>
                </a:lnTo>
                <a:lnTo>
                  <a:pt x="89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0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5"/>
                </a:lnTo>
                <a:lnTo>
                  <a:pt x="91" y="234"/>
                </a:lnTo>
                <a:lnTo>
                  <a:pt x="91" y="234"/>
                </a:lnTo>
                <a:lnTo>
                  <a:pt x="92" y="234"/>
                </a:lnTo>
                <a:lnTo>
                  <a:pt x="92" y="234"/>
                </a:lnTo>
                <a:lnTo>
                  <a:pt x="92" y="235"/>
                </a:lnTo>
                <a:lnTo>
                  <a:pt x="93" y="235"/>
                </a:lnTo>
                <a:lnTo>
                  <a:pt x="93" y="234"/>
                </a:lnTo>
                <a:lnTo>
                  <a:pt x="93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3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5"/>
                </a:lnTo>
                <a:lnTo>
                  <a:pt x="95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4" y="234"/>
                </a:lnTo>
                <a:lnTo>
                  <a:pt x="95" y="234"/>
                </a:lnTo>
                <a:lnTo>
                  <a:pt x="95" y="234"/>
                </a:lnTo>
                <a:lnTo>
                  <a:pt x="95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3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1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30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9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8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5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7"/>
                </a:lnTo>
                <a:lnTo>
                  <a:pt x="94" y="226"/>
                </a:lnTo>
                <a:lnTo>
                  <a:pt x="94" y="226"/>
                </a:lnTo>
                <a:lnTo>
                  <a:pt x="94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6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5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3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4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19"/>
                </a:lnTo>
                <a:lnTo>
                  <a:pt x="95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7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99" y="221"/>
                </a:lnTo>
                <a:lnTo>
                  <a:pt x="99" y="221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99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2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1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3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2" y="224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3" y="225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6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4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7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5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8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29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6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0"/>
                </a:lnTo>
                <a:lnTo>
                  <a:pt x="107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1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2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09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1" y="233"/>
                </a:lnTo>
                <a:lnTo>
                  <a:pt x="111" y="233"/>
                </a:lnTo>
                <a:lnTo>
                  <a:pt x="111" y="233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1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2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3" y="232"/>
                </a:ln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4" y="231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6" y="234"/>
                </a:lnTo>
                <a:lnTo>
                  <a:pt x="117" y="234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19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6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0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1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2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8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3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39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4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5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2"/>
                </a:lnTo>
                <a:lnTo>
                  <a:pt x="126" y="241"/>
                </a:lnTo>
                <a:lnTo>
                  <a:pt x="126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7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1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2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0" y="243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1" y="242"/>
                </a:lnTo>
                <a:lnTo>
                  <a:pt x="132" y="242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3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7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6"/>
                </a:lnTo>
                <a:lnTo>
                  <a:pt x="132" y="235"/>
                </a:lnTo>
                <a:lnTo>
                  <a:pt x="132" y="235"/>
                </a:lnTo>
                <a:lnTo>
                  <a:pt x="132" y="235"/>
                </a:lnTo>
                <a:lnTo>
                  <a:pt x="131" y="235"/>
                </a:lnTo>
                <a:lnTo>
                  <a:pt x="131" y="235"/>
                </a:lnTo>
                <a:lnTo>
                  <a:pt x="131" y="235"/>
                </a:lnTo>
                <a:lnTo>
                  <a:pt x="131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30" y="234"/>
                </a:lnTo>
                <a:lnTo>
                  <a:pt x="129" y="234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29" y="233"/>
                </a:lnTo>
                <a:lnTo>
                  <a:pt x="130" y="233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2"/>
                </a:lnTo>
                <a:lnTo>
                  <a:pt x="130" y="231"/>
                </a:lnTo>
                <a:lnTo>
                  <a:pt x="130" y="231"/>
                </a:lnTo>
                <a:lnTo>
                  <a:pt x="130" y="231"/>
                </a:lnTo>
                <a:lnTo>
                  <a:pt x="130" y="231"/>
                </a:lnTo>
                <a:lnTo>
                  <a:pt x="130" y="230"/>
                </a:lnTo>
                <a:lnTo>
                  <a:pt x="130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9" y="230"/>
                </a:lnTo>
                <a:lnTo>
                  <a:pt x="128" y="230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8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7" y="229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7"/>
                </a:lnTo>
                <a:lnTo>
                  <a:pt x="126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6"/>
                </a:lnTo>
                <a:lnTo>
                  <a:pt x="125" y="225"/>
                </a:lnTo>
                <a:lnTo>
                  <a:pt x="125" y="225"/>
                </a:lnTo>
                <a:lnTo>
                  <a:pt x="125" y="225"/>
                </a:lnTo>
                <a:lnTo>
                  <a:pt x="125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5"/>
                </a:lnTo>
                <a:lnTo>
                  <a:pt x="124" y="224"/>
                </a:lnTo>
                <a:lnTo>
                  <a:pt x="124" y="224"/>
                </a:lnTo>
                <a:lnTo>
                  <a:pt x="124" y="224"/>
                </a:lnTo>
                <a:lnTo>
                  <a:pt x="123" y="224"/>
                </a:lnTo>
                <a:lnTo>
                  <a:pt x="123" y="224"/>
                </a:lnTo>
                <a:lnTo>
                  <a:pt x="123" y="224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3"/>
                </a:lnTo>
                <a:lnTo>
                  <a:pt x="123" y="222"/>
                </a:lnTo>
                <a:lnTo>
                  <a:pt x="123" y="222"/>
                </a:lnTo>
                <a:lnTo>
                  <a:pt x="123" y="222"/>
                </a:lnTo>
                <a:lnTo>
                  <a:pt x="122" y="222"/>
                </a:lnTo>
                <a:lnTo>
                  <a:pt x="122" y="222"/>
                </a:lnTo>
                <a:lnTo>
                  <a:pt x="123" y="221"/>
                </a:lnTo>
                <a:lnTo>
                  <a:pt x="123" y="221"/>
                </a:lnTo>
                <a:lnTo>
                  <a:pt x="123" y="221"/>
                </a:lnTo>
                <a:lnTo>
                  <a:pt x="123" y="221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20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3" y="219"/>
                </a:lnTo>
                <a:lnTo>
                  <a:pt x="123" y="219"/>
                </a:lnTo>
                <a:lnTo>
                  <a:pt x="123" y="219"/>
                </a:lnTo>
                <a:lnTo>
                  <a:pt x="123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4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6" y="220"/>
                </a:lnTo>
                <a:lnTo>
                  <a:pt x="126" y="220"/>
                </a:lnTo>
                <a:lnTo>
                  <a:pt x="127" y="219"/>
                </a:lnTo>
                <a:lnTo>
                  <a:pt x="127" y="219"/>
                </a:lnTo>
                <a:lnTo>
                  <a:pt x="127" y="219"/>
                </a:lnTo>
                <a:lnTo>
                  <a:pt x="127" y="219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8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29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31" y="217"/>
                </a:lnTo>
                <a:lnTo>
                  <a:pt x="131" y="217"/>
                </a:lnTo>
                <a:lnTo>
                  <a:pt x="131" y="217"/>
                </a:lnTo>
                <a:lnTo>
                  <a:pt x="131" y="216"/>
                </a:lnTo>
                <a:lnTo>
                  <a:pt x="131" y="216"/>
                </a:lnTo>
                <a:lnTo>
                  <a:pt x="131" y="215"/>
                </a:lnTo>
                <a:lnTo>
                  <a:pt x="132" y="215"/>
                </a:lnTo>
                <a:lnTo>
                  <a:pt x="132" y="214"/>
                </a:lnTo>
                <a:lnTo>
                  <a:pt x="132" y="214"/>
                </a:lnTo>
                <a:lnTo>
                  <a:pt x="132" y="213"/>
                </a:lnTo>
                <a:lnTo>
                  <a:pt x="132" y="213"/>
                </a:lnTo>
                <a:lnTo>
                  <a:pt x="132" y="213"/>
                </a:lnTo>
                <a:lnTo>
                  <a:pt x="132" y="213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1" y="211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30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10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9"/>
                </a:lnTo>
                <a:lnTo>
                  <a:pt x="129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8" y="207"/>
                </a:lnTo>
                <a:lnTo>
                  <a:pt x="128" y="207"/>
                </a:lnTo>
                <a:lnTo>
                  <a:pt x="128" y="207"/>
                </a:lnTo>
                <a:lnTo>
                  <a:pt x="128" y="207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8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4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3"/>
                </a:lnTo>
                <a:lnTo>
                  <a:pt x="127" y="202"/>
                </a:lnTo>
                <a:lnTo>
                  <a:pt x="127" y="202"/>
                </a:lnTo>
                <a:lnTo>
                  <a:pt x="127" y="202"/>
                </a:lnTo>
                <a:lnTo>
                  <a:pt x="127" y="202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1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7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200"/>
                </a:lnTo>
                <a:lnTo>
                  <a:pt x="128" y="199"/>
                </a:lnTo>
                <a:lnTo>
                  <a:pt x="128" y="199"/>
                </a:lnTo>
                <a:lnTo>
                  <a:pt x="128" y="199"/>
                </a:lnTo>
                <a:lnTo>
                  <a:pt x="128" y="199"/>
                </a:lnTo>
                <a:lnTo>
                  <a:pt x="129" y="199"/>
                </a:lnTo>
                <a:lnTo>
                  <a:pt x="129" y="199"/>
                </a:lnTo>
                <a:lnTo>
                  <a:pt x="129" y="198"/>
                </a:lnTo>
                <a:lnTo>
                  <a:pt x="129" y="198"/>
                </a:lnTo>
                <a:lnTo>
                  <a:pt x="129" y="198"/>
                </a:lnTo>
                <a:lnTo>
                  <a:pt x="129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7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0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1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5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4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1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90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2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9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7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4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6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5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4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3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2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3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4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80"/>
                </a:lnTo>
                <a:lnTo>
                  <a:pt x="135" y="179"/>
                </a:lnTo>
                <a:lnTo>
                  <a:pt x="135" y="179"/>
                </a:lnTo>
                <a:lnTo>
                  <a:pt x="135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9"/>
                </a:lnTo>
                <a:lnTo>
                  <a:pt x="136" y="178"/>
                </a:lnTo>
                <a:lnTo>
                  <a:pt x="136" y="178"/>
                </a:lnTo>
                <a:lnTo>
                  <a:pt x="136" y="178"/>
                </a:lnTo>
                <a:lnTo>
                  <a:pt x="136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8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7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7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6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39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0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3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2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1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2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1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3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0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5" y="171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5" y="170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9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7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8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49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50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lnTo>
                  <a:pt x="148" y="164"/>
                </a:lnTo>
                <a:lnTo>
                  <a:pt x="148" y="164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49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1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2"/>
                </a:lnTo>
                <a:lnTo>
                  <a:pt x="152" y="161"/>
                </a:lnTo>
                <a:lnTo>
                  <a:pt x="152" y="161"/>
                </a:lnTo>
                <a:lnTo>
                  <a:pt x="152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3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3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1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6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60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6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9"/>
                </a:lnTo>
                <a:lnTo>
                  <a:pt x="157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8"/>
                </a:lnTo>
                <a:lnTo>
                  <a:pt x="158" y="159"/>
                </a:lnTo>
                <a:lnTo>
                  <a:pt x="158" y="159"/>
                </a:lnTo>
                <a:lnTo>
                  <a:pt x="158" y="159"/>
                </a:lnTo>
                <a:lnTo>
                  <a:pt x="158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59" y="158"/>
                </a:lnTo>
                <a:lnTo>
                  <a:pt x="160" y="158"/>
                </a:lnTo>
                <a:lnTo>
                  <a:pt x="160" y="158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60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59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59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1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1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2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3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5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6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3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7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1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9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8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7"/>
                </a:lnTo>
                <a:lnTo>
                  <a:pt x="168" y="156"/>
                </a:lnTo>
                <a:lnTo>
                  <a:pt x="168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6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5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3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9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4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3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8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2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1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9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8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7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6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9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5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8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3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2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8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6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9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5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6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4" y="134"/>
                </a:lnTo>
                <a:lnTo>
                  <a:pt x="164" y="134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4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3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1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59" y="134"/>
                </a:lnTo>
                <a:lnTo>
                  <a:pt x="159" y="134"/>
                </a:lnTo>
                <a:lnTo>
                  <a:pt x="159" y="134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9" y="133"/>
                </a:lnTo>
                <a:lnTo>
                  <a:pt x="158" y="133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2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1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8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7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30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7" y="129"/>
                </a:lnTo>
                <a:lnTo>
                  <a:pt x="156" y="129"/>
                </a:lnTo>
                <a:lnTo>
                  <a:pt x="156" y="129"/>
                </a:lnTo>
                <a:lnTo>
                  <a:pt x="156" y="129"/>
                </a:lnTo>
                <a:lnTo>
                  <a:pt x="155" y="128"/>
                </a:lnTo>
                <a:lnTo>
                  <a:pt x="155" y="128"/>
                </a:lnTo>
                <a:lnTo>
                  <a:pt x="154" y="128"/>
                </a:lnTo>
                <a:lnTo>
                  <a:pt x="154" y="128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3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1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1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0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6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1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3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5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4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3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2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5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1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4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3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2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2" y="130"/>
                </a:lnTo>
                <a:lnTo>
                  <a:pt x="143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7"/>
                </a:lnTo>
                <a:lnTo>
                  <a:pt x="142" y="127"/>
                </a:lnTo>
                <a:lnTo>
                  <a:pt x="142" y="127"/>
                </a:lnTo>
                <a:lnTo>
                  <a:pt x="142" y="127"/>
                </a:lnTo>
                <a:lnTo>
                  <a:pt x="141" y="127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40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8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3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6" y="123"/>
                </a:lnTo>
                <a:lnTo>
                  <a:pt x="135" y="123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5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3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4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3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1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1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20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9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8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8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6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4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3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4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2" y="113"/>
                </a:lnTo>
                <a:lnTo>
                  <a:pt x="121" y="113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1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9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8"/>
                </a:lnTo>
                <a:lnTo>
                  <a:pt x="118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7" y="108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7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6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6"/>
                </a:lnTo>
                <a:lnTo>
                  <a:pt x="115" y="106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4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3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2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1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3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9" y="104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8" y="105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7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6"/>
                </a:lnTo>
                <a:lnTo>
                  <a:pt x="106" y="107"/>
                </a:lnTo>
                <a:lnTo>
                  <a:pt x="106" y="107"/>
                </a:lnTo>
                <a:lnTo>
                  <a:pt x="106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5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7"/>
                </a:lnTo>
                <a:lnTo>
                  <a:pt x="104" y="106"/>
                </a:lnTo>
                <a:lnTo>
                  <a:pt x="104" y="106"/>
                </a:lnTo>
                <a:lnTo>
                  <a:pt x="104" y="106"/>
                </a:lnTo>
                <a:lnTo>
                  <a:pt x="104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3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5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4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3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1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2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100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9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8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1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7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6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5" y="101"/>
                </a:lnTo>
                <a:lnTo>
                  <a:pt x="96" y="100"/>
                </a:lnTo>
                <a:lnTo>
                  <a:pt x="98" y="98"/>
                </a:lnTo>
                <a:lnTo>
                  <a:pt x="99" y="97"/>
                </a:lnTo>
                <a:lnTo>
                  <a:pt x="100" y="96"/>
                </a:lnTo>
                <a:lnTo>
                  <a:pt x="100" y="96"/>
                </a:lnTo>
                <a:lnTo>
                  <a:pt x="102" y="95"/>
                </a:lnTo>
                <a:lnTo>
                  <a:pt x="102" y="94"/>
                </a:lnTo>
                <a:lnTo>
                  <a:pt x="105" y="91"/>
                </a:lnTo>
                <a:lnTo>
                  <a:pt x="105" y="91"/>
                </a:lnTo>
                <a:lnTo>
                  <a:pt x="106" y="90"/>
                </a:lnTo>
                <a:lnTo>
                  <a:pt x="106" y="90"/>
                </a:lnTo>
                <a:lnTo>
                  <a:pt x="107" y="90"/>
                </a:lnTo>
                <a:lnTo>
                  <a:pt x="107" y="90"/>
                </a:lnTo>
                <a:lnTo>
                  <a:pt x="108" y="90"/>
                </a:lnTo>
                <a:lnTo>
                  <a:pt x="108" y="90"/>
                </a:lnTo>
                <a:lnTo>
                  <a:pt x="109" y="90"/>
                </a:lnTo>
                <a:lnTo>
                  <a:pt x="109" y="90"/>
                </a:lnTo>
                <a:lnTo>
                  <a:pt x="109" y="90"/>
                </a:lnTo>
                <a:lnTo>
                  <a:pt x="110" y="90"/>
                </a:lnTo>
                <a:lnTo>
                  <a:pt x="112" y="90"/>
                </a:lnTo>
                <a:lnTo>
                  <a:pt x="113" y="90"/>
                </a:lnTo>
                <a:lnTo>
                  <a:pt x="114" y="89"/>
                </a:lnTo>
                <a:lnTo>
                  <a:pt x="115" y="89"/>
                </a:lnTo>
                <a:lnTo>
                  <a:pt x="115" y="89"/>
                </a:lnTo>
                <a:lnTo>
                  <a:pt x="117" y="88"/>
                </a:lnTo>
                <a:lnTo>
                  <a:pt x="117" y="88"/>
                </a:lnTo>
                <a:lnTo>
                  <a:pt x="118" y="87"/>
                </a:lnTo>
                <a:lnTo>
                  <a:pt x="118" y="87"/>
                </a:lnTo>
                <a:lnTo>
                  <a:pt x="119" y="87"/>
                </a:lnTo>
                <a:lnTo>
                  <a:pt x="119" y="88"/>
                </a:lnTo>
                <a:lnTo>
                  <a:pt x="119" y="88"/>
                </a:lnTo>
                <a:lnTo>
                  <a:pt x="120" y="88"/>
                </a:lnTo>
                <a:lnTo>
                  <a:pt x="120" y="89"/>
                </a:lnTo>
                <a:lnTo>
                  <a:pt x="121" y="89"/>
                </a:lnTo>
                <a:lnTo>
                  <a:pt x="121" y="90"/>
                </a:lnTo>
                <a:lnTo>
                  <a:pt x="122" y="89"/>
                </a:lnTo>
                <a:lnTo>
                  <a:pt x="123" y="89"/>
                </a:lnTo>
                <a:lnTo>
                  <a:pt x="123" y="89"/>
                </a:lnTo>
                <a:lnTo>
                  <a:pt x="124" y="89"/>
                </a:lnTo>
                <a:lnTo>
                  <a:pt x="126" y="88"/>
                </a:lnTo>
                <a:lnTo>
                  <a:pt x="127" y="88"/>
                </a:lnTo>
                <a:lnTo>
                  <a:pt x="129" y="88"/>
                </a:lnTo>
                <a:lnTo>
                  <a:pt x="130" y="87"/>
                </a:lnTo>
                <a:lnTo>
                  <a:pt x="131" y="87"/>
                </a:lnTo>
                <a:lnTo>
                  <a:pt x="132" y="87"/>
                </a:lnTo>
                <a:lnTo>
                  <a:pt x="132" y="87"/>
                </a:lnTo>
                <a:lnTo>
                  <a:pt x="133" y="87"/>
                </a:lnTo>
                <a:lnTo>
                  <a:pt x="133" y="87"/>
                </a:lnTo>
                <a:lnTo>
                  <a:pt x="133" y="87"/>
                </a:lnTo>
                <a:lnTo>
                  <a:pt x="133" y="87"/>
                </a:lnTo>
                <a:lnTo>
                  <a:pt x="134" y="87"/>
                </a:lnTo>
                <a:lnTo>
                  <a:pt x="134" y="88"/>
                </a:lnTo>
                <a:lnTo>
                  <a:pt x="134" y="88"/>
                </a:lnTo>
                <a:lnTo>
                  <a:pt x="135" y="88"/>
                </a:lnTo>
                <a:lnTo>
                  <a:pt x="136" y="87"/>
                </a:lnTo>
                <a:lnTo>
                  <a:pt x="136" y="86"/>
                </a:lnTo>
                <a:lnTo>
                  <a:pt x="137" y="86"/>
                </a:lnTo>
                <a:lnTo>
                  <a:pt x="137" y="85"/>
                </a:lnTo>
                <a:lnTo>
                  <a:pt x="138" y="83"/>
                </a:lnTo>
                <a:lnTo>
                  <a:pt x="139" y="83"/>
                </a:lnTo>
                <a:lnTo>
                  <a:pt x="139" y="82"/>
                </a:lnTo>
                <a:lnTo>
                  <a:pt x="140" y="81"/>
                </a:lnTo>
                <a:lnTo>
                  <a:pt x="140" y="80"/>
                </a:lnTo>
                <a:lnTo>
                  <a:pt x="141" y="79"/>
                </a:lnTo>
                <a:lnTo>
                  <a:pt x="142" y="79"/>
                </a:lnTo>
                <a:lnTo>
                  <a:pt x="142" y="78"/>
                </a:lnTo>
                <a:lnTo>
                  <a:pt x="144" y="78"/>
                </a:lnTo>
                <a:lnTo>
                  <a:pt x="145" y="79"/>
                </a:lnTo>
                <a:lnTo>
                  <a:pt x="146" y="79"/>
                </a:lnTo>
                <a:lnTo>
                  <a:pt x="147" y="80"/>
                </a:lnTo>
                <a:lnTo>
                  <a:pt x="147" y="80"/>
                </a:lnTo>
                <a:lnTo>
                  <a:pt x="148" y="81"/>
                </a:lnTo>
                <a:lnTo>
                  <a:pt x="148" y="81"/>
                </a:lnTo>
                <a:lnTo>
                  <a:pt x="150" y="82"/>
                </a:lnTo>
                <a:lnTo>
                  <a:pt x="150" y="82"/>
                </a:lnTo>
                <a:lnTo>
                  <a:pt x="152" y="83"/>
                </a:lnTo>
                <a:lnTo>
                  <a:pt x="152" y="83"/>
                </a:lnTo>
                <a:lnTo>
                  <a:pt x="153" y="83"/>
                </a:lnTo>
                <a:lnTo>
                  <a:pt x="154" y="82"/>
                </a:lnTo>
                <a:lnTo>
                  <a:pt x="155" y="82"/>
                </a:lnTo>
                <a:lnTo>
                  <a:pt x="156" y="81"/>
                </a:lnTo>
                <a:lnTo>
                  <a:pt x="157" y="81"/>
                </a:lnTo>
                <a:lnTo>
                  <a:pt x="157" y="80"/>
                </a:lnTo>
                <a:lnTo>
                  <a:pt x="157" y="79"/>
                </a:lnTo>
                <a:lnTo>
                  <a:pt x="158" y="79"/>
                </a:lnTo>
                <a:lnTo>
                  <a:pt x="158" y="78"/>
                </a:lnTo>
                <a:lnTo>
                  <a:pt x="158" y="77"/>
                </a:lnTo>
                <a:lnTo>
                  <a:pt x="158" y="76"/>
                </a:lnTo>
                <a:lnTo>
                  <a:pt x="158" y="75"/>
                </a:lnTo>
                <a:lnTo>
                  <a:pt x="159" y="75"/>
                </a:lnTo>
                <a:lnTo>
                  <a:pt x="159" y="74"/>
                </a:lnTo>
                <a:lnTo>
                  <a:pt x="159" y="74"/>
                </a:lnTo>
                <a:lnTo>
                  <a:pt x="160" y="74"/>
                </a:lnTo>
                <a:lnTo>
                  <a:pt x="160" y="74"/>
                </a:lnTo>
                <a:lnTo>
                  <a:pt x="161" y="75"/>
                </a:lnTo>
                <a:lnTo>
                  <a:pt x="161" y="75"/>
                </a:lnTo>
                <a:lnTo>
                  <a:pt x="162" y="76"/>
                </a:lnTo>
                <a:lnTo>
                  <a:pt x="162" y="76"/>
                </a:lnTo>
                <a:lnTo>
                  <a:pt x="162" y="76"/>
                </a:lnTo>
                <a:lnTo>
                  <a:pt x="163" y="77"/>
                </a:lnTo>
                <a:lnTo>
                  <a:pt x="164" y="77"/>
                </a:lnTo>
                <a:lnTo>
                  <a:pt x="165" y="77"/>
                </a:lnTo>
                <a:lnTo>
                  <a:pt x="165" y="77"/>
                </a:lnTo>
                <a:lnTo>
                  <a:pt x="165" y="77"/>
                </a:lnTo>
                <a:lnTo>
                  <a:pt x="166" y="78"/>
                </a:lnTo>
                <a:lnTo>
                  <a:pt x="167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0" y="77"/>
                </a:lnTo>
                <a:lnTo>
                  <a:pt x="171" y="77"/>
                </a:lnTo>
                <a:lnTo>
                  <a:pt x="172" y="75"/>
                </a:lnTo>
                <a:lnTo>
                  <a:pt x="172" y="75"/>
                </a:lnTo>
                <a:lnTo>
                  <a:pt x="173" y="73"/>
                </a:lnTo>
                <a:lnTo>
                  <a:pt x="173" y="72"/>
                </a:lnTo>
                <a:lnTo>
                  <a:pt x="174" y="71"/>
                </a:lnTo>
                <a:lnTo>
                  <a:pt x="175" y="70"/>
                </a:lnTo>
                <a:lnTo>
                  <a:pt x="176" y="69"/>
                </a:lnTo>
                <a:lnTo>
                  <a:pt x="176" y="70"/>
                </a:lnTo>
                <a:lnTo>
                  <a:pt x="176" y="70"/>
                </a:lnTo>
                <a:lnTo>
                  <a:pt x="178" y="71"/>
                </a:lnTo>
                <a:lnTo>
                  <a:pt x="178" y="71"/>
                </a:lnTo>
                <a:lnTo>
                  <a:pt x="178" y="71"/>
                </a:lnTo>
                <a:lnTo>
                  <a:pt x="178" y="71"/>
                </a:lnTo>
                <a:lnTo>
                  <a:pt x="178" y="72"/>
                </a:lnTo>
                <a:lnTo>
                  <a:pt x="179" y="72"/>
                </a:lnTo>
                <a:lnTo>
                  <a:pt x="179" y="72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1" y="74"/>
                </a:lnTo>
                <a:lnTo>
                  <a:pt x="181" y="74"/>
                </a:lnTo>
                <a:lnTo>
                  <a:pt x="181" y="74"/>
                </a:lnTo>
                <a:lnTo>
                  <a:pt x="181" y="74"/>
                </a:lnTo>
                <a:lnTo>
                  <a:pt x="181" y="75"/>
                </a:lnTo>
                <a:lnTo>
                  <a:pt x="181" y="75"/>
                </a:lnTo>
                <a:lnTo>
                  <a:pt x="182" y="75"/>
                </a:lnTo>
                <a:lnTo>
                  <a:pt x="182" y="75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3" y="77"/>
                </a:lnTo>
                <a:lnTo>
                  <a:pt x="183" y="77"/>
                </a:lnTo>
                <a:lnTo>
                  <a:pt x="182" y="78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3" y="79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4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6" y="81"/>
                </a:lnTo>
                <a:lnTo>
                  <a:pt x="186" y="82"/>
                </a:lnTo>
                <a:lnTo>
                  <a:pt x="186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7" y="82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8" y="83"/>
                </a:lnTo>
                <a:lnTo>
                  <a:pt x="189" y="83"/>
                </a:lnTo>
                <a:lnTo>
                  <a:pt x="189" y="84"/>
                </a:lnTo>
                <a:lnTo>
                  <a:pt x="189" y="84"/>
                </a:lnTo>
                <a:lnTo>
                  <a:pt x="189" y="84"/>
                </a:lnTo>
                <a:lnTo>
                  <a:pt x="189" y="84"/>
                </a:lnTo>
                <a:lnTo>
                  <a:pt x="190" y="84"/>
                </a:lnTo>
                <a:lnTo>
                  <a:pt x="190" y="84"/>
                </a:lnTo>
                <a:lnTo>
                  <a:pt x="190" y="84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0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2" y="86"/>
                </a:lnTo>
                <a:lnTo>
                  <a:pt x="192" y="86"/>
                </a:lnTo>
                <a:lnTo>
                  <a:pt x="192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6"/>
                </a:lnTo>
                <a:lnTo>
                  <a:pt x="191" y="87"/>
                </a:lnTo>
                <a:lnTo>
                  <a:pt x="191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89"/>
                </a:lnTo>
                <a:lnTo>
                  <a:pt x="196" y="90"/>
                </a:lnTo>
                <a:lnTo>
                  <a:pt x="196" y="90"/>
                </a:lnTo>
                <a:lnTo>
                  <a:pt x="196" y="90"/>
                </a:lnTo>
                <a:lnTo>
                  <a:pt x="197" y="90"/>
                </a:lnTo>
                <a:lnTo>
                  <a:pt x="197" y="90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1"/>
                </a:lnTo>
                <a:lnTo>
                  <a:pt x="197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199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8"/>
                </a:lnTo>
                <a:lnTo>
                  <a:pt x="200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99"/>
                </a:lnTo>
                <a:lnTo>
                  <a:pt x="201" y="100"/>
                </a:lnTo>
                <a:lnTo>
                  <a:pt x="201" y="100"/>
                </a:lnTo>
                <a:lnTo>
                  <a:pt x="201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0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2"/>
                </a:lnTo>
                <a:lnTo>
                  <a:pt x="203" y="103"/>
                </a:lnTo>
                <a:lnTo>
                  <a:pt x="204" y="103"/>
                </a:lnTo>
                <a:lnTo>
                  <a:pt x="204" y="103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3"/>
                </a:lnTo>
                <a:lnTo>
                  <a:pt x="205" y="104"/>
                </a:lnTo>
                <a:lnTo>
                  <a:pt x="205" y="104"/>
                </a:lnTo>
                <a:lnTo>
                  <a:pt x="205" y="104"/>
                </a:lnTo>
                <a:lnTo>
                  <a:pt x="205" y="105"/>
                </a:lnTo>
                <a:lnTo>
                  <a:pt x="205" y="105"/>
                </a:lnTo>
                <a:lnTo>
                  <a:pt x="206" y="106"/>
                </a:lnTo>
                <a:lnTo>
                  <a:pt x="206" y="106"/>
                </a:lnTo>
                <a:lnTo>
                  <a:pt x="206" y="106"/>
                </a:lnTo>
                <a:lnTo>
                  <a:pt x="206" y="107"/>
                </a:lnTo>
                <a:lnTo>
                  <a:pt x="206" y="107"/>
                </a:lnTo>
                <a:lnTo>
                  <a:pt x="207" y="107"/>
                </a:lnTo>
                <a:lnTo>
                  <a:pt x="207" y="108"/>
                </a:lnTo>
                <a:lnTo>
                  <a:pt x="207" y="108"/>
                </a:lnTo>
                <a:lnTo>
                  <a:pt x="208" y="108"/>
                </a:lnTo>
                <a:lnTo>
                  <a:pt x="208" y="108"/>
                </a:lnTo>
                <a:lnTo>
                  <a:pt x="208" y="108"/>
                </a:lnTo>
                <a:lnTo>
                  <a:pt x="208" y="108"/>
                </a:lnTo>
                <a:lnTo>
                  <a:pt x="209" y="108"/>
                </a:lnTo>
                <a:lnTo>
                  <a:pt x="209" y="108"/>
                </a:lnTo>
                <a:lnTo>
                  <a:pt x="209" y="108"/>
                </a:lnTo>
                <a:lnTo>
                  <a:pt x="210" y="108"/>
                </a:lnTo>
                <a:lnTo>
                  <a:pt x="210" y="109"/>
                </a:lnTo>
                <a:lnTo>
                  <a:pt x="211" y="109"/>
                </a:lnTo>
                <a:lnTo>
                  <a:pt x="212" y="109"/>
                </a:lnTo>
                <a:lnTo>
                  <a:pt x="213" y="110"/>
                </a:lnTo>
                <a:lnTo>
                  <a:pt x="215" y="110"/>
                </a:lnTo>
                <a:lnTo>
                  <a:pt x="217" y="111"/>
                </a:lnTo>
                <a:lnTo>
                  <a:pt x="218" y="111"/>
                </a:lnTo>
                <a:lnTo>
                  <a:pt x="219" y="111"/>
                </a:lnTo>
                <a:lnTo>
                  <a:pt x="220" y="112"/>
                </a:lnTo>
                <a:lnTo>
                  <a:pt x="221" y="112"/>
                </a:lnTo>
                <a:lnTo>
                  <a:pt x="221" y="113"/>
                </a:lnTo>
                <a:lnTo>
                  <a:pt x="221" y="113"/>
                </a:lnTo>
                <a:lnTo>
                  <a:pt x="222" y="114"/>
                </a:lnTo>
                <a:lnTo>
                  <a:pt x="223" y="114"/>
                </a:lnTo>
                <a:lnTo>
                  <a:pt x="223" y="115"/>
                </a:lnTo>
                <a:lnTo>
                  <a:pt x="223" y="115"/>
                </a:lnTo>
                <a:lnTo>
                  <a:pt x="224" y="115"/>
                </a:lnTo>
                <a:lnTo>
                  <a:pt x="224" y="116"/>
                </a:lnTo>
                <a:lnTo>
                  <a:pt x="224" y="116"/>
                </a:lnTo>
                <a:lnTo>
                  <a:pt x="226" y="117"/>
                </a:lnTo>
                <a:lnTo>
                  <a:pt x="226" y="117"/>
                </a:lnTo>
                <a:lnTo>
                  <a:pt x="227" y="118"/>
                </a:lnTo>
                <a:lnTo>
                  <a:pt x="228" y="118"/>
                </a:lnTo>
                <a:lnTo>
                  <a:pt x="230" y="119"/>
                </a:lnTo>
                <a:lnTo>
                  <a:pt x="231" y="119"/>
                </a:lnTo>
                <a:lnTo>
                  <a:pt x="232" y="119"/>
                </a:lnTo>
                <a:lnTo>
                  <a:pt x="232" y="119"/>
                </a:lnTo>
                <a:lnTo>
                  <a:pt x="232" y="119"/>
                </a:lnTo>
                <a:lnTo>
                  <a:pt x="233" y="120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5" y="122"/>
                </a:lnTo>
                <a:lnTo>
                  <a:pt x="235" y="122"/>
                </a:lnTo>
                <a:lnTo>
                  <a:pt x="235" y="122"/>
                </a:lnTo>
                <a:lnTo>
                  <a:pt x="235" y="123"/>
                </a:lnTo>
                <a:lnTo>
                  <a:pt x="235" y="123"/>
                </a:lnTo>
                <a:lnTo>
                  <a:pt x="236" y="123"/>
                </a:lnTo>
                <a:lnTo>
                  <a:pt x="236" y="123"/>
                </a:lnTo>
                <a:lnTo>
                  <a:pt x="236" y="124"/>
                </a:lnTo>
                <a:lnTo>
                  <a:pt x="237" y="124"/>
                </a:lnTo>
                <a:lnTo>
                  <a:pt x="237" y="124"/>
                </a:lnTo>
                <a:lnTo>
                  <a:pt x="237" y="125"/>
                </a:lnTo>
                <a:lnTo>
                  <a:pt x="237" y="125"/>
                </a:lnTo>
                <a:lnTo>
                  <a:pt x="237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5"/>
                </a:lnTo>
                <a:lnTo>
                  <a:pt x="238" y="126"/>
                </a:lnTo>
                <a:lnTo>
                  <a:pt x="238" y="126"/>
                </a:lnTo>
                <a:lnTo>
                  <a:pt x="238" y="126"/>
                </a:lnTo>
                <a:lnTo>
                  <a:pt x="239" y="126"/>
                </a:lnTo>
                <a:lnTo>
                  <a:pt x="239" y="127"/>
                </a:lnTo>
                <a:lnTo>
                  <a:pt x="240" y="127"/>
                </a:lnTo>
                <a:lnTo>
                  <a:pt x="240" y="127"/>
                </a:lnTo>
                <a:lnTo>
                  <a:pt x="241" y="127"/>
                </a:lnTo>
                <a:lnTo>
                  <a:pt x="241" y="127"/>
                </a:lnTo>
                <a:lnTo>
                  <a:pt x="241" y="128"/>
                </a:lnTo>
                <a:lnTo>
                  <a:pt x="241" y="128"/>
                </a:lnTo>
                <a:lnTo>
                  <a:pt x="242" y="129"/>
                </a:lnTo>
                <a:lnTo>
                  <a:pt x="242" y="129"/>
                </a:lnTo>
                <a:lnTo>
                  <a:pt x="243" y="131"/>
                </a:lnTo>
                <a:lnTo>
                  <a:pt x="243" y="131"/>
                </a:lnTo>
                <a:lnTo>
                  <a:pt x="244" y="132"/>
                </a:lnTo>
                <a:lnTo>
                  <a:pt x="244" y="132"/>
                </a:lnTo>
                <a:lnTo>
                  <a:pt x="244" y="132"/>
                </a:lnTo>
                <a:lnTo>
                  <a:pt x="244" y="132"/>
                </a:lnTo>
                <a:lnTo>
                  <a:pt x="244" y="133"/>
                </a:lnTo>
                <a:lnTo>
                  <a:pt x="245" y="133"/>
                </a:lnTo>
                <a:lnTo>
                  <a:pt x="245" y="133"/>
                </a:lnTo>
                <a:lnTo>
                  <a:pt x="245" y="134"/>
                </a:lnTo>
                <a:lnTo>
                  <a:pt x="245" y="134"/>
                </a:lnTo>
                <a:lnTo>
                  <a:pt x="245" y="134"/>
                </a:lnTo>
                <a:lnTo>
                  <a:pt x="246" y="135"/>
                </a:lnTo>
                <a:lnTo>
                  <a:pt x="249" y="139"/>
                </a:lnTo>
                <a:lnTo>
                  <a:pt x="249" y="139"/>
                </a:lnTo>
                <a:lnTo>
                  <a:pt x="250" y="141"/>
                </a:lnTo>
                <a:lnTo>
                  <a:pt x="251" y="141"/>
                </a:lnTo>
                <a:lnTo>
                  <a:pt x="251" y="142"/>
                </a:lnTo>
                <a:lnTo>
                  <a:pt x="252" y="142"/>
                </a:lnTo>
                <a:lnTo>
                  <a:pt x="253" y="143"/>
                </a:lnTo>
                <a:lnTo>
                  <a:pt x="256" y="146"/>
                </a:lnTo>
                <a:lnTo>
                  <a:pt x="256" y="146"/>
                </a:lnTo>
                <a:lnTo>
                  <a:pt x="256" y="146"/>
                </a:lnTo>
                <a:lnTo>
                  <a:pt x="256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7" y="146"/>
                </a:lnTo>
                <a:lnTo>
                  <a:pt x="258" y="145"/>
                </a:lnTo>
                <a:lnTo>
                  <a:pt x="257" y="144"/>
                </a:lnTo>
                <a:lnTo>
                  <a:pt x="257" y="143"/>
                </a:lnTo>
                <a:lnTo>
                  <a:pt x="257" y="142"/>
                </a:lnTo>
                <a:lnTo>
                  <a:pt x="257" y="142"/>
                </a:lnTo>
                <a:lnTo>
                  <a:pt x="257" y="142"/>
                </a:lnTo>
                <a:lnTo>
                  <a:pt x="258" y="141"/>
                </a:lnTo>
                <a:lnTo>
                  <a:pt x="260" y="140"/>
                </a:lnTo>
                <a:lnTo>
                  <a:pt x="262" y="139"/>
                </a:lnTo>
                <a:lnTo>
                  <a:pt x="264" y="138"/>
                </a:lnTo>
                <a:lnTo>
                  <a:pt x="264" y="138"/>
                </a:lnTo>
                <a:lnTo>
                  <a:pt x="265" y="138"/>
                </a:lnTo>
                <a:lnTo>
                  <a:pt x="265" y="138"/>
                </a:lnTo>
                <a:lnTo>
                  <a:pt x="266" y="138"/>
                </a:lnTo>
                <a:lnTo>
                  <a:pt x="266" y="137"/>
                </a:lnTo>
                <a:lnTo>
                  <a:pt x="266" y="137"/>
                </a:lnTo>
                <a:lnTo>
                  <a:pt x="267" y="137"/>
                </a:lnTo>
                <a:lnTo>
                  <a:pt x="268" y="137"/>
                </a:lnTo>
                <a:lnTo>
                  <a:pt x="269" y="137"/>
                </a:lnTo>
                <a:lnTo>
                  <a:pt x="270" y="136"/>
                </a:lnTo>
                <a:lnTo>
                  <a:pt x="271" y="136"/>
                </a:lnTo>
                <a:lnTo>
                  <a:pt x="272" y="136"/>
                </a:lnTo>
                <a:lnTo>
                  <a:pt x="272" y="136"/>
                </a:lnTo>
                <a:lnTo>
                  <a:pt x="273" y="136"/>
                </a:lnTo>
                <a:lnTo>
                  <a:pt x="274" y="136"/>
                </a:lnTo>
                <a:lnTo>
                  <a:pt x="275" y="135"/>
                </a:lnTo>
                <a:lnTo>
                  <a:pt x="276" y="135"/>
                </a:lnTo>
                <a:lnTo>
                  <a:pt x="276" y="135"/>
                </a:lnTo>
                <a:lnTo>
                  <a:pt x="276" y="135"/>
                </a:lnTo>
                <a:lnTo>
                  <a:pt x="277" y="135"/>
                </a:lnTo>
                <a:lnTo>
                  <a:pt x="277" y="135"/>
                </a:lnTo>
                <a:lnTo>
                  <a:pt x="277" y="135"/>
                </a:lnTo>
                <a:lnTo>
                  <a:pt x="278" y="135"/>
                </a:lnTo>
                <a:lnTo>
                  <a:pt x="278" y="136"/>
                </a:lnTo>
                <a:lnTo>
                  <a:pt x="279" y="136"/>
                </a:lnTo>
                <a:lnTo>
                  <a:pt x="279" y="136"/>
                </a:lnTo>
                <a:lnTo>
                  <a:pt x="279" y="136"/>
                </a:lnTo>
                <a:lnTo>
                  <a:pt x="280" y="136"/>
                </a:lnTo>
                <a:lnTo>
                  <a:pt x="281" y="136"/>
                </a:lnTo>
                <a:lnTo>
                  <a:pt x="281" y="137"/>
                </a:lnTo>
                <a:lnTo>
                  <a:pt x="282" y="137"/>
                </a:lnTo>
                <a:lnTo>
                  <a:pt x="282" y="137"/>
                </a:lnTo>
                <a:lnTo>
                  <a:pt x="282" y="137"/>
                </a:lnTo>
                <a:lnTo>
                  <a:pt x="283" y="137"/>
                </a:lnTo>
                <a:lnTo>
                  <a:pt x="283" y="137"/>
                </a:lnTo>
                <a:lnTo>
                  <a:pt x="284" y="137"/>
                </a:lnTo>
                <a:lnTo>
                  <a:pt x="285" y="138"/>
                </a:lnTo>
                <a:lnTo>
                  <a:pt x="286" y="138"/>
                </a:lnTo>
                <a:lnTo>
                  <a:pt x="286" y="138"/>
                </a:lnTo>
                <a:lnTo>
                  <a:pt x="286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7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9"/>
                </a:lnTo>
                <a:lnTo>
                  <a:pt x="288" y="139"/>
                </a:lnTo>
                <a:lnTo>
                  <a:pt x="288" y="139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7"/>
                </a:lnTo>
                <a:lnTo>
                  <a:pt x="288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6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89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4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3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0" y="132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3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1" y="132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2" y="133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3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1"/>
                </a:lnTo>
                <a:lnTo>
                  <a:pt x="294" y="131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2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5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6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3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7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2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8" y="131"/>
                </a:lnTo>
                <a:lnTo>
                  <a:pt x="299" y="131"/>
                </a:lnTo>
                <a:lnTo>
                  <a:pt x="299" y="131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30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8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30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9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299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8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7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1" y="126"/>
                </a:lnTo>
                <a:lnTo>
                  <a:pt x="301" y="126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5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4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3"/>
                </a:lnTo>
                <a:lnTo>
                  <a:pt x="302" y="122"/>
                </a:lnTo>
                <a:lnTo>
                  <a:pt x="302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2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3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3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2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5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1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4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20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3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9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2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8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1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7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0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6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1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5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2"/>
                </a:lnTo>
                <a:lnTo>
                  <a:pt x="300" y="113"/>
                </a:lnTo>
                <a:lnTo>
                  <a:pt x="301" y="113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2" y="112"/>
                </a:lnTo>
                <a:lnTo>
                  <a:pt x="303" y="112"/>
                </a:lnTo>
                <a:lnTo>
                  <a:pt x="303" y="112"/>
                </a:lnTo>
                <a:lnTo>
                  <a:pt x="305" y="113"/>
                </a:lnTo>
                <a:lnTo>
                  <a:pt x="305" y="113"/>
                </a:lnTo>
                <a:lnTo>
                  <a:pt x="306" y="114"/>
                </a:lnTo>
                <a:lnTo>
                  <a:pt x="307" y="114"/>
                </a:lnTo>
                <a:lnTo>
                  <a:pt x="308" y="115"/>
                </a:lnTo>
                <a:lnTo>
                  <a:pt x="308" y="115"/>
                </a:lnTo>
                <a:lnTo>
                  <a:pt x="308" y="115"/>
                </a:lnTo>
                <a:lnTo>
                  <a:pt x="309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2" y="117"/>
                </a:lnTo>
                <a:lnTo>
                  <a:pt x="312" y="117"/>
                </a:lnTo>
                <a:lnTo>
                  <a:pt x="313" y="117"/>
                </a:lnTo>
                <a:lnTo>
                  <a:pt x="314" y="118"/>
                </a:lnTo>
                <a:lnTo>
                  <a:pt x="314" y="118"/>
                </a:lnTo>
                <a:lnTo>
                  <a:pt x="315" y="119"/>
                </a:lnTo>
                <a:lnTo>
                  <a:pt x="316" y="119"/>
                </a:lnTo>
                <a:lnTo>
                  <a:pt x="318" y="120"/>
                </a:lnTo>
                <a:lnTo>
                  <a:pt x="319" y="121"/>
                </a:lnTo>
                <a:lnTo>
                  <a:pt x="321" y="122"/>
                </a:lnTo>
                <a:lnTo>
                  <a:pt x="322" y="123"/>
                </a:lnTo>
                <a:lnTo>
                  <a:pt x="322" y="123"/>
                </a:lnTo>
                <a:lnTo>
                  <a:pt x="324" y="124"/>
                </a:lnTo>
                <a:lnTo>
                  <a:pt x="324" y="124"/>
                </a:lnTo>
                <a:lnTo>
                  <a:pt x="325" y="125"/>
                </a:lnTo>
                <a:lnTo>
                  <a:pt x="326" y="126"/>
                </a:lnTo>
                <a:lnTo>
                  <a:pt x="326" y="126"/>
                </a:lnTo>
                <a:lnTo>
                  <a:pt x="327" y="127"/>
                </a:lnTo>
                <a:lnTo>
                  <a:pt x="327" y="128"/>
                </a:lnTo>
                <a:lnTo>
                  <a:pt x="328" y="129"/>
                </a:lnTo>
                <a:lnTo>
                  <a:pt x="328" y="129"/>
                </a:lnTo>
                <a:lnTo>
                  <a:pt x="329" y="130"/>
                </a:lnTo>
                <a:lnTo>
                  <a:pt x="329" y="130"/>
                </a:lnTo>
                <a:lnTo>
                  <a:pt x="329" y="130"/>
                </a:lnTo>
                <a:lnTo>
                  <a:pt x="330" y="131"/>
                </a:lnTo>
                <a:lnTo>
                  <a:pt x="331" y="132"/>
                </a:lnTo>
                <a:lnTo>
                  <a:pt x="331" y="132"/>
                </a:lnTo>
                <a:lnTo>
                  <a:pt x="331" y="132"/>
                </a:lnTo>
                <a:lnTo>
                  <a:pt x="333" y="133"/>
                </a:lnTo>
                <a:lnTo>
                  <a:pt x="333" y="133"/>
                </a:lnTo>
                <a:lnTo>
                  <a:pt x="334" y="134"/>
                </a:lnTo>
                <a:lnTo>
                  <a:pt x="335" y="134"/>
                </a:lnTo>
                <a:lnTo>
                  <a:pt x="335" y="134"/>
                </a:lnTo>
                <a:lnTo>
                  <a:pt x="335" y="134"/>
                </a:lnTo>
                <a:lnTo>
                  <a:pt x="336" y="135"/>
                </a:lnTo>
                <a:lnTo>
                  <a:pt x="336" y="135"/>
                </a:lnTo>
                <a:lnTo>
                  <a:pt x="336" y="135"/>
                </a:lnTo>
                <a:lnTo>
                  <a:pt x="336" y="135"/>
                </a:lnTo>
                <a:lnTo>
                  <a:pt x="339" y="136"/>
                </a:lnTo>
                <a:lnTo>
                  <a:pt x="339" y="136"/>
                </a:lnTo>
                <a:lnTo>
                  <a:pt x="341" y="138"/>
                </a:lnTo>
                <a:lnTo>
                  <a:pt x="343" y="138"/>
                </a:lnTo>
                <a:lnTo>
                  <a:pt x="344" y="140"/>
                </a:lnTo>
                <a:lnTo>
                  <a:pt x="344" y="140"/>
                </a:lnTo>
                <a:lnTo>
                  <a:pt x="344" y="140"/>
                </a:lnTo>
                <a:lnTo>
                  <a:pt x="345" y="141"/>
                </a:lnTo>
                <a:lnTo>
                  <a:pt x="346" y="142"/>
                </a:lnTo>
                <a:lnTo>
                  <a:pt x="347" y="143"/>
                </a:lnTo>
                <a:lnTo>
                  <a:pt x="348" y="144"/>
                </a:lnTo>
                <a:lnTo>
                  <a:pt x="349" y="144"/>
                </a:lnTo>
                <a:lnTo>
                  <a:pt x="351" y="145"/>
                </a:lnTo>
                <a:lnTo>
                  <a:pt x="351" y="145"/>
                </a:lnTo>
                <a:lnTo>
                  <a:pt x="351" y="146"/>
                </a:lnTo>
                <a:lnTo>
                  <a:pt x="352" y="146"/>
                </a:lnTo>
                <a:lnTo>
                  <a:pt x="353" y="147"/>
                </a:lnTo>
                <a:lnTo>
                  <a:pt x="353" y="146"/>
                </a:lnTo>
                <a:lnTo>
                  <a:pt x="353" y="146"/>
                </a:lnTo>
                <a:lnTo>
                  <a:pt x="353" y="144"/>
                </a:lnTo>
                <a:lnTo>
                  <a:pt x="353" y="144"/>
                </a:lnTo>
                <a:lnTo>
                  <a:pt x="354" y="143"/>
                </a:lnTo>
                <a:lnTo>
                  <a:pt x="354" y="142"/>
                </a:lnTo>
                <a:lnTo>
                  <a:pt x="355" y="141"/>
                </a:lnTo>
                <a:lnTo>
                  <a:pt x="356" y="139"/>
                </a:lnTo>
                <a:lnTo>
                  <a:pt x="358" y="136"/>
                </a:lnTo>
                <a:lnTo>
                  <a:pt x="359" y="135"/>
                </a:lnTo>
                <a:lnTo>
                  <a:pt x="360" y="134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1"/>
                </a:lnTo>
                <a:lnTo>
                  <a:pt x="360" y="131"/>
                </a:lnTo>
                <a:lnTo>
                  <a:pt x="360" y="130"/>
                </a:lnTo>
                <a:lnTo>
                  <a:pt x="359" y="130"/>
                </a:lnTo>
                <a:lnTo>
                  <a:pt x="359" y="129"/>
                </a:lnTo>
                <a:lnTo>
                  <a:pt x="359" y="129"/>
                </a:lnTo>
                <a:lnTo>
                  <a:pt x="359" y="128"/>
                </a:lnTo>
                <a:lnTo>
                  <a:pt x="359" y="127"/>
                </a:lnTo>
                <a:lnTo>
                  <a:pt x="359" y="127"/>
                </a:lnTo>
                <a:lnTo>
                  <a:pt x="359" y="127"/>
                </a:lnTo>
                <a:lnTo>
                  <a:pt x="359" y="126"/>
                </a:lnTo>
                <a:lnTo>
                  <a:pt x="359" y="126"/>
                </a:lnTo>
                <a:lnTo>
                  <a:pt x="360" y="125"/>
                </a:lnTo>
                <a:lnTo>
                  <a:pt x="360" y="125"/>
                </a:lnTo>
                <a:lnTo>
                  <a:pt x="360" y="124"/>
                </a:lnTo>
                <a:lnTo>
                  <a:pt x="360" y="123"/>
                </a:lnTo>
                <a:lnTo>
                  <a:pt x="360" y="123"/>
                </a:lnTo>
                <a:lnTo>
                  <a:pt x="360" y="122"/>
                </a:lnTo>
                <a:lnTo>
                  <a:pt x="360" y="122"/>
                </a:lnTo>
                <a:lnTo>
                  <a:pt x="360" y="122"/>
                </a:lnTo>
                <a:lnTo>
                  <a:pt x="361" y="121"/>
                </a:lnTo>
                <a:lnTo>
                  <a:pt x="361" y="121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2" y="120"/>
                </a:lnTo>
                <a:lnTo>
                  <a:pt x="363" y="120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3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4" y="119"/>
                </a:lnTo>
                <a:lnTo>
                  <a:pt x="365" y="118"/>
                </a:lnTo>
                <a:lnTo>
                  <a:pt x="365" y="118"/>
                </a:lnTo>
                <a:lnTo>
                  <a:pt x="365" y="118"/>
                </a:lnTo>
                <a:lnTo>
                  <a:pt x="366" y="117"/>
                </a:lnTo>
                <a:lnTo>
                  <a:pt x="366" y="116"/>
                </a:lnTo>
                <a:lnTo>
                  <a:pt x="366" y="116"/>
                </a:lnTo>
                <a:lnTo>
                  <a:pt x="367" y="116"/>
                </a:lnTo>
                <a:lnTo>
                  <a:pt x="367" y="115"/>
                </a:lnTo>
                <a:lnTo>
                  <a:pt x="367" y="115"/>
                </a:lnTo>
                <a:lnTo>
                  <a:pt x="368" y="114"/>
                </a:lnTo>
                <a:lnTo>
                  <a:pt x="368" y="114"/>
                </a:lnTo>
                <a:lnTo>
                  <a:pt x="369" y="114"/>
                </a:lnTo>
                <a:lnTo>
                  <a:pt x="369" y="113"/>
                </a:lnTo>
                <a:lnTo>
                  <a:pt x="369" y="113"/>
                </a:lnTo>
                <a:lnTo>
                  <a:pt x="370" y="112"/>
                </a:lnTo>
                <a:lnTo>
                  <a:pt x="370" y="112"/>
                </a:lnTo>
                <a:lnTo>
                  <a:pt x="370" y="112"/>
                </a:lnTo>
                <a:lnTo>
                  <a:pt x="371" y="112"/>
                </a:lnTo>
                <a:lnTo>
                  <a:pt x="371" y="112"/>
                </a:lnTo>
                <a:lnTo>
                  <a:pt x="371" y="111"/>
                </a:lnTo>
                <a:lnTo>
                  <a:pt x="371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2" y="111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3" y="110"/>
                </a:lnTo>
                <a:lnTo>
                  <a:pt x="374" y="110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9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4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8"/>
                </a:lnTo>
                <a:lnTo>
                  <a:pt x="373" y="107"/>
                </a:lnTo>
                <a:lnTo>
                  <a:pt x="374" y="107"/>
                </a:lnTo>
                <a:lnTo>
                  <a:pt x="373" y="107"/>
                </a:lnTo>
                <a:lnTo>
                  <a:pt x="373" y="107"/>
                </a:lnTo>
                <a:lnTo>
                  <a:pt x="373" y="107"/>
                </a:lnTo>
                <a:lnTo>
                  <a:pt x="373" y="107"/>
                </a:lnTo>
                <a:lnTo>
                  <a:pt x="374" y="107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6"/>
                </a:lnTo>
                <a:lnTo>
                  <a:pt x="374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5"/>
                </a:lnTo>
                <a:lnTo>
                  <a:pt x="373" y="104"/>
                </a:lnTo>
                <a:lnTo>
                  <a:pt x="373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4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2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1" y="103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2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70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9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7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6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5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100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4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9"/>
                </a:lnTo>
                <a:lnTo>
                  <a:pt x="363" y="98"/>
                </a:lnTo>
                <a:lnTo>
                  <a:pt x="363" y="98"/>
                </a:lnTo>
                <a:lnTo>
                  <a:pt x="364" y="98"/>
                </a:lnTo>
                <a:lnTo>
                  <a:pt x="364" y="98"/>
                </a:lnTo>
                <a:lnTo>
                  <a:pt x="364" y="98"/>
                </a:lnTo>
                <a:lnTo>
                  <a:pt x="365" y="98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7" y="97"/>
                </a:lnTo>
                <a:lnTo>
                  <a:pt x="367" y="97"/>
                </a:lnTo>
                <a:lnTo>
                  <a:pt x="367" y="97"/>
                </a:lnTo>
                <a:lnTo>
                  <a:pt x="367" y="97"/>
                </a:lnTo>
                <a:lnTo>
                  <a:pt x="367" y="96"/>
                </a:lnTo>
                <a:lnTo>
                  <a:pt x="367" y="96"/>
                </a:lnTo>
                <a:lnTo>
                  <a:pt x="366" y="94"/>
                </a:lnTo>
                <a:lnTo>
                  <a:pt x="366" y="94"/>
                </a:lnTo>
                <a:lnTo>
                  <a:pt x="366" y="93"/>
                </a:lnTo>
                <a:lnTo>
                  <a:pt x="366" y="93"/>
                </a:lnTo>
                <a:lnTo>
                  <a:pt x="367" y="92"/>
                </a:lnTo>
                <a:lnTo>
                  <a:pt x="368" y="91"/>
                </a:lnTo>
                <a:lnTo>
                  <a:pt x="368" y="91"/>
                </a:lnTo>
                <a:lnTo>
                  <a:pt x="369" y="91"/>
                </a:lnTo>
                <a:lnTo>
                  <a:pt x="369" y="91"/>
                </a:lnTo>
                <a:lnTo>
                  <a:pt x="370" y="91"/>
                </a:lnTo>
                <a:lnTo>
                  <a:pt x="371" y="91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4" y="88"/>
                </a:lnTo>
                <a:lnTo>
                  <a:pt x="375" y="87"/>
                </a:lnTo>
                <a:lnTo>
                  <a:pt x="376" y="86"/>
                </a:lnTo>
                <a:lnTo>
                  <a:pt x="377" y="85"/>
                </a:lnTo>
                <a:lnTo>
                  <a:pt x="379" y="83"/>
                </a:lnTo>
                <a:lnTo>
                  <a:pt x="380" y="82"/>
                </a:lnTo>
                <a:lnTo>
                  <a:pt x="380" y="82"/>
                </a:lnTo>
                <a:lnTo>
                  <a:pt x="380" y="82"/>
                </a:lnTo>
                <a:lnTo>
                  <a:pt x="381" y="82"/>
                </a:lnTo>
                <a:lnTo>
                  <a:pt x="381" y="81"/>
                </a:lnTo>
                <a:lnTo>
                  <a:pt x="382" y="81"/>
                </a:lnTo>
                <a:lnTo>
                  <a:pt x="382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2" y="80"/>
                </a:lnTo>
                <a:lnTo>
                  <a:pt x="382" y="80"/>
                </a:lnTo>
                <a:lnTo>
                  <a:pt x="382" y="80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79"/>
                </a:lnTo>
                <a:lnTo>
                  <a:pt x="382" y="80"/>
                </a:lnTo>
                <a:lnTo>
                  <a:pt x="382" y="80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9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8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7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79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4" y="74"/>
                </a:lnTo>
                <a:lnTo>
                  <a:pt x="384" y="74"/>
                </a:lnTo>
                <a:lnTo>
                  <a:pt x="384" y="73"/>
                </a:lnTo>
                <a:lnTo>
                  <a:pt x="384" y="73"/>
                </a:lnTo>
                <a:lnTo>
                  <a:pt x="385" y="74"/>
                </a:lnTo>
                <a:lnTo>
                  <a:pt x="385" y="74"/>
                </a:lnTo>
                <a:lnTo>
                  <a:pt x="385" y="74"/>
                </a:lnTo>
                <a:lnTo>
                  <a:pt x="386" y="74"/>
                </a:lnTo>
                <a:lnTo>
                  <a:pt x="386" y="74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7" y="73"/>
                </a:lnTo>
                <a:lnTo>
                  <a:pt x="388" y="73"/>
                </a:lnTo>
                <a:lnTo>
                  <a:pt x="389" y="73"/>
                </a:lnTo>
                <a:lnTo>
                  <a:pt x="390" y="73"/>
                </a:lnTo>
                <a:lnTo>
                  <a:pt x="390" y="73"/>
                </a:lnTo>
                <a:lnTo>
                  <a:pt x="391" y="73"/>
                </a:lnTo>
                <a:lnTo>
                  <a:pt x="391" y="73"/>
                </a:lnTo>
                <a:lnTo>
                  <a:pt x="391" y="73"/>
                </a:lnTo>
                <a:lnTo>
                  <a:pt x="392" y="73"/>
                </a:lnTo>
                <a:lnTo>
                  <a:pt x="392" y="73"/>
                </a:lnTo>
                <a:lnTo>
                  <a:pt x="392" y="73"/>
                </a:lnTo>
                <a:lnTo>
                  <a:pt x="393" y="73"/>
                </a:lnTo>
                <a:lnTo>
                  <a:pt x="393" y="73"/>
                </a:lnTo>
                <a:lnTo>
                  <a:pt x="393" y="72"/>
                </a:lnTo>
                <a:lnTo>
                  <a:pt x="393" y="72"/>
                </a:lnTo>
                <a:lnTo>
                  <a:pt x="393" y="72"/>
                </a:lnTo>
                <a:lnTo>
                  <a:pt x="394" y="72"/>
                </a:lnTo>
                <a:lnTo>
                  <a:pt x="394" y="71"/>
                </a:lnTo>
                <a:lnTo>
                  <a:pt x="394" y="71"/>
                </a:lnTo>
                <a:lnTo>
                  <a:pt x="394" y="71"/>
                </a:lnTo>
                <a:lnTo>
                  <a:pt x="394" y="70"/>
                </a:lnTo>
                <a:lnTo>
                  <a:pt x="394" y="70"/>
                </a:lnTo>
                <a:lnTo>
                  <a:pt x="394" y="70"/>
                </a:lnTo>
                <a:lnTo>
                  <a:pt x="395" y="70"/>
                </a:lnTo>
                <a:lnTo>
                  <a:pt x="395" y="70"/>
                </a:lnTo>
                <a:lnTo>
                  <a:pt x="395" y="69"/>
                </a:lnTo>
                <a:lnTo>
                  <a:pt x="395" y="69"/>
                </a:lnTo>
                <a:lnTo>
                  <a:pt x="395" y="69"/>
                </a:lnTo>
                <a:lnTo>
                  <a:pt x="396" y="68"/>
                </a:lnTo>
                <a:lnTo>
                  <a:pt x="396" y="68"/>
                </a:lnTo>
                <a:lnTo>
                  <a:pt x="396" y="68"/>
                </a:lnTo>
                <a:lnTo>
                  <a:pt x="396" y="68"/>
                </a:lnTo>
                <a:lnTo>
                  <a:pt x="396" y="67"/>
                </a:lnTo>
                <a:lnTo>
                  <a:pt x="397" y="67"/>
                </a:lnTo>
                <a:lnTo>
                  <a:pt x="397" y="65"/>
                </a:lnTo>
                <a:lnTo>
                  <a:pt x="398" y="64"/>
                </a:lnTo>
                <a:lnTo>
                  <a:pt x="398" y="64"/>
                </a:lnTo>
                <a:lnTo>
                  <a:pt x="398" y="63"/>
                </a:lnTo>
                <a:lnTo>
                  <a:pt x="399" y="61"/>
                </a:lnTo>
                <a:lnTo>
                  <a:pt x="399" y="61"/>
                </a:lnTo>
                <a:lnTo>
                  <a:pt x="400" y="59"/>
                </a:lnTo>
                <a:lnTo>
                  <a:pt x="401" y="57"/>
                </a:lnTo>
                <a:lnTo>
                  <a:pt x="401" y="55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0" y="54"/>
                </a:lnTo>
                <a:lnTo>
                  <a:pt x="400" y="54"/>
                </a:lnTo>
                <a:lnTo>
                  <a:pt x="401" y="51"/>
                </a:lnTo>
                <a:lnTo>
                  <a:pt x="401" y="50"/>
                </a:lnTo>
                <a:lnTo>
                  <a:pt x="401" y="50"/>
                </a:lnTo>
                <a:lnTo>
                  <a:pt x="401" y="48"/>
                </a:lnTo>
                <a:lnTo>
                  <a:pt x="401" y="46"/>
                </a:lnTo>
                <a:lnTo>
                  <a:pt x="401" y="46"/>
                </a:lnTo>
                <a:lnTo>
                  <a:pt x="402" y="45"/>
                </a:lnTo>
                <a:lnTo>
                  <a:pt x="402" y="42"/>
                </a:lnTo>
                <a:lnTo>
                  <a:pt x="402" y="42"/>
                </a:lnTo>
                <a:lnTo>
                  <a:pt x="402" y="39"/>
                </a:lnTo>
                <a:lnTo>
                  <a:pt x="402" y="38"/>
                </a:lnTo>
                <a:lnTo>
                  <a:pt x="402" y="38"/>
                </a:lnTo>
                <a:lnTo>
                  <a:pt x="402" y="37"/>
                </a:lnTo>
                <a:lnTo>
                  <a:pt x="402" y="36"/>
                </a:lnTo>
                <a:lnTo>
                  <a:pt x="402" y="36"/>
                </a:lnTo>
                <a:lnTo>
                  <a:pt x="403" y="35"/>
                </a:lnTo>
                <a:lnTo>
                  <a:pt x="403" y="33"/>
                </a:lnTo>
                <a:lnTo>
                  <a:pt x="404" y="32"/>
                </a:lnTo>
                <a:lnTo>
                  <a:pt x="404" y="31"/>
                </a:lnTo>
                <a:lnTo>
                  <a:pt x="404" y="31"/>
                </a:lnTo>
                <a:lnTo>
                  <a:pt x="404" y="31"/>
                </a:lnTo>
                <a:lnTo>
                  <a:pt x="404" y="30"/>
                </a:lnTo>
                <a:lnTo>
                  <a:pt x="404" y="29"/>
                </a:lnTo>
                <a:lnTo>
                  <a:pt x="405" y="28"/>
                </a:lnTo>
                <a:lnTo>
                  <a:pt x="405" y="28"/>
                </a:lnTo>
                <a:lnTo>
                  <a:pt x="406" y="27"/>
                </a:lnTo>
                <a:lnTo>
                  <a:pt x="406" y="27"/>
                </a:lnTo>
                <a:lnTo>
                  <a:pt x="406" y="27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7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8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6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09" y="25"/>
                </a:lnTo>
                <a:lnTo>
                  <a:pt x="410" y="24"/>
                </a:lnTo>
                <a:lnTo>
                  <a:pt x="410" y="24"/>
                </a:lnTo>
                <a:lnTo>
                  <a:pt x="411" y="23"/>
                </a:lnTo>
                <a:lnTo>
                  <a:pt x="411" y="21"/>
                </a:lnTo>
                <a:lnTo>
                  <a:pt x="412" y="21"/>
                </a:lnTo>
                <a:lnTo>
                  <a:pt x="412" y="20"/>
                </a:lnTo>
                <a:lnTo>
                  <a:pt x="412" y="20"/>
                </a:lnTo>
                <a:lnTo>
                  <a:pt x="413" y="19"/>
                </a:lnTo>
                <a:lnTo>
                  <a:pt x="414" y="19"/>
                </a:lnTo>
                <a:lnTo>
                  <a:pt x="414" y="18"/>
                </a:lnTo>
                <a:lnTo>
                  <a:pt x="415" y="17"/>
                </a:lnTo>
                <a:lnTo>
                  <a:pt x="415" y="17"/>
                </a:lnTo>
                <a:lnTo>
                  <a:pt x="415" y="17"/>
                </a:lnTo>
                <a:lnTo>
                  <a:pt x="415" y="16"/>
                </a:lnTo>
                <a:lnTo>
                  <a:pt x="415" y="16"/>
                </a:lnTo>
                <a:lnTo>
                  <a:pt x="415" y="16"/>
                </a:lnTo>
                <a:lnTo>
                  <a:pt x="415" y="15"/>
                </a:lnTo>
                <a:lnTo>
                  <a:pt x="414" y="14"/>
                </a:lnTo>
                <a:lnTo>
                  <a:pt x="414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3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2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5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1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6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7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0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8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1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19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0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10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1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9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2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4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5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6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7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8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8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29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0" y="7"/>
                </a:lnTo>
                <a:lnTo>
                  <a:pt x="431" y="7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1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2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6"/>
                </a:lnTo>
                <a:lnTo>
                  <a:pt x="433" y="4"/>
                </a:lnTo>
                <a:lnTo>
                  <a:pt x="434" y="2"/>
                </a:lnTo>
                <a:lnTo>
                  <a:pt x="434" y="0"/>
                </a:lnTo>
                <a:lnTo>
                  <a:pt x="435" y="0"/>
                </a:lnTo>
                <a:lnTo>
                  <a:pt x="435" y="0"/>
                </a:lnTo>
                <a:lnTo>
                  <a:pt x="436" y="0"/>
                </a:lnTo>
                <a:lnTo>
                  <a:pt x="437" y="0"/>
                </a:lnTo>
                <a:lnTo>
                  <a:pt x="437" y="0"/>
                </a:lnTo>
                <a:lnTo>
                  <a:pt x="439" y="0"/>
                </a:lnTo>
                <a:lnTo>
                  <a:pt x="439" y="0"/>
                </a:lnTo>
                <a:lnTo>
                  <a:pt x="441" y="0"/>
                </a:lnTo>
                <a:lnTo>
                  <a:pt x="441" y="0"/>
                </a:lnTo>
                <a:lnTo>
                  <a:pt x="441" y="0"/>
                </a:lnTo>
                <a:lnTo>
                  <a:pt x="441" y="0"/>
                </a:lnTo>
                <a:lnTo>
                  <a:pt x="44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5CCEB400-FDE0-A00F-B3B3-9ACC538583FC}"/>
              </a:ext>
            </a:extLst>
          </p:cNvPr>
          <p:cNvSpPr>
            <a:spLocks/>
          </p:cNvSpPr>
          <p:nvPr/>
        </p:nvSpPr>
        <p:spPr bwMode="auto">
          <a:xfrm>
            <a:off x="5238269" y="6280151"/>
            <a:ext cx="125412" cy="112713"/>
          </a:xfrm>
          <a:custGeom>
            <a:avLst/>
            <a:gdLst>
              <a:gd name="T0" fmla="*/ 135 w 135"/>
              <a:gd name="T1" fmla="*/ 43 h 121"/>
              <a:gd name="T2" fmla="*/ 119 w 135"/>
              <a:gd name="T3" fmla="*/ 58 h 121"/>
              <a:gd name="T4" fmla="*/ 112 w 135"/>
              <a:gd name="T5" fmla="*/ 79 h 121"/>
              <a:gd name="T6" fmla="*/ 96 w 135"/>
              <a:gd name="T7" fmla="*/ 101 h 121"/>
              <a:gd name="T8" fmla="*/ 87 w 135"/>
              <a:gd name="T9" fmla="*/ 110 h 121"/>
              <a:gd name="T10" fmla="*/ 75 w 135"/>
              <a:gd name="T11" fmla="*/ 103 h 121"/>
              <a:gd name="T12" fmla="*/ 70 w 135"/>
              <a:gd name="T13" fmla="*/ 120 h 121"/>
              <a:gd name="T14" fmla="*/ 66 w 135"/>
              <a:gd name="T15" fmla="*/ 116 h 121"/>
              <a:gd name="T16" fmla="*/ 56 w 135"/>
              <a:gd name="T17" fmla="*/ 109 h 121"/>
              <a:gd name="T18" fmla="*/ 44 w 135"/>
              <a:gd name="T19" fmla="*/ 97 h 121"/>
              <a:gd name="T20" fmla="*/ 31 w 135"/>
              <a:gd name="T21" fmla="*/ 97 h 121"/>
              <a:gd name="T22" fmla="*/ 14 w 135"/>
              <a:gd name="T23" fmla="*/ 100 h 121"/>
              <a:gd name="T24" fmla="*/ 1 w 135"/>
              <a:gd name="T25" fmla="*/ 79 h 121"/>
              <a:gd name="T26" fmla="*/ 5 w 135"/>
              <a:gd name="T27" fmla="*/ 71 h 121"/>
              <a:gd name="T28" fmla="*/ 10 w 135"/>
              <a:gd name="T29" fmla="*/ 57 h 121"/>
              <a:gd name="T30" fmla="*/ 17 w 135"/>
              <a:gd name="T31" fmla="*/ 46 h 121"/>
              <a:gd name="T32" fmla="*/ 30 w 135"/>
              <a:gd name="T33" fmla="*/ 38 h 121"/>
              <a:gd name="T34" fmla="*/ 34 w 135"/>
              <a:gd name="T35" fmla="*/ 41 h 121"/>
              <a:gd name="T36" fmla="*/ 40 w 135"/>
              <a:gd name="T37" fmla="*/ 40 h 121"/>
              <a:gd name="T38" fmla="*/ 54 w 135"/>
              <a:gd name="T39" fmla="*/ 40 h 121"/>
              <a:gd name="T40" fmla="*/ 58 w 135"/>
              <a:gd name="T41" fmla="*/ 42 h 121"/>
              <a:gd name="T42" fmla="*/ 57 w 135"/>
              <a:gd name="T43" fmla="*/ 35 h 121"/>
              <a:gd name="T44" fmla="*/ 58 w 135"/>
              <a:gd name="T45" fmla="*/ 26 h 121"/>
              <a:gd name="T46" fmla="*/ 56 w 135"/>
              <a:gd name="T47" fmla="*/ 23 h 121"/>
              <a:gd name="T48" fmla="*/ 54 w 135"/>
              <a:gd name="T49" fmla="*/ 19 h 121"/>
              <a:gd name="T50" fmla="*/ 74 w 135"/>
              <a:gd name="T51" fmla="*/ 16 h 121"/>
              <a:gd name="T52" fmla="*/ 88 w 135"/>
              <a:gd name="T53" fmla="*/ 17 h 121"/>
              <a:gd name="T54" fmla="*/ 87 w 135"/>
              <a:gd name="T55" fmla="*/ 15 h 121"/>
              <a:gd name="T56" fmla="*/ 87 w 135"/>
              <a:gd name="T57" fmla="*/ 12 h 121"/>
              <a:gd name="T58" fmla="*/ 88 w 135"/>
              <a:gd name="T59" fmla="*/ 9 h 121"/>
              <a:gd name="T60" fmla="*/ 88 w 135"/>
              <a:gd name="T61" fmla="*/ 6 h 121"/>
              <a:gd name="T62" fmla="*/ 88 w 135"/>
              <a:gd name="T63" fmla="*/ 6 h 121"/>
              <a:gd name="T64" fmla="*/ 91 w 135"/>
              <a:gd name="T65" fmla="*/ 12 h 121"/>
              <a:gd name="T66" fmla="*/ 92 w 135"/>
              <a:gd name="T67" fmla="*/ 11 h 121"/>
              <a:gd name="T68" fmla="*/ 95 w 135"/>
              <a:gd name="T69" fmla="*/ 8 h 121"/>
              <a:gd name="T70" fmla="*/ 98 w 135"/>
              <a:gd name="T71" fmla="*/ 8 h 121"/>
              <a:gd name="T72" fmla="*/ 99 w 135"/>
              <a:gd name="T73" fmla="*/ 6 h 121"/>
              <a:gd name="T74" fmla="*/ 100 w 135"/>
              <a:gd name="T75" fmla="*/ 0 h 121"/>
              <a:gd name="T76" fmla="*/ 104 w 135"/>
              <a:gd name="T77" fmla="*/ 2 h 121"/>
              <a:gd name="T78" fmla="*/ 102 w 135"/>
              <a:gd name="T79" fmla="*/ 5 h 121"/>
              <a:gd name="T80" fmla="*/ 101 w 135"/>
              <a:gd name="T81" fmla="*/ 8 h 121"/>
              <a:gd name="T82" fmla="*/ 97 w 135"/>
              <a:gd name="T83" fmla="*/ 13 h 121"/>
              <a:gd name="T84" fmla="*/ 95 w 135"/>
              <a:gd name="T85" fmla="*/ 16 h 121"/>
              <a:gd name="T86" fmla="*/ 93 w 135"/>
              <a:gd name="T87" fmla="*/ 18 h 121"/>
              <a:gd name="T88" fmla="*/ 95 w 135"/>
              <a:gd name="T89" fmla="*/ 20 h 121"/>
              <a:gd name="T90" fmla="*/ 96 w 135"/>
              <a:gd name="T91" fmla="*/ 23 h 121"/>
              <a:gd name="T92" fmla="*/ 96 w 135"/>
              <a:gd name="T93" fmla="*/ 25 h 121"/>
              <a:gd name="T94" fmla="*/ 97 w 135"/>
              <a:gd name="T95" fmla="*/ 23 h 121"/>
              <a:gd name="T96" fmla="*/ 98 w 135"/>
              <a:gd name="T97" fmla="*/ 24 h 121"/>
              <a:gd name="T98" fmla="*/ 99 w 135"/>
              <a:gd name="T99" fmla="*/ 27 h 121"/>
              <a:gd name="T100" fmla="*/ 99 w 135"/>
              <a:gd name="T101" fmla="*/ 29 h 121"/>
              <a:gd name="T102" fmla="*/ 99 w 135"/>
              <a:gd name="T103" fmla="*/ 31 h 121"/>
              <a:gd name="T104" fmla="*/ 101 w 135"/>
              <a:gd name="T105" fmla="*/ 33 h 121"/>
              <a:gd name="T106" fmla="*/ 106 w 135"/>
              <a:gd name="T107" fmla="*/ 36 h 121"/>
              <a:gd name="T108" fmla="*/ 110 w 135"/>
              <a:gd name="T109" fmla="*/ 36 h 121"/>
              <a:gd name="T110" fmla="*/ 114 w 135"/>
              <a:gd name="T111" fmla="*/ 33 h 121"/>
              <a:gd name="T112" fmla="*/ 118 w 135"/>
              <a:gd name="T113" fmla="*/ 34 h 121"/>
              <a:gd name="T114" fmla="*/ 120 w 135"/>
              <a:gd name="T115" fmla="*/ 35 h 121"/>
              <a:gd name="T116" fmla="*/ 123 w 135"/>
              <a:gd name="T117" fmla="*/ 38 h 121"/>
              <a:gd name="T118" fmla="*/ 127 w 135"/>
              <a:gd name="T119" fmla="*/ 39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5" h="121">
                <a:moveTo>
                  <a:pt x="126" y="40"/>
                </a:moveTo>
                <a:lnTo>
                  <a:pt x="125" y="40"/>
                </a:lnTo>
                <a:lnTo>
                  <a:pt x="126" y="41"/>
                </a:lnTo>
                <a:lnTo>
                  <a:pt x="129" y="41"/>
                </a:lnTo>
                <a:lnTo>
                  <a:pt x="130" y="40"/>
                </a:lnTo>
                <a:lnTo>
                  <a:pt x="131" y="39"/>
                </a:lnTo>
                <a:lnTo>
                  <a:pt x="132" y="40"/>
                </a:lnTo>
                <a:lnTo>
                  <a:pt x="133" y="40"/>
                </a:lnTo>
                <a:lnTo>
                  <a:pt x="135" y="41"/>
                </a:lnTo>
                <a:lnTo>
                  <a:pt x="135" y="41"/>
                </a:lnTo>
                <a:lnTo>
                  <a:pt x="135" y="42"/>
                </a:lnTo>
                <a:lnTo>
                  <a:pt x="135" y="43"/>
                </a:lnTo>
                <a:lnTo>
                  <a:pt x="131" y="45"/>
                </a:lnTo>
                <a:lnTo>
                  <a:pt x="130" y="46"/>
                </a:lnTo>
                <a:lnTo>
                  <a:pt x="130" y="46"/>
                </a:lnTo>
                <a:lnTo>
                  <a:pt x="130" y="46"/>
                </a:lnTo>
                <a:lnTo>
                  <a:pt x="128" y="47"/>
                </a:lnTo>
                <a:lnTo>
                  <a:pt x="127" y="48"/>
                </a:lnTo>
                <a:lnTo>
                  <a:pt x="127" y="49"/>
                </a:lnTo>
                <a:lnTo>
                  <a:pt x="125" y="51"/>
                </a:lnTo>
                <a:lnTo>
                  <a:pt x="125" y="53"/>
                </a:lnTo>
                <a:lnTo>
                  <a:pt x="124" y="54"/>
                </a:lnTo>
                <a:lnTo>
                  <a:pt x="122" y="54"/>
                </a:lnTo>
                <a:lnTo>
                  <a:pt x="119" y="58"/>
                </a:lnTo>
                <a:lnTo>
                  <a:pt x="119" y="58"/>
                </a:lnTo>
                <a:lnTo>
                  <a:pt x="116" y="61"/>
                </a:lnTo>
                <a:lnTo>
                  <a:pt x="115" y="63"/>
                </a:lnTo>
                <a:lnTo>
                  <a:pt x="114" y="64"/>
                </a:lnTo>
                <a:lnTo>
                  <a:pt x="113" y="66"/>
                </a:lnTo>
                <a:lnTo>
                  <a:pt x="112" y="67"/>
                </a:lnTo>
                <a:lnTo>
                  <a:pt x="109" y="72"/>
                </a:lnTo>
                <a:lnTo>
                  <a:pt x="109" y="76"/>
                </a:lnTo>
                <a:lnTo>
                  <a:pt x="110" y="77"/>
                </a:lnTo>
                <a:lnTo>
                  <a:pt x="110" y="78"/>
                </a:lnTo>
                <a:lnTo>
                  <a:pt x="111" y="79"/>
                </a:lnTo>
                <a:lnTo>
                  <a:pt x="112" y="79"/>
                </a:lnTo>
                <a:lnTo>
                  <a:pt x="113" y="79"/>
                </a:lnTo>
                <a:lnTo>
                  <a:pt x="113" y="80"/>
                </a:lnTo>
                <a:lnTo>
                  <a:pt x="110" y="83"/>
                </a:lnTo>
                <a:lnTo>
                  <a:pt x="109" y="84"/>
                </a:lnTo>
                <a:lnTo>
                  <a:pt x="107" y="85"/>
                </a:lnTo>
                <a:lnTo>
                  <a:pt x="107" y="87"/>
                </a:lnTo>
                <a:lnTo>
                  <a:pt x="105" y="89"/>
                </a:lnTo>
                <a:lnTo>
                  <a:pt x="103" y="92"/>
                </a:lnTo>
                <a:lnTo>
                  <a:pt x="101" y="94"/>
                </a:lnTo>
                <a:lnTo>
                  <a:pt x="98" y="99"/>
                </a:lnTo>
                <a:lnTo>
                  <a:pt x="98" y="100"/>
                </a:lnTo>
                <a:lnTo>
                  <a:pt x="96" y="101"/>
                </a:lnTo>
                <a:lnTo>
                  <a:pt x="96" y="102"/>
                </a:lnTo>
                <a:lnTo>
                  <a:pt x="95" y="103"/>
                </a:lnTo>
                <a:lnTo>
                  <a:pt x="94" y="106"/>
                </a:lnTo>
                <a:lnTo>
                  <a:pt x="93" y="107"/>
                </a:lnTo>
                <a:lnTo>
                  <a:pt x="91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10"/>
                </a:lnTo>
                <a:lnTo>
                  <a:pt x="89" y="110"/>
                </a:lnTo>
                <a:lnTo>
                  <a:pt x="87" y="110"/>
                </a:lnTo>
                <a:lnTo>
                  <a:pt x="87" y="110"/>
                </a:lnTo>
                <a:lnTo>
                  <a:pt x="87" y="110"/>
                </a:lnTo>
                <a:lnTo>
                  <a:pt x="83" y="111"/>
                </a:lnTo>
                <a:lnTo>
                  <a:pt x="81" y="109"/>
                </a:lnTo>
                <a:lnTo>
                  <a:pt x="80" y="108"/>
                </a:lnTo>
                <a:lnTo>
                  <a:pt x="80" y="106"/>
                </a:lnTo>
                <a:lnTo>
                  <a:pt x="79" y="105"/>
                </a:lnTo>
                <a:lnTo>
                  <a:pt x="79" y="103"/>
                </a:lnTo>
                <a:lnTo>
                  <a:pt x="79" y="103"/>
                </a:lnTo>
                <a:lnTo>
                  <a:pt x="79" y="100"/>
                </a:lnTo>
                <a:lnTo>
                  <a:pt x="78" y="100"/>
                </a:lnTo>
                <a:lnTo>
                  <a:pt x="77" y="100"/>
                </a:lnTo>
                <a:lnTo>
                  <a:pt x="75" y="103"/>
                </a:lnTo>
                <a:lnTo>
                  <a:pt x="75" y="104"/>
                </a:lnTo>
                <a:lnTo>
                  <a:pt x="77" y="106"/>
                </a:lnTo>
                <a:lnTo>
                  <a:pt x="77" y="106"/>
                </a:lnTo>
                <a:lnTo>
                  <a:pt x="77" y="106"/>
                </a:lnTo>
                <a:lnTo>
                  <a:pt x="77" y="106"/>
                </a:lnTo>
                <a:lnTo>
                  <a:pt x="79" y="108"/>
                </a:lnTo>
                <a:lnTo>
                  <a:pt x="80" y="115"/>
                </a:lnTo>
                <a:lnTo>
                  <a:pt x="78" y="116"/>
                </a:lnTo>
                <a:lnTo>
                  <a:pt x="77" y="116"/>
                </a:lnTo>
                <a:lnTo>
                  <a:pt x="73" y="120"/>
                </a:lnTo>
                <a:lnTo>
                  <a:pt x="71" y="120"/>
                </a:lnTo>
                <a:lnTo>
                  <a:pt x="70" y="120"/>
                </a:lnTo>
                <a:lnTo>
                  <a:pt x="70" y="121"/>
                </a:lnTo>
                <a:lnTo>
                  <a:pt x="69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18"/>
                </a:lnTo>
                <a:lnTo>
                  <a:pt x="67" y="116"/>
                </a:lnTo>
                <a:lnTo>
                  <a:pt x="67" y="115"/>
                </a:lnTo>
                <a:lnTo>
                  <a:pt x="67" y="115"/>
                </a:lnTo>
                <a:lnTo>
                  <a:pt x="67" y="114"/>
                </a:lnTo>
                <a:lnTo>
                  <a:pt x="67" y="114"/>
                </a:lnTo>
                <a:lnTo>
                  <a:pt x="66" y="115"/>
                </a:lnTo>
                <a:lnTo>
                  <a:pt x="66" y="116"/>
                </a:lnTo>
                <a:lnTo>
                  <a:pt x="66" y="116"/>
                </a:lnTo>
                <a:lnTo>
                  <a:pt x="65" y="116"/>
                </a:lnTo>
                <a:lnTo>
                  <a:pt x="64" y="115"/>
                </a:lnTo>
                <a:lnTo>
                  <a:pt x="62" y="114"/>
                </a:lnTo>
                <a:lnTo>
                  <a:pt x="63" y="113"/>
                </a:lnTo>
                <a:lnTo>
                  <a:pt x="63" y="112"/>
                </a:lnTo>
                <a:lnTo>
                  <a:pt x="62" y="112"/>
                </a:lnTo>
                <a:lnTo>
                  <a:pt x="62" y="112"/>
                </a:lnTo>
                <a:lnTo>
                  <a:pt x="61" y="112"/>
                </a:lnTo>
                <a:lnTo>
                  <a:pt x="61" y="112"/>
                </a:lnTo>
                <a:lnTo>
                  <a:pt x="57" y="109"/>
                </a:lnTo>
                <a:lnTo>
                  <a:pt x="56" y="109"/>
                </a:lnTo>
                <a:lnTo>
                  <a:pt x="55" y="108"/>
                </a:lnTo>
                <a:lnTo>
                  <a:pt x="56" y="107"/>
                </a:lnTo>
                <a:lnTo>
                  <a:pt x="56" y="105"/>
                </a:lnTo>
                <a:lnTo>
                  <a:pt x="55" y="103"/>
                </a:lnTo>
                <a:lnTo>
                  <a:pt x="55" y="102"/>
                </a:lnTo>
                <a:lnTo>
                  <a:pt x="53" y="101"/>
                </a:lnTo>
                <a:lnTo>
                  <a:pt x="53" y="99"/>
                </a:lnTo>
                <a:lnTo>
                  <a:pt x="52" y="98"/>
                </a:lnTo>
                <a:lnTo>
                  <a:pt x="52" y="96"/>
                </a:lnTo>
                <a:lnTo>
                  <a:pt x="49" y="98"/>
                </a:lnTo>
                <a:lnTo>
                  <a:pt x="44" y="98"/>
                </a:lnTo>
                <a:lnTo>
                  <a:pt x="44" y="97"/>
                </a:lnTo>
                <a:lnTo>
                  <a:pt x="43" y="97"/>
                </a:lnTo>
                <a:lnTo>
                  <a:pt x="41" y="98"/>
                </a:lnTo>
                <a:lnTo>
                  <a:pt x="40" y="98"/>
                </a:lnTo>
                <a:lnTo>
                  <a:pt x="40" y="98"/>
                </a:lnTo>
                <a:lnTo>
                  <a:pt x="40" y="98"/>
                </a:lnTo>
                <a:lnTo>
                  <a:pt x="40" y="98"/>
                </a:lnTo>
                <a:lnTo>
                  <a:pt x="39" y="98"/>
                </a:lnTo>
                <a:lnTo>
                  <a:pt x="35" y="96"/>
                </a:lnTo>
                <a:lnTo>
                  <a:pt x="35" y="96"/>
                </a:lnTo>
                <a:lnTo>
                  <a:pt x="32" y="96"/>
                </a:lnTo>
                <a:lnTo>
                  <a:pt x="32" y="96"/>
                </a:lnTo>
                <a:lnTo>
                  <a:pt x="31" y="97"/>
                </a:lnTo>
                <a:lnTo>
                  <a:pt x="30" y="97"/>
                </a:lnTo>
                <a:lnTo>
                  <a:pt x="30" y="97"/>
                </a:lnTo>
                <a:lnTo>
                  <a:pt x="23" y="97"/>
                </a:lnTo>
                <a:lnTo>
                  <a:pt x="22" y="98"/>
                </a:lnTo>
                <a:lnTo>
                  <a:pt x="21" y="98"/>
                </a:lnTo>
                <a:lnTo>
                  <a:pt x="20" y="97"/>
                </a:lnTo>
                <a:lnTo>
                  <a:pt x="19" y="98"/>
                </a:lnTo>
                <a:lnTo>
                  <a:pt x="17" y="98"/>
                </a:lnTo>
                <a:lnTo>
                  <a:pt x="17" y="98"/>
                </a:lnTo>
                <a:lnTo>
                  <a:pt x="17" y="98"/>
                </a:lnTo>
                <a:lnTo>
                  <a:pt x="16" y="99"/>
                </a:lnTo>
                <a:lnTo>
                  <a:pt x="14" y="100"/>
                </a:lnTo>
                <a:lnTo>
                  <a:pt x="13" y="97"/>
                </a:lnTo>
                <a:lnTo>
                  <a:pt x="13" y="96"/>
                </a:lnTo>
                <a:lnTo>
                  <a:pt x="14" y="94"/>
                </a:lnTo>
                <a:lnTo>
                  <a:pt x="14" y="91"/>
                </a:lnTo>
                <a:lnTo>
                  <a:pt x="10" y="87"/>
                </a:lnTo>
                <a:lnTo>
                  <a:pt x="6" y="85"/>
                </a:lnTo>
                <a:lnTo>
                  <a:pt x="4" y="85"/>
                </a:lnTo>
                <a:lnTo>
                  <a:pt x="4" y="85"/>
                </a:lnTo>
                <a:lnTo>
                  <a:pt x="2" y="83"/>
                </a:lnTo>
                <a:lnTo>
                  <a:pt x="1" y="82"/>
                </a:lnTo>
                <a:lnTo>
                  <a:pt x="0" y="81"/>
                </a:lnTo>
                <a:lnTo>
                  <a:pt x="1" y="79"/>
                </a:lnTo>
                <a:lnTo>
                  <a:pt x="1" y="78"/>
                </a:lnTo>
                <a:lnTo>
                  <a:pt x="1" y="78"/>
                </a:lnTo>
                <a:lnTo>
                  <a:pt x="2" y="76"/>
                </a:lnTo>
                <a:lnTo>
                  <a:pt x="3" y="76"/>
                </a:lnTo>
                <a:lnTo>
                  <a:pt x="3" y="75"/>
                </a:lnTo>
                <a:lnTo>
                  <a:pt x="4" y="74"/>
                </a:lnTo>
                <a:lnTo>
                  <a:pt x="4" y="74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5" y="72"/>
                </a:lnTo>
                <a:lnTo>
                  <a:pt x="5" y="71"/>
                </a:lnTo>
                <a:lnTo>
                  <a:pt x="5" y="71"/>
                </a:lnTo>
                <a:lnTo>
                  <a:pt x="5" y="70"/>
                </a:lnTo>
                <a:lnTo>
                  <a:pt x="5" y="70"/>
                </a:lnTo>
                <a:lnTo>
                  <a:pt x="5" y="68"/>
                </a:lnTo>
                <a:lnTo>
                  <a:pt x="5" y="67"/>
                </a:lnTo>
                <a:lnTo>
                  <a:pt x="5" y="65"/>
                </a:lnTo>
                <a:lnTo>
                  <a:pt x="6" y="63"/>
                </a:lnTo>
                <a:lnTo>
                  <a:pt x="5" y="63"/>
                </a:lnTo>
                <a:lnTo>
                  <a:pt x="6" y="63"/>
                </a:lnTo>
                <a:lnTo>
                  <a:pt x="6" y="62"/>
                </a:lnTo>
                <a:lnTo>
                  <a:pt x="8" y="60"/>
                </a:lnTo>
                <a:lnTo>
                  <a:pt x="10" y="57"/>
                </a:lnTo>
                <a:lnTo>
                  <a:pt x="11" y="55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4" y="50"/>
                </a:lnTo>
                <a:lnTo>
                  <a:pt x="14" y="50"/>
                </a:lnTo>
                <a:lnTo>
                  <a:pt x="14" y="50"/>
                </a:lnTo>
                <a:lnTo>
                  <a:pt x="15" y="49"/>
                </a:lnTo>
                <a:lnTo>
                  <a:pt x="15" y="49"/>
                </a:lnTo>
                <a:lnTo>
                  <a:pt x="15" y="48"/>
                </a:lnTo>
                <a:lnTo>
                  <a:pt x="16" y="47"/>
                </a:lnTo>
                <a:lnTo>
                  <a:pt x="17" y="46"/>
                </a:lnTo>
                <a:lnTo>
                  <a:pt x="21" y="42"/>
                </a:lnTo>
                <a:lnTo>
                  <a:pt x="22" y="42"/>
                </a:lnTo>
                <a:lnTo>
                  <a:pt x="22" y="41"/>
                </a:lnTo>
                <a:lnTo>
                  <a:pt x="24" y="39"/>
                </a:lnTo>
                <a:lnTo>
                  <a:pt x="27" y="37"/>
                </a:lnTo>
                <a:lnTo>
                  <a:pt x="27" y="37"/>
                </a:lnTo>
                <a:lnTo>
                  <a:pt x="28" y="37"/>
                </a:lnTo>
                <a:lnTo>
                  <a:pt x="28" y="38"/>
                </a:lnTo>
                <a:lnTo>
                  <a:pt x="29" y="38"/>
                </a:lnTo>
                <a:lnTo>
                  <a:pt x="29" y="38"/>
                </a:lnTo>
                <a:lnTo>
                  <a:pt x="30" y="38"/>
                </a:lnTo>
                <a:lnTo>
                  <a:pt x="30" y="38"/>
                </a:lnTo>
                <a:lnTo>
                  <a:pt x="31" y="38"/>
                </a:lnTo>
                <a:lnTo>
                  <a:pt x="31" y="38"/>
                </a:lnTo>
                <a:lnTo>
                  <a:pt x="31" y="38"/>
                </a:lnTo>
                <a:lnTo>
                  <a:pt x="31" y="38"/>
                </a:lnTo>
                <a:lnTo>
                  <a:pt x="32" y="39"/>
                </a:lnTo>
                <a:lnTo>
                  <a:pt x="32" y="40"/>
                </a:lnTo>
                <a:lnTo>
                  <a:pt x="32" y="40"/>
                </a:lnTo>
                <a:lnTo>
                  <a:pt x="32" y="41"/>
                </a:lnTo>
                <a:lnTo>
                  <a:pt x="32" y="41"/>
                </a:lnTo>
                <a:lnTo>
                  <a:pt x="32" y="42"/>
                </a:lnTo>
                <a:lnTo>
                  <a:pt x="33" y="42"/>
                </a:lnTo>
                <a:lnTo>
                  <a:pt x="34" y="41"/>
                </a:lnTo>
                <a:lnTo>
                  <a:pt x="34" y="40"/>
                </a:lnTo>
                <a:lnTo>
                  <a:pt x="36" y="41"/>
                </a:lnTo>
                <a:lnTo>
                  <a:pt x="37" y="41"/>
                </a:lnTo>
                <a:lnTo>
                  <a:pt x="38" y="41"/>
                </a:lnTo>
                <a:lnTo>
                  <a:pt x="39" y="40"/>
                </a:lnTo>
                <a:lnTo>
                  <a:pt x="39" y="39"/>
                </a:lnTo>
                <a:lnTo>
                  <a:pt x="40" y="39"/>
                </a:lnTo>
                <a:lnTo>
                  <a:pt x="40" y="39"/>
                </a:lnTo>
                <a:lnTo>
                  <a:pt x="40" y="39"/>
                </a:lnTo>
                <a:lnTo>
                  <a:pt x="40" y="39"/>
                </a:lnTo>
                <a:lnTo>
                  <a:pt x="40" y="40"/>
                </a:lnTo>
                <a:lnTo>
                  <a:pt x="40" y="40"/>
                </a:lnTo>
                <a:lnTo>
                  <a:pt x="40" y="41"/>
                </a:lnTo>
                <a:lnTo>
                  <a:pt x="40" y="41"/>
                </a:lnTo>
                <a:lnTo>
                  <a:pt x="40" y="41"/>
                </a:lnTo>
                <a:lnTo>
                  <a:pt x="41" y="42"/>
                </a:lnTo>
                <a:lnTo>
                  <a:pt x="40" y="42"/>
                </a:lnTo>
                <a:lnTo>
                  <a:pt x="42" y="43"/>
                </a:lnTo>
                <a:lnTo>
                  <a:pt x="44" y="44"/>
                </a:lnTo>
                <a:lnTo>
                  <a:pt x="45" y="44"/>
                </a:lnTo>
                <a:lnTo>
                  <a:pt x="46" y="44"/>
                </a:lnTo>
                <a:lnTo>
                  <a:pt x="47" y="43"/>
                </a:lnTo>
                <a:lnTo>
                  <a:pt x="53" y="40"/>
                </a:lnTo>
                <a:lnTo>
                  <a:pt x="54" y="40"/>
                </a:lnTo>
                <a:lnTo>
                  <a:pt x="54" y="40"/>
                </a:lnTo>
                <a:lnTo>
                  <a:pt x="54" y="40"/>
                </a:lnTo>
                <a:lnTo>
                  <a:pt x="54" y="40"/>
                </a:lnTo>
                <a:lnTo>
                  <a:pt x="55" y="40"/>
                </a:lnTo>
                <a:lnTo>
                  <a:pt x="55" y="40"/>
                </a:lnTo>
                <a:lnTo>
                  <a:pt x="55" y="40"/>
                </a:lnTo>
                <a:lnTo>
                  <a:pt x="56" y="41"/>
                </a:lnTo>
                <a:lnTo>
                  <a:pt x="57" y="41"/>
                </a:lnTo>
                <a:lnTo>
                  <a:pt x="57" y="41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60" y="41"/>
                </a:lnTo>
                <a:lnTo>
                  <a:pt x="59" y="40"/>
                </a:lnTo>
                <a:lnTo>
                  <a:pt x="59" y="39"/>
                </a:lnTo>
                <a:lnTo>
                  <a:pt x="57" y="38"/>
                </a:lnTo>
                <a:lnTo>
                  <a:pt x="56" y="37"/>
                </a:lnTo>
                <a:lnTo>
                  <a:pt x="56" y="36"/>
                </a:lnTo>
                <a:lnTo>
                  <a:pt x="56" y="36"/>
                </a:lnTo>
                <a:lnTo>
                  <a:pt x="57" y="36"/>
                </a:lnTo>
                <a:lnTo>
                  <a:pt x="57" y="36"/>
                </a:lnTo>
                <a:lnTo>
                  <a:pt x="57" y="35"/>
                </a:lnTo>
                <a:lnTo>
                  <a:pt x="57" y="35"/>
                </a:lnTo>
                <a:lnTo>
                  <a:pt x="58" y="33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59" y="32"/>
                </a:lnTo>
                <a:lnTo>
                  <a:pt x="59" y="31"/>
                </a:lnTo>
                <a:lnTo>
                  <a:pt x="58" y="29"/>
                </a:lnTo>
                <a:lnTo>
                  <a:pt x="59" y="27"/>
                </a:lnTo>
                <a:lnTo>
                  <a:pt x="59" y="27"/>
                </a:lnTo>
                <a:lnTo>
                  <a:pt x="59" y="26"/>
                </a:lnTo>
                <a:lnTo>
                  <a:pt x="58" y="26"/>
                </a:lnTo>
                <a:lnTo>
                  <a:pt x="58" y="26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6" y="24"/>
                </a:lnTo>
                <a:lnTo>
                  <a:pt x="55" y="24"/>
                </a:lnTo>
                <a:lnTo>
                  <a:pt x="55" y="24"/>
                </a:lnTo>
                <a:lnTo>
                  <a:pt x="55" y="24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2"/>
                </a:lnTo>
                <a:lnTo>
                  <a:pt x="55" y="22"/>
                </a:lnTo>
                <a:lnTo>
                  <a:pt x="55" y="22"/>
                </a:lnTo>
                <a:lnTo>
                  <a:pt x="54" y="22"/>
                </a:lnTo>
                <a:lnTo>
                  <a:pt x="54" y="22"/>
                </a:lnTo>
                <a:lnTo>
                  <a:pt x="53" y="22"/>
                </a:lnTo>
                <a:lnTo>
                  <a:pt x="53" y="21"/>
                </a:lnTo>
                <a:lnTo>
                  <a:pt x="53" y="21"/>
                </a:lnTo>
                <a:lnTo>
                  <a:pt x="54" y="20"/>
                </a:lnTo>
                <a:lnTo>
                  <a:pt x="54" y="20"/>
                </a:lnTo>
                <a:lnTo>
                  <a:pt x="54" y="19"/>
                </a:lnTo>
                <a:lnTo>
                  <a:pt x="55" y="19"/>
                </a:lnTo>
                <a:lnTo>
                  <a:pt x="56" y="18"/>
                </a:lnTo>
                <a:lnTo>
                  <a:pt x="57" y="18"/>
                </a:lnTo>
                <a:lnTo>
                  <a:pt x="61" y="17"/>
                </a:lnTo>
                <a:lnTo>
                  <a:pt x="64" y="17"/>
                </a:lnTo>
                <a:lnTo>
                  <a:pt x="65" y="17"/>
                </a:lnTo>
                <a:lnTo>
                  <a:pt x="71" y="16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6"/>
                </a:lnTo>
                <a:lnTo>
                  <a:pt x="75" y="16"/>
                </a:lnTo>
                <a:lnTo>
                  <a:pt x="76" y="17"/>
                </a:lnTo>
                <a:lnTo>
                  <a:pt x="77" y="17"/>
                </a:lnTo>
                <a:lnTo>
                  <a:pt x="77" y="17"/>
                </a:lnTo>
                <a:lnTo>
                  <a:pt x="79" y="17"/>
                </a:lnTo>
                <a:lnTo>
                  <a:pt x="80" y="17"/>
                </a:lnTo>
                <a:lnTo>
                  <a:pt x="81" y="18"/>
                </a:lnTo>
                <a:lnTo>
                  <a:pt x="83" y="18"/>
                </a:lnTo>
                <a:lnTo>
                  <a:pt x="84" y="19"/>
                </a:lnTo>
                <a:lnTo>
                  <a:pt x="86" y="18"/>
                </a:lnTo>
                <a:lnTo>
                  <a:pt x="87" y="18"/>
                </a:lnTo>
                <a:lnTo>
                  <a:pt x="88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6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7" y="15"/>
                </a:lnTo>
                <a:lnTo>
                  <a:pt x="86" y="15"/>
                </a:lnTo>
                <a:lnTo>
                  <a:pt x="86" y="14"/>
                </a:lnTo>
                <a:lnTo>
                  <a:pt x="86" y="14"/>
                </a:lnTo>
                <a:lnTo>
                  <a:pt x="87" y="14"/>
                </a:lnTo>
                <a:lnTo>
                  <a:pt x="87" y="14"/>
                </a:lnTo>
                <a:lnTo>
                  <a:pt x="87" y="13"/>
                </a:lnTo>
                <a:lnTo>
                  <a:pt x="87" y="13"/>
                </a:lnTo>
                <a:lnTo>
                  <a:pt x="87" y="12"/>
                </a:lnTo>
                <a:lnTo>
                  <a:pt x="87" y="12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0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6"/>
                </a:lnTo>
                <a:lnTo>
                  <a:pt x="89" y="6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90" y="11"/>
                </a:lnTo>
                <a:lnTo>
                  <a:pt x="90" y="11"/>
                </a:lnTo>
                <a:lnTo>
                  <a:pt x="91" y="12"/>
                </a:lnTo>
                <a:lnTo>
                  <a:pt x="91" y="12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92" y="10"/>
                </a:lnTo>
                <a:lnTo>
                  <a:pt x="93" y="10"/>
                </a:lnTo>
                <a:lnTo>
                  <a:pt x="93" y="9"/>
                </a:lnTo>
                <a:lnTo>
                  <a:pt x="93" y="9"/>
                </a:lnTo>
                <a:lnTo>
                  <a:pt x="94" y="9"/>
                </a:lnTo>
                <a:lnTo>
                  <a:pt x="94" y="8"/>
                </a:lnTo>
                <a:lnTo>
                  <a:pt x="94" y="8"/>
                </a:lnTo>
                <a:lnTo>
                  <a:pt x="94" y="8"/>
                </a:lnTo>
                <a:lnTo>
                  <a:pt x="94" y="8"/>
                </a:lnTo>
                <a:lnTo>
                  <a:pt x="95" y="8"/>
                </a:lnTo>
                <a:lnTo>
                  <a:pt x="95" y="8"/>
                </a:lnTo>
                <a:lnTo>
                  <a:pt x="95" y="8"/>
                </a:lnTo>
                <a:lnTo>
                  <a:pt x="96" y="8"/>
                </a:lnTo>
                <a:lnTo>
                  <a:pt x="96" y="8"/>
                </a:lnTo>
                <a:lnTo>
                  <a:pt x="96" y="9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7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8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100" y="8"/>
                </a:lnTo>
                <a:lnTo>
                  <a:pt x="100" y="7"/>
                </a:lnTo>
                <a:lnTo>
                  <a:pt x="100" y="7"/>
                </a:lnTo>
                <a:lnTo>
                  <a:pt x="100" y="6"/>
                </a:lnTo>
                <a:lnTo>
                  <a:pt x="99" y="6"/>
                </a:lnTo>
                <a:lnTo>
                  <a:pt x="99" y="5"/>
                </a:lnTo>
                <a:lnTo>
                  <a:pt x="99" y="5"/>
                </a:lnTo>
                <a:lnTo>
                  <a:pt x="99" y="4"/>
                </a:lnTo>
                <a:lnTo>
                  <a:pt x="99" y="4"/>
                </a:lnTo>
                <a:lnTo>
                  <a:pt x="99" y="3"/>
                </a:lnTo>
                <a:lnTo>
                  <a:pt x="99" y="3"/>
                </a:lnTo>
                <a:lnTo>
                  <a:pt x="99" y="3"/>
                </a:lnTo>
                <a:lnTo>
                  <a:pt x="99" y="2"/>
                </a:lnTo>
                <a:lnTo>
                  <a:pt x="99" y="2"/>
                </a:lnTo>
                <a:lnTo>
                  <a:pt x="99" y="1"/>
                </a:lnTo>
                <a:lnTo>
                  <a:pt x="99" y="1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2" y="1"/>
                </a:lnTo>
                <a:lnTo>
                  <a:pt x="104" y="1"/>
                </a:lnTo>
                <a:lnTo>
                  <a:pt x="104" y="1"/>
                </a:lnTo>
                <a:lnTo>
                  <a:pt x="104" y="2"/>
                </a:lnTo>
                <a:lnTo>
                  <a:pt x="104" y="2"/>
                </a:lnTo>
                <a:lnTo>
                  <a:pt x="103" y="2"/>
                </a:lnTo>
                <a:lnTo>
                  <a:pt x="102" y="3"/>
                </a:lnTo>
                <a:lnTo>
                  <a:pt x="102" y="3"/>
                </a:lnTo>
                <a:lnTo>
                  <a:pt x="102" y="4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3" y="5"/>
                </a:lnTo>
                <a:lnTo>
                  <a:pt x="103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2" y="5"/>
                </a:lnTo>
                <a:lnTo>
                  <a:pt x="102" y="6"/>
                </a:lnTo>
                <a:lnTo>
                  <a:pt x="101" y="6"/>
                </a:lnTo>
                <a:lnTo>
                  <a:pt x="101" y="6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7"/>
                </a:lnTo>
                <a:lnTo>
                  <a:pt x="101" y="8"/>
                </a:lnTo>
                <a:lnTo>
                  <a:pt x="101" y="8"/>
                </a:lnTo>
                <a:lnTo>
                  <a:pt x="101" y="8"/>
                </a:lnTo>
                <a:lnTo>
                  <a:pt x="100" y="9"/>
                </a:lnTo>
                <a:lnTo>
                  <a:pt x="99" y="10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8" y="11"/>
                </a:lnTo>
                <a:lnTo>
                  <a:pt x="98" y="12"/>
                </a:lnTo>
                <a:lnTo>
                  <a:pt x="98" y="12"/>
                </a:lnTo>
                <a:lnTo>
                  <a:pt x="97" y="12"/>
                </a:lnTo>
                <a:lnTo>
                  <a:pt x="97" y="12"/>
                </a:lnTo>
                <a:lnTo>
                  <a:pt x="97" y="13"/>
                </a:lnTo>
                <a:lnTo>
                  <a:pt x="97" y="13"/>
                </a:lnTo>
                <a:lnTo>
                  <a:pt x="96" y="13"/>
                </a:lnTo>
                <a:lnTo>
                  <a:pt x="96" y="14"/>
                </a:lnTo>
                <a:lnTo>
                  <a:pt x="96" y="14"/>
                </a:lnTo>
                <a:lnTo>
                  <a:pt x="96" y="14"/>
                </a:lnTo>
                <a:lnTo>
                  <a:pt x="96" y="15"/>
                </a:lnTo>
                <a:lnTo>
                  <a:pt x="96" y="15"/>
                </a:lnTo>
                <a:lnTo>
                  <a:pt x="96" y="15"/>
                </a:lnTo>
                <a:lnTo>
                  <a:pt x="96" y="16"/>
                </a:lnTo>
                <a:lnTo>
                  <a:pt x="96" y="16"/>
                </a:lnTo>
                <a:lnTo>
                  <a:pt x="96" y="16"/>
                </a:lnTo>
                <a:lnTo>
                  <a:pt x="96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5" y="16"/>
                </a:lnTo>
                <a:lnTo>
                  <a:pt x="94" y="16"/>
                </a:lnTo>
                <a:lnTo>
                  <a:pt x="94" y="16"/>
                </a:lnTo>
                <a:lnTo>
                  <a:pt x="94" y="17"/>
                </a:lnTo>
                <a:lnTo>
                  <a:pt x="94" y="17"/>
                </a:lnTo>
                <a:lnTo>
                  <a:pt x="93" y="17"/>
                </a:lnTo>
                <a:lnTo>
                  <a:pt x="93" y="17"/>
                </a:lnTo>
                <a:lnTo>
                  <a:pt x="93" y="18"/>
                </a:lnTo>
                <a:lnTo>
                  <a:pt x="93" y="18"/>
                </a:lnTo>
                <a:lnTo>
                  <a:pt x="93" y="18"/>
                </a:lnTo>
                <a:lnTo>
                  <a:pt x="93" y="19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5" y="19"/>
                </a:lnTo>
                <a:lnTo>
                  <a:pt x="95" y="19"/>
                </a:lnTo>
                <a:lnTo>
                  <a:pt x="95" y="19"/>
                </a:lnTo>
                <a:lnTo>
                  <a:pt x="95" y="20"/>
                </a:lnTo>
                <a:lnTo>
                  <a:pt x="95" y="20"/>
                </a:lnTo>
                <a:lnTo>
                  <a:pt x="95" y="21"/>
                </a:lnTo>
                <a:lnTo>
                  <a:pt x="95" y="21"/>
                </a:lnTo>
                <a:lnTo>
                  <a:pt x="95" y="21"/>
                </a:lnTo>
                <a:lnTo>
                  <a:pt x="95" y="22"/>
                </a:lnTo>
                <a:lnTo>
                  <a:pt x="95" y="22"/>
                </a:lnTo>
                <a:lnTo>
                  <a:pt x="95" y="22"/>
                </a:lnTo>
                <a:lnTo>
                  <a:pt x="95" y="22"/>
                </a:lnTo>
                <a:lnTo>
                  <a:pt x="95" y="23"/>
                </a:lnTo>
                <a:lnTo>
                  <a:pt x="95" y="23"/>
                </a:lnTo>
                <a:lnTo>
                  <a:pt x="96" y="23"/>
                </a:lnTo>
                <a:lnTo>
                  <a:pt x="96" y="23"/>
                </a:lnTo>
                <a:lnTo>
                  <a:pt x="96" y="23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4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3"/>
                </a:lnTo>
                <a:lnTo>
                  <a:pt x="97" y="22"/>
                </a:lnTo>
                <a:lnTo>
                  <a:pt x="98" y="22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3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8" y="24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9" y="25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0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99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0" y="32"/>
                </a:lnTo>
                <a:lnTo>
                  <a:pt x="101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4"/>
                </a:lnTo>
                <a:lnTo>
                  <a:pt x="101" y="34"/>
                </a:lnTo>
                <a:lnTo>
                  <a:pt x="102" y="34"/>
                </a:lnTo>
                <a:lnTo>
                  <a:pt x="102" y="34"/>
                </a:lnTo>
                <a:lnTo>
                  <a:pt x="102" y="35"/>
                </a:lnTo>
                <a:lnTo>
                  <a:pt x="102" y="35"/>
                </a:lnTo>
                <a:lnTo>
                  <a:pt x="103" y="35"/>
                </a:lnTo>
                <a:lnTo>
                  <a:pt x="103" y="35"/>
                </a:lnTo>
                <a:lnTo>
                  <a:pt x="104" y="35"/>
                </a:lnTo>
                <a:lnTo>
                  <a:pt x="105" y="35"/>
                </a:lnTo>
                <a:lnTo>
                  <a:pt x="105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6" y="36"/>
                </a:lnTo>
                <a:lnTo>
                  <a:pt x="107" y="36"/>
                </a:lnTo>
                <a:lnTo>
                  <a:pt x="107" y="36"/>
                </a:lnTo>
                <a:lnTo>
                  <a:pt x="107" y="36"/>
                </a:lnTo>
                <a:lnTo>
                  <a:pt x="108" y="36"/>
                </a:lnTo>
                <a:lnTo>
                  <a:pt x="109" y="36"/>
                </a:lnTo>
                <a:lnTo>
                  <a:pt x="109" y="36"/>
                </a:lnTo>
                <a:lnTo>
                  <a:pt x="110" y="36"/>
                </a:lnTo>
                <a:lnTo>
                  <a:pt x="110" y="36"/>
                </a:lnTo>
                <a:lnTo>
                  <a:pt x="111" y="36"/>
                </a:lnTo>
                <a:lnTo>
                  <a:pt x="111" y="36"/>
                </a:lnTo>
                <a:lnTo>
                  <a:pt x="112" y="36"/>
                </a:lnTo>
                <a:lnTo>
                  <a:pt x="112" y="36"/>
                </a:lnTo>
                <a:lnTo>
                  <a:pt x="112" y="35"/>
                </a:lnTo>
                <a:lnTo>
                  <a:pt x="113" y="35"/>
                </a:lnTo>
                <a:lnTo>
                  <a:pt x="113" y="34"/>
                </a:lnTo>
                <a:lnTo>
                  <a:pt x="113" y="34"/>
                </a:lnTo>
                <a:lnTo>
                  <a:pt x="113" y="34"/>
                </a:lnTo>
                <a:lnTo>
                  <a:pt x="113" y="34"/>
                </a:lnTo>
                <a:lnTo>
                  <a:pt x="114" y="33"/>
                </a:lnTo>
                <a:lnTo>
                  <a:pt x="114" y="33"/>
                </a:lnTo>
                <a:lnTo>
                  <a:pt x="115" y="34"/>
                </a:lnTo>
                <a:lnTo>
                  <a:pt x="115" y="34"/>
                </a:lnTo>
                <a:lnTo>
                  <a:pt x="115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4"/>
                </a:lnTo>
                <a:lnTo>
                  <a:pt x="116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4"/>
                </a:lnTo>
                <a:lnTo>
                  <a:pt x="118" y="35"/>
                </a:lnTo>
                <a:lnTo>
                  <a:pt x="118" y="35"/>
                </a:lnTo>
                <a:lnTo>
                  <a:pt x="119" y="35"/>
                </a:lnTo>
                <a:lnTo>
                  <a:pt x="119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21" y="36"/>
                </a:lnTo>
                <a:lnTo>
                  <a:pt x="121" y="36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22" y="38"/>
                </a:lnTo>
                <a:lnTo>
                  <a:pt x="122" y="38"/>
                </a:lnTo>
                <a:lnTo>
                  <a:pt x="123" y="38"/>
                </a:lnTo>
                <a:lnTo>
                  <a:pt x="123" y="38"/>
                </a:lnTo>
                <a:lnTo>
                  <a:pt x="124" y="39"/>
                </a:lnTo>
                <a:lnTo>
                  <a:pt x="124" y="39"/>
                </a:lnTo>
                <a:lnTo>
                  <a:pt x="125" y="39"/>
                </a:lnTo>
                <a:lnTo>
                  <a:pt x="125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7" y="39"/>
                </a:lnTo>
                <a:lnTo>
                  <a:pt x="128" y="39"/>
                </a:lnTo>
                <a:lnTo>
                  <a:pt x="128" y="39"/>
                </a:lnTo>
                <a:lnTo>
                  <a:pt x="127" y="39"/>
                </a:lnTo>
                <a:lnTo>
                  <a:pt x="126" y="4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DE86235E-C5DC-F143-2C0A-E9B8E43BDA7F}"/>
              </a:ext>
            </a:extLst>
          </p:cNvPr>
          <p:cNvSpPr>
            <a:spLocks/>
          </p:cNvSpPr>
          <p:nvPr/>
        </p:nvSpPr>
        <p:spPr bwMode="auto">
          <a:xfrm>
            <a:off x="3430106" y="4195763"/>
            <a:ext cx="469900" cy="330200"/>
          </a:xfrm>
          <a:custGeom>
            <a:avLst/>
            <a:gdLst>
              <a:gd name="T0" fmla="*/ 240 w 296"/>
              <a:gd name="T1" fmla="*/ 184 h 208"/>
              <a:gd name="T2" fmla="*/ 217 w 296"/>
              <a:gd name="T3" fmla="*/ 181 h 208"/>
              <a:gd name="T4" fmla="*/ 199 w 296"/>
              <a:gd name="T5" fmla="*/ 185 h 208"/>
              <a:gd name="T6" fmla="*/ 180 w 296"/>
              <a:gd name="T7" fmla="*/ 191 h 208"/>
              <a:gd name="T8" fmla="*/ 165 w 296"/>
              <a:gd name="T9" fmla="*/ 184 h 208"/>
              <a:gd name="T10" fmla="*/ 156 w 296"/>
              <a:gd name="T11" fmla="*/ 180 h 208"/>
              <a:gd name="T12" fmla="*/ 146 w 296"/>
              <a:gd name="T13" fmla="*/ 183 h 208"/>
              <a:gd name="T14" fmla="*/ 129 w 296"/>
              <a:gd name="T15" fmla="*/ 169 h 208"/>
              <a:gd name="T16" fmla="*/ 113 w 296"/>
              <a:gd name="T17" fmla="*/ 155 h 208"/>
              <a:gd name="T18" fmla="*/ 99 w 296"/>
              <a:gd name="T19" fmla="*/ 144 h 208"/>
              <a:gd name="T20" fmla="*/ 89 w 296"/>
              <a:gd name="T21" fmla="*/ 136 h 208"/>
              <a:gd name="T22" fmla="*/ 79 w 296"/>
              <a:gd name="T23" fmla="*/ 127 h 208"/>
              <a:gd name="T24" fmla="*/ 67 w 296"/>
              <a:gd name="T25" fmla="*/ 123 h 208"/>
              <a:gd name="T26" fmla="*/ 57 w 296"/>
              <a:gd name="T27" fmla="*/ 116 h 208"/>
              <a:gd name="T28" fmla="*/ 45 w 296"/>
              <a:gd name="T29" fmla="*/ 108 h 208"/>
              <a:gd name="T30" fmla="*/ 28 w 296"/>
              <a:gd name="T31" fmla="*/ 100 h 208"/>
              <a:gd name="T32" fmla="*/ 19 w 296"/>
              <a:gd name="T33" fmla="*/ 84 h 208"/>
              <a:gd name="T34" fmla="*/ 18 w 296"/>
              <a:gd name="T35" fmla="*/ 66 h 208"/>
              <a:gd name="T36" fmla="*/ 16 w 296"/>
              <a:gd name="T37" fmla="*/ 16 h 208"/>
              <a:gd name="T38" fmla="*/ 79 w 296"/>
              <a:gd name="T39" fmla="*/ 15 h 208"/>
              <a:gd name="T40" fmla="*/ 90 w 296"/>
              <a:gd name="T41" fmla="*/ 17 h 208"/>
              <a:gd name="T42" fmla="*/ 98 w 296"/>
              <a:gd name="T43" fmla="*/ 15 h 208"/>
              <a:gd name="T44" fmla="*/ 102 w 296"/>
              <a:gd name="T45" fmla="*/ 14 h 208"/>
              <a:gd name="T46" fmla="*/ 107 w 296"/>
              <a:gd name="T47" fmla="*/ 12 h 208"/>
              <a:gd name="T48" fmla="*/ 112 w 296"/>
              <a:gd name="T49" fmla="*/ 8 h 208"/>
              <a:gd name="T50" fmla="*/ 119 w 296"/>
              <a:gd name="T51" fmla="*/ 6 h 208"/>
              <a:gd name="T52" fmla="*/ 123 w 296"/>
              <a:gd name="T53" fmla="*/ 5 h 208"/>
              <a:gd name="T54" fmla="*/ 129 w 296"/>
              <a:gd name="T55" fmla="*/ 7 h 208"/>
              <a:gd name="T56" fmla="*/ 135 w 296"/>
              <a:gd name="T57" fmla="*/ 8 h 208"/>
              <a:gd name="T58" fmla="*/ 139 w 296"/>
              <a:gd name="T59" fmla="*/ 9 h 208"/>
              <a:gd name="T60" fmla="*/ 143 w 296"/>
              <a:gd name="T61" fmla="*/ 10 h 208"/>
              <a:gd name="T62" fmla="*/ 148 w 296"/>
              <a:gd name="T63" fmla="*/ 12 h 208"/>
              <a:gd name="T64" fmla="*/ 150 w 296"/>
              <a:gd name="T65" fmla="*/ 14 h 208"/>
              <a:gd name="T66" fmla="*/ 152 w 296"/>
              <a:gd name="T67" fmla="*/ 16 h 208"/>
              <a:gd name="T68" fmla="*/ 155 w 296"/>
              <a:gd name="T69" fmla="*/ 18 h 208"/>
              <a:gd name="T70" fmla="*/ 159 w 296"/>
              <a:gd name="T71" fmla="*/ 19 h 208"/>
              <a:gd name="T72" fmla="*/ 161 w 296"/>
              <a:gd name="T73" fmla="*/ 21 h 208"/>
              <a:gd name="T74" fmla="*/ 163 w 296"/>
              <a:gd name="T75" fmla="*/ 23 h 208"/>
              <a:gd name="T76" fmla="*/ 166 w 296"/>
              <a:gd name="T77" fmla="*/ 23 h 208"/>
              <a:gd name="T78" fmla="*/ 169 w 296"/>
              <a:gd name="T79" fmla="*/ 24 h 208"/>
              <a:gd name="T80" fmla="*/ 170 w 296"/>
              <a:gd name="T81" fmla="*/ 26 h 208"/>
              <a:gd name="T82" fmla="*/ 170 w 296"/>
              <a:gd name="T83" fmla="*/ 29 h 208"/>
              <a:gd name="T84" fmla="*/ 175 w 296"/>
              <a:gd name="T85" fmla="*/ 30 h 208"/>
              <a:gd name="T86" fmla="*/ 180 w 296"/>
              <a:gd name="T87" fmla="*/ 31 h 208"/>
              <a:gd name="T88" fmla="*/ 184 w 296"/>
              <a:gd name="T89" fmla="*/ 29 h 208"/>
              <a:gd name="T90" fmla="*/ 188 w 296"/>
              <a:gd name="T91" fmla="*/ 29 h 208"/>
              <a:gd name="T92" fmla="*/ 190 w 296"/>
              <a:gd name="T93" fmla="*/ 28 h 208"/>
              <a:gd name="T94" fmla="*/ 193 w 296"/>
              <a:gd name="T95" fmla="*/ 28 h 208"/>
              <a:gd name="T96" fmla="*/ 196 w 296"/>
              <a:gd name="T97" fmla="*/ 28 h 208"/>
              <a:gd name="T98" fmla="*/ 197 w 296"/>
              <a:gd name="T99" fmla="*/ 31 h 208"/>
              <a:gd name="T100" fmla="*/ 203 w 296"/>
              <a:gd name="T101" fmla="*/ 40 h 208"/>
              <a:gd name="T102" fmla="*/ 208 w 296"/>
              <a:gd name="T103" fmla="*/ 38 h 208"/>
              <a:gd name="T104" fmla="*/ 214 w 296"/>
              <a:gd name="T105" fmla="*/ 48 h 208"/>
              <a:gd name="T106" fmla="*/ 220 w 296"/>
              <a:gd name="T107" fmla="*/ 42 h 208"/>
              <a:gd name="T108" fmla="*/ 223 w 296"/>
              <a:gd name="T109" fmla="*/ 40 h 208"/>
              <a:gd name="T110" fmla="*/ 224 w 296"/>
              <a:gd name="T111" fmla="*/ 47 h 208"/>
              <a:gd name="T112" fmla="*/ 229 w 296"/>
              <a:gd name="T113" fmla="*/ 60 h 208"/>
              <a:gd name="T114" fmla="*/ 235 w 296"/>
              <a:gd name="T115" fmla="*/ 75 h 208"/>
              <a:gd name="T116" fmla="*/ 234 w 296"/>
              <a:gd name="T117" fmla="*/ 86 h 208"/>
              <a:gd name="T118" fmla="*/ 230 w 296"/>
              <a:gd name="T119" fmla="*/ 117 h 208"/>
              <a:gd name="T120" fmla="*/ 258 w 296"/>
              <a:gd name="T121" fmla="*/ 145 h 208"/>
              <a:gd name="T122" fmla="*/ 262 w 296"/>
              <a:gd name="T123" fmla="*/ 155 h 208"/>
              <a:gd name="T124" fmla="*/ 272 w 296"/>
              <a:gd name="T12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6" h="208">
                <a:moveTo>
                  <a:pt x="259" y="201"/>
                </a:move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9" y="201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8" y="202"/>
                </a:lnTo>
                <a:lnTo>
                  <a:pt x="257" y="201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200"/>
                </a:lnTo>
                <a:lnTo>
                  <a:pt x="257" y="199"/>
                </a:lnTo>
                <a:lnTo>
                  <a:pt x="257" y="199"/>
                </a:lnTo>
                <a:lnTo>
                  <a:pt x="257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199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8"/>
                </a:lnTo>
                <a:lnTo>
                  <a:pt x="255" y="197"/>
                </a:lnTo>
                <a:lnTo>
                  <a:pt x="255" y="197"/>
                </a:lnTo>
                <a:lnTo>
                  <a:pt x="255" y="197"/>
                </a:lnTo>
                <a:lnTo>
                  <a:pt x="255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7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4" y="196"/>
                </a:lnTo>
                <a:lnTo>
                  <a:pt x="253" y="196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8"/>
                </a:lnTo>
                <a:lnTo>
                  <a:pt x="252" y="198"/>
                </a:lnTo>
                <a:lnTo>
                  <a:pt x="252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6"/>
                </a:lnTo>
                <a:lnTo>
                  <a:pt x="252" y="196"/>
                </a:lnTo>
                <a:lnTo>
                  <a:pt x="251" y="196"/>
                </a:lnTo>
                <a:lnTo>
                  <a:pt x="251" y="196"/>
                </a:lnTo>
                <a:lnTo>
                  <a:pt x="251" y="196"/>
                </a:lnTo>
                <a:lnTo>
                  <a:pt x="251" y="195"/>
                </a:lnTo>
                <a:lnTo>
                  <a:pt x="250" y="195"/>
                </a:lnTo>
                <a:lnTo>
                  <a:pt x="250" y="195"/>
                </a:lnTo>
                <a:lnTo>
                  <a:pt x="249" y="195"/>
                </a:lnTo>
                <a:lnTo>
                  <a:pt x="249" y="194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9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3"/>
                </a:lnTo>
                <a:lnTo>
                  <a:pt x="248" y="192"/>
                </a:lnTo>
                <a:lnTo>
                  <a:pt x="248" y="192"/>
                </a:lnTo>
                <a:lnTo>
                  <a:pt x="248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2"/>
                </a:lnTo>
                <a:lnTo>
                  <a:pt x="247" y="191"/>
                </a:lnTo>
                <a:lnTo>
                  <a:pt x="247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6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5" y="191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9"/>
                </a:lnTo>
                <a:lnTo>
                  <a:pt x="244" y="188"/>
                </a:lnTo>
                <a:lnTo>
                  <a:pt x="243" y="188"/>
                </a:lnTo>
                <a:lnTo>
                  <a:pt x="243" y="188"/>
                </a:lnTo>
                <a:lnTo>
                  <a:pt x="243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8"/>
                </a:lnTo>
                <a:lnTo>
                  <a:pt x="242" y="187"/>
                </a:lnTo>
                <a:lnTo>
                  <a:pt x="242" y="187"/>
                </a:lnTo>
                <a:lnTo>
                  <a:pt x="242" y="186"/>
                </a:lnTo>
                <a:lnTo>
                  <a:pt x="242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5"/>
                </a:lnTo>
                <a:lnTo>
                  <a:pt x="240" y="184"/>
                </a:lnTo>
                <a:lnTo>
                  <a:pt x="240" y="184"/>
                </a:lnTo>
                <a:lnTo>
                  <a:pt x="240" y="184"/>
                </a:lnTo>
                <a:lnTo>
                  <a:pt x="240" y="184"/>
                </a:lnTo>
                <a:lnTo>
                  <a:pt x="240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9" y="183"/>
                </a:lnTo>
                <a:lnTo>
                  <a:pt x="238" y="182"/>
                </a:lnTo>
                <a:lnTo>
                  <a:pt x="238" y="182"/>
                </a:lnTo>
                <a:lnTo>
                  <a:pt x="237" y="181"/>
                </a:lnTo>
                <a:lnTo>
                  <a:pt x="237" y="181"/>
                </a:lnTo>
                <a:lnTo>
                  <a:pt x="237" y="181"/>
                </a:lnTo>
                <a:lnTo>
                  <a:pt x="237" y="181"/>
                </a:lnTo>
                <a:lnTo>
                  <a:pt x="236" y="181"/>
                </a:lnTo>
                <a:lnTo>
                  <a:pt x="236" y="181"/>
                </a:lnTo>
                <a:lnTo>
                  <a:pt x="236" y="181"/>
                </a:lnTo>
                <a:lnTo>
                  <a:pt x="235" y="181"/>
                </a:lnTo>
                <a:lnTo>
                  <a:pt x="235" y="181"/>
                </a:lnTo>
                <a:lnTo>
                  <a:pt x="235" y="181"/>
                </a:lnTo>
                <a:lnTo>
                  <a:pt x="235" y="180"/>
                </a:lnTo>
                <a:lnTo>
                  <a:pt x="235" y="180"/>
                </a:lnTo>
                <a:lnTo>
                  <a:pt x="235" y="179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2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1" y="178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7" y="180"/>
                </a:lnTo>
                <a:lnTo>
                  <a:pt x="227" y="180"/>
                </a:lnTo>
                <a:lnTo>
                  <a:pt x="227" y="180"/>
                </a:lnTo>
                <a:lnTo>
                  <a:pt x="227" y="180"/>
                </a:lnTo>
                <a:lnTo>
                  <a:pt x="227" y="181"/>
                </a:lnTo>
                <a:lnTo>
                  <a:pt x="227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1"/>
                </a:lnTo>
                <a:lnTo>
                  <a:pt x="224" y="180"/>
                </a:lnTo>
                <a:lnTo>
                  <a:pt x="224" y="180"/>
                </a:lnTo>
                <a:lnTo>
                  <a:pt x="223" y="180"/>
                </a:lnTo>
                <a:lnTo>
                  <a:pt x="223" y="180"/>
                </a:lnTo>
                <a:lnTo>
                  <a:pt x="223" y="179"/>
                </a:lnTo>
                <a:lnTo>
                  <a:pt x="223" y="179"/>
                </a:lnTo>
                <a:lnTo>
                  <a:pt x="223" y="179"/>
                </a:lnTo>
                <a:lnTo>
                  <a:pt x="223" y="179"/>
                </a:lnTo>
                <a:lnTo>
                  <a:pt x="222" y="179"/>
                </a:lnTo>
                <a:lnTo>
                  <a:pt x="222" y="179"/>
                </a:lnTo>
                <a:lnTo>
                  <a:pt x="221" y="179"/>
                </a:lnTo>
                <a:lnTo>
                  <a:pt x="221" y="179"/>
                </a:lnTo>
                <a:lnTo>
                  <a:pt x="221" y="179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1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8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19" y="179"/>
                </a:lnTo>
                <a:lnTo>
                  <a:pt x="219" y="179"/>
                </a:lnTo>
                <a:lnTo>
                  <a:pt x="219" y="179"/>
                </a:lnTo>
                <a:lnTo>
                  <a:pt x="219" y="180"/>
                </a:lnTo>
                <a:lnTo>
                  <a:pt x="219" y="180"/>
                </a:lnTo>
                <a:lnTo>
                  <a:pt x="218" y="180"/>
                </a:lnTo>
                <a:lnTo>
                  <a:pt x="218" y="180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8" y="182"/>
                </a:lnTo>
                <a:lnTo>
                  <a:pt x="218" y="182"/>
                </a:lnTo>
                <a:lnTo>
                  <a:pt x="218" y="182"/>
                </a:lnTo>
                <a:lnTo>
                  <a:pt x="218" y="181"/>
                </a:lnTo>
                <a:lnTo>
                  <a:pt x="218" y="181"/>
                </a:lnTo>
                <a:lnTo>
                  <a:pt x="218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7" y="181"/>
                </a:lnTo>
                <a:lnTo>
                  <a:pt x="216" y="181"/>
                </a:lnTo>
                <a:lnTo>
                  <a:pt x="216" y="181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6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5" y="182"/>
                </a:lnTo>
                <a:lnTo>
                  <a:pt x="214" y="182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4"/>
                </a:lnTo>
                <a:lnTo>
                  <a:pt x="214" y="184"/>
                </a:lnTo>
                <a:lnTo>
                  <a:pt x="214" y="184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4" y="185"/>
                </a:lnTo>
                <a:lnTo>
                  <a:pt x="213" y="185"/>
                </a:lnTo>
                <a:lnTo>
                  <a:pt x="213" y="184"/>
                </a:lnTo>
                <a:lnTo>
                  <a:pt x="213" y="184"/>
                </a:lnTo>
                <a:lnTo>
                  <a:pt x="213" y="184"/>
                </a:lnTo>
                <a:lnTo>
                  <a:pt x="213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1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7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3" y="186"/>
                </a:lnTo>
                <a:lnTo>
                  <a:pt x="202" y="186"/>
                </a:lnTo>
                <a:lnTo>
                  <a:pt x="202" y="186"/>
                </a:lnTo>
                <a:lnTo>
                  <a:pt x="202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6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4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5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8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8"/>
                </a:lnTo>
                <a:lnTo>
                  <a:pt x="197" y="189"/>
                </a:lnTo>
                <a:lnTo>
                  <a:pt x="197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6" y="189"/>
                </a:lnTo>
                <a:lnTo>
                  <a:pt x="195" y="189"/>
                </a:lnTo>
                <a:lnTo>
                  <a:pt x="195" y="189"/>
                </a:lnTo>
                <a:lnTo>
                  <a:pt x="195" y="189"/>
                </a:lnTo>
                <a:lnTo>
                  <a:pt x="195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4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0"/>
                </a:lnTo>
                <a:lnTo>
                  <a:pt x="193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1" y="191"/>
                </a:lnTo>
                <a:lnTo>
                  <a:pt x="191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2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2"/>
                </a:lnTo>
                <a:lnTo>
                  <a:pt x="191" y="192"/>
                </a:lnTo>
                <a:lnTo>
                  <a:pt x="191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9" y="192"/>
                </a:lnTo>
                <a:lnTo>
                  <a:pt x="189" y="192"/>
                </a:lnTo>
                <a:lnTo>
                  <a:pt x="189" y="192"/>
                </a:lnTo>
                <a:lnTo>
                  <a:pt x="189" y="191"/>
                </a:lnTo>
                <a:lnTo>
                  <a:pt x="188" y="191"/>
                </a:lnTo>
                <a:lnTo>
                  <a:pt x="188" y="191"/>
                </a:lnTo>
                <a:lnTo>
                  <a:pt x="188" y="191"/>
                </a:lnTo>
                <a:lnTo>
                  <a:pt x="188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6" y="191"/>
                </a:lnTo>
                <a:lnTo>
                  <a:pt x="186" y="191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6" y="190"/>
                </a:lnTo>
                <a:lnTo>
                  <a:pt x="185" y="191"/>
                </a:lnTo>
                <a:lnTo>
                  <a:pt x="185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4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2" y="190"/>
                </a:lnTo>
                <a:lnTo>
                  <a:pt x="181" y="190"/>
                </a:lnTo>
                <a:lnTo>
                  <a:pt x="181" y="191"/>
                </a:lnTo>
                <a:lnTo>
                  <a:pt x="181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1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9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8" y="192"/>
                </a:lnTo>
                <a:lnTo>
                  <a:pt x="177" y="192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1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7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9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8"/>
                </a:lnTo>
                <a:lnTo>
                  <a:pt x="176" y="187"/>
                </a:lnTo>
                <a:lnTo>
                  <a:pt x="176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7"/>
                </a:lnTo>
                <a:lnTo>
                  <a:pt x="175" y="186"/>
                </a:lnTo>
                <a:lnTo>
                  <a:pt x="175" y="186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3" y="186"/>
                </a:lnTo>
                <a:lnTo>
                  <a:pt x="172" y="186"/>
                </a:lnTo>
                <a:lnTo>
                  <a:pt x="172" y="186"/>
                </a:lnTo>
                <a:lnTo>
                  <a:pt x="172" y="186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5"/>
                </a:lnTo>
                <a:lnTo>
                  <a:pt x="170" y="184"/>
                </a:lnTo>
                <a:lnTo>
                  <a:pt x="170" y="184"/>
                </a:lnTo>
                <a:lnTo>
                  <a:pt x="170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4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9" y="185"/>
                </a:lnTo>
                <a:lnTo>
                  <a:pt x="168" y="185"/>
                </a:lnTo>
                <a:lnTo>
                  <a:pt x="168" y="185"/>
                </a:lnTo>
                <a:lnTo>
                  <a:pt x="168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4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5" y="184"/>
                </a:lnTo>
                <a:lnTo>
                  <a:pt x="164" y="184"/>
                </a:lnTo>
                <a:lnTo>
                  <a:pt x="164" y="184"/>
                </a:lnTo>
                <a:lnTo>
                  <a:pt x="164" y="184"/>
                </a:lnTo>
                <a:lnTo>
                  <a:pt x="163" y="184"/>
                </a:lnTo>
                <a:lnTo>
                  <a:pt x="163" y="184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3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2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2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1"/>
                </a:lnTo>
                <a:lnTo>
                  <a:pt x="157" y="181"/>
                </a:lnTo>
                <a:lnTo>
                  <a:pt x="157" y="181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0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1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5" y="182"/>
                </a:lnTo>
                <a:lnTo>
                  <a:pt x="154" y="182"/>
                </a:lnTo>
                <a:lnTo>
                  <a:pt x="154" y="182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3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2" y="183"/>
                </a:lnTo>
                <a:lnTo>
                  <a:pt x="151" y="183"/>
                </a:lnTo>
                <a:lnTo>
                  <a:pt x="151" y="183"/>
                </a:lnTo>
                <a:lnTo>
                  <a:pt x="151" y="183"/>
                </a:lnTo>
                <a:lnTo>
                  <a:pt x="151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3"/>
                </a:ln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9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8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4"/>
                </a:lnTo>
                <a:lnTo>
                  <a:pt x="147" y="183"/>
                </a:lnTo>
                <a:lnTo>
                  <a:pt x="147" y="183"/>
                </a:lnTo>
                <a:lnTo>
                  <a:pt x="147" y="183"/>
                </a:lnTo>
                <a:lnTo>
                  <a:pt x="147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6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5" y="183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4" y="183"/>
                </a:lnTo>
                <a:lnTo>
                  <a:pt x="143" y="183"/>
                </a:lnTo>
                <a:lnTo>
                  <a:pt x="143" y="182"/>
                </a:lnTo>
                <a:lnTo>
                  <a:pt x="143" y="182"/>
                </a:lnTo>
                <a:lnTo>
                  <a:pt x="143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2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0"/>
                </a:lnTo>
                <a:lnTo>
                  <a:pt x="142" y="180"/>
                </a:lnTo>
                <a:lnTo>
                  <a:pt x="142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80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1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6"/>
                </a:lnTo>
                <a:lnTo>
                  <a:pt x="139" y="175"/>
                </a:lnTo>
                <a:lnTo>
                  <a:pt x="139" y="175"/>
                </a:lnTo>
                <a:lnTo>
                  <a:pt x="139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8" y="175"/>
                </a:lnTo>
                <a:lnTo>
                  <a:pt x="137" y="175"/>
                </a:lnTo>
                <a:lnTo>
                  <a:pt x="137" y="175"/>
                </a:lnTo>
                <a:lnTo>
                  <a:pt x="137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4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5" y="173"/>
                </a:lnTo>
                <a:lnTo>
                  <a:pt x="134" y="173"/>
                </a:lnTo>
                <a:lnTo>
                  <a:pt x="134" y="173"/>
                </a:lnTo>
                <a:lnTo>
                  <a:pt x="134" y="172"/>
                </a:lnTo>
                <a:lnTo>
                  <a:pt x="134" y="172"/>
                </a:lnTo>
                <a:lnTo>
                  <a:pt x="134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2"/>
                </a:lnTo>
                <a:lnTo>
                  <a:pt x="133" y="171"/>
                </a:lnTo>
                <a:lnTo>
                  <a:pt x="133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1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70"/>
                </a:lnTo>
                <a:lnTo>
                  <a:pt x="131" y="169"/>
                </a:lnTo>
                <a:lnTo>
                  <a:pt x="131" y="169"/>
                </a:lnTo>
                <a:lnTo>
                  <a:pt x="131" y="169"/>
                </a:lnTo>
                <a:lnTo>
                  <a:pt x="131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30" y="169"/>
                </a:lnTo>
                <a:lnTo>
                  <a:pt x="129" y="169"/>
                </a:lnTo>
                <a:lnTo>
                  <a:pt x="129" y="169"/>
                </a:lnTo>
                <a:lnTo>
                  <a:pt x="129" y="169"/>
                </a:lnTo>
                <a:lnTo>
                  <a:pt x="129" y="168"/>
                </a:lnTo>
                <a:lnTo>
                  <a:pt x="129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7" y="168"/>
                </a:lnTo>
                <a:lnTo>
                  <a:pt x="127" y="167"/>
                </a:lnTo>
                <a:lnTo>
                  <a:pt x="127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7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6" y="166"/>
                </a:lnTo>
                <a:lnTo>
                  <a:pt x="125" y="166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5" y="165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4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4"/>
                </a:lnTo>
                <a:lnTo>
                  <a:pt x="123" y="163"/>
                </a:lnTo>
                <a:lnTo>
                  <a:pt x="123" y="163"/>
                </a:lnTo>
                <a:lnTo>
                  <a:pt x="123" y="163"/>
                </a:lnTo>
                <a:lnTo>
                  <a:pt x="122" y="163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2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9" y="162"/>
                </a:lnTo>
                <a:lnTo>
                  <a:pt x="119" y="162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9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8" y="161"/>
                </a:lnTo>
                <a:lnTo>
                  <a:pt x="117" y="161"/>
                </a:lnTo>
                <a:lnTo>
                  <a:pt x="117" y="161"/>
                </a:lnTo>
                <a:lnTo>
                  <a:pt x="117" y="161"/>
                </a:lnTo>
                <a:lnTo>
                  <a:pt x="117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60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9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5" y="158"/>
                </a:lnTo>
                <a:lnTo>
                  <a:pt x="114" y="158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4" y="157"/>
                </a:lnTo>
                <a:lnTo>
                  <a:pt x="113" y="157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6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3" y="155"/>
                </a:lnTo>
                <a:lnTo>
                  <a:pt x="112" y="155"/>
                </a:lnTo>
                <a:lnTo>
                  <a:pt x="112" y="155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4"/>
                </a:lnTo>
                <a:lnTo>
                  <a:pt x="112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4"/>
                </a:lnTo>
                <a:lnTo>
                  <a:pt x="111" y="153"/>
                </a:lnTo>
                <a:lnTo>
                  <a:pt x="111" y="153"/>
                </a:lnTo>
                <a:lnTo>
                  <a:pt x="110" y="153"/>
                </a:lnTo>
                <a:lnTo>
                  <a:pt x="110" y="153"/>
                </a:lnTo>
                <a:lnTo>
                  <a:pt x="111" y="153"/>
                </a:lnTo>
                <a:lnTo>
                  <a:pt x="111" y="153"/>
                </a:lnTo>
                <a:lnTo>
                  <a:pt x="111" y="152"/>
                </a:lnTo>
                <a:lnTo>
                  <a:pt x="111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1"/>
                </a:lnTo>
                <a:lnTo>
                  <a:pt x="109" y="152"/>
                </a:lnTo>
                <a:lnTo>
                  <a:pt x="108" y="152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8" y="151"/>
                </a:lnTo>
                <a:lnTo>
                  <a:pt x="107" y="151"/>
                </a:lnTo>
                <a:lnTo>
                  <a:pt x="107" y="150"/>
                </a:lnTo>
                <a:lnTo>
                  <a:pt x="107" y="150"/>
                </a:lnTo>
                <a:lnTo>
                  <a:pt x="107" y="150"/>
                </a:lnTo>
                <a:lnTo>
                  <a:pt x="107" y="150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7" y="149"/>
                </a:lnTo>
                <a:lnTo>
                  <a:pt x="106" y="149"/>
                </a:lnTo>
                <a:lnTo>
                  <a:pt x="106" y="149"/>
                </a:lnTo>
                <a:lnTo>
                  <a:pt x="106" y="149"/>
                </a:lnTo>
                <a:lnTo>
                  <a:pt x="106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4" y="148"/>
                </a:lnTo>
                <a:lnTo>
                  <a:pt x="103" y="148"/>
                </a:lnTo>
                <a:lnTo>
                  <a:pt x="103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7"/>
                </a:lnTo>
                <a:lnTo>
                  <a:pt x="102" y="146"/>
                </a:lnTo>
                <a:lnTo>
                  <a:pt x="102" y="146"/>
                </a:lnTo>
                <a:lnTo>
                  <a:pt x="102" y="146"/>
                </a:lnTo>
                <a:lnTo>
                  <a:pt x="102" y="146"/>
                </a:lnTo>
                <a:lnTo>
                  <a:pt x="101" y="146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1" y="145"/>
                </a:lnTo>
                <a:lnTo>
                  <a:pt x="100" y="145"/>
                </a:lnTo>
                <a:lnTo>
                  <a:pt x="100" y="145"/>
                </a:lnTo>
                <a:lnTo>
                  <a:pt x="100" y="145"/>
                </a:lnTo>
                <a:lnTo>
                  <a:pt x="100" y="146"/>
                </a:lnTo>
                <a:lnTo>
                  <a:pt x="100" y="146"/>
                </a:lnTo>
                <a:lnTo>
                  <a:pt x="100" y="146"/>
                </a:lnTo>
                <a:lnTo>
                  <a:pt x="100" y="145"/>
                </a:lnTo>
                <a:lnTo>
                  <a:pt x="100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5"/>
                </a:lnTo>
                <a:lnTo>
                  <a:pt x="99" y="144"/>
                </a:lnTo>
                <a:lnTo>
                  <a:pt x="99" y="144"/>
                </a:lnTo>
                <a:lnTo>
                  <a:pt x="99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4"/>
                </a:lnTo>
                <a:lnTo>
                  <a:pt x="98" y="143"/>
                </a:lnTo>
                <a:lnTo>
                  <a:pt x="98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4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6" y="142"/>
                </a:lnTo>
                <a:lnTo>
                  <a:pt x="96" y="142"/>
                </a:lnTo>
                <a:lnTo>
                  <a:pt x="96" y="142"/>
                </a:lnTo>
                <a:lnTo>
                  <a:pt x="96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2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1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5" y="140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38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3" y="138"/>
                </a:lnTo>
                <a:lnTo>
                  <a:pt x="94" y="138"/>
                </a:lnTo>
                <a:lnTo>
                  <a:pt x="94" y="137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3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6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1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90" y="136"/>
                </a:lnTo>
                <a:lnTo>
                  <a:pt x="89" y="136"/>
                </a:lnTo>
                <a:lnTo>
                  <a:pt x="89" y="136"/>
                </a:lnTo>
                <a:lnTo>
                  <a:pt x="89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8" y="136"/>
                </a:lnTo>
                <a:lnTo>
                  <a:pt x="87" y="136"/>
                </a:lnTo>
                <a:lnTo>
                  <a:pt x="87" y="136"/>
                </a:lnTo>
                <a:lnTo>
                  <a:pt x="87" y="136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5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7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4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6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5" y="133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2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6" y="131"/>
                </a:lnTo>
                <a:lnTo>
                  <a:pt x="85" y="131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5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0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1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8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7"/>
                </a:lnTo>
                <a:lnTo>
                  <a:pt x="78" y="128"/>
                </a:lnTo>
                <a:lnTo>
                  <a:pt x="78" y="128"/>
                </a:lnTo>
                <a:lnTo>
                  <a:pt x="78" y="128"/>
                </a:lnTo>
                <a:lnTo>
                  <a:pt x="78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7"/>
                </a:lnTo>
                <a:lnTo>
                  <a:pt x="76" y="127"/>
                </a:lnTo>
                <a:lnTo>
                  <a:pt x="76" y="128"/>
                </a:lnTo>
                <a:lnTo>
                  <a:pt x="76" y="128"/>
                </a:lnTo>
                <a:lnTo>
                  <a:pt x="76" y="128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6" y="127"/>
                </a:lnTo>
                <a:lnTo>
                  <a:pt x="76" y="127"/>
                </a:lnTo>
                <a:lnTo>
                  <a:pt x="76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5" y="127"/>
                </a:lnTo>
                <a:lnTo>
                  <a:pt x="74" y="127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5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4" y="125"/>
                </a:lnTo>
                <a:lnTo>
                  <a:pt x="73" y="125"/>
                </a:lnTo>
                <a:lnTo>
                  <a:pt x="73" y="125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5"/>
                </a:lnTo>
                <a:lnTo>
                  <a:pt x="73" y="125"/>
                </a:lnTo>
                <a:lnTo>
                  <a:pt x="73" y="125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3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5"/>
                </a:lnTo>
                <a:lnTo>
                  <a:pt x="71" y="125"/>
                </a:lnTo>
                <a:lnTo>
                  <a:pt x="71" y="125"/>
                </a:lnTo>
                <a:lnTo>
                  <a:pt x="71" y="124"/>
                </a:lnTo>
                <a:lnTo>
                  <a:pt x="71" y="124"/>
                </a:lnTo>
                <a:lnTo>
                  <a:pt x="71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70" y="124"/>
                </a:lnTo>
                <a:lnTo>
                  <a:pt x="69" y="123"/>
                </a:lnTo>
                <a:lnTo>
                  <a:pt x="69" y="123"/>
                </a:lnTo>
                <a:lnTo>
                  <a:pt x="69" y="123"/>
                </a:lnTo>
                <a:lnTo>
                  <a:pt x="69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3"/>
                </a:lnTo>
                <a:lnTo>
                  <a:pt x="68" y="122"/>
                </a:lnTo>
                <a:lnTo>
                  <a:pt x="67" y="122"/>
                </a:lnTo>
                <a:lnTo>
                  <a:pt x="67" y="122"/>
                </a:lnTo>
                <a:lnTo>
                  <a:pt x="67" y="122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7" y="123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2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5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4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3" y="120"/>
                </a:lnTo>
                <a:lnTo>
                  <a:pt x="62" y="120"/>
                </a:lnTo>
                <a:lnTo>
                  <a:pt x="62" y="120"/>
                </a:lnTo>
                <a:lnTo>
                  <a:pt x="62" y="120"/>
                </a:lnTo>
                <a:lnTo>
                  <a:pt x="62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20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7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6"/>
                </a:lnTo>
                <a:lnTo>
                  <a:pt x="58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7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7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6"/>
                </a:lnTo>
                <a:lnTo>
                  <a:pt x="56" y="115"/>
                </a:lnTo>
                <a:lnTo>
                  <a:pt x="56" y="115"/>
                </a:lnTo>
                <a:lnTo>
                  <a:pt x="56" y="115"/>
                </a:lnTo>
                <a:lnTo>
                  <a:pt x="56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4" y="115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5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4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2" y="113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50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1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9" y="110"/>
                </a:lnTo>
                <a:lnTo>
                  <a:pt x="48" y="110"/>
                </a:lnTo>
                <a:lnTo>
                  <a:pt x="48" y="110"/>
                </a:lnTo>
                <a:lnTo>
                  <a:pt x="48" y="110"/>
                </a:lnTo>
                <a:lnTo>
                  <a:pt x="48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10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9"/>
                </a:lnTo>
                <a:lnTo>
                  <a:pt x="46" y="108"/>
                </a:lnTo>
                <a:lnTo>
                  <a:pt x="46" y="108"/>
                </a:lnTo>
                <a:lnTo>
                  <a:pt x="46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5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7"/>
                </a:lnTo>
                <a:lnTo>
                  <a:pt x="43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2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1" y="106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40" y="105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4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7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4"/>
                </a:lnTo>
                <a:lnTo>
                  <a:pt x="36" y="105"/>
                </a:lnTo>
                <a:lnTo>
                  <a:pt x="36" y="105"/>
                </a:lnTo>
                <a:lnTo>
                  <a:pt x="36" y="104"/>
                </a:lnTo>
                <a:lnTo>
                  <a:pt x="35" y="104"/>
                </a:lnTo>
                <a:lnTo>
                  <a:pt x="35" y="104"/>
                </a:lnTo>
                <a:lnTo>
                  <a:pt x="35" y="105"/>
                </a:lnTo>
                <a:lnTo>
                  <a:pt x="35" y="105"/>
                </a:lnTo>
                <a:lnTo>
                  <a:pt x="35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5"/>
                </a:lnTo>
                <a:lnTo>
                  <a:pt x="34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5"/>
                </a:lnTo>
                <a:lnTo>
                  <a:pt x="32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4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29" y="100"/>
                </a:lnTo>
                <a:lnTo>
                  <a:pt x="29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99"/>
                </a:lnTo>
                <a:lnTo>
                  <a:pt x="28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7" y="99"/>
                </a:lnTo>
                <a:lnTo>
                  <a:pt x="26" y="99"/>
                </a:lnTo>
                <a:lnTo>
                  <a:pt x="26" y="99"/>
                </a:lnTo>
                <a:lnTo>
                  <a:pt x="26" y="98"/>
                </a:lnTo>
                <a:lnTo>
                  <a:pt x="26" y="98"/>
                </a:lnTo>
                <a:lnTo>
                  <a:pt x="26" y="98"/>
                </a:ln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5" y="97"/>
                </a:lnTo>
                <a:lnTo>
                  <a:pt x="26" y="97"/>
                </a:lnTo>
                <a:lnTo>
                  <a:pt x="26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6"/>
                </a:lnTo>
                <a:lnTo>
                  <a:pt x="22" y="95"/>
                </a:lnTo>
                <a:lnTo>
                  <a:pt x="21" y="95"/>
                </a:lnTo>
                <a:lnTo>
                  <a:pt x="21" y="95"/>
                </a:lnTo>
                <a:lnTo>
                  <a:pt x="21" y="95"/>
                </a:lnTo>
                <a:lnTo>
                  <a:pt x="20" y="95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3"/>
                </a:lnTo>
                <a:lnTo>
                  <a:pt x="20" y="92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89"/>
                </a:lnTo>
                <a:lnTo>
                  <a:pt x="20" y="89"/>
                </a:lnTo>
                <a:lnTo>
                  <a:pt x="21" y="89"/>
                </a:lnTo>
                <a:lnTo>
                  <a:pt x="21" y="89"/>
                </a:lnTo>
                <a:lnTo>
                  <a:pt x="21" y="88"/>
                </a:lnTo>
                <a:lnTo>
                  <a:pt x="20" y="88"/>
                </a:lnTo>
                <a:lnTo>
                  <a:pt x="20" y="88"/>
                </a:lnTo>
                <a:lnTo>
                  <a:pt x="20" y="88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7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20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6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5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4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5"/>
                </a:lnTo>
                <a:lnTo>
                  <a:pt x="20" y="86"/>
                </a:lnTo>
                <a:lnTo>
                  <a:pt x="20" y="86"/>
                </a:lnTo>
                <a:lnTo>
                  <a:pt x="20" y="85"/>
                </a:lnTo>
                <a:lnTo>
                  <a:pt x="20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2" y="85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2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3" y="84"/>
                </a:lnTo>
                <a:lnTo>
                  <a:pt x="24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4" y="83"/>
                </a:lnTo>
                <a:lnTo>
                  <a:pt x="23" y="82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1" y="79"/>
                </a:lnTo>
                <a:lnTo>
                  <a:pt x="20" y="77"/>
                </a:lnTo>
                <a:lnTo>
                  <a:pt x="19" y="76"/>
                </a:lnTo>
                <a:lnTo>
                  <a:pt x="19" y="75"/>
                </a:lnTo>
                <a:lnTo>
                  <a:pt x="18" y="72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9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7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7" y="66"/>
                </a:lnTo>
                <a:lnTo>
                  <a:pt x="17" y="66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5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2"/>
                </a:lnTo>
                <a:lnTo>
                  <a:pt x="17" y="62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9"/>
                </a:lnTo>
                <a:lnTo>
                  <a:pt x="17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6" y="57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4"/>
                </a:lnTo>
                <a:lnTo>
                  <a:pt x="15" y="54"/>
                </a:lnTo>
                <a:lnTo>
                  <a:pt x="15" y="54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4" y="52"/>
                </a:lnTo>
                <a:lnTo>
                  <a:pt x="14" y="52"/>
                </a:lnTo>
                <a:lnTo>
                  <a:pt x="13" y="51"/>
                </a:lnTo>
                <a:lnTo>
                  <a:pt x="13" y="50"/>
                </a:lnTo>
                <a:lnTo>
                  <a:pt x="12" y="50"/>
                </a:lnTo>
                <a:lnTo>
                  <a:pt x="8" y="45"/>
                </a:lnTo>
                <a:lnTo>
                  <a:pt x="5" y="42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3" y="41"/>
                </a:lnTo>
                <a:lnTo>
                  <a:pt x="3" y="40"/>
                </a:lnTo>
                <a:lnTo>
                  <a:pt x="1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3"/>
                </a:lnTo>
                <a:lnTo>
                  <a:pt x="0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2" y="26"/>
                </a:lnTo>
                <a:lnTo>
                  <a:pt x="2" y="22"/>
                </a:lnTo>
                <a:lnTo>
                  <a:pt x="2" y="21"/>
                </a:lnTo>
                <a:lnTo>
                  <a:pt x="3" y="16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3" y="8"/>
                </a:lnTo>
                <a:lnTo>
                  <a:pt x="3" y="9"/>
                </a:lnTo>
                <a:lnTo>
                  <a:pt x="4" y="9"/>
                </a:lnTo>
                <a:lnTo>
                  <a:pt x="5" y="11"/>
                </a:lnTo>
                <a:lnTo>
                  <a:pt x="5" y="11"/>
                </a:lnTo>
                <a:lnTo>
                  <a:pt x="5" y="13"/>
                </a:lnTo>
                <a:lnTo>
                  <a:pt x="6" y="14"/>
                </a:lnTo>
                <a:lnTo>
                  <a:pt x="7" y="15"/>
                </a:lnTo>
                <a:lnTo>
                  <a:pt x="8" y="15"/>
                </a:lnTo>
                <a:lnTo>
                  <a:pt x="8" y="16"/>
                </a:lnTo>
                <a:lnTo>
                  <a:pt x="8" y="16"/>
                </a:lnTo>
                <a:lnTo>
                  <a:pt x="8" y="17"/>
                </a:lnTo>
                <a:lnTo>
                  <a:pt x="9" y="17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0" y="21"/>
                </a:lnTo>
                <a:lnTo>
                  <a:pt x="12" y="22"/>
                </a:lnTo>
                <a:lnTo>
                  <a:pt x="12" y="22"/>
                </a:lnTo>
                <a:lnTo>
                  <a:pt x="13" y="23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2"/>
                </a:lnTo>
                <a:lnTo>
                  <a:pt x="15" y="21"/>
                </a:lnTo>
                <a:lnTo>
                  <a:pt x="16" y="21"/>
                </a:lnTo>
                <a:lnTo>
                  <a:pt x="15" y="20"/>
                </a:lnTo>
                <a:lnTo>
                  <a:pt x="15" y="19"/>
                </a:lnTo>
                <a:lnTo>
                  <a:pt x="15" y="18"/>
                </a:lnTo>
                <a:lnTo>
                  <a:pt x="15" y="18"/>
                </a:lnTo>
                <a:lnTo>
                  <a:pt x="15" y="17"/>
                </a:lnTo>
                <a:lnTo>
                  <a:pt x="15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5" y="14"/>
                </a:lnTo>
                <a:lnTo>
                  <a:pt x="15" y="14"/>
                </a:lnTo>
                <a:lnTo>
                  <a:pt x="15" y="12"/>
                </a:lnTo>
                <a:lnTo>
                  <a:pt x="15" y="12"/>
                </a:lnTo>
                <a:lnTo>
                  <a:pt x="15" y="11"/>
                </a:lnTo>
                <a:lnTo>
                  <a:pt x="15" y="11"/>
                </a:lnTo>
                <a:lnTo>
                  <a:pt x="15" y="11"/>
                </a:lnTo>
                <a:lnTo>
                  <a:pt x="15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7" y="6"/>
                </a:lnTo>
                <a:lnTo>
                  <a:pt x="17" y="5"/>
                </a:lnTo>
                <a:lnTo>
                  <a:pt x="17" y="5"/>
                </a:lnTo>
                <a:lnTo>
                  <a:pt x="18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20" y="4"/>
                </a:lnTo>
                <a:lnTo>
                  <a:pt x="20" y="4"/>
                </a:lnTo>
                <a:lnTo>
                  <a:pt x="20" y="2"/>
                </a:lnTo>
                <a:lnTo>
                  <a:pt x="20" y="2"/>
                </a:lnTo>
                <a:lnTo>
                  <a:pt x="21" y="2"/>
                </a:lnTo>
                <a:lnTo>
                  <a:pt x="21" y="1"/>
                </a:lnTo>
                <a:lnTo>
                  <a:pt x="22" y="1"/>
                </a:lnTo>
                <a:lnTo>
                  <a:pt x="22" y="1"/>
                </a:lnTo>
                <a:lnTo>
                  <a:pt x="23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8" y="1"/>
                </a:lnTo>
                <a:lnTo>
                  <a:pt x="29" y="1"/>
                </a:lnTo>
                <a:lnTo>
                  <a:pt x="29" y="1"/>
                </a:lnTo>
                <a:lnTo>
                  <a:pt x="29" y="1"/>
                </a:lnTo>
                <a:lnTo>
                  <a:pt x="30" y="1"/>
                </a:lnTo>
                <a:lnTo>
                  <a:pt x="30" y="1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2" y="1"/>
                </a:lnTo>
                <a:lnTo>
                  <a:pt x="33" y="1"/>
                </a:lnTo>
                <a:lnTo>
                  <a:pt x="35" y="1"/>
                </a:lnTo>
                <a:lnTo>
                  <a:pt x="36" y="1"/>
                </a:lnTo>
                <a:lnTo>
                  <a:pt x="37" y="1"/>
                </a:lnTo>
                <a:lnTo>
                  <a:pt x="41" y="0"/>
                </a:lnTo>
                <a:lnTo>
                  <a:pt x="44" y="0"/>
                </a:lnTo>
                <a:lnTo>
                  <a:pt x="47" y="1"/>
                </a:lnTo>
                <a:lnTo>
                  <a:pt x="49" y="2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4" y="3"/>
                </a:lnTo>
                <a:lnTo>
                  <a:pt x="54" y="4"/>
                </a:lnTo>
                <a:lnTo>
                  <a:pt x="54" y="4"/>
                </a:lnTo>
                <a:lnTo>
                  <a:pt x="54" y="5"/>
                </a:lnTo>
                <a:lnTo>
                  <a:pt x="54" y="5"/>
                </a:lnTo>
                <a:lnTo>
                  <a:pt x="55" y="5"/>
                </a:lnTo>
                <a:lnTo>
                  <a:pt x="55" y="5"/>
                </a:lnTo>
                <a:lnTo>
                  <a:pt x="56" y="6"/>
                </a:lnTo>
                <a:lnTo>
                  <a:pt x="56" y="6"/>
                </a:lnTo>
                <a:lnTo>
                  <a:pt x="58" y="7"/>
                </a:lnTo>
                <a:lnTo>
                  <a:pt x="58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8"/>
                </a:lnTo>
                <a:lnTo>
                  <a:pt x="61" y="8"/>
                </a:lnTo>
                <a:lnTo>
                  <a:pt x="62" y="8"/>
                </a:lnTo>
                <a:lnTo>
                  <a:pt x="63" y="9"/>
                </a:lnTo>
                <a:lnTo>
                  <a:pt x="66" y="11"/>
                </a:lnTo>
                <a:lnTo>
                  <a:pt x="66" y="11"/>
                </a:lnTo>
                <a:lnTo>
                  <a:pt x="67" y="11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9" y="11"/>
                </a:lnTo>
                <a:lnTo>
                  <a:pt x="70" y="11"/>
                </a:lnTo>
                <a:lnTo>
                  <a:pt x="70" y="11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3"/>
                </a:lnTo>
                <a:lnTo>
                  <a:pt x="74" y="15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0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5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6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3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5" y="18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7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1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3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6" y="17"/>
                </a:lnTo>
                <a:lnTo>
                  <a:pt x="97" y="17"/>
                </a:lnTo>
                <a:lnTo>
                  <a:pt x="97" y="17"/>
                </a:lnTo>
                <a:lnTo>
                  <a:pt x="97" y="17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7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8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99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0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4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3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5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6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7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8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09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0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1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10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2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6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8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7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7"/>
                </a:lnTo>
                <a:lnTo>
                  <a:pt x="118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19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1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2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5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3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4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6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7" y="4"/>
                </a:lnTo>
                <a:lnTo>
                  <a:pt x="128" y="4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8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7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29" y="8"/>
                </a:lnTo>
                <a:lnTo>
                  <a:pt x="130" y="8"/>
                </a:lnTo>
                <a:lnTo>
                  <a:pt x="131" y="8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2" y="7"/>
                </a:lnTo>
                <a:lnTo>
                  <a:pt x="133" y="7"/>
                </a:lnTo>
                <a:lnTo>
                  <a:pt x="133" y="7"/>
                </a:lnTo>
                <a:lnTo>
                  <a:pt x="133" y="7"/>
                </a:lnTo>
                <a:lnTo>
                  <a:pt x="133" y="7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3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4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5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7" y="8"/>
                </a:lnTo>
                <a:lnTo>
                  <a:pt x="138" y="8"/>
                </a:lnTo>
                <a:lnTo>
                  <a:pt x="138" y="8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8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9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39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1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2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3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4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5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6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2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3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0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4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7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8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8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0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2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3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69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5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70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6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7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69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8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29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3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0"/>
                </a:lnTo>
                <a:lnTo>
                  <a:pt x="175" y="31"/>
                </a:lnTo>
                <a:lnTo>
                  <a:pt x="175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0"/>
                </a:lnTo>
                <a:lnTo>
                  <a:pt x="181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2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3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4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5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7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0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5" y="28"/>
                </a:lnTo>
                <a:lnTo>
                  <a:pt x="196" y="28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7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8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6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29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0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6" y="32"/>
                </a:lnTo>
                <a:lnTo>
                  <a:pt x="196" y="32"/>
                </a:lnTo>
                <a:lnTo>
                  <a:pt x="196" y="33"/>
                </a:lnTo>
                <a:lnTo>
                  <a:pt x="196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4"/>
                </a:lnTo>
                <a:lnTo>
                  <a:pt x="197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4"/>
                </a:lnTo>
                <a:lnTo>
                  <a:pt x="199" y="35"/>
                </a:lnTo>
                <a:lnTo>
                  <a:pt x="200" y="35"/>
                </a:lnTo>
                <a:lnTo>
                  <a:pt x="200" y="35"/>
                </a:lnTo>
                <a:lnTo>
                  <a:pt x="200" y="35"/>
                </a:lnTo>
                <a:lnTo>
                  <a:pt x="200" y="35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199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6"/>
                </a:lnTo>
                <a:lnTo>
                  <a:pt x="200" y="37"/>
                </a:lnTo>
                <a:lnTo>
                  <a:pt x="200" y="37"/>
                </a:lnTo>
                <a:lnTo>
                  <a:pt x="200" y="38"/>
                </a:lnTo>
                <a:lnTo>
                  <a:pt x="200" y="38"/>
                </a:lnTo>
                <a:lnTo>
                  <a:pt x="200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0" y="39"/>
                </a:lnTo>
                <a:lnTo>
                  <a:pt x="200" y="39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0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2" y="40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39"/>
                </a:lnTo>
                <a:lnTo>
                  <a:pt x="202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40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4" y="40"/>
                </a:lnTo>
                <a:lnTo>
                  <a:pt x="205" y="40"/>
                </a:lnTo>
                <a:lnTo>
                  <a:pt x="205" y="40"/>
                </a:lnTo>
                <a:lnTo>
                  <a:pt x="205" y="40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5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6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9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7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8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39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09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0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1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3"/>
                </a:lnTo>
                <a:lnTo>
                  <a:pt x="210" y="44"/>
                </a:lnTo>
                <a:lnTo>
                  <a:pt x="210" y="44"/>
                </a:lnTo>
                <a:lnTo>
                  <a:pt x="210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1" y="45"/>
                </a:lnTo>
                <a:lnTo>
                  <a:pt x="212" y="45"/>
                </a:lnTo>
                <a:lnTo>
                  <a:pt x="212" y="45"/>
                </a:lnTo>
                <a:lnTo>
                  <a:pt x="212" y="45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3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9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4" y="48"/>
                </a:lnTo>
                <a:lnTo>
                  <a:pt x="215" y="48"/>
                </a:lnTo>
                <a:lnTo>
                  <a:pt x="215" y="48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5" y="47"/>
                </a:lnTo>
                <a:lnTo>
                  <a:pt x="216" y="47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6"/>
                </a:lnTo>
                <a:lnTo>
                  <a:pt x="216" y="45"/>
                </a:lnTo>
                <a:lnTo>
                  <a:pt x="216" y="45"/>
                </a:lnTo>
                <a:lnTo>
                  <a:pt x="216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5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3"/>
                </a:lnTo>
                <a:lnTo>
                  <a:pt x="217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3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8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19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0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2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1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1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2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0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1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2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3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5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6"/>
                </a:lnTo>
                <a:lnTo>
                  <a:pt x="224" y="47"/>
                </a:lnTo>
                <a:lnTo>
                  <a:pt x="224" y="47"/>
                </a:lnTo>
                <a:lnTo>
                  <a:pt x="224" y="47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4" y="48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5" y="49"/>
                </a:lnTo>
                <a:lnTo>
                  <a:pt x="226" y="49"/>
                </a:lnTo>
                <a:lnTo>
                  <a:pt x="226" y="50"/>
                </a:lnTo>
                <a:lnTo>
                  <a:pt x="226" y="50"/>
                </a:lnTo>
                <a:lnTo>
                  <a:pt x="226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1"/>
                </a:lnTo>
                <a:lnTo>
                  <a:pt x="225" y="52"/>
                </a:lnTo>
                <a:lnTo>
                  <a:pt x="226" y="52"/>
                </a:lnTo>
                <a:lnTo>
                  <a:pt x="226" y="52"/>
                </a:lnTo>
                <a:lnTo>
                  <a:pt x="226" y="52"/>
                </a:lnTo>
                <a:lnTo>
                  <a:pt x="226" y="53"/>
                </a:lnTo>
                <a:lnTo>
                  <a:pt x="226" y="53"/>
                </a:lnTo>
                <a:lnTo>
                  <a:pt x="226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3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5"/>
                </a:lnTo>
                <a:lnTo>
                  <a:pt x="225" y="55"/>
                </a:lnTo>
                <a:lnTo>
                  <a:pt x="225" y="55"/>
                </a:lnTo>
                <a:lnTo>
                  <a:pt x="225" y="56"/>
                </a:lnTo>
                <a:lnTo>
                  <a:pt x="225" y="56"/>
                </a:lnTo>
                <a:lnTo>
                  <a:pt x="226" y="56"/>
                </a:lnTo>
                <a:lnTo>
                  <a:pt x="226" y="56"/>
                </a:lnTo>
                <a:lnTo>
                  <a:pt x="226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6"/>
                </a:lnTo>
                <a:lnTo>
                  <a:pt x="227" y="55"/>
                </a:lnTo>
                <a:lnTo>
                  <a:pt x="227" y="55"/>
                </a:lnTo>
                <a:lnTo>
                  <a:pt x="228" y="55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7" y="57"/>
                </a:lnTo>
                <a:lnTo>
                  <a:pt x="227" y="57"/>
                </a:lnTo>
                <a:lnTo>
                  <a:pt x="227" y="57"/>
                </a:lnTo>
                <a:lnTo>
                  <a:pt x="227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8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8" y="59"/>
                </a:lnTo>
                <a:lnTo>
                  <a:pt x="229" y="59"/>
                </a:lnTo>
                <a:lnTo>
                  <a:pt x="229" y="59"/>
                </a:lnTo>
                <a:lnTo>
                  <a:pt x="229" y="59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0"/>
                </a:lnTo>
                <a:lnTo>
                  <a:pt x="230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1" y="61"/>
                </a:lnTo>
                <a:lnTo>
                  <a:pt x="230" y="61"/>
                </a:lnTo>
                <a:lnTo>
                  <a:pt x="230" y="61"/>
                </a:lnTo>
                <a:lnTo>
                  <a:pt x="230" y="61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1"/>
                </a:lnTo>
                <a:lnTo>
                  <a:pt x="230" y="61"/>
                </a:lnTo>
                <a:lnTo>
                  <a:pt x="230" y="61"/>
                </a:lnTo>
                <a:lnTo>
                  <a:pt x="229" y="61"/>
                </a:lnTo>
                <a:lnTo>
                  <a:pt x="229" y="61"/>
                </a:lnTo>
                <a:lnTo>
                  <a:pt x="229" y="61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9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1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2"/>
                </a:lnTo>
                <a:lnTo>
                  <a:pt x="228" y="63"/>
                </a:lnTo>
                <a:lnTo>
                  <a:pt x="228" y="63"/>
                </a:lnTo>
                <a:lnTo>
                  <a:pt x="229" y="63"/>
                </a:lnTo>
                <a:lnTo>
                  <a:pt x="229" y="63"/>
                </a:lnTo>
                <a:lnTo>
                  <a:pt x="229" y="63"/>
                </a:lnTo>
                <a:lnTo>
                  <a:pt x="229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0" y="62"/>
                </a:lnTo>
                <a:lnTo>
                  <a:pt x="231" y="62"/>
                </a:lnTo>
                <a:lnTo>
                  <a:pt x="231" y="62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3"/>
                </a:lnTo>
                <a:lnTo>
                  <a:pt x="231" y="64"/>
                </a:lnTo>
                <a:lnTo>
                  <a:pt x="231" y="64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5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7"/>
                </a:lnTo>
                <a:lnTo>
                  <a:pt x="231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7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3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4" y="70"/>
                </a:lnTo>
                <a:lnTo>
                  <a:pt x="233" y="70"/>
                </a:lnTo>
                <a:lnTo>
                  <a:pt x="233" y="70"/>
                </a:lnTo>
                <a:lnTo>
                  <a:pt x="233" y="71"/>
                </a:lnTo>
                <a:lnTo>
                  <a:pt x="233" y="71"/>
                </a:lnTo>
                <a:lnTo>
                  <a:pt x="233" y="72"/>
                </a:lnTo>
                <a:lnTo>
                  <a:pt x="233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5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3" y="74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3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2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3"/>
                </a:lnTo>
                <a:lnTo>
                  <a:pt x="231" y="74"/>
                </a:lnTo>
                <a:lnTo>
                  <a:pt x="231" y="74"/>
                </a:lnTo>
                <a:lnTo>
                  <a:pt x="231" y="74"/>
                </a:lnTo>
                <a:lnTo>
                  <a:pt x="231" y="74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6"/>
                </a:lnTo>
                <a:lnTo>
                  <a:pt x="231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8"/>
                </a:lnTo>
                <a:lnTo>
                  <a:pt x="232" y="78"/>
                </a:lnTo>
                <a:lnTo>
                  <a:pt x="232" y="78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2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79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0"/>
                </a:lnTo>
                <a:lnTo>
                  <a:pt x="233" y="81"/>
                </a:lnTo>
                <a:lnTo>
                  <a:pt x="233" y="81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2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3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4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5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5" y="87"/>
                </a:lnTo>
                <a:lnTo>
                  <a:pt x="234" y="87"/>
                </a:lnTo>
                <a:lnTo>
                  <a:pt x="234" y="87"/>
                </a:lnTo>
                <a:lnTo>
                  <a:pt x="234" y="88"/>
                </a:lnTo>
                <a:lnTo>
                  <a:pt x="234" y="88"/>
                </a:lnTo>
                <a:lnTo>
                  <a:pt x="234" y="88"/>
                </a:lnTo>
                <a:lnTo>
                  <a:pt x="234" y="88"/>
                </a:lnTo>
                <a:lnTo>
                  <a:pt x="234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89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0"/>
                </a:lnTo>
                <a:lnTo>
                  <a:pt x="233" y="91"/>
                </a:lnTo>
                <a:lnTo>
                  <a:pt x="233" y="91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2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4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6"/>
                </a:lnTo>
                <a:lnTo>
                  <a:pt x="233" y="96"/>
                </a:lnTo>
                <a:lnTo>
                  <a:pt x="233" y="96"/>
                </a:lnTo>
                <a:lnTo>
                  <a:pt x="233" y="97"/>
                </a:ln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3" y="98"/>
                </a:lnTo>
                <a:lnTo>
                  <a:pt x="233" y="98"/>
                </a:lnTo>
                <a:lnTo>
                  <a:pt x="233" y="100"/>
                </a:lnTo>
                <a:lnTo>
                  <a:pt x="233" y="100"/>
                </a:lnTo>
                <a:lnTo>
                  <a:pt x="233" y="100"/>
                </a:lnTo>
                <a:lnTo>
                  <a:pt x="233" y="101"/>
                </a:lnTo>
                <a:lnTo>
                  <a:pt x="232" y="103"/>
                </a:lnTo>
                <a:lnTo>
                  <a:pt x="232" y="103"/>
                </a:lnTo>
                <a:lnTo>
                  <a:pt x="232" y="104"/>
                </a:lnTo>
                <a:lnTo>
                  <a:pt x="232" y="104"/>
                </a:lnTo>
                <a:lnTo>
                  <a:pt x="232" y="105"/>
                </a:lnTo>
                <a:lnTo>
                  <a:pt x="232" y="105"/>
                </a:lnTo>
                <a:lnTo>
                  <a:pt x="232" y="105"/>
                </a:lnTo>
                <a:lnTo>
                  <a:pt x="231" y="107"/>
                </a:lnTo>
                <a:lnTo>
                  <a:pt x="231" y="107"/>
                </a:lnTo>
                <a:lnTo>
                  <a:pt x="231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7"/>
                </a:lnTo>
                <a:lnTo>
                  <a:pt x="228" y="107"/>
                </a:lnTo>
                <a:lnTo>
                  <a:pt x="228" y="107"/>
                </a:lnTo>
                <a:lnTo>
                  <a:pt x="227" y="107"/>
                </a:lnTo>
                <a:lnTo>
                  <a:pt x="225" y="107"/>
                </a:lnTo>
                <a:lnTo>
                  <a:pt x="225" y="107"/>
                </a:lnTo>
                <a:lnTo>
                  <a:pt x="223" y="107"/>
                </a:lnTo>
                <a:lnTo>
                  <a:pt x="221" y="107"/>
                </a:lnTo>
                <a:lnTo>
                  <a:pt x="221" y="109"/>
                </a:lnTo>
                <a:lnTo>
                  <a:pt x="220" y="110"/>
                </a:lnTo>
                <a:lnTo>
                  <a:pt x="220" y="110"/>
                </a:lnTo>
                <a:lnTo>
                  <a:pt x="220" y="110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2"/>
                </a:lnTo>
                <a:lnTo>
                  <a:pt x="219" y="113"/>
                </a:lnTo>
                <a:lnTo>
                  <a:pt x="219" y="113"/>
                </a:lnTo>
                <a:lnTo>
                  <a:pt x="219" y="113"/>
                </a:lnTo>
                <a:lnTo>
                  <a:pt x="219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4"/>
                </a:lnTo>
                <a:lnTo>
                  <a:pt x="221" y="114"/>
                </a:lnTo>
                <a:lnTo>
                  <a:pt x="221" y="114"/>
                </a:lnTo>
                <a:lnTo>
                  <a:pt x="221" y="114"/>
                </a:lnTo>
                <a:lnTo>
                  <a:pt x="222" y="114"/>
                </a:lnTo>
                <a:lnTo>
                  <a:pt x="222" y="114"/>
                </a:lnTo>
                <a:lnTo>
                  <a:pt x="223" y="114"/>
                </a:lnTo>
                <a:lnTo>
                  <a:pt x="223" y="115"/>
                </a:lnTo>
                <a:lnTo>
                  <a:pt x="224" y="115"/>
                </a:lnTo>
                <a:lnTo>
                  <a:pt x="224" y="115"/>
                </a:lnTo>
                <a:lnTo>
                  <a:pt x="224" y="116"/>
                </a:lnTo>
                <a:lnTo>
                  <a:pt x="224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7" y="117"/>
                </a:lnTo>
                <a:lnTo>
                  <a:pt x="230" y="117"/>
                </a:lnTo>
                <a:lnTo>
                  <a:pt x="229" y="117"/>
                </a:lnTo>
                <a:lnTo>
                  <a:pt x="230" y="117"/>
                </a:lnTo>
                <a:lnTo>
                  <a:pt x="230" y="117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8"/>
                </a:lnTo>
                <a:lnTo>
                  <a:pt x="230" y="119"/>
                </a:lnTo>
                <a:lnTo>
                  <a:pt x="231" y="119"/>
                </a:lnTo>
                <a:lnTo>
                  <a:pt x="231" y="120"/>
                </a:lnTo>
                <a:lnTo>
                  <a:pt x="231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1"/>
                </a:lnTo>
                <a:lnTo>
                  <a:pt x="233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5" y="125"/>
                </a:lnTo>
                <a:lnTo>
                  <a:pt x="236" y="125"/>
                </a:lnTo>
                <a:lnTo>
                  <a:pt x="241" y="131"/>
                </a:lnTo>
                <a:lnTo>
                  <a:pt x="243" y="132"/>
                </a:lnTo>
                <a:lnTo>
                  <a:pt x="245" y="133"/>
                </a:lnTo>
                <a:lnTo>
                  <a:pt x="245" y="133"/>
                </a:lnTo>
                <a:lnTo>
                  <a:pt x="247" y="134"/>
                </a:lnTo>
                <a:lnTo>
                  <a:pt x="247" y="134"/>
                </a:lnTo>
                <a:lnTo>
                  <a:pt x="248" y="134"/>
                </a:lnTo>
                <a:lnTo>
                  <a:pt x="248" y="134"/>
                </a:lnTo>
                <a:lnTo>
                  <a:pt x="248" y="135"/>
                </a:lnTo>
                <a:lnTo>
                  <a:pt x="249" y="135"/>
                </a:lnTo>
                <a:lnTo>
                  <a:pt x="249" y="135"/>
                </a:lnTo>
                <a:lnTo>
                  <a:pt x="250" y="135"/>
                </a:lnTo>
                <a:lnTo>
                  <a:pt x="250" y="136"/>
                </a:lnTo>
                <a:lnTo>
                  <a:pt x="251" y="136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lnTo>
                  <a:pt x="254" y="138"/>
                </a:lnTo>
                <a:lnTo>
                  <a:pt x="255" y="139"/>
                </a:lnTo>
                <a:lnTo>
                  <a:pt x="255" y="139"/>
                </a:lnTo>
                <a:lnTo>
                  <a:pt x="255" y="139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0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1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6" y="142"/>
                </a:lnTo>
                <a:lnTo>
                  <a:pt x="256" y="142"/>
                </a:lnTo>
                <a:lnTo>
                  <a:pt x="256" y="142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6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3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7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5"/>
                </a:lnTo>
                <a:lnTo>
                  <a:pt x="258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6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7"/>
                </a:lnTo>
                <a:lnTo>
                  <a:pt x="258" y="148"/>
                </a:lnTo>
                <a:lnTo>
                  <a:pt x="258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8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3"/>
                </a:lnTo>
                <a:lnTo>
                  <a:pt x="259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3"/>
                </a:lnTo>
                <a:lnTo>
                  <a:pt x="260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4"/>
                </a:lnTo>
                <a:lnTo>
                  <a:pt x="261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5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5" y="156"/>
                </a:lnTo>
                <a:lnTo>
                  <a:pt x="265" y="156"/>
                </a:lnTo>
                <a:lnTo>
                  <a:pt x="266" y="155"/>
                </a:lnTo>
                <a:lnTo>
                  <a:pt x="268" y="157"/>
                </a:lnTo>
                <a:lnTo>
                  <a:pt x="270" y="160"/>
                </a:lnTo>
                <a:lnTo>
                  <a:pt x="269" y="160"/>
                </a:lnTo>
                <a:lnTo>
                  <a:pt x="269" y="161"/>
                </a:lnTo>
                <a:lnTo>
                  <a:pt x="267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3"/>
                </a:lnTo>
                <a:lnTo>
                  <a:pt x="266" y="164"/>
                </a:lnTo>
                <a:lnTo>
                  <a:pt x="267" y="164"/>
                </a:lnTo>
                <a:lnTo>
                  <a:pt x="267" y="165"/>
                </a:lnTo>
                <a:lnTo>
                  <a:pt x="268" y="166"/>
                </a:lnTo>
                <a:lnTo>
                  <a:pt x="269" y="166"/>
                </a:lnTo>
                <a:lnTo>
                  <a:pt x="272" y="166"/>
                </a:lnTo>
                <a:lnTo>
                  <a:pt x="272" y="166"/>
                </a:lnTo>
                <a:lnTo>
                  <a:pt x="272" y="166"/>
                </a:lnTo>
                <a:lnTo>
                  <a:pt x="275" y="168"/>
                </a:lnTo>
                <a:lnTo>
                  <a:pt x="277" y="169"/>
                </a:lnTo>
                <a:lnTo>
                  <a:pt x="278" y="169"/>
                </a:lnTo>
                <a:lnTo>
                  <a:pt x="281" y="171"/>
                </a:lnTo>
                <a:lnTo>
                  <a:pt x="281" y="171"/>
                </a:lnTo>
                <a:lnTo>
                  <a:pt x="282" y="172"/>
                </a:lnTo>
                <a:lnTo>
                  <a:pt x="284" y="173"/>
                </a:lnTo>
                <a:lnTo>
                  <a:pt x="285" y="174"/>
                </a:lnTo>
                <a:lnTo>
                  <a:pt x="286" y="174"/>
                </a:lnTo>
                <a:lnTo>
                  <a:pt x="286" y="174"/>
                </a:lnTo>
                <a:lnTo>
                  <a:pt x="286" y="174"/>
                </a:lnTo>
                <a:lnTo>
                  <a:pt x="286" y="174"/>
                </a:lnTo>
                <a:lnTo>
                  <a:pt x="287" y="175"/>
                </a:lnTo>
                <a:lnTo>
                  <a:pt x="288" y="175"/>
                </a:lnTo>
                <a:lnTo>
                  <a:pt x="288" y="175"/>
                </a:lnTo>
                <a:lnTo>
                  <a:pt x="288" y="175"/>
                </a:lnTo>
                <a:lnTo>
                  <a:pt x="289" y="176"/>
                </a:lnTo>
                <a:lnTo>
                  <a:pt x="289" y="176"/>
                </a:lnTo>
                <a:lnTo>
                  <a:pt x="290" y="176"/>
                </a:lnTo>
                <a:lnTo>
                  <a:pt x="291" y="177"/>
                </a:lnTo>
                <a:lnTo>
                  <a:pt x="291" y="178"/>
                </a:lnTo>
                <a:lnTo>
                  <a:pt x="291" y="178"/>
                </a:lnTo>
                <a:lnTo>
                  <a:pt x="292" y="180"/>
                </a:lnTo>
                <a:lnTo>
                  <a:pt x="292" y="180"/>
                </a:lnTo>
                <a:lnTo>
                  <a:pt x="292" y="181"/>
                </a:lnTo>
                <a:lnTo>
                  <a:pt x="295" y="183"/>
                </a:lnTo>
                <a:lnTo>
                  <a:pt x="295" y="185"/>
                </a:lnTo>
                <a:lnTo>
                  <a:pt x="296" y="185"/>
                </a:lnTo>
                <a:lnTo>
                  <a:pt x="295" y="185"/>
                </a:lnTo>
                <a:lnTo>
                  <a:pt x="295" y="185"/>
                </a:lnTo>
                <a:lnTo>
                  <a:pt x="293" y="186"/>
                </a:lnTo>
                <a:lnTo>
                  <a:pt x="293" y="186"/>
                </a:lnTo>
                <a:lnTo>
                  <a:pt x="293" y="186"/>
                </a:lnTo>
                <a:lnTo>
                  <a:pt x="292" y="188"/>
                </a:lnTo>
                <a:lnTo>
                  <a:pt x="289" y="189"/>
                </a:lnTo>
                <a:lnTo>
                  <a:pt x="289" y="189"/>
                </a:lnTo>
                <a:lnTo>
                  <a:pt x="288" y="190"/>
                </a:lnTo>
                <a:lnTo>
                  <a:pt x="288" y="190"/>
                </a:lnTo>
                <a:lnTo>
                  <a:pt x="286" y="191"/>
                </a:lnTo>
                <a:lnTo>
                  <a:pt x="286" y="192"/>
                </a:lnTo>
                <a:lnTo>
                  <a:pt x="286" y="192"/>
                </a:lnTo>
                <a:lnTo>
                  <a:pt x="284" y="193"/>
                </a:lnTo>
                <a:lnTo>
                  <a:pt x="283" y="193"/>
                </a:lnTo>
                <a:lnTo>
                  <a:pt x="282" y="194"/>
                </a:lnTo>
                <a:lnTo>
                  <a:pt x="281" y="196"/>
                </a:lnTo>
                <a:lnTo>
                  <a:pt x="280" y="197"/>
                </a:lnTo>
                <a:lnTo>
                  <a:pt x="279" y="199"/>
                </a:lnTo>
                <a:lnTo>
                  <a:pt x="278" y="200"/>
                </a:lnTo>
                <a:lnTo>
                  <a:pt x="278" y="200"/>
                </a:lnTo>
                <a:lnTo>
                  <a:pt x="278" y="201"/>
                </a:lnTo>
                <a:lnTo>
                  <a:pt x="277" y="201"/>
                </a:lnTo>
                <a:lnTo>
                  <a:pt x="276" y="202"/>
                </a:lnTo>
                <a:lnTo>
                  <a:pt x="276" y="202"/>
                </a:lnTo>
                <a:lnTo>
                  <a:pt x="276" y="203"/>
                </a:lnTo>
                <a:lnTo>
                  <a:pt x="275" y="205"/>
                </a:lnTo>
                <a:lnTo>
                  <a:pt x="275" y="205"/>
                </a:lnTo>
                <a:lnTo>
                  <a:pt x="274" y="206"/>
                </a:lnTo>
                <a:lnTo>
                  <a:pt x="274" y="207"/>
                </a:lnTo>
                <a:lnTo>
                  <a:pt x="273" y="207"/>
                </a:lnTo>
                <a:lnTo>
                  <a:pt x="272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2" y="207"/>
                </a:lnTo>
                <a:lnTo>
                  <a:pt x="271" y="207"/>
                </a:lnTo>
                <a:lnTo>
                  <a:pt x="271" y="207"/>
                </a:lnTo>
                <a:lnTo>
                  <a:pt x="271" y="207"/>
                </a:lnTo>
                <a:lnTo>
                  <a:pt x="271" y="206"/>
                </a:lnTo>
                <a:lnTo>
                  <a:pt x="271" y="207"/>
                </a:lnTo>
                <a:lnTo>
                  <a:pt x="271" y="207"/>
                </a:lnTo>
                <a:lnTo>
                  <a:pt x="270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9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8" y="207"/>
                </a:lnTo>
                <a:lnTo>
                  <a:pt x="267" y="207"/>
                </a:lnTo>
                <a:lnTo>
                  <a:pt x="267" y="207"/>
                </a:lnTo>
                <a:lnTo>
                  <a:pt x="267" y="207"/>
                </a:lnTo>
                <a:lnTo>
                  <a:pt x="267" y="207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6"/>
                </a:lnTo>
                <a:lnTo>
                  <a:pt x="266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5" y="204"/>
                </a:lnTo>
                <a:lnTo>
                  <a:pt x="265" y="204"/>
                </a:lnTo>
                <a:lnTo>
                  <a:pt x="265" y="204"/>
                </a:lnTo>
                <a:lnTo>
                  <a:pt x="265" y="204"/>
                </a:lnTo>
                <a:lnTo>
                  <a:pt x="265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3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4" y="202"/>
                </a:lnTo>
                <a:lnTo>
                  <a:pt x="263" y="202"/>
                </a:lnTo>
                <a:lnTo>
                  <a:pt x="263" y="202"/>
                </a:lnTo>
                <a:lnTo>
                  <a:pt x="263" y="202"/>
                </a:lnTo>
                <a:lnTo>
                  <a:pt x="262" y="202"/>
                </a:lnTo>
                <a:lnTo>
                  <a:pt x="262" y="202"/>
                </a:lnTo>
                <a:lnTo>
                  <a:pt x="262" y="202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2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3"/>
                </a:lnTo>
                <a:lnTo>
                  <a:pt x="261" y="202"/>
                </a:lnTo>
                <a:lnTo>
                  <a:pt x="261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60" y="202"/>
                </a:lnTo>
                <a:lnTo>
                  <a:pt x="259" y="20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6B154AFC-2163-5148-3E15-E10E90846F2F}"/>
              </a:ext>
            </a:extLst>
          </p:cNvPr>
          <p:cNvSpPr>
            <a:spLocks/>
          </p:cNvSpPr>
          <p:nvPr/>
        </p:nvSpPr>
        <p:spPr bwMode="auto">
          <a:xfrm>
            <a:off x="3425344" y="4567238"/>
            <a:ext cx="274637" cy="177800"/>
          </a:xfrm>
          <a:custGeom>
            <a:avLst/>
            <a:gdLst>
              <a:gd name="T0" fmla="*/ 8 w 173"/>
              <a:gd name="T1" fmla="*/ 50 h 112"/>
              <a:gd name="T2" fmla="*/ 11 w 173"/>
              <a:gd name="T3" fmla="*/ 47 h 112"/>
              <a:gd name="T4" fmla="*/ 11 w 173"/>
              <a:gd name="T5" fmla="*/ 45 h 112"/>
              <a:gd name="T6" fmla="*/ 12 w 173"/>
              <a:gd name="T7" fmla="*/ 41 h 112"/>
              <a:gd name="T8" fmla="*/ 14 w 173"/>
              <a:gd name="T9" fmla="*/ 40 h 112"/>
              <a:gd name="T10" fmla="*/ 20 w 173"/>
              <a:gd name="T11" fmla="*/ 39 h 112"/>
              <a:gd name="T12" fmla="*/ 23 w 173"/>
              <a:gd name="T13" fmla="*/ 39 h 112"/>
              <a:gd name="T14" fmla="*/ 25 w 173"/>
              <a:gd name="T15" fmla="*/ 31 h 112"/>
              <a:gd name="T16" fmla="*/ 30 w 173"/>
              <a:gd name="T17" fmla="*/ 30 h 112"/>
              <a:gd name="T18" fmla="*/ 34 w 173"/>
              <a:gd name="T19" fmla="*/ 28 h 112"/>
              <a:gd name="T20" fmla="*/ 43 w 173"/>
              <a:gd name="T21" fmla="*/ 24 h 112"/>
              <a:gd name="T22" fmla="*/ 47 w 173"/>
              <a:gd name="T23" fmla="*/ 22 h 112"/>
              <a:gd name="T24" fmla="*/ 49 w 173"/>
              <a:gd name="T25" fmla="*/ 18 h 112"/>
              <a:gd name="T26" fmla="*/ 49 w 173"/>
              <a:gd name="T27" fmla="*/ 13 h 112"/>
              <a:gd name="T28" fmla="*/ 62 w 173"/>
              <a:gd name="T29" fmla="*/ 19 h 112"/>
              <a:gd name="T30" fmla="*/ 73 w 173"/>
              <a:gd name="T31" fmla="*/ 20 h 112"/>
              <a:gd name="T32" fmla="*/ 83 w 173"/>
              <a:gd name="T33" fmla="*/ 13 h 112"/>
              <a:gd name="T34" fmla="*/ 94 w 173"/>
              <a:gd name="T35" fmla="*/ 13 h 112"/>
              <a:gd name="T36" fmla="*/ 90 w 173"/>
              <a:gd name="T37" fmla="*/ 7 h 112"/>
              <a:gd name="T38" fmla="*/ 107 w 173"/>
              <a:gd name="T39" fmla="*/ 4 h 112"/>
              <a:gd name="T40" fmla="*/ 98 w 173"/>
              <a:gd name="T41" fmla="*/ 18 h 112"/>
              <a:gd name="T42" fmla="*/ 102 w 173"/>
              <a:gd name="T43" fmla="*/ 22 h 112"/>
              <a:gd name="T44" fmla="*/ 113 w 173"/>
              <a:gd name="T45" fmla="*/ 26 h 112"/>
              <a:gd name="T46" fmla="*/ 129 w 173"/>
              <a:gd name="T47" fmla="*/ 25 h 112"/>
              <a:gd name="T48" fmla="*/ 139 w 173"/>
              <a:gd name="T49" fmla="*/ 26 h 112"/>
              <a:gd name="T50" fmla="*/ 151 w 173"/>
              <a:gd name="T51" fmla="*/ 20 h 112"/>
              <a:gd name="T52" fmla="*/ 167 w 173"/>
              <a:gd name="T53" fmla="*/ 36 h 112"/>
              <a:gd name="T54" fmla="*/ 168 w 173"/>
              <a:gd name="T55" fmla="*/ 37 h 112"/>
              <a:gd name="T56" fmla="*/ 169 w 173"/>
              <a:gd name="T57" fmla="*/ 37 h 112"/>
              <a:gd name="T58" fmla="*/ 170 w 173"/>
              <a:gd name="T59" fmla="*/ 37 h 112"/>
              <a:gd name="T60" fmla="*/ 172 w 173"/>
              <a:gd name="T61" fmla="*/ 37 h 112"/>
              <a:gd name="T62" fmla="*/ 172 w 173"/>
              <a:gd name="T63" fmla="*/ 39 h 112"/>
              <a:gd name="T64" fmla="*/ 173 w 173"/>
              <a:gd name="T65" fmla="*/ 40 h 112"/>
              <a:gd name="T66" fmla="*/ 173 w 173"/>
              <a:gd name="T67" fmla="*/ 44 h 112"/>
              <a:gd name="T68" fmla="*/ 168 w 173"/>
              <a:gd name="T69" fmla="*/ 46 h 112"/>
              <a:gd name="T70" fmla="*/ 162 w 173"/>
              <a:gd name="T71" fmla="*/ 50 h 112"/>
              <a:gd name="T72" fmla="*/ 157 w 173"/>
              <a:gd name="T73" fmla="*/ 55 h 112"/>
              <a:gd name="T74" fmla="*/ 142 w 173"/>
              <a:gd name="T75" fmla="*/ 51 h 112"/>
              <a:gd name="T76" fmla="*/ 128 w 173"/>
              <a:gd name="T77" fmla="*/ 48 h 112"/>
              <a:gd name="T78" fmla="*/ 125 w 173"/>
              <a:gd name="T79" fmla="*/ 61 h 112"/>
              <a:gd name="T80" fmla="*/ 118 w 173"/>
              <a:gd name="T81" fmla="*/ 62 h 112"/>
              <a:gd name="T82" fmla="*/ 112 w 173"/>
              <a:gd name="T83" fmla="*/ 66 h 112"/>
              <a:gd name="T84" fmla="*/ 97 w 173"/>
              <a:gd name="T85" fmla="*/ 81 h 112"/>
              <a:gd name="T86" fmla="*/ 116 w 173"/>
              <a:gd name="T87" fmla="*/ 108 h 112"/>
              <a:gd name="T88" fmla="*/ 96 w 173"/>
              <a:gd name="T89" fmla="*/ 102 h 112"/>
              <a:gd name="T90" fmla="*/ 76 w 173"/>
              <a:gd name="T91" fmla="*/ 94 h 112"/>
              <a:gd name="T92" fmla="*/ 62 w 173"/>
              <a:gd name="T93" fmla="*/ 88 h 112"/>
              <a:gd name="T94" fmla="*/ 53 w 173"/>
              <a:gd name="T95" fmla="*/ 89 h 112"/>
              <a:gd name="T96" fmla="*/ 45 w 173"/>
              <a:gd name="T97" fmla="*/ 89 h 112"/>
              <a:gd name="T98" fmla="*/ 43 w 173"/>
              <a:gd name="T99" fmla="*/ 89 h 112"/>
              <a:gd name="T100" fmla="*/ 42 w 173"/>
              <a:gd name="T101" fmla="*/ 89 h 112"/>
              <a:gd name="T102" fmla="*/ 40 w 173"/>
              <a:gd name="T103" fmla="*/ 89 h 112"/>
              <a:gd name="T104" fmla="*/ 39 w 173"/>
              <a:gd name="T105" fmla="*/ 88 h 112"/>
              <a:gd name="T106" fmla="*/ 37 w 173"/>
              <a:gd name="T107" fmla="*/ 88 h 112"/>
              <a:gd name="T108" fmla="*/ 35 w 173"/>
              <a:gd name="T109" fmla="*/ 88 h 112"/>
              <a:gd name="T110" fmla="*/ 33 w 173"/>
              <a:gd name="T111" fmla="*/ 88 h 112"/>
              <a:gd name="T112" fmla="*/ 32 w 173"/>
              <a:gd name="T113" fmla="*/ 87 h 112"/>
              <a:gd name="T114" fmla="*/ 30 w 173"/>
              <a:gd name="T115" fmla="*/ 87 h 112"/>
              <a:gd name="T116" fmla="*/ 29 w 173"/>
              <a:gd name="T117" fmla="*/ 86 h 112"/>
              <a:gd name="T118" fmla="*/ 26 w 173"/>
              <a:gd name="T119" fmla="*/ 85 h 112"/>
              <a:gd name="T120" fmla="*/ 23 w 173"/>
              <a:gd name="T121" fmla="*/ 82 h 112"/>
              <a:gd name="T122" fmla="*/ 19 w 173"/>
              <a:gd name="T123" fmla="*/ 78 h 112"/>
              <a:gd name="T124" fmla="*/ 4 w 173"/>
              <a:gd name="T125" fmla="*/ 6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3" h="112">
                <a:moveTo>
                  <a:pt x="1" y="61"/>
                </a:moveTo>
                <a:lnTo>
                  <a:pt x="1" y="60"/>
                </a:lnTo>
                <a:lnTo>
                  <a:pt x="2" y="59"/>
                </a:lnTo>
                <a:lnTo>
                  <a:pt x="2" y="59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8"/>
                </a:lnTo>
                <a:lnTo>
                  <a:pt x="2" y="57"/>
                </a:lnTo>
                <a:lnTo>
                  <a:pt x="2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7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3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5" y="58"/>
                </a:lnTo>
                <a:lnTo>
                  <a:pt x="5" y="58"/>
                </a:lnTo>
                <a:lnTo>
                  <a:pt x="5" y="56"/>
                </a:lnTo>
                <a:lnTo>
                  <a:pt x="5" y="56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6" y="54"/>
                </a:lnTo>
                <a:lnTo>
                  <a:pt x="6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7" y="53"/>
                </a:lnTo>
                <a:lnTo>
                  <a:pt x="7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3"/>
                </a:lnTo>
                <a:lnTo>
                  <a:pt x="8" y="52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1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8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9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1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6"/>
                </a:lnTo>
                <a:lnTo>
                  <a:pt x="10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4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1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3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1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2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39"/>
                </a:lnTo>
                <a:lnTo>
                  <a:pt x="13" y="40"/>
                </a:lnTo>
                <a:lnTo>
                  <a:pt x="13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5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1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9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8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5" y="35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30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7" y="29"/>
                </a:lnTo>
                <a:lnTo>
                  <a:pt x="27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29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29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2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3" y="29"/>
                </a:lnTo>
                <a:lnTo>
                  <a:pt x="34" y="29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5" y="27"/>
                </a:lnTo>
                <a:lnTo>
                  <a:pt x="35" y="27"/>
                </a:lnTo>
                <a:lnTo>
                  <a:pt x="35" y="27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6"/>
                </a:lnTo>
                <a:lnTo>
                  <a:pt x="35" y="25"/>
                </a:lnTo>
                <a:lnTo>
                  <a:pt x="36" y="25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3"/>
                </a:lnTo>
                <a:lnTo>
                  <a:pt x="36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7" y="23"/>
                </a:lnTo>
                <a:lnTo>
                  <a:pt x="38" y="23"/>
                </a:lnTo>
                <a:lnTo>
                  <a:pt x="38" y="23"/>
                </a:lnTo>
                <a:lnTo>
                  <a:pt x="38" y="23"/>
                </a:lnTo>
                <a:lnTo>
                  <a:pt x="38" y="23"/>
                </a:lnTo>
                <a:lnTo>
                  <a:pt x="38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39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1" y="25"/>
                </a:lnTo>
                <a:lnTo>
                  <a:pt x="41" y="25"/>
                </a:lnTo>
                <a:lnTo>
                  <a:pt x="41" y="25"/>
                </a:lnTo>
                <a:lnTo>
                  <a:pt x="42" y="25"/>
                </a:lnTo>
                <a:lnTo>
                  <a:pt x="42" y="25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2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5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7" y="21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8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50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7"/>
                </a:lnTo>
                <a:lnTo>
                  <a:pt x="49" y="17"/>
                </a:lnTo>
                <a:lnTo>
                  <a:pt x="49" y="17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9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7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8" y="16"/>
                </a:lnTo>
                <a:lnTo>
                  <a:pt x="49" y="16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4"/>
                </a:lnTo>
                <a:lnTo>
                  <a:pt x="49" y="13"/>
                </a:lnTo>
                <a:lnTo>
                  <a:pt x="49" y="13"/>
                </a:lnTo>
                <a:lnTo>
                  <a:pt x="49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0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1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4"/>
                </a:lnTo>
                <a:lnTo>
                  <a:pt x="53" y="14"/>
                </a:lnTo>
                <a:lnTo>
                  <a:pt x="53" y="14"/>
                </a:lnTo>
                <a:lnTo>
                  <a:pt x="54" y="14"/>
                </a:lnTo>
                <a:lnTo>
                  <a:pt x="54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lnTo>
                  <a:pt x="56" y="15"/>
                </a:lnTo>
                <a:lnTo>
                  <a:pt x="57" y="16"/>
                </a:lnTo>
                <a:lnTo>
                  <a:pt x="57" y="16"/>
                </a:lnTo>
                <a:lnTo>
                  <a:pt x="59" y="16"/>
                </a:lnTo>
                <a:lnTo>
                  <a:pt x="59" y="16"/>
                </a:lnTo>
                <a:lnTo>
                  <a:pt x="60" y="17"/>
                </a:lnTo>
                <a:lnTo>
                  <a:pt x="61" y="17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2" y="18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3" y="19"/>
                </a:lnTo>
                <a:lnTo>
                  <a:pt x="64" y="19"/>
                </a:lnTo>
                <a:lnTo>
                  <a:pt x="64" y="19"/>
                </a:lnTo>
                <a:lnTo>
                  <a:pt x="64" y="19"/>
                </a:lnTo>
                <a:lnTo>
                  <a:pt x="64" y="20"/>
                </a:lnTo>
                <a:lnTo>
                  <a:pt x="64" y="20"/>
                </a:lnTo>
                <a:lnTo>
                  <a:pt x="64" y="20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7" y="21"/>
                </a:lnTo>
                <a:lnTo>
                  <a:pt x="67" y="21"/>
                </a:lnTo>
                <a:lnTo>
                  <a:pt x="67" y="21"/>
                </a:lnTo>
                <a:lnTo>
                  <a:pt x="67" y="22"/>
                </a:lnTo>
                <a:lnTo>
                  <a:pt x="67" y="21"/>
                </a:lnTo>
                <a:lnTo>
                  <a:pt x="67" y="21"/>
                </a:lnTo>
                <a:lnTo>
                  <a:pt x="67" y="20"/>
                </a:lnTo>
                <a:lnTo>
                  <a:pt x="67" y="20"/>
                </a:lnTo>
                <a:lnTo>
                  <a:pt x="67" y="20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19"/>
                </a:lnTo>
                <a:lnTo>
                  <a:pt x="67" y="20"/>
                </a:lnTo>
                <a:lnTo>
                  <a:pt x="67" y="19"/>
                </a:lnTo>
                <a:lnTo>
                  <a:pt x="67" y="19"/>
                </a:lnTo>
                <a:lnTo>
                  <a:pt x="68" y="20"/>
                </a:lnTo>
                <a:lnTo>
                  <a:pt x="68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9" y="19"/>
                </a:lnTo>
                <a:lnTo>
                  <a:pt x="69" y="20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1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2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1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3" y="13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4"/>
                </a:lnTo>
                <a:lnTo>
                  <a:pt x="84" y="14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5" y="15"/>
                </a:lnTo>
                <a:lnTo>
                  <a:pt x="86" y="15"/>
                </a:lnTo>
                <a:lnTo>
                  <a:pt x="86" y="15"/>
                </a:lnTo>
                <a:lnTo>
                  <a:pt x="86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7" y="14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8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3"/>
                </a:lnTo>
                <a:lnTo>
                  <a:pt x="92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3"/>
                </a:lnTo>
                <a:lnTo>
                  <a:pt x="94" y="13"/>
                </a:lnTo>
                <a:lnTo>
                  <a:pt x="94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3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2" y="10"/>
                </a:lnTo>
                <a:lnTo>
                  <a:pt x="92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9"/>
                </a:lnTo>
                <a:lnTo>
                  <a:pt x="91" y="8"/>
                </a:lnTo>
                <a:lnTo>
                  <a:pt x="91" y="8"/>
                </a:lnTo>
                <a:lnTo>
                  <a:pt x="91" y="8"/>
                </a:lnTo>
                <a:lnTo>
                  <a:pt x="90" y="8"/>
                </a:lnTo>
                <a:lnTo>
                  <a:pt x="90" y="8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9" y="5"/>
                </a:lnTo>
                <a:lnTo>
                  <a:pt x="92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3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4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7" y="0"/>
                </a:lnTo>
                <a:lnTo>
                  <a:pt x="98" y="0"/>
                </a:lnTo>
                <a:lnTo>
                  <a:pt x="98" y="0"/>
                </a:lnTo>
                <a:lnTo>
                  <a:pt x="98" y="0"/>
                </a:lnTo>
                <a:lnTo>
                  <a:pt x="98" y="0"/>
                </a:lnTo>
                <a:lnTo>
                  <a:pt x="100" y="0"/>
                </a:lnTo>
                <a:lnTo>
                  <a:pt x="100" y="0"/>
                </a:lnTo>
                <a:lnTo>
                  <a:pt x="101" y="0"/>
                </a:lnTo>
                <a:lnTo>
                  <a:pt x="101" y="0"/>
                </a:lnTo>
                <a:lnTo>
                  <a:pt x="101" y="0"/>
                </a:lnTo>
                <a:lnTo>
                  <a:pt x="101" y="1"/>
                </a:lnTo>
                <a:lnTo>
                  <a:pt x="101" y="1"/>
                </a:lnTo>
                <a:lnTo>
                  <a:pt x="101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2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3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6" y="3"/>
                </a:lnTo>
                <a:lnTo>
                  <a:pt x="106" y="3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7" y="4"/>
                </a:lnTo>
                <a:lnTo>
                  <a:pt x="108" y="4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9" y="5"/>
                </a:lnTo>
                <a:lnTo>
                  <a:pt x="109" y="5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10" y="6"/>
                </a:lnTo>
                <a:lnTo>
                  <a:pt x="109" y="6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8"/>
                </a:lnTo>
                <a:lnTo>
                  <a:pt x="108" y="8"/>
                </a:lnTo>
                <a:lnTo>
                  <a:pt x="108" y="8"/>
                </a:lnTo>
                <a:lnTo>
                  <a:pt x="107" y="8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7" y="9"/>
                </a:lnTo>
                <a:lnTo>
                  <a:pt x="106" y="10"/>
                </a:lnTo>
                <a:lnTo>
                  <a:pt x="106" y="10"/>
                </a:lnTo>
                <a:lnTo>
                  <a:pt x="106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0"/>
                </a:lnTo>
                <a:lnTo>
                  <a:pt x="105" y="11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4" y="12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6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8" y="17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8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20"/>
                </a:lnTo>
                <a:lnTo>
                  <a:pt x="98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99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1" y="22"/>
                </a:lnTo>
                <a:lnTo>
                  <a:pt x="102" y="22"/>
                </a:lnTo>
                <a:lnTo>
                  <a:pt x="102" y="22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3"/>
                </a:lnTo>
                <a:lnTo>
                  <a:pt x="104" y="24"/>
                </a:lnTo>
                <a:lnTo>
                  <a:pt x="104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6" y="24"/>
                </a:lnTo>
                <a:lnTo>
                  <a:pt x="106" y="24"/>
                </a:lnTo>
                <a:lnTo>
                  <a:pt x="106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7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0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1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2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5" y="26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7" y="27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18" y="26"/>
                </a:lnTo>
                <a:lnTo>
                  <a:pt x="118" y="26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9" y="27"/>
                </a:lnTo>
                <a:lnTo>
                  <a:pt x="119" y="27"/>
                </a:lnTo>
                <a:lnTo>
                  <a:pt x="120" y="27"/>
                </a:lnTo>
                <a:lnTo>
                  <a:pt x="120" y="27"/>
                </a:lnTo>
                <a:lnTo>
                  <a:pt x="121" y="27"/>
                </a:lnTo>
                <a:lnTo>
                  <a:pt x="121" y="27"/>
                </a:lnTo>
                <a:lnTo>
                  <a:pt x="121" y="27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5"/>
                </a:lnTo>
                <a:lnTo>
                  <a:pt x="125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5"/>
                </a:lnTo>
                <a:lnTo>
                  <a:pt x="127" y="25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8" y="24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5"/>
                </a:lnTo>
                <a:lnTo>
                  <a:pt x="129" y="26"/>
                </a:lnTo>
                <a:lnTo>
                  <a:pt x="129" y="26"/>
                </a:lnTo>
                <a:lnTo>
                  <a:pt x="130" y="27"/>
                </a:lnTo>
                <a:lnTo>
                  <a:pt x="131" y="28"/>
                </a:lnTo>
                <a:lnTo>
                  <a:pt x="131" y="28"/>
                </a:lnTo>
                <a:lnTo>
                  <a:pt x="131" y="29"/>
                </a:lnTo>
                <a:lnTo>
                  <a:pt x="132" y="29"/>
                </a:lnTo>
                <a:lnTo>
                  <a:pt x="132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3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9"/>
                </a:lnTo>
                <a:lnTo>
                  <a:pt x="138" y="28"/>
                </a:lnTo>
                <a:lnTo>
                  <a:pt x="138" y="28"/>
                </a:lnTo>
                <a:lnTo>
                  <a:pt x="138" y="28"/>
                </a:lnTo>
                <a:lnTo>
                  <a:pt x="138" y="28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7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6"/>
                </a:lnTo>
                <a:lnTo>
                  <a:pt x="140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1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5"/>
                </a:lnTo>
                <a:lnTo>
                  <a:pt x="143" y="25"/>
                </a:lnTo>
                <a:lnTo>
                  <a:pt x="143" y="25"/>
                </a:lnTo>
                <a:lnTo>
                  <a:pt x="143" y="25"/>
                </a:lnTo>
                <a:lnTo>
                  <a:pt x="143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5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7" y="21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20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1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2" y="19"/>
                </a:lnTo>
                <a:lnTo>
                  <a:pt x="153" y="19"/>
                </a:lnTo>
                <a:lnTo>
                  <a:pt x="153" y="19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5" y="19"/>
                </a:lnTo>
                <a:lnTo>
                  <a:pt x="156" y="19"/>
                </a:lnTo>
                <a:lnTo>
                  <a:pt x="156" y="19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8" y="17"/>
                </a:lnTo>
                <a:lnTo>
                  <a:pt x="158" y="17"/>
                </a:lnTo>
                <a:lnTo>
                  <a:pt x="158" y="17"/>
                </a:lnTo>
                <a:lnTo>
                  <a:pt x="158" y="18"/>
                </a:lnTo>
                <a:lnTo>
                  <a:pt x="158" y="19"/>
                </a:lnTo>
                <a:lnTo>
                  <a:pt x="158" y="19"/>
                </a:lnTo>
                <a:lnTo>
                  <a:pt x="164" y="30"/>
                </a:lnTo>
                <a:lnTo>
                  <a:pt x="168" y="29"/>
                </a:lnTo>
                <a:lnTo>
                  <a:pt x="170" y="34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1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7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8"/>
                </a:lnTo>
                <a:lnTo>
                  <a:pt x="173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2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39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0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1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2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3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3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5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2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1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4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70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8" y="45"/>
                </a:lnTo>
                <a:lnTo>
                  <a:pt x="168" y="45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8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7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6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7"/>
                </a:lnTo>
                <a:lnTo>
                  <a:pt x="166" y="48"/>
                </a:lnTo>
                <a:lnTo>
                  <a:pt x="166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9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5" y="48"/>
                </a:lnTo>
                <a:lnTo>
                  <a:pt x="164" y="48"/>
                </a:lnTo>
                <a:lnTo>
                  <a:pt x="164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8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3" y="50"/>
                </a:lnTo>
                <a:lnTo>
                  <a:pt x="163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0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1"/>
                </a:lnTo>
                <a:lnTo>
                  <a:pt x="162" y="52"/>
                </a:lnTo>
                <a:lnTo>
                  <a:pt x="162" y="52"/>
                </a:lnTo>
                <a:lnTo>
                  <a:pt x="162" y="52"/>
                </a:lnTo>
                <a:lnTo>
                  <a:pt x="161" y="52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3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4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1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5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3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1" y="56"/>
                </a:lnTo>
                <a:lnTo>
                  <a:pt x="161" y="56"/>
                </a:lnTo>
                <a:lnTo>
                  <a:pt x="161" y="56"/>
                </a:lnTo>
                <a:lnTo>
                  <a:pt x="160" y="56"/>
                </a:lnTo>
                <a:lnTo>
                  <a:pt x="159" y="56"/>
                </a:lnTo>
                <a:lnTo>
                  <a:pt x="159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8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7" y="55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5" y="54"/>
                </a:lnTo>
                <a:lnTo>
                  <a:pt x="155" y="54"/>
                </a:lnTo>
                <a:lnTo>
                  <a:pt x="155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4" y="54"/>
                </a:lnTo>
                <a:lnTo>
                  <a:pt x="153" y="54"/>
                </a:lnTo>
                <a:lnTo>
                  <a:pt x="153" y="54"/>
                </a:lnTo>
                <a:lnTo>
                  <a:pt x="152" y="54"/>
                </a:lnTo>
                <a:lnTo>
                  <a:pt x="152" y="54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50" y="53"/>
                </a:lnTo>
                <a:lnTo>
                  <a:pt x="150" y="53"/>
                </a:lnTo>
                <a:lnTo>
                  <a:pt x="150" y="53"/>
                </a:lnTo>
                <a:lnTo>
                  <a:pt x="150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9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7" y="53"/>
                </a:lnTo>
                <a:lnTo>
                  <a:pt x="147" y="53"/>
                </a:lnTo>
                <a:lnTo>
                  <a:pt x="147" y="53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6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5" y="52"/>
                </a:lnTo>
                <a:lnTo>
                  <a:pt x="144" y="52"/>
                </a:lnTo>
                <a:lnTo>
                  <a:pt x="144" y="52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3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1"/>
                </a:lnTo>
                <a:lnTo>
                  <a:pt x="142" y="52"/>
                </a:lnTo>
                <a:lnTo>
                  <a:pt x="142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1" y="52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40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8" y="53"/>
                </a:lnTo>
                <a:lnTo>
                  <a:pt x="138" y="53"/>
                </a:lnTo>
                <a:lnTo>
                  <a:pt x="137" y="53"/>
                </a:lnTo>
                <a:lnTo>
                  <a:pt x="137" y="53"/>
                </a:lnTo>
                <a:lnTo>
                  <a:pt x="137" y="54"/>
                </a:lnTo>
                <a:lnTo>
                  <a:pt x="137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6" y="54"/>
                </a:lnTo>
                <a:lnTo>
                  <a:pt x="135" y="54"/>
                </a:lnTo>
                <a:lnTo>
                  <a:pt x="135" y="54"/>
                </a:lnTo>
                <a:lnTo>
                  <a:pt x="134" y="54"/>
                </a:lnTo>
                <a:lnTo>
                  <a:pt x="134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2" y="53"/>
                </a:lnTo>
                <a:lnTo>
                  <a:pt x="132" y="52"/>
                </a:lnTo>
                <a:lnTo>
                  <a:pt x="132" y="52"/>
                </a:lnTo>
                <a:lnTo>
                  <a:pt x="132" y="52"/>
                </a:lnTo>
                <a:lnTo>
                  <a:pt x="132" y="50"/>
                </a:lnTo>
                <a:lnTo>
                  <a:pt x="131" y="50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1" y="47"/>
                </a:lnTo>
                <a:lnTo>
                  <a:pt x="130" y="47"/>
                </a:lnTo>
                <a:lnTo>
                  <a:pt x="130" y="47"/>
                </a:lnTo>
                <a:lnTo>
                  <a:pt x="130" y="47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9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8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9"/>
                </a:lnTo>
                <a:lnTo>
                  <a:pt x="127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6" y="49"/>
                </a:lnTo>
                <a:lnTo>
                  <a:pt x="125" y="49"/>
                </a:lnTo>
                <a:lnTo>
                  <a:pt x="125" y="49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5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50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1"/>
                </a:lnTo>
                <a:lnTo>
                  <a:pt x="122" y="51"/>
                </a:lnTo>
                <a:lnTo>
                  <a:pt x="122" y="51"/>
                </a:lnTo>
                <a:lnTo>
                  <a:pt x="123" y="52"/>
                </a:lnTo>
                <a:lnTo>
                  <a:pt x="123" y="53"/>
                </a:lnTo>
                <a:lnTo>
                  <a:pt x="124" y="53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4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5" y="57"/>
                </a:lnTo>
                <a:lnTo>
                  <a:pt x="125" y="57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4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1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20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7" y="61"/>
                </a:lnTo>
                <a:lnTo>
                  <a:pt x="117" y="61"/>
                </a:lnTo>
                <a:lnTo>
                  <a:pt x="117" y="61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5" y="63"/>
                </a:lnTo>
                <a:lnTo>
                  <a:pt x="115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5" y="64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4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5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1" y="66"/>
                </a:lnTo>
                <a:lnTo>
                  <a:pt x="110" y="66"/>
                </a:lnTo>
                <a:lnTo>
                  <a:pt x="110" y="67"/>
                </a:lnTo>
                <a:lnTo>
                  <a:pt x="110" y="67"/>
                </a:lnTo>
                <a:lnTo>
                  <a:pt x="110" y="68"/>
                </a:lnTo>
                <a:lnTo>
                  <a:pt x="110" y="68"/>
                </a:lnTo>
                <a:lnTo>
                  <a:pt x="108" y="69"/>
                </a:lnTo>
                <a:lnTo>
                  <a:pt x="107" y="70"/>
                </a:lnTo>
                <a:lnTo>
                  <a:pt x="107" y="70"/>
                </a:lnTo>
                <a:lnTo>
                  <a:pt x="107" y="70"/>
                </a:lnTo>
                <a:lnTo>
                  <a:pt x="104" y="72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1" y="75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2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7"/>
                </a:lnTo>
                <a:lnTo>
                  <a:pt x="101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100" y="78"/>
                </a:lnTo>
                <a:lnTo>
                  <a:pt x="99" y="78"/>
                </a:lnTo>
                <a:lnTo>
                  <a:pt x="99" y="78"/>
                </a:lnTo>
                <a:lnTo>
                  <a:pt x="99" y="78"/>
                </a:lnTo>
                <a:lnTo>
                  <a:pt x="99" y="78"/>
                </a:lnTo>
                <a:lnTo>
                  <a:pt x="99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79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8" y="83"/>
                </a:lnTo>
                <a:lnTo>
                  <a:pt x="98" y="84"/>
                </a:lnTo>
                <a:lnTo>
                  <a:pt x="98" y="84"/>
                </a:lnTo>
                <a:lnTo>
                  <a:pt x="98" y="84"/>
                </a:lnTo>
                <a:lnTo>
                  <a:pt x="100" y="86"/>
                </a:lnTo>
                <a:lnTo>
                  <a:pt x="100" y="87"/>
                </a:lnTo>
                <a:lnTo>
                  <a:pt x="101" y="88"/>
                </a:lnTo>
                <a:lnTo>
                  <a:pt x="101" y="89"/>
                </a:lnTo>
                <a:lnTo>
                  <a:pt x="101" y="89"/>
                </a:lnTo>
                <a:lnTo>
                  <a:pt x="102" y="91"/>
                </a:lnTo>
                <a:lnTo>
                  <a:pt x="102" y="91"/>
                </a:lnTo>
                <a:lnTo>
                  <a:pt x="102" y="92"/>
                </a:lnTo>
                <a:lnTo>
                  <a:pt x="102" y="92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3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3"/>
                </a:lnTo>
                <a:lnTo>
                  <a:pt x="105" y="93"/>
                </a:lnTo>
                <a:lnTo>
                  <a:pt x="105" y="94"/>
                </a:lnTo>
                <a:lnTo>
                  <a:pt x="105" y="94"/>
                </a:lnTo>
                <a:lnTo>
                  <a:pt x="105" y="94"/>
                </a:lnTo>
                <a:lnTo>
                  <a:pt x="106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7" y="94"/>
                </a:lnTo>
                <a:lnTo>
                  <a:pt x="108" y="94"/>
                </a:lnTo>
                <a:lnTo>
                  <a:pt x="108" y="94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6"/>
                </a:lnTo>
                <a:lnTo>
                  <a:pt x="110" y="96"/>
                </a:lnTo>
                <a:lnTo>
                  <a:pt x="110" y="97"/>
                </a:lnTo>
                <a:lnTo>
                  <a:pt x="110" y="97"/>
                </a:lnTo>
                <a:lnTo>
                  <a:pt x="110" y="97"/>
                </a:lnTo>
                <a:lnTo>
                  <a:pt x="110" y="97"/>
                </a:lnTo>
                <a:lnTo>
                  <a:pt x="111" y="97"/>
                </a:lnTo>
                <a:lnTo>
                  <a:pt x="111" y="98"/>
                </a:lnTo>
                <a:lnTo>
                  <a:pt x="111" y="98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100"/>
                </a:lnTo>
                <a:lnTo>
                  <a:pt x="111" y="101"/>
                </a:lnTo>
                <a:lnTo>
                  <a:pt x="111" y="101"/>
                </a:lnTo>
                <a:lnTo>
                  <a:pt x="111" y="102"/>
                </a:lnTo>
                <a:lnTo>
                  <a:pt x="111" y="102"/>
                </a:lnTo>
                <a:lnTo>
                  <a:pt x="112" y="103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2" y="104"/>
                </a:lnTo>
                <a:lnTo>
                  <a:pt x="113" y="104"/>
                </a:lnTo>
                <a:lnTo>
                  <a:pt x="114" y="105"/>
                </a:lnTo>
                <a:lnTo>
                  <a:pt x="114" y="105"/>
                </a:lnTo>
                <a:lnTo>
                  <a:pt x="114" y="105"/>
                </a:lnTo>
                <a:lnTo>
                  <a:pt x="115" y="105"/>
                </a:lnTo>
                <a:lnTo>
                  <a:pt x="115" y="105"/>
                </a:lnTo>
                <a:lnTo>
                  <a:pt x="115" y="106"/>
                </a:lnTo>
                <a:lnTo>
                  <a:pt x="115" y="106"/>
                </a:lnTo>
                <a:lnTo>
                  <a:pt x="115" y="106"/>
                </a:lnTo>
                <a:lnTo>
                  <a:pt x="115" y="107"/>
                </a:lnTo>
                <a:lnTo>
                  <a:pt x="116" y="108"/>
                </a:lnTo>
                <a:lnTo>
                  <a:pt x="116" y="108"/>
                </a:lnTo>
                <a:lnTo>
                  <a:pt x="116" y="108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7" y="109"/>
                </a:lnTo>
                <a:lnTo>
                  <a:pt x="118" y="109"/>
                </a:lnTo>
                <a:lnTo>
                  <a:pt x="118" y="109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1"/>
                </a:lnTo>
                <a:lnTo>
                  <a:pt x="117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1"/>
                </a:lnTo>
                <a:lnTo>
                  <a:pt x="116" y="110"/>
                </a:lnTo>
                <a:lnTo>
                  <a:pt x="115" y="110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5" y="109"/>
                </a:lnTo>
                <a:lnTo>
                  <a:pt x="114" y="109"/>
                </a:lnTo>
                <a:lnTo>
                  <a:pt x="114" y="109"/>
                </a:lnTo>
                <a:lnTo>
                  <a:pt x="114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3" y="109"/>
                </a:lnTo>
                <a:lnTo>
                  <a:pt x="112" y="109"/>
                </a:lnTo>
                <a:lnTo>
                  <a:pt x="112" y="108"/>
                </a:lnTo>
                <a:lnTo>
                  <a:pt x="112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09" y="107"/>
                </a:lnTo>
                <a:lnTo>
                  <a:pt x="109" y="106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8" y="107"/>
                </a:lnTo>
                <a:lnTo>
                  <a:pt x="107" y="107"/>
                </a:lnTo>
                <a:lnTo>
                  <a:pt x="105" y="107"/>
                </a:lnTo>
                <a:lnTo>
                  <a:pt x="105" y="106"/>
                </a:lnTo>
                <a:lnTo>
                  <a:pt x="104" y="106"/>
                </a:lnTo>
                <a:lnTo>
                  <a:pt x="104" y="106"/>
                </a:lnTo>
                <a:lnTo>
                  <a:pt x="103" y="105"/>
                </a:lnTo>
                <a:lnTo>
                  <a:pt x="101" y="105"/>
                </a:lnTo>
                <a:lnTo>
                  <a:pt x="100" y="104"/>
                </a:lnTo>
                <a:lnTo>
                  <a:pt x="98" y="104"/>
                </a:lnTo>
                <a:lnTo>
                  <a:pt x="97" y="103"/>
                </a:lnTo>
                <a:lnTo>
                  <a:pt x="96" y="102"/>
                </a:lnTo>
                <a:lnTo>
                  <a:pt x="95" y="102"/>
                </a:lnTo>
                <a:lnTo>
                  <a:pt x="94" y="102"/>
                </a:lnTo>
                <a:lnTo>
                  <a:pt x="93" y="101"/>
                </a:lnTo>
                <a:lnTo>
                  <a:pt x="91" y="101"/>
                </a:lnTo>
                <a:lnTo>
                  <a:pt x="90" y="100"/>
                </a:lnTo>
                <a:lnTo>
                  <a:pt x="90" y="99"/>
                </a:lnTo>
                <a:lnTo>
                  <a:pt x="90" y="99"/>
                </a:lnTo>
                <a:lnTo>
                  <a:pt x="89" y="99"/>
                </a:lnTo>
                <a:lnTo>
                  <a:pt x="90" y="99"/>
                </a:lnTo>
                <a:lnTo>
                  <a:pt x="90" y="99"/>
                </a:ln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lnTo>
                  <a:pt x="91" y="99"/>
                </a:lnTo>
                <a:lnTo>
                  <a:pt x="91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89" y="98"/>
                </a:lnTo>
                <a:lnTo>
                  <a:pt x="89" y="98"/>
                </a:lnTo>
                <a:lnTo>
                  <a:pt x="89" y="98"/>
                </a:lnTo>
                <a:lnTo>
                  <a:pt x="88" y="98"/>
                </a:lnTo>
                <a:lnTo>
                  <a:pt x="88" y="98"/>
                </a:lnTo>
                <a:lnTo>
                  <a:pt x="88" y="98"/>
                </a:lnTo>
                <a:lnTo>
                  <a:pt x="88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lnTo>
                  <a:pt x="86" y="97"/>
                </a:lnTo>
                <a:lnTo>
                  <a:pt x="86" y="97"/>
                </a:lnTo>
                <a:lnTo>
                  <a:pt x="86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5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4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3" y="97"/>
                </a:lnTo>
                <a:lnTo>
                  <a:pt x="82" y="97"/>
                </a:lnTo>
                <a:lnTo>
                  <a:pt x="82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1" y="95"/>
                </a:lnTo>
                <a:lnTo>
                  <a:pt x="81" y="95"/>
                </a:lnTo>
                <a:lnTo>
                  <a:pt x="81" y="95"/>
                </a:lnTo>
                <a:lnTo>
                  <a:pt x="80" y="95"/>
                </a:lnTo>
                <a:lnTo>
                  <a:pt x="80" y="95"/>
                </a:lnTo>
                <a:lnTo>
                  <a:pt x="80" y="95"/>
                </a:lnTo>
                <a:lnTo>
                  <a:pt x="80" y="95"/>
                </a:lnTo>
                <a:lnTo>
                  <a:pt x="80" y="96"/>
                </a:lnTo>
                <a:lnTo>
                  <a:pt x="80" y="96"/>
                </a:lnTo>
                <a:lnTo>
                  <a:pt x="80" y="96"/>
                </a:lnTo>
                <a:lnTo>
                  <a:pt x="80" y="96"/>
                </a:lnTo>
                <a:lnTo>
                  <a:pt x="79" y="95"/>
                </a:lnTo>
                <a:lnTo>
                  <a:pt x="79" y="96"/>
                </a:lnTo>
                <a:lnTo>
                  <a:pt x="79" y="96"/>
                </a:lnTo>
                <a:lnTo>
                  <a:pt x="78" y="96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8" y="95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6" y="94"/>
                </a:lnTo>
                <a:lnTo>
                  <a:pt x="75" y="94"/>
                </a:lnTo>
                <a:lnTo>
                  <a:pt x="75" y="94"/>
                </a:lnTo>
                <a:lnTo>
                  <a:pt x="75" y="94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3" y="93"/>
                </a:lnTo>
                <a:lnTo>
                  <a:pt x="73" y="92"/>
                </a:lnTo>
                <a:lnTo>
                  <a:pt x="73" y="92"/>
                </a:lnTo>
                <a:lnTo>
                  <a:pt x="73" y="92"/>
                </a:lnTo>
                <a:lnTo>
                  <a:pt x="73" y="92"/>
                </a:lnTo>
                <a:lnTo>
                  <a:pt x="73" y="91"/>
                </a:lnTo>
                <a:lnTo>
                  <a:pt x="73" y="91"/>
                </a:lnTo>
                <a:lnTo>
                  <a:pt x="72" y="91"/>
                </a:lnTo>
                <a:lnTo>
                  <a:pt x="72" y="91"/>
                </a:lnTo>
                <a:lnTo>
                  <a:pt x="71" y="91"/>
                </a:lnTo>
                <a:lnTo>
                  <a:pt x="71" y="91"/>
                </a:lnTo>
                <a:lnTo>
                  <a:pt x="71" y="91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90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1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70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9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8" y="89"/>
                </a:lnTo>
                <a:lnTo>
                  <a:pt x="67" y="89"/>
                </a:lnTo>
                <a:lnTo>
                  <a:pt x="67" y="89"/>
                </a:lnTo>
                <a:lnTo>
                  <a:pt x="67" y="89"/>
                </a:lnTo>
                <a:lnTo>
                  <a:pt x="67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3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1" y="88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1" y="87"/>
                </a:lnTo>
                <a:lnTo>
                  <a:pt x="60" y="87"/>
                </a:lnTo>
                <a:lnTo>
                  <a:pt x="60" y="87"/>
                </a:lnTo>
                <a:lnTo>
                  <a:pt x="60" y="87"/>
                </a:lnTo>
                <a:lnTo>
                  <a:pt x="60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7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8"/>
                </a:lnTo>
                <a:lnTo>
                  <a:pt x="59" y="89"/>
                </a:lnTo>
                <a:lnTo>
                  <a:pt x="59" y="89"/>
                </a:lnTo>
                <a:lnTo>
                  <a:pt x="59" y="89"/>
                </a:lnTo>
                <a:lnTo>
                  <a:pt x="58" y="89"/>
                </a:lnTo>
                <a:lnTo>
                  <a:pt x="58" y="89"/>
                </a:lnTo>
                <a:lnTo>
                  <a:pt x="58" y="89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8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7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90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6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5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4" y="89"/>
                </a:lnTo>
                <a:lnTo>
                  <a:pt x="53" y="89"/>
                </a:lnTo>
                <a:lnTo>
                  <a:pt x="53" y="89"/>
                </a:lnTo>
                <a:lnTo>
                  <a:pt x="53" y="89"/>
                </a:lnTo>
                <a:lnTo>
                  <a:pt x="53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9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0" y="88"/>
                </a:lnTo>
                <a:lnTo>
                  <a:pt x="50" y="88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50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7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8"/>
                </a:lnTo>
                <a:lnTo>
                  <a:pt x="46" y="89"/>
                </a:lnTo>
                <a:lnTo>
                  <a:pt x="46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2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9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40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6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5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4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8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8"/>
                </a:lnTo>
                <a:lnTo>
                  <a:pt x="33" y="88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2" y="88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2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30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7"/>
                </a:lnTo>
                <a:lnTo>
                  <a:pt x="29" y="87"/>
                </a:lnTo>
                <a:lnTo>
                  <a:pt x="29" y="87"/>
                </a:lnTo>
                <a:lnTo>
                  <a:pt x="29" y="87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9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6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8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7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5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4"/>
                </a:lnTo>
                <a:lnTo>
                  <a:pt x="25" y="83"/>
                </a:lnTo>
                <a:lnTo>
                  <a:pt x="25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4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2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21" y="80"/>
                </a:lnTo>
                <a:lnTo>
                  <a:pt x="21" y="80"/>
                </a:lnTo>
                <a:lnTo>
                  <a:pt x="20" y="80"/>
                </a:lnTo>
                <a:lnTo>
                  <a:pt x="20" y="80"/>
                </a:lnTo>
                <a:lnTo>
                  <a:pt x="20" y="79"/>
                </a:lnTo>
                <a:lnTo>
                  <a:pt x="19" y="79"/>
                </a:lnTo>
                <a:lnTo>
                  <a:pt x="19" y="78"/>
                </a:lnTo>
                <a:lnTo>
                  <a:pt x="19" y="78"/>
                </a:lnTo>
                <a:lnTo>
                  <a:pt x="19" y="78"/>
                </a:lnTo>
                <a:lnTo>
                  <a:pt x="19" y="78"/>
                </a:lnTo>
                <a:lnTo>
                  <a:pt x="18" y="78"/>
                </a:lnTo>
                <a:lnTo>
                  <a:pt x="18" y="78"/>
                </a:lnTo>
                <a:lnTo>
                  <a:pt x="16" y="77"/>
                </a:lnTo>
                <a:lnTo>
                  <a:pt x="16" y="76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3" y="75"/>
                </a:lnTo>
                <a:lnTo>
                  <a:pt x="12" y="75"/>
                </a:lnTo>
                <a:lnTo>
                  <a:pt x="12" y="75"/>
                </a:lnTo>
                <a:lnTo>
                  <a:pt x="12" y="76"/>
                </a:lnTo>
                <a:lnTo>
                  <a:pt x="12" y="76"/>
                </a:lnTo>
                <a:lnTo>
                  <a:pt x="12" y="76"/>
                </a:lnTo>
                <a:lnTo>
                  <a:pt x="12" y="75"/>
                </a:lnTo>
                <a:lnTo>
                  <a:pt x="11" y="74"/>
                </a:lnTo>
                <a:lnTo>
                  <a:pt x="11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3"/>
                </a:lnTo>
                <a:lnTo>
                  <a:pt x="10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2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8" y="70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69"/>
                </a:lnTo>
                <a:lnTo>
                  <a:pt x="8" y="70"/>
                </a:lnTo>
                <a:lnTo>
                  <a:pt x="8" y="70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6" y="68"/>
                </a:lnTo>
                <a:lnTo>
                  <a:pt x="6" y="68"/>
                </a:lnTo>
                <a:lnTo>
                  <a:pt x="6" y="68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6"/>
                </a:lnTo>
                <a:lnTo>
                  <a:pt x="6" y="66"/>
                </a:lnTo>
                <a:lnTo>
                  <a:pt x="6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3" y="66"/>
                </a:lnTo>
                <a:lnTo>
                  <a:pt x="3" y="66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5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4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1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123B538A-CAB9-E5F0-7F39-4504BDF09E2F}"/>
              </a:ext>
            </a:extLst>
          </p:cNvPr>
          <p:cNvSpPr>
            <a:spLocks/>
          </p:cNvSpPr>
          <p:nvPr/>
        </p:nvSpPr>
        <p:spPr bwMode="auto">
          <a:xfrm>
            <a:off x="2644294" y="3694113"/>
            <a:ext cx="741362" cy="869950"/>
          </a:xfrm>
          <a:custGeom>
            <a:avLst/>
            <a:gdLst>
              <a:gd name="T0" fmla="*/ 369 w 797"/>
              <a:gd name="T1" fmla="*/ 136 h 934"/>
              <a:gd name="T2" fmla="*/ 397 w 797"/>
              <a:gd name="T3" fmla="*/ 132 h 934"/>
              <a:gd name="T4" fmla="*/ 484 w 797"/>
              <a:gd name="T5" fmla="*/ 85 h 934"/>
              <a:gd name="T6" fmla="*/ 527 w 797"/>
              <a:gd name="T7" fmla="*/ 14 h 934"/>
              <a:gd name="T8" fmla="*/ 524 w 797"/>
              <a:gd name="T9" fmla="*/ 10 h 934"/>
              <a:gd name="T10" fmla="*/ 520 w 797"/>
              <a:gd name="T11" fmla="*/ 9 h 934"/>
              <a:gd name="T12" fmla="*/ 516 w 797"/>
              <a:gd name="T13" fmla="*/ 6 h 934"/>
              <a:gd name="T14" fmla="*/ 564 w 797"/>
              <a:gd name="T15" fmla="*/ 35 h 934"/>
              <a:gd name="T16" fmla="*/ 566 w 797"/>
              <a:gd name="T17" fmla="*/ 172 h 934"/>
              <a:gd name="T18" fmla="*/ 543 w 797"/>
              <a:gd name="T19" fmla="*/ 299 h 934"/>
              <a:gd name="T20" fmla="*/ 538 w 797"/>
              <a:gd name="T21" fmla="*/ 352 h 934"/>
              <a:gd name="T22" fmla="*/ 605 w 797"/>
              <a:gd name="T23" fmla="*/ 408 h 934"/>
              <a:gd name="T24" fmla="*/ 649 w 797"/>
              <a:gd name="T25" fmla="*/ 436 h 934"/>
              <a:gd name="T26" fmla="*/ 654 w 797"/>
              <a:gd name="T27" fmla="*/ 450 h 934"/>
              <a:gd name="T28" fmla="*/ 653 w 797"/>
              <a:gd name="T29" fmla="*/ 465 h 934"/>
              <a:gd name="T30" fmla="*/ 658 w 797"/>
              <a:gd name="T31" fmla="*/ 478 h 934"/>
              <a:gd name="T32" fmla="*/ 661 w 797"/>
              <a:gd name="T33" fmla="*/ 493 h 934"/>
              <a:gd name="T34" fmla="*/ 663 w 797"/>
              <a:gd name="T35" fmla="*/ 519 h 934"/>
              <a:gd name="T36" fmla="*/ 665 w 797"/>
              <a:gd name="T37" fmla="*/ 538 h 934"/>
              <a:gd name="T38" fmla="*/ 738 w 797"/>
              <a:gd name="T39" fmla="*/ 568 h 934"/>
              <a:gd name="T40" fmla="*/ 739 w 797"/>
              <a:gd name="T41" fmla="*/ 576 h 934"/>
              <a:gd name="T42" fmla="*/ 742 w 797"/>
              <a:gd name="T43" fmla="*/ 584 h 934"/>
              <a:gd name="T44" fmla="*/ 744 w 797"/>
              <a:gd name="T45" fmla="*/ 596 h 934"/>
              <a:gd name="T46" fmla="*/ 766 w 797"/>
              <a:gd name="T47" fmla="*/ 708 h 934"/>
              <a:gd name="T48" fmla="*/ 783 w 797"/>
              <a:gd name="T49" fmla="*/ 782 h 934"/>
              <a:gd name="T50" fmla="*/ 794 w 797"/>
              <a:gd name="T51" fmla="*/ 831 h 934"/>
              <a:gd name="T52" fmla="*/ 749 w 797"/>
              <a:gd name="T53" fmla="*/ 930 h 934"/>
              <a:gd name="T54" fmla="*/ 527 w 797"/>
              <a:gd name="T55" fmla="*/ 777 h 934"/>
              <a:gd name="T56" fmla="*/ 519 w 797"/>
              <a:gd name="T57" fmla="*/ 670 h 934"/>
              <a:gd name="T58" fmla="*/ 501 w 797"/>
              <a:gd name="T59" fmla="*/ 656 h 934"/>
              <a:gd name="T60" fmla="*/ 490 w 797"/>
              <a:gd name="T61" fmla="*/ 636 h 934"/>
              <a:gd name="T62" fmla="*/ 344 w 797"/>
              <a:gd name="T63" fmla="*/ 622 h 934"/>
              <a:gd name="T64" fmla="*/ 311 w 797"/>
              <a:gd name="T65" fmla="*/ 589 h 934"/>
              <a:gd name="T66" fmla="*/ 355 w 797"/>
              <a:gd name="T67" fmla="*/ 531 h 934"/>
              <a:gd name="T68" fmla="*/ 281 w 797"/>
              <a:gd name="T69" fmla="*/ 471 h 934"/>
              <a:gd name="T70" fmla="*/ 219 w 797"/>
              <a:gd name="T71" fmla="*/ 514 h 934"/>
              <a:gd name="T72" fmla="*/ 213 w 797"/>
              <a:gd name="T73" fmla="*/ 519 h 934"/>
              <a:gd name="T74" fmla="*/ 203 w 797"/>
              <a:gd name="T75" fmla="*/ 529 h 934"/>
              <a:gd name="T76" fmla="*/ 200 w 797"/>
              <a:gd name="T77" fmla="*/ 533 h 934"/>
              <a:gd name="T78" fmla="*/ 200 w 797"/>
              <a:gd name="T79" fmla="*/ 539 h 934"/>
              <a:gd name="T80" fmla="*/ 200 w 797"/>
              <a:gd name="T81" fmla="*/ 544 h 934"/>
              <a:gd name="T82" fmla="*/ 199 w 797"/>
              <a:gd name="T83" fmla="*/ 549 h 934"/>
              <a:gd name="T84" fmla="*/ 196 w 797"/>
              <a:gd name="T85" fmla="*/ 553 h 934"/>
              <a:gd name="T86" fmla="*/ 192 w 797"/>
              <a:gd name="T87" fmla="*/ 557 h 934"/>
              <a:gd name="T88" fmla="*/ 187 w 797"/>
              <a:gd name="T89" fmla="*/ 565 h 934"/>
              <a:gd name="T90" fmla="*/ 184 w 797"/>
              <a:gd name="T91" fmla="*/ 573 h 934"/>
              <a:gd name="T92" fmla="*/ 183 w 797"/>
              <a:gd name="T93" fmla="*/ 581 h 934"/>
              <a:gd name="T94" fmla="*/ 178 w 797"/>
              <a:gd name="T95" fmla="*/ 597 h 934"/>
              <a:gd name="T96" fmla="*/ 176 w 797"/>
              <a:gd name="T97" fmla="*/ 600 h 934"/>
              <a:gd name="T98" fmla="*/ 168 w 797"/>
              <a:gd name="T99" fmla="*/ 615 h 934"/>
              <a:gd name="T100" fmla="*/ 159 w 797"/>
              <a:gd name="T101" fmla="*/ 625 h 934"/>
              <a:gd name="T102" fmla="*/ 146 w 797"/>
              <a:gd name="T103" fmla="*/ 619 h 934"/>
              <a:gd name="T104" fmla="*/ 89 w 797"/>
              <a:gd name="T105" fmla="*/ 534 h 934"/>
              <a:gd name="T106" fmla="*/ 74 w 797"/>
              <a:gd name="T107" fmla="*/ 485 h 934"/>
              <a:gd name="T108" fmla="*/ 76 w 797"/>
              <a:gd name="T109" fmla="*/ 337 h 934"/>
              <a:gd name="T110" fmla="*/ 125 w 797"/>
              <a:gd name="T111" fmla="*/ 348 h 934"/>
              <a:gd name="T112" fmla="*/ 163 w 797"/>
              <a:gd name="T113" fmla="*/ 296 h 934"/>
              <a:gd name="T114" fmla="*/ 137 w 797"/>
              <a:gd name="T115" fmla="*/ 262 h 934"/>
              <a:gd name="T116" fmla="*/ 135 w 797"/>
              <a:gd name="T117" fmla="*/ 219 h 934"/>
              <a:gd name="T118" fmla="*/ 191 w 797"/>
              <a:gd name="T119" fmla="*/ 233 h 934"/>
              <a:gd name="T120" fmla="*/ 234 w 797"/>
              <a:gd name="T121" fmla="*/ 308 h 934"/>
              <a:gd name="T122" fmla="*/ 304 w 797"/>
              <a:gd name="T123" fmla="*/ 193 h 934"/>
              <a:gd name="T124" fmla="*/ 362 w 797"/>
              <a:gd name="T125" fmla="*/ 188 h 9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7" h="934">
                <a:moveTo>
                  <a:pt x="375" y="166"/>
                </a:moveTo>
                <a:lnTo>
                  <a:pt x="375" y="166"/>
                </a:lnTo>
                <a:lnTo>
                  <a:pt x="375" y="166"/>
                </a:lnTo>
                <a:lnTo>
                  <a:pt x="375" y="165"/>
                </a:lnTo>
                <a:lnTo>
                  <a:pt x="375" y="165"/>
                </a:lnTo>
                <a:lnTo>
                  <a:pt x="375" y="165"/>
                </a:ln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6" y="163"/>
                </a:lnTo>
                <a:lnTo>
                  <a:pt x="376" y="163"/>
                </a:lnTo>
                <a:lnTo>
                  <a:pt x="376" y="163"/>
                </a:lnTo>
                <a:lnTo>
                  <a:pt x="375" y="162"/>
                </a:lnTo>
                <a:lnTo>
                  <a:pt x="376" y="162"/>
                </a:lnTo>
                <a:lnTo>
                  <a:pt x="376" y="161"/>
                </a:lnTo>
                <a:lnTo>
                  <a:pt x="376" y="161"/>
                </a:lnTo>
                <a:lnTo>
                  <a:pt x="376" y="161"/>
                </a:lnTo>
                <a:lnTo>
                  <a:pt x="376" y="160"/>
                </a:lnTo>
                <a:lnTo>
                  <a:pt x="376" y="160"/>
                </a:lnTo>
                <a:lnTo>
                  <a:pt x="376" y="160"/>
                </a:lnTo>
                <a:lnTo>
                  <a:pt x="376" y="160"/>
                </a:lnTo>
                <a:lnTo>
                  <a:pt x="377" y="160"/>
                </a:lnTo>
                <a:lnTo>
                  <a:pt x="377" y="159"/>
                </a:lnTo>
                <a:lnTo>
                  <a:pt x="377" y="159"/>
                </a:lnTo>
                <a:lnTo>
                  <a:pt x="377" y="159"/>
                </a:lnTo>
                <a:lnTo>
                  <a:pt x="376" y="159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7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6"/>
                </a:lnTo>
                <a:lnTo>
                  <a:pt x="377" y="155"/>
                </a:lnTo>
                <a:lnTo>
                  <a:pt x="377" y="155"/>
                </a:lnTo>
                <a:lnTo>
                  <a:pt x="377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5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8" y="154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2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50"/>
                </a:lnTo>
                <a:lnTo>
                  <a:pt x="379" y="149"/>
                </a:lnTo>
                <a:lnTo>
                  <a:pt x="379" y="149"/>
                </a:lnTo>
                <a:lnTo>
                  <a:pt x="379" y="149"/>
                </a:lnTo>
                <a:lnTo>
                  <a:pt x="379" y="149"/>
                </a:lnTo>
                <a:lnTo>
                  <a:pt x="379" y="148"/>
                </a:lnTo>
                <a:lnTo>
                  <a:pt x="379" y="148"/>
                </a:lnTo>
                <a:lnTo>
                  <a:pt x="379" y="148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7"/>
                </a:lnTo>
                <a:lnTo>
                  <a:pt x="379" y="146"/>
                </a:lnTo>
                <a:lnTo>
                  <a:pt x="379" y="146"/>
                </a:lnTo>
                <a:lnTo>
                  <a:pt x="378" y="146"/>
                </a:lnTo>
                <a:lnTo>
                  <a:pt x="378" y="146"/>
                </a:lnTo>
                <a:lnTo>
                  <a:pt x="378" y="146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5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6" y="143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5" y="142"/>
                </a:lnTo>
                <a:lnTo>
                  <a:pt x="374" y="142"/>
                </a:lnTo>
                <a:lnTo>
                  <a:pt x="374" y="142"/>
                </a:lnTo>
                <a:lnTo>
                  <a:pt x="373" y="140"/>
                </a:lnTo>
                <a:lnTo>
                  <a:pt x="372" y="139"/>
                </a:lnTo>
                <a:lnTo>
                  <a:pt x="372" y="139"/>
                </a:lnTo>
                <a:lnTo>
                  <a:pt x="369" y="136"/>
                </a:lnTo>
                <a:lnTo>
                  <a:pt x="369" y="135"/>
                </a:lnTo>
                <a:lnTo>
                  <a:pt x="366" y="133"/>
                </a:lnTo>
                <a:lnTo>
                  <a:pt x="363" y="129"/>
                </a:lnTo>
                <a:lnTo>
                  <a:pt x="363" y="129"/>
                </a:lnTo>
                <a:lnTo>
                  <a:pt x="362" y="128"/>
                </a:lnTo>
                <a:lnTo>
                  <a:pt x="360" y="126"/>
                </a:lnTo>
                <a:lnTo>
                  <a:pt x="360" y="125"/>
                </a:lnTo>
                <a:lnTo>
                  <a:pt x="357" y="122"/>
                </a:lnTo>
                <a:lnTo>
                  <a:pt x="357" y="122"/>
                </a:lnTo>
                <a:lnTo>
                  <a:pt x="353" y="117"/>
                </a:lnTo>
                <a:lnTo>
                  <a:pt x="351" y="115"/>
                </a:lnTo>
                <a:lnTo>
                  <a:pt x="347" y="111"/>
                </a:lnTo>
                <a:lnTo>
                  <a:pt x="348" y="108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2" y="99"/>
                </a:lnTo>
                <a:lnTo>
                  <a:pt x="353" y="98"/>
                </a:lnTo>
                <a:lnTo>
                  <a:pt x="354" y="94"/>
                </a:lnTo>
                <a:lnTo>
                  <a:pt x="358" y="95"/>
                </a:lnTo>
                <a:lnTo>
                  <a:pt x="362" y="97"/>
                </a:lnTo>
                <a:lnTo>
                  <a:pt x="365" y="98"/>
                </a:lnTo>
                <a:lnTo>
                  <a:pt x="365" y="98"/>
                </a:lnTo>
                <a:lnTo>
                  <a:pt x="365" y="98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6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7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0"/>
                </a:lnTo>
                <a:lnTo>
                  <a:pt x="368" y="101"/>
                </a:lnTo>
                <a:lnTo>
                  <a:pt x="368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7" y="101"/>
                </a:lnTo>
                <a:lnTo>
                  <a:pt x="368" y="101"/>
                </a:lnTo>
                <a:lnTo>
                  <a:pt x="368" y="101"/>
                </a:lnTo>
                <a:lnTo>
                  <a:pt x="368" y="102"/>
                </a:lnTo>
                <a:lnTo>
                  <a:pt x="368" y="102"/>
                </a:lnTo>
                <a:lnTo>
                  <a:pt x="368" y="102"/>
                </a:lnTo>
                <a:lnTo>
                  <a:pt x="368" y="102"/>
                </a:lnTo>
                <a:lnTo>
                  <a:pt x="368" y="103"/>
                </a:lnTo>
                <a:lnTo>
                  <a:pt x="368" y="103"/>
                </a:lnTo>
                <a:lnTo>
                  <a:pt x="368" y="103"/>
                </a:lnTo>
                <a:lnTo>
                  <a:pt x="368" y="103"/>
                </a:lnTo>
                <a:lnTo>
                  <a:pt x="369" y="104"/>
                </a:lnTo>
                <a:lnTo>
                  <a:pt x="369" y="104"/>
                </a:lnTo>
                <a:lnTo>
                  <a:pt x="369" y="104"/>
                </a:lnTo>
                <a:lnTo>
                  <a:pt x="369" y="104"/>
                </a:lnTo>
                <a:lnTo>
                  <a:pt x="369" y="105"/>
                </a:lnTo>
                <a:lnTo>
                  <a:pt x="369" y="105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0" y="106"/>
                </a:lnTo>
                <a:lnTo>
                  <a:pt x="370" y="106"/>
                </a:lnTo>
                <a:lnTo>
                  <a:pt x="370" y="107"/>
                </a:lnTo>
                <a:lnTo>
                  <a:pt x="370" y="107"/>
                </a:lnTo>
                <a:lnTo>
                  <a:pt x="370" y="107"/>
                </a:lnTo>
                <a:lnTo>
                  <a:pt x="369" y="107"/>
                </a:lnTo>
                <a:lnTo>
                  <a:pt x="369" y="107"/>
                </a:lnTo>
                <a:lnTo>
                  <a:pt x="369" y="108"/>
                </a:lnTo>
                <a:lnTo>
                  <a:pt x="369" y="108"/>
                </a:lnTo>
                <a:lnTo>
                  <a:pt x="370" y="107"/>
                </a:lnTo>
                <a:lnTo>
                  <a:pt x="370" y="109"/>
                </a:lnTo>
                <a:lnTo>
                  <a:pt x="370" y="109"/>
                </a:lnTo>
                <a:lnTo>
                  <a:pt x="370" y="110"/>
                </a:lnTo>
                <a:lnTo>
                  <a:pt x="370" y="110"/>
                </a:lnTo>
                <a:lnTo>
                  <a:pt x="370" y="110"/>
                </a:lnTo>
                <a:lnTo>
                  <a:pt x="371" y="111"/>
                </a:lnTo>
                <a:lnTo>
                  <a:pt x="371" y="112"/>
                </a:lnTo>
                <a:lnTo>
                  <a:pt x="371" y="112"/>
                </a:lnTo>
                <a:lnTo>
                  <a:pt x="371" y="112"/>
                </a:lnTo>
                <a:lnTo>
                  <a:pt x="370" y="113"/>
                </a:lnTo>
                <a:lnTo>
                  <a:pt x="370" y="113"/>
                </a:lnTo>
                <a:lnTo>
                  <a:pt x="370" y="114"/>
                </a:lnTo>
                <a:lnTo>
                  <a:pt x="370" y="115"/>
                </a:lnTo>
                <a:lnTo>
                  <a:pt x="370" y="115"/>
                </a:lnTo>
                <a:lnTo>
                  <a:pt x="370" y="116"/>
                </a:lnTo>
                <a:lnTo>
                  <a:pt x="370" y="117"/>
                </a:lnTo>
                <a:lnTo>
                  <a:pt x="370" y="118"/>
                </a:lnTo>
                <a:lnTo>
                  <a:pt x="370" y="119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1" y="120"/>
                </a:lnTo>
                <a:lnTo>
                  <a:pt x="374" y="120"/>
                </a:lnTo>
                <a:lnTo>
                  <a:pt x="375" y="120"/>
                </a:lnTo>
                <a:lnTo>
                  <a:pt x="377" y="120"/>
                </a:lnTo>
                <a:lnTo>
                  <a:pt x="380" y="119"/>
                </a:lnTo>
                <a:lnTo>
                  <a:pt x="382" y="119"/>
                </a:lnTo>
                <a:lnTo>
                  <a:pt x="383" y="119"/>
                </a:lnTo>
                <a:lnTo>
                  <a:pt x="383" y="119"/>
                </a:lnTo>
                <a:lnTo>
                  <a:pt x="387" y="119"/>
                </a:lnTo>
                <a:lnTo>
                  <a:pt x="390" y="118"/>
                </a:lnTo>
                <a:lnTo>
                  <a:pt x="394" y="118"/>
                </a:lnTo>
                <a:lnTo>
                  <a:pt x="394" y="119"/>
                </a:lnTo>
                <a:lnTo>
                  <a:pt x="395" y="121"/>
                </a:lnTo>
                <a:lnTo>
                  <a:pt x="395" y="121"/>
                </a:lnTo>
                <a:lnTo>
                  <a:pt x="396" y="127"/>
                </a:lnTo>
                <a:lnTo>
                  <a:pt x="396" y="128"/>
                </a:lnTo>
                <a:lnTo>
                  <a:pt x="397" y="130"/>
                </a:lnTo>
                <a:lnTo>
                  <a:pt x="397" y="132"/>
                </a:lnTo>
                <a:lnTo>
                  <a:pt x="397" y="134"/>
                </a:lnTo>
                <a:lnTo>
                  <a:pt x="398" y="135"/>
                </a:lnTo>
                <a:lnTo>
                  <a:pt x="398" y="136"/>
                </a:lnTo>
                <a:lnTo>
                  <a:pt x="398" y="138"/>
                </a:lnTo>
                <a:lnTo>
                  <a:pt x="400" y="138"/>
                </a:lnTo>
                <a:lnTo>
                  <a:pt x="400" y="138"/>
                </a:lnTo>
                <a:lnTo>
                  <a:pt x="401" y="138"/>
                </a:lnTo>
                <a:lnTo>
                  <a:pt x="403" y="139"/>
                </a:lnTo>
                <a:lnTo>
                  <a:pt x="406" y="140"/>
                </a:lnTo>
                <a:lnTo>
                  <a:pt x="407" y="140"/>
                </a:lnTo>
                <a:lnTo>
                  <a:pt x="409" y="141"/>
                </a:lnTo>
                <a:lnTo>
                  <a:pt x="410" y="141"/>
                </a:lnTo>
                <a:lnTo>
                  <a:pt x="410" y="142"/>
                </a:lnTo>
                <a:lnTo>
                  <a:pt x="414" y="143"/>
                </a:lnTo>
                <a:lnTo>
                  <a:pt x="414" y="143"/>
                </a:lnTo>
                <a:lnTo>
                  <a:pt x="416" y="144"/>
                </a:lnTo>
                <a:lnTo>
                  <a:pt x="418" y="144"/>
                </a:lnTo>
                <a:lnTo>
                  <a:pt x="419" y="144"/>
                </a:lnTo>
                <a:lnTo>
                  <a:pt x="420" y="144"/>
                </a:lnTo>
                <a:lnTo>
                  <a:pt x="422" y="144"/>
                </a:lnTo>
                <a:lnTo>
                  <a:pt x="422" y="145"/>
                </a:lnTo>
                <a:lnTo>
                  <a:pt x="423" y="145"/>
                </a:lnTo>
                <a:lnTo>
                  <a:pt x="424" y="147"/>
                </a:lnTo>
                <a:lnTo>
                  <a:pt x="424" y="148"/>
                </a:lnTo>
                <a:lnTo>
                  <a:pt x="426" y="150"/>
                </a:lnTo>
                <a:lnTo>
                  <a:pt x="427" y="151"/>
                </a:lnTo>
                <a:lnTo>
                  <a:pt x="427" y="152"/>
                </a:lnTo>
                <a:lnTo>
                  <a:pt x="428" y="153"/>
                </a:lnTo>
                <a:lnTo>
                  <a:pt x="429" y="154"/>
                </a:lnTo>
                <a:lnTo>
                  <a:pt x="430" y="155"/>
                </a:lnTo>
                <a:lnTo>
                  <a:pt x="430" y="156"/>
                </a:lnTo>
                <a:lnTo>
                  <a:pt x="431" y="156"/>
                </a:lnTo>
                <a:lnTo>
                  <a:pt x="432" y="156"/>
                </a:lnTo>
                <a:lnTo>
                  <a:pt x="434" y="157"/>
                </a:lnTo>
                <a:lnTo>
                  <a:pt x="434" y="157"/>
                </a:lnTo>
                <a:lnTo>
                  <a:pt x="435" y="157"/>
                </a:lnTo>
                <a:lnTo>
                  <a:pt x="436" y="157"/>
                </a:lnTo>
                <a:lnTo>
                  <a:pt x="436" y="158"/>
                </a:lnTo>
                <a:lnTo>
                  <a:pt x="437" y="158"/>
                </a:lnTo>
                <a:lnTo>
                  <a:pt x="438" y="158"/>
                </a:lnTo>
                <a:lnTo>
                  <a:pt x="438" y="158"/>
                </a:lnTo>
                <a:lnTo>
                  <a:pt x="440" y="159"/>
                </a:lnTo>
                <a:lnTo>
                  <a:pt x="441" y="160"/>
                </a:lnTo>
                <a:lnTo>
                  <a:pt x="442" y="160"/>
                </a:lnTo>
                <a:lnTo>
                  <a:pt x="444" y="161"/>
                </a:lnTo>
                <a:lnTo>
                  <a:pt x="446" y="162"/>
                </a:lnTo>
                <a:lnTo>
                  <a:pt x="448" y="163"/>
                </a:lnTo>
                <a:lnTo>
                  <a:pt x="453" y="164"/>
                </a:lnTo>
                <a:lnTo>
                  <a:pt x="455" y="165"/>
                </a:lnTo>
                <a:lnTo>
                  <a:pt x="455" y="165"/>
                </a:lnTo>
                <a:lnTo>
                  <a:pt x="456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8" y="165"/>
                </a:lnTo>
                <a:lnTo>
                  <a:pt x="458" y="164"/>
                </a:lnTo>
                <a:lnTo>
                  <a:pt x="459" y="164"/>
                </a:lnTo>
                <a:lnTo>
                  <a:pt x="461" y="162"/>
                </a:lnTo>
                <a:lnTo>
                  <a:pt x="461" y="162"/>
                </a:lnTo>
                <a:lnTo>
                  <a:pt x="463" y="161"/>
                </a:lnTo>
                <a:lnTo>
                  <a:pt x="463" y="160"/>
                </a:lnTo>
                <a:lnTo>
                  <a:pt x="464" y="160"/>
                </a:lnTo>
                <a:lnTo>
                  <a:pt x="465" y="159"/>
                </a:lnTo>
                <a:lnTo>
                  <a:pt x="465" y="158"/>
                </a:lnTo>
                <a:lnTo>
                  <a:pt x="466" y="157"/>
                </a:lnTo>
                <a:lnTo>
                  <a:pt x="468" y="156"/>
                </a:lnTo>
                <a:lnTo>
                  <a:pt x="469" y="155"/>
                </a:lnTo>
                <a:lnTo>
                  <a:pt x="469" y="155"/>
                </a:lnTo>
                <a:lnTo>
                  <a:pt x="470" y="155"/>
                </a:lnTo>
                <a:lnTo>
                  <a:pt x="470" y="155"/>
                </a:lnTo>
                <a:lnTo>
                  <a:pt x="470" y="154"/>
                </a:lnTo>
                <a:lnTo>
                  <a:pt x="470" y="154"/>
                </a:lnTo>
                <a:lnTo>
                  <a:pt x="470" y="152"/>
                </a:lnTo>
                <a:lnTo>
                  <a:pt x="470" y="151"/>
                </a:lnTo>
                <a:lnTo>
                  <a:pt x="469" y="149"/>
                </a:lnTo>
                <a:lnTo>
                  <a:pt x="469" y="146"/>
                </a:lnTo>
                <a:lnTo>
                  <a:pt x="469" y="143"/>
                </a:lnTo>
                <a:lnTo>
                  <a:pt x="469" y="142"/>
                </a:lnTo>
                <a:lnTo>
                  <a:pt x="468" y="139"/>
                </a:lnTo>
                <a:lnTo>
                  <a:pt x="468" y="137"/>
                </a:lnTo>
                <a:lnTo>
                  <a:pt x="467" y="134"/>
                </a:lnTo>
                <a:lnTo>
                  <a:pt x="467" y="131"/>
                </a:lnTo>
                <a:lnTo>
                  <a:pt x="467" y="128"/>
                </a:lnTo>
                <a:lnTo>
                  <a:pt x="467" y="127"/>
                </a:lnTo>
                <a:lnTo>
                  <a:pt x="466" y="126"/>
                </a:lnTo>
                <a:lnTo>
                  <a:pt x="466" y="123"/>
                </a:lnTo>
                <a:lnTo>
                  <a:pt x="466" y="123"/>
                </a:lnTo>
                <a:lnTo>
                  <a:pt x="466" y="120"/>
                </a:lnTo>
                <a:lnTo>
                  <a:pt x="466" y="119"/>
                </a:lnTo>
                <a:lnTo>
                  <a:pt x="465" y="118"/>
                </a:lnTo>
                <a:lnTo>
                  <a:pt x="465" y="117"/>
                </a:lnTo>
                <a:lnTo>
                  <a:pt x="465" y="117"/>
                </a:lnTo>
                <a:lnTo>
                  <a:pt x="465" y="117"/>
                </a:lnTo>
                <a:lnTo>
                  <a:pt x="467" y="117"/>
                </a:lnTo>
                <a:lnTo>
                  <a:pt x="469" y="117"/>
                </a:lnTo>
                <a:lnTo>
                  <a:pt x="470" y="117"/>
                </a:lnTo>
                <a:lnTo>
                  <a:pt x="471" y="118"/>
                </a:lnTo>
                <a:lnTo>
                  <a:pt x="473" y="118"/>
                </a:lnTo>
                <a:lnTo>
                  <a:pt x="474" y="118"/>
                </a:lnTo>
                <a:lnTo>
                  <a:pt x="475" y="118"/>
                </a:lnTo>
                <a:lnTo>
                  <a:pt x="476" y="118"/>
                </a:lnTo>
                <a:lnTo>
                  <a:pt x="479" y="118"/>
                </a:lnTo>
                <a:lnTo>
                  <a:pt x="480" y="118"/>
                </a:lnTo>
                <a:lnTo>
                  <a:pt x="480" y="112"/>
                </a:lnTo>
                <a:lnTo>
                  <a:pt x="481" y="111"/>
                </a:lnTo>
                <a:lnTo>
                  <a:pt x="481" y="110"/>
                </a:lnTo>
                <a:lnTo>
                  <a:pt x="481" y="105"/>
                </a:lnTo>
                <a:lnTo>
                  <a:pt x="481" y="104"/>
                </a:lnTo>
                <a:lnTo>
                  <a:pt x="481" y="103"/>
                </a:lnTo>
                <a:lnTo>
                  <a:pt x="482" y="102"/>
                </a:lnTo>
                <a:lnTo>
                  <a:pt x="482" y="98"/>
                </a:lnTo>
                <a:lnTo>
                  <a:pt x="483" y="92"/>
                </a:lnTo>
                <a:lnTo>
                  <a:pt x="483" y="92"/>
                </a:lnTo>
                <a:lnTo>
                  <a:pt x="483" y="91"/>
                </a:lnTo>
                <a:lnTo>
                  <a:pt x="483" y="91"/>
                </a:lnTo>
                <a:lnTo>
                  <a:pt x="483" y="91"/>
                </a:lnTo>
                <a:lnTo>
                  <a:pt x="484" y="90"/>
                </a:lnTo>
                <a:lnTo>
                  <a:pt x="484" y="87"/>
                </a:lnTo>
                <a:lnTo>
                  <a:pt x="484" y="85"/>
                </a:lnTo>
                <a:lnTo>
                  <a:pt x="484" y="85"/>
                </a:lnTo>
                <a:lnTo>
                  <a:pt x="484" y="85"/>
                </a:lnTo>
                <a:lnTo>
                  <a:pt x="485" y="84"/>
                </a:lnTo>
                <a:lnTo>
                  <a:pt x="485" y="83"/>
                </a:lnTo>
                <a:lnTo>
                  <a:pt x="485" y="82"/>
                </a:lnTo>
                <a:lnTo>
                  <a:pt x="485" y="81"/>
                </a:lnTo>
                <a:lnTo>
                  <a:pt x="485" y="81"/>
                </a:lnTo>
                <a:lnTo>
                  <a:pt x="486" y="79"/>
                </a:lnTo>
                <a:lnTo>
                  <a:pt x="486" y="78"/>
                </a:lnTo>
                <a:lnTo>
                  <a:pt x="487" y="76"/>
                </a:lnTo>
                <a:lnTo>
                  <a:pt x="488" y="73"/>
                </a:lnTo>
                <a:lnTo>
                  <a:pt x="488" y="70"/>
                </a:lnTo>
                <a:lnTo>
                  <a:pt x="489" y="69"/>
                </a:lnTo>
                <a:lnTo>
                  <a:pt x="489" y="66"/>
                </a:lnTo>
                <a:lnTo>
                  <a:pt x="489" y="65"/>
                </a:lnTo>
                <a:lnTo>
                  <a:pt x="490" y="62"/>
                </a:lnTo>
                <a:lnTo>
                  <a:pt x="490" y="61"/>
                </a:lnTo>
                <a:lnTo>
                  <a:pt x="490" y="59"/>
                </a:lnTo>
                <a:lnTo>
                  <a:pt x="490" y="57"/>
                </a:lnTo>
                <a:lnTo>
                  <a:pt x="491" y="51"/>
                </a:lnTo>
                <a:lnTo>
                  <a:pt x="491" y="48"/>
                </a:lnTo>
                <a:lnTo>
                  <a:pt x="492" y="45"/>
                </a:lnTo>
                <a:lnTo>
                  <a:pt x="492" y="44"/>
                </a:lnTo>
                <a:lnTo>
                  <a:pt x="493" y="41"/>
                </a:lnTo>
                <a:lnTo>
                  <a:pt x="493" y="39"/>
                </a:lnTo>
                <a:lnTo>
                  <a:pt x="493" y="39"/>
                </a:lnTo>
                <a:lnTo>
                  <a:pt x="493" y="37"/>
                </a:lnTo>
                <a:lnTo>
                  <a:pt x="493" y="36"/>
                </a:lnTo>
                <a:lnTo>
                  <a:pt x="493" y="35"/>
                </a:lnTo>
                <a:lnTo>
                  <a:pt x="493" y="34"/>
                </a:lnTo>
                <a:lnTo>
                  <a:pt x="494" y="34"/>
                </a:lnTo>
                <a:lnTo>
                  <a:pt x="494" y="33"/>
                </a:lnTo>
                <a:lnTo>
                  <a:pt x="496" y="33"/>
                </a:lnTo>
                <a:lnTo>
                  <a:pt x="496" y="33"/>
                </a:lnTo>
                <a:lnTo>
                  <a:pt x="497" y="33"/>
                </a:lnTo>
                <a:lnTo>
                  <a:pt x="497" y="32"/>
                </a:lnTo>
                <a:lnTo>
                  <a:pt x="497" y="32"/>
                </a:lnTo>
                <a:lnTo>
                  <a:pt x="498" y="32"/>
                </a:lnTo>
                <a:lnTo>
                  <a:pt x="504" y="31"/>
                </a:lnTo>
                <a:lnTo>
                  <a:pt x="506" y="30"/>
                </a:lnTo>
                <a:lnTo>
                  <a:pt x="509" y="29"/>
                </a:lnTo>
                <a:lnTo>
                  <a:pt x="509" y="29"/>
                </a:lnTo>
                <a:lnTo>
                  <a:pt x="509" y="29"/>
                </a:lnTo>
                <a:lnTo>
                  <a:pt x="510" y="29"/>
                </a:lnTo>
                <a:lnTo>
                  <a:pt x="512" y="28"/>
                </a:lnTo>
                <a:lnTo>
                  <a:pt x="514" y="28"/>
                </a:lnTo>
                <a:lnTo>
                  <a:pt x="516" y="27"/>
                </a:lnTo>
                <a:lnTo>
                  <a:pt x="516" y="27"/>
                </a:lnTo>
                <a:lnTo>
                  <a:pt x="517" y="27"/>
                </a:lnTo>
                <a:lnTo>
                  <a:pt x="518" y="27"/>
                </a:lnTo>
                <a:lnTo>
                  <a:pt x="519" y="26"/>
                </a:lnTo>
                <a:lnTo>
                  <a:pt x="521" y="26"/>
                </a:lnTo>
                <a:lnTo>
                  <a:pt x="523" y="25"/>
                </a:lnTo>
                <a:lnTo>
                  <a:pt x="524" y="25"/>
                </a:lnTo>
                <a:lnTo>
                  <a:pt x="527" y="24"/>
                </a:lnTo>
                <a:lnTo>
                  <a:pt x="527" y="23"/>
                </a:lnTo>
                <a:lnTo>
                  <a:pt x="527" y="23"/>
                </a:lnTo>
                <a:lnTo>
                  <a:pt x="527" y="23"/>
                </a:lnTo>
                <a:lnTo>
                  <a:pt x="527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3"/>
                </a:lnTo>
                <a:lnTo>
                  <a:pt x="528" y="22"/>
                </a:lnTo>
                <a:lnTo>
                  <a:pt x="528" y="22"/>
                </a:lnTo>
                <a:lnTo>
                  <a:pt x="528" y="21"/>
                </a:lnTo>
                <a:lnTo>
                  <a:pt x="528" y="21"/>
                </a:lnTo>
                <a:lnTo>
                  <a:pt x="527" y="21"/>
                </a:lnTo>
                <a:lnTo>
                  <a:pt x="527" y="21"/>
                </a:lnTo>
                <a:lnTo>
                  <a:pt x="527" y="20"/>
                </a:lnTo>
                <a:lnTo>
                  <a:pt x="527" y="20"/>
                </a:lnTo>
                <a:lnTo>
                  <a:pt x="527" y="20"/>
                </a:lnTo>
                <a:lnTo>
                  <a:pt x="528" y="20"/>
                </a:lnTo>
                <a:lnTo>
                  <a:pt x="528" y="20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9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8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7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6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5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4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7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3"/>
                </a:lnTo>
                <a:lnTo>
                  <a:pt x="526" y="12"/>
                </a:lnTo>
                <a:lnTo>
                  <a:pt x="526" y="12"/>
                </a:lnTo>
                <a:lnTo>
                  <a:pt x="526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2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7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6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1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5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4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3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2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9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10"/>
                </a:lnTo>
                <a:lnTo>
                  <a:pt x="521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10"/>
                </a:lnTo>
                <a:lnTo>
                  <a:pt x="520" y="10"/>
                </a:lnTo>
                <a:lnTo>
                  <a:pt x="520" y="10"/>
                </a:lnTo>
                <a:lnTo>
                  <a:pt x="520" y="10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20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9"/>
                </a:lnTo>
                <a:lnTo>
                  <a:pt x="519" y="8"/>
                </a:lnTo>
                <a:lnTo>
                  <a:pt x="519" y="8"/>
                </a:lnTo>
                <a:lnTo>
                  <a:pt x="519" y="8"/>
                </a:lnTo>
                <a:lnTo>
                  <a:pt x="519" y="8"/>
                </a:lnTo>
                <a:lnTo>
                  <a:pt x="519" y="9"/>
                </a:lnTo>
                <a:lnTo>
                  <a:pt x="519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9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8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8" y="7"/>
                </a:lnTo>
                <a:lnTo>
                  <a:pt x="517" y="7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8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7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7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6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5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5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6" y="4"/>
                </a:lnTo>
                <a:lnTo>
                  <a:pt x="517" y="3"/>
                </a:lnTo>
                <a:lnTo>
                  <a:pt x="518" y="3"/>
                </a:lnTo>
                <a:lnTo>
                  <a:pt x="518" y="3"/>
                </a:lnTo>
                <a:lnTo>
                  <a:pt x="519" y="3"/>
                </a:lnTo>
                <a:lnTo>
                  <a:pt x="520" y="3"/>
                </a:lnTo>
                <a:lnTo>
                  <a:pt x="521" y="3"/>
                </a:lnTo>
                <a:lnTo>
                  <a:pt x="521" y="2"/>
                </a:lnTo>
                <a:lnTo>
                  <a:pt x="523" y="2"/>
                </a:lnTo>
                <a:lnTo>
                  <a:pt x="523" y="2"/>
                </a:lnTo>
                <a:lnTo>
                  <a:pt x="525" y="2"/>
                </a:lnTo>
                <a:lnTo>
                  <a:pt x="529" y="1"/>
                </a:lnTo>
                <a:lnTo>
                  <a:pt x="530" y="0"/>
                </a:lnTo>
                <a:lnTo>
                  <a:pt x="530" y="0"/>
                </a:lnTo>
                <a:lnTo>
                  <a:pt x="530" y="1"/>
                </a:lnTo>
                <a:lnTo>
                  <a:pt x="530" y="1"/>
                </a:lnTo>
                <a:lnTo>
                  <a:pt x="530" y="1"/>
                </a:lnTo>
                <a:lnTo>
                  <a:pt x="531" y="1"/>
                </a:lnTo>
                <a:lnTo>
                  <a:pt x="531" y="2"/>
                </a:lnTo>
                <a:lnTo>
                  <a:pt x="531" y="2"/>
                </a:lnTo>
                <a:lnTo>
                  <a:pt x="531" y="2"/>
                </a:lnTo>
                <a:lnTo>
                  <a:pt x="532" y="2"/>
                </a:lnTo>
                <a:lnTo>
                  <a:pt x="534" y="4"/>
                </a:lnTo>
                <a:lnTo>
                  <a:pt x="535" y="4"/>
                </a:lnTo>
                <a:lnTo>
                  <a:pt x="535" y="4"/>
                </a:lnTo>
                <a:lnTo>
                  <a:pt x="536" y="5"/>
                </a:lnTo>
                <a:lnTo>
                  <a:pt x="537" y="6"/>
                </a:lnTo>
                <a:lnTo>
                  <a:pt x="539" y="7"/>
                </a:lnTo>
                <a:lnTo>
                  <a:pt x="539" y="7"/>
                </a:lnTo>
                <a:lnTo>
                  <a:pt x="540" y="8"/>
                </a:lnTo>
                <a:lnTo>
                  <a:pt x="541" y="8"/>
                </a:lnTo>
                <a:lnTo>
                  <a:pt x="542" y="9"/>
                </a:lnTo>
                <a:lnTo>
                  <a:pt x="542" y="10"/>
                </a:lnTo>
                <a:lnTo>
                  <a:pt x="543" y="10"/>
                </a:lnTo>
                <a:lnTo>
                  <a:pt x="546" y="12"/>
                </a:lnTo>
                <a:lnTo>
                  <a:pt x="548" y="14"/>
                </a:lnTo>
                <a:lnTo>
                  <a:pt x="550" y="15"/>
                </a:lnTo>
                <a:lnTo>
                  <a:pt x="551" y="16"/>
                </a:lnTo>
                <a:lnTo>
                  <a:pt x="552" y="17"/>
                </a:lnTo>
                <a:lnTo>
                  <a:pt x="553" y="18"/>
                </a:lnTo>
                <a:lnTo>
                  <a:pt x="554" y="19"/>
                </a:lnTo>
                <a:lnTo>
                  <a:pt x="554" y="20"/>
                </a:lnTo>
                <a:lnTo>
                  <a:pt x="554" y="20"/>
                </a:lnTo>
                <a:lnTo>
                  <a:pt x="555" y="20"/>
                </a:lnTo>
                <a:lnTo>
                  <a:pt x="555" y="21"/>
                </a:lnTo>
                <a:lnTo>
                  <a:pt x="556" y="22"/>
                </a:lnTo>
                <a:lnTo>
                  <a:pt x="556" y="23"/>
                </a:lnTo>
                <a:lnTo>
                  <a:pt x="558" y="26"/>
                </a:lnTo>
                <a:lnTo>
                  <a:pt x="559" y="28"/>
                </a:lnTo>
                <a:lnTo>
                  <a:pt x="560" y="29"/>
                </a:lnTo>
                <a:lnTo>
                  <a:pt x="562" y="31"/>
                </a:lnTo>
                <a:lnTo>
                  <a:pt x="562" y="31"/>
                </a:lnTo>
                <a:lnTo>
                  <a:pt x="562" y="32"/>
                </a:lnTo>
                <a:lnTo>
                  <a:pt x="563" y="32"/>
                </a:lnTo>
                <a:lnTo>
                  <a:pt x="563" y="32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3"/>
                </a:lnTo>
                <a:lnTo>
                  <a:pt x="563" y="34"/>
                </a:lnTo>
                <a:lnTo>
                  <a:pt x="563" y="34"/>
                </a:lnTo>
                <a:lnTo>
                  <a:pt x="564" y="34"/>
                </a:lnTo>
                <a:lnTo>
                  <a:pt x="564" y="34"/>
                </a:lnTo>
                <a:lnTo>
                  <a:pt x="564" y="35"/>
                </a:lnTo>
                <a:lnTo>
                  <a:pt x="564" y="35"/>
                </a:lnTo>
                <a:lnTo>
                  <a:pt x="564" y="35"/>
                </a:lnTo>
                <a:lnTo>
                  <a:pt x="564" y="35"/>
                </a:lnTo>
                <a:lnTo>
                  <a:pt x="565" y="35"/>
                </a:lnTo>
                <a:lnTo>
                  <a:pt x="565" y="35"/>
                </a:lnTo>
                <a:lnTo>
                  <a:pt x="565" y="36"/>
                </a:lnTo>
                <a:lnTo>
                  <a:pt x="565" y="36"/>
                </a:lnTo>
                <a:lnTo>
                  <a:pt x="566" y="37"/>
                </a:lnTo>
                <a:lnTo>
                  <a:pt x="567" y="38"/>
                </a:lnTo>
                <a:lnTo>
                  <a:pt x="568" y="39"/>
                </a:lnTo>
                <a:lnTo>
                  <a:pt x="570" y="42"/>
                </a:lnTo>
                <a:lnTo>
                  <a:pt x="570" y="42"/>
                </a:lnTo>
                <a:lnTo>
                  <a:pt x="571" y="42"/>
                </a:lnTo>
                <a:lnTo>
                  <a:pt x="571" y="42"/>
                </a:lnTo>
                <a:lnTo>
                  <a:pt x="571" y="43"/>
                </a:lnTo>
                <a:lnTo>
                  <a:pt x="572" y="44"/>
                </a:lnTo>
                <a:lnTo>
                  <a:pt x="572" y="44"/>
                </a:lnTo>
                <a:lnTo>
                  <a:pt x="572" y="45"/>
                </a:lnTo>
                <a:lnTo>
                  <a:pt x="573" y="45"/>
                </a:lnTo>
                <a:lnTo>
                  <a:pt x="573" y="47"/>
                </a:lnTo>
                <a:lnTo>
                  <a:pt x="574" y="47"/>
                </a:lnTo>
                <a:lnTo>
                  <a:pt x="574" y="48"/>
                </a:lnTo>
                <a:lnTo>
                  <a:pt x="575" y="49"/>
                </a:lnTo>
                <a:lnTo>
                  <a:pt x="575" y="49"/>
                </a:lnTo>
                <a:lnTo>
                  <a:pt x="576" y="50"/>
                </a:lnTo>
                <a:lnTo>
                  <a:pt x="577" y="53"/>
                </a:lnTo>
                <a:lnTo>
                  <a:pt x="580" y="59"/>
                </a:lnTo>
                <a:lnTo>
                  <a:pt x="581" y="61"/>
                </a:lnTo>
                <a:lnTo>
                  <a:pt x="582" y="63"/>
                </a:lnTo>
                <a:lnTo>
                  <a:pt x="583" y="64"/>
                </a:lnTo>
                <a:lnTo>
                  <a:pt x="583" y="66"/>
                </a:lnTo>
                <a:lnTo>
                  <a:pt x="583" y="66"/>
                </a:lnTo>
                <a:lnTo>
                  <a:pt x="584" y="66"/>
                </a:lnTo>
                <a:lnTo>
                  <a:pt x="584" y="67"/>
                </a:lnTo>
                <a:lnTo>
                  <a:pt x="584" y="67"/>
                </a:lnTo>
                <a:lnTo>
                  <a:pt x="585" y="69"/>
                </a:lnTo>
                <a:lnTo>
                  <a:pt x="585" y="70"/>
                </a:lnTo>
                <a:lnTo>
                  <a:pt x="585" y="70"/>
                </a:lnTo>
                <a:lnTo>
                  <a:pt x="585" y="70"/>
                </a:lnTo>
                <a:lnTo>
                  <a:pt x="585" y="71"/>
                </a:lnTo>
                <a:lnTo>
                  <a:pt x="586" y="72"/>
                </a:lnTo>
                <a:lnTo>
                  <a:pt x="586" y="73"/>
                </a:lnTo>
                <a:lnTo>
                  <a:pt x="586" y="73"/>
                </a:lnTo>
                <a:lnTo>
                  <a:pt x="586" y="74"/>
                </a:lnTo>
                <a:lnTo>
                  <a:pt x="586" y="74"/>
                </a:lnTo>
                <a:lnTo>
                  <a:pt x="586" y="75"/>
                </a:lnTo>
                <a:lnTo>
                  <a:pt x="587" y="78"/>
                </a:lnTo>
                <a:lnTo>
                  <a:pt x="587" y="78"/>
                </a:lnTo>
                <a:lnTo>
                  <a:pt x="587" y="82"/>
                </a:lnTo>
                <a:lnTo>
                  <a:pt x="587" y="84"/>
                </a:lnTo>
                <a:lnTo>
                  <a:pt x="585" y="87"/>
                </a:lnTo>
                <a:lnTo>
                  <a:pt x="585" y="87"/>
                </a:lnTo>
                <a:lnTo>
                  <a:pt x="584" y="88"/>
                </a:lnTo>
                <a:lnTo>
                  <a:pt x="584" y="88"/>
                </a:lnTo>
                <a:lnTo>
                  <a:pt x="584" y="88"/>
                </a:lnTo>
                <a:lnTo>
                  <a:pt x="583" y="89"/>
                </a:lnTo>
                <a:lnTo>
                  <a:pt x="583" y="89"/>
                </a:lnTo>
                <a:lnTo>
                  <a:pt x="583" y="90"/>
                </a:lnTo>
                <a:lnTo>
                  <a:pt x="583" y="90"/>
                </a:lnTo>
                <a:lnTo>
                  <a:pt x="582" y="91"/>
                </a:lnTo>
                <a:lnTo>
                  <a:pt x="582" y="91"/>
                </a:lnTo>
                <a:lnTo>
                  <a:pt x="581" y="92"/>
                </a:lnTo>
                <a:lnTo>
                  <a:pt x="580" y="93"/>
                </a:lnTo>
                <a:lnTo>
                  <a:pt x="578" y="95"/>
                </a:lnTo>
                <a:lnTo>
                  <a:pt x="578" y="96"/>
                </a:lnTo>
                <a:lnTo>
                  <a:pt x="577" y="97"/>
                </a:lnTo>
                <a:lnTo>
                  <a:pt x="577" y="97"/>
                </a:lnTo>
                <a:lnTo>
                  <a:pt x="576" y="99"/>
                </a:lnTo>
                <a:lnTo>
                  <a:pt x="576" y="99"/>
                </a:lnTo>
                <a:lnTo>
                  <a:pt x="576" y="100"/>
                </a:lnTo>
                <a:lnTo>
                  <a:pt x="575" y="100"/>
                </a:lnTo>
                <a:lnTo>
                  <a:pt x="575" y="101"/>
                </a:lnTo>
                <a:lnTo>
                  <a:pt x="573" y="107"/>
                </a:lnTo>
                <a:lnTo>
                  <a:pt x="573" y="107"/>
                </a:lnTo>
                <a:lnTo>
                  <a:pt x="572" y="108"/>
                </a:lnTo>
                <a:lnTo>
                  <a:pt x="572" y="109"/>
                </a:lnTo>
                <a:lnTo>
                  <a:pt x="572" y="110"/>
                </a:lnTo>
                <a:lnTo>
                  <a:pt x="572" y="110"/>
                </a:lnTo>
                <a:lnTo>
                  <a:pt x="571" y="111"/>
                </a:lnTo>
                <a:lnTo>
                  <a:pt x="568" y="117"/>
                </a:lnTo>
                <a:lnTo>
                  <a:pt x="568" y="117"/>
                </a:lnTo>
                <a:lnTo>
                  <a:pt x="567" y="119"/>
                </a:lnTo>
                <a:lnTo>
                  <a:pt x="567" y="122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68" y="127"/>
                </a:lnTo>
                <a:lnTo>
                  <a:pt x="568" y="127"/>
                </a:lnTo>
                <a:lnTo>
                  <a:pt x="569" y="130"/>
                </a:lnTo>
                <a:lnTo>
                  <a:pt x="569" y="131"/>
                </a:lnTo>
                <a:lnTo>
                  <a:pt x="570" y="132"/>
                </a:lnTo>
                <a:lnTo>
                  <a:pt x="570" y="135"/>
                </a:lnTo>
                <a:lnTo>
                  <a:pt x="570" y="135"/>
                </a:lnTo>
                <a:lnTo>
                  <a:pt x="570" y="135"/>
                </a:lnTo>
                <a:lnTo>
                  <a:pt x="572" y="137"/>
                </a:lnTo>
                <a:lnTo>
                  <a:pt x="573" y="141"/>
                </a:lnTo>
                <a:lnTo>
                  <a:pt x="573" y="141"/>
                </a:lnTo>
                <a:lnTo>
                  <a:pt x="574" y="143"/>
                </a:lnTo>
                <a:lnTo>
                  <a:pt x="575" y="144"/>
                </a:lnTo>
                <a:lnTo>
                  <a:pt x="574" y="144"/>
                </a:lnTo>
                <a:lnTo>
                  <a:pt x="572" y="145"/>
                </a:lnTo>
                <a:lnTo>
                  <a:pt x="572" y="145"/>
                </a:lnTo>
                <a:lnTo>
                  <a:pt x="571" y="150"/>
                </a:lnTo>
                <a:lnTo>
                  <a:pt x="571" y="151"/>
                </a:lnTo>
                <a:lnTo>
                  <a:pt x="571" y="154"/>
                </a:lnTo>
                <a:lnTo>
                  <a:pt x="570" y="155"/>
                </a:lnTo>
                <a:lnTo>
                  <a:pt x="570" y="156"/>
                </a:lnTo>
                <a:lnTo>
                  <a:pt x="570" y="159"/>
                </a:lnTo>
                <a:lnTo>
                  <a:pt x="570" y="159"/>
                </a:lnTo>
                <a:lnTo>
                  <a:pt x="569" y="160"/>
                </a:lnTo>
                <a:lnTo>
                  <a:pt x="569" y="160"/>
                </a:lnTo>
                <a:lnTo>
                  <a:pt x="569" y="161"/>
                </a:lnTo>
                <a:lnTo>
                  <a:pt x="569" y="161"/>
                </a:lnTo>
                <a:lnTo>
                  <a:pt x="568" y="163"/>
                </a:lnTo>
                <a:lnTo>
                  <a:pt x="568" y="164"/>
                </a:lnTo>
                <a:lnTo>
                  <a:pt x="568" y="165"/>
                </a:lnTo>
                <a:lnTo>
                  <a:pt x="567" y="167"/>
                </a:lnTo>
                <a:lnTo>
                  <a:pt x="567" y="169"/>
                </a:lnTo>
                <a:lnTo>
                  <a:pt x="567" y="170"/>
                </a:lnTo>
                <a:lnTo>
                  <a:pt x="567" y="171"/>
                </a:lnTo>
                <a:lnTo>
                  <a:pt x="566" y="172"/>
                </a:lnTo>
                <a:lnTo>
                  <a:pt x="566" y="172"/>
                </a:lnTo>
                <a:lnTo>
                  <a:pt x="567" y="172"/>
                </a:lnTo>
                <a:lnTo>
                  <a:pt x="567" y="173"/>
                </a:lnTo>
                <a:lnTo>
                  <a:pt x="567" y="173"/>
                </a:lnTo>
                <a:lnTo>
                  <a:pt x="567" y="174"/>
                </a:lnTo>
                <a:lnTo>
                  <a:pt x="567" y="174"/>
                </a:lnTo>
                <a:lnTo>
                  <a:pt x="566" y="175"/>
                </a:lnTo>
                <a:lnTo>
                  <a:pt x="566" y="175"/>
                </a:lnTo>
                <a:lnTo>
                  <a:pt x="566" y="176"/>
                </a:lnTo>
                <a:lnTo>
                  <a:pt x="565" y="177"/>
                </a:lnTo>
                <a:lnTo>
                  <a:pt x="565" y="178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1"/>
                </a:lnTo>
                <a:lnTo>
                  <a:pt x="564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1"/>
                </a:lnTo>
                <a:lnTo>
                  <a:pt x="565" y="182"/>
                </a:lnTo>
                <a:lnTo>
                  <a:pt x="565" y="182"/>
                </a:lnTo>
                <a:lnTo>
                  <a:pt x="565" y="182"/>
                </a:lnTo>
                <a:lnTo>
                  <a:pt x="565" y="184"/>
                </a:lnTo>
                <a:lnTo>
                  <a:pt x="565" y="185"/>
                </a:lnTo>
                <a:lnTo>
                  <a:pt x="564" y="186"/>
                </a:lnTo>
                <a:lnTo>
                  <a:pt x="564" y="186"/>
                </a:lnTo>
                <a:lnTo>
                  <a:pt x="564" y="187"/>
                </a:lnTo>
                <a:lnTo>
                  <a:pt x="564" y="188"/>
                </a:lnTo>
                <a:lnTo>
                  <a:pt x="564" y="188"/>
                </a:lnTo>
                <a:lnTo>
                  <a:pt x="564" y="189"/>
                </a:lnTo>
                <a:lnTo>
                  <a:pt x="564" y="189"/>
                </a:lnTo>
                <a:lnTo>
                  <a:pt x="564" y="190"/>
                </a:lnTo>
                <a:lnTo>
                  <a:pt x="563" y="190"/>
                </a:lnTo>
                <a:lnTo>
                  <a:pt x="562" y="191"/>
                </a:lnTo>
                <a:lnTo>
                  <a:pt x="561" y="192"/>
                </a:lnTo>
                <a:lnTo>
                  <a:pt x="561" y="193"/>
                </a:lnTo>
                <a:lnTo>
                  <a:pt x="560" y="194"/>
                </a:lnTo>
                <a:lnTo>
                  <a:pt x="560" y="195"/>
                </a:lnTo>
                <a:lnTo>
                  <a:pt x="560" y="195"/>
                </a:lnTo>
                <a:lnTo>
                  <a:pt x="560" y="196"/>
                </a:lnTo>
                <a:lnTo>
                  <a:pt x="560" y="196"/>
                </a:lnTo>
                <a:lnTo>
                  <a:pt x="560" y="197"/>
                </a:lnTo>
                <a:lnTo>
                  <a:pt x="560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203"/>
                </a:lnTo>
                <a:lnTo>
                  <a:pt x="563" y="205"/>
                </a:lnTo>
                <a:lnTo>
                  <a:pt x="563" y="207"/>
                </a:lnTo>
                <a:lnTo>
                  <a:pt x="563" y="208"/>
                </a:lnTo>
                <a:lnTo>
                  <a:pt x="563" y="210"/>
                </a:lnTo>
                <a:lnTo>
                  <a:pt x="563" y="213"/>
                </a:lnTo>
                <a:lnTo>
                  <a:pt x="563" y="214"/>
                </a:lnTo>
                <a:lnTo>
                  <a:pt x="563" y="215"/>
                </a:lnTo>
                <a:lnTo>
                  <a:pt x="562" y="217"/>
                </a:lnTo>
                <a:lnTo>
                  <a:pt x="562" y="218"/>
                </a:lnTo>
                <a:lnTo>
                  <a:pt x="562" y="220"/>
                </a:lnTo>
                <a:lnTo>
                  <a:pt x="561" y="224"/>
                </a:lnTo>
                <a:lnTo>
                  <a:pt x="561" y="225"/>
                </a:lnTo>
                <a:lnTo>
                  <a:pt x="561" y="228"/>
                </a:lnTo>
                <a:lnTo>
                  <a:pt x="561" y="228"/>
                </a:lnTo>
                <a:lnTo>
                  <a:pt x="561" y="228"/>
                </a:lnTo>
                <a:lnTo>
                  <a:pt x="560" y="234"/>
                </a:lnTo>
                <a:lnTo>
                  <a:pt x="560" y="237"/>
                </a:lnTo>
                <a:lnTo>
                  <a:pt x="559" y="237"/>
                </a:lnTo>
                <a:lnTo>
                  <a:pt x="557" y="237"/>
                </a:lnTo>
                <a:lnTo>
                  <a:pt x="556" y="237"/>
                </a:lnTo>
                <a:lnTo>
                  <a:pt x="555" y="236"/>
                </a:lnTo>
                <a:lnTo>
                  <a:pt x="553" y="236"/>
                </a:lnTo>
                <a:lnTo>
                  <a:pt x="552" y="236"/>
                </a:lnTo>
                <a:lnTo>
                  <a:pt x="549" y="235"/>
                </a:lnTo>
                <a:lnTo>
                  <a:pt x="547" y="235"/>
                </a:lnTo>
                <a:lnTo>
                  <a:pt x="547" y="234"/>
                </a:lnTo>
                <a:lnTo>
                  <a:pt x="547" y="233"/>
                </a:lnTo>
                <a:lnTo>
                  <a:pt x="547" y="231"/>
                </a:lnTo>
                <a:lnTo>
                  <a:pt x="547" y="229"/>
                </a:lnTo>
                <a:lnTo>
                  <a:pt x="547" y="229"/>
                </a:lnTo>
                <a:lnTo>
                  <a:pt x="546" y="229"/>
                </a:lnTo>
                <a:lnTo>
                  <a:pt x="544" y="229"/>
                </a:lnTo>
                <a:lnTo>
                  <a:pt x="542" y="228"/>
                </a:lnTo>
                <a:lnTo>
                  <a:pt x="541" y="234"/>
                </a:lnTo>
                <a:lnTo>
                  <a:pt x="539" y="236"/>
                </a:lnTo>
                <a:lnTo>
                  <a:pt x="538" y="237"/>
                </a:lnTo>
                <a:lnTo>
                  <a:pt x="537" y="239"/>
                </a:lnTo>
                <a:lnTo>
                  <a:pt x="532" y="245"/>
                </a:lnTo>
                <a:lnTo>
                  <a:pt x="532" y="245"/>
                </a:lnTo>
                <a:lnTo>
                  <a:pt x="529" y="249"/>
                </a:lnTo>
                <a:lnTo>
                  <a:pt x="529" y="249"/>
                </a:lnTo>
                <a:lnTo>
                  <a:pt x="530" y="254"/>
                </a:lnTo>
                <a:lnTo>
                  <a:pt x="531" y="260"/>
                </a:lnTo>
                <a:lnTo>
                  <a:pt x="531" y="260"/>
                </a:lnTo>
                <a:lnTo>
                  <a:pt x="532" y="266"/>
                </a:lnTo>
                <a:lnTo>
                  <a:pt x="532" y="267"/>
                </a:lnTo>
                <a:lnTo>
                  <a:pt x="532" y="267"/>
                </a:lnTo>
                <a:lnTo>
                  <a:pt x="533" y="271"/>
                </a:lnTo>
                <a:lnTo>
                  <a:pt x="534" y="276"/>
                </a:lnTo>
                <a:lnTo>
                  <a:pt x="535" y="281"/>
                </a:lnTo>
                <a:lnTo>
                  <a:pt x="536" y="283"/>
                </a:lnTo>
                <a:lnTo>
                  <a:pt x="536" y="283"/>
                </a:lnTo>
                <a:lnTo>
                  <a:pt x="536" y="284"/>
                </a:lnTo>
                <a:lnTo>
                  <a:pt x="536" y="284"/>
                </a:lnTo>
                <a:lnTo>
                  <a:pt x="536" y="285"/>
                </a:lnTo>
                <a:lnTo>
                  <a:pt x="536" y="285"/>
                </a:lnTo>
                <a:lnTo>
                  <a:pt x="536" y="285"/>
                </a:lnTo>
                <a:lnTo>
                  <a:pt x="536" y="286"/>
                </a:lnTo>
                <a:lnTo>
                  <a:pt x="536" y="286"/>
                </a:lnTo>
                <a:lnTo>
                  <a:pt x="536" y="287"/>
                </a:lnTo>
                <a:lnTo>
                  <a:pt x="536" y="287"/>
                </a:lnTo>
                <a:lnTo>
                  <a:pt x="536" y="287"/>
                </a:lnTo>
                <a:lnTo>
                  <a:pt x="536" y="292"/>
                </a:lnTo>
                <a:lnTo>
                  <a:pt x="536" y="294"/>
                </a:lnTo>
                <a:lnTo>
                  <a:pt x="536" y="294"/>
                </a:lnTo>
                <a:lnTo>
                  <a:pt x="537" y="295"/>
                </a:lnTo>
                <a:lnTo>
                  <a:pt x="538" y="296"/>
                </a:lnTo>
                <a:lnTo>
                  <a:pt x="539" y="297"/>
                </a:lnTo>
                <a:lnTo>
                  <a:pt x="540" y="298"/>
                </a:lnTo>
                <a:lnTo>
                  <a:pt x="541" y="299"/>
                </a:lnTo>
                <a:lnTo>
                  <a:pt x="542" y="299"/>
                </a:lnTo>
                <a:lnTo>
                  <a:pt x="542" y="299"/>
                </a:lnTo>
                <a:lnTo>
                  <a:pt x="543" y="299"/>
                </a:lnTo>
                <a:lnTo>
                  <a:pt x="543" y="299"/>
                </a:lnTo>
                <a:lnTo>
                  <a:pt x="544" y="299"/>
                </a:lnTo>
                <a:lnTo>
                  <a:pt x="544" y="299"/>
                </a:lnTo>
                <a:lnTo>
                  <a:pt x="544" y="299"/>
                </a:lnTo>
                <a:lnTo>
                  <a:pt x="547" y="303"/>
                </a:lnTo>
                <a:lnTo>
                  <a:pt x="548" y="305"/>
                </a:lnTo>
                <a:lnTo>
                  <a:pt x="551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1"/>
                </a:lnTo>
                <a:lnTo>
                  <a:pt x="553" y="313"/>
                </a:lnTo>
                <a:lnTo>
                  <a:pt x="554" y="313"/>
                </a:lnTo>
                <a:lnTo>
                  <a:pt x="554" y="314"/>
                </a:lnTo>
                <a:lnTo>
                  <a:pt x="554" y="314"/>
                </a:lnTo>
                <a:lnTo>
                  <a:pt x="554" y="315"/>
                </a:lnTo>
                <a:lnTo>
                  <a:pt x="555" y="316"/>
                </a:lnTo>
                <a:lnTo>
                  <a:pt x="555" y="316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5" y="317"/>
                </a:lnTo>
                <a:lnTo>
                  <a:pt x="556" y="318"/>
                </a:lnTo>
                <a:lnTo>
                  <a:pt x="556" y="320"/>
                </a:lnTo>
                <a:lnTo>
                  <a:pt x="557" y="321"/>
                </a:lnTo>
                <a:lnTo>
                  <a:pt x="557" y="322"/>
                </a:lnTo>
                <a:lnTo>
                  <a:pt x="557" y="323"/>
                </a:lnTo>
                <a:lnTo>
                  <a:pt x="558" y="324"/>
                </a:lnTo>
                <a:lnTo>
                  <a:pt x="558" y="324"/>
                </a:lnTo>
                <a:lnTo>
                  <a:pt x="558" y="325"/>
                </a:lnTo>
                <a:lnTo>
                  <a:pt x="558" y="325"/>
                </a:lnTo>
                <a:lnTo>
                  <a:pt x="559" y="327"/>
                </a:lnTo>
                <a:lnTo>
                  <a:pt x="559" y="327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8" y="329"/>
                </a:lnTo>
                <a:lnTo>
                  <a:pt x="558" y="329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5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4" y="331"/>
                </a:lnTo>
                <a:lnTo>
                  <a:pt x="553" y="331"/>
                </a:lnTo>
                <a:lnTo>
                  <a:pt x="553" y="332"/>
                </a:lnTo>
                <a:lnTo>
                  <a:pt x="553" y="332"/>
                </a:lnTo>
                <a:lnTo>
                  <a:pt x="553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1" y="332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1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50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3"/>
                </a:lnTo>
                <a:lnTo>
                  <a:pt x="549" y="334"/>
                </a:lnTo>
                <a:lnTo>
                  <a:pt x="549" y="334"/>
                </a:lnTo>
                <a:lnTo>
                  <a:pt x="549" y="334"/>
                </a:lnTo>
                <a:lnTo>
                  <a:pt x="549" y="334"/>
                </a:lnTo>
                <a:lnTo>
                  <a:pt x="548" y="334"/>
                </a:lnTo>
                <a:lnTo>
                  <a:pt x="548" y="334"/>
                </a:lnTo>
                <a:lnTo>
                  <a:pt x="545" y="335"/>
                </a:lnTo>
                <a:lnTo>
                  <a:pt x="541" y="337"/>
                </a:lnTo>
                <a:lnTo>
                  <a:pt x="538" y="338"/>
                </a:lnTo>
                <a:lnTo>
                  <a:pt x="537" y="339"/>
                </a:lnTo>
                <a:lnTo>
                  <a:pt x="537" y="339"/>
                </a:lnTo>
                <a:lnTo>
                  <a:pt x="537" y="339"/>
                </a:lnTo>
                <a:lnTo>
                  <a:pt x="537" y="341"/>
                </a:lnTo>
                <a:lnTo>
                  <a:pt x="537" y="341"/>
                </a:lnTo>
                <a:lnTo>
                  <a:pt x="537" y="347"/>
                </a:lnTo>
                <a:lnTo>
                  <a:pt x="537" y="349"/>
                </a:lnTo>
                <a:lnTo>
                  <a:pt x="537" y="351"/>
                </a:lnTo>
                <a:lnTo>
                  <a:pt x="538" y="352"/>
                </a:lnTo>
                <a:lnTo>
                  <a:pt x="538" y="355"/>
                </a:lnTo>
                <a:lnTo>
                  <a:pt x="538" y="356"/>
                </a:lnTo>
                <a:lnTo>
                  <a:pt x="538" y="357"/>
                </a:lnTo>
                <a:lnTo>
                  <a:pt x="538" y="358"/>
                </a:lnTo>
                <a:lnTo>
                  <a:pt x="539" y="363"/>
                </a:lnTo>
                <a:lnTo>
                  <a:pt x="539" y="363"/>
                </a:lnTo>
                <a:lnTo>
                  <a:pt x="540" y="367"/>
                </a:lnTo>
                <a:lnTo>
                  <a:pt x="541" y="371"/>
                </a:lnTo>
                <a:lnTo>
                  <a:pt x="542" y="375"/>
                </a:lnTo>
                <a:lnTo>
                  <a:pt x="542" y="377"/>
                </a:lnTo>
                <a:lnTo>
                  <a:pt x="543" y="379"/>
                </a:lnTo>
                <a:lnTo>
                  <a:pt x="543" y="379"/>
                </a:lnTo>
                <a:lnTo>
                  <a:pt x="543" y="379"/>
                </a:lnTo>
                <a:lnTo>
                  <a:pt x="543" y="379"/>
                </a:lnTo>
                <a:lnTo>
                  <a:pt x="543" y="381"/>
                </a:lnTo>
                <a:lnTo>
                  <a:pt x="544" y="382"/>
                </a:lnTo>
                <a:lnTo>
                  <a:pt x="544" y="383"/>
                </a:lnTo>
                <a:lnTo>
                  <a:pt x="544" y="383"/>
                </a:lnTo>
                <a:lnTo>
                  <a:pt x="544" y="384"/>
                </a:lnTo>
                <a:lnTo>
                  <a:pt x="544" y="384"/>
                </a:lnTo>
                <a:lnTo>
                  <a:pt x="544" y="386"/>
                </a:lnTo>
                <a:lnTo>
                  <a:pt x="545" y="387"/>
                </a:lnTo>
                <a:lnTo>
                  <a:pt x="545" y="388"/>
                </a:lnTo>
                <a:lnTo>
                  <a:pt x="545" y="390"/>
                </a:lnTo>
                <a:lnTo>
                  <a:pt x="545" y="390"/>
                </a:lnTo>
                <a:lnTo>
                  <a:pt x="546" y="391"/>
                </a:lnTo>
                <a:lnTo>
                  <a:pt x="546" y="392"/>
                </a:lnTo>
                <a:lnTo>
                  <a:pt x="547" y="393"/>
                </a:lnTo>
                <a:lnTo>
                  <a:pt x="547" y="394"/>
                </a:lnTo>
                <a:lnTo>
                  <a:pt x="547" y="394"/>
                </a:lnTo>
                <a:lnTo>
                  <a:pt x="548" y="394"/>
                </a:lnTo>
                <a:lnTo>
                  <a:pt x="548" y="394"/>
                </a:lnTo>
                <a:lnTo>
                  <a:pt x="548" y="393"/>
                </a:lnTo>
                <a:lnTo>
                  <a:pt x="549" y="393"/>
                </a:lnTo>
                <a:lnTo>
                  <a:pt x="549" y="392"/>
                </a:lnTo>
                <a:lnTo>
                  <a:pt x="549" y="391"/>
                </a:lnTo>
                <a:lnTo>
                  <a:pt x="549" y="390"/>
                </a:lnTo>
                <a:lnTo>
                  <a:pt x="549" y="389"/>
                </a:lnTo>
                <a:lnTo>
                  <a:pt x="550" y="389"/>
                </a:lnTo>
                <a:lnTo>
                  <a:pt x="550" y="389"/>
                </a:lnTo>
                <a:lnTo>
                  <a:pt x="551" y="389"/>
                </a:lnTo>
                <a:lnTo>
                  <a:pt x="552" y="389"/>
                </a:lnTo>
                <a:lnTo>
                  <a:pt x="553" y="389"/>
                </a:lnTo>
                <a:lnTo>
                  <a:pt x="555" y="389"/>
                </a:lnTo>
                <a:lnTo>
                  <a:pt x="555" y="389"/>
                </a:lnTo>
                <a:lnTo>
                  <a:pt x="555" y="390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7" y="390"/>
                </a:lnTo>
                <a:lnTo>
                  <a:pt x="557" y="390"/>
                </a:lnTo>
                <a:lnTo>
                  <a:pt x="557" y="390"/>
                </a:lnTo>
                <a:lnTo>
                  <a:pt x="557" y="391"/>
                </a:lnTo>
                <a:lnTo>
                  <a:pt x="557" y="391"/>
                </a:lnTo>
                <a:lnTo>
                  <a:pt x="558" y="391"/>
                </a:lnTo>
                <a:lnTo>
                  <a:pt x="558" y="391"/>
                </a:lnTo>
                <a:lnTo>
                  <a:pt x="558" y="391"/>
                </a:lnTo>
                <a:lnTo>
                  <a:pt x="559" y="391"/>
                </a:lnTo>
                <a:lnTo>
                  <a:pt x="559" y="391"/>
                </a:lnTo>
                <a:lnTo>
                  <a:pt x="559" y="391"/>
                </a:lnTo>
                <a:lnTo>
                  <a:pt x="560" y="391"/>
                </a:lnTo>
                <a:lnTo>
                  <a:pt x="560" y="391"/>
                </a:lnTo>
                <a:lnTo>
                  <a:pt x="561" y="391"/>
                </a:lnTo>
                <a:lnTo>
                  <a:pt x="561" y="391"/>
                </a:lnTo>
                <a:lnTo>
                  <a:pt x="561" y="391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89"/>
                </a:lnTo>
                <a:lnTo>
                  <a:pt x="563" y="389"/>
                </a:lnTo>
                <a:lnTo>
                  <a:pt x="563" y="389"/>
                </a:lnTo>
                <a:lnTo>
                  <a:pt x="563" y="389"/>
                </a:lnTo>
                <a:lnTo>
                  <a:pt x="565" y="389"/>
                </a:lnTo>
                <a:lnTo>
                  <a:pt x="567" y="389"/>
                </a:lnTo>
                <a:lnTo>
                  <a:pt x="568" y="389"/>
                </a:lnTo>
                <a:lnTo>
                  <a:pt x="570" y="388"/>
                </a:lnTo>
                <a:lnTo>
                  <a:pt x="571" y="388"/>
                </a:lnTo>
                <a:lnTo>
                  <a:pt x="571" y="389"/>
                </a:lnTo>
                <a:lnTo>
                  <a:pt x="572" y="392"/>
                </a:lnTo>
                <a:lnTo>
                  <a:pt x="572" y="393"/>
                </a:lnTo>
                <a:lnTo>
                  <a:pt x="573" y="396"/>
                </a:lnTo>
                <a:lnTo>
                  <a:pt x="574" y="401"/>
                </a:lnTo>
                <a:lnTo>
                  <a:pt x="574" y="401"/>
                </a:lnTo>
                <a:lnTo>
                  <a:pt x="575" y="404"/>
                </a:lnTo>
                <a:lnTo>
                  <a:pt x="575" y="406"/>
                </a:lnTo>
                <a:lnTo>
                  <a:pt x="575" y="407"/>
                </a:lnTo>
                <a:lnTo>
                  <a:pt x="576" y="411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8" y="418"/>
                </a:lnTo>
                <a:lnTo>
                  <a:pt x="579" y="420"/>
                </a:lnTo>
                <a:lnTo>
                  <a:pt x="579" y="421"/>
                </a:lnTo>
                <a:lnTo>
                  <a:pt x="579" y="421"/>
                </a:lnTo>
                <a:lnTo>
                  <a:pt x="579" y="422"/>
                </a:lnTo>
                <a:lnTo>
                  <a:pt x="579" y="421"/>
                </a:lnTo>
                <a:lnTo>
                  <a:pt x="580" y="421"/>
                </a:lnTo>
                <a:lnTo>
                  <a:pt x="580" y="422"/>
                </a:lnTo>
                <a:lnTo>
                  <a:pt x="582" y="420"/>
                </a:lnTo>
                <a:lnTo>
                  <a:pt x="582" y="419"/>
                </a:lnTo>
                <a:lnTo>
                  <a:pt x="585" y="416"/>
                </a:lnTo>
                <a:lnTo>
                  <a:pt x="586" y="415"/>
                </a:lnTo>
                <a:lnTo>
                  <a:pt x="590" y="411"/>
                </a:lnTo>
                <a:lnTo>
                  <a:pt x="590" y="410"/>
                </a:lnTo>
                <a:lnTo>
                  <a:pt x="591" y="409"/>
                </a:lnTo>
                <a:lnTo>
                  <a:pt x="592" y="409"/>
                </a:lnTo>
                <a:lnTo>
                  <a:pt x="594" y="408"/>
                </a:lnTo>
                <a:lnTo>
                  <a:pt x="597" y="408"/>
                </a:lnTo>
                <a:lnTo>
                  <a:pt x="601" y="406"/>
                </a:lnTo>
                <a:lnTo>
                  <a:pt x="603" y="406"/>
                </a:lnTo>
                <a:lnTo>
                  <a:pt x="603" y="406"/>
                </a:lnTo>
                <a:lnTo>
                  <a:pt x="604" y="406"/>
                </a:lnTo>
                <a:lnTo>
                  <a:pt x="604" y="406"/>
                </a:lnTo>
                <a:lnTo>
                  <a:pt x="604" y="406"/>
                </a:lnTo>
                <a:lnTo>
                  <a:pt x="604" y="405"/>
                </a:lnTo>
                <a:lnTo>
                  <a:pt x="605" y="406"/>
                </a:lnTo>
                <a:lnTo>
                  <a:pt x="605" y="406"/>
                </a:lnTo>
                <a:lnTo>
                  <a:pt x="605" y="407"/>
                </a:lnTo>
                <a:lnTo>
                  <a:pt x="605" y="407"/>
                </a:lnTo>
                <a:lnTo>
                  <a:pt x="605" y="408"/>
                </a:lnTo>
                <a:lnTo>
                  <a:pt x="605" y="408"/>
                </a:lnTo>
                <a:lnTo>
                  <a:pt x="605" y="409"/>
                </a:lnTo>
                <a:lnTo>
                  <a:pt x="605" y="409"/>
                </a:lnTo>
                <a:lnTo>
                  <a:pt x="605" y="410"/>
                </a:lnTo>
                <a:lnTo>
                  <a:pt x="605" y="411"/>
                </a:lnTo>
                <a:lnTo>
                  <a:pt x="604" y="411"/>
                </a:lnTo>
                <a:lnTo>
                  <a:pt x="604" y="413"/>
                </a:lnTo>
                <a:lnTo>
                  <a:pt x="605" y="415"/>
                </a:lnTo>
                <a:lnTo>
                  <a:pt x="605" y="417"/>
                </a:lnTo>
                <a:lnTo>
                  <a:pt x="606" y="417"/>
                </a:lnTo>
                <a:lnTo>
                  <a:pt x="608" y="418"/>
                </a:lnTo>
                <a:lnTo>
                  <a:pt x="608" y="418"/>
                </a:lnTo>
                <a:lnTo>
                  <a:pt x="609" y="418"/>
                </a:lnTo>
                <a:lnTo>
                  <a:pt x="610" y="418"/>
                </a:lnTo>
                <a:lnTo>
                  <a:pt x="610" y="418"/>
                </a:lnTo>
                <a:lnTo>
                  <a:pt x="610" y="418"/>
                </a:lnTo>
                <a:lnTo>
                  <a:pt x="611" y="418"/>
                </a:lnTo>
                <a:lnTo>
                  <a:pt x="612" y="418"/>
                </a:lnTo>
                <a:lnTo>
                  <a:pt x="613" y="418"/>
                </a:lnTo>
                <a:lnTo>
                  <a:pt x="613" y="418"/>
                </a:lnTo>
                <a:lnTo>
                  <a:pt x="614" y="418"/>
                </a:lnTo>
                <a:lnTo>
                  <a:pt x="616" y="419"/>
                </a:lnTo>
                <a:lnTo>
                  <a:pt x="618" y="419"/>
                </a:lnTo>
                <a:lnTo>
                  <a:pt x="618" y="419"/>
                </a:lnTo>
                <a:lnTo>
                  <a:pt x="619" y="419"/>
                </a:lnTo>
                <a:lnTo>
                  <a:pt x="619" y="419"/>
                </a:lnTo>
                <a:lnTo>
                  <a:pt x="621" y="418"/>
                </a:lnTo>
                <a:lnTo>
                  <a:pt x="623" y="418"/>
                </a:lnTo>
                <a:lnTo>
                  <a:pt x="625" y="416"/>
                </a:lnTo>
                <a:lnTo>
                  <a:pt x="625" y="416"/>
                </a:lnTo>
                <a:lnTo>
                  <a:pt x="631" y="414"/>
                </a:lnTo>
                <a:lnTo>
                  <a:pt x="632" y="413"/>
                </a:lnTo>
                <a:lnTo>
                  <a:pt x="633" y="413"/>
                </a:lnTo>
                <a:lnTo>
                  <a:pt x="634" y="413"/>
                </a:lnTo>
                <a:lnTo>
                  <a:pt x="634" y="413"/>
                </a:lnTo>
                <a:lnTo>
                  <a:pt x="636" y="412"/>
                </a:lnTo>
                <a:lnTo>
                  <a:pt x="636" y="412"/>
                </a:lnTo>
                <a:lnTo>
                  <a:pt x="636" y="412"/>
                </a:lnTo>
                <a:lnTo>
                  <a:pt x="636" y="412"/>
                </a:lnTo>
                <a:lnTo>
                  <a:pt x="636" y="413"/>
                </a:lnTo>
                <a:lnTo>
                  <a:pt x="636" y="414"/>
                </a:lnTo>
                <a:lnTo>
                  <a:pt x="637" y="415"/>
                </a:lnTo>
                <a:lnTo>
                  <a:pt x="637" y="417"/>
                </a:lnTo>
                <a:lnTo>
                  <a:pt x="637" y="417"/>
                </a:lnTo>
                <a:lnTo>
                  <a:pt x="637" y="418"/>
                </a:lnTo>
                <a:lnTo>
                  <a:pt x="637" y="418"/>
                </a:lnTo>
                <a:lnTo>
                  <a:pt x="637" y="418"/>
                </a:lnTo>
                <a:lnTo>
                  <a:pt x="637" y="419"/>
                </a:lnTo>
                <a:lnTo>
                  <a:pt x="637" y="419"/>
                </a:lnTo>
                <a:lnTo>
                  <a:pt x="637" y="419"/>
                </a:lnTo>
                <a:lnTo>
                  <a:pt x="638" y="419"/>
                </a:lnTo>
                <a:lnTo>
                  <a:pt x="638" y="420"/>
                </a:lnTo>
                <a:lnTo>
                  <a:pt x="638" y="420"/>
                </a:lnTo>
                <a:lnTo>
                  <a:pt x="638" y="420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1"/>
                </a:lnTo>
                <a:lnTo>
                  <a:pt x="639" y="422"/>
                </a:lnTo>
                <a:lnTo>
                  <a:pt x="639" y="422"/>
                </a:lnTo>
                <a:lnTo>
                  <a:pt x="639" y="422"/>
                </a:lnTo>
                <a:lnTo>
                  <a:pt x="639" y="422"/>
                </a:lnTo>
                <a:lnTo>
                  <a:pt x="639" y="423"/>
                </a:lnTo>
                <a:lnTo>
                  <a:pt x="639" y="423"/>
                </a:lnTo>
                <a:lnTo>
                  <a:pt x="639" y="423"/>
                </a:lnTo>
                <a:lnTo>
                  <a:pt x="639" y="423"/>
                </a:lnTo>
                <a:lnTo>
                  <a:pt x="639" y="424"/>
                </a:lnTo>
                <a:lnTo>
                  <a:pt x="639" y="424"/>
                </a:lnTo>
                <a:lnTo>
                  <a:pt x="639" y="424"/>
                </a:lnTo>
                <a:lnTo>
                  <a:pt x="639" y="424"/>
                </a:lnTo>
                <a:lnTo>
                  <a:pt x="640" y="424"/>
                </a:lnTo>
                <a:lnTo>
                  <a:pt x="640" y="424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0" y="425"/>
                </a:lnTo>
                <a:lnTo>
                  <a:pt x="641" y="425"/>
                </a:lnTo>
                <a:lnTo>
                  <a:pt x="641" y="426"/>
                </a:lnTo>
                <a:lnTo>
                  <a:pt x="641" y="426"/>
                </a:lnTo>
                <a:lnTo>
                  <a:pt x="641" y="426"/>
                </a:lnTo>
                <a:lnTo>
                  <a:pt x="642" y="426"/>
                </a:lnTo>
                <a:lnTo>
                  <a:pt x="642" y="426"/>
                </a:lnTo>
                <a:lnTo>
                  <a:pt x="642" y="426"/>
                </a:lnTo>
                <a:lnTo>
                  <a:pt x="643" y="426"/>
                </a:lnTo>
                <a:lnTo>
                  <a:pt x="643" y="426"/>
                </a:lnTo>
                <a:lnTo>
                  <a:pt x="643" y="427"/>
                </a:lnTo>
                <a:lnTo>
                  <a:pt x="643" y="427"/>
                </a:lnTo>
                <a:lnTo>
                  <a:pt x="643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4" y="427"/>
                </a:lnTo>
                <a:lnTo>
                  <a:pt x="645" y="428"/>
                </a:lnTo>
                <a:lnTo>
                  <a:pt x="645" y="428"/>
                </a:lnTo>
                <a:lnTo>
                  <a:pt x="646" y="428"/>
                </a:lnTo>
                <a:lnTo>
                  <a:pt x="646" y="428"/>
                </a:lnTo>
                <a:lnTo>
                  <a:pt x="647" y="429"/>
                </a:lnTo>
                <a:lnTo>
                  <a:pt x="647" y="429"/>
                </a:lnTo>
                <a:lnTo>
                  <a:pt x="648" y="429"/>
                </a:lnTo>
                <a:lnTo>
                  <a:pt x="648" y="429"/>
                </a:lnTo>
                <a:lnTo>
                  <a:pt x="648" y="430"/>
                </a:lnTo>
                <a:lnTo>
                  <a:pt x="648" y="430"/>
                </a:lnTo>
                <a:lnTo>
                  <a:pt x="649" y="431"/>
                </a:lnTo>
                <a:lnTo>
                  <a:pt x="649" y="431"/>
                </a:lnTo>
                <a:lnTo>
                  <a:pt x="649" y="432"/>
                </a:lnTo>
                <a:lnTo>
                  <a:pt x="649" y="432"/>
                </a:lnTo>
                <a:lnTo>
                  <a:pt x="649" y="433"/>
                </a:lnTo>
                <a:lnTo>
                  <a:pt x="650" y="433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4"/>
                </a:lnTo>
                <a:lnTo>
                  <a:pt x="650" y="435"/>
                </a:lnTo>
                <a:lnTo>
                  <a:pt x="649" y="435"/>
                </a:lnTo>
                <a:lnTo>
                  <a:pt x="649" y="435"/>
                </a:lnTo>
                <a:lnTo>
                  <a:pt x="649" y="435"/>
                </a:lnTo>
                <a:lnTo>
                  <a:pt x="649" y="436"/>
                </a:lnTo>
                <a:lnTo>
                  <a:pt x="649" y="436"/>
                </a:lnTo>
                <a:lnTo>
                  <a:pt x="649" y="436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7"/>
                </a:lnTo>
                <a:lnTo>
                  <a:pt x="649" y="438"/>
                </a:lnTo>
                <a:lnTo>
                  <a:pt x="649" y="438"/>
                </a:lnTo>
                <a:lnTo>
                  <a:pt x="649" y="438"/>
                </a:lnTo>
                <a:lnTo>
                  <a:pt x="649" y="439"/>
                </a:lnTo>
                <a:lnTo>
                  <a:pt x="649" y="440"/>
                </a:lnTo>
                <a:lnTo>
                  <a:pt x="649" y="440"/>
                </a:lnTo>
                <a:lnTo>
                  <a:pt x="649" y="440"/>
                </a:lnTo>
                <a:lnTo>
                  <a:pt x="649" y="440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1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2"/>
                </a:lnTo>
                <a:lnTo>
                  <a:pt x="649" y="443"/>
                </a:lnTo>
                <a:lnTo>
                  <a:pt x="649" y="443"/>
                </a:lnTo>
                <a:lnTo>
                  <a:pt x="649" y="443"/>
                </a:lnTo>
                <a:lnTo>
                  <a:pt x="650" y="443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0" y="444"/>
                </a:lnTo>
                <a:lnTo>
                  <a:pt x="651" y="444"/>
                </a:lnTo>
                <a:lnTo>
                  <a:pt x="651" y="444"/>
                </a:lnTo>
                <a:lnTo>
                  <a:pt x="651" y="444"/>
                </a:lnTo>
                <a:lnTo>
                  <a:pt x="652" y="444"/>
                </a:lnTo>
                <a:lnTo>
                  <a:pt x="652" y="444"/>
                </a:lnTo>
                <a:lnTo>
                  <a:pt x="652" y="444"/>
                </a:lnTo>
                <a:lnTo>
                  <a:pt x="652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4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3" y="446"/>
                </a:lnTo>
                <a:lnTo>
                  <a:pt x="654" y="446"/>
                </a:lnTo>
                <a:lnTo>
                  <a:pt x="654" y="446"/>
                </a:lnTo>
                <a:lnTo>
                  <a:pt x="654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7"/>
                </a:lnTo>
                <a:lnTo>
                  <a:pt x="653" y="448"/>
                </a:lnTo>
                <a:lnTo>
                  <a:pt x="654" y="447"/>
                </a:lnTo>
                <a:lnTo>
                  <a:pt x="654" y="447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8"/>
                </a:lnTo>
                <a:lnTo>
                  <a:pt x="654" y="449"/>
                </a:lnTo>
                <a:lnTo>
                  <a:pt x="654" y="449"/>
                </a:lnTo>
                <a:lnTo>
                  <a:pt x="653" y="449"/>
                </a:lnTo>
                <a:lnTo>
                  <a:pt x="653" y="449"/>
                </a:lnTo>
                <a:lnTo>
                  <a:pt x="653" y="449"/>
                </a:lnTo>
                <a:lnTo>
                  <a:pt x="654" y="449"/>
                </a:lnTo>
                <a:lnTo>
                  <a:pt x="654" y="449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0"/>
                </a:lnTo>
                <a:lnTo>
                  <a:pt x="654" y="451"/>
                </a:lnTo>
                <a:lnTo>
                  <a:pt x="654" y="451"/>
                </a:lnTo>
                <a:lnTo>
                  <a:pt x="654" y="451"/>
                </a:lnTo>
                <a:lnTo>
                  <a:pt x="654" y="451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2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3"/>
                </a:lnTo>
                <a:lnTo>
                  <a:pt x="654" y="454"/>
                </a:lnTo>
                <a:lnTo>
                  <a:pt x="654" y="454"/>
                </a:lnTo>
                <a:lnTo>
                  <a:pt x="654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4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5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6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5" y="458"/>
                </a:lnTo>
                <a:lnTo>
                  <a:pt x="655" y="458"/>
                </a:lnTo>
                <a:lnTo>
                  <a:pt x="655" y="458"/>
                </a:lnTo>
                <a:lnTo>
                  <a:pt x="655" y="457"/>
                </a:lnTo>
                <a:lnTo>
                  <a:pt x="655" y="457"/>
                </a:lnTo>
                <a:lnTo>
                  <a:pt x="655" y="457"/>
                </a:lnTo>
                <a:lnTo>
                  <a:pt x="656" y="457"/>
                </a:lnTo>
                <a:lnTo>
                  <a:pt x="656" y="457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6" y="458"/>
                </a:lnTo>
                <a:lnTo>
                  <a:pt x="655" y="458"/>
                </a:lnTo>
                <a:lnTo>
                  <a:pt x="655" y="458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59"/>
                </a:lnTo>
                <a:lnTo>
                  <a:pt x="655" y="460"/>
                </a:lnTo>
                <a:lnTo>
                  <a:pt x="655" y="460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1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2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3"/>
                </a:lnTo>
                <a:lnTo>
                  <a:pt x="655" y="464"/>
                </a:lnTo>
                <a:lnTo>
                  <a:pt x="655" y="464"/>
                </a:lnTo>
                <a:lnTo>
                  <a:pt x="654" y="464"/>
                </a:lnTo>
                <a:lnTo>
                  <a:pt x="654" y="464"/>
                </a:lnTo>
                <a:lnTo>
                  <a:pt x="653" y="464"/>
                </a:lnTo>
                <a:lnTo>
                  <a:pt x="653" y="464"/>
                </a:lnTo>
                <a:lnTo>
                  <a:pt x="653" y="464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3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5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6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7"/>
                </a:lnTo>
                <a:lnTo>
                  <a:pt x="654" y="468"/>
                </a:lnTo>
                <a:lnTo>
                  <a:pt x="654" y="468"/>
                </a:lnTo>
                <a:lnTo>
                  <a:pt x="654" y="468"/>
                </a:lnTo>
                <a:lnTo>
                  <a:pt x="654" y="468"/>
                </a:lnTo>
                <a:lnTo>
                  <a:pt x="654" y="469"/>
                </a:lnTo>
                <a:lnTo>
                  <a:pt x="654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70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69"/>
                </a:lnTo>
                <a:lnTo>
                  <a:pt x="655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6" y="470"/>
                </a:lnTo>
                <a:lnTo>
                  <a:pt x="657" y="470"/>
                </a:lnTo>
                <a:lnTo>
                  <a:pt x="657" y="471"/>
                </a:lnTo>
                <a:lnTo>
                  <a:pt x="657" y="471"/>
                </a:lnTo>
                <a:lnTo>
                  <a:pt x="657" y="472"/>
                </a:lnTo>
                <a:lnTo>
                  <a:pt x="657" y="472"/>
                </a:lnTo>
                <a:lnTo>
                  <a:pt x="657" y="472"/>
                </a:lnTo>
                <a:lnTo>
                  <a:pt x="657" y="472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3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4"/>
                </a:lnTo>
                <a:lnTo>
                  <a:pt x="657" y="475"/>
                </a:lnTo>
                <a:lnTo>
                  <a:pt x="657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5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8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59" y="476"/>
                </a:lnTo>
                <a:lnTo>
                  <a:pt x="660" y="476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60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9" y="477"/>
                </a:lnTo>
                <a:lnTo>
                  <a:pt x="658" y="477"/>
                </a:lnTo>
                <a:lnTo>
                  <a:pt x="658" y="477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8"/>
                </a:lnTo>
                <a:lnTo>
                  <a:pt x="658" y="479"/>
                </a:lnTo>
                <a:lnTo>
                  <a:pt x="658" y="479"/>
                </a:lnTo>
                <a:lnTo>
                  <a:pt x="658" y="479"/>
                </a:lnTo>
                <a:lnTo>
                  <a:pt x="658" y="479"/>
                </a:lnTo>
                <a:lnTo>
                  <a:pt x="659" y="479"/>
                </a:lnTo>
                <a:lnTo>
                  <a:pt x="659" y="479"/>
                </a:lnTo>
                <a:lnTo>
                  <a:pt x="658" y="479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8" y="480"/>
                </a:lnTo>
                <a:lnTo>
                  <a:pt x="659" y="480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1"/>
                </a:lnTo>
                <a:lnTo>
                  <a:pt x="659" y="482"/>
                </a:lnTo>
                <a:lnTo>
                  <a:pt x="659" y="482"/>
                </a:lnTo>
                <a:lnTo>
                  <a:pt x="659" y="482"/>
                </a:lnTo>
                <a:lnTo>
                  <a:pt x="659" y="482"/>
                </a:lnTo>
                <a:lnTo>
                  <a:pt x="659" y="483"/>
                </a:lnTo>
                <a:lnTo>
                  <a:pt x="659" y="483"/>
                </a:lnTo>
                <a:lnTo>
                  <a:pt x="660" y="483"/>
                </a:lnTo>
                <a:lnTo>
                  <a:pt x="660" y="483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4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0" y="485"/>
                </a:lnTo>
                <a:lnTo>
                  <a:pt x="661" y="485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1" y="486"/>
                </a:lnTo>
                <a:lnTo>
                  <a:pt x="662" y="486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8"/>
                </a:lnTo>
                <a:lnTo>
                  <a:pt x="661" y="488"/>
                </a:lnTo>
                <a:lnTo>
                  <a:pt x="661" y="488"/>
                </a:lnTo>
                <a:lnTo>
                  <a:pt x="661" y="488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89"/>
                </a:lnTo>
                <a:lnTo>
                  <a:pt x="661" y="490"/>
                </a:lnTo>
                <a:lnTo>
                  <a:pt x="661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0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0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1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2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3"/>
                </a:lnTo>
                <a:lnTo>
                  <a:pt x="661" y="494"/>
                </a:lnTo>
                <a:lnTo>
                  <a:pt x="661" y="494"/>
                </a:lnTo>
                <a:lnTo>
                  <a:pt x="661" y="494"/>
                </a:lnTo>
                <a:lnTo>
                  <a:pt x="661" y="494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1" y="495"/>
                </a:lnTo>
                <a:lnTo>
                  <a:pt x="662" y="496"/>
                </a:lnTo>
                <a:lnTo>
                  <a:pt x="662" y="496"/>
                </a:lnTo>
                <a:lnTo>
                  <a:pt x="662" y="496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3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7"/>
                </a:lnTo>
                <a:lnTo>
                  <a:pt x="664" y="498"/>
                </a:lnTo>
                <a:lnTo>
                  <a:pt x="664" y="498"/>
                </a:lnTo>
                <a:lnTo>
                  <a:pt x="664" y="498"/>
                </a:lnTo>
                <a:lnTo>
                  <a:pt x="664" y="499"/>
                </a:lnTo>
                <a:lnTo>
                  <a:pt x="664" y="499"/>
                </a:lnTo>
                <a:lnTo>
                  <a:pt x="665" y="499"/>
                </a:lnTo>
                <a:lnTo>
                  <a:pt x="665" y="499"/>
                </a:lnTo>
                <a:lnTo>
                  <a:pt x="664" y="500"/>
                </a:lnTo>
                <a:lnTo>
                  <a:pt x="664" y="500"/>
                </a:lnTo>
                <a:lnTo>
                  <a:pt x="664" y="500"/>
                </a:lnTo>
                <a:lnTo>
                  <a:pt x="664" y="500"/>
                </a:lnTo>
                <a:lnTo>
                  <a:pt x="665" y="501"/>
                </a:lnTo>
                <a:lnTo>
                  <a:pt x="665" y="501"/>
                </a:lnTo>
                <a:lnTo>
                  <a:pt x="665" y="502"/>
                </a:lnTo>
                <a:lnTo>
                  <a:pt x="665" y="502"/>
                </a:lnTo>
                <a:lnTo>
                  <a:pt x="665" y="502"/>
                </a:lnTo>
                <a:lnTo>
                  <a:pt x="665" y="502"/>
                </a:lnTo>
                <a:lnTo>
                  <a:pt x="664" y="502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3"/>
                </a:lnTo>
                <a:lnTo>
                  <a:pt x="664" y="504"/>
                </a:lnTo>
                <a:lnTo>
                  <a:pt x="664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3" y="505"/>
                </a:lnTo>
                <a:lnTo>
                  <a:pt x="663" y="505"/>
                </a:lnTo>
                <a:lnTo>
                  <a:pt x="664" y="506"/>
                </a:lnTo>
                <a:lnTo>
                  <a:pt x="665" y="506"/>
                </a:lnTo>
                <a:lnTo>
                  <a:pt x="665" y="507"/>
                </a:lnTo>
                <a:lnTo>
                  <a:pt x="666" y="508"/>
                </a:lnTo>
                <a:lnTo>
                  <a:pt x="666" y="508"/>
                </a:lnTo>
                <a:lnTo>
                  <a:pt x="666" y="508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09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0"/>
                </a:lnTo>
                <a:lnTo>
                  <a:pt x="666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1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5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4" y="513"/>
                </a:lnTo>
                <a:lnTo>
                  <a:pt x="663" y="513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4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3" y="516"/>
                </a:lnTo>
                <a:lnTo>
                  <a:pt x="663" y="516"/>
                </a:lnTo>
                <a:lnTo>
                  <a:pt x="663" y="517"/>
                </a:lnTo>
                <a:lnTo>
                  <a:pt x="663" y="517"/>
                </a:lnTo>
                <a:lnTo>
                  <a:pt x="663" y="518"/>
                </a:lnTo>
                <a:lnTo>
                  <a:pt x="663" y="518"/>
                </a:lnTo>
                <a:lnTo>
                  <a:pt x="663" y="518"/>
                </a:lnTo>
                <a:lnTo>
                  <a:pt x="663" y="518"/>
                </a:lnTo>
                <a:lnTo>
                  <a:pt x="663" y="519"/>
                </a:lnTo>
                <a:lnTo>
                  <a:pt x="663" y="519"/>
                </a:lnTo>
                <a:lnTo>
                  <a:pt x="663" y="519"/>
                </a:lnTo>
                <a:lnTo>
                  <a:pt x="664" y="519"/>
                </a:lnTo>
                <a:lnTo>
                  <a:pt x="664" y="519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5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0"/>
                </a:lnTo>
                <a:lnTo>
                  <a:pt x="666" y="521"/>
                </a:lnTo>
                <a:lnTo>
                  <a:pt x="666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5" y="521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2"/>
                </a:lnTo>
                <a:lnTo>
                  <a:pt x="666" y="523"/>
                </a:lnTo>
                <a:lnTo>
                  <a:pt x="665" y="523"/>
                </a:lnTo>
                <a:lnTo>
                  <a:pt x="665" y="523"/>
                </a:lnTo>
                <a:lnTo>
                  <a:pt x="665" y="524"/>
                </a:lnTo>
                <a:lnTo>
                  <a:pt x="665" y="524"/>
                </a:lnTo>
                <a:lnTo>
                  <a:pt x="665" y="525"/>
                </a:lnTo>
                <a:lnTo>
                  <a:pt x="665" y="525"/>
                </a:lnTo>
                <a:lnTo>
                  <a:pt x="665" y="525"/>
                </a:lnTo>
                <a:lnTo>
                  <a:pt x="665" y="525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5" y="526"/>
                </a:lnTo>
                <a:lnTo>
                  <a:pt x="666" y="527"/>
                </a:lnTo>
                <a:lnTo>
                  <a:pt x="666" y="527"/>
                </a:lnTo>
                <a:lnTo>
                  <a:pt x="666" y="527"/>
                </a:lnTo>
                <a:lnTo>
                  <a:pt x="666" y="527"/>
                </a:lnTo>
                <a:lnTo>
                  <a:pt x="666" y="528"/>
                </a:lnTo>
                <a:lnTo>
                  <a:pt x="666" y="528"/>
                </a:lnTo>
                <a:lnTo>
                  <a:pt x="667" y="528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29"/>
                </a:lnTo>
                <a:lnTo>
                  <a:pt x="667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29"/>
                </a:lnTo>
                <a:lnTo>
                  <a:pt x="667" y="529"/>
                </a:lnTo>
                <a:lnTo>
                  <a:pt x="666" y="530"/>
                </a:lnTo>
                <a:lnTo>
                  <a:pt x="666" y="530"/>
                </a:lnTo>
                <a:lnTo>
                  <a:pt x="667" y="530"/>
                </a:lnTo>
                <a:lnTo>
                  <a:pt x="667" y="530"/>
                </a:lnTo>
                <a:lnTo>
                  <a:pt x="667" y="531"/>
                </a:lnTo>
                <a:lnTo>
                  <a:pt x="667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6" y="531"/>
                </a:lnTo>
                <a:lnTo>
                  <a:pt x="665" y="531"/>
                </a:lnTo>
                <a:lnTo>
                  <a:pt x="665" y="531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2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3"/>
                </a:lnTo>
                <a:lnTo>
                  <a:pt x="665" y="534"/>
                </a:lnTo>
                <a:lnTo>
                  <a:pt x="665" y="534"/>
                </a:lnTo>
                <a:lnTo>
                  <a:pt x="665" y="534"/>
                </a:lnTo>
                <a:lnTo>
                  <a:pt x="665" y="534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5"/>
                </a:lnTo>
                <a:lnTo>
                  <a:pt x="665" y="536"/>
                </a:lnTo>
                <a:lnTo>
                  <a:pt x="665" y="536"/>
                </a:lnTo>
                <a:lnTo>
                  <a:pt x="665" y="536"/>
                </a:lnTo>
                <a:lnTo>
                  <a:pt x="665" y="536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5" y="540"/>
                </a:lnTo>
                <a:lnTo>
                  <a:pt x="665" y="540"/>
                </a:lnTo>
                <a:lnTo>
                  <a:pt x="665" y="540"/>
                </a:lnTo>
                <a:lnTo>
                  <a:pt x="666" y="540"/>
                </a:lnTo>
                <a:lnTo>
                  <a:pt x="666" y="540"/>
                </a:lnTo>
                <a:lnTo>
                  <a:pt x="666" y="540"/>
                </a:lnTo>
                <a:lnTo>
                  <a:pt x="666" y="540"/>
                </a:lnTo>
                <a:lnTo>
                  <a:pt x="665" y="540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5" y="541"/>
                </a:lnTo>
                <a:lnTo>
                  <a:pt x="664" y="541"/>
                </a:lnTo>
                <a:lnTo>
                  <a:pt x="664" y="541"/>
                </a:lnTo>
                <a:lnTo>
                  <a:pt x="664" y="541"/>
                </a:lnTo>
                <a:lnTo>
                  <a:pt x="664" y="542"/>
                </a:lnTo>
                <a:lnTo>
                  <a:pt x="664" y="542"/>
                </a:lnTo>
                <a:lnTo>
                  <a:pt x="665" y="542"/>
                </a:lnTo>
                <a:lnTo>
                  <a:pt x="665" y="542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5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3"/>
                </a:lnTo>
                <a:lnTo>
                  <a:pt x="666" y="544"/>
                </a:lnTo>
                <a:lnTo>
                  <a:pt x="666" y="544"/>
                </a:lnTo>
                <a:lnTo>
                  <a:pt x="667" y="544"/>
                </a:lnTo>
                <a:lnTo>
                  <a:pt x="667" y="544"/>
                </a:lnTo>
                <a:lnTo>
                  <a:pt x="672" y="544"/>
                </a:lnTo>
                <a:lnTo>
                  <a:pt x="676" y="543"/>
                </a:lnTo>
                <a:lnTo>
                  <a:pt x="678" y="543"/>
                </a:lnTo>
                <a:lnTo>
                  <a:pt x="681" y="542"/>
                </a:lnTo>
                <a:lnTo>
                  <a:pt x="684" y="542"/>
                </a:lnTo>
                <a:lnTo>
                  <a:pt x="686" y="542"/>
                </a:lnTo>
                <a:lnTo>
                  <a:pt x="688" y="542"/>
                </a:lnTo>
                <a:lnTo>
                  <a:pt x="690" y="541"/>
                </a:lnTo>
                <a:lnTo>
                  <a:pt x="691" y="541"/>
                </a:lnTo>
                <a:lnTo>
                  <a:pt x="692" y="541"/>
                </a:lnTo>
                <a:lnTo>
                  <a:pt x="692" y="541"/>
                </a:lnTo>
                <a:lnTo>
                  <a:pt x="693" y="541"/>
                </a:lnTo>
                <a:lnTo>
                  <a:pt x="694" y="540"/>
                </a:lnTo>
                <a:lnTo>
                  <a:pt x="696" y="539"/>
                </a:lnTo>
                <a:lnTo>
                  <a:pt x="697" y="538"/>
                </a:lnTo>
                <a:lnTo>
                  <a:pt x="697" y="538"/>
                </a:lnTo>
                <a:lnTo>
                  <a:pt x="697" y="538"/>
                </a:lnTo>
                <a:lnTo>
                  <a:pt x="697" y="538"/>
                </a:lnTo>
                <a:lnTo>
                  <a:pt x="697" y="539"/>
                </a:lnTo>
                <a:lnTo>
                  <a:pt x="697" y="540"/>
                </a:lnTo>
                <a:lnTo>
                  <a:pt x="698" y="541"/>
                </a:lnTo>
                <a:lnTo>
                  <a:pt x="698" y="541"/>
                </a:lnTo>
                <a:lnTo>
                  <a:pt x="698" y="543"/>
                </a:lnTo>
                <a:lnTo>
                  <a:pt x="698" y="544"/>
                </a:lnTo>
                <a:lnTo>
                  <a:pt x="698" y="545"/>
                </a:lnTo>
                <a:lnTo>
                  <a:pt x="698" y="547"/>
                </a:lnTo>
                <a:lnTo>
                  <a:pt x="699" y="550"/>
                </a:lnTo>
                <a:lnTo>
                  <a:pt x="699" y="550"/>
                </a:lnTo>
                <a:lnTo>
                  <a:pt x="699" y="551"/>
                </a:lnTo>
                <a:lnTo>
                  <a:pt x="699" y="552"/>
                </a:lnTo>
                <a:lnTo>
                  <a:pt x="699" y="554"/>
                </a:lnTo>
                <a:lnTo>
                  <a:pt x="699" y="555"/>
                </a:lnTo>
                <a:lnTo>
                  <a:pt x="699" y="555"/>
                </a:lnTo>
                <a:lnTo>
                  <a:pt x="699" y="556"/>
                </a:lnTo>
                <a:lnTo>
                  <a:pt x="699" y="558"/>
                </a:lnTo>
                <a:lnTo>
                  <a:pt x="700" y="560"/>
                </a:lnTo>
                <a:lnTo>
                  <a:pt x="700" y="561"/>
                </a:lnTo>
                <a:lnTo>
                  <a:pt x="700" y="561"/>
                </a:lnTo>
                <a:lnTo>
                  <a:pt x="700" y="563"/>
                </a:lnTo>
                <a:lnTo>
                  <a:pt x="700" y="564"/>
                </a:lnTo>
                <a:lnTo>
                  <a:pt x="700" y="568"/>
                </a:lnTo>
                <a:lnTo>
                  <a:pt x="700" y="569"/>
                </a:lnTo>
                <a:lnTo>
                  <a:pt x="703" y="573"/>
                </a:lnTo>
                <a:lnTo>
                  <a:pt x="705" y="575"/>
                </a:lnTo>
                <a:lnTo>
                  <a:pt x="705" y="575"/>
                </a:lnTo>
                <a:lnTo>
                  <a:pt x="706" y="576"/>
                </a:lnTo>
                <a:lnTo>
                  <a:pt x="707" y="578"/>
                </a:lnTo>
                <a:lnTo>
                  <a:pt x="709" y="579"/>
                </a:lnTo>
                <a:lnTo>
                  <a:pt x="709" y="579"/>
                </a:lnTo>
                <a:lnTo>
                  <a:pt x="714" y="578"/>
                </a:lnTo>
                <a:lnTo>
                  <a:pt x="716" y="578"/>
                </a:lnTo>
                <a:lnTo>
                  <a:pt x="718" y="578"/>
                </a:lnTo>
                <a:lnTo>
                  <a:pt x="723" y="578"/>
                </a:lnTo>
                <a:lnTo>
                  <a:pt x="724" y="577"/>
                </a:lnTo>
                <a:lnTo>
                  <a:pt x="727" y="577"/>
                </a:lnTo>
                <a:lnTo>
                  <a:pt x="730" y="577"/>
                </a:lnTo>
                <a:lnTo>
                  <a:pt x="730" y="577"/>
                </a:lnTo>
                <a:lnTo>
                  <a:pt x="730" y="577"/>
                </a:lnTo>
                <a:lnTo>
                  <a:pt x="730" y="577"/>
                </a:lnTo>
                <a:lnTo>
                  <a:pt x="731" y="577"/>
                </a:lnTo>
                <a:lnTo>
                  <a:pt x="732" y="577"/>
                </a:lnTo>
                <a:lnTo>
                  <a:pt x="734" y="577"/>
                </a:lnTo>
                <a:lnTo>
                  <a:pt x="734" y="577"/>
                </a:lnTo>
                <a:lnTo>
                  <a:pt x="734" y="576"/>
                </a:lnTo>
                <a:lnTo>
                  <a:pt x="736" y="572"/>
                </a:lnTo>
                <a:lnTo>
                  <a:pt x="737" y="571"/>
                </a:lnTo>
                <a:lnTo>
                  <a:pt x="737" y="570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8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69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0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1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2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8" y="573"/>
                </a:lnTo>
                <a:lnTo>
                  <a:pt x="739" y="574"/>
                </a:lnTo>
                <a:lnTo>
                  <a:pt x="739" y="574"/>
                </a:lnTo>
                <a:lnTo>
                  <a:pt x="739" y="574"/>
                </a:lnTo>
                <a:lnTo>
                  <a:pt x="738" y="574"/>
                </a:lnTo>
                <a:lnTo>
                  <a:pt x="739" y="574"/>
                </a:lnTo>
                <a:lnTo>
                  <a:pt x="739" y="574"/>
                </a:lnTo>
                <a:lnTo>
                  <a:pt x="739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4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8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5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6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39" y="577"/>
                </a:lnTo>
                <a:lnTo>
                  <a:pt x="740" y="577"/>
                </a:lnTo>
                <a:lnTo>
                  <a:pt x="740" y="577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8"/>
                </a:lnTo>
                <a:lnTo>
                  <a:pt x="740" y="577"/>
                </a:lnTo>
                <a:lnTo>
                  <a:pt x="740" y="578"/>
                </a:lnTo>
                <a:lnTo>
                  <a:pt x="740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1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2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3" y="578"/>
                </a:lnTo>
                <a:lnTo>
                  <a:pt x="744" y="578"/>
                </a:lnTo>
                <a:lnTo>
                  <a:pt x="744" y="578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4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3" y="579"/>
                </a:lnTo>
                <a:lnTo>
                  <a:pt x="742" y="579"/>
                </a:lnTo>
                <a:lnTo>
                  <a:pt x="742" y="579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2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0"/>
                </a:lnTo>
                <a:lnTo>
                  <a:pt x="741" y="581"/>
                </a:lnTo>
                <a:lnTo>
                  <a:pt x="741" y="581"/>
                </a:lnTo>
                <a:lnTo>
                  <a:pt x="741" y="581"/>
                </a:lnTo>
                <a:lnTo>
                  <a:pt x="741" y="581"/>
                </a:lnTo>
                <a:lnTo>
                  <a:pt x="741" y="582"/>
                </a:lnTo>
                <a:lnTo>
                  <a:pt x="741" y="582"/>
                </a:lnTo>
                <a:lnTo>
                  <a:pt x="741" y="582"/>
                </a:lnTo>
                <a:lnTo>
                  <a:pt x="741" y="582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1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3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2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3" y="584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5"/>
                </a:lnTo>
                <a:lnTo>
                  <a:pt x="744" y="586"/>
                </a:lnTo>
                <a:lnTo>
                  <a:pt x="744" y="586"/>
                </a:lnTo>
                <a:lnTo>
                  <a:pt x="744" y="586"/>
                </a:lnTo>
                <a:lnTo>
                  <a:pt x="744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6"/>
                </a:lnTo>
                <a:lnTo>
                  <a:pt x="745" y="585"/>
                </a:lnTo>
                <a:lnTo>
                  <a:pt x="745" y="585"/>
                </a:lnTo>
                <a:lnTo>
                  <a:pt x="745" y="585"/>
                </a:lnTo>
                <a:lnTo>
                  <a:pt x="745" y="585"/>
                </a:lnTo>
                <a:lnTo>
                  <a:pt x="746" y="585"/>
                </a:lnTo>
                <a:lnTo>
                  <a:pt x="746" y="585"/>
                </a:lnTo>
                <a:lnTo>
                  <a:pt x="746" y="585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6" y="586"/>
                </a:lnTo>
                <a:lnTo>
                  <a:pt x="747" y="586"/>
                </a:lnTo>
                <a:lnTo>
                  <a:pt x="747" y="586"/>
                </a:lnTo>
                <a:lnTo>
                  <a:pt x="747" y="587"/>
                </a:lnTo>
                <a:lnTo>
                  <a:pt x="747" y="587"/>
                </a:lnTo>
                <a:lnTo>
                  <a:pt x="746" y="588"/>
                </a:lnTo>
                <a:lnTo>
                  <a:pt x="746" y="588"/>
                </a:lnTo>
                <a:lnTo>
                  <a:pt x="746" y="588"/>
                </a:lnTo>
                <a:lnTo>
                  <a:pt x="747" y="588"/>
                </a:lnTo>
                <a:lnTo>
                  <a:pt x="747" y="588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89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0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7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1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2"/>
                </a:lnTo>
                <a:lnTo>
                  <a:pt x="748" y="593"/>
                </a:lnTo>
                <a:lnTo>
                  <a:pt x="747" y="593"/>
                </a:lnTo>
                <a:lnTo>
                  <a:pt x="747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3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8" y="594"/>
                </a:lnTo>
                <a:lnTo>
                  <a:pt x="747" y="594"/>
                </a:lnTo>
                <a:lnTo>
                  <a:pt x="747" y="595"/>
                </a:lnTo>
                <a:lnTo>
                  <a:pt x="746" y="595"/>
                </a:lnTo>
                <a:lnTo>
                  <a:pt x="746" y="596"/>
                </a:lnTo>
                <a:lnTo>
                  <a:pt x="745" y="596"/>
                </a:lnTo>
                <a:lnTo>
                  <a:pt x="745" y="596"/>
                </a:lnTo>
                <a:lnTo>
                  <a:pt x="744" y="596"/>
                </a:lnTo>
                <a:lnTo>
                  <a:pt x="744" y="597"/>
                </a:lnTo>
                <a:lnTo>
                  <a:pt x="745" y="597"/>
                </a:lnTo>
                <a:lnTo>
                  <a:pt x="746" y="600"/>
                </a:lnTo>
                <a:lnTo>
                  <a:pt x="747" y="603"/>
                </a:lnTo>
                <a:lnTo>
                  <a:pt x="749" y="607"/>
                </a:lnTo>
                <a:lnTo>
                  <a:pt x="750" y="608"/>
                </a:lnTo>
                <a:lnTo>
                  <a:pt x="751" y="610"/>
                </a:lnTo>
                <a:lnTo>
                  <a:pt x="752" y="611"/>
                </a:lnTo>
                <a:lnTo>
                  <a:pt x="752" y="612"/>
                </a:lnTo>
                <a:lnTo>
                  <a:pt x="754" y="615"/>
                </a:lnTo>
                <a:lnTo>
                  <a:pt x="754" y="615"/>
                </a:lnTo>
                <a:lnTo>
                  <a:pt x="755" y="618"/>
                </a:lnTo>
                <a:lnTo>
                  <a:pt x="756" y="619"/>
                </a:lnTo>
                <a:lnTo>
                  <a:pt x="756" y="619"/>
                </a:lnTo>
                <a:lnTo>
                  <a:pt x="756" y="620"/>
                </a:lnTo>
                <a:lnTo>
                  <a:pt x="759" y="625"/>
                </a:lnTo>
                <a:lnTo>
                  <a:pt x="759" y="626"/>
                </a:lnTo>
                <a:lnTo>
                  <a:pt x="760" y="626"/>
                </a:lnTo>
                <a:lnTo>
                  <a:pt x="760" y="626"/>
                </a:lnTo>
                <a:lnTo>
                  <a:pt x="759" y="627"/>
                </a:lnTo>
                <a:lnTo>
                  <a:pt x="757" y="628"/>
                </a:lnTo>
                <a:lnTo>
                  <a:pt x="757" y="628"/>
                </a:lnTo>
                <a:lnTo>
                  <a:pt x="755" y="629"/>
                </a:lnTo>
                <a:lnTo>
                  <a:pt x="753" y="630"/>
                </a:lnTo>
                <a:lnTo>
                  <a:pt x="752" y="631"/>
                </a:lnTo>
                <a:lnTo>
                  <a:pt x="751" y="632"/>
                </a:lnTo>
                <a:lnTo>
                  <a:pt x="750" y="632"/>
                </a:lnTo>
                <a:lnTo>
                  <a:pt x="749" y="633"/>
                </a:lnTo>
                <a:lnTo>
                  <a:pt x="749" y="633"/>
                </a:lnTo>
                <a:lnTo>
                  <a:pt x="748" y="633"/>
                </a:lnTo>
                <a:lnTo>
                  <a:pt x="746" y="635"/>
                </a:lnTo>
                <a:lnTo>
                  <a:pt x="745" y="635"/>
                </a:lnTo>
                <a:lnTo>
                  <a:pt x="745" y="635"/>
                </a:lnTo>
                <a:lnTo>
                  <a:pt x="744" y="635"/>
                </a:lnTo>
                <a:lnTo>
                  <a:pt x="744" y="636"/>
                </a:lnTo>
                <a:lnTo>
                  <a:pt x="744" y="636"/>
                </a:lnTo>
                <a:lnTo>
                  <a:pt x="745" y="637"/>
                </a:lnTo>
                <a:lnTo>
                  <a:pt x="745" y="637"/>
                </a:lnTo>
                <a:lnTo>
                  <a:pt x="746" y="638"/>
                </a:lnTo>
                <a:lnTo>
                  <a:pt x="746" y="640"/>
                </a:lnTo>
                <a:lnTo>
                  <a:pt x="747" y="641"/>
                </a:lnTo>
                <a:lnTo>
                  <a:pt x="748" y="643"/>
                </a:lnTo>
                <a:lnTo>
                  <a:pt x="748" y="643"/>
                </a:lnTo>
                <a:lnTo>
                  <a:pt x="748" y="643"/>
                </a:lnTo>
                <a:lnTo>
                  <a:pt x="749" y="644"/>
                </a:lnTo>
                <a:lnTo>
                  <a:pt x="750" y="646"/>
                </a:lnTo>
                <a:lnTo>
                  <a:pt x="750" y="646"/>
                </a:lnTo>
                <a:lnTo>
                  <a:pt x="750" y="647"/>
                </a:lnTo>
                <a:lnTo>
                  <a:pt x="750" y="647"/>
                </a:lnTo>
                <a:lnTo>
                  <a:pt x="751" y="648"/>
                </a:lnTo>
                <a:lnTo>
                  <a:pt x="751" y="649"/>
                </a:lnTo>
                <a:lnTo>
                  <a:pt x="751" y="650"/>
                </a:lnTo>
                <a:lnTo>
                  <a:pt x="751" y="651"/>
                </a:lnTo>
                <a:lnTo>
                  <a:pt x="752" y="653"/>
                </a:lnTo>
                <a:lnTo>
                  <a:pt x="752" y="654"/>
                </a:lnTo>
                <a:lnTo>
                  <a:pt x="753" y="656"/>
                </a:lnTo>
                <a:lnTo>
                  <a:pt x="753" y="657"/>
                </a:lnTo>
                <a:lnTo>
                  <a:pt x="753" y="658"/>
                </a:lnTo>
                <a:lnTo>
                  <a:pt x="754" y="659"/>
                </a:lnTo>
                <a:lnTo>
                  <a:pt x="754" y="660"/>
                </a:lnTo>
                <a:lnTo>
                  <a:pt x="754" y="661"/>
                </a:lnTo>
                <a:lnTo>
                  <a:pt x="754" y="662"/>
                </a:lnTo>
                <a:lnTo>
                  <a:pt x="754" y="662"/>
                </a:lnTo>
                <a:lnTo>
                  <a:pt x="754" y="662"/>
                </a:lnTo>
                <a:lnTo>
                  <a:pt x="754" y="662"/>
                </a:lnTo>
                <a:lnTo>
                  <a:pt x="755" y="663"/>
                </a:lnTo>
                <a:lnTo>
                  <a:pt x="755" y="664"/>
                </a:lnTo>
                <a:lnTo>
                  <a:pt x="755" y="664"/>
                </a:lnTo>
                <a:lnTo>
                  <a:pt x="755" y="665"/>
                </a:lnTo>
                <a:lnTo>
                  <a:pt x="755" y="666"/>
                </a:lnTo>
                <a:lnTo>
                  <a:pt x="756" y="667"/>
                </a:lnTo>
                <a:lnTo>
                  <a:pt x="756" y="668"/>
                </a:lnTo>
                <a:lnTo>
                  <a:pt x="756" y="668"/>
                </a:lnTo>
                <a:lnTo>
                  <a:pt x="756" y="669"/>
                </a:lnTo>
                <a:lnTo>
                  <a:pt x="757" y="670"/>
                </a:lnTo>
                <a:lnTo>
                  <a:pt x="757" y="670"/>
                </a:lnTo>
                <a:lnTo>
                  <a:pt x="757" y="671"/>
                </a:lnTo>
                <a:lnTo>
                  <a:pt x="757" y="672"/>
                </a:lnTo>
                <a:lnTo>
                  <a:pt x="757" y="672"/>
                </a:lnTo>
                <a:lnTo>
                  <a:pt x="757" y="673"/>
                </a:lnTo>
                <a:lnTo>
                  <a:pt x="758" y="674"/>
                </a:lnTo>
                <a:lnTo>
                  <a:pt x="758" y="676"/>
                </a:lnTo>
                <a:lnTo>
                  <a:pt x="758" y="676"/>
                </a:lnTo>
                <a:lnTo>
                  <a:pt x="758" y="676"/>
                </a:lnTo>
                <a:lnTo>
                  <a:pt x="758" y="677"/>
                </a:lnTo>
                <a:lnTo>
                  <a:pt x="758" y="677"/>
                </a:lnTo>
                <a:lnTo>
                  <a:pt x="758" y="677"/>
                </a:lnTo>
                <a:lnTo>
                  <a:pt x="759" y="678"/>
                </a:lnTo>
                <a:lnTo>
                  <a:pt x="759" y="679"/>
                </a:lnTo>
                <a:lnTo>
                  <a:pt x="759" y="679"/>
                </a:lnTo>
                <a:lnTo>
                  <a:pt x="759" y="680"/>
                </a:lnTo>
                <a:lnTo>
                  <a:pt x="760" y="681"/>
                </a:lnTo>
                <a:lnTo>
                  <a:pt x="760" y="683"/>
                </a:lnTo>
                <a:lnTo>
                  <a:pt x="761" y="685"/>
                </a:lnTo>
                <a:lnTo>
                  <a:pt x="761" y="687"/>
                </a:lnTo>
                <a:lnTo>
                  <a:pt x="761" y="688"/>
                </a:lnTo>
                <a:lnTo>
                  <a:pt x="762" y="690"/>
                </a:lnTo>
                <a:lnTo>
                  <a:pt x="762" y="692"/>
                </a:lnTo>
                <a:lnTo>
                  <a:pt x="763" y="693"/>
                </a:lnTo>
                <a:lnTo>
                  <a:pt x="763" y="694"/>
                </a:lnTo>
                <a:lnTo>
                  <a:pt x="763" y="695"/>
                </a:lnTo>
                <a:lnTo>
                  <a:pt x="763" y="696"/>
                </a:lnTo>
                <a:lnTo>
                  <a:pt x="763" y="696"/>
                </a:lnTo>
                <a:lnTo>
                  <a:pt x="763" y="696"/>
                </a:lnTo>
                <a:lnTo>
                  <a:pt x="763" y="696"/>
                </a:lnTo>
                <a:lnTo>
                  <a:pt x="764" y="697"/>
                </a:lnTo>
                <a:lnTo>
                  <a:pt x="764" y="698"/>
                </a:lnTo>
                <a:lnTo>
                  <a:pt x="764" y="698"/>
                </a:lnTo>
                <a:lnTo>
                  <a:pt x="764" y="699"/>
                </a:lnTo>
                <a:lnTo>
                  <a:pt x="764" y="699"/>
                </a:lnTo>
                <a:lnTo>
                  <a:pt x="764" y="699"/>
                </a:lnTo>
                <a:lnTo>
                  <a:pt x="765" y="701"/>
                </a:lnTo>
                <a:lnTo>
                  <a:pt x="765" y="702"/>
                </a:lnTo>
                <a:lnTo>
                  <a:pt x="765" y="702"/>
                </a:lnTo>
                <a:lnTo>
                  <a:pt x="765" y="704"/>
                </a:lnTo>
                <a:lnTo>
                  <a:pt x="765" y="704"/>
                </a:lnTo>
                <a:lnTo>
                  <a:pt x="766" y="705"/>
                </a:lnTo>
                <a:lnTo>
                  <a:pt x="766" y="706"/>
                </a:lnTo>
                <a:lnTo>
                  <a:pt x="766" y="707"/>
                </a:lnTo>
                <a:lnTo>
                  <a:pt x="766" y="707"/>
                </a:lnTo>
                <a:lnTo>
                  <a:pt x="766" y="708"/>
                </a:lnTo>
                <a:lnTo>
                  <a:pt x="767" y="709"/>
                </a:lnTo>
                <a:lnTo>
                  <a:pt x="767" y="710"/>
                </a:lnTo>
                <a:lnTo>
                  <a:pt x="767" y="710"/>
                </a:lnTo>
                <a:lnTo>
                  <a:pt x="767" y="711"/>
                </a:lnTo>
                <a:lnTo>
                  <a:pt x="767" y="712"/>
                </a:lnTo>
                <a:lnTo>
                  <a:pt x="768" y="713"/>
                </a:lnTo>
                <a:lnTo>
                  <a:pt x="768" y="713"/>
                </a:lnTo>
                <a:lnTo>
                  <a:pt x="768" y="714"/>
                </a:lnTo>
                <a:lnTo>
                  <a:pt x="768" y="715"/>
                </a:lnTo>
                <a:lnTo>
                  <a:pt x="769" y="717"/>
                </a:lnTo>
                <a:lnTo>
                  <a:pt x="769" y="719"/>
                </a:lnTo>
                <a:lnTo>
                  <a:pt x="769" y="720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0" y="721"/>
                </a:lnTo>
                <a:lnTo>
                  <a:pt x="771" y="723"/>
                </a:lnTo>
                <a:lnTo>
                  <a:pt x="771" y="724"/>
                </a:lnTo>
                <a:lnTo>
                  <a:pt x="771" y="724"/>
                </a:lnTo>
                <a:lnTo>
                  <a:pt x="771" y="725"/>
                </a:lnTo>
                <a:lnTo>
                  <a:pt x="770" y="725"/>
                </a:lnTo>
                <a:lnTo>
                  <a:pt x="770" y="726"/>
                </a:lnTo>
                <a:lnTo>
                  <a:pt x="769" y="727"/>
                </a:lnTo>
                <a:lnTo>
                  <a:pt x="769" y="727"/>
                </a:lnTo>
                <a:lnTo>
                  <a:pt x="768" y="728"/>
                </a:lnTo>
                <a:lnTo>
                  <a:pt x="767" y="729"/>
                </a:lnTo>
                <a:lnTo>
                  <a:pt x="767" y="729"/>
                </a:lnTo>
                <a:lnTo>
                  <a:pt x="767" y="731"/>
                </a:lnTo>
                <a:lnTo>
                  <a:pt x="766" y="731"/>
                </a:lnTo>
                <a:lnTo>
                  <a:pt x="766" y="732"/>
                </a:lnTo>
                <a:lnTo>
                  <a:pt x="765" y="732"/>
                </a:lnTo>
                <a:lnTo>
                  <a:pt x="765" y="733"/>
                </a:lnTo>
                <a:lnTo>
                  <a:pt x="765" y="733"/>
                </a:lnTo>
                <a:lnTo>
                  <a:pt x="765" y="734"/>
                </a:lnTo>
                <a:lnTo>
                  <a:pt x="765" y="735"/>
                </a:lnTo>
                <a:lnTo>
                  <a:pt x="766" y="736"/>
                </a:lnTo>
                <a:lnTo>
                  <a:pt x="766" y="737"/>
                </a:lnTo>
                <a:lnTo>
                  <a:pt x="766" y="738"/>
                </a:lnTo>
                <a:lnTo>
                  <a:pt x="766" y="740"/>
                </a:lnTo>
                <a:lnTo>
                  <a:pt x="766" y="740"/>
                </a:lnTo>
                <a:lnTo>
                  <a:pt x="766" y="741"/>
                </a:lnTo>
                <a:lnTo>
                  <a:pt x="766" y="741"/>
                </a:lnTo>
                <a:lnTo>
                  <a:pt x="766" y="742"/>
                </a:lnTo>
                <a:lnTo>
                  <a:pt x="766" y="742"/>
                </a:lnTo>
                <a:lnTo>
                  <a:pt x="767" y="743"/>
                </a:lnTo>
                <a:lnTo>
                  <a:pt x="767" y="744"/>
                </a:lnTo>
                <a:lnTo>
                  <a:pt x="767" y="745"/>
                </a:lnTo>
                <a:lnTo>
                  <a:pt x="767" y="745"/>
                </a:lnTo>
                <a:lnTo>
                  <a:pt x="766" y="747"/>
                </a:lnTo>
                <a:lnTo>
                  <a:pt x="766" y="747"/>
                </a:lnTo>
                <a:lnTo>
                  <a:pt x="765" y="749"/>
                </a:lnTo>
                <a:lnTo>
                  <a:pt x="765" y="750"/>
                </a:lnTo>
                <a:lnTo>
                  <a:pt x="765" y="752"/>
                </a:lnTo>
                <a:lnTo>
                  <a:pt x="764" y="754"/>
                </a:lnTo>
                <a:lnTo>
                  <a:pt x="763" y="756"/>
                </a:lnTo>
                <a:lnTo>
                  <a:pt x="763" y="759"/>
                </a:lnTo>
                <a:lnTo>
                  <a:pt x="763" y="759"/>
                </a:lnTo>
                <a:lnTo>
                  <a:pt x="762" y="762"/>
                </a:lnTo>
                <a:lnTo>
                  <a:pt x="761" y="763"/>
                </a:lnTo>
                <a:lnTo>
                  <a:pt x="761" y="766"/>
                </a:lnTo>
                <a:lnTo>
                  <a:pt x="760" y="767"/>
                </a:lnTo>
                <a:lnTo>
                  <a:pt x="760" y="767"/>
                </a:lnTo>
                <a:lnTo>
                  <a:pt x="760" y="768"/>
                </a:lnTo>
                <a:lnTo>
                  <a:pt x="760" y="768"/>
                </a:lnTo>
                <a:lnTo>
                  <a:pt x="760" y="769"/>
                </a:lnTo>
                <a:lnTo>
                  <a:pt x="761" y="769"/>
                </a:lnTo>
                <a:lnTo>
                  <a:pt x="761" y="770"/>
                </a:lnTo>
                <a:lnTo>
                  <a:pt x="762" y="771"/>
                </a:lnTo>
                <a:lnTo>
                  <a:pt x="763" y="772"/>
                </a:lnTo>
                <a:lnTo>
                  <a:pt x="764" y="773"/>
                </a:lnTo>
                <a:lnTo>
                  <a:pt x="765" y="775"/>
                </a:lnTo>
                <a:lnTo>
                  <a:pt x="766" y="776"/>
                </a:lnTo>
                <a:lnTo>
                  <a:pt x="766" y="777"/>
                </a:lnTo>
                <a:lnTo>
                  <a:pt x="767" y="777"/>
                </a:lnTo>
                <a:lnTo>
                  <a:pt x="767" y="777"/>
                </a:lnTo>
                <a:lnTo>
                  <a:pt x="767" y="778"/>
                </a:lnTo>
                <a:lnTo>
                  <a:pt x="767" y="779"/>
                </a:lnTo>
                <a:lnTo>
                  <a:pt x="767" y="780"/>
                </a:lnTo>
                <a:lnTo>
                  <a:pt x="767" y="780"/>
                </a:lnTo>
                <a:lnTo>
                  <a:pt x="767" y="781"/>
                </a:lnTo>
                <a:lnTo>
                  <a:pt x="767" y="781"/>
                </a:lnTo>
                <a:lnTo>
                  <a:pt x="768" y="781"/>
                </a:lnTo>
                <a:lnTo>
                  <a:pt x="768" y="781"/>
                </a:lnTo>
                <a:lnTo>
                  <a:pt x="768" y="781"/>
                </a:lnTo>
                <a:lnTo>
                  <a:pt x="769" y="781"/>
                </a:lnTo>
                <a:lnTo>
                  <a:pt x="771" y="781"/>
                </a:lnTo>
                <a:lnTo>
                  <a:pt x="771" y="781"/>
                </a:lnTo>
                <a:lnTo>
                  <a:pt x="771" y="781"/>
                </a:lnTo>
                <a:lnTo>
                  <a:pt x="772" y="781"/>
                </a:lnTo>
                <a:lnTo>
                  <a:pt x="772" y="781"/>
                </a:lnTo>
                <a:lnTo>
                  <a:pt x="773" y="782"/>
                </a:lnTo>
                <a:lnTo>
                  <a:pt x="773" y="782"/>
                </a:lnTo>
                <a:lnTo>
                  <a:pt x="774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5" y="782"/>
                </a:lnTo>
                <a:lnTo>
                  <a:pt x="776" y="782"/>
                </a:lnTo>
                <a:lnTo>
                  <a:pt x="776" y="782"/>
                </a:lnTo>
                <a:lnTo>
                  <a:pt x="777" y="782"/>
                </a:lnTo>
                <a:lnTo>
                  <a:pt x="777" y="782"/>
                </a:lnTo>
                <a:lnTo>
                  <a:pt x="777" y="782"/>
                </a:lnTo>
                <a:lnTo>
                  <a:pt x="777" y="782"/>
                </a:lnTo>
                <a:lnTo>
                  <a:pt x="778" y="782"/>
                </a:lnTo>
                <a:lnTo>
                  <a:pt x="778" y="782"/>
                </a:lnTo>
                <a:lnTo>
                  <a:pt x="778" y="781"/>
                </a:lnTo>
                <a:lnTo>
                  <a:pt x="779" y="781"/>
                </a:lnTo>
                <a:lnTo>
                  <a:pt x="779" y="781"/>
                </a:lnTo>
                <a:lnTo>
                  <a:pt x="779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0" y="780"/>
                </a:lnTo>
                <a:lnTo>
                  <a:pt x="781" y="780"/>
                </a:lnTo>
                <a:lnTo>
                  <a:pt x="781" y="780"/>
                </a:lnTo>
                <a:lnTo>
                  <a:pt x="781" y="780"/>
                </a:lnTo>
                <a:lnTo>
                  <a:pt x="782" y="781"/>
                </a:lnTo>
                <a:lnTo>
                  <a:pt x="783" y="782"/>
                </a:lnTo>
                <a:lnTo>
                  <a:pt x="784" y="782"/>
                </a:lnTo>
                <a:lnTo>
                  <a:pt x="784" y="783"/>
                </a:lnTo>
                <a:lnTo>
                  <a:pt x="784" y="783"/>
                </a:lnTo>
                <a:lnTo>
                  <a:pt x="784" y="783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4"/>
                </a:lnTo>
                <a:lnTo>
                  <a:pt x="784" y="785"/>
                </a:lnTo>
                <a:lnTo>
                  <a:pt x="784" y="785"/>
                </a:lnTo>
                <a:lnTo>
                  <a:pt x="784" y="785"/>
                </a:lnTo>
                <a:lnTo>
                  <a:pt x="784" y="786"/>
                </a:lnTo>
                <a:lnTo>
                  <a:pt x="783" y="786"/>
                </a:lnTo>
                <a:lnTo>
                  <a:pt x="783" y="786"/>
                </a:lnTo>
                <a:lnTo>
                  <a:pt x="783" y="787"/>
                </a:lnTo>
                <a:lnTo>
                  <a:pt x="782" y="788"/>
                </a:lnTo>
                <a:lnTo>
                  <a:pt x="782" y="788"/>
                </a:lnTo>
                <a:lnTo>
                  <a:pt x="782" y="789"/>
                </a:lnTo>
                <a:lnTo>
                  <a:pt x="782" y="789"/>
                </a:lnTo>
                <a:lnTo>
                  <a:pt x="782" y="789"/>
                </a:lnTo>
                <a:lnTo>
                  <a:pt x="781" y="789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1" y="790"/>
                </a:lnTo>
                <a:lnTo>
                  <a:pt x="780" y="790"/>
                </a:lnTo>
                <a:lnTo>
                  <a:pt x="780" y="790"/>
                </a:lnTo>
                <a:lnTo>
                  <a:pt x="780" y="791"/>
                </a:lnTo>
                <a:lnTo>
                  <a:pt x="780" y="791"/>
                </a:lnTo>
                <a:lnTo>
                  <a:pt x="780" y="791"/>
                </a:lnTo>
                <a:lnTo>
                  <a:pt x="780" y="792"/>
                </a:lnTo>
                <a:lnTo>
                  <a:pt x="780" y="792"/>
                </a:lnTo>
                <a:lnTo>
                  <a:pt x="779" y="792"/>
                </a:lnTo>
                <a:lnTo>
                  <a:pt x="779" y="792"/>
                </a:lnTo>
                <a:lnTo>
                  <a:pt x="780" y="792"/>
                </a:lnTo>
                <a:lnTo>
                  <a:pt x="780" y="792"/>
                </a:lnTo>
                <a:lnTo>
                  <a:pt x="780" y="792"/>
                </a:lnTo>
                <a:lnTo>
                  <a:pt x="781" y="792"/>
                </a:lnTo>
                <a:lnTo>
                  <a:pt x="781" y="793"/>
                </a:lnTo>
                <a:lnTo>
                  <a:pt x="782" y="793"/>
                </a:lnTo>
                <a:lnTo>
                  <a:pt x="783" y="794"/>
                </a:lnTo>
                <a:lnTo>
                  <a:pt x="783" y="794"/>
                </a:lnTo>
                <a:lnTo>
                  <a:pt x="784" y="795"/>
                </a:lnTo>
                <a:lnTo>
                  <a:pt x="784" y="795"/>
                </a:lnTo>
                <a:lnTo>
                  <a:pt x="784" y="796"/>
                </a:lnTo>
                <a:lnTo>
                  <a:pt x="785" y="797"/>
                </a:lnTo>
                <a:lnTo>
                  <a:pt x="785" y="798"/>
                </a:lnTo>
                <a:lnTo>
                  <a:pt x="786" y="799"/>
                </a:lnTo>
                <a:lnTo>
                  <a:pt x="786" y="800"/>
                </a:lnTo>
                <a:lnTo>
                  <a:pt x="787" y="801"/>
                </a:lnTo>
                <a:lnTo>
                  <a:pt x="787" y="801"/>
                </a:lnTo>
                <a:lnTo>
                  <a:pt x="787" y="802"/>
                </a:lnTo>
                <a:lnTo>
                  <a:pt x="788" y="804"/>
                </a:lnTo>
                <a:lnTo>
                  <a:pt x="788" y="805"/>
                </a:lnTo>
                <a:lnTo>
                  <a:pt x="789" y="806"/>
                </a:lnTo>
                <a:lnTo>
                  <a:pt x="789" y="806"/>
                </a:lnTo>
                <a:lnTo>
                  <a:pt x="789" y="806"/>
                </a:lnTo>
                <a:lnTo>
                  <a:pt x="789" y="806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07"/>
                </a:lnTo>
                <a:lnTo>
                  <a:pt x="789" y="810"/>
                </a:lnTo>
                <a:lnTo>
                  <a:pt x="789" y="813"/>
                </a:lnTo>
                <a:lnTo>
                  <a:pt x="789" y="813"/>
                </a:lnTo>
                <a:lnTo>
                  <a:pt x="790" y="816"/>
                </a:lnTo>
                <a:lnTo>
                  <a:pt x="790" y="816"/>
                </a:lnTo>
                <a:lnTo>
                  <a:pt x="790" y="817"/>
                </a:lnTo>
                <a:lnTo>
                  <a:pt x="790" y="818"/>
                </a:lnTo>
                <a:lnTo>
                  <a:pt x="790" y="818"/>
                </a:lnTo>
                <a:lnTo>
                  <a:pt x="791" y="819"/>
                </a:lnTo>
                <a:lnTo>
                  <a:pt x="791" y="819"/>
                </a:lnTo>
                <a:lnTo>
                  <a:pt x="791" y="820"/>
                </a:lnTo>
                <a:lnTo>
                  <a:pt x="791" y="820"/>
                </a:lnTo>
                <a:lnTo>
                  <a:pt x="792" y="821"/>
                </a:lnTo>
                <a:lnTo>
                  <a:pt x="792" y="821"/>
                </a:lnTo>
                <a:lnTo>
                  <a:pt x="792" y="820"/>
                </a:lnTo>
                <a:lnTo>
                  <a:pt x="792" y="820"/>
                </a:lnTo>
                <a:lnTo>
                  <a:pt x="792" y="820"/>
                </a:lnTo>
                <a:lnTo>
                  <a:pt x="793" y="820"/>
                </a:lnTo>
                <a:lnTo>
                  <a:pt x="793" y="820"/>
                </a:lnTo>
                <a:lnTo>
                  <a:pt x="793" y="820"/>
                </a:lnTo>
                <a:lnTo>
                  <a:pt x="794" y="820"/>
                </a:lnTo>
                <a:lnTo>
                  <a:pt x="794" y="820"/>
                </a:lnTo>
                <a:lnTo>
                  <a:pt x="794" y="821"/>
                </a:lnTo>
                <a:lnTo>
                  <a:pt x="793" y="821"/>
                </a:lnTo>
                <a:lnTo>
                  <a:pt x="793" y="821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3" y="822"/>
                </a:lnTo>
                <a:lnTo>
                  <a:pt x="794" y="823"/>
                </a:lnTo>
                <a:lnTo>
                  <a:pt x="794" y="824"/>
                </a:lnTo>
                <a:lnTo>
                  <a:pt x="794" y="824"/>
                </a:lnTo>
                <a:lnTo>
                  <a:pt x="794" y="824"/>
                </a:lnTo>
                <a:lnTo>
                  <a:pt x="795" y="825"/>
                </a:lnTo>
                <a:lnTo>
                  <a:pt x="795" y="825"/>
                </a:lnTo>
                <a:lnTo>
                  <a:pt x="796" y="825"/>
                </a:lnTo>
                <a:lnTo>
                  <a:pt x="796" y="825"/>
                </a:lnTo>
                <a:lnTo>
                  <a:pt x="796" y="825"/>
                </a:lnTo>
                <a:lnTo>
                  <a:pt x="797" y="825"/>
                </a:lnTo>
                <a:lnTo>
                  <a:pt x="797" y="825"/>
                </a:lnTo>
                <a:lnTo>
                  <a:pt x="797" y="825"/>
                </a:lnTo>
                <a:lnTo>
                  <a:pt x="797" y="826"/>
                </a:lnTo>
                <a:lnTo>
                  <a:pt x="797" y="826"/>
                </a:lnTo>
                <a:lnTo>
                  <a:pt x="796" y="826"/>
                </a:lnTo>
                <a:lnTo>
                  <a:pt x="795" y="827"/>
                </a:lnTo>
                <a:lnTo>
                  <a:pt x="795" y="827"/>
                </a:lnTo>
                <a:lnTo>
                  <a:pt x="795" y="827"/>
                </a:lnTo>
                <a:lnTo>
                  <a:pt x="795" y="828"/>
                </a:lnTo>
                <a:lnTo>
                  <a:pt x="794" y="829"/>
                </a:lnTo>
                <a:lnTo>
                  <a:pt x="794" y="829"/>
                </a:lnTo>
                <a:lnTo>
                  <a:pt x="794" y="831"/>
                </a:lnTo>
                <a:lnTo>
                  <a:pt x="794" y="831"/>
                </a:lnTo>
                <a:lnTo>
                  <a:pt x="794" y="832"/>
                </a:lnTo>
                <a:lnTo>
                  <a:pt x="794" y="833"/>
                </a:lnTo>
                <a:lnTo>
                  <a:pt x="794" y="834"/>
                </a:lnTo>
                <a:lnTo>
                  <a:pt x="794" y="836"/>
                </a:lnTo>
                <a:lnTo>
                  <a:pt x="794" y="836"/>
                </a:lnTo>
                <a:lnTo>
                  <a:pt x="794" y="837"/>
                </a:lnTo>
                <a:lnTo>
                  <a:pt x="793" y="838"/>
                </a:lnTo>
                <a:lnTo>
                  <a:pt x="793" y="839"/>
                </a:lnTo>
                <a:lnTo>
                  <a:pt x="793" y="840"/>
                </a:lnTo>
                <a:lnTo>
                  <a:pt x="793" y="841"/>
                </a:lnTo>
                <a:lnTo>
                  <a:pt x="793" y="841"/>
                </a:lnTo>
                <a:lnTo>
                  <a:pt x="793" y="841"/>
                </a:lnTo>
                <a:lnTo>
                  <a:pt x="793" y="842"/>
                </a:lnTo>
                <a:lnTo>
                  <a:pt x="793" y="843"/>
                </a:lnTo>
                <a:lnTo>
                  <a:pt x="792" y="844"/>
                </a:lnTo>
                <a:lnTo>
                  <a:pt x="792" y="844"/>
                </a:lnTo>
                <a:lnTo>
                  <a:pt x="792" y="845"/>
                </a:lnTo>
                <a:lnTo>
                  <a:pt x="792" y="846"/>
                </a:lnTo>
                <a:lnTo>
                  <a:pt x="791" y="847"/>
                </a:lnTo>
                <a:lnTo>
                  <a:pt x="791" y="847"/>
                </a:lnTo>
                <a:lnTo>
                  <a:pt x="791" y="847"/>
                </a:lnTo>
                <a:lnTo>
                  <a:pt x="791" y="848"/>
                </a:lnTo>
                <a:lnTo>
                  <a:pt x="791" y="850"/>
                </a:lnTo>
                <a:lnTo>
                  <a:pt x="791" y="851"/>
                </a:lnTo>
                <a:lnTo>
                  <a:pt x="790" y="851"/>
                </a:lnTo>
                <a:lnTo>
                  <a:pt x="790" y="853"/>
                </a:lnTo>
                <a:lnTo>
                  <a:pt x="790" y="854"/>
                </a:lnTo>
                <a:lnTo>
                  <a:pt x="790" y="854"/>
                </a:lnTo>
                <a:lnTo>
                  <a:pt x="790" y="855"/>
                </a:lnTo>
                <a:lnTo>
                  <a:pt x="789" y="857"/>
                </a:lnTo>
                <a:lnTo>
                  <a:pt x="789" y="857"/>
                </a:lnTo>
                <a:lnTo>
                  <a:pt x="789" y="858"/>
                </a:lnTo>
                <a:lnTo>
                  <a:pt x="789" y="858"/>
                </a:lnTo>
                <a:lnTo>
                  <a:pt x="789" y="859"/>
                </a:lnTo>
                <a:lnTo>
                  <a:pt x="789" y="859"/>
                </a:lnTo>
                <a:lnTo>
                  <a:pt x="789" y="859"/>
                </a:lnTo>
                <a:lnTo>
                  <a:pt x="789" y="860"/>
                </a:lnTo>
                <a:lnTo>
                  <a:pt x="789" y="860"/>
                </a:lnTo>
                <a:lnTo>
                  <a:pt x="790" y="860"/>
                </a:lnTo>
                <a:lnTo>
                  <a:pt x="790" y="861"/>
                </a:lnTo>
                <a:lnTo>
                  <a:pt x="790" y="861"/>
                </a:lnTo>
                <a:lnTo>
                  <a:pt x="790" y="862"/>
                </a:lnTo>
                <a:lnTo>
                  <a:pt x="790" y="862"/>
                </a:lnTo>
                <a:lnTo>
                  <a:pt x="790" y="862"/>
                </a:lnTo>
                <a:lnTo>
                  <a:pt x="790" y="863"/>
                </a:lnTo>
                <a:lnTo>
                  <a:pt x="791" y="864"/>
                </a:lnTo>
                <a:lnTo>
                  <a:pt x="791" y="865"/>
                </a:lnTo>
                <a:lnTo>
                  <a:pt x="791" y="865"/>
                </a:lnTo>
                <a:lnTo>
                  <a:pt x="791" y="865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6"/>
                </a:lnTo>
                <a:lnTo>
                  <a:pt x="791" y="867"/>
                </a:lnTo>
                <a:lnTo>
                  <a:pt x="791" y="867"/>
                </a:lnTo>
                <a:lnTo>
                  <a:pt x="791" y="867"/>
                </a:lnTo>
                <a:lnTo>
                  <a:pt x="791" y="868"/>
                </a:lnTo>
                <a:lnTo>
                  <a:pt x="791" y="868"/>
                </a:lnTo>
                <a:lnTo>
                  <a:pt x="792" y="868"/>
                </a:lnTo>
                <a:lnTo>
                  <a:pt x="792" y="869"/>
                </a:lnTo>
                <a:lnTo>
                  <a:pt x="792" y="869"/>
                </a:lnTo>
                <a:lnTo>
                  <a:pt x="791" y="869"/>
                </a:lnTo>
                <a:lnTo>
                  <a:pt x="791" y="869"/>
                </a:lnTo>
                <a:lnTo>
                  <a:pt x="791" y="869"/>
                </a:lnTo>
                <a:lnTo>
                  <a:pt x="791" y="870"/>
                </a:lnTo>
                <a:lnTo>
                  <a:pt x="791" y="870"/>
                </a:lnTo>
                <a:lnTo>
                  <a:pt x="792" y="870"/>
                </a:lnTo>
                <a:lnTo>
                  <a:pt x="792" y="871"/>
                </a:lnTo>
                <a:lnTo>
                  <a:pt x="792" y="871"/>
                </a:lnTo>
                <a:lnTo>
                  <a:pt x="792" y="871"/>
                </a:lnTo>
                <a:lnTo>
                  <a:pt x="792" y="871"/>
                </a:lnTo>
                <a:lnTo>
                  <a:pt x="791" y="872"/>
                </a:lnTo>
                <a:lnTo>
                  <a:pt x="791" y="872"/>
                </a:lnTo>
                <a:lnTo>
                  <a:pt x="791" y="872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3"/>
                </a:lnTo>
                <a:lnTo>
                  <a:pt x="791" y="874"/>
                </a:lnTo>
                <a:lnTo>
                  <a:pt x="790" y="876"/>
                </a:lnTo>
                <a:lnTo>
                  <a:pt x="788" y="879"/>
                </a:lnTo>
                <a:lnTo>
                  <a:pt x="787" y="881"/>
                </a:lnTo>
                <a:lnTo>
                  <a:pt x="784" y="887"/>
                </a:lnTo>
                <a:lnTo>
                  <a:pt x="784" y="887"/>
                </a:lnTo>
                <a:lnTo>
                  <a:pt x="782" y="891"/>
                </a:lnTo>
                <a:lnTo>
                  <a:pt x="780" y="894"/>
                </a:lnTo>
                <a:lnTo>
                  <a:pt x="778" y="898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7" y="899"/>
                </a:lnTo>
                <a:lnTo>
                  <a:pt x="775" y="898"/>
                </a:lnTo>
                <a:lnTo>
                  <a:pt x="775" y="898"/>
                </a:lnTo>
                <a:lnTo>
                  <a:pt x="773" y="900"/>
                </a:lnTo>
                <a:lnTo>
                  <a:pt x="771" y="903"/>
                </a:lnTo>
                <a:lnTo>
                  <a:pt x="770" y="904"/>
                </a:lnTo>
                <a:lnTo>
                  <a:pt x="768" y="906"/>
                </a:lnTo>
                <a:lnTo>
                  <a:pt x="766" y="909"/>
                </a:lnTo>
                <a:lnTo>
                  <a:pt x="763" y="911"/>
                </a:lnTo>
                <a:lnTo>
                  <a:pt x="761" y="914"/>
                </a:lnTo>
                <a:lnTo>
                  <a:pt x="760" y="915"/>
                </a:lnTo>
                <a:lnTo>
                  <a:pt x="760" y="915"/>
                </a:lnTo>
                <a:lnTo>
                  <a:pt x="760" y="916"/>
                </a:lnTo>
                <a:lnTo>
                  <a:pt x="759" y="917"/>
                </a:lnTo>
                <a:lnTo>
                  <a:pt x="759" y="919"/>
                </a:lnTo>
                <a:lnTo>
                  <a:pt x="758" y="924"/>
                </a:lnTo>
                <a:lnTo>
                  <a:pt x="756" y="929"/>
                </a:lnTo>
                <a:lnTo>
                  <a:pt x="755" y="932"/>
                </a:lnTo>
                <a:lnTo>
                  <a:pt x="755" y="933"/>
                </a:lnTo>
                <a:lnTo>
                  <a:pt x="755" y="933"/>
                </a:lnTo>
                <a:lnTo>
                  <a:pt x="755" y="934"/>
                </a:lnTo>
                <a:lnTo>
                  <a:pt x="754" y="934"/>
                </a:lnTo>
                <a:lnTo>
                  <a:pt x="754" y="933"/>
                </a:lnTo>
                <a:lnTo>
                  <a:pt x="751" y="931"/>
                </a:lnTo>
                <a:lnTo>
                  <a:pt x="749" y="930"/>
                </a:lnTo>
                <a:lnTo>
                  <a:pt x="746" y="927"/>
                </a:lnTo>
                <a:lnTo>
                  <a:pt x="745" y="926"/>
                </a:lnTo>
                <a:lnTo>
                  <a:pt x="743" y="925"/>
                </a:lnTo>
                <a:lnTo>
                  <a:pt x="743" y="925"/>
                </a:lnTo>
                <a:lnTo>
                  <a:pt x="741" y="923"/>
                </a:lnTo>
                <a:lnTo>
                  <a:pt x="737" y="920"/>
                </a:lnTo>
                <a:lnTo>
                  <a:pt x="737" y="920"/>
                </a:lnTo>
                <a:lnTo>
                  <a:pt x="737" y="920"/>
                </a:lnTo>
                <a:lnTo>
                  <a:pt x="735" y="919"/>
                </a:lnTo>
                <a:lnTo>
                  <a:pt x="731" y="916"/>
                </a:lnTo>
                <a:lnTo>
                  <a:pt x="731" y="915"/>
                </a:lnTo>
                <a:lnTo>
                  <a:pt x="730" y="915"/>
                </a:lnTo>
                <a:lnTo>
                  <a:pt x="729" y="914"/>
                </a:lnTo>
                <a:lnTo>
                  <a:pt x="728" y="913"/>
                </a:lnTo>
                <a:lnTo>
                  <a:pt x="727" y="912"/>
                </a:lnTo>
                <a:lnTo>
                  <a:pt x="726" y="912"/>
                </a:lnTo>
                <a:lnTo>
                  <a:pt x="726" y="912"/>
                </a:lnTo>
                <a:lnTo>
                  <a:pt x="726" y="911"/>
                </a:lnTo>
                <a:lnTo>
                  <a:pt x="726" y="911"/>
                </a:lnTo>
                <a:lnTo>
                  <a:pt x="726" y="911"/>
                </a:lnTo>
                <a:lnTo>
                  <a:pt x="725" y="911"/>
                </a:lnTo>
                <a:lnTo>
                  <a:pt x="725" y="911"/>
                </a:lnTo>
                <a:lnTo>
                  <a:pt x="723" y="910"/>
                </a:lnTo>
                <a:lnTo>
                  <a:pt x="721" y="909"/>
                </a:lnTo>
                <a:lnTo>
                  <a:pt x="720" y="909"/>
                </a:lnTo>
                <a:lnTo>
                  <a:pt x="718" y="907"/>
                </a:lnTo>
                <a:lnTo>
                  <a:pt x="716" y="907"/>
                </a:lnTo>
                <a:lnTo>
                  <a:pt x="714" y="906"/>
                </a:lnTo>
                <a:lnTo>
                  <a:pt x="712" y="905"/>
                </a:lnTo>
                <a:lnTo>
                  <a:pt x="710" y="904"/>
                </a:lnTo>
                <a:lnTo>
                  <a:pt x="710" y="903"/>
                </a:lnTo>
                <a:lnTo>
                  <a:pt x="705" y="902"/>
                </a:lnTo>
                <a:lnTo>
                  <a:pt x="705" y="901"/>
                </a:lnTo>
                <a:lnTo>
                  <a:pt x="703" y="901"/>
                </a:lnTo>
                <a:lnTo>
                  <a:pt x="703" y="901"/>
                </a:lnTo>
                <a:lnTo>
                  <a:pt x="699" y="899"/>
                </a:lnTo>
                <a:lnTo>
                  <a:pt x="690" y="894"/>
                </a:lnTo>
                <a:lnTo>
                  <a:pt x="685" y="892"/>
                </a:lnTo>
                <a:lnTo>
                  <a:pt x="679" y="889"/>
                </a:lnTo>
                <a:lnTo>
                  <a:pt x="677" y="888"/>
                </a:lnTo>
                <a:lnTo>
                  <a:pt x="676" y="888"/>
                </a:lnTo>
                <a:lnTo>
                  <a:pt x="664" y="882"/>
                </a:lnTo>
                <a:lnTo>
                  <a:pt x="643" y="872"/>
                </a:lnTo>
                <a:lnTo>
                  <a:pt x="620" y="862"/>
                </a:lnTo>
                <a:lnTo>
                  <a:pt x="619" y="861"/>
                </a:lnTo>
                <a:lnTo>
                  <a:pt x="619" y="861"/>
                </a:lnTo>
                <a:lnTo>
                  <a:pt x="619" y="860"/>
                </a:lnTo>
                <a:lnTo>
                  <a:pt x="618" y="859"/>
                </a:lnTo>
                <a:lnTo>
                  <a:pt x="618" y="858"/>
                </a:lnTo>
                <a:lnTo>
                  <a:pt x="617" y="856"/>
                </a:lnTo>
                <a:lnTo>
                  <a:pt x="616" y="855"/>
                </a:lnTo>
                <a:lnTo>
                  <a:pt x="615" y="853"/>
                </a:lnTo>
                <a:lnTo>
                  <a:pt x="615" y="852"/>
                </a:lnTo>
                <a:lnTo>
                  <a:pt x="614" y="852"/>
                </a:lnTo>
                <a:lnTo>
                  <a:pt x="614" y="851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4" y="850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3" y="849"/>
                </a:lnTo>
                <a:lnTo>
                  <a:pt x="612" y="848"/>
                </a:lnTo>
                <a:lnTo>
                  <a:pt x="611" y="846"/>
                </a:lnTo>
                <a:lnTo>
                  <a:pt x="611" y="845"/>
                </a:lnTo>
                <a:lnTo>
                  <a:pt x="611" y="845"/>
                </a:lnTo>
                <a:lnTo>
                  <a:pt x="609" y="843"/>
                </a:lnTo>
                <a:lnTo>
                  <a:pt x="607" y="839"/>
                </a:lnTo>
                <a:lnTo>
                  <a:pt x="605" y="835"/>
                </a:lnTo>
                <a:lnTo>
                  <a:pt x="604" y="833"/>
                </a:lnTo>
                <a:lnTo>
                  <a:pt x="603" y="831"/>
                </a:lnTo>
                <a:lnTo>
                  <a:pt x="601" y="827"/>
                </a:lnTo>
                <a:lnTo>
                  <a:pt x="600" y="824"/>
                </a:lnTo>
                <a:lnTo>
                  <a:pt x="599" y="823"/>
                </a:lnTo>
                <a:lnTo>
                  <a:pt x="598" y="822"/>
                </a:lnTo>
                <a:lnTo>
                  <a:pt x="598" y="821"/>
                </a:lnTo>
                <a:lnTo>
                  <a:pt x="598" y="821"/>
                </a:lnTo>
                <a:lnTo>
                  <a:pt x="595" y="817"/>
                </a:lnTo>
                <a:lnTo>
                  <a:pt x="595" y="816"/>
                </a:lnTo>
                <a:lnTo>
                  <a:pt x="594" y="814"/>
                </a:lnTo>
                <a:lnTo>
                  <a:pt x="594" y="814"/>
                </a:lnTo>
                <a:lnTo>
                  <a:pt x="593" y="813"/>
                </a:lnTo>
                <a:lnTo>
                  <a:pt x="592" y="811"/>
                </a:lnTo>
                <a:lnTo>
                  <a:pt x="591" y="809"/>
                </a:lnTo>
                <a:lnTo>
                  <a:pt x="589" y="806"/>
                </a:lnTo>
                <a:lnTo>
                  <a:pt x="583" y="794"/>
                </a:lnTo>
                <a:lnTo>
                  <a:pt x="583" y="794"/>
                </a:lnTo>
                <a:lnTo>
                  <a:pt x="581" y="791"/>
                </a:lnTo>
                <a:lnTo>
                  <a:pt x="581" y="790"/>
                </a:lnTo>
                <a:lnTo>
                  <a:pt x="580" y="789"/>
                </a:lnTo>
                <a:lnTo>
                  <a:pt x="578" y="785"/>
                </a:lnTo>
                <a:lnTo>
                  <a:pt x="577" y="784"/>
                </a:lnTo>
                <a:lnTo>
                  <a:pt x="571" y="773"/>
                </a:lnTo>
                <a:lnTo>
                  <a:pt x="571" y="773"/>
                </a:lnTo>
                <a:lnTo>
                  <a:pt x="568" y="774"/>
                </a:lnTo>
                <a:lnTo>
                  <a:pt x="563" y="775"/>
                </a:lnTo>
                <a:lnTo>
                  <a:pt x="562" y="775"/>
                </a:lnTo>
                <a:lnTo>
                  <a:pt x="562" y="775"/>
                </a:lnTo>
                <a:lnTo>
                  <a:pt x="553" y="778"/>
                </a:lnTo>
                <a:lnTo>
                  <a:pt x="550" y="779"/>
                </a:lnTo>
                <a:lnTo>
                  <a:pt x="548" y="780"/>
                </a:lnTo>
                <a:lnTo>
                  <a:pt x="547" y="780"/>
                </a:lnTo>
                <a:lnTo>
                  <a:pt x="542" y="782"/>
                </a:lnTo>
                <a:lnTo>
                  <a:pt x="541" y="782"/>
                </a:lnTo>
                <a:lnTo>
                  <a:pt x="538" y="783"/>
                </a:lnTo>
                <a:lnTo>
                  <a:pt x="536" y="784"/>
                </a:lnTo>
                <a:lnTo>
                  <a:pt x="534" y="785"/>
                </a:lnTo>
                <a:lnTo>
                  <a:pt x="532" y="785"/>
                </a:lnTo>
                <a:lnTo>
                  <a:pt x="532" y="785"/>
                </a:lnTo>
                <a:lnTo>
                  <a:pt x="532" y="784"/>
                </a:lnTo>
                <a:lnTo>
                  <a:pt x="531" y="783"/>
                </a:lnTo>
                <a:lnTo>
                  <a:pt x="530" y="782"/>
                </a:lnTo>
                <a:lnTo>
                  <a:pt x="529" y="781"/>
                </a:lnTo>
                <a:lnTo>
                  <a:pt x="528" y="779"/>
                </a:lnTo>
                <a:lnTo>
                  <a:pt x="528" y="778"/>
                </a:lnTo>
                <a:lnTo>
                  <a:pt x="527" y="777"/>
                </a:lnTo>
                <a:lnTo>
                  <a:pt x="527" y="776"/>
                </a:lnTo>
                <a:lnTo>
                  <a:pt x="526" y="774"/>
                </a:lnTo>
                <a:lnTo>
                  <a:pt x="525" y="773"/>
                </a:lnTo>
                <a:lnTo>
                  <a:pt x="524" y="773"/>
                </a:lnTo>
                <a:lnTo>
                  <a:pt x="524" y="773"/>
                </a:lnTo>
                <a:lnTo>
                  <a:pt x="524" y="773"/>
                </a:lnTo>
                <a:lnTo>
                  <a:pt x="519" y="773"/>
                </a:lnTo>
                <a:lnTo>
                  <a:pt x="519" y="773"/>
                </a:lnTo>
                <a:lnTo>
                  <a:pt x="518" y="772"/>
                </a:lnTo>
                <a:lnTo>
                  <a:pt x="518" y="772"/>
                </a:lnTo>
                <a:lnTo>
                  <a:pt x="518" y="772"/>
                </a:lnTo>
                <a:lnTo>
                  <a:pt x="520" y="770"/>
                </a:lnTo>
                <a:lnTo>
                  <a:pt x="521" y="769"/>
                </a:lnTo>
                <a:lnTo>
                  <a:pt x="521" y="769"/>
                </a:lnTo>
                <a:lnTo>
                  <a:pt x="521" y="769"/>
                </a:lnTo>
                <a:lnTo>
                  <a:pt x="521" y="768"/>
                </a:lnTo>
                <a:lnTo>
                  <a:pt x="521" y="768"/>
                </a:lnTo>
                <a:lnTo>
                  <a:pt x="521" y="767"/>
                </a:lnTo>
                <a:lnTo>
                  <a:pt x="521" y="767"/>
                </a:lnTo>
                <a:lnTo>
                  <a:pt x="519" y="764"/>
                </a:lnTo>
                <a:lnTo>
                  <a:pt x="519" y="764"/>
                </a:lnTo>
                <a:lnTo>
                  <a:pt x="519" y="764"/>
                </a:lnTo>
                <a:lnTo>
                  <a:pt x="519" y="763"/>
                </a:lnTo>
                <a:lnTo>
                  <a:pt x="518" y="762"/>
                </a:lnTo>
                <a:lnTo>
                  <a:pt x="517" y="760"/>
                </a:lnTo>
                <a:lnTo>
                  <a:pt x="517" y="760"/>
                </a:lnTo>
                <a:lnTo>
                  <a:pt x="515" y="757"/>
                </a:lnTo>
                <a:lnTo>
                  <a:pt x="515" y="756"/>
                </a:lnTo>
                <a:lnTo>
                  <a:pt x="513" y="753"/>
                </a:lnTo>
                <a:lnTo>
                  <a:pt x="509" y="746"/>
                </a:lnTo>
                <a:lnTo>
                  <a:pt x="508" y="744"/>
                </a:lnTo>
                <a:lnTo>
                  <a:pt x="507" y="742"/>
                </a:lnTo>
                <a:lnTo>
                  <a:pt x="507" y="742"/>
                </a:lnTo>
                <a:lnTo>
                  <a:pt x="505" y="735"/>
                </a:lnTo>
                <a:lnTo>
                  <a:pt x="505" y="735"/>
                </a:lnTo>
                <a:lnTo>
                  <a:pt x="504" y="730"/>
                </a:lnTo>
                <a:lnTo>
                  <a:pt x="503" y="728"/>
                </a:lnTo>
                <a:lnTo>
                  <a:pt x="503" y="728"/>
                </a:lnTo>
                <a:lnTo>
                  <a:pt x="502" y="724"/>
                </a:lnTo>
                <a:lnTo>
                  <a:pt x="500" y="720"/>
                </a:lnTo>
                <a:lnTo>
                  <a:pt x="500" y="720"/>
                </a:lnTo>
                <a:lnTo>
                  <a:pt x="500" y="720"/>
                </a:lnTo>
                <a:lnTo>
                  <a:pt x="506" y="714"/>
                </a:lnTo>
                <a:lnTo>
                  <a:pt x="511" y="709"/>
                </a:lnTo>
                <a:lnTo>
                  <a:pt x="513" y="707"/>
                </a:lnTo>
                <a:lnTo>
                  <a:pt x="513" y="707"/>
                </a:lnTo>
                <a:lnTo>
                  <a:pt x="513" y="706"/>
                </a:lnTo>
                <a:lnTo>
                  <a:pt x="517" y="702"/>
                </a:lnTo>
                <a:lnTo>
                  <a:pt x="517" y="702"/>
                </a:lnTo>
                <a:lnTo>
                  <a:pt x="517" y="702"/>
                </a:lnTo>
                <a:lnTo>
                  <a:pt x="518" y="702"/>
                </a:lnTo>
                <a:lnTo>
                  <a:pt x="518" y="701"/>
                </a:lnTo>
                <a:lnTo>
                  <a:pt x="519" y="700"/>
                </a:lnTo>
                <a:lnTo>
                  <a:pt x="519" y="699"/>
                </a:lnTo>
                <a:lnTo>
                  <a:pt x="520" y="699"/>
                </a:lnTo>
                <a:lnTo>
                  <a:pt x="521" y="698"/>
                </a:lnTo>
                <a:lnTo>
                  <a:pt x="522" y="687"/>
                </a:lnTo>
                <a:lnTo>
                  <a:pt x="522" y="686"/>
                </a:lnTo>
                <a:lnTo>
                  <a:pt x="522" y="685"/>
                </a:lnTo>
                <a:lnTo>
                  <a:pt x="522" y="685"/>
                </a:lnTo>
                <a:lnTo>
                  <a:pt x="517" y="681"/>
                </a:lnTo>
                <a:lnTo>
                  <a:pt x="523" y="673"/>
                </a:lnTo>
                <a:lnTo>
                  <a:pt x="524" y="673"/>
                </a:lnTo>
                <a:lnTo>
                  <a:pt x="524" y="673"/>
                </a:lnTo>
                <a:lnTo>
                  <a:pt x="524" y="673"/>
                </a:lnTo>
                <a:lnTo>
                  <a:pt x="524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3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2"/>
                </a:lnTo>
                <a:lnTo>
                  <a:pt x="523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1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2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1" y="672"/>
                </a:lnTo>
                <a:lnTo>
                  <a:pt x="520" y="672"/>
                </a:lnTo>
                <a:lnTo>
                  <a:pt x="520" y="672"/>
                </a:lnTo>
                <a:lnTo>
                  <a:pt x="520" y="672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20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1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9" y="670"/>
                </a:lnTo>
                <a:lnTo>
                  <a:pt x="518" y="670"/>
                </a:lnTo>
                <a:lnTo>
                  <a:pt x="518" y="670"/>
                </a:lnTo>
                <a:lnTo>
                  <a:pt x="518" y="670"/>
                </a:lnTo>
                <a:lnTo>
                  <a:pt x="518" y="669"/>
                </a:lnTo>
                <a:lnTo>
                  <a:pt x="518" y="669"/>
                </a:lnTo>
                <a:lnTo>
                  <a:pt x="518" y="669"/>
                </a:lnTo>
                <a:lnTo>
                  <a:pt x="518" y="669"/>
                </a:lnTo>
                <a:lnTo>
                  <a:pt x="518" y="668"/>
                </a:lnTo>
                <a:lnTo>
                  <a:pt x="518" y="668"/>
                </a:lnTo>
                <a:lnTo>
                  <a:pt x="518" y="668"/>
                </a:lnTo>
                <a:lnTo>
                  <a:pt x="517" y="668"/>
                </a:lnTo>
                <a:lnTo>
                  <a:pt x="517" y="668"/>
                </a:lnTo>
                <a:lnTo>
                  <a:pt x="517" y="668"/>
                </a:lnTo>
                <a:lnTo>
                  <a:pt x="516" y="668"/>
                </a:lnTo>
                <a:lnTo>
                  <a:pt x="516" y="668"/>
                </a:lnTo>
                <a:lnTo>
                  <a:pt x="516" y="668"/>
                </a:lnTo>
                <a:lnTo>
                  <a:pt x="516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5" y="667"/>
                </a:lnTo>
                <a:lnTo>
                  <a:pt x="514" y="667"/>
                </a:lnTo>
                <a:lnTo>
                  <a:pt x="514" y="667"/>
                </a:lnTo>
                <a:lnTo>
                  <a:pt x="514" y="666"/>
                </a:lnTo>
                <a:lnTo>
                  <a:pt x="514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2" y="666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2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1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10" y="665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9" y="664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3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2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8" y="661"/>
                </a:lnTo>
                <a:lnTo>
                  <a:pt x="507" y="660"/>
                </a:lnTo>
                <a:lnTo>
                  <a:pt x="507" y="660"/>
                </a:lnTo>
                <a:lnTo>
                  <a:pt x="507" y="660"/>
                </a:lnTo>
                <a:lnTo>
                  <a:pt x="506" y="660"/>
                </a:lnTo>
                <a:lnTo>
                  <a:pt x="506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5" y="660"/>
                </a:lnTo>
                <a:lnTo>
                  <a:pt x="504" y="659"/>
                </a:lnTo>
                <a:lnTo>
                  <a:pt x="504" y="659"/>
                </a:lnTo>
                <a:lnTo>
                  <a:pt x="504" y="659"/>
                </a:lnTo>
                <a:lnTo>
                  <a:pt x="503" y="659"/>
                </a:lnTo>
                <a:lnTo>
                  <a:pt x="503" y="659"/>
                </a:lnTo>
                <a:lnTo>
                  <a:pt x="503" y="659"/>
                </a:lnTo>
                <a:lnTo>
                  <a:pt x="503" y="659"/>
                </a:lnTo>
                <a:lnTo>
                  <a:pt x="502" y="659"/>
                </a:lnTo>
                <a:lnTo>
                  <a:pt x="502" y="659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8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2" y="657"/>
                </a:lnTo>
                <a:lnTo>
                  <a:pt x="501" y="657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6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5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4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3"/>
                </a:lnTo>
                <a:lnTo>
                  <a:pt x="501" y="652"/>
                </a:lnTo>
                <a:lnTo>
                  <a:pt x="501" y="652"/>
                </a:lnTo>
                <a:lnTo>
                  <a:pt x="501" y="652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1" y="651"/>
                </a:lnTo>
                <a:lnTo>
                  <a:pt x="500" y="651"/>
                </a:lnTo>
                <a:lnTo>
                  <a:pt x="500" y="651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50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500" y="649"/>
                </a:lnTo>
                <a:lnTo>
                  <a:pt x="499" y="649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9" y="648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7"/>
                </a:lnTo>
                <a:lnTo>
                  <a:pt x="498" y="646"/>
                </a:lnTo>
                <a:lnTo>
                  <a:pt x="497" y="646"/>
                </a:lnTo>
                <a:lnTo>
                  <a:pt x="497" y="646"/>
                </a:lnTo>
                <a:lnTo>
                  <a:pt x="497" y="646"/>
                </a:lnTo>
                <a:lnTo>
                  <a:pt x="497" y="645"/>
                </a:lnTo>
                <a:lnTo>
                  <a:pt x="497" y="645"/>
                </a:lnTo>
                <a:lnTo>
                  <a:pt x="497" y="645"/>
                </a:lnTo>
                <a:lnTo>
                  <a:pt x="497" y="645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4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7" y="643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2"/>
                </a:lnTo>
                <a:lnTo>
                  <a:pt x="496" y="641"/>
                </a:lnTo>
                <a:lnTo>
                  <a:pt x="497" y="641"/>
                </a:lnTo>
                <a:lnTo>
                  <a:pt x="497" y="641"/>
                </a:lnTo>
                <a:lnTo>
                  <a:pt x="497" y="641"/>
                </a:lnTo>
                <a:lnTo>
                  <a:pt x="497" y="640"/>
                </a:lnTo>
                <a:lnTo>
                  <a:pt x="497" y="639"/>
                </a:lnTo>
                <a:lnTo>
                  <a:pt x="497" y="639"/>
                </a:lnTo>
                <a:lnTo>
                  <a:pt x="497" y="639"/>
                </a:lnTo>
                <a:lnTo>
                  <a:pt x="497" y="639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7" y="638"/>
                </a:lnTo>
                <a:lnTo>
                  <a:pt x="496" y="638"/>
                </a:lnTo>
                <a:lnTo>
                  <a:pt x="496" y="638"/>
                </a:lnTo>
                <a:lnTo>
                  <a:pt x="496" y="638"/>
                </a:lnTo>
                <a:lnTo>
                  <a:pt x="496" y="638"/>
                </a:lnTo>
                <a:lnTo>
                  <a:pt x="495" y="638"/>
                </a:lnTo>
                <a:lnTo>
                  <a:pt x="495" y="637"/>
                </a:lnTo>
                <a:lnTo>
                  <a:pt x="495" y="637"/>
                </a:lnTo>
                <a:lnTo>
                  <a:pt x="495" y="637"/>
                </a:lnTo>
                <a:lnTo>
                  <a:pt x="495" y="637"/>
                </a:lnTo>
                <a:lnTo>
                  <a:pt x="494" y="637"/>
                </a:lnTo>
                <a:lnTo>
                  <a:pt x="494" y="637"/>
                </a:lnTo>
                <a:lnTo>
                  <a:pt x="494" y="637"/>
                </a:lnTo>
                <a:lnTo>
                  <a:pt x="494" y="636"/>
                </a:lnTo>
                <a:lnTo>
                  <a:pt x="494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3" y="636"/>
                </a:lnTo>
                <a:lnTo>
                  <a:pt x="492" y="636"/>
                </a:lnTo>
                <a:lnTo>
                  <a:pt x="492" y="636"/>
                </a:lnTo>
                <a:lnTo>
                  <a:pt x="491" y="636"/>
                </a:lnTo>
                <a:lnTo>
                  <a:pt x="491" y="636"/>
                </a:lnTo>
                <a:lnTo>
                  <a:pt x="491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6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90" y="638"/>
                </a:lnTo>
                <a:lnTo>
                  <a:pt x="489" y="638"/>
                </a:lnTo>
                <a:lnTo>
                  <a:pt x="461" y="612"/>
                </a:lnTo>
                <a:lnTo>
                  <a:pt x="461" y="611"/>
                </a:lnTo>
                <a:lnTo>
                  <a:pt x="461" y="610"/>
                </a:lnTo>
                <a:lnTo>
                  <a:pt x="460" y="600"/>
                </a:lnTo>
                <a:lnTo>
                  <a:pt x="460" y="595"/>
                </a:lnTo>
                <a:lnTo>
                  <a:pt x="459" y="595"/>
                </a:lnTo>
                <a:lnTo>
                  <a:pt x="459" y="592"/>
                </a:lnTo>
                <a:lnTo>
                  <a:pt x="459" y="591"/>
                </a:lnTo>
                <a:lnTo>
                  <a:pt x="459" y="590"/>
                </a:lnTo>
                <a:lnTo>
                  <a:pt x="459" y="589"/>
                </a:lnTo>
                <a:lnTo>
                  <a:pt x="459" y="588"/>
                </a:lnTo>
                <a:lnTo>
                  <a:pt x="459" y="588"/>
                </a:lnTo>
                <a:lnTo>
                  <a:pt x="458" y="588"/>
                </a:lnTo>
                <a:lnTo>
                  <a:pt x="458" y="588"/>
                </a:lnTo>
                <a:lnTo>
                  <a:pt x="457" y="589"/>
                </a:lnTo>
                <a:lnTo>
                  <a:pt x="457" y="589"/>
                </a:lnTo>
                <a:lnTo>
                  <a:pt x="457" y="589"/>
                </a:lnTo>
                <a:lnTo>
                  <a:pt x="457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5" y="590"/>
                </a:lnTo>
                <a:lnTo>
                  <a:pt x="454" y="590"/>
                </a:lnTo>
                <a:lnTo>
                  <a:pt x="454" y="590"/>
                </a:lnTo>
                <a:lnTo>
                  <a:pt x="454" y="591"/>
                </a:lnTo>
                <a:lnTo>
                  <a:pt x="453" y="591"/>
                </a:lnTo>
                <a:lnTo>
                  <a:pt x="453" y="591"/>
                </a:lnTo>
                <a:lnTo>
                  <a:pt x="453" y="591"/>
                </a:lnTo>
                <a:lnTo>
                  <a:pt x="451" y="592"/>
                </a:lnTo>
                <a:lnTo>
                  <a:pt x="444" y="596"/>
                </a:lnTo>
                <a:lnTo>
                  <a:pt x="437" y="599"/>
                </a:lnTo>
                <a:lnTo>
                  <a:pt x="437" y="599"/>
                </a:lnTo>
                <a:lnTo>
                  <a:pt x="429" y="604"/>
                </a:lnTo>
                <a:lnTo>
                  <a:pt x="427" y="605"/>
                </a:lnTo>
                <a:lnTo>
                  <a:pt x="425" y="606"/>
                </a:lnTo>
                <a:lnTo>
                  <a:pt x="425" y="606"/>
                </a:lnTo>
                <a:lnTo>
                  <a:pt x="420" y="609"/>
                </a:lnTo>
                <a:lnTo>
                  <a:pt x="413" y="614"/>
                </a:lnTo>
                <a:lnTo>
                  <a:pt x="413" y="614"/>
                </a:lnTo>
                <a:lnTo>
                  <a:pt x="413" y="614"/>
                </a:lnTo>
                <a:lnTo>
                  <a:pt x="412" y="613"/>
                </a:lnTo>
                <a:lnTo>
                  <a:pt x="411" y="612"/>
                </a:lnTo>
                <a:lnTo>
                  <a:pt x="410" y="610"/>
                </a:lnTo>
                <a:lnTo>
                  <a:pt x="409" y="610"/>
                </a:lnTo>
                <a:lnTo>
                  <a:pt x="409" y="610"/>
                </a:lnTo>
                <a:lnTo>
                  <a:pt x="407" y="609"/>
                </a:lnTo>
                <a:lnTo>
                  <a:pt x="404" y="606"/>
                </a:lnTo>
                <a:lnTo>
                  <a:pt x="403" y="606"/>
                </a:lnTo>
                <a:lnTo>
                  <a:pt x="402" y="604"/>
                </a:lnTo>
                <a:lnTo>
                  <a:pt x="402" y="604"/>
                </a:lnTo>
                <a:lnTo>
                  <a:pt x="401" y="604"/>
                </a:lnTo>
                <a:lnTo>
                  <a:pt x="394" y="610"/>
                </a:lnTo>
                <a:lnTo>
                  <a:pt x="390" y="613"/>
                </a:lnTo>
                <a:lnTo>
                  <a:pt x="385" y="616"/>
                </a:lnTo>
                <a:lnTo>
                  <a:pt x="381" y="619"/>
                </a:lnTo>
                <a:lnTo>
                  <a:pt x="381" y="619"/>
                </a:lnTo>
                <a:lnTo>
                  <a:pt x="381" y="619"/>
                </a:lnTo>
                <a:lnTo>
                  <a:pt x="380" y="620"/>
                </a:lnTo>
                <a:lnTo>
                  <a:pt x="378" y="621"/>
                </a:lnTo>
                <a:lnTo>
                  <a:pt x="377" y="622"/>
                </a:lnTo>
                <a:lnTo>
                  <a:pt x="377" y="622"/>
                </a:lnTo>
                <a:lnTo>
                  <a:pt x="375" y="624"/>
                </a:lnTo>
                <a:lnTo>
                  <a:pt x="372" y="626"/>
                </a:lnTo>
                <a:lnTo>
                  <a:pt x="371" y="627"/>
                </a:lnTo>
                <a:lnTo>
                  <a:pt x="370" y="627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70" y="628"/>
                </a:lnTo>
                <a:lnTo>
                  <a:pt x="369" y="628"/>
                </a:lnTo>
                <a:lnTo>
                  <a:pt x="369" y="628"/>
                </a:lnTo>
                <a:lnTo>
                  <a:pt x="369" y="628"/>
                </a:lnTo>
                <a:lnTo>
                  <a:pt x="369" y="629"/>
                </a:lnTo>
                <a:lnTo>
                  <a:pt x="368" y="629"/>
                </a:lnTo>
                <a:lnTo>
                  <a:pt x="368" y="629"/>
                </a:lnTo>
                <a:lnTo>
                  <a:pt x="368" y="629"/>
                </a:lnTo>
                <a:lnTo>
                  <a:pt x="368" y="630"/>
                </a:lnTo>
                <a:lnTo>
                  <a:pt x="367" y="630"/>
                </a:lnTo>
                <a:lnTo>
                  <a:pt x="366" y="630"/>
                </a:lnTo>
                <a:lnTo>
                  <a:pt x="366" y="631"/>
                </a:lnTo>
                <a:lnTo>
                  <a:pt x="366" y="631"/>
                </a:lnTo>
                <a:lnTo>
                  <a:pt x="362" y="634"/>
                </a:lnTo>
                <a:lnTo>
                  <a:pt x="360" y="635"/>
                </a:lnTo>
                <a:lnTo>
                  <a:pt x="360" y="636"/>
                </a:lnTo>
                <a:lnTo>
                  <a:pt x="360" y="636"/>
                </a:lnTo>
                <a:lnTo>
                  <a:pt x="359" y="636"/>
                </a:lnTo>
                <a:lnTo>
                  <a:pt x="358" y="637"/>
                </a:lnTo>
                <a:lnTo>
                  <a:pt x="358" y="637"/>
                </a:lnTo>
                <a:lnTo>
                  <a:pt x="357" y="637"/>
                </a:lnTo>
                <a:lnTo>
                  <a:pt x="349" y="633"/>
                </a:lnTo>
                <a:lnTo>
                  <a:pt x="349" y="633"/>
                </a:lnTo>
                <a:lnTo>
                  <a:pt x="349" y="633"/>
                </a:lnTo>
                <a:lnTo>
                  <a:pt x="347" y="632"/>
                </a:lnTo>
                <a:lnTo>
                  <a:pt x="347" y="631"/>
                </a:lnTo>
                <a:lnTo>
                  <a:pt x="347" y="630"/>
                </a:lnTo>
                <a:lnTo>
                  <a:pt x="348" y="629"/>
                </a:lnTo>
                <a:lnTo>
                  <a:pt x="348" y="629"/>
                </a:lnTo>
                <a:lnTo>
                  <a:pt x="348" y="628"/>
                </a:lnTo>
                <a:lnTo>
                  <a:pt x="348" y="628"/>
                </a:lnTo>
                <a:lnTo>
                  <a:pt x="347" y="627"/>
                </a:lnTo>
                <a:lnTo>
                  <a:pt x="347" y="626"/>
                </a:lnTo>
                <a:lnTo>
                  <a:pt x="345" y="623"/>
                </a:lnTo>
                <a:lnTo>
                  <a:pt x="344" y="622"/>
                </a:lnTo>
                <a:lnTo>
                  <a:pt x="344" y="622"/>
                </a:lnTo>
                <a:lnTo>
                  <a:pt x="343" y="621"/>
                </a:lnTo>
                <a:lnTo>
                  <a:pt x="341" y="619"/>
                </a:lnTo>
                <a:lnTo>
                  <a:pt x="338" y="614"/>
                </a:lnTo>
                <a:lnTo>
                  <a:pt x="336" y="612"/>
                </a:lnTo>
                <a:lnTo>
                  <a:pt x="336" y="612"/>
                </a:lnTo>
                <a:lnTo>
                  <a:pt x="335" y="611"/>
                </a:lnTo>
                <a:lnTo>
                  <a:pt x="334" y="609"/>
                </a:lnTo>
                <a:lnTo>
                  <a:pt x="334" y="609"/>
                </a:lnTo>
                <a:lnTo>
                  <a:pt x="331" y="605"/>
                </a:lnTo>
                <a:lnTo>
                  <a:pt x="328" y="601"/>
                </a:lnTo>
                <a:lnTo>
                  <a:pt x="328" y="601"/>
                </a:lnTo>
                <a:lnTo>
                  <a:pt x="326" y="600"/>
                </a:lnTo>
                <a:lnTo>
                  <a:pt x="322" y="594"/>
                </a:lnTo>
                <a:lnTo>
                  <a:pt x="322" y="594"/>
                </a:lnTo>
                <a:lnTo>
                  <a:pt x="319" y="594"/>
                </a:lnTo>
                <a:lnTo>
                  <a:pt x="319" y="594"/>
                </a:lnTo>
                <a:lnTo>
                  <a:pt x="312" y="595"/>
                </a:lnTo>
                <a:lnTo>
                  <a:pt x="312" y="595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4"/>
                </a:lnTo>
                <a:lnTo>
                  <a:pt x="312" y="593"/>
                </a:lnTo>
                <a:lnTo>
                  <a:pt x="312" y="593"/>
                </a:lnTo>
                <a:lnTo>
                  <a:pt x="312" y="593"/>
                </a:lnTo>
                <a:lnTo>
                  <a:pt x="312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1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90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9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1" y="588"/>
                </a:lnTo>
                <a:lnTo>
                  <a:pt x="310" y="588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7"/>
                </a:lnTo>
                <a:lnTo>
                  <a:pt x="310" y="586"/>
                </a:lnTo>
                <a:lnTo>
                  <a:pt x="310" y="586"/>
                </a:lnTo>
                <a:lnTo>
                  <a:pt x="310" y="586"/>
                </a:lnTo>
                <a:lnTo>
                  <a:pt x="316" y="586"/>
                </a:lnTo>
                <a:lnTo>
                  <a:pt x="316" y="586"/>
                </a:lnTo>
                <a:lnTo>
                  <a:pt x="321" y="586"/>
                </a:lnTo>
                <a:lnTo>
                  <a:pt x="321" y="586"/>
                </a:lnTo>
                <a:lnTo>
                  <a:pt x="328" y="585"/>
                </a:lnTo>
                <a:lnTo>
                  <a:pt x="333" y="585"/>
                </a:lnTo>
                <a:lnTo>
                  <a:pt x="333" y="585"/>
                </a:lnTo>
                <a:lnTo>
                  <a:pt x="337" y="585"/>
                </a:lnTo>
                <a:lnTo>
                  <a:pt x="342" y="589"/>
                </a:lnTo>
                <a:lnTo>
                  <a:pt x="349" y="595"/>
                </a:lnTo>
                <a:lnTo>
                  <a:pt x="349" y="595"/>
                </a:lnTo>
                <a:lnTo>
                  <a:pt x="353" y="598"/>
                </a:lnTo>
                <a:lnTo>
                  <a:pt x="354" y="599"/>
                </a:lnTo>
                <a:lnTo>
                  <a:pt x="354" y="599"/>
                </a:lnTo>
                <a:lnTo>
                  <a:pt x="361" y="605"/>
                </a:lnTo>
                <a:lnTo>
                  <a:pt x="361" y="605"/>
                </a:lnTo>
                <a:lnTo>
                  <a:pt x="362" y="604"/>
                </a:lnTo>
                <a:lnTo>
                  <a:pt x="363" y="603"/>
                </a:lnTo>
                <a:lnTo>
                  <a:pt x="364" y="602"/>
                </a:lnTo>
                <a:lnTo>
                  <a:pt x="364" y="602"/>
                </a:lnTo>
                <a:lnTo>
                  <a:pt x="365" y="601"/>
                </a:lnTo>
                <a:lnTo>
                  <a:pt x="365" y="601"/>
                </a:lnTo>
                <a:lnTo>
                  <a:pt x="365" y="600"/>
                </a:lnTo>
                <a:lnTo>
                  <a:pt x="366" y="599"/>
                </a:lnTo>
                <a:lnTo>
                  <a:pt x="367" y="598"/>
                </a:lnTo>
                <a:lnTo>
                  <a:pt x="368" y="598"/>
                </a:lnTo>
                <a:lnTo>
                  <a:pt x="368" y="598"/>
                </a:lnTo>
                <a:lnTo>
                  <a:pt x="368" y="597"/>
                </a:lnTo>
                <a:lnTo>
                  <a:pt x="371" y="594"/>
                </a:lnTo>
                <a:lnTo>
                  <a:pt x="377" y="587"/>
                </a:lnTo>
                <a:lnTo>
                  <a:pt x="378" y="586"/>
                </a:lnTo>
                <a:lnTo>
                  <a:pt x="378" y="586"/>
                </a:lnTo>
                <a:lnTo>
                  <a:pt x="382" y="582"/>
                </a:lnTo>
                <a:lnTo>
                  <a:pt x="382" y="582"/>
                </a:lnTo>
                <a:lnTo>
                  <a:pt x="380" y="577"/>
                </a:lnTo>
                <a:lnTo>
                  <a:pt x="377" y="572"/>
                </a:lnTo>
                <a:lnTo>
                  <a:pt x="377" y="572"/>
                </a:lnTo>
                <a:lnTo>
                  <a:pt x="377" y="571"/>
                </a:lnTo>
                <a:lnTo>
                  <a:pt x="372" y="562"/>
                </a:lnTo>
                <a:lnTo>
                  <a:pt x="372" y="562"/>
                </a:lnTo>
                <a:lnTo>
                  <a:pt x="371" y="559"/>
                </a:lnTo>
                <a:lnTo>
                  <a:pt x="371" y="559"/>
                </a:lnTo>
                <a:lnTo>
                  <a:pt x="370" y="558"/>
                </a:lnTo>
                <a:lnTo>
                  <a:pt x="370" y="558"/>
                </a:lnTo>
                <a:lnTo>
                  <a:pt x="369" y="555"/>
                </a:lnTo>
                <a:lnTo>
                  <a:pt x="361" y="540"/>
                </a:lnTo>
                <a:lnTo>
                  <a:pt x="361" y="539"/>
                </a:lnTo>
                <a:lnTo>
                  <a:pt x="360" y="539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9" y="538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7"/>
                </a:lnTo>
                <a:lnTo>
                  <a:pt x="358" y="536"/>
                </a:lnTo>
                <a:lnTo>
                  <a:pt x="358" y="536"/>
                </a:lnTo>
                <a:lnTo>
                  <a:pt x="358" y="536"/>
                </a:lnTo>
                <a:lnTo>
                  <a:pt x="358" y="535"/>
                </a:lnTo>
                <a:lnTo>
                  <a:pt x="358" y="535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4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3"/>
                </a:lnTo>
                <a:lnTo>
                  <a:pt x="358" y="532"/>
                </a:lnTo>
                <a:lnTo>
                  <a:pt x="358" y="532"/>
                </a:lnTo>
                <a:lnTo>
                  <a:pt x="358" y="532"/>
                </a:lnTo>
                <a:lnTo>
                  <a:pt x="358" y="532"/>
                </a:lnTo>
                <a:lnTo>
                  <a:pt x="357" y="532"/>
                </a:lnTo>
                <a:lnTo>
                  <a:pt x="357" y="532"/>
                </a:lnTo>
                <a:lnTo>
                  <a:pt x="357" y="531"/>
                </a:lnTo>
                <a:lnTo>
                  <a:pt x="357" y="531"/>
                </a:lnTo>
                <a:lnTo>
                  <a:pt x="357" y="531"/>
                </a:lnTo>
                <a:lnTo>
                  <a:pt x="357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6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5" y="531"/>
                </a:lnTo>
                <a:lnTo>
                  <a:pt x="354" y="531"/>
                </a:lnTo>
                <a:lnTo>
                  <a:pt x="354" y="531"/>
                </a:lnTo>
                <a:lnTo>
                  <a:pt x="354" y="531"/>
                </a:lnTo>
                <a:lnTo>
                  <a:pt x="354" y="531"/>
                </a:lnTo>
                <a:lnTo>
                  <a:pt x="353" y="532"/>
                </a:lnTo>
                <a:lnTo>
                  <a:pt x="353" y="532"/>
                </a:lnTo>
                <a:lnTo>
                  <a:pt x="353" y="532"/>
                </a:lnTo>
                <a:lnTo>
                  <a:pt x="353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2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1" y="532"/>
                </a:lnTo>
                <a:lnTo>
                  <a:pt x="350" y="532"/>
                </a:lnTo>
                <a:lnTo>
                  <a:pt x="350" y="532"/>
                </a:lnTo>
                <a:lnTo>
                  <a:pt x="350" y="531"/>
                </a:lnTo>
                <a:lnTo>
                  <a:pt x="350" y="531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30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9"/>
                </a:lnTo>
                <a:lnTo>
                  <a:pt x="349" y="528"/>
                </a:lnTo>
                <a:lnTo>
                  <a:pt x="349" y="528"/>
                </a:lnTo>
                <a:lnTo>
                  <a:pt x="349" y="528"/>
                </a:lnTo>
                <a:lnTo>
                  <a:pt x="345" y="527"/>
                </a:lnTo>
                <a:lnTo>
                  <a:pt x="343" y="527"/>
                </a:lnTo>
                <a:lnTo>
                  <a:pt x="338" y="527"/>
                </a:lnTo>
                <a:lnTo>
                  <a:pt x="338" y="527"/>
                </a:lnTo>
                <a:lnTo>
                  <a:pt x="337" y="527"/>
                </a:lnTo>
                <a:lnTo>
                  <a:pt x="337" y="527"/>
                </a:lnTo>
                <a:lnTo>
                  <a:pt x="336" y="527"/>
                </a:lnTo>
                <a:lnTo>
                  <a:pt x="335" y="527"/>
                </a:lnTo>
                <a:lnTo>
                  <a:pt x="335" y="527"/>
                </a:lnTo>
                <a:lnTo>
                  <a:pt x="333" y="526"/>
                </a:lnTo>
                <a:lnTo>
                  <a:pt x="333" y="526"/>
                </a:lnTo>
                <a:lnTo>
                  <a:pt x="330" y="525"/>
                </a:lnTo>
                <a:lnTo>
                  <a:pt x="327" y="522"/>
                </a:lnTo>
                <a:lnTo>
                  <a:pt x="324" y="517"/>
                </a:lnTo>
                <a:lnTo>
                  <a:pt x="324" y="517"/>
                </a:lnTo>
                <a:lnTo>
                  <a:pt x="324" y="516"/>
                </a:lnTo>
                <a:lnTo>
                  <a:pt x="322" y="514"/>
                </a:lnTo>
                <a:lnTo>
                  <a:pt x="322" y="514"/>
                </a:lnTo>
                <a:lnTo>
                  <a:pt x="321" y="513"/>
                </a:lnTo>
                <a:lnTo>
                  <a:pt x="321" y="513"/>
                </a:lnTo>
                <a:lnTo>
                  <a:pt x="321" y="512"/>
                </a:lnTo>
                <a:lnTo>
                  <a:pt x="321" y="512"/>
                </a:lnTo>
                <a:lnTo>
                  <a:pt x="320" y="511"/>
                </a:lnTo>
                <a:lnTo>
                  <a:pt x="319" y="510"/>
                </a:lnTo>
                <a:lnTo>
                  <a:pt x="317" y="510"/>
                </a:lnTo>
                <a:lnTo>
                  <a:pt x="317" y="509"/>
                </a:lnTo>
                <a:lnTo>
                  <a:pt x="316" y="509"/>
                </a:lnTo>
                <a:lnTo>
                  <a:pt x="315" y="508"/>
                </a:lnTo>
                <a:lnTo>
                  <a:pt x="314" y="508"/>
                </a:lnTo>
                <a:lnTo>
                  <a:pt x="314" y="508"/>
                </a:lnTo>
                <a:lnTo>
                  <a:pt x="313" y="507"/>
                </a:lnTo>
                <a:lnTo>
                  <a:pt x="310" y="506"/>
                </a:lnTo>
                <a:lnTo>
                  <a:pt x="309" y="505"/>
                </a:lnTo>
                <a:lnTo>
                  <a:pt x="309" y="505"/>
                </a:lnTo>
                <a:lnTo>
                  <a:pt x="306" y="504"/>
                </a:lnTo>
                <a:lnTo>
                  <a:pt x="304" y="503"/>
                </a:lnTo>
                <a:lnTo>
                  <a:pt x="304" y="503"/>
                </a:lnTo>
                <a:lnTo>
                  <a:pt x="304" y="503"/>
                </a:lnTo>
                <a:lnTo>
                  <a:pt x="303" y="502"/>
                </a:lnTo>
                <a:lnTo>
                  <a:pt x="303" y="502"/>
                </a:lnTo>
                <a:lnTo>
                  <a:pt x="303" y="502"/>
                </a:lnTo>
                <a:lnTo>
                  <a:pt x="295" y="498"/>
                </a:lnTo>
                <a:lnTo>
                  <a:pt x="295" y="498"/>
                </a:lnTo>
                <a:lnTo>
                  <a:pt x="295" y="498"/>
                </a:lnTo>
                <a:lnTo>
                  <a:pt x="296" y="497"/>
                </a:lnTo>
                <a:lnTo>
                  <a:pt x="294" y="496"/>
                </a:lnTo>
                <a:lnTo>
                  <a:pt x="294" y="496"/>
                </a:lnTo>
                <a:lnTo>
                  <a:pt x="291" y="494"/>
                </a:lnTo>
                <a:lnTo>
                  <a:pt x="289" y="493"/>
                </a:lnTo>
                <a:lnTo>
                  <a:pt x="288" y="493"/>
                </a:lnTo>
                <a:lnTo>
                  <a:pt x="287" y="492"/>
                </a:lnTo>
                <a:lnTo>
                  <a:pt x="286" y="492"/>
                </a:lnTo>
                <a:lnTo>
                  <a:pt x="285" y="492"/>
                </a:lnTo>
                <a:lnTo>
                  <a:pt x="285" y="492"/>
                </a:lnTo>
                <a:lnTo>
                  <a:pt x="284" y="492"/>
                </a:lnTo>
                <a:lnTo>
                  <a:pt x="283" y="491"/>
                </a:lnTo>
                <a:lnTo>
                  <a:pt x="282" y="491"/>
                </a:lnTo>
                <a:lnTo>
                  <a:pt x="282" y="491"/>
                </a:lnTo>
                <a:lnTo>
                  <a:pt x="282" y="490"/>
                </a:lnTo>
                <a:lnTo>
                  <a:pt x="281" y="490"/>
                </a:lnTo>
                <a:lnTo>
                  <a:pt x="281" y="490"/>
                </a:lnTo>
                <a:lnTo>
                  <a:pt x="282" y="488"/>
                </a:lnTo>
                <a:lnTo>
                  <a:pt x="282" y="486"/>
                </a:lnTo>
                <a:lnTo>
                  <a:pt x="282" y="485"/>
                </a:lnTo>
                <a:lnTo>
                  <a:pt x="284" y="480"/>
                </a:lnTo>
                <a:lnTo>
                  <a:pt x="285" y="478"/>
                </a:lnTo>
                <a:lnTo>
                  <a:pt x="286" y="476"/>
                </a:lnTo>
                <a:lnTo>
                  <a:pt x="286" y="475"/>
                </a:lnTo>
                <a:lnTo>
                  <a:pt x="285" y="475"/>
                </a:lnTo>
                <a:lnTo>
                  <a:pt x="285" y="475"/>
                </a:lnTo>
                <a:lnTo>
                  <a:pt x="285" y="474"/>
                </a:lnTo>
                <a:lnTo>
                  <a:pt x="285" y="473"/>
                </a:lnTo>
                <a:lnTo>
                  <a:pt x="284" y="472"/>
                </a:lnTo>
                <a:lnTo>
                  <a:pt x="284" y="472"/>
                </a:lnTo>
                <a:lnTo>
                  <a:pt x="284" y="472"/>
                </a:lnTo>
                <a:lnTo>
                  <a:pt x="284" y="472"/>
                </a:lnTo>
                <a:lnTo>
                  <a:pt x="283" y="471"/>
                </a:lnTo>
                <a:lnTo>
                  <a:pt x="282" y="471"/>
                </a:lnTo>
                <a:lnTo>
                  <a:pt x="281" y="471"/>
                </a:lnTo>
                <a:lnTo>
                  <a:pt x="280" y="472"/>
                </a:lnTo>
                <a:lnTo>
                  <a:pt x="280" y="473"/>
                </a:lnTo>
                <a:lnTo>
                  <a:pt x="280" y="473"/>
                </a:lnTo>
                <a:lnTo>
                  <a:pt x="279" y="474"/>
                </a:lnTo>
                <a:lnTo>
                  <a:pt x="279" y="475"/>
                </a:lnTo>
                <a:lnTo>
                  <a:pt x="278" y="476"/>
                </a:lnTo>
                <a:lnTo>
                  <a:pt x="278" y="476"/>
                </a:lnTo>
                <a:lnTo>
                  <a:pt x="278" y="476"/>
                </a:lnTo>
                <a:lnTo>
                  <a:pt x="278" y="476"/>
                </a:lnTo>
                <a:lnTo>
                  <a:pt x="277" y="476"/>
                </a:lnTo>
                <a:lnTo>
                  <a:pt x="274" y="477"/>
                </a:lnTo>
                <a:lnTo>
                  <a:pt x="271" y="477"/>
                </a:lnTo>
                <a:lnTo>
                  <a:pt x="270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8"/>
                </a:lnTo>
                <a:lnTo>
                  <a:pt x="269" y="477"/>
                </a:lnTo>
                <a:lnTo>
                  <a:pt x="269" y="475"/>
                </a:lnTo>
                <a:lnTo>
                  <a:pt x="270" y="473"/>
                </a:lnTo>
                <a:lnTo>
                  <a:pt x="270" y="472"/>
                </a:lnTo>
                <a:lnTo>
                  <a:pt x="270" y="471"/>
                </a:lnTo>
                <a:lnTo>
                  <a:pt x="270" y="470"/>
                </a:lnTo>
                <a:lnTo>
                  <a:pt x="268" y="467"/>
                </a:lnTo>
                <a:lnTo>
                  <a:pt x="268" y="466"/>
                </a:lnTo>
                <a:lnTo>
                  <a:pt x="268" y="466"/>
                </a:lnTo>
                <a:lnTo>
                  <a:pt x="267" y="465"/>
                </a:lnTo>
                <a:lnTo>
                  <a:pt x="266" y="465"/>
                </a:lnTo>
                <a:lnTo>
                  <a:pt x="265" y="465"/>
                </a:lnTo>
                <a:lnTo>
                  <a:pt x="264" y="465"/>
                </a:lnTo>
                <a:lnTo>
                  <a:pt x="264" y="465"/>
                </a:lnTo>
                <a:lnTo>
                  <a:pt x="263" y="465"/>
                </a:lnTo>
                <a:lnTo>
                  <a:pt x="263" y="464"/>
                </a:lnTo>
                <a:lnTo>
                  <a:pt x="262" y="464"/>
                </a:lnTo>
                <a:lnTo>
                  <a:pt x="262" y="464"/>
                </a:lnTo>
                <a:lnTo>
                  <a:pt x="260" y="464"/>
                </a:lnTo>
                <a:lnTo>
                  <a:pt x="259" y="464"/>
                </a:lnTo>
                <a:lnTo>
                  <a:pt x="259" y="464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8" y="465"/>
                </a:lnTo>
                <a:lnTo>
                  <a:pt x="257" y="466"/>
                </a:lnTo>
                <a:lnTo>
                  <a:pt x="257" y="467"/>
                </a:lnTo>
                <a:lnTo>
                  <a:pt x="257" y="468"/>
                </a:lnTo>
                <a:lnTo>
                  <a:pt x="257" y="469"/>
                </a:lnTo>
                <a:lnTo>
                  <a:pt x="256" y="471"/>
                </a:lnTo>
                <a:lnTo>
                  <a:pt x="256" y="471"/>
                </a:lnTo>
                <a:lnTo>
                  <a:pt x="256" y="472"/>
                </a:lnTo>
                <a:lnTo>
                  <a:pt x="256" y="473"/>
                </a:lnTo>
                <a:lnTo>
                  <a:pt x="256" y="474"/>
                </a:lnTo>
                <a:lnTo>
                  <a:pt x="256" y="475"/>
                </a:lnTo>
                <a:lnTo>
                  <a:pt x="256" y="475"/>
                </a:lnTo>
                <a:lnTo>
                  <a:pt x="256" y="476"/>
                </a:lnTo>
                <a:lnTo>
                  <a:pt x="256" y="477"/>
                </a:lnTo>
                <a:lnTo>
                  <a:pt x="255" y="478"/>
                </a:lnTo>
                <a:lnTo>
                  <a:pt x="255" y="480"/>
                </a:lnTo>
                <a:lnTo>
                  <a:pt x="255" y="480"/>
                </a:lnTo>
                <a:lnTo>
                  <a:pt x="254" y="481"/>
                </a:lnTo>
                <a:lnTo>
                  <a:pt x="253" y="484"/>
                </a:lnTo>
                <a:lnTo>
                  <a:pt x="252" y="486"/>
                </a:lnTo>
                <a:lnTo>
                  <a:pt x="251" y="489"/>
                </a:lnTo>
                <a:lnTo>
                  <a:pt x="250" y="490"/>
                </a:lnTo>
                <a:lnTo>
                  <a:pt x="249" y="494"/>
                </a:lnTo>
                <a:lnTo>
                  <a:pt x="248" y="496"/>
                </a:lnTo>
                <a:lnTo>
                  <a:pt x="248" y="496"/>
                </a:lnTo>
                <a:lnTo>
                  <a:pt x="247" y="499"/>
                </a:lnTo>
                <a:lnTo>
                  <a:pt x="245" y="503"/>
                </a:lnTo>
                <a:lnTo>
                  <a:pt x="245" y="504"/>
                </a:lnTo>
                <a:lnTo>
                  <a:pt x="245" y="504"/>
                </a:lnTo>
                <a:lnTo>
                  <a:pt x="245" y="504"/>
                </a:lnTo>
                <a:lnTo>
                  <a:pt x="244" y="505"/>
                </a:lnTo>
                <a:lnTo>
                  <a:pt x="244" y="505"/>
                </a:lnTo>
                <a:lnTo>
                  <a:pt x="244" y="505"/>
                </a:lnTo>
                <a:lnTo>
                  <a:pt x="243" y="512"/>
                </a:lnTo>
                <a:lnTo>
                  <a:pt x="243" y="512"/>
                </a:lnTo>
                <a:lnTo>
                  <a:pt x="242" y="517"/>
                </a:lnTo>
                <a:lnTo>
                  <a:pt x="242" y="519"/>
                </a:lnTo>
                <a:lnTo>
                  <a:pt x="241" y="519"/>
                </a:lnTo>
                <a:lnTo>
                  <a:pt x="240" y="519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5" y="518"/>
                </a:lnTo>
                <a:lnTo>
                  <a:pt x="234" y="518"/>
                </a:lnTo>
                <a:lnTo>
                  <a:pt x="229" y="517"/>
                </a:lnTo>
                <a:lnTo>
                  <a:pt x="228" y="516"/>
                </a:lnTo>
                <a:lnTo>
                  <a:pt x="227" y="516"/>
                </a:lnTo>
                <a:lnTo>
                  <a:pt x="225" y="516"/>
                </a:lnTo>
                <a:lnTo>
                  <a:pt x="225" y="516"/>
                </a:lnTo>
                <a:lnTo>
                  <a:pt x="224" y="515"/>
                </a:lnTo>
                <a:lnTo>
                  <a:pt x="221" y="515"/>
                </a:lnTo>
                <a:lnTo>
                  <a:pt x="221" y="514"/>
                </a:lnTo>
                <a:lnTo>
                  <a:pt x="220" y="514"/>
                </a:lnTo>
                <a:lnTo>
                  <a:pt x="220" y="514"/>
                </a:lnTo>
                <a:lnTo>
                  <a:pt x="220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4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9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8" y="515"/>
                </a:lnTo>
                <a:lnTo>
                  <a:pt x="217" y="515"/>
                </a:lnTo>
                <a:lnTo>
                  <a:pt x="217" y="515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7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5" y="516"/>
                </a:lnTo>
                <a:lnTo>
                  <a:pt x="215" y="516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5" y="517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8"/>
                </a:lnTo>
                <a:lnTo>
                  <a:pt x="214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19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3" y="520"/>
                </a:lnTo>
                <a:lnTo>
                  <a:pt x="212" y="520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1" y="521"/>
                </a:lnTo>
                <a:lnTo>
                  <a:pt x="211" y="521"/>
                </a:lnTo>
                <a:lnTo>
                  <a:pt x="211" y="521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2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1" y="523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4"/>
                </a:lnTo>
                <a:lnTo>
                  <a:pt x="210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5"/>
                </a:lnTo>
                <a:lnTo>
                  <a:pt x="209" y="526"/>
                </a:lnTo>
                <a:lnTo>
                  <a:pt x="209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8" y="526"/>
                </a:lnTo>
                <a:lnTo>
                  <a:pt x="207" y="527"/>
                </a:lnTo>
                <a:lnTo>
                  <a:pt x="207" y="527"/>
                </a:lnTo>
                <a:lnTo>
                  <a:pt x="207" y="527"/>
                </a:lnTo>
                <a:lnTo>
                  <a:pt x="207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5" y="527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4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3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2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30"/>
                </a:lnTo>
                <a:lnTo>
                  <a:pt x="201" y="530"/>
                </a:lnTo>
                <a:lnTo>
                  <a:pt x="201" y="530"/>
                </a:lnTo>
                <a:lnTo>
                  <a:pt x="201" y="530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29"/>
                </a:lnTo>
                <a:lnTo>
                  <a:pt x="201" y="530"/>
                </a:lnTo>
                <a:lnTo>
                  <a:pt x="201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200" y="530"/>
                </a:lnTo>
                <a:lnTo>
                  <a:pt x="199" y="530"/>
                </a:lnTo>
                <a:lnTo>
                  <a:pt x="198" y="534"/>
                </a:lnTo>
                <a:lnTo>
                  <a:pt x="199" y="534"/>
                </a:lnTo>
                <a:lnTo>
                  <a:pt x="199" y="535"/>
                </a:lnTo>
                <a:lnTo>
                  <a:pt x="199" y="534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0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3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4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1" y="535"/>
                </a:lnTo>
                <a:lnTo>
                  <a:pt x="200" y="535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6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1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7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0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1" y="538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0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39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1" y="540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0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1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2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1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3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4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5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6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200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7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8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8" y="549"/>
                </a:lnTo>
                <a:lnTo>
                  <a:pt x="198" y="549"/>
                </a:lnTo>
                <a:lnTo>
                  <a:pt x="198" y="549"/>
                </a:lnTo>
                <a:lnTo>
                  <a:pt x="198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49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9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0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1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7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2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3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6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4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5" y="555"/>
                </a:lnTo>
                <a:lnTo>
                  <a:pt x="194" y="555"/>
                </a:lnTo>
                <a:lnTo>
                  <a:pt x="194" y="555"/>
                </a:lnTo>
                <a:lnTo>
                  <a:pt x="194" y="555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4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6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3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7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2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8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1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90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59"/>
                </a:lnTo>
                <a:lnTo>
                  <a:pt x="189" y="560"/>
                </a:lnTo>
                <a:lnTo>
                  <a:pt x="189" y="560"/>
                </a:lnTo>
                <a:lnTo>
                  <a:pt x="188" y="560"/>
                </a:lnTo>
                <a:lnTo>
                  <a:pt x="188" y="560"/>
                </a:lnTo>
                <a:lnTo>
                  <a:pt x="188" y="561"/>
                </a:lnTo>
                <a:lnTo>
                  <a:pt x="188" y="561"/>
                </a:lnTo>
                <a:lnTo>
                  <a:pt x="188" y="561"/>
                </a:lnTo>
                <a:lnTo>
                  <a:pt x="188" y="561"/>
                </a:lnTo>
                <a:lnTo>
                  <a:pt x="187" y="562"/>
                </a:lnTo>
                <a:lnTo>
                  <a:pt x="187" y="562"/>
                </a:lnTo>
                <a:lnTo>
                  <a:pt x="187" y="562"/>
                </a:lnTo>
                <a:lnTo>
                  <a:pt x="187" y="562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3"/>
                </a:lnTo>
                <a:lnTo>
                  <a:pt x="187" y="564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5"/>
                </a:lnTo>
                <a:lnTo>
                  <a:pt x="187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6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7"/>
                </a:lnTo>
                <a:lnTo>
                  <a:pt x="186" y="568"/>
                </a:lnTo>
                <a:lnTo>
                  <a:pt x="185" y="568"/>
                </a:lnTo>
                <a:lnTo>
                  <a:pt x="185" y="569"/>
                </a:lnTo>
                <a:lnTo>
                  <a:pt x="185" y="569"/>
                </a:lnTo>
                <a:lnTo>
                  <a:pt x="185" y="569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0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1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2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4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4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5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3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6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7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2" y="578"/>
                </a:lnTo>
                <a:lnTo>
                  <a:pt x="183" y="578"/>
                </a:lnTo>
                <a:lnTo>
                  <a:pt x="183" y="578"/>
                </a:lnTo>
                <a:lnTo>
                  <a:pt x="183" y="578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79"/>
                </a:lnTo>
                <a:lnTo>
                  <a:pt x="183" y="580"/>
                </a:lnTo>
                <a:lnTo>
                  <a:pt x="183" y="580"/>
                </a:lnTo>
                <a:lnTo>
                  <a:pt x="183" y="580"/>
                </a:lnTo>
                <a:lnTo>
                  <a:pt x="183" y="580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1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2" y="582"/>
                </a:lnTo>
                <a:lnTo>
                  <a:pt x="182" y="582"/>
                </a:lnTo>
                <a:lnTo>
                  <a:pt x="182" y="583"/>
                </a:lnTo>
                <a:lnTo>
                  <a:pt x="182" y="583"/>
                </a:lnTo>
                <a:lnTo>
                  <a:pt x="182" y="584"/>
                </a:lnTo>
                <a:lnTo>
                  <a:pt x="182" y="584"/>
                </a:lnTo>
                <a:lnTo>
                  <a:pt x="182" y="585"/>
                </a:lnTo>
                <a:lnTo>
                  <a:pt x="182" y="585"/>
                </a:lnTo>
                <a:lnTo>
                  <a:pt x="182" y="585"/>
                </a:lnTo>
                <a:lnTo>
                  <a:pt x="182" y="585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2" y="586"/>
                </a:lnTo>
                <a:lnTo>
                  <a:pt x="183" y="586"/>
                </a:lnTo>
                <a:lnTo>
                  <a:pt x="183" y="586"/>
                </a:lnTo>
                <a:lnTo>
                  <a:pt x="183" y="587"/>
                </a:lnTo>
                <a:lnTo>
                  <a:pt x="183" y="587"/>
                </a:lnTo>
                <a:lnTo>
                  <a:pt x="183" y="587"/>
                </a:lnTo>
                <a:lnTo>
                  <a:pt x="183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8"/>
                </a:lnTo>
                <a:lnTo>
                  <a:pt x="182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89"/>
                </a:lnTo>
                <a:lnTo>
                  <a:pt x="181" y="590"/>
                </a:lnTo>
                <a:lnTo>
                  <a:pt x="181" y="590"/>
                </a:lnTo>
                <a:lnTo>
                  <a:pt x="181" y="590"/>
                </a:lnTo>
                <a:lnTo>
                  <a:pt x="180" y="590"/>
                </a:lnTo>
                <a:lnTo>
                  <a:pt x="180" y="590"/>
                </a:lnTo>
                <a:lnTo>
                  <a:pt x="180" y="591"/>
                </a:lnTo>
                <a:lnTo>
                  <a:pt x="180" y="591"/>
                </a:lnTo>
                <a:lnTo>
                  <a:pt x="180" y="591"/>
                </a:lnTo>
                <a:lnTo>
                  <a:pt x="180" y="591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2"/>
                </a:lnTo>
                <a:lnTo>
                  <a:pt x="180" y="593"/>
                </a:lnTo>
                <a:lnTo>
                  <a:pt x="180" y="593"/>
                </a:lnTo>
                <a:lnTo>
                  <a:pt x="180" y="593"/>
                </a:lnTo>
                <a:lnTo>
                  <a:pt x="180" y="593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4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5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80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9" y="596"/>
                </a:lnTo>
                <a:lnTo>
                  <a:pt x="178" y="596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8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7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8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8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599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7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1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6" y="600"/>
                </a:lnTo>
                <a:lnTo>
                  <a:pt x="175" y="600"/>
                </a:lnTo>
                <a:lnTo>
                  <a:pt x="175" y="600"/>
                </a:lnTo>
                <a:lnTo>
                  <a:pt x="175" y="600"/>
                </a:lnTo>
                <a:lnTo>
                  <a:pt x="175" y="600"/>
                </a:lnTo>
                <a:lnTo>
                  <a:pt x="174" y="600"/>
                </a:lnTo>
                <a:lnTo>
                  <a:pt x="174" y="600"/>
                </a:lnTo>
                <a:lnTo>
                  <a:pt x="174" y="600"/>
                </a:lnTo>
                <a:lnTo>
                  <a:pt x="174" y="600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3" y="601"/>
                </a:lnTo>
                <a:lnTo>
                  <a:pt x="172" y="602"/>
                </a:lnTo>
                <a:lnTo>
                  <a:pt x="172" y="602"/>
                </a:lnTo>
                <a:lnTo>
                  <a:pt x="172" y="602"/>
                </a:lnTo>
                <a:lnTo>
                  <a:pt x="172" y="602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2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3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1" y="605"/>
                </a:lnTo>
                <a:lnTo>
                  <a:pt x="171" y="605"/>
                </a:lnTo>
                <a:lnTo>
                  <a:pt x="171" y="605"/>
                </a:lnTo>
                <a:lnTo>
                  <a:pt x="171" y="605"/>
                </a:lnTo>
                <a:lnTo>
                  <a:pt x="171" y="606"/>
                </a:lnTo>
                <a:lnTo>
                  <a:pt x="171" y="606"/>
                </a:lnTo>
                <a:lnTo>
                  <a:pt x="170" y="606"/>
                </a:lnTo>
                <a:lnTo>
                  <a:pt x="170" y="606"/>
                </a:lnTo>
                <a:lnTo>
                  <a:pt x="170" y="606"/>
                </a:lnTo>
                <a:lnTo>
                  <a:pt x="170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6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7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8"/>
                </a:lnTo>
                <a:lnTo>
                  <a:pt x="170" y="608"/>
                </a:lnTo>
                <a:lnTo>
                  <a:pt x="170" y="608"/>
                </a:lnTo>
                <a:lnTo>
                  <a:pt x="169" y="608"/>
                </a:lnTo>
                <a:lnTo>
                  <a:pt x="169" y="608"/>
                </a:lnTo>
                <a:lnTo>
                  <a:pt x="169" y="609"/>
                </a:lnTo>
                <a:lnTo>
                  <a:pt x="169" y="609"/>
                </a:lnTo>
                <a:lnTo>
                  <a:pt x="169" y="609"/>
                </a:lnTo>
                <a:lnTo>
                  <a:pt x="169" y="609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0"/>
                </a:lnTo>
                <a:lnTo>
                  <a:pt x="169" y="611"/>
                </a:lnTo>
                <a:lnTo>
                  <a:pt x="169" y="611"/>
                </a:lnTo>
                <a:lnTo>
                  <a:pt x="169" y="611"/>
                </a:lnTo>
                <a:lnTo>
                  <a:pt x="168" y="611"/>
                </a:lnTo>
                <a:lnTo>
                  <a:pt x="168" y="611"/>
                </a:lnTo>
                <a:lnTo>
                  <a:pt x="168" y="611"/>
                </a:lnTo>
                <a:lnTo>
                  <a:pt x="168" y="612"/>
                </a:lnTo>
                <a:lnTo>
                  <a:pt x="168" y="612"/>
                </a:lnTo>
                <a:lnTo>
                  <a:pt x="168" y="612"/>
                </a:lnTo>
                <a:lnTo>
                  <a:pt x="168" y="612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3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4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8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7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5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6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5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6"/>
                </a:lnTo>
                <a:lnTo>
                  <a:pt x="164" y="617"/>
                </a:lnTo>
                <a:lnTo>
                  <a:pt x="164" y="617"/>
                </a:lnTo>
                <a:lnTo>
                  <a:pt x="164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7"/>
                </a:lnTo>
                <a:lnTo>
                  <a:pt x="163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2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8"/>
                </a:lnTo>
                <a:lnTo>
                  <a:pt x="161" y="619"/>
                </a:lnTo>
                <a:lnTo>
                  <a:pt x="161" y="619"/>
                </a:lnTo>
                <a:lnTo>
                  <a:pt x="161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19"/>
                </a:lnTo>
                <a:lnTo>
                  <a:pt x="160" y="620"/>
                </a:lnTo>
                <a:lnTo>
                  <a:pt x="160" y="620"/>
                </a:lnTo>
                <a:lnTo>
                  <a:pt x="160" y="620"/>
                </a:lnTo>
                <a:lnTo>
                  <a:pt x="160" y="620"/>
                </a:lnTo>
                <a:lnTo>
                  <a:pt x="159" y="620"/>
                </a:lnTo>
                <a:lnTo>
                  <a:pt x="159" y="620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1"/>
                </a:lnTo>
                <a:lnTo>
                  <a:pt x="159" y="622"/>
                </a:lnTo>
                <a:lnTo>
                  <a:pt x="159" y="622"/>
                </a:lnTo>
                <a:lnTo>
                  <a:pt x="159" y="622"/>
                </a:lnTo>
                <a:lnTo>
                  <a:pt x="159" y="623"/>
                </a:lnTo>
                <a:lnTo>
                  <a:pt x="159" y="623"/>
                </a:lnTo>
                <a:lnTo>
                  <a:pt x="159" y="623"/>
                </a:lnTo>
                <a:lnTo>
                  <a:pt x="159" y="623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4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9" y="625"/>
                </a:lnTo>
                <a:lnTo>
                  <a:pt x="158" y="625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8" y="626"/>
                </a:lnTo>
                <a:lnTo>
                  <a:pt x="157" y="625"/>
                </a:lnTo>
                <a:lnTo>
                  <a:pt x="157" y="625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6"/>
                </a:lnTo>
                <a:lnTo>
                  <a:pt x="157" y="627"/>
                </a:lnTo>
                <a:lnTo>
                  <a:pt x="157" y="627"/>
                </a:lnTo>
                <a:lnTo>
                  <a:pt x="157" y="627"/>
                </a:lnTo>
                <a:lnTo>
                  <a:pt x="157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7"/>
                </a:lnTo>
                <a:lnTo>
                  <a:pt x="156" y="628"/>
                </a:lnTo>
                <a:lnTo>
                  <a:pt x="156" y="628"/>
                </a:lnTo>
                <a:lnTo>
                  <a:pt x="156" y="628"/>
                </a:lnTo>
                <a:lnTo>
                  <a:pt x="156" y="628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29"/>
                </a:lnTo>
                <a:lnTo>
                  <a:pt x="156" y="630"/>
                </a:lnTo>
                <a:lnTo>
                  <a:pt x="156" y="630"/>
                </a:lnTo>
                <a:lnTo>
                  <a:pt x="156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30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5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4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3" y="629"/>
                </a:lnTo>
                <a:lnTo>
                  <a:pt x="152" y="628"/>
                </a:lnTo>
                <a:lnTo>
                  <a:pt x="152" y="627"/>
                </a:lnTo>
                <a:lnTo>
                  <a:pt x="151" y="626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8" y="622"/>
                </a:lnTo>
                <a:lnTo>
                  <a:pt x="147" y="621"/>
                </a:lnTo>
                <a:lnTo>
                  <a:pt x="146" y="620"/>
                </a:lnTo>
                <a:lnTo>
                  <a:pt x="146" y="620"/>
                </a:lnTo>
                <a:lnTo>
                  <a:pt x="146" y="619"/>
                </a:lnTo>
                <a:lnTo>
                  <a:pt x="144" y="618"/>
                </a:lnTo>
                <a:lnTo>
                  <a:pt x="142" y="617"/>
                </a:lnTo>
                <a:lnTo>
                  <a:pt x="142" y="616"/>
                </a:lnTo>
                <a:lnTo>
                  <a:pt x="141" y="615"/>
                </a:lnTo>
                <a:lnTo>
                  <a:pt x="138" y="614"/>
                </a:lnTo>
                <a:lnTo>
                  <a:pt x="137" y="613"/>
                </a:lnTo>
                <a:lnTo>
                  <a:pt x="137" y="613"/>
                </a:lnTo>
                <a:lnTo>
                  <a:pt x="136" y="612"/>
                </a:lnTo>
                <a:lnTo>
                  <a:pt x="133" y="611"/>
                </a:lnTo>
                <a:lnTo>
                  <a:pt x="133" y="610"/>
                </a:lnTo>
                <a:lnTo>
                  <a:pt x="131" y="609"/>
                </a:lnTo>
                <a:lnTo>
                  <a:pt x="131" y="609"/>
                </a:lnTo>
                <a:lnTo>
                  <a:pt x="130" y="608"/>
                </a:lnTo>
                <a:lnTo>
                  <a:pt x="124" y="599"/>
                </a:lnTo>
                <a:lnTo>
                  <a:pt x="124" y="599"/>
                </a:lnTo>
                <a:lnTo>
                  <a:pt x="124" y="598"/>
                </a:lnTo>
                <a:lnTo>
                  <a:pt x="123" y="595"/>
                </a:lnTo>
                <a:lnTo>
                  <a:pt x="123" y="595"/>
                </a:lnTo>
                <a:lnTo>
                  <a:pt x="123" y="594"/>
                </a:lnTo>
                <a:lnTo>
                  <a:pt x="123" y="591"/>
                </a:lnTo>
                <a:lnTo>
                  <a:pt x="122" y="589"/>
                </a:lnTo>
                <a:lnTo>
                  <a:pt x="122" y="588"/>
                </a:lnTo>
                <a:lnTo>
                  <a:pt x="122" y="586"/>
                </a:lnTo>
                <a:lnTo>
                  <a:pt x="121" y="584"/>
                </a:lnTo>
                <a:lnTo>
                  <a:pt x="121" y="584"/>
                </a:lnTo>
                <a:lnTo>
                  <a:pt x="121" y="580"/>
                </a:lnTo>
                <a:lnTo>
                  <a:pt x="120" y="578"/>
                </a:lnTo>
                <a:lnTo>
                  <a:pt x="120" y="575"/>
                </a:lnTo>
                <a:lnTo>
                  <a:pt x="120" y="574"/>
                </a:lnTo>
                <a:lnTo>
                  <a:pt x="120" y="574"/>
                </a:lnTo>
                <a:lnTo>
                  <a:pt x="120" y="574"/>
                </a:lnTo>
                <a:lnTo>
                  <a:pt x="120" y="573"/>
                </a:lnTo>
                <a:lnTo>
                  <a:pt x="118" y="565"/>
                </a:lnTo>
                <a:lnTo>
                  <a:pt x="118" y="564"/>
                </a:lnTo>
                <a:lnTo>
                  <a:pt x="118" y="564"/>
                </a:lnTo>
                <a:lnTo>
                  <a:pt x="118" y="565"/>
                </a:lnTo>
                <a:lnTo>
                  <a:pt x="118" y="565"/>
                </a:lnTo>
                <a:lnTo>
                  <a:pt x="117" y="565"/>
                </a:lnTo>
                <a:lnTo>
                  <a:pt x="117" y="565"/>
                </a:lnTo>
                <a:lnTo>
                  <a:pt x="116" y="566"/>
                </a:lnTo>
                <a:lnTo>
                  <a:pt x="115" y="566"/>
                </a:lnTo>
                <a:lnTo>
                  <a:pt x="114" y="566"/>
                </a:lnTo>
                <a:lnTo>
                  <a:pt x="113" y="567"/>
                </a:lnTo>
                <a:lnTo>
                  <a:pt x="112" y="568"/>
                </a:lnTo>
                <a:lnTo>
                  <a:pt x="112" y="567"/>
                </a:lnTo>
                <a:lnTo>
                  <a:pt x="111" y="567"/>
                </a:lnTo>
                <a:lnTo>
                  <a:pt x="111" y="567"/>
                </a:lnTo>
                <a:lnTo>
                  <a:pt x="111" y="567"/>
                </a:lnTo>
                <a:lnTo>
                  <a:pt x="111" y="567"/>
                </a:lnTo>
                <a:lnTo>
                  <a:pt x="110" y="566"/>
                </a:lnTo>
                <a:lnTo>
                  <a:pt x="109" y="565"/>
                </a:lnTo>
                <a:lnTo>
                  <a:pt x="107" y="564"/>
                </a:lnTo>
                <a:lnTo>
                  <a:pt x="106" y="563"/>
                </a:lnTo>
                <a:lnTo>
                  <a:pt x="104" y="560"/>
                </a:lnTo>
                <a:lnTo>
                  <a:pt x="104" y="560"/>
                </a:lnTo>
                <a:lnTo>
                  <a:pt x="103" y="558"/>
                </a:lnTo>
                <a:lnTo>
                  <a:pt x="103" y="558"/>
                </a:lnTo>
                <a:lnTo>
                  <a:pt x="103" y="558"/>
                </a:lnTo>
                <a:lnTo>
                  <a:pt x="96" y="560"/>
                </a:lnTo>
                <a:lnTo>
                  <a:pt x="96" y="560"/>
                </a:lnTo>
                <a:lnTo>
                  <a:pt x="96" y="560"/>
                </a:lnTo>
                <a:lnTo>
                  <a:pt x="95" y="559"/>
                </a:lnTo>
                <a:lnTo>
                  <a:pt x="95" y="559"/>
                </a:lnTo>
                <a:lnTo>
                  <a:pt x="94" y="556"/>
                </a:lnTo>
                <a:lnTo>
                  <a:pt x="90" y="550"/>
                </a:lnTo>
                <a:lnTo>
                  <a:pt x="88" y="546"/>
                </a:lnTo>
                <a:lnTo>
                  <a:pt x="84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40"/>
                </a:lnTo>
                <a:lnTo>
                  <a:pt x="85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6" y="539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8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7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7" y="536"/>
                </a:lnTo>
                <a:lnTo>
                  <a:pt x="88" y="535"/>
                </a:lnTo>
                <a:lnTo>
                  <a:pt x="88" y="535"/>
                </a:lnTo>
                <a:lnTo>
                  <a:pt x="88" y="535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8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4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3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89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1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1" y="530"/>
                </a:lnTo>
                <a:lnTo>
                  <a:pt x="91" y="530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9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1" y="528"/>
                </a:lnTo>
                <a:lnTo>
                  <a:pt x="92" y="528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2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7"/>
                </a:lnTo>
                <a:lnTo>
                  <a:pt x="93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4" y="526"/>
                </a:lnTo>
                <a:lnTo>
                  <a:pt x="95" y="526"/>
                </a:lnTo>
                <a:lnTo>
                  <a:pt x="95" y="525"/>
                </a:lnTo>
                <a:lnTo>
                  <a:pt x="95" y="525"/>
                </a:lnTo>
                <a:lnTo>
                  <a:pt x="96" y="525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4"/>
                </a:lnTo>
                <a:lnTo>
                  <a:pt x="96" y="523"/>
                </a:lnTo>
                <a:lnTo>
                  <a:pt x="96" y="523"/>
                </a:lnTo>
                <a:lnTo>
                  <a:pt x="96" y="523"/>
                </a:lnTo>
                <a:lnTo>
                  <a:pt x="96" y="523"/>
                </a:lnTo>
                <a:lnTo>
                  <a:pt x="97" y="523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7" y="522"/>
                </a:lnTo>
                <a:lnTo>
                  <a:pt x="98" y="522"/>
                </a:lnTo>
                <a:lnTo>
                  <a:pt x="98" y="522"/>
                </a:lnTo>
                <a:lnTo>
                  <a:pt x="98" y="522"/>
                </a:lnTo>
                <a:lnTo>
                  <a:pt x="95" y="519"/>
                </a:lnTo>
                <a:lnTo>
                  <a:pt x="95" y="519"/>
                </a:lnTo>
                <a:lnTo>
                  <a:pt x="89" y="508"/>
                </a:lnTo>
                <a:lnTo>
                  <a:pt x="87" y="505"/>
                </a:lnTo>
                <a:lnTo>
                  <a:pt x="86" y="504"/>
                </a:lnTo>
                <a:lnTo>
                  <a:pt x="86" y="503"/>
                </a:lnTo>
                <a:lnTo>
                  <a:pt x="86" y="502"/>
                </a:lnTo>
                <a:lnTo>
                  <a:pt x="85" y="502"/>
                </a:lnTo>
                <a:lnTo>
                  <a:pt x="84" y="500"/>
                </a:lnTo>
                <a:lnTo>
                  <a:pt x="83" y="497"/>
                </a:lnTo>
                <a:lnTo>
                  <a:pt x="82" y="497"/>
                </a:lnTo>
                <a:lnTo>
                  <a:pt x="81" y="495"/>
                </a:lnTo>
                <a:lnTo>
                  <a:pt x="79" y="493"/>
                </a:lnTo>
                <a:lnTo>
                  <a:pt x="78" y="490"/>
                </a:lnTo>
                <a:lnTo>
                  <a:pt x="74" y="485"/>
                </a:lnTo>
                <a:lnTo>
                  <a:pt x="72" y="480"/>
                </a:lnTo>
                <a:lnTo>
                  <a:pt x="71" y="479"/>
                </a:lnTo>
                <a:lnTo>
                  <a:pt x="69" y="476"/>
                </a:lnTo>
                <a:lnTo>
                  <a:pt x="69" y="475"/>
                </a:lnTo>
                <a:lnTo>
                  <a:pt x="64" y="467"/>
                </a:lnTo>
                <a:lnTo>
                  <a:pt x="63" y="465"/>
                </a:lnTo>
                <a:lnTo>
                  <a:pt x="56" y="454"/>
                </a:lnTo>
                <a:lnTo>
                  <a:pt x="55" y="452"/>
                </a:lnTo>
                <a:lnTo>
                  <a:pt x="53" y="449"/>
                </a:lnTo>
                <a:lnTo>
                  <a:pt x="50" y="444"/>
                </a:lnTo>
                <a:lnTo>
                  <a:pt x="45" y="435"/>
                </a:lnTo>
                <a:lnTo>
                  <a:pt x="42" y="431"/>
                </a:lnTo>
                <a:lnTo>
                  <a:pt x="40" y="427"/>
                </a:lnTo>
                <a:lnTo>
                  <a:pt x="37" y="423"/>
                </a:lnTo>
                <a:lnTo>
                  <a:pt x="35" y="419"/>
                </a:lnTo>
                <a:lnTo>
                  <a:pt x="30" y="411"/>
                </a:lnTo>
                <a:lnTo>
                  <a:pt x="27" y="407"/>
                </a:lnTo>
                <a:lnTo>
                  <a:pt x="25" y="402"/>
                </a:lnTo>
                <a:lnTo>
                  <a:pt x="25" y="402"/>
                </a:lnTo>
                <a:lnTo>
                  <a:pt x="25" y="402"/>
                </a:lnTo>
                <a:lnTo>
                  <a:pt x="24" y="402"/>
                </a:lnTo>
                <a:lnTo>
                  <a:pt x="21" y="397"/>
                </a:lnTo>
                <a:lnTo>
                  <a:pt x="21" y="397"/>
                </a:lnTo>
                <a:lnTo>
                  <a:pt x="19" y="393"/>
                </a:lnTo>
                <a:lnTo>
                  <a:pt x="19" y="393"/>
                </a:lnTo>
                <a:lnTo>
                  <a:pt x="19" y="393"/>
                </a:lnTo>
                <a:lnTo>
                  <a:pt x="17" y="390"/>
                </a:lnTo>
                <a:lnTo>
                  <a:pt x="16" y="389"/>
                </a:lnTo>
                <a:lnTo>
                  <a:pt x="14" y="386"/>
                </a:lnTo>
                <a:lnTo>
                  <a:pt x="13" y="384"/>
                </a:lnTo>
                <a:lnTo>
                  <a:pt x="12" y="382"/>
                </a:lnTo>
                <a:lnTo>
                  <a:pt x="8" y="376"/>
                </a:lnTo>
                <a:lnTo>
                  <a:pt x="7" y="375"/>
                </a:lnTo>
                <a:lnTo>
                  <a:pt x="3" y="367"/>
                </a:lnTo>
                <a:lnTo>
                  <a:pt x="1" y="364"/>
                </a:lnTo>
                <a:lnTo>
                  <a:pt x="1" y="364"/>
                </a:lnTo>
                <a:lnTo>
                  <a:pt x="0" y="362"/>
                </a:lnTo>
                <a:lnTo>
                  <a:pt x="0" y="362"/>
                </a:lnTo>
                <a:lnTo>
                  <a:pt x="0" y="362"/>
                </a:lnTo>
                <a:lnTo>
                  <a:pt x="1" y="361"/>
                </a:lnTo>
                <a:lnTo>
                  <a:pt x="2" y="361"/>
                </a:lnTo>
                <a:lnTo>
                  <a:pt x="3" y="360"/>
                </a:lnTo>
                <a:lnTo>
                  <a:pt x="5" y="360"/>
                </a:lnTo>
                <a:lnTo>
                  <a:pt x="6" y="359"/>
                </a:lnTo>
                <a:lnTo>
                  <a:pt x="7" y="359"/>
                </a:lnTo>
                <a:lnTo>
                  <a:pt x="8" y="358"/>
                </a:lnTo>
                <a:lnTo>
                  <a:pt x="9" y="358"/>
                </a:lnTo>
                <a:lnTo>
                  <a:pt x="10" y="358"/>
                </a:lnTo>
                <a:lnTo>
                  <a:pt x="12" y="357"/>
                </a:lnTo>
                <a:lnTo>
                  <a:pt x="12" y="357"/>
                </a:lnTo>
                <a:lnTo>
                  <a:pt x="13" y="357"/>
                </a:lnTo>
                <a:lnTo>
                  <a:pt x="14" y="356"/>
                </a:lnTo>
                <a:lnTo>
                  <a:pt x="16" y="356"/>
                </a:lnTo>
                <a:lnTo>
                  <a:pt x="18" y="354"/>
                </a:lnTo>
                <a:lnTo>
                  <a:pt x="19" y="354"/>
                </a:lnTo>
                <a:lnTo>
                  <a:pt x="24" y="352"/>
                </a:lnTo>
                <a:lnTo>
                  <a:pt x="25" y="352"/>
                </a:lnTo>
                <a:lnTo>
                  <a:pt x="30" y="349"/>
                </a:lnTo>
                <a:lnTo>
                  <a:pt x="31" y="348"/>
                </a:lnTo>
                <a:lnTo>
                  <a:pt x="34" y="347"/>
                </a:lnTo>
                <a:lnTo>
                  <a:pt x="35" y="346"/>
                </a:lnTo>
                <a:lnTo>
                  <a:pt x="35" y="346"/>
                </a:lnTo>
                <a:lnTo>
                  <a:pt x="36" y="346"/>
                </a:lnTo>
                <a:lnTo>
                  <a:pt x="36" y="346"/>
                </a:lnTo>
                <a:lnTo>
                  <a:pt x="37" y="345"/>
                </a:lnTo>
                <a:lnTo>
                  <a:pt x="38" y="345"/>
                </a:lnTo>
                <a:lnTo>
                  <a:pt x="40" y="344"/>
                </a:lnTo>
                <a:lnTo>
                  <a:pt x="41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5" y="343"/>
                </a:lnTo>
                <a:lnTo>
                  <a:pt x="46" y="343"/>
                </a:lnTo>
                <a:lnTo>
                  <a:pt x="46" y="343"/>
                </a:lnTo>
                <a:lnTo>
                  <a:pt x="47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9" y="343"/>
                </a:lnTo>
                <a:lnTo>
                  <a:pt x="49" y="342"/>
                </a:lnTo>
                <a:lnTo>
                  <a:pt x="50" y="342"/>
                </a:lnTo>
                <a:lnTo>
                  <a:pt x="50" y="342"/>
                </a:lnTo>
                <a:lnTo>
                  <a:pt x="56" y="340"/>
                </a:lnTo>
                <a:lnTo>
                  <a:pt x="57" y="340"/>
                </a:lnTo>
                <a:lnTo>
                  <a:pt x="58" y="340"/>
                </a:lnTo>
                <a:lnTo>
                  <a:pt x="59" y="340"/>
                </a:lnTo>
                <a:lnTo>
                  <a:pt x="60" y="339"/>
                </a:lnTo>
                <a:lnTo>
                  <a:pt x="60" y="339"/>
                </a:lnTo>
                <a:lnTo>
                  <a:pt x="61" y="339"/>
                </a:lnTo>
                <a:lnTo>
                  <a:pt x="61" y="340"/>
                </a:lnTo>
                <a:lnTo>
                  <a:pt x="62" y="340"/>
                </a:lnTo>
                <a:lnTo>
                  <a:pt x="62" y="340"/>
                </a:lnTo>
                <a:lnTo>
                  <a:pt x="63" y="340"/>
                </a:lnTo>
                <a:lnTo>
                  <a:pt x="63" y="341"/>
                </a:lnTo>
                <a:lnTo>
                  <a:pt x="64" y="341"/>
                </a:lnTo>
                <a:lnTo>
                  <a:pt x="64" y="341"/>
                </a:lnTo>
                <a:lnTo>
                  <a:pt x="65" y="341"/>
                </a:lnTo>
                <a:lnTo>
                  <a:pt x="65" y="340"/>
                </a:lnTo>
                <a:lnTo>
                  <a:pt x="65" y="340"/>
                </a:lnTo>
                <a:lnTo>
                  <a:pt x="66" y="340"/>
                </a:lnTo>
                <a:lnTo>
                  <a:pt x="67" y="340"/>
                </a:lnTo>
                <a:lnTo>
                  <a:pt x="67" y="340"/>
                </a:lnTo>
                <a:lnTo>
                  <a:pt x="68" y="340"/>
                </a:lnTo>
                <a:lnTo>
                  <a:pt x="69" y="340"/>
                </a:lnTo>
                <a:lnTo>
                  <a:pt x="69" y="340"/>
                </a:lnTo>
                <a:lnTo>
                  <a:pt x="69" y="340"/>
                </a:lnTo>
                <a:lnTo>
                  <a:pt x="70" y="340"/>
                </a:lnTo>
                <a:lnTo>
                  <a:pt x="70" y="340"/>
                </a:lnTo>
                <a:lnTo>
                  <a:pt x="70" y="340"/>
                </a:lnTo>
                <a:lnTo>
                  <a:pt x="71" y="340"/>
                </a:lnTo>
                <a:lnTo>
                  <a:pt x="72" y="340"/>
                </a:lnTo>
                <a:lnTo>
                  <a:pt x="73" y="340"/>
                </a:lnTo>
                <a:lnTo>
                  <a:pt x="73" y="340"/>
                </a:lnTo>
                <a:lnTo>
                  <a:pt x="74" y="340"/>
                </a:lnTo>
                <a:lnTo>
                  <a:pt x="74" y="340"/>
                </a:lnTo>
                <a:lnTo>
                  <a:pt x="74" y="340"/>
                </a:lnTo>
                <a:lnTo>
                  <a:pt x="75" y="339"/>
                </a:lnTo>
                <a:lnTo>
                  <a:pt x="75" y="339"/>
                </a:lnTo>
                <a:lnTo>
                  <a:pt x="75" y="337"/>
                </a:lnTo>
                <a:lnTo>
                  <a:pt x="76" y="337"/>
                </a:lnTo>
                <a:lnTo>
                  <a:pt x="76" y="336"/>
                </a:lnTo>
                <a:lnTo>
                  <a:pt x="76" y="336"/>
                </a:lnTo>
                <a:lnTo>
                  <a:pt x="76" y="336"/>
                </a:lnTo>
                <a:lnTo>
                  <a:pt x="76" y="336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3"/>
                </a:lnTo>
                <a:lnTo>
                  <a:pt x="76" y="333"/>
                </a:lnTo>
                <a:lnTo>
                  <a:pt x="76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77" y="333"/>
                </a:lnTo>
                <a:lnTo>
                  <a:pt x="80" y="334"/>
                </a:lnTo>
                <a:lnTo>
                  <a:pt x="89" y="338"/>
                </a:lnTo>
                <a:lnTo>
                  <a:pt x="89" y="338"/>
                </a:lnTo>
                <a:lnTo>
                  <a:pt x="92" y="340"/>
                </a:lnTo>
                <a:lnTo>
                  <a:pt x="96" y="341"/>
                </a:lnTo>
                <a:lnTo>
                  <a:pt x="98" y="343"/>
                </a:lnTo>
                <a:lnTo>
                  <a:pt x="100" y="344"/>
                </a:lnTo>
                <a:lnTo>
                  <a:pt x="102" y="345"/>
                </a:lnTo>
                <a:lnTo>
                  <a:pt x="103" y="346"/>
                </a:lnTo>
                <a:lnTo>
                  <a:pt x="103" y="346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8"/>
                </a:lnTo>
                <a:lnTo>
                  <a:pt x="106" y="348"/>
                </a:lnTo>
                <a:lnTo>
                  <a:pt x="106" y="348"/>
                </a:lnTo>
                <a:lnTo>
                  <a:pt x="106" y="348"/>
                </a:lnTo>
                <a:lnTo>
                  <a:pt x="106" y="349"/>
                </a:lnTo>
                <a:lnTo>
                  <a:pt x="106" y="351"/>
                </a:lnTo>
                <a:lnTo>
                  <a:pt x="106" y="352"/>
                </a:lnTo>
                <a:lnTo>
                  <a:pt x="105" y="353"/>
                </a:lnTo>
                <a:lnTo>
                  <a:pt x="105" y="353"/>
                </a:lnTo>
                <a:lnTo>
                  <a:pt x="105" y="355"/>
                </a:lnTo>
                <a:lnTo>
                  <a:pt x="105" y="356"/>
                </a:lnTo>
                <a:lnTo>
                  <a:pt x="105" y="358"/>
                </a:lnTo>
                <a:lnTo>
                  <a:pt x="105" y="358"/>
                </a:lnTo>
                <a:lnTo>
                  <a:pt x="105" y="359"/>
                </a:lnTo>
                <a:lnTo>
                  <a:pt x="104" y="360"/>
                </a:lnTo>
                <a:lnTo>
                  <a:pt x="104" y="362"/>
                </a:lnTo>
                <a:lnTo>
                  <a:pt x="104" y="362"/>
                </a:lnTo>
                <a:lnTo>
                  <a:pt x="104" y="362"/>
                </a:lnTo>
                <a:lnTo>
                  <a:pt x="104" y="362"/>
                </a:lnTo>
                <a:lnTo>
                  <a:pt x="106" y="363"/>
                </a:lnTo>
                <a:lnTo>
                  <a:pt x="111" y="365"/>
                </a:lnTo>
                <a:lnTo>
                  <a:pt x="111" y="365"/>
                </a:lnTo>
                <a:lnTo>
                  <a:pt x="112" y="366"/>
                </a:lnTo>
                <a:lnTo>
                  <a:pt x="112" y="365"/>
                </a:lnTo>
                <a:lnTo>
                  <a:pt x="112" y="364"/>
                </a:lnTo>
                <a:lnTo>
                  <a:pt x="112" y="364"/>
                </a:lnTo>
                <a:lnTo>
                  <a:pt x="113" y="363"/>
                </a:lnTo>
                <a:lnTo>
                  <a:pt x="113" y="363"/>
                </a:lnTo>
                <a:lnTo>
                  <a:pt x="113" y="362"/>
                </a:lnTo>
                <a:lnTo>
                  <a:pt x="113" y="362"/>
                </a:lnTo>
                <a:lnTo>
                  <a:pt x="113" y="361"/>
                </a:lnTo>
                <a:lnTo>
                  <a:pt x="113" y="361"/>
                </a:lnTo>
                <a:lnTo>
                  <a:pt x="114" y="361"/>
                </a:lnTo>
                <a:lnTo>
                  <a:pt x="114" y="360"/>
                </a:lnTo>
                <a:lnTo>
                  <a:pt x="114" y="360"/>
                </a:lnTo>
                <a:lnTo>
                  <a:pt x="114" y="359"/>
                </a:lnTo>
                <a:lnTo>
                  <a:pt x="114" y="358"/>
                </a:lnTo>
                <a:lnTo>
                  <a:pt x="114" y="358"/>
                </a:lnTo>
                <a:lnTo>
                  <a:pt x="114" y="357"/>
                </a:lnTo>
                <a:lnTo>
                  <a:pt x="114" y="357"/>
                </a:lnTo>
                <a:lnTo>
                  <a:pt x="114" y="356"/>
                </a:lnTo>
                <a:lnTo>
                  <a:pt x="115" y="355"/>
                </a:lnTo>
                <a:lnTo>
                  <a:pt x="115" y="355"/>
                </a:lnTo>
                <a:lnTo>
                  <a:pt x="115" y="354"/>
                </a:lnTo>
                <a:lnTo>
                  <a:pt x="115" y="354"/>
                </a:lnTo>
                <a:lnTo>
                  <a:pt x="115" y="354"/>
                </a:lnTo>
                <a:lnTo>
                  <a:pt x="116" y="353"/>
                </a:lnTo>
                <a:lnTo>
                  <a:pt x="116" y="353"/>
                </a:lnTo>
                <a:lnTo>
                  <a:pt x="117" y="352"/>
                </a:lnTo>
                <a:lnTo>
                  <a:pt x="117" y="352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lnTo>
                  <a:pt x="119" y="351"/>
                </a:lnTo>
                <a:lnTo>
                  <a:pt x="119" y="350"/>
                </a:lnTo>
                <a:lnTo>
                  <a:pt x="119" y="350"/>
                </a:lnTo>
                <a:lnTo>
                  <a:pt x="119" y="350"/>
                </a:lnTo>
                <a:lnTo>
                  <a:pt x="120" y="350"/>
                </a:lnTo>
                <a:lnTo>
                  <a:pt x="120" y="349"/>
                </a:lnTo>
                <a:lnTo>
                  <a:pt x="120" y="349"/>
                </a:lnTo>
                <a:lnTo>
                  <a:pt x="120" y="348"/>
                </a:lnTo>
                <a:lnTo>
                  <a:pt x="120" y="347"/>
                </a:lnTo>
                <a:lnTo>
                  <a:pt x="120" y="346"/>
                </a:lnTo>
                <a:lnTo>
                  <a:pt x="120" y="345"/>
                </a:lnTo>
                <a:lnTo>
                  <a:pt x="120" y="345"/>
                </a:lnTo>
                <a:lnTo>
                  <a:pt x="120" y="344"/>
                </a:lnTo>
                <a:lnTo>
                  <a:pt x="121" y="344"/>
                </a:lnTo>
                <a:lnTo>
                  <a:pt x="121" y="344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2" y="345"/>
                </a:lnTo>
                <a:lnTo>
                  <a:pt x="123" y="345"/>
                </a:lnTo>
                <a:lnTo>
                  <a:pt x="123" y="346"/>
                </a:lnTo>
                <a:lnTo>
                  <a:pt x="123" y="346"/>
                </a:lnTo>
                <a:lnTo>
                  <a:pt x="123" y="346"/>
                </a:lnTo>
                <a:lnTo>
                  <a:pt x="124" y="346"/>
                </a:lnTo>
                <a:lnTo>
                  <a:pt x="124" y="347"/>
                </a:lnTo>
                <a:lnTo>
                  <a:pt x="125" y="348"/>
                </a:lnTo>
                <a:lnTo>
                  <a:pt x="126" y="348"/>
                </a:lnTo>
                <a:lnTo>
                  <a:pt x="126" y="349"/>
                </a:lnTo>
                <a:lnTo>
                  <a:pt x="126" y="350"/>
                </a:lnTo>
                <a:lnTo>
                  <a:pt x="126" y="351"/>
                </a:lnTo>
                <a:lnTo>
                  <a:pt x="127" y="351"/>
                </a:lnTo>
                <a:lnTo>
                  <a:pt x="127" y="352"/>
                </a:lnTo>
                <a:lnTo>
                  <a:pt x="127" y="352"/>
                </a:lnTo>
                <a:lnTo>
                  <a:pt x="127" y="352"/>
                </a:lnTo>
                <a:lnTo>
                  <a:pt x="127" y="353"/>
                </a:lnTo>
                <a:lnTo>
                  <a:pt x="127" y="353"/>
                </a:lnTo>
                <a:lnTo>
                  <a:pt x="128" y="355"/>
                </a:lnTo>
                <a:lnTo>
                  <a:pt x="128" y="355"/>
                </a:lnTo>
                <a:lnTo>
                  <a:pt x="129" y="355"/>
                </a:lnTo>
                <a:lnTo>
                  <a:pt x="132" y="353"/>
                </a:lnTo>
                <a:lnTo>
                  <a:pt x="136" y="353"/>
                </a:lnTo>
                <a:lnTo>
                  <a:pt x="137" y="354"/>
                </a:lnTo>
                <a:lnTo>
                  <a:pt x="137" y="354"/>
                </a:lnTo>
                <a:lnTo>
                  <a:pt x="138" y="355"/>
                </a:lnTo>
                <a:lnTo>
                  <a:pt x="138" y="355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8" y="356"/>
                </a:lnTo>
                <a:lnTo>
                  <a:pt x="139" y="356"/>
                </a:lnTo>
                <a:lnTo>
                  <a:pt x="139" y="355"/>
                </a:lnTo>
                <a:lnTo>
                  <a:pt x="141" y="354"/>
                </a:lnTo>
                <a:lnTo>
                  <a:pt x="142" y="354"/>
                </a:lnTo>
                <a:lnTo>
                  <a:pt x="143" y="353"/>
                </a:lnTo>
                <a:lnTo>
                  <a:pt x="144" y="352"/>
                </a:lnTo>
                <a:lnTo>
                  <a:pt x="145" y="352"/>
                </a:lnTo>
                <a:lnTo>
                  <a:pt x="145" y="352"/>
                </a:lnTo>
                <a:lnTo>
                  <a:pt x="145" y="352"/>
                </a:lnTo>
                <a:lnTo>
                  <a:pt x="146" y="352"/>
                </a:lnTo>
                <a:lnTo>
                  <a:pt x="146" y="352"/>
                </a:lnTo>
                <a:lnTo>
                  <a:pt x="146" y="351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49"/>
                </a:lnTo>
                <a:lnTo>
                  <a:pt x="146" y="344"/>
                </a:lnTo>
                <a:lnTo>
                  <a:pt x="151" y="341"/>
                </a:lnTo>
                <a:lnTo>
                  <a:pt x="151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3" y="340"/>
                </a:lnTo>
                <a:lnTo>
                  <a:pt x="154" y="340"/>
                </a:lnTo>
                <a:lnTo>
                  <a:pt x="155" y="340"/>
                </a:lnTo>
                <a:lnTo>
                  <a:pt x="155" y="340"/>
                </a:lnTo>
                <a:lnTo>
                  <a:pt x="156" y="340"/>
                </a:lnTo>
                <a:lnTo>
                  <a:pt x="156" y="340"/>
                </a:lnTo>
                <a:lnTo>
                  <a:pt x="157" y="340"/>
                </a:lnTo>
                <a:lnTo>
                  <a:pt x="158" y="339"/>
                </a:lnTo>
                <a:lnTo>
                  <a:pt x="158" y="338"/>
                </a:lnTo>
                <a:lnTo>
                  <a:pt x="158" y="337"/>
                </a:lnTo>
                <a:lnTo>
                  <a:pt x="158" y="337"/>
                </a:lnTo>
                <a:lnTo>
                  <a:pt x="159" y="336"/>
                </a:lnTo>
                <a:lnTo>
                  <a:pt x="159" y="336"/>
                </a:lnTo>
                <a:lnTo>
                  <a:pt x="159" y="336"/>
                </a:lnTo>
                <a:lnTo>
                  <a:pt x="159" y="335"/>
                </a:lnTo>
                <a:lnTo>
                  <a:pt x="159" y="334"/>
                </a:lnTo>
                <a:lnTo>
                  <a:pt x="159" y="334"/>
                </a:lnTo>
                <a:lnTo>
                  <a:pt x="160" y="332"/>
                </a:lnTo>
                <a:lnTo>
                  <a:pt x="160" y="331"/>
                </a:lnTo>
                <a:lnTo>
                  <a:pt x="161" y="330"/>
                </a:lnTo>
                <a:lnTo>
                  <a:pt x="161" y="330"/>
                </a:lnTo>
                <a:lnTo>
                  <a:pt x="161" y="329"/>
                </a:lnTo>
                <a:lnTo>
                  <a:pt x="161" y="329"/>
                </a:lnTo>
                <a:lnTo>
                  <a:pt x="161" y="327"/>
                </a:lnTo>
                <a:lnTo>
                  <a:pt x="161" y="327"/>
                </a:lnTo>
                <a:lnTo>
                  <a:pt x="161" y="327"/>
                </a:lnTo>
                <a:lnTo>
                  <a:pt x="161" y="327"/>
                </a:lnTo>
                <a:lnTo>
                  <a:pt x="161" y="326"/>
                </a:lnTo>
                <a:lnTo>
                  <a:pt x="161" y="326"/>
                </a:lnTo>
                <a:lnTo>
                  <a:pt x="161" y="326"/>
                </a:lnTo>
                <a:lnTo>
                  <a:pt x="161" y="325"/>
                </a:lnTo>
                <a:lnTo>
                  <a:pt x="161" y="325"/>
                </a:lnTo>
                <a:lnTo>
                  <a:pt x="161" y="324"/>
                </a:lnTo>
                <a:lnTo>
                  <a:pt x="162" y="321"/>
                </a:lnTo>
                <a:lnTo>
                  <a:pt x="163" y="319"/>
                </a:lnTo>
                <a:lnTo>
                  <a:pt x="163" y="318"/>
                </a:lnTo>
                <a:lnTo>
                  <a:pt x="163" y="317"/>
                </a:lnTo>
                <a:lnTo>
                  <a:pt x="163" y="317"/>
                </a:lnTo>
                <a:lnTo>
                  <a:pt x="163" y="317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6"/>
                </a:lnTo>
                <a:lnTo>
                  <a:pt x="163" y="315"/>
                </a:lnTo>
                <a:lnTo>
                  <a:pt x="163" y="314"/>
                </a:lnTo>
                <a:lnTo>
                  <a:pt x="162" y="312"/>
                </a:lnTo>
                <a:lnTo>
                  <a:pt x="162" y="310"/>
                </a:lnTo>
                <a:lnTo>
                  <a:pt x="162" y="310"/>
                </a:lnTo>
                <a:lnTo>
                  <a:pt x="162" y="309"/>
                </a:lnTo>
                <a:lnTo>
                  <a:pt x="162" y="308"/>
                </a:lnTo>
                <a:lnTo>
                  <a:pt x="162" y="308"/>
                </a:lnTo>
                <a:lnTo>
                  <a:pt x="162" y="307"/>
                </a:lnTo>
                <a:lnTo>
                  <a:pt x="162" y="307"/>
                </a:lnTo>
                <a:lnTo>
                  <a:pt x="162" y="307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4"/>
                </a:lnTo>
                <a:lnTo>
                  <a:pt x="163" y="304"/>
                </a:lnTo>
                <a:lnTo>
                  <a:pt x="163" y="304"/>
                </a:lnTo>
                <a:lnTo>
                  <a:pt x="162" y="302"/>
                </a:lnTo>
                <a:lnTo>
                  <a:pt x="162" y="301"/>
                </a:lnTo>
                <a:lnTo>
                  <a:pt x="162" y="301"/>
                </a:lnTo>
                <a:lnTo>
                  <a:pt x="162" y="301"/>
                </a:lnTo>
                <a:lnTo>
                  <a:pt x="162" y="299"/>
                </a:lnTo>
                <a:lnTo>
                  <a:pt x="162" y="299"/>
                </a:lnTo>
                <a:lnTo>
                  <a:pt x="162" y="298"/>
                </a:lnTo>
                <a:lnTo>
                  <a:pt x="162" y="297"/>
                </a:lnTo>
                <a:lnTo>
                  <a:pt x="162" y="297"/>
                </a:lnTo>
                <a:lnTo>
                  <a:pt x="162" y="297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3" y="296"/>
                </a:lnTo>
                <a:lnTo>
                  <a:pt x="164" y="295"/>
                </a:lnTo>
                <a:lnTo>
                  <a:pt x="164" y="295"/>
                </a:lnTo>
                <a:lnTo>
                  <a:pt x="164" y="295"/>
                </a:lnTo>
                <a:lnTo>
                  <a:pt x="165" y="296"/>
                </a:lnTo>
                <a:lnTo>
                  <a:pt x="166" y="296"/>
                </a:lnTo>
                <a:lnTo>
                  <a:pt x="166" y="295"/>
                </a:lnTo>
                <a:lnTo>
                  <a:pt x="166" y="295"/>
                </a:lnTo>
                <a:lnTo>
                  <a:pt x="166" y="295"/>
                </a:lnTo>
                <a:lnTo>
                  <a:pt x="166" y="294"/>
                </a:lnTo>
                <a:lnTo>
                  <a:pt x="167" y="294"/>
                </a:lnTo>
                <a:lnTo>
                  <a:pt x="167" y="293"/>
                </a:lnTo>
                <a:lnTo>
                  <a:pt x="167" y="292"/>
                </a:lnTo>
                <a:lnTo>
                  <a:pt x="167" y="291"/>
                </a:lnTo>
                <a:lnTo>
                  <a:pt x="167" y="291"/>
                </a:lnTo>
                <a:lnTo>
                  <a:pt x="167" y="290"/>
                </a:lnTo>
                <a:lnTo>
                  <a:pt x="167" y="289"/>
                </a:lnTo>
                <a:lnTo>
                  <a:pt x="168" y="289"/>
                </a:lnTo>
                <a:lnTo>
                  <a:pt x="168" y="288"/>
                </a:lnTo>
                <a:lnTo>
                  <a:pt x="168" y="288"/>
                </a:lnTo>
                <a:lnTo>
                  <a:pt x="169" y="288"/>
                </a:lnTo>
                <a:lnTo>
                  <a:pt x="170" y="287"/>
                </a:lnTo>
                <a:lnTo>
                  <a:pt x="171" y="287"/>
                </a:lnTo>
                <a:lnTo>
                  <a:pt x="173" y="286"/>
                </a:lnTo>
                <a:lnTo>
                  <a:pt x="174" y="285"/>
                </a:lnTo>
                <a:lnTo>
                  <a:pt x="174" y="285"/>
                </a:lnTo>
                <a:lnTo>
                  <a:pt x="174" y="285"/>
                </a:lnTo>
                <a:lnTo>
                  <a:pt x="174" y="285"/>
                </a:lnTo>
                <a:lnTo>
                  <a:pt x="171" y="284"/>
                </a:lnTo>
                <a:lnTo>
                  <a:pt x="169" y="283"/>
                </a:lnTo>
                <a:lnTo>
                  <a:pt x="169" y="283"/>
                </a:lnTo>
                <a:lnTo>
                  <a:pt x="169" y="281"/>
                </a:lnTo>
                <a:lnTo>
                  <a:pt x="169" y="280"/>
                </a:lnTo>
                <a:lnTo>
                  <a:pt x="169" y="280"/>
                </a:lnTo>
                <a:lnTo>
                  <a:pt x="170" y="278"/>
                </a:lnTo>
                <a:lnTo>
                  <a:pt x="170" y="277"/>
                </a:lnTo>
                <a:lnTo>
                  <a:pt x="170" y="275"/>
                </a:lnTo>
                <a:lnTo>
                  <a:pt x="171" y="275"/>
                </a:lnTo>
                <a:lnTo>
                  <a:pt x="171" y="274"/>
                </a:lnTo>
                <a:lnTo>
                  <a:pt x="171" y="274"/>
                </a:lnTo>
                <a:lnTo>
                  <a:pt x="171" y="273"/>
                </a:lnTo>
                <a:lnTo>
                  <a:pt x="171" y="272"/>
                </a:lnTo>
                <a:lnTo>
                  <a:pt x="171" y="272"/>
                </a:lnTo>
                <a:lnTo>
                  <a:pt x="171" y="270"/>
                </a:lnTo>
                <a:lnTo>
                  <a:pt x="171" y="270"/>
                </a:lnTo>
                <a:lnTo>
                  <a:pt x="172" y="269"/>
                </a:lnTo>
                <a:lnTo>
                  <a:pt x="172" y="269"/>
                </a:lnTo>
                <a:lnTo>
                  <a:pt x="172" y="269"/>
                </a:lnTo>
                <a:lnTo>
                  <a:pt x="172" y="268"/>
                </a:lnTo>
                <a:lnTo>
                  <a:pt x="172" y="268"/>
                </a:lnTo>
                <a:lnTo>
                  <a:pt x="172" y="268"/>
                </a:lnTo>
                <a:lnTo>
                  <a:pt x="171" y="268"/>
                </a:lnTo>
                <a:lnTo>
                  <a:pt x="171" y="268"/>
                </a:lnTo>
                <a:lnTo>
                  <a:pt x="171" y="268"/>
                </a:lnTo>
                <a:lnTo>
                  <a:pt x="171" y="268"/>
                </a:lnTo>
                <a:lnTo>
                  <a:pt x="170" y="268"/>
                </a:lnTo>
                <a:lnTo>
                  <a:pt x="170" y="268"/>
                </a:lnTo>
                <a:lnTo>
                  <a:pt x="169" y="268"/>
                </a:lnTo>
                <a:lnTo>
                  <a:pt x="168" y="268"/>
                </a:lnTo>
                <a:lnTo>
                  <a:pt x="167" y="269"/>
                </a:lnTo>
                <a:lnTo>
                  <a:pt x="166" y="268"/>
                </a:lnTo>
                <a:lnTo>
                  <a:pt x="165" y="268"/>
                </a:lnTo>
                <a:lnTo>
                  <a:pt x="165" y="269"/>
                </a:lnTo>
                <a:lnTo>
                  <a:pt x="164" y="269"/>
                </a:lnTo>
                <a:lnTo>
                  <a:pt x="163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8"/>
                </a:lnTo>
                <a:lnTo>
                  <a:pt x="160" y="267"/>
                </a:lnTo>
                <a:lnTo>
                  <a:pt x="159" y="266"/>
                </a:lnTo>
                <a:lnTo>
                  <a:pt x="159" y="265"/>
                </a:lnTo>
                <a:lnTo>
                  <a:pt x="159" y="265"/>
                </a:lnTo>
                <a:lnTo>
                  <a:pt x="159" y="264"/>
                </a:lnTo>
                <a:lnTo>
                  <a:pt x="159" y="263"/>
                </a:lnTo>
                <a:lnTo>
                  <a:pt x="159" y="263"/>
                </a:lnTo>
                <a:lnTo>
                  <a:pt x="159" y="263"/>
                </a:lnTo>
                <a:lnTo>
                  <a:pt x="159" y="263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7" y="262"/>
                </a:lnTo>
                <a:lnTo>
                  <a:pt x="157" y="262"/>
                </a:lnTo>
                <a:lnTo>
                  <a:pt x="157" y="261"/>
                </a:lnTo>
                <a:lnTo>
                  <a:pt x="156" y="260"/>
                </a:lnTo>
                <a:lnTo>
                  <a:pt x="155" y="260"/>
                </a:lnTo>
                <a:lnTo>
                  <a:pt x="154" y="260"/>
                </a:lnTo>
                <a:lnTo>
                  <a:pt x="154" y="260"/>
                </a:lnTo>
                <a:lnTo>
                  <a:pt x="154" y="260"/>
                </a:lnTo>
                <a:lnTo>
                  <a:pt x="153" y="260"/>
                </a:lnTo>
                <a:lnTo>
                  <a:pt x="153" y="260"/>
                </a:lnTo>
                <a:lnTo>
                  <a:pt x="151" y="260"/>
                </a:lnTo>
                <a:lnTo>
                  <a:pt x="150" y="260"/>
                </a:lnTo>
                <a:lnTo>
                  <a:pt x="149" y="260"/>
                </a:lnTo>
                <a:lnTo>
                  <a:pt x="148" y="261"/>
                </a:lnTo>
                <a:lnTo>
                  <a:pt x="148" y="261"/>
                </a:lnTo>
                <a:lnTo>
                  <a:pt x="147" y="261"/>
                </a:lnTo>
                <a:lnTo>
                  <a:pt x="146" y="261"/>
                </a:lnTo>
                <a:lnTo>
                  <a:pt x="145" y="261"/>
                </a:lnTo>
                <a:lnTo>
                  <a:pt x="145" y="261"/>
                </a:lnTo>
                <a:lnTo>
                  <a:pt x="144" y="261"/>
                </a:lnTo>
                <a:lnTo>
                  <a:pt x="144" y="261"/>
                </a:lnTo>
                <a:lnTo>
                  <a:pt x="144" y="261"/>
                </a:lnTo>
                <a:lnTo>
                  <a:pt x="144" y="261"/>
                </a:lnTo>
                <a:lnTo>
                  <a:pt x="143" y="261"/>
                </a:lnTo>
                <a:lnTo>
                  <a:pt x="142" y="260"/>
                </a:lnTo>
                <a:lnTo>
                  <a:pt x="142" y="260"/>
                </a:lnTo>
                <a:lnTo>
                  <a:pt x="142" y="260"/>
                </a:lnTo>
                <a:lnTo>
                  <a:pt x="142" y="260"/>
                </a:lnTo>
                <a:lnTo>
                  <a:pt x="141" y="260"/>
                </a:lnTo>
                <a:lnTo>
                  <a:pt x="140" y="261"/>
                </a:lnTo>
                <a:lnTo>
                  <a:pt x="140" y="261"/>
                </a:lnTo>
                <a:lnTo>
                  <a:pt x="140" y="261"/>
                </a:lnTo>
                <a:lnTo>
                  <a:pt x="140" y="261"/>
                </a:lnTo>
                <a:lnTo>
                  <a:pt x="139" y="261"/>
                </a:lnTo>
                <a:lnTo>
                  <a:pt x="139" y="261"/>
                </a:lnTo>
                <a:lnTo>
                  <a:pt x="137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2"/>
                </a:lnTo>
                <a:lnTo>
                  <a:pt x="136" y="263"/>
                </a:lnTo>
                <a:lnTo>
                  <a:pt x="136" y="263"/>
                </a:lnTo>
                <a:lnTo>
                  <a:pt x="136" y="263"/>
                </a:lnTo>
                <a:lnTo>
                  <a:pt x="135" y="263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5" y="264"/>
                </a:lnTo>
                <a:lnTo>
                  <a:pt x="134" y="264"/>
                </a:lnTo>
                <a:lnTo>
                  <a:pt x="134" y="265"/>
                </a:lnTo>
                <a:lnTo>
                  <a:pt x="133" y="265"/>
                </a:lnTo>
                <a:lnTo>
                  <a:pt x="133" y="265"/>
                </a:lnTo>
                <a:lnTo>
                  <a:pt x="132" y="265"/>
                </a:lnTo>
                <a:lnTo>
                  <a:pt x="132" y="265"/>
                </a:lnTo>
                <a:lnTo>
                  <a:pt x="131" y="265"/>
                </a:lnTo>
                <a:lnTo>
                  <a:pt x="131" y="265"/>
                </a:lnTo>
                <a:lnTo>
                  <a:pt x="131" y="264"/>
                </a:lnTo>
                <a:lnTo>
                  <a:pt x="131" y="264"/>
                </a:lnTo>
                <a:lnTo>
                  <a:pt x="130" y="263"/>
                </a:lnTo>
                <a:lnTo>
                  <a:pt x="130" y="263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9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8" y="262"/>
                </a:lnTo>
                <a:lnTo>
                  <a:pt x="127" y="261"/>
                </a:lnTo>
                <a:lnTo>
                  <a:pt x="127" y="261"/>
                </a:lnTo>
                <a:lnTo>
                  <a:pt x="127" y="259"/>
                </a:lnTo>
                <a:lnTo>
                  <a:pt x="127" y="258"/>
                </a:lnTo>
                <a:lnTo>
                  <a:pt x="127" y="257"/>
                </a:lnTo>
                <a:lnTo>
                  <a:pt x="126" y="257"/>
                </a:lnTo>
                <a:lnTo>
                  <a:pt x="126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5"/>
                </a:lnTo>
                <a:lnTo>
                  <a:pt x="125" y="255"/>
                </a:lnTo>
                <a:lnTo>
                  <a:pt x="125" y="254"/>
                </a:lnTo>
                <a:lnTo>
                  <a:pt x="125" y="254"/>
                </a:lnTo>
                <a:lnTo>
                  <a:pt x="125" y="253"/>
                </a:lnTo>
                <a:lnTo>
                  <a:pt x="125" y="253"/>
                </a:lnTo>
                <a:lnTo>
                  <a:pt x="125" y="251"/>
                </a:lnTo>
                <a:lnTo>
                  <a:pt x="125" y="250"/>
                </a:lnTo>
                <a:lnTo>
                  <a:pt x="125" y="250"/>
                </a:lnTo>
                <a:lnTo>
                  <a:pt x="125" y="250"/>
                </a:lnTo>
                <a:lnTo>
                  <a:pt x="125" y="249"/>
                </a:lnTo>
                <a:lnTo>
                  <a:pt x="125" y="248"/>
                </a:lnTo>
                <a:lnTo>
                  <a:pt x="125" y="248"/>
                </a:lnTo>
                <a:lnTo>
                  <a:pt x="125" y="248"/>
                </a:lnTo>
                <a:lnTo>
                  <a:pt x="124" y="248"/>
                </a:lnTo>
                <a:lnTo>
                  <a:pt x="124" y="247"/>
                </a:lnTo>
                <a:lnTo>
                  <a:pt x="124" y="247"/>
                </a:lnTo>
                <a:lnTo>
                  <a:pt x="123" y="247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3" y="244"/>
                </a:lnTo>
                <a:lnTo>
                  <a:pt x="123" y="244"/>
                </a:lnTo>
                <a:lnTo>
                  <a:pt x="123" y="244"/>
                </a:lnTo>
                <a:lnTo>
                  <a:pt x="123" y="243"/>
                </a:lnTo>
                <a:lnTo>
                  <a:pt x="123" y="242"/>
                </a:lnTo>
                <a:lnTo>
                  <a:pt x="123" y="241"/>
                </a:lnTo>
                <a:lnTo>
                  <a:pt x="123" y="241"/>
                </a:lnTo>
                <a:lnTo>
                  <a:pt x="124" y="240"/>
                </a:lnTo>
                <a:lnTo>
                  <a:pt x="124" y="240"/>
                </a:lnTo>
                <a:lnTo>
                  <a:pt x="124" y="240"/>
                </a:lnTo>
                <a:lnTo>
                  <a:pt x="127" y="241"/>
                </a:lnTo>
                <a:lnTo>
                  <a:pt x="129" y="240"/>
                </a:lnTo>
                <a:lnTo>
                  <a:pt x="130" y="240"/>
                </a:lnTo>
                <a:lnTo>
                  <a:pt x="131" y="239"/>
                </a:lnTo>
                <a:lnTo>
                  <a:pt x="132" y="238"/>
                </a:lnTo>
                <a:lnTo>
                  <a:pt x="132" y="238"/>
                </a:lnTo>
                <a:lnTo>
                  <a:pt x="132" y="238"/>
                </a:lnTo>
                <a:lnTo>
                  <a:pt x="133" y="238"/>
                </a:lnTo>
                <a:lnTo>
                  <a:pt x="133" y="237"/>
                </a:lnTo>
                <a:lnTo>
                  <a:pt x="133" y="237"/>
                </a:lnTo>
                <a:lnTo>
                  <a:pt x="133" y="236"/>
                </a:lnTo>
                <a:lnTo>
                  <a:pt x="133" y="235"/>
                </a:lnTo>
                <a:lnTo>
                  <a:pt x="133" y="234"/>
                </a:lnTo>
                <a:lnTo>
                  <a:pt x="133" y="233"/>
                </a:lnTo>
                <a:lnTo>
                  <a:pt x="133" y="233"/>
                </a:lnTo>
                <a:lnTo>
                  <a:pt x="133" y="233"/>
                </a:lnTo>
                <a:lnTo>
                  <a:pt x="134" y="233"/>
                </a:lnTo>
                <a:lnTo>
                  <a:pt x="134" y="232"/>
                </a:lnTo>
                <a:lnTo>
                  <a:pt x="135" y="232"/>
                </a:lnTo>
                <a:lnTo>
                  <a:pt x="136" y="231"/>
                </a:lnTo>
                <a:lnTo>
                  <a:pt x="138" y="230"/>
                </a:lnTo>
                <a:lnTo>
                  <a:pt x="140" y="228"/>
                </a:lnTo>
                <a:lnTo>
                  <a:pt x="141" y="227"/>
                </a:lnTo>
                <a:lnTo>
                  <a:pt x="141" y="227"/>
                </a:lnTo>
                <a:lnTo>
                  <a:pt x="140" y="226"/>
                </a:lnTo>
                <a:lnTo>
                  <a:pt x="140" y="225"/>
                </a:lnTo>
                <a:lnTo>
                  <a:pt x="140" y="225"/>
                </a:lnTo>
                <a:lnTo>
                  <a:pt x="140" y="224"/>
                </a:lnTo>
                <a:lnTo>
                  <a:pt x="139" y="223"/>
                </a:lnTo>
                <a:lnTo>
                  <a:pt x="139" y="222"/>
                </a:lnTo>
                <a:lnTo>
                  <a:pt x="138" y="222"/>
                </a:lnTo>
                <a:lnTo>
                  <a:pt x="137" y="221"/>
                </a:lnTo>
                <a:lnTo>
                  <a:pt x="135" y="220"/>
                </a:lnTo>
                <a:lnTo>
                  <a:pt x="135" y="220"/>
                </a:lnTo>
                <a:lnTo>
                  <a:pt x="135" y="219"/>
                </a:lnTo>
                <a:lnTo>
                  <a:pt x="135" y="219"/>
                </a:lnTo>
                <a:lnTo>
                  <a:pt x="135" y="219"/>
                </a:lnTo>
                <a:lnTo>
                  <a:pt x="136" y="217"/>
                </a:lnTo>
                <a:lnTo>
                  <a:pt x="135" y="215"/>
                </a:lnTo>
                <a:lnTo>
                  <a:pt x="136" y="215"/>
                </a:lnTo>
                <a:lnTo>
                  <a:pt x="137" y="214"/>
                </a:lnTo>
                <a:lnTo>
                  <a:pt x="139" y="213"/>
                </a:lnTo>
                <a:lnTo>
                  <a:pt x="139" y="213"/>
                </a:lnTo>
                <a:lnTo>
                  <a:pt x="140" y="213"/>
                </a:lnTo>
                <a:lnTo>
                  <a:pt x="141" y="213"/>
                </a:lnTo>
                <a:lnTo>
                  <a:pt x="141" y="213"/>
                </a:lnTo>
                <a:lnTo>
                  <a:pt x="142" y="212"/>
                </a:lnTo>
                <a:lnTo>
                  <a:pt x="142" y="212"/>
                </a:lnTo>
                <a:lnTo>
                  <a:pt x="143" y="211"/>
                </a:lnTo>
                <a:lnTo>
                  <a:pt x="143" y="210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5" y="207"/>
                </a:lnTo>
                <a:lnTo>
                  <a:pt x="145" y="207"/>
                </a:lnTo>
                <a:lnTo>
                  <a:pt x="146" y="206"/>
                </a:lnTo>
                <a:lnTo>
                  <a:pt x="147" y="205"/>
                </a:lnTo>
                <a:lnTo>
                  <a:pt x="148" y="204"/>
                </a:lnTo>
                <a:lnTo>
                  <a:pt x="149" y="203"/>
                </a:lnTo>
                <a:lnTo>
                  <a:pt x="149" y="202"/>
                </a:lnTo>
                <a:lnTo>
                  <a:pt x="150" y="202"/>
                </a:lnTo>
                <a:lnTo>
                  <a:pt x="150" y="201"/>
                </a:lnTo>
                <a:lnTo>
                  <a:pt x="150" y="201"/>
                </a:lnTo>
                <a:lnTo>
                  <a:pt x="151" y="200"/>
                </a:lnTo>
                <a:lnTo>
                  <a:pt x="152" y="200"/>
                </a:lnTo>
                <a:lnTo>
                  <a:pt x="152" y="199"/>
                </a:lnTo>
                <a:lnTo>
                  <a:pt x="152" y="199"/>
                </a:lnTo>
                <a:lnTo>
                  <a:pt x="153" y="200"/>
                </a:lnTo>
                <a:lnTo>
                  <a:pt x="153" y="200"/>
                </a:lnTo>
                <a:lnTo>
                  <a:pt x="153" y="200"/>
                </a:lnTo>
                <a:lnTo>
                  <a:pt x="153" y="201"/>
                </a:lnTo>
                <a:lnTo>
                  <a:pt x="153" y="201"/>
                </a:lnTo>
                <a:lnTo>
                  <a:pt x="154" y="201"/>
                </a:ln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5" y="203"/>
                </a:lnTo>
                <a:lnTo>
                  <a:pt x="155" y="203"/>
                </a:lnTo>
                <a:lnTo>
                  <a:pt x="155" y="203"/>
                </a:lnTo>
                <a:lnTo>
                  <a:pt x="155" y="203"/>
                </a:lnTo>
                <a:lnTo>
                  <a:pt x="156" y="204"/>
                </a:lnTo>
                <a:lnTo>
                  <a:pt x="156" y="204"/>
                </a:lnTo>
                <a:lnTo>
                  <a:pt x="157" y="205"/>
                </a:lnTo>
                <a:lnTo>
                  <a:pt x="157" y="205"/>
                </a:lnTo>
                <a:lnTo>
                  <a:pt x="157" y="206"/>
                </a:lnTo>
                <a:lnTo>
                  <a:pt x="157" y="206"/>
                </a:lnTo>
                <a:lnTo>
                  <a:pt x="157" y="206"/>
                </a:lnTo>
                <a:lnTo>
                  <a:pt x="157" y="207"/>
                </a:lnTo>
                <a:lnTo>
                  <a:pt x="157" y="207"/>
                </a:lnTo>
                <a:lnTo>
                  <a:pt x="157" y="208"/>
                </a:lnTo>
                <a:lnTo>
                  <a:pt x="157" y="208"/>
                </a:lnTo>
                <a:lnTo>
                  <a:pt x="157" y="209"/>
                </a:lnTo>
                <a:lnTo>
                  <a:pt x="157" y="210"/>
                </a:lnTo>
                <a:lnTo>
                  <a:pt x="157" y="210"/>
                </a:lnTo>
                <a:lnTo>
                  <a:pt x="157" y="211"/>
                </a:lnTo>
                <a:lnTo>
                  <a:pt x="157" y="211"/>
                </a:lnTo>
                <a:lnTo>
                  <a:pt x="157" y="211"/>
                </a:lnTo>
                <a:lnTo>
                  <a:pt x="158" y="211"/>
                </a:lnTo>
                <a:lnTo>
                  <a:pt x="158" y="211"/>
                </a:lnTo>
                <a:lnTo>
                  <a:pt x="158" y="212"/>
                </a:lnTo>
                <a:lnTo>
                  <a:pt x="164" y="209"/>
                </a:lnTo>
                <a:lnTo>
                  <a:pt x="165" y="209"/>
                </a:lnTo>
                <a:lnTo>
                  <a:pt x="165" y="209"/>
                </a:lnTo>
                <a:lnTo>
                  <a:pt x="166" y="208"/>
                </a:lnTo>
                <a:lnTo>
                  <a:pt x="166" y="208"/>
                </a:lnTo>
                <a:lnTo>
                  <a:pt x="167" y="208"/>
                </a:lnTo>
                <a:lnTo>
                  <a:pt x="168" y="208"/>
                </a:lnTo>
                <a:lnTo>
                  <a:pt x="168" y="208"/>
                </a:lnTo>
                <a:lnTo>
                  <a:pt x="169" y="208"/>
                </a:lnTo>
                <a:lnTo>
                  <a:pt x="171" y="208"/>
                </a:lnTo>
                <a:lnTo>
                  <a:pt x="174" y="208"/>
                </a:lnTo>
                <a:lnTo>
                  <a:pt x="176" y="208"/>
                </a:lnTo>
                <a:lnTo>
                  <a:pt x="176" y="208"/>
                </a:lnTo>
                <a:lnTo>
                  <a:pt x="177" y="208"/>
                </a:lnTo>
                <a:lnTo>
                  <a:pt x="178" y="208"/>
                </a:lnTo>
                <a:lnTo>
                  <a:pt x="179" y="208"/>
                </a:lnTo>
                <a:lnTo>
                  <a:pt x="181" y="207"/>
                </a:lnTo>
                <a:lnTo>
                  <a:pt x="182" y="207"/>
                </a:lnTo>
                <a:lnTo>
                  <a:pt x="183" y="208"/>
                </a:lnTo>
                <a:lnTo>
                  <a:pt x="184" y="207"/>
                </a:lnTo>
                <a:lnTo>
                  <a:pt x="185" y="208"/>
                </a:lnTo>
                <a:lnTo>
                  <a:pt x="185" y="208"/>
                </a:lnTo>
                <a:lnTo>
                  <a:pt x="185" y="209"/>
                </a:lnTo>
                <a:lnTo>
                  <a:pt x="185" y="209"/>
                </a:lnTo>
                <a:lnTo>
                  <a:pt x="185" y="210"/>
                </a:lnTo>
                <a:lnTo>
                  <a:pt x="185" y="210"/>
                </a:lnTo>
                <a:lnTo>
                  <a:pt x="186" y="211"/>
                </a:lnTo>
                <a:lnTo>
                  <a:pt x="186" y="212"/>
                </a:lnTo>
                <a:lnTo>
                  <a:pt x="186" y="212"/>
                </a:lnTo>
                <a:lnTo>
                  <a:pt x="186" y="213"/>
                </a:lnTo>
                <a:lnTo>
                  <a:pt x="186" y="215"/>
                </a:lnTo>
                <a:lnTo>
                  <a:pt x="186" y="216"/>
                </a:lnTo>
                <a:lnTo>
                  <a:pt x="185" y="217"/>
                </a:lnTo>
                <a:lnTo>
                  <a:pt x="185" y="217"/>
                </a:lnTo>
                <a:lnTo>
                  <a:pt x="185" y="219"/>
                </a:ln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5" y="221"/>
                </a:lnTo>
                <a:lnTo>
                  <a:pt x="185" y="222"/>
                </a:lnTo>
                <a:lnTo>
                  <a:pt x="185" y="222"/>
                </a:lnTo>
                <a:lnTo>
                  <a:pt x="186" y="224"/>
                </a:lnTo>
                <a:lnTo>
                  <a:pt x="186" y="225"/>
                </a:lnTo>
                <a:lnTo>
                  <a:pt x="186" y="225"/>
                </a:lnTo>
                <a:lnTo>
                  <a:pt x="187" y="226"/>
                </a:lnTo>
                <a:lnTo>
                  <a:pt x="187" y="227"/>
                </a:lnTo>
                <a:lnTo>
                  <a:pt x="187" y="228"/>
                </a:lnTo>
                <a:lnTo>
                  <a:pt x="188" y="230"/>
                </a:lnTo>
                <a:lnTo>
                  <a:pt x="188" y="231"/>
                </a:lnTo>
                <a:lnTo>
                  <a:pt x="190" y="232"/>
                </a:lnTo>
                <a:lnTo>
                  <a:pt x="190" y="232"/>
                </a:lnTo>
                <a:lnTo>
                  <a:pt x="190" y="232"/>
                </a:lnTo>
                <a:lnTo>
                  <a:pt x="190" y="232"/>
                </a:lnTo>
                <a:lnTo>
                  <a:pt x="191" y="233"/>
                </a:lnTo>
                <a:lnTo>
                  <a:pt x="192" y="234"/>
                </a:lnTo>
                <a:lnTo>
                  <a:pt x="192" y="235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5" y="237"/>
                </a:lnTo>
                <a:lnTo>
                  <a:pt x="196" y="239"/>
                </a:lnTo>
                <a:lnTo>
                  <a:pt x="196" y="239"/>
                </a:lnTo>
                <a:lnTo>
                  <a:pt x="197" y="240"/>
                </a:lnTo>
                <a:lnTo>
                  <a:pt x="197" y="240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7" y="242"/>
                </a:lnTo>
                <a:lnTo>
                  <a:pt x="199" y="244"/>
                </a:lnTo>
                <a:lnTo>
                  <a:pt x="201" y="246"/>
                </a:lnTo>
                <a:lnTo>
                  <a:pt x="202" y="248"/>
                </a:lnTo>
                <a:lnTo>
                  <a:pt x="202" y="248"/>
                </a:lnTo>
                <a:lnTo>
                  <a:pt x="203" y="249"/>
                </a:lnTo>
                <a:lnTo>
                  <a:pt x="204" y="251"/>
                </a:lnTo>
                <a:lnTo>
                  <a:pt x="205" y="252"/>
                </a:lnTo>
                <a:lnTo>
                  <a:pt x="207" y="255"/>
                </a:lnTo>
                <a:lnTo>
                  <a:pt x="209" y="258"/>
                </a:lnTo>
                <a:lnTo>
                  <a:pt x="212" y="263"/>
                </a:lnTo>
                <a:lnTo>
                  <a:pt x="212" y="264"/>
                </a:lnTo>
                <a:lnTo>
                  <a:pt x="212" y="264"/>
                </a:lnTo>
                <a:lnTo>
                  <a:pt x="212" y="264"/>
                </a:lnTo>
                <a:lnTo>
                  <a:pt x="211" y="268"/>
                </a:lnTo>
                <a:lnTo>
                  <a:pt x="208" y="274"/>
                </a:lnTo>
                <a:lnTo>
                  <a:pt x="208" y="274"/>
                </a:lnTo>
                <a:lnTo>
                  <a:pt x="208" y="275"/>
                </a:lnTo>
                <a:lnTo>
                  <a:pt x="208" y="275"/>
                </a:lnTo>
                <a:lnTo>
                  <a:pt x="208" y="276"/>
                </a:lnTo>
                <a:lnTo>
                  <a:pt x="208" y="276"/>
                </a:lnTo>
                <a:lnTo>
                  <a:pt x="208" y="279"/>
                </a:lnTo>
                <a:lnTo>
                  <a:pt x="208" y="281"/>
                </a:lnTo>
                <a:lnTo>
                  <a:pt x="208" y="285"/>
                </a:lnTo>
                <a:lnTo>
                  <a:pt x="208" y="287"/>
                </a:lnTo>
                <a:lnTo>
                  <a:pt x="208" y="288"/>
                </a:lnTo>
                <a:lnTo>
                  <a:pt x="208" y="289"/>
                </a:lnTo>
                <a:lnTo>
                  <a:pt x="208" y="292"/>
                </a:lnTo>
                <a:lnTo>
                  <a:pt x="208" y="294"/>
                </a:lnTo>
                <a:lnTo>
                  <a:pt x="209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8"/>
                </a:lnTo>
                <a:lnTo>
                  <a:pt x="209" y="299"/>
                </a:lnTo>
                <a:lnTo>
                  <a:pt x="210" y="300"/>
                </a:lnTo>
                <a:lnTo>
                  <a:pt x="210" y="300"/>
                </a:lnTo>
                <a:lnTo>
                  <a:pt x="210" y="301"/>
                </a:lnTo>
                <a:lnTo>
                  <a:pt x="210" y="301"/>
                </a:lnTo>
                <a:lnTo>
                  <a:pt x="211" y="301"/>
                </a:lnTo>
                <a:lnTo>
                  <a:pt x="211" y="302"/>
                </a:lnTo>
                <a:lnTo>
                  <a:pt x="212" y="302"/>
                </a:lnTo>
                <a:lnTo>
                  <a:pt x="212" y="302"/>
                </a:lnTo>
                <a:lnTo>
                  <a:pt x="212" y="302"/>
                </a:lnTo>
                <a:lnTo>
                  <a:pt x="214" y="304"/>
                </a:lnTo>
                <a:lnTo>
                  <a:pt x="215" y="304"/>
                </a:lnTo>
                <a:lnTo>
                  <a:pt x="215" y="304"/>
                </a:lnTo>
                <a:lnTo>
                  <a:pt x="215" y="305"/>
                </a:lnTo>
                <a:lnTo>
                  <a:pt x="215" y="305"/>
                </a:lnTo>
                <a:lnTo>
                  <a:pt x="216" y="305"/>
                </a:lnTo>
                <a:lnTo>
                  <a:pt x="216" y="305"/>
                </a:lnTo>
                <a:lnTo>
                  <a:pt x="216" y="305"/>
                </a:lnTo>
                <a:lnTo>
                  <a:pt x="216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7" y="306"/>
                </a:lnTo>
                <a:lnTo>
                  <a:pt x="218" y="306"/>
                </a:lnTo>
                <a:lnTo>
                  <a:pt x="218" y="306"/>
                </a:lnTo>
                <a:lnTo>
                  <a:pt x="219" y="306"/>
                </a:lnTo>
                <a:lnTo>
                  <a:pt x="219" y="306"/>
                </a:lnTo>
                <a:lnTo>
                  <a:pt x="219" y="306"/>
                </a:lnTo>
                <a:lnTo>
                  <a:pt x="220" y="306"/>
                </a:lnTo>
                <a:lnTo>
                  <a:pt x="220" y="305"/>
                </a:lnTo>
                <a:lnTo>
                  <a:pt x="221" y="305"/>
                </a:lnTo>
                <a:lnTo>
                  <a:pt x="221" y="305"/>
                </a:lnTo>
                <a:lnTo>
                  <a:pt x="221" y="305"/>
                </a:lnTo>
                <a:lnTo>
                  <a:pt x="222" y="305"/>
                </a:lnTo>
                <a:lnTo>
                  <a:pt x="222" y="305"/>
                </a:lnTo>
                <a:lnTo>
                  <a:pt x="222" y="305"/>
                </a:lnTo>
                <a:lnTo>
                  <a:pt x="223" y="305"/>
                </a:lnTo>
                <a:lnTo>
                  <a:pt x="223" y="305"/>
                </a:lnTo>
                <a:lnTo>
                  <a:pt x="223" y="305"/>
                </a:lnTo>
                <a:lnTo>
                  <a:pt x="224" y="305"/>
                </a:lnTo>
                <a:lnTo>
                  <a:pt x="224" y="305"/>
                </a:lnTo>
                <a:lnTo>
                  <a:pt x="224" y="306"/>
                </a:lnTo>
                <a:lnTo>
                  <a:pt x="225" y="306"/>
                </a:lnTo>
                <a:lnTo>
                  <a:pt x="225" y="306"/>
                </a:lnTo>
                <a:lnTo>
                  <a:pt x="226" y="307"/>
                </a:lnTo>
                <a:lnTo>
                  <a:pt x="226" y="307"/>
                </a:lnTo>
                <a:lnTo>
                  <a:pt x="226" y="307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8" y="309"/>
                </a:lnTo>
                <a:lnTo>
                  <a:pt x="228" y="309"/>
                </a:lnTo>
                <a:lnTo>
                  <a:pt x="229" y="309"/>
                </a:lnTo>
                <a:lnTo>
                  <a:pt x="229" y="309"/>
                </a:lnTo>
                <a:lnTo>
                  <a:pt x="229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0" y="310"/>
                </a:lnTo>
                <a:lnTo>
                  <a:pt x="231" y="310"/>
                </a:lnTo>
                <a:lnTo>
                  <a:pt x="231" y="310"/>
                </a:lnTo>
                <a:lnTo>
                  <a:pt x="231" y="309"/>
                </a:lnTo>
                <a:lnTo>
                  <a:pt x="232" y="309"/>
                </a:lnTo>
                <a:lnTo>
                  <a:pt x="233" y="309"/>
                </a:lnTo>
                <a:lnTo>
                  <a:pt x="233" y="309"/>
                </a:lnTo>
                <a:lnTo>
                  <a:pt x="233" y="308"/>
                </a:lnTo>
                <a:lnTo>
                  <a:pt x="233" y="308"/>
                </a:lnTo>
                <a:lnTo>
                  <a:pt x="233" y="308"/>
                </a:lnTo>
                <a:lnTo>
                  <a:pt x="233" y="308"/>
                </a:lnTo>
                <a:lnTo>
                  <a:pt x="234" y="308"/>
                </a:lnTo>
                <a:lnTo>
                  <a:pt x="234" y="308"/>
                </a:lnTo>
                <a:lnTo>
                  <a:pt x="234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5" y="308"/>
                </a:lnTo>
                <a:lnTo>
                  <a:pt x="236" y="307"/>
                </a:lnTo>
                <a:lnTo>
                  <a:pt x="238" y="302"/>
                </a:lnTo>
                <a:lnTo>
                  <a:pt x="239" y="302"/>
                </a:lnTo>
                <a:lnTo>
                  <a:pt x="242" y="296"/>
                </a:lnTo>
                <a:lnTo>
                  <a:pt x="243" y="295"/>
                </a:lnTo>
                <a:lnTo>
                  <a:pt x="244" y="293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0"/>
                </a:lnTo>
                <a:lnTo>
                  <a:pt x="245" y="290"/>
                </a:lnTo>
                <a:lnTo>
                  <a:pt x="245" y="290"/>
                </a:lnTo>
                <a:lnTo>
                  <a:pt x="244" y="289"/>
                </a:lnTo>
                <a:lnTo>
                  <a:pt x="241" y="288"/>
                </a:lnTo>
                <a:lnTo>
                  <a:pt x="241" y="288"/>
                </a:lnTo>
                <a:lnTo>
                  <a:pt x="242" y="287"/>
                </a:lnTo>
                <a:lnTo>
                  <a:pt x="243" y="284"/>
                </a:lnTo>
                <a:lnTo>
                  <a:pt x="244" y="283"/>
                </a:lnTo>
                <a:lnTo>
                  <a:pt x="246" y="280"/>
                </a:lnTo>
                <a:lnTo>
                  <a:pt x="248" y="276"/>
                </a:lnTo>
                <a:lnTo>
                  <a:pt x="250" y="273"/>
                </a:lnTo>
                <a:lnTo>
                  <a:pt x="250" y="272"/>
                </a:lnTo>
                <a:lnTo>
                  <a:pt x="250" y="272"/>
                </a:lnTo>
                <a:lnTo>
                  <a:pt x="250" y="272"/>
                </a:lnTo>
                <a:lnTo>
                  <a:pt x="251" y="272"/>
                </a:lnTo>
                <a:lnTo>
                  <a:pt x="253" y="267"/>
                </a:lnTo>
                <a:lnTo>
                  <a:pt x="253" y="267"/>
                </a:lnTo>
                <a:lnTo>
                  <a:pt x="253" y="263"/>
                </a:lnTo>
                <a:lnTo>
                  <a:pt x="253" y="262"/>
                </a:lnTo>
                <a:lnTo>
                  <a:pt x="253" y="260"/>
                </a:lnTo>
                <a:lnTo>
                  <a:pt x="253" y="257"/>
                </a:lnTo>
                <a:lnTo>
                  <a:pt x="253" y="255"/>
                </a:lnTo>
                <a:lnTo>
                  <a:pt x="253" y="254"/>
                </a:lnTo>
                <a:lnTo>
                  <a:pt x="253" y="253"/>
                </a:lnTo>
                <a:lnTo>
                  <a:pt x="253" y="253"/>
                </a:lnTo>
                <a:lnTo>
                  <a:pt x="253" y="252"/>
                </a:lnTo>
                <a:lnTo>
                  <a:pt x="253" y="251"/>
                </a:lnTo>
                <a:lnTo>
                  <a:pt x="254" y="246"/>
                </a:lnTo>
                <a:lnTo>
                  <a:pt x="253" y="242"/>
                </a:lnTo>
                <a:lnTo>
                  <a:pt x="253" y="240"/>
                </a:lnTo>
                <a:lnTo>
                  <a:pt x="253" y="237"/>
                </a:lnTo>
                <a:lnTo>
                  <a:pt x="253" y="233"/>
                </a:lnTo>
                <a:lnTo>
                  <a:pt x="253" y="233"/>
                </a:lnTo>
                <a:lnTo>
                  <a:pt x="254" y="233"/>
                </a:lnTo>
                <a:lnTo>
                  <a:pt x="255" y="233"/>
                </a:lnTo>
                <a:lnTo>
                  <a:pt x="255" y="233"/>
                </a:lnTo>
                <a:lnTo>
                  <a:pt x="256" y="233"/>
                </a:lnTo>
                <a:lnTo>
                  <a:pt x="256" y="233"/>
                </a:lnTo>
                <a:lnTo>
                  <a:pt x="256" y="233"/>
                </a:lnTo>
                <a:lnTo>
                  <a:pt x="256" y="232"/>
                </a:lnTo>
                <a:lnTo>
                  <a:pt x="258" y="229"/>
                </a:lnTo>
                <a:lnTo>
                  <a:pt x="259" y="228"/>
                </a:lnTo>
                <a:lnTo>
                  <a:pt x="259" y="228"/>
                </a:lnTo>
                <a:lnTo>
                  <a:pt x="260" y="227"/>
                </a:lnTo>
                <a:lnTo>
                  <a:pt x="261" y="226"/>
                </a:lnTo>
                <a:lnTo>
                  <a:pt x="262" y="225"/>
                </a:lnTo>
                <a:lnTo>
                  <a:pt x="263" y="225"/>
                </a:lnTo>
                <a:lnTo>
                  <a:pt x="265" y="225"/>
                </a:lnTo>
                <a:lnTo>
                  <a:pt x="265" y="226"/>
                </a:lnTo>
                <a:lnTo>
                  <a:pt x="266" y="228"/>
                </a:lnTo>
                <a:lnTo>
                  <a:pt x="267" y="229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1"/>
                </a:lnTo>
                <a:lnTo>
                  <a:pt x="268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70" y="232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1" y="234"/>
                </a:lnTo>
                <a:lnTo>
                  <a:pt x="271" y="234"/>
                </a:lnTo>
                <a:lnTo>
                  <a:pt x="271" y="234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6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2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3" y="237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4" y="238"/>
                </a:lnTo>
                <a:lnTo>
                  <a:pt x="275" y="237"/>
                </a:lnTo>
                <a:lnTo>
                  <a:pt x="276" y="236"/>
                </a:lnTo>
                <a:lnTo>
                  <a:pt x="279" y="231"/>
                </a:lnTo>
                <a:lnTo>
                  <a:pt x="284" y="224"/>
                </a:lnTo>
                <a:lnTo>
                  <a:pt x="288" y="219"/>
                </a:lnTo>
                <a:lnTo>
                  <a:pt x="291" y="214"/>
                </a:lnTo>
                <a:lnTo>
                  <a:pt x="291" y="213"/>
                </a:lnTo>
                <a:lnTo>
                  <a:pt x="291" y="213"/>
                </a:lnTo>
                <a:lnTo>
                  <a:pt x="296" y="205"/>
                </a:lnTo>
                <a:lnTo>
                  <a:pt x="297" y="205"/>
                </a:lnTo>
                <a:lnTo>
                  <a:pt x="297" y="205"/>
                </a:lnTo>
                <a:lnTo>
                  <a:pt x="298" y="203"/>
                </a:lnTo>
                <a:lnTo>
                  <a:pt x="302" y="197"/>
                </a:lnTo>
                <a:lnTo>
                  <a:pt x="304" y="193"/>
                </a:lnTo>
                <a:lnTo>
                  <a:pt x="305" y="192"/>
                </a:lnTo>
                <a:lnTo>
                  <a:pt x="305" y="192"/>
                </a:lnTo>
                <a:lnTo>
                  <a:pt x="310" y="185"/>
                </a:lnTo>
                <a:lnTo>
                  <a:pt x="312" y="182"/>
                </a:lnTo>
                <a:lnTo>
                  <a:pt x="312" y="182"/>
                </a:lnTo>
                <a:lnTo>
                  <a:pt x="312" y="182"/>
                </a:lnTo>
                <a:lnTo>
                  <a:pt x="312" y="183"/>
                </a:lnTo>
                <a:lnTo>
                  <a:pt x="313" y="183"/>
                </a:lnTo>
                <a:lnTo>
                  <a:pt x="313" y="184"/>
                </a:lnTo>
                <a:lnTo>
                  <a:pt x="313" y="184"/>
                </a:lnTo>
                <a:lnTo>
                  <a:pt x="313" y="184"/>
                </a:lnTo>
                <a:lnTo>
                  <a:pt x="314" y="184"/>
                </a:lnTo>
                <a:lnTo>
                  <a:pt x="314" y="184"/>
                </a:lnTo>
                <a:lnTo>
                  <a:pt x="314" y="184"/>
                </a:lnTo>
                <a:lnTo>
                  <a:pt x="314" y="185"/>
                </a:lnTo>
                <a:lnTo>
                  <a:pt x="314" y="185"/>
                </a:lnTo>
                <a:lnTo>
                  <a:pt x="314" y="185"/>
                </a:lnTo>
                <a:lnTo>
                  <a:pt x="314" y="185"/>
                </a:lnTo>
                <a:lnTo>
                  <a:pt x="315" y="185"/>
                </a:lnTo>
                <a:lnTo>
                  <a:pt x="323" y="192"/>
                </a:lnTo>
                <a:lnTo>
                  <a:pt x="325" y="191"/>
                </a:lnTo>
                <a:lnTo>
                  <a:pt x="327" y="190"/>
                </a:lnTo>
                <a:lnTo>
                  <a:pt x="328" y="191"/>
                </a:lnTo>
                <a:lnTo>
                  <a:pt x="331" y="197"/>
                </a:lnTo>
                <a:lnTo>
                  <a:pt x="332" y="201"/>
                </a:lnTo>
                <a:lnTo>
                  <a:pt x="332" y="201"/>
                </a:lnTo>
                <a:lnTo>
                  <a:pt x="334" y="205"/>
                </a:lnTo>
                <a:lnTo>
                  <a:pt x="335" y="207"/>
                </a:lnTo>
                <a:lnTo>
                  <a:pt x="337" y="210"/>
                </a:lnTo>
                <a:lnTo>
                  <a:pt x="338" y="213"/>
                </a:lnTo>
                <a:lnTo>
                  <a:pt x="338" y="213"/>
                </a:lnTo>
                <a:lnTo>
                  <a:pt x="339" y="212"/>
                </a:lnTo>
                <a:lnTo>
                  <a:pt x="339" y="213"/>
                </a:lnTo>
                <a:lnTo>
                  <a:pt x="340" y="213"/>
                </a:lnTo>
                <a:lnTo>
                  <a:pt x="340" y="212"/>
                </a:lnTo>
                <a:lnTo>
                  <a:pt x="340" y="212"/>
                </a:lnTo>
                <a:lnTo>
                  <a:pt x="340" y="212"/>
                </a:lnTo>
                <a:lnTo>
                  <a:pt x="343" y="211"/>
                </a:lnTo>
                <a:lnTo>
                  <a:pt x="345" y="210"/>
                </a:lnTo>
                <a:lnTo>
                  <a:pt x="346" y="210"/>
                </a:lnTo>
                <a:lnTo>
                  <a:pt x="346" y="210"/>
                </a:lnTo>
                <a:lnTo>
                  <a:pt x="346" y="209"/>
                </a:lnTo>
                <a:lnTo>
                  <a:pt x="346" y="209"/>
                </a:lnTo>
                <a:lnTo>
                  <a:pt x="346" y="209"/>
                </a:lnTo>
                <a:lnTo>
                  <a:pt x="346" y="209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8"/>
                </a:lnTo>
                <a:lnTo>
                  <a:pt x="345" y="208"/>
                </a:lnTo>
                <a:lnTo>
                  <a:pt x="345" y="207"/>
                </a:lnTo>
                <a:lnTo>
                  <a:pt x="345" y="207"/>
                </a:lnTo>
                <a:lnTo>
                  <a:pt x="345" y="206"/>
                </a:lnTo>
                <a:lnTo>
                  <a:pt x="345" y="206"/>
                </a:lnTo>
                <a:lnTo>
                  <a:pt x="345" y="206"/>
                </a:lnTo>
                <a:lnTo>
                  <a:pt x="345" y="205"/>
                </a:lnTo>
                <a:lnTo>
                  <a:pt x="345" y="205"/>
                </a:lnTo>
                <a:lnTo>
                  <a:pt x="346" y="205"/>
                </a:lnTo>
                <a:lnTo>
                  <a:pt x="347" y="204"/>
                </a:lnTo>
                <a:lnTo>
                  <a:pt x="348" y="203"/>
                </a:lnTo>
                <a:lnTo>
                  <a:pt x="349" y="203"/>
                </a:lnTo>
                <a:lnTo>
                  <a:pt x="349" y="203"/>
                </a:lnTo>
                <a:lnTo>
                  <a:pt x="350" y="203"/>
                </a:lnTo>
                <a:lnTo>
                  <a:pt x="350" y="203"/>
                </a:lnTo>
                <a:lnTo>
                  <a:pt x="350" y="203"/>
                </a:lnTo>
                <a:lnTo>
                  <a:pt x="350" y="203"/>
                </a:lnTo>
                <a:lnTo>
                  <a:pt x="351" y="203"/>
                </a:lnTo>
                <a:lnTo>
                  <a:pt x="351" y="203"/>
                </a:lnTo>
                <a:lnTo>
                  <a:pt x="351" y="202"/>
                </a:lnTo>
                <a:lnTo>
                  <a:pt x="351" y="202"/>
                </a:lnTo>
                <a:lnTo>
                  <a:pt x="351" y="202"/>
                </a:lnTo>
                <a:lnTo>
                  <a:pt x="351" y="202"/>
                </a:lnTo>
                <a:lnTo>
                  <a:pt x="351" y="201"/>
                </a:lnTo>
                <a:lnTo>
                  <a:pt x="352" y="201"/>
                </a:lnTo>
                <a:lnTo>
                  <a:pt x="352" y="201"/>
                </a:lnTo>
                <a:lnTo>
                  <a:pt x="352" y="200"/>
                </a:lnTo>
                <a:lnTo>
                  <a:pt x="352" y="200"/>
                </a:lnTo>
                <a:lnTo>
                  <a:pt x="352" y="200"/>
                </a:lnTo>
                <a:lnTo>
                  <a:pt x="352" y="199"/>
                </a:lnTo>
                <a:lnTo>
                  <a:pt x="352" y="199"/>
                </a:lnTo>
                <a:lnTo>
                  <a:pt x="352" y="199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5" y="196"/>
                </a:lnTo>
                <a:lnTo>
                  <a:pt x="356" y="196"/>
                </a:lnTo>
                <a:lnTo>
                  <a:pt x="357" y="195"/>
                </a:lnTo>
                <a:lnTo>
                  <a:pt x="357" y="195"/>
                </a:lnTo>
                <a:lnTo>
                  <a:pt x="357" y="195"/>
                </a:lnTo>
                <a:lnTo>
                  <a:pt x="358" y="195"/>
                </a:lnTo>
                <a:lnTo>
                  <a:pt x="358" y="194"/>
                </a:lnTo>
                <a:lnTo>
                  <a:pt x="358" y="194"/>
                </a:lnTo>
                <a:lnTo>
                  <a:pt x="359" y="194"/>
                </a:lnTo>
                <a:lnTo>
                  <a:pt x="359" y="194"/>
                </a:lnTo>
                <a:lnTo>
                  <a:pt x="359" y="194"/>
                </a:lnTo>
                <a:lnTo>
                  <a:pt x="359" y="193"/>
                </a:lnTo>
                <a:lnTo>
                  <a:pt x="360" y="193"/>
                </a:lnTo>
                <a:lnTo>
                  <a:pt x="360" y="193"/>
                </a:lnTo>
                <a:lnTo>
                  <a:pt x="360" y="193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1" y="188"/>
                </a:lnTo>
                <a:lnTo>
                  <a:pt x="362" y="188"/>
                </a:lnTo>
                <a:lnTo>
                  <a:pt x="362" y="188"/>
                </a:lnTo>
                <a:lnTo>
                  <a:pt x="362" y="188"/>
                </a:lnTo>
                <a:lnTo>
                  <a:pt x="362" y="187"/>
                </a:lnTo>
                <a:lnTo>
                  <a:pt x="362" y="187"/>
                </a:lnTo>
                <a:lnTo>
                  <a:pt x="362" y="186"/>
                </a:lnTo>
                <a:lnTo>
                  <a:pt x="363" y="185"/>
                </a:lnTo>
                <a:lnTo>
                  <a:pt x="363" y="184"/>
                </a:lnTo>
                <a:lnTo>
                  <a:pt x="363" y="184"/>
                </a:lnTo>
                <a:lnTo>
                  <a:pt x="363" y="184"/>
                </a:lnTo>
                <a:lnTo>
                  <a:pt x="363" y="184"/>
                </a:lnTo>
                <a:lnTo>
                  <a:pt x="363" y="183"/>
                </a:lnTo>
                <a:lnTo>
                  <a:pt x="364" y="183"/>
                </a:lnTo>
                <a:lnTo>
                  <a:pt x="364" y="183"/>
                </a:lnTo>
                <a:lnTo>
                  <a:pt x="364" y="182"/>
                </a:lnTo>
                <a:lnTo>
                  <a:pt x="365" y="182"/>
                </a:lnTo>
                <a:lnTo>
                  <a:pt x="365" y="181"/>
                </a:lnTo>
                <a:lnTo>
                  <a:pt x="365" y="181"/>
                </a:lnTo>
                <a:lnTo>
                  <a:pt x="366" y="180"/>
                </a:lnTo>
                <a:lnTo>
                  <a:pt x="367" y="179"/>
                </a:lnTo>
                <a:lnTo>
                  <a:pt x="367" y="179"/>
                </a:lnTo>
                <a:lnTo>
                  <a:pt x="367" y="178"/>
                </a:lnTo>
                <a:lnTo>
                  <a:pt x="368" y="178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7"/>
                </a:lnTo>
                <a:lnTo>
                  <a:pt x="367" y="176"/>
                </a:lnTo>
                <a:lnTo>
                  <a:pt x="368" y="176"/>
                </a:lnTo>
                <a:lnTo>
                  <a:pt x="368" y="176"/>
                </a:lnTo>
                <a:lnTo>
                  <a:pt x="368" y="176"/>
                </a:lnTo>
                <a:lnTo>
                  <a:pt x="368" y="176"/>
                </a:lnTo>
                <a:lnTo>
                  <a:pt x="367" y="176"/>
                </a:lnTo>
                <a:lnTo>
                  <a:pt x="367" y="176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7" y="175"/>
                </a:lnTo>
                <a:lnTo>
                  <a:pt x="368" y="175"/>
                </a:lnTo>
                <a:lnTo>
                  <a:pt x="368" y="175"/>
                </a:lnTo>
                <a:lnTo>
                  <a:pt x="368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69" y="174"/>
                </a:lnTo>
                <a:lnTo>
                  <a:pt x="370" y="173"/>
                </a:lnTo>
                <a:lnTo>
                  <a:pt x="370" y="173"/>
                </a:lnTo>
                <a:lnTo>
                  <a:pt x="370" y="173"/>
                </a:lnTo>
                <a:lnTo>
                  <a:pt x="370" y="172"/>
                </a:lnTo>
                <a:lnTo>
                  <a:pt x="370" y="172"/>
                </a:lnTo>
                <a:lnTo>
                  <a:pt x="370" y="172"/>
                </a:lnTo>
                <a:lnTo>
                  <a:pt x="370" y="172"/>
                </a:lnTo>
                <a:lnTo>
                  <a:pt x="370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1"/>
                </a:lnTo>
                <a:lnTo>
                  <a:pt x="371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2" y="170"/>
                </a:lnTo>
                <a:lnTo>
                  <a:pt x="373" y="169"/>
                </a:lnTo>
                <a:lnTo>
                  <a:pt x="373" y="169"/>
                </a:lnTo>
                <a:lnTo>
                  <a:pt x="373" y="169"/>
                </a:lnTo>
                <a:lnTo>
                  <a:pt x="373" y="168"/>
                </a:lnTo>
                <a:lnTo>
                  <a:pt x="373" y="168"/>
                </a:lnTo>
                <a:lnTo>
                  <a:pt x="373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4" y="166"/>
                </a:lnTo>
                <a:lnTo>
                  <a:pt x="375" y="16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FB73BBD8-70DB-87A9-1BDC-9FB16C2C8079}"/>
              </a:ext>
            </a:extLst>
          </p:cNvPr>
          <p:cNvSpPr>
            <a:spLocks/>
          </p:cNvSpPr>
          <p:nvPr/>
        </p:nvSpPr>
        <p:spPr bwMode="auto">
          <a:xfrm>
            <a:off x="2222019" y="3490913"/>
            <a:ext cx="436562" cy="419100"/>
          </a:xfrm>
          <a:custGeom>
            <a:avLst/>
            <a:gdLst>
              <a:gd name="T0" fmla="*/ 187 w 275"/>
              <a:gd name="T1" fmla="*/ 233 h 264"/>
              <a:gd name="T2" fmla="*/ 183 w 275"/>
              <a:gd name="T3" fmla="*/ 232 h 264"/>
              <a:gd name="T4" fmla="*/ 179 w 275"/>
              <a:gd name="T5" fmla="*/ 231 h 264"/>
              <a:gd name="T6" fmla="*/ 175 w 275"/>
              <a:gd name="T7" fmla="*/ 232 h 264"/>
              <a:gd name="T8" fmla="*/ 172 w 275"/>
              <a:gd name="T9" fmla="*/ 231 h 264"/>
              <a:gd name="T10" fmla="*/ 168 w 275"/>
              <a:gd name="T11" fmla="*/ 233 h 264"/>
              <a:gd name="T12" fmla="*/ 165 w 275"/>
              <a:gd name="T13" fmla="*/ 236 h 264"/>
              <a:gd name="T14" fmla="*/ 162 w 275"/>
              <a:gd name="T15" fmla="*/ 234 h 264"/>
              <a:gd name="T16" fmla="*/ 142 w 275"/>
              <a:gd name="T17" fmla="*/ 225 h 264"/>
              <a:gd name="T18" fmla="*/ 142 w 275"/>
              <a:gd name="T19" fmla="*/ 227 h 264"/>
              <a:gd name="T20" fmla="*/ 143 w 275"/>
              <a:gd name="T21" fmla="*/ 230 h 264"/>
              <a:gd name="T22" fmla="*/ 142 w 275"/>
              <a:gd name="T23" fmla="*/ 231 h 264"/>
              <a:gd name="T24" fmla="*/ 140 w 275"/>
              <a:gd name="T25" fmla="*/ 233 h 264"/>
              <a:gd name="T26" fmla="*/ 139 w 275"/>
              <a:gd name="T27" fmla="*/ 237 h 264"/>
              <a:gd name="T28" fmla="*/ 137 w 275"/>
              <a:gd name="T29" fmla="*/ 240 h 264"/>
              <a:gd name="T30" fmla="*/ 135 w 275"/>
              <a:gd name="T31" fmla="*/ 241 h 264"/>
              <a:gd name="T32" fmla="*/ 132 w 275"/>
              <a:gd name="T33" fmla="*/ 242 h 264"/>
              <a:gd name="T34" fmla="*/ 108 w 275"/>
              <a:gd name="T35" fmla="*/ 242 h 264"/>
              <a:gd name="T36" fmla="*/ 84 w 275"/>
              <a:gd name="T37" fmla="*/ 231 h 264"/>
              <a:gd name="T38" fmla="*/ 30 w 275"/>
              <a:gd name="T39" fmla="*/ 230 h 264"/>
              <a:gd name="T40" fmla="*/ 36 w 275"/>
              <a:gd name="T41" fmla="*/ 212 h 264"/>
              <a:gd name="T42" fmla="*/ 24 w 275"/>
              <a:gd name="T43" fmla="*/ 218 h 264"/>
              <a:gd name="T44" fmla="*/ 14 w 275"/>
              <a:gd name="T45" fmla="*/ 227 h 264"/>
              <a:gd name="T46" fmla="*/ 9 w 275"/>
              <a:gd name="T47" fmla="*/ 230 h 264"/>
              <a:gd name="T48" fmla="*/ 0 w 275"/>
              <a:gd name="T49" fmla="*/ 219 h 264"/>
              <a:gd name="T50" fmla="*/ 7 w 275"/>
              <a:gd name="T51" fmla="*/ 217 h 264"/>
              <a:gd name="T52" fmla="*/ 10 w 275"/>
              <a:gd name="T53" fmla="*/ 221 h 264"/>
              <a:gd name="T54" fmla="*/ 14 w 275"/>
              <a:gd name="T55" fmla="*/ 219 h 264"/>
              <a:gd name="T56" fmla="*/ 16 w 275"/>
              <a:gd name="T57" fmla="*/ 217 h 264"/>
              <a:gd name="T58" fmla="*/ 19 w 275"/>
              <a:gd name="T59" fmla="*/ 216 h 264"/>
              <a:gd name="T60" fmla="*/ 20 w 275"/>
              <a:gd name="T61" fmla="*/ 213 h 264"/>
              <a:gd name="T62" fmla="*/ 23 w 275"/>
              <a:gd name="T63" fmla="*/ 212 h 264"/>
              <a:gd name="T64" fmla="*/ 27 w 275"/>
              <a:gd name="T65" fmla="*/ 211 h 264"/>
              <a:gd name="T66" fmla="*/ 36 w 275"/>
              <a:gd name="T67" fmla="*/ 209 h 264"/>
              <a:gd name="T68" fmla="*/ 43 w 275"/>
              <a:gd name="T69" fmla="*/ 195 h 264"/>
              <a:gd name="T70" fmla="*/ 47 w 275"/>
              <a:gd name="T71" fmla="*/ 189 h 264"/>
              <a:gd name="T72" fmla="*/ 46 w 275"/>
              <a:gd name="T73" fmla="*/ 178 h 264"/>
              <a:gd name="T74" fmla="*/ 60 w 275"/>
              <a:gd name="T75" fmla="*/ 163 h 264"/>
              <a:gd name="T76" fmla="*/ 70 w 275"/>
              <a:gd name="T77" fmla="*/ 154 h 264"/>
              <a:gd name="T78" fmla="*/ 86 w 275"/>
              <a:gd name="T79" fmla="*/ 127 h 264"/>
              <a:gd name="T80" fmla="*/ 81 w 275"/>
              <a:gd name="T81" fmla="*/ 97 h 264"/>
              <a:gd name="T82" fmla="*/ 84 w 275"/>
              <a:gd name="T83" fmla="*/ 55 h 264"/>
              <a:gd name="T84" fmla="*/ 59 w 275"/>
              <a:gd name="T85" fmla="*/ 16 h 264"/>
              <a:gd name="T86" fmla="*/ 67 w 275"/>
              <a:gd name="T87" fmla="*/ 4 h 264"/>
              <a:gd name="T88" fmla="*/ 142 w 275"/>
              <a:gd name="T89" fmla="*/ 9 h 264"/>
              <a:gd name="T90" fmla="*/ 145 w 275"/>
              <a:gd name="T91" fmla="*/ 4 h 264"/>
              <a:gd name="T92" fmla="*/ 150 w 275"/>
              <a:gd name="T93" fmla="*/ 7 h 264"/>
              <a:gd name="T94" fmla="*/ 156 w 275"/>
              <a:gd name="T95" fmla="*/ 8 h 264"/>
              <a:gd name="T96" fmla="*/ 161 w 275"/>
              <a:gd name="T97" fmla="*/ 9 h 264"/>
              <a:gd name="T98" fmla="*/ 165 w 275"/>
              <a:gd name="T99" fmla="*/ 8 h 264"/>
              <a:gd name="T100" fmla="*/ 166 w 275"/>
              <a:gd name="T101" fmla="*/ 19 h 264"/>
              <a:gd name="T102" fmla="*/ 167 w 275"/>
              <a:gd name="T103" fmla="*/ 50 h 264"/>
              <a:gd name="T104" fmla="*/ 194 w 275"/>
              <a:gd name="T105" fmla="*/ 97 h 264"/>
              <a:gd name="T106" fmla="*/ 220 w 275"/>
              <a:gd name="T107" fmla="*/ 132 h 264"/>
              <a:gd name="T108" fmla="*/ 224 w 275"/>
              <a:gd name="T109" fmla="*/ 134 h 264"/>
              <a:gd name="T110" fmla="*/ 237 w 275"/>
              <a:gd name="T111" fmla="*/ 138 h 264"/>
              <a:gd name="T112" fmla="*/ 246 w 275"/>
              <a:gd name="T113" fmla="*/ 148 h 264"/>
              <a:gd name="T114" fmla="*/ 235 w 275"/>
              <a:gd name="T115" fmla="*/ 159 h 264"/>
              <a:gd name="T116" fmla="*/ 253 w 275"/>
              <a:gd name="T117" fmla="*/ 178 h 264"/>
              <a:gd name="T118" fmla="*/ 265 w 275"/>
              <a:gd name="T119" fmla="*/ 189 h 264"/>
              <a:gd name="T120" fmla="*/ 269 w 275"/>
              <a:gd name="T121" fmla="*/ 251 h 264"/>
              <a:gd name="T122" fmla="*/ 231 w 275"/>
              <a:gd name="T123" fmla="*/ 260 h 264"/>
              <a:gd name="T124" fmla="*/ 190 w 275"/>
              <a:gd name="T125" fmla="*/ 23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5" h="264">
                <a:moveTo>
                  <a:pt x="190" y="235"/>
                </a:move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90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5"/>
                </a:lnTo>
                <a:lnTo>
                  <a:pt x="189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6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8" y="235"/>
                </a:lnTo>
                <a:lnTo>
                  <a:pt x="187" y="235"/>
                </a:lnTo>
                <a:lnTo>
                  <a:pt x="187" y="235"/>
                </a:lnTo>
                <a:lnTo>
                  <a:pt x="187" y="235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8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4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87" y="234"/>
                </a:lnTo>
                <a:lnTo>
                  <a:pt x="187" y="234"/>
                </a:lnTo>
                <a:lnTo>
                  <a:pt x="186" y="234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6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5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3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1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4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3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2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1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80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9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2"/>
                </a:lnTo>
                <a:lnTo>
                  <a:pt x="178" y="232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7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2"/>
                </a:lnTo>
                <a:lnTo>
                  <a:pt x="176" y="231"/>
                </a:lnTo>
                <a:lnTo>
                  <a:pt x="176" y="232"/>
                </a:lnTo>
                <a:lnTo>
                  <a:pt x="176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5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1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3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2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1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1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2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70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8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6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4"/>
                </a:lnTo>
                <a:lnTo>
                  <a:pt x="165" y="235"/>
                </a:lnTo>
                <a:lnTo>
                  <a:pt x="165" y="235"/>
                </a:lnTo>
                <a:lnTo>
                  <a:pt x="165" y="235"/>
                </a:lnTo>
                <a:lnTo>
                  <a:pt x="165" y="235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5" y="236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4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5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1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60" y="234"/>
                </a:lnTo>
                <a:lnTo>
                  <a:pt x="156" y="231"/>
                </a:lnTo>
                <a:lnTo>
                  <a:pt x="152" y="229"/>
                </a:lnTo>
                <a:lnTo>
                  <a:pt x="151" y="228"/>
                </a:lnTo>
                <a:lnTo>
                  <a:pt x="149" y="226"/>
                </a:lnTo>
                <a:lnTo>
                  <a:pt x="146" y="224"/>
                </a:lnTo>
                <a:lnTo>
                  <a:pt x="145" y="224"/>
                </a:lnTo>
                <a:lnTo>
                  <a:pt x="145" y="223"/>
                </a:lnTo>
                <a:lnTo>
                  <a:pt x="144" y="223"/>
                </a:lnTo>
                <a:lnTo>
                  <a:pt x="143" y="223"/>
                </a:lnTo>
                <a:lnTo>
                  <a:pt x="143" y="222"/>
                </a:lnTo>
                <a:lnTo>
                  <a:pt x="143" y="222"/>
                </a:lnTo>
                <a:lnTo>
                  <a:pt x="143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3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4"/>
                </a:lnTo>
                <a:lnTo>
                  <a:pt x="143" y="225"/>
                </a:lnTo>
                <a:lnTo>
                  <a:pt x="143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2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3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2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7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8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0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3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2"/>
                </a:lnTo>
                <a:lnTo>
                  <a:pt x="141" y="233"/>
                </a:lnTo>
                <a:lnTo>
                  <a:pt x="141" y="233"/>
                </a:lnTo>
                <a:lnTo>
                  <a:pt x="141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4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5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7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9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9" y="238"/>
                </a:lnTo>
                <a:lnTo>
                  <a:pt x="138" y="238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8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7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5" y="240"/>
                </a:lnTo>
                <a:lnTo>
                  <a:pt x="135" y="240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5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1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2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3"/>
                </a:lnTo>
                <a:lnTo>
                  <a:pt x="131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30" y="244"/>
                </a:lnTo>
                <a:lnTo>
                  <a:pt x="128" y="247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4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2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2" y="243"/>
                </a:lnTo>
                <a:lnTo>
                  <a:pt x="122" y="243"/>
                </a:lnTo>
                <a:lnTo>
                  <a:pt x="121" y="243"/>
                </a:lnTo>
                <a:lnTo>
                  <a:pt x="119" y="243"/>
                </a:lnTo>
                <a:lnTo>
                  <a:pt x="118" y="243"/>
                </a:lnTo>
                <a:lnTo>
                  <a:pt x="115" y="242"/>
                </a:lnTo>
                <a:lnTo>
                  <a:pt x="115" y="242"/>
                </a:lnTo>
                <a:lnTo>
                  <a:pt x="114" y="242"/>
                </a:lnTo>
                <a:lnTo>
                  <a:pt x="113" y="242"/>
                </a:lnTo>
                <a:lnTo>
                  <a:pt x="112" y="242"/>
                </a:lnTo>
                <a:lnTo>
                  <a:pt x="111" y="242"/>
                </a:lnTo>
                <a:lnTo>
                  <a:pt x="111" y="242"/>
                </a:lnTo>
                <a:lnTo>
                  <a:pt x="111" y="242"/>
                </a:lnTo>
                <a:lnTo>
                  <a:pt x="109" y="242"/>
                </a:lnTo>
                <a:lnTo>
                  <a:pt x="108" y="242"/>
                </a:lnTo>
                <a:lnTo>
                  <a:pt x="108" y="242"/>
                </a:lnTo>
                <a:lnTo>
                  <a:pt x="106" y="242"/>
                </a:lnTo>
                <a:lnTo>
                  <a:pt x="105" y="242"/>
                </a:lnTo>
                <a:lnTo>
                  <a:pt x="105" y="242"/>
                </a:lnTo>
                <a:lnTo>
                  <a:pt x="105" y="241"/>
                </a:lnTo>
                <a:lnTo>
                  <a:pt x="105" y="240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5" y="237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6"/>
                </a:lnTo>
                <a:lnTo>
                  <a:pt x="105" y="235"/>
                </a:lnTo>
                <a:lnTo>
                  <a:pt x="106" y="233"/>
                </a:lnTo>
                <a:lnTo>
                  <a:pt x="106" y="233"/>
                </a:lnTo>
                <a:lnTo>
                  <a:pt x="106" y="232"/>
                </a:lnTo>
                <a:lnTo>
                  <a:pt x="105" y="232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2" y="230"/>
                </a:lnTo>
                <a:lnTo>
                  <a:pt x="101" y="230"/>
                </a:lnTo>
                <a:lnTo>
                  <a:pt x="101" y="230"/>
                </a:lnTo>
                <a:lnTo>
                  <a:pt x="101" y="230"/>
                </a:lnTo>
                <a:lnTo>
                  <a:pt x="99" y="229"/>
                </a:lnTo>
                <a:lnTo>
                  <a:pt x="98" y="228"/>
                </a:lnTo>
                <a:lnTo>
                  <a:pt x="98" y="228"/>
                </a:lnTo>
                <a:lnTo>
                  <a:pt x="98" y="228"/>
                </a:lnTo>
                <a:lnTo>
                  <a:pt x="98" y="229"/>
                </a:lnTo>
                <a:lnTo>
                  <a:pt x="98" y="230"/>
                </a:lnTo>
                <a:lnTo>
                  <a:pt x="97" y="230"/>
                </a:lnTo>
                <a:lnTo>
                  <a:pt x="96" y="230"/>
                </a:lnTo>
                <a:lnTo>
                  <a:pt x="94" y="230"/>
                </a:lnTo>
                <a:lnTo>
                  <a:pt x="93" y="231"/>
                </a:lnTo>
                <a:lnTo>
                  <a:pt x="93" y="231"/>
                </a:lnTo>
                <a:lnTo>
                  <a:pt x="93" y="231"/>
                </a:lnTo>
                <a:lnTo>
                  <a:pt x="92" y="231"/>
                </a:lnTo>
                <a:lnTo>
                  <a:pt x="91" y="232"/>
                </a:lnTo>
                <a:lnTo>
                  <a:pt x="90" y="233"/>
                </a:lnTo>
                <a:lnTo>
                  <a:pt x="89" y="233"/>
                </a:lnTo>
                <a:lnTo>
                  <a:pt x="88" y="233"/>
                </a:lnTo>
                <a:lnTo>
                  <a:pt x="88" y="233"/>
                </a:lnTo>
                <a:lnTo>
                  <a:pt x="88" y="233"/>
                </a:lnTo>
                <a:lnTo>
                  <a:pt x="87" y="233"/>
                </a:lnTo>
                <a:lnTo>
                  <a:pt x="87" y="232"/>
                </a:lnTo>
                <a:lnTo>
                  <a:pt x="87" y="232"/>
                </a:lnTo>
                <a:lnTo>
                  <a:pt x="87" y="231"/>
                </a:lnTo>
                <a:lnTo>
                  <a:pt x="87" y="231"/>
                </a:lnTo>
                <a:lnTo>
                  <a:pt x="86" y="231"/>
                </a:lnTo>
                <a:lnTo>
                  <a:pt x="86" y="231"/>
                </a:lnTo>
                <a:lnTo>
                  <a:pt x="86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5" y="233"/>
                </a:lnTo>
                <a:lnTo>
                  <a:pt x="84" y="233"/>
                </a:lnTo>
                <a:lnTo>
                  <a:pt x="83" y="233"/>
                </a:lnTo>
                <a:lnTo>
                  <a:pt x="82" y="233"/>
                </a:lnTo>
                <a:lnTo>
                  <a:pt x="81" y="233"/>
                </a:lnTo>
                <a:lnTo>
                  <a:pt x="80" y="234"/>
                </a:lnTo>
                <a:lnTo>
                  <a:pt x="79" y="234"/>
                </a:lnTo>
                <a:lnTo>
                  <a:pt x="79" y="234"/>
                </a:lnTo>
                <a:lnTo>
                  <a:pt x="78" y="234"/>
                </a:lnTo>
                <a:lnTo>
                  <a:pt x="77" y="234"/>
                </a:lnTo>
                <a:lnTo>
                  <a:pt x="76" y="235"/>
                </a:lnTo>
                <a:lnTo>
                  <a:pt x="74" y="235"/>
                </a:lnTo>
                <a:lnTo>
                  <a:pt x="74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1" y="234"/>
                </a:lnTo>
                <a:lnTo>
                  <a:pt x="71" y="234"/>
                </a:lnTo>
                <a:lnTo>
                  <a:pt x="71" y="233"/>
                </a:lnTo>
                <a:lnTo>
                  <a:pt x="72" y="231"/>
                </a:lnTo>
                <a:lnTo>
                  <a:pt x="72" y="231"/>
                </a:lnTo>
                <a:lnTo>
                  <a:pt x="71" y="231"/>
                </a:lnTo>
                <a:lnTo>
                  <a:pt x="71" y="231"/>
                </a:lnTo>
                <a:lnTo>
                  <a:pt x="70" y="231"/>
                </a:lnTo>
                <a:lnTo>
                  <a:pt x="70" y="231"/>
                </a:lnTo>
                <a:lnTo>
                  <a:pt x="70" y="231"/>
                </a:lnTo>
                <a:lnTo>
                  <a:pt x="69" y="231"/>
                </a:lnTo>
                <a:lnTo>
                  <a:pt x="67" y="232"/>
                </a:lnTo>
                <a:lnTo>
                  <a:pt x="64" y="231"/>
                </a:lnTo>
                <a:lnTo>
                  <a:pt x="63" y="231"/>
                </a:lnTo>
                <a:lnTo>
                  <a:pt x="61" y="231"/>
                </a:lnTo>
                <a:lnTo>
                  <a:pt x="60" y="230"/>
                </a:lnTo>
                <a:lnTo>
                  <a:pt x="58" y="231"/>
                </a:lnTo>
                <a:lnTo>
                  <a:pt x="58" y="231"/>
                </a:lnTo>
                <a:lnTo>
                  <a:pt x="57" y="231"/>
                </a:lnTo>
                <a:lnTo>
                  <a:pt x="55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1"/>
                </a:lnTo>
                <a:lnTo>
                  <a:pt x="52" y="231"/>
                </a:lnTo>
                <a:lnTo>
                  <a:pt x="50" y="231"/>
                </a:lnTo>
                <a:lnTo>
                  <a:pt x="49" y="231"/>
                </a:lnTo>
                <a:lnTo>
                  <a:pt x="48" y="231"/>
                </a:lnTo>
                <a:lnTo>
                  <a:pt x="47" y="231"/>
                </a:lnTo>
                <a:lnTo>
                  <a:pt x="47" y="231"/>
                </a:lnTo>
                <a:lnTo>
                  <a:pt x="46" y="231"/>
                </a:lnTo>
                <a:lnTo>
                  <a:pt x="46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1" y="231"/>
                </a:lnTo>
                <a:lnTo>
                  <a:pt x="40" y="231"/>
                </a:lnTo>
                <a:lnTo>
                  <a:pt x="40" y="231"/>
                </a:lnTo>
                <a:lnTo>
                  <a:pt x="38" y="231"/>
                </a:lnTo>
                <a:lnTo>
                  <a:pt x="37" y="231"/>
                </a:lnTo>
                <a:lnTo>
                  <a:pt x="36" y="231"/>
                </a:lnTo>
                <a:lnTo>
                  <a:pt x="36" y="231"/>
                </a:lnTo>
                <a:lnTo>
                  <a:pt x="35" y="231"/>
                </a:lnTo>
                <a:lnTo>
                  <a:pt x="34" y="231"/>
                </a:lnTo>
                <a:lnTo>
                  <a:pt x="34" y="231"/>
                </a:lnTo>
                <a:lnTo>
                  <a:pt x="32" y="231"/>
                </a:lnTo>
                <a:lnTo>
                  <a:pt x="31" y="231"/>
                </a:lnTo>
                <a:lnTo>
                  <a:pt x="31" y="231"/>
                </a:lnTo>
                <a:lnTo>
                  <a:pt x="30" y="230"/>
                </a:lnTo>
                <a:lnTo>
                  <a:pt x="30" y="230"/>
                </a:lnTo>
                <a:lnTo>
                  <a:pt x="27" y="230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8"/>
                </a:lnTo>
                <a:lnTo>
                  <a:pt x="26" y="228"/>
                </a:lnTo>
                <a:lnTo>
                  <a:pt x="26" y="228"/>
                </a:lnTo>
                <a:lnTo>
                  <a:pt x="26" y="227"/>
                </a:lnTo>
                <a:lnTo>
                  <a:pt x="26" y="227"/>
                </a:lnTo>
                <a:lnTo>
                  <a:pt x="26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7"/>
                </a:lnTo>
                <a:lnTo>
                  <a:pt x="28" y="226"/>
                </a:lnTo>
                <a:lnTo>
                  <a:pt x="28" y="226"/>
                </a:lnTo>
                <a:lnTo>
                  <a:pt x="28" y="226"/>
                </a:lnTo>
                <a:lnTo>
                  <a:pt x="28" y="226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5"/>
                </a:lnTo>
                <a:lnTo>
                  <a:pt x="27" y="224"/>
                </a:lnTo>
                <a:lnTo>
                  <a:pt x="27" y="224"/>
                </a:lnTo>
                <a:lnTo>
                  <a:pt x="27" y="224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8" y="223"/>
                </a:lnTo>
                <a:lnTo>
                  <a:pt x="29" y="222"/>
                </a:lnTo>
                <a:lnTo>
                  <a:pt x="29" y="222"/>
                </a:lnTo>
                <a:lnTo>
                  <a:pt x="29" y="221"/>
                </a:lnTo>
                <a:lnTo>
                  <a:pt x="29" y="221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1" y="219"/>
                </a:lnTo>
                <a:lnTo>
                  <a:pt x="31" y="218"/>
                </a:lnTo>
                <a:lnTo>
                  <a:pt x="31" y="218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33" y="216"/>
                </a:lnTo>
                <a:lnTo>
                  <a:pt x="33" y="216"/>
                </a:lnTo>
                <a:lnTo>
                  <a:pt x="33" y="216"/>
                </a:lnTo>
                <a:lnTo>
                  <a:pt x="33" y="215"/>
                </a:lnTo>
                <a:lnTo>
                  <a:pt x="33" y="215"/>
                </a:lnTo>
                <a:lnTo>
                  <a:pt x="33" y="215"/>
                </a:lnTo>
                <a:lnTo>
                  <a:pt x="33" y="215"/>
                </a:lnTo>
                <a:lnTo>
                  <a:pt x="34" y="214"/>
                </a:lnTo>
                <a:lnTo>
                  <a:pt x="34" y="214"/>
                </a:lnTo>
                <a:lnTo>
                  <a:pt x="35" y="213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6" y="212"/>
                </a:lnTo>
                <a:lnTo>
                  <a:pt x="35" y="212"/>
                </a:lnTo>
                <a:lnTo>
                  <a:pt x="34" y="212"/>
                </a:lnTo>
                <a:lnTo>
                  <a:pt x="33" y="212"/>
                </a:lnTo>
                <a:lnTo>
                  <a:pt x="32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3"/>
                </a:lnTo>
                <a:lnTo>
                  <a:pt x="31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5"/>
                </a:lnTo>
                <a:lnTo>
                  <a:pt x="29" y="216"/>
                </a:lnTo>
                <a:lnTo>
                  <a:pt x="29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8" y="217"/>
                </a:lnTo>
                <a:lnTo>
                  <a:pt x="28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7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7"/>
                </a:lnTo>
                <a:lnTo>
                  <a:pt x="24" y="218"/>
                </a:lnTo>
                <a:lnTo>
                  <a:pt x="24" y="218"/>
                </a:lnTo>
                <a:lnTo>
                  <a:pt x="24" y="218"/>
                </a:lnTo>
                <a:lnTo>
                  <a:pt x="24" y="219"/>
                </a:lnTo>
                <a:lnTo>
                  <a:pt x="24" y="219"/>
                </a:lnTo>
                <a:lnTo>
                  <a:pt x="23" y="220"/>
                </a:lnTo>
                <a:lnTo>
                  <a:pt x="22" y="220"/>
                </a:lnTo>
                <a:lnTo>
                  <a:pt x="22" y="220"/>
                </a:lnTo>
                <a:lnTo>
                  <a:pt x="22" y="220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2"/>
                </a:lnTo>
                <a:lnTo>
                  <a:pt x="21" y="222"/>
                </a:lnTo>
                <a:lnTo>
                  <a:pt x="20" y="222"/>
                </a:lnTo>
                <a:lnTo>
                  <a:pt x="20" y="222"/>
                </a:lnTo>
                <a:lnTo>
                  <a:pt x="20" y="222"/>
                </a:lnTo>
                <a:lnTo>
                  <a:pt x="20" y="223"/>
                </a:lnTo>
                <a:lnTo>
                  <a:pt x="20" y="223"/>
                </a:lnTo>
                <a:lnTo>
                  <a:pt x="20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8" y="223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8" y="224"/>
                </a:lnTo>
                <a:lnTo>
                  <a:pt x="17" y="224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5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6" y="227"/>
                </a:lnTo>
                <a:lnTo>
                  <a:pt x="17" y="227"/>
                </a:lnTo>
                <a:lnTo>
                  <a:pt x="16" y="227"/>
                </a:lnTo>
                <a:lnTo>
                  <a:pt x="16" y="227"/>
                </a:lnTo>
                <a:lnTo>
                  <a:pt x="16" y="227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6" y="228"/>
                </a:lnTo>
                <a:lnTo>
                  <a:pt x="16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8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4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3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2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1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10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8" y="230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1"/>
                </a:lnTo>
                <a:lnTo>
                  <a:pt x="7" y="231"/>
                </a:lnTo>
                <a:lnTo>
                  <a:pt x="6" y="231"/>
                </a:lnTo>
                <a:lnTo>
                  <a:pt x="6" y="231"/>
                </a:lnTo>
                <a:lnTo>
                  <a:pt x="6" y="233"/>
                </a:lnTo>
                <a:lnTo>
                  <a:pt x="6" y="233"/>
                </a:lnTo>
                <a:lnTo>
                  <a:pt x="5" y="233"/>
                </a:lnTo>
                <a:lnTo>
                  <a:pt x="5" y="233"/>
                </a:lnTo>
                <a:lnTo>
                  <a:pt x="5" y="234"/>
                </a:lnTo>
                <a:lnTo>
                  <a:pt x="4" y="234"/>
                </a:lnTo>
                <a:lnTo>
                  <a:pt x="4" y="234"/>
                </a:lnTo>
                <a:lnTo>
                  <a:pt x="4" y="234"/>
                </a:lnTo>
                <a:lnTo>
                  <a:pt x="4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3"/>
                </a:lnTo>
                <a:lnTo>
                  <a:pt x="3" y="232"/>
                </a:lnTo>
                <a:lnTo>
                  <a:pt x="3" y="232"/>
                </a:lnTo>
                <a:lnTo>
                  <a:pt x="3" y="232"/>
                </a:ln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2" y="229"/>
                </a:lnTo>
                <a:lnTo>
                  <a:pt x="2" y="229"/>
                </a:lnTo>
                <a:lnTo>
                  <a:pt x="2" y="228"/>
                </a:lnTo>
                <a:lnTo>
                  <a:pt x="2" y="228"/>
                </a:lnTo>
                <a:lnTo>
                  <a:pt x="2" y="227"/>
                </a:lnTo>
                <a:lnTo>
                  <a:pt x="2" y="227"/>
                </a:lnTo>
                <a:lnTo>
                  <a:pt x="2" y="227"/>
                </a:lnTo>
                <a:lnTo>
                  <a:pt x="2" y="226"/>
                </a:lnTo>
                <a:lnTo>
                  <a:pt x="2" y="226"/>
                </a:lnTo>
                <a:lnTo>
                  <a:pt x="2" y="225"/>
                </a:lnTo>
                <a:lnTo>
                  <a:pt x="2" y="225"/>
                </a:lnTo>
                <a:lnTo>
                  <a:pt x="2" y="225"/>
                </a:lnTo>
                <a:lnTo>
                  <a:pt x="1" y="224"/>
                </a:lnTo>
                <a:lnTo>
                  <a:pt x="0" y="223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1"/>
                </a:lnTo>
                <a:lnTo>
                  <a:pt x="0" y="221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20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1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19"/>
                </a:lnTo>
                <a:lnTo>
                  <a:pt x="2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20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4" y="219"/>
                </a:lnTo>
                <a:lnTo>
                  <a:pt x="5" y="218"/>
                </a:lnTo>
                <a:lnTo>
                  <a:pt x="5" y="218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6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7" y="217"/>
                </a:lnTo>
                <a:lnTo>
                  <a:pt x="8" y="217"/>
                </a:lnTo>
                <a:lnTo>
                  <a:pt x="8" y="217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8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9" y="220"/>
                </a:lnTo>
                <a:lnTo>
                  <a:pt x="9" y="220"/>
                </a:lnTo>
                <a:lnTo>
                  <a:pt x="9" y="221"/>
                </a:lnTo>
                <a:lnTo>
                  <a:pt x="9" y="221"/>
                </a:lnTo>
                <a:lnTo>
                  <a:pt x="9" y="221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9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2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0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1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1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2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20"/>
                </a:lnTo>
                <a:lnTo>
                  <a:pt x="13" y="219"/>
                </a:lnTo>
                <a:lnTo>
                  <a:pt x="13" y="219"/>
                </a:lnTo>
                <a:lnTo>
                  <a:pt x="13" y="219"/>
                </a:lnTo>
                <a:lnTo>
                  <a:pt x="13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4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9"/>
                </a:lnTo>
                <a:lnTo>
                  <a:pt x="16" y="219"/>
                </a:lnTo>
                <a:lnTo>
                  <a:pt x="16" y="219"/>
                </a:lnTo>
                <a:lnTo>
                  <a:pt x="16" y="219"/>
                </a:lnTo>
                <a:lnTo>
                  <a:pt x="16" y="219"/>
                </a:lnTo>
                <a:lnTo>
                  <a:pt x="15" y="219"/>
                </a:lnTo>
                <a:lnTo>
                  <a:pt x="15" y="219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5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8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7"/>
                </a:lnTo>
                <a:lnTo>
                  <a:pt x="16" y="216"/>
                </a:lnTo>
                <a:lnTo>
                  <a:pt x="16" y="216"/>
                </a:lnTo>
                <a:lnTo>
                  <a:pt x="16" y="216"/>
                </a:lnTo>
                <a:lnTo>
                  <a:pt x="16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7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5"/>
                </a:lnTo>
                <a:lnTo>
                  <a:pt x="19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0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2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4" y="212"/>
                </a:lnTo>
                <a:lnTo>
                  <a:pt x="25" y="213"/>
                </a:lnTo>
                <a:lnTo>
                  <a:pt x="25" y="213"/>
                </a:lnTo>
                <a:lnTo>
                  <a:pt x="25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3"/>
                </a:lnTo>
                <a:lnTo>
                  <a:pt x="26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2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7" y="210"/>
                </a:lnTo>
                <a:lnTo>
                  <a:pt x="28" y="210"/>
                </a:lnTo>
                <a:lnTo>
                  <a:pt x="28" y="209"/>
                </a:lnTo>
                <a:lnTo>
                  <a:pt x="28" y="209"/>
                </a:lnTo>
                <a:lnTo>
                  <a:pt x="29" y="209"/>
                </a:lnTo>
                <a:lnTo>
                  <a:pt x="29" y="209"/>
                </a:lnTo>
                <a:lnTo>
                  <a:pt x="29" y="209"/>
                </a:lnTo>
                <a:lnTo>
                  <a:pt x="29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9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0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8"/>
                </a:lnTo>
                <a:lnTo>
                  <a:pt x="31" y="207"/>
                </a:lnTo>
                <a:lnTo>
                  <a:pt x="32" y="207"/>
                </a:lnTo>
                <a:lnTo>
                  <a:pt x="32" y="207"/>
                </a:lnTo>
                <a:lnTo>
                  <a:pt x="32" y="207"/>
                </a:lnTo>
                <a:lnTo>
                  <a:pt x="33" y="207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3" y="208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4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5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6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7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8" y="208"/>
                </a:lnTo>
                <a:lnTo>
                  <a:pt x="38" y="208"/>
                </a:lnTo>
                <a:lnTo>
                  <a:pt x="38" y="208"/>
                </a:lnTo>
                <a:lnTo>
                  <a:pt x="38" y="207"/>
                </a:lnTo>
                <a:lnTo>
                  <a:pt x="39" y="207"/>
                </a:lnTo>
                <a:lnTo>
                  <a:pt x="39" y="207"/>
                </a:lnTo>
                <a:lnTo>
                  <a:pt x="39" y="206"/>
                </a:lnTo>
                <a:lnTo>
                  <a:pt x="39" y="205"/>
                </a:lnTo>
                <a:lnTo>
                  <a:pt x="39" y="205"/>
                </a:lnTo>
                <a:lnTo>
                  <a:pt x="39" y="205"/>
                </a:lnTo>
                <a:lnTo>
                  <a:pt x="39" y="203"/>
                </a:lnTo>
                <a:lnTo>
                  <a:pt x="39" y="203"/>
                </a:lnTo>
                <a:lnTo>
                  <a:pt x="40" y="203"/>
                </a:lnTo>
                <a:lnTo>
                  <a:pt x="40" y="202"/>
                </a:lnTo>
                <a:lnTo>
                  <a:pt x="40" y="202"/>
                </a:lnTo>
                <a:lnTo>
                  <a:pt x="41" y="201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1" y="200"/>
                </a:lnTo>
                <a:lnTo>
                  <a:pt x="42" y="199"/>
                </a:lnTo>
                <a:lnTo>
                  <a:pt x="43" y="199"/>
                </a:lnTo>
                <a:lnTo>
                  <a:pt x="43" y="199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7"/>
                </a:lnTo>
                <a:lnTo>
                  <a:pt x="43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2" y="196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4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2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5" y="191"/>
                </a:lnTo>
                <a:lnTo>
                  <a:pt x="46" y="191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6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3"/>
                </a:lnTo>
                <a:lnTo>
                  <a:pt x="46" y="183"/>
                </a:lnTo>
                <a:lnTo>
                  <a:pt x="46" y="183"/>
                </a:lnTo>
                <a:lnTo>
                  <a:pt x="47" y="183"/>
                </a:lnTo>
                <a:lnTo>
                  <a:pt x="47" y="183"/>
                </a:lnTo>
                <a:lnTo>
                  <a:pt x="47" y="183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1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7" y="180"/>
                </a:lnTo>
                <a:lnTo>
                  <a:pt x="46" y="179"/>
                </a:lnTo>
                <a:lnTo>
                  <a:pt x="46" y="179"/>
                </a:lnTo>
                <a:lnTo>
                  <a:pt x="46" y="179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8"/>
                </a:lnTo>
                <a:lnTo>
                  <a:pt x="46" y="177"/>
                </a:lnTo>
                <a:lnTo>
                  <a:pt x="46" y="176"/>
                </a:lnTo>
                <a:lnTo>
                  <a:pt x="47" y="176"/>
                </a:lnTo>
                <a:lnTo>
                  <a:pt x="47" y="176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8" y="173"/>
                </a:lnTo>
                <a:lnTo>
                  <a:pt x="49" y="173"/>
                </a:lnTo>
                <a:lnTo>
                  <a:pt x="49" y="173"/>
                </a:lnTo>
                <a:lnTo>
                  <a:pt x="49" y="173"/>
                </a:lnTo>
                <a:lnTo>
                  <a:pt x="49" y="172"/>
                </a:lnTo>
                <a:lnTo>
                  <a:pt x="50" y="172"/>
                </a:lnTo>
                <a:lnTo>
                  <a:pt x="51" y="171"/>
                </a:lnTo>
                <a:lnTo>
                  <a:pt x="51" y="170"/>
                </a:lnTo>
                <a:lnTo>
                  <a:pt x="51" y="170"/>
                </a:lnTo>
                <a:lnTo>
                  <a:pt x="52" y="169"/>
                </a:lnTo>
                <a:lnTo>
                  <a:pt x="53" y="169"/>
                </a:lnTo>
                <a:lnTo>
                  <a:pt x="53" y="169"/>
                </a:lnTo>
                <a:lnTo>
                  <a:pt x="53" y="169"/>
                </a:lnTo>
                <a:lnTo>
                  <a:pt x="53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6" y="167"/>
                </a:lnTo>
                <a:lnTo>
                  <a:pt x="56" y="167"/>
                </a:lnTo>
                <a:lnTo>
                  <a:pt x="56" y="167"/>
                </a:lnTo>
                <a:lnTo>
                  <a:pt x="56" y="166"/>
                </a:lnTo>
                <a:lnTo>
                  <a:pt x="56" y="166"/>
                </a:lnTo>
                <a:lnTo>
                  <a:pt x="56" y="166"/>
                </a:lnTo>
                <a:lnTo>
                  <a:pt x="56" y="165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9" y="164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3" y="162"/>
                </a:lnTo>
                <a:lnTo>
                  <a:pt x="63" y="161"/>
                </a:lnTo>
                <a:lnTo>
                  <a:pt x="63" y="161"/>
                </a:lnTo>
                <a:lnTo>
                  <a:pt x="63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4" y="161"/>
                </a:lnTo>
                <a:lnTo>
                  <a:pt x="65" y="161"/>
                </a:lnTo>
                <a:lnTo>
                  <a:pt x="66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7" y="161"/>
                </a:lnTo>
                <a:lnTo>
                  <a:pt x="68" y="160"/>
                </a:lnTo>
                <a:lnTo>
                  <a:pt x="69" y="160"/>
                </a:lnTo>
                <a:lnTo>
                  <a:pt x="69" y="159"/>
                </a:lnTo>
                <a:lnTo>
                  <a:pt x="69" y="159"/>
                </a:lnTo>
                <a:lnTo>
                  <a:pt x="69" y="159"/>
                </a:lnTo>
                <a:lnTo>
                  <a:pt x="70" y="159"/>
                </a:lnTo>
                <a:lnTo>
                  <a:pt x="70" y="159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0" y="154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1"/>
                </a:lnTo>
                <a:lnTo>
                  <a:pt x="71" y="150"/>
                </a:lnTo>
                <a:lnTo>
                  <a:pt x="71" y="150"/>
                </a:lnTo>
                <a:lnTo>
                  <a:pt x="71" y="150"/>
                </a:lnTo>
                <a:lnTo>
                  <a:pt x="71" y="149"/>
                </a:lnTo>
                <a:lnTo>
                  <a:pt x="71" y="149"/>
                </a:lnTo>
                <a:lnTo>
                  <a:pt x="72" y="148"/>
                </a:lnTo>
                <a:lnTo>
                  <a:pt x="72" y="148"/>
                </a:lnTo>
                <a:lnTo>
                  <a:pt x="72" y="147"/>
                </a:lnTo>
                <a:lnTo>
                  <a:pt x="72" y="147"/>
                </a:lnTo>
                <a:lnTo>
                  <a:pt x="72" y="147"/>
                </a:lnTo>
                <a:lnTo>
                  <a:pt x="72" y="146"/>
                </a:lnTo>
                <a:lnTo>
                  <a:pt x="72" y="145"/>
                </a:lnTo>
                <a:lnTo>
                  <a:pt x="73" y="145"/>
                </a:lnTo>
                <a:lnTo>
                  <a:pt x="73" y="144"/>
                </a:lnTo>
                <a:lnTo>
                  <a:pt x="73" y="144"/>
                </a:lnTo>
                <a:lnTo>
                  <a:pt x="73" y="144"/>
                </a:lnTo>
                <a:lnTo>
                  <a:pt x="73" y="144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3"/>
                </a:lnTo>
                <a:lnTo>
                  <a:pt x="73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2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0"/>
                </a:lnTo>
                <a:lnTo>
                  <a:pt x="74" y="140"/>
                </a:lnTo>
                <a:lnTo>
                  <a:pt x="75" y="140"/>
                </a:lnTo>
                <a:lnTo>
                  <a:pt x="75" y="140"/>
                </a:lnTo>
                <a:lnTo>
                  <a:pt x="75" y="140"/>
                </a:lnTo>
                <a:lnTo>
                  <a:pt x="75" y="140"/>
                </a:lnTo>
                <a:lnTo>
                  <a:pt x="76" y="140"/>
                </a:lnTo>
                <a:lnTo>
                  <a:pt x="77" y="140"/>
                </a:lnTo>
                <a:lnTo>
                  <a:pt x="78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39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7"/>
                </a:lnTo>
                <a:lnTo>
                  <a:pt x="82" y="134"/>
                </a:lnTo>
                <a:lnTo>
                  <a:pt x="82" y="133"/>
                </a:lnTo>
                <a:lnTo>
                  <a:pt x="84" y="129"/>
                </a:lnTo>
                <a:lnTo>
                  <a:pt x="85" y="128"/>
                </a:lnTo>
                <a:lnTo>
                  <a:pt x="85" y="127"/>
                </a:lnTo>
                <a:lnTo>
                  <a:pt x="86" y="127"/>
                </a:lnTo>
                <a:lnTo>
                  <a:pt x="87" y="127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7"/>
                </a:lnTo>
                <a:lnTo>
                  <a:pt x="89" y="127"/>
                </a:lnTo>
                <a:lnTo>
                  <a:pt x="89" y="127"/>
                </a:lnTo>
                <a:lnTo>
                  <a:pt x="90" y="127"/>
                </a:lnTo>
                <a:lnTo>
                  <a:pt x="91" y="127"/>
                </a:lnTo>
                <a:lnTo>
                  <a:pt x="91" y="127"/>
                </a:lnTo>
                <a:lnTo>
                  <a:pt x="91" y="127"/>
                </a:lnTo>
                <a:lnTo>
                  <a:pt x="92" y="127"/>
                </a:lnTo>
                <a:lnTo>
                  <a:pt x="92" y="126"/>
                </a:lnTo>
                <a:lnTo>
                  <a:pt x="93" y="126"/>
                </a:lnTo>
                <a:lnTo>
                  <a:pt x="93" y="126"/>
                </a:lnTo>
                <a:lnTo>
                  <a:pt x="94" y="126"/>
                </a:lnTo>
                <a:lnTo>
                  <a:pt x="94" y="127"/>
                </a:lnTo>
                <a:lnTo>
                  <a:pt x="94" y="126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5"/>
                </a:lnTo>
                <a:lnTo>
                  <a:pt x="94" y="124"/>
                </a:lnTo>
                <a:lnTo>
                  <a:pt x="94" y="124"/>
                </a:lnTo>
                <a:lnTo>
                  <a:pt x="94" y="124"/>
                </a:lnTo>
                <a:lnTo>
                  <a:pt x="94" y="124"/>
                </a:lnTo>
                <a:lnTo>
                  <a:pt x="94" y="123"/>
                </a:lnTo>
                <a:lnTo>
                  <a:pt x="94" y="123"/>
                </a:lnTo>
                <a:lnTo>
                  <a:pt x="94" y="123"/>
                </a:lnTo>
                <a:lnTo>
                  <a:pt x="93" y="123"/>
                </a:lnTo>
                <a:lnTo>
                  <a:pt x="93" y="123"/>
                </a:lnTo>
                <a:lnTo>
                  <a:pt x="93" y="122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92" y="120"/>
                </a:lnTo>
                <a:lnTo>
                  <a:pt x="92" y="120"/>
                </a:lnTo>
                <a:lnTo>
                  <a:pt x="91" y="119"/>
                </a:lnTo>
                <a:lnTo>
                  <a:pt x="91" y="119"/>
                </a:lnTo>
                <a:lnTo>
                  <a:pt x="91" y="118"/>
                </a:lnTo>
                <a:lnTo>
                  <a:pt x="91" y="118"/>
                </a:lnTo>
                <a:lnTo>
                  <a:pt x="91" y="118"/>
                </a:lnTo>
                <a:lnTo>
                  <a:pt x="91" y="117"/>
                </a:lnTo>
                <a:lnTo>
                  <a:pt x="91" y="117"/>
                </a:lnTo>
                <a:lnTo>
                  <a:pt x="90" y="116"/>
                </a:lnTo>
                <a:lnTo>
                  <a:pt x="90" y="115"/>
                </a:lnTo>
                <a:lnTo>
                  <a:pt x="89" y="115"/>
                </a:lnTo>
                <a:lnTo>
                  <a:pt x="89" y="115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8" y="113"/>
                </a:lnTo>
                <a:lnTo>
                  <a:pt x="88" y="113"/>
                </a:lnTo>
                <a:lnTo>
                  <a:pt x="88" y="113"/>
                </a:lnTo>
                <a:lnTo>
                  <a:pt x="88" y="111"/>
                </a:lnTo>
                <a:lnTo>
                  <a:pt x="87" y="110"/>
                </a:lnTo>
                <a:lnTo>
                  <a:pt x="87" y="110"/>
                </a:lnTo>
                <a:lnTo>
                  <a:pt x="87" y="109"/>
                </a:lnTo>
                <a:lnTo>
                  <a:pt x="86" y="108"/>
                </a:lnTo>
                <a:lnTo>
                  <a:pt x="85" y="107"/>
                </a:lnTo>
                <a:lnTo>
                  <a:pt x="85" y="106"/>
                </a:lnTo>
                <a:lnTo>
                  <a:pt x="85" y="105"/>
                </a:lnTo>
                <a:lnTo>
                  <a:pt x="84" y="103"/>
                </a:lnTo>
                <a:lnTo>
                  <a:pt x="82" y="99"/>
                </a:lnTo>
                <a:lnTo>
                  <a:pt x="82" y="99"/>
                </a:lnTo>
                <a:lnTo>
                  <a:pt x="81" y="97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0" y="94"/>
                </a:lnTo>
                <a:lnTo>
                  <a:pt x="80" y="94"/>
                </a:lnTo>
                <a:lnTo>
                  <a:pt x="80" y="94"/>
                </a:lnTo>
                <a:lnTo>
                  <a:pt x="80" y="94"/>
                </a:lnTo>
                <a:lnTo>
                  <a:pt x="79" y="94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79" y="90"/>
                </a:lnTo>
                <a:lnTo>
                  <a:pt x="79" y="88"/>
                </a:lnTo>
                <a:lnTo>
                  <a:pt x="79" y="87"/>
                </a:lnTo>
                <a:lnTo>
                  <a:pt x="78" y="86"/>
                </a:lnTo>
                <a:lnTo>
                  <a:pt x="78" y="86"/>
                </a:lnTo>
                <a:lnTo>
                  <a:pt x="78" y="85"/>
                </a:lnTo>
                <a:lnTo>
                  <a:pt x="78" y="84"/>
                </a:lnTo>
                <a:lnTo>
                  <a:pt x="78" y="82"/>
                </a:lnTo>
                <a:lnTo>
                  <a:pt x="78" y="80"/>
                </a:lnTo>
                <a:lnTo>
                  <a:pt x="78" y="80"/>
                </a:lnTo>
                <a:lnTo>
                  <a:pt x="79" y="80"/>
                </a:lnTo>
                <a:lnTo>
                  <a:pt x="80" y="81"/>
                </a:lnTo>
                <a:lnTo>
                  <a:pt x="81" y="82"/>
                </a:lnTo>
                <a:lnTo>
                  <a:pt x="82" y="82"/>
                </a:lnTo>
                <a:lnTo>
                  <a:pt x="82" y="82"/>
                </a:lnTo>
                <a:lnTo>
                  <a:pt x="82" y="82"/>
                </a:lnTo>
                <a:lnTo>
                  <a:pt x="83" y="81"/>
                </a:lnTo>
                <a:lnTo>
                  <a:pt x="83" y="80"/>
                </a:lnTo>
                <a:lnTo>
                  <a:pt x="84" y="79"/>
                </a:lnTo>
                <a:lnTo>
                  <a:pt x="84" y="78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5" y="72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7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3"/>
                </a:lnTo>
                <a:lnTo>
                  <a:pt x="85" y="62"/>
                </a:lnTo>
                <a:lnTo>
                  <a:pt x="85" y="61"/>
                </a:lnTo>
                <a:lnTo>
                  <a:pt x="85" y="61"/>
                </a:lnTo>
                <a:lnTo>
                  <a:pt x="85" y="61"/>
                </a:lnTo>
                <a:lnTo>
                  <a:pt x="85" y="60"/>
                </a:lnTo>
                <a:lnTo>
                  <a:pt x="85" y="60"/>
                </a:lnTo>
                <a:lnTo>
                  <a:pt x="85" y="59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5" y="57"/>
                </a:lnTo>
                <a:lnTo>
                  <a:pt x="85" y="56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5"/>
                </a:lnTo>
                <a:lnTo>
                  <a:pt x="84" y="54"/>
                </a:lnTo>
                <a:lnTo>
                  <a:pt x="84" y="53"/>
                </a:lnTo>
                <a:lnTo>
                  <a:pt x="83" y="52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49"/>
                </a:lnTo>
                <a:lnTo>
                  <a:pt x="80" y="47"/>
                </a:lnTo>
                <a:lnTo>
                  <a:pt x="79" y="46"/>
                </a:lnTo>
                <a:lnTo>
                  <a:pt x="79" y="45"/>
                </a:lnTo>
                <a:lnTo>
                  <a:pt x="78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3"/>
                </a:lnTo>
                <a:lnTo>
                  <a:pt x="77" y="42"/>
                </a:lnTo>
                <a:lnTo>
                  <a:pt x="77" y="42"/>
                </a:lnTo>
                <a:lnTo>
                  <a:pt x="77" y="41"/>
                </a:lnTo>
                <a:lnTo>
                  <a:pt x="77" y="41"/>
                </a:lnTo>
                <a:lnTo>
                  <a:pt x="77" y="41"/>
                </a:lnTo>
                <a:lnTo>
                  <a:pt x="77" y="40"/>
                </a:lnTo>
                <a:lnTo>
                  <a:pt x="76" y="39"/>
                </a:lnTo>
                <a:lnTo>
                  <a:pt x="75" y="39"/>
                </a:lnTo>
                <a:lnTo>
                  <a:pt x="75" y="38"/>
                </a:lnTo>
                <a:lnTo>
                  <a:pt x="75" y="37"/>
                </a:ln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5"/>
                </a:lnTo>
                <a:lnTo>
                  <a:pt x="73" y="34"/>
                </a:lnTo>
                <a:lnTo>
                  <a:pt x="72" y="33"/>
                </a:lnTo>
                <a:lnTo>
                  <a:pt x="72" y="33"/>
                </a:lnTo>
                <a:lnTo>
                  <a:pt x="72" y="33"/>
                </a:lnTo>
                <a:lnTo>
                  <a:pt x="72" y="33"/>
                </a:lnTo>
                <a:lnTo>
                  <a:pt x="72" y="32"/>
                </a:lnTo>
                <a:lnTo>
                  <a:pt x="71" y="32"/>
                </a:lnTo>
                <a:lnTo>
                  <a:pt x="71" y="32"/>
                </a:lnTo>
                <a:lnTo>
                  <a:pt x="70" y="31"/>
                </a:lnTo>
                <a:lnTo>
                  <a:pt x="69" y="31"/>
                </a:lnTo>
                <a:lnTo>
                  <a:pt x="69" y="31"/>
                </a:lnTo>
                <a:lnTo>
                  <a:pt x="68" y="29"/>
                </a:lnTo>
                <a:lnTo>
                  <a:pt x="68" y="29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6" y="27"/>
                </a:lnTo>
                <a:lnTo>
                  <a:pt x="66" y="25"/>
                </a:lnTo>
                <a:lnTo>
                  <a:pt x="66" y="24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5" y="22"/>
                </a:lnTo>
                <a:lnTo>
                  <a:pt x="65" y="22"/>
                </a:lnTo>
                <a:lnTo>
                  <a:pt x="65" y="22"/>
                </a:lnTo>
                <a:lnTo>
                  <a:pt x="65" y="22"/>
                </a:lnTo>
                <a:lnTo>
                  <a:pt x="65" y="21"/>
                </a:lnTo>
                <a:lnTo>
                  <a:pt x="65" y="21"/>
                </a:lnTo>
                <a:lnTo>
                  <a:pt x="64" y="21"/>
                </a:lnTo>
                <a:lnTo>
                  <a:pt x="64" y="21"/>
                </a:lnTo>
                <a:lnTo>
                  <a:pt x="64" y="20"/>
                </a:lnTo>
                <a:lnTo>
                  <a:pt x="62" y="19"/>
                </a:lnTo>
                <a:lnTo>
                  <a:pt x="62" y="19"/>
                </a:lnTo>
                <a:lnTo>
                  <a:pt x="61" y="19"/>
                </a:lnTo>
                <a:lnTo>
                  <a:pt x="60" y="18"/>
                </a:lnTo>
                <a:lnTo>
                  <a:pt x="60" y="17"/>
                </a:lnTo>
                <a:lnTo>
                  <a:pt x="59" y="16"/>
                </a:lnTo>
                <a:lnTo>
                  <a:pt x="58" y="16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3" y="13"/>
                </a:lnTo>
                <a:lnTo>
                  <a:pt x="53" y="13"/>
                </a:lnTo>
                <a:lnTo>
                  <a:pt x="53" y="13"/>
                </a:lnTo>
                <a:lnTo>
                  <a:pt x="53" y="12"/>
                </a:lnTo>
                <a:lnTo>
                  <a:pt x="53" y="12"/>
                </a:lnTo>
                <a:lnTo>
                  <a:pt x="52" y="12"/>
                </a:lnTo>
                <a:lnTo>
                  <a:pt x="52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9" y="9"/>
                </a:lnTo>
                <a:lnTo>
                  <a:pt x="48" y="9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7"/>
                </a:lnTo>
                <a:lnTo>
                  <a:pt x="46" y="7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4" y="6"/>
                </a:lnTo>
                <a:lnTo>
                  <a:pt x="45" y="6"/>
                </a:lnTo>
                <a:lnTo>
                  <a:pt x="46" y="6"/>
                </a:lnTo>
                <a:lnTo>
                  <a:pt x="46" y="6"/>
                </a:lnTo>
                <a:lnTo>
                  <a:pt x="50" y="5"/>
                </a:lnTo>
                <a:lnTo>
                  <a:pt x="51" y="5"/>
                </a:lnTo>
                <a:lnTo>
                  <a:pt x="52" y="5"/>
                </a:lnTo>
                <a:lnTo>
                  <a:pt x="52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8" y="5"/>
                </a:lnTo>
                <a:lnTo>
                  <a:pt x="58" y="5"/>
                </a:lnTo>
                <a:lnTo>
                  <a:pt x="61" y="5"/>
                </a:lnTo>
                <a:lnTo>
                  <a:pt x="61" y="5"/>
                </a:lnTo>
                <a:lnTo>
                  <a:pt x="63" y="4"/>
                </a:lnTo>
                <a:lnTo>
                  <a:pt x="65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9" y="4"/>
                </a:lnTo>
                <a:lnTo>
                  <a:pt x="71" y="4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7" y="4"/>
                </a:lnTo>
                <a:lnTo>
                  <a:pt x="78" y="3"/>
                </a:lnTo>
                <a:lnTo>
                  <a:pt x="78" y="3"/>
                </a:lnTo>
                <a:lnTo>
                  <a:pt x="79" y="3"/>
                </a:lnTo>
                <a:lnTo>
                  <a:pt x="81" y="3"/>
                </a:lnTo>
                <a:lnTo>
                  <a:pt x="82" y="3"/>
                </a:lnTo>
                <a:lnTo>
                  <a:pt x="82" y="3"/>
                </a:lnTo>
                <a:lnTo>
                  <a:pt x="84" y="3"/>
                </a:lnTo>
                <a:lnTo>
                  <a:pt x="85" y="2"/>
                </a:lnTo>
                <a:lnTo>
                  <a:pt x="88" y="2"/>
                </a:lnTo>
                <a:lnTo>
                  <a:pt x="89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9" y="1"/>
                </a:lnTo>
                <a:lnTo>
                  <a:pt x="99" y="1"/>
                </a:lnTo>
                <a:lnTo>
                  <a:pt x="102" y="1"/>
                </a:lnTo>
                <a:lnTo>
                  <a:pt x="104" y="1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8" y="1"/>
                </a:lnTo>
                <a:lnTo>
                  <a:pt x="110" y="0"/>
                </a:lnTo>
                <a:lnTo>
                  <a:pt x="111" y="0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2"/>
                </a:lnTo>
                <a:lnTo>
                  <a:pt x="128" y="2"/>
                </a:lnTo>
                <a:lnTo>
                  <a:pt x="129" y="4"/>
                </a:lnTo>
                <a:lnTo>
                  <a:pt x="130" y="4"/>
                </a:lnTo>
                <a:lnTo>
                  <a:pt x="130" y="4"/>
                </a:lnTo>
                <a:lnTo>
                  <a:pt x="130" y="4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  <a:lnTo>
                  <a:pt x="131" y="4"/>
                </a:lnTo>
                <a:lnTo>
                  <a:pt x="132" y="5"/>
                </a:lnTo>
                <a:lnTo>
                  <a:pt x="133" y="5"/>
                </a:lnTo>
                <a:lnTo>
                  <a:pt x="133" y="5"/>
                </a:lnTo>
                <a:lnTo>
                  <a:pt x="134" y="5"/>
                </a:lnTo>
                <a:lnTo>
                  <a:pt x="135" y="5"/>
                </a:lnTo>
                <a:lnTo>
                  <a:pt x="136" y="6"/>
                </a:lnTo>
                <a:lnTo>
                  <a:pt x="137" y="7"/>
                </a:lnTo>
                <a:lnTo>
                  <a:pt x="137" y="7"/>
                </a:lnTo>
                <a:lnTo>
                  <a:pt x="139" y="8"/>
                </a:lnTo>
                <a:lnTo>
                  <a:pt x="140" y="8"/>
                </a:lnTo>
                <a:lnTo>
                  <a:pt x="141" y="8"/>
                </a:lnTo>
                <a:lnTo>
                  <a:pt x="141" y="8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7"/>
                </a:lnTo>
                <a:lnTo>
                  <a:pt x="142" y="7"/>
                </a:lnTo>
                <a:lnTo>
                  <a:pt x="142" y="7"/>
                </a:lnTo>
                <a:lnTo>
                  <a:pt x="143" y="6"/>
                </a:lnTo>
                <a:lnTo>
                  <a:pt x="143" y="5"/>
                </a:lnTo>
                <a:lnTo>
                  <a:pt x="143" y="5"/>
                </a:lnTo>
                <a:lnTo>
                  <a:pt x="143" y="5"/>
                </a:lnTo>
                <a:lnTo>
                  <a:pt x="143" y="4"/>
                </a:lnTo>
                <a:lnTo>
                  <a:pt x="143" y="4"/>
                </a:lnTo>
                <a:lnTo>
                  <a:pt x="143" y="3"/>
                </a:lnTo>
                <a:lnTo>
                  <a:pt x="143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4" y="2"/>
                </a:lnTo>
                <a:lnTo>
                  <a:pt x="145" y="2"/>
                </a:lnTo>
                <a:lnTo>
                  <a:pt x="145" y="2"/>
                </a:lnTo>
                <a:lnTo>
                  <a:pt x="145" y="2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3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5" y="4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6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7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5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8" y="6"/>
                </a:lnTo>
                <a:lnTo>
                  <a:pt x="149" y="6"/>
                </a:lnTo>
                <a:lnTo>
                  <a:pt x="149" y="6"/>
                </a:lnTo>
                <a:lnTo>
                  <a:pt x="149" y="6"/>
                </a:lnTo>
                <a:lnTo>
                  <a:pt x="149" y="6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0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1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2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7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3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4" y="8"/>
                </a:lnTo>
                <a:lnTo>
                  <a:pt x="154" y="7"/>
                </a:lnTo>
                <a:lnTo>
                  <a:pt x="154" y="7"/>
                </a:lnTo>
                <a:lnTo>
                  <a:pt x="154" y="7"/>
                </a:lnTo>
                <a:lnTo>
                  <a:pt x="154" y="7"/>
                </a:lnTo>
                <a:lnTo>
                  <a:pt x="155" y="7"/>
                </a:lnTo>
                <a:lnTo>
                  <a:pt x="155" y="7"/>
                </a:lnTo>
                <a:lnTo>
                  <a:pt x="155" y="7"/>
                </a:lnTo>
                <a:lnTo>
                  <a:pt x="155" y="7"/>
                </a:lnTo>
                <a:lnTo>
                  <a:pt x="155" y="8"/>
                </a:lnTo>
                <a:lnTo>
                  <a:pt x="155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8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6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9"/>
                </a:lnTo>
                <a:lnTo>
                  <a:pt x="157" y="10"/>
                </a:lnTo>
                <a:lnTo>
                  <a:pt x="158" y="10"/>
                </a:lnTo>
                <a:lnTo>
                  <a:pt x="158" y="10"/>
                </a:lnTo>
                <a:lnTo>
                  <a:pt x="158" y="10"/>
                </a:lnTo>
                <a:lnTo>
                  <a:pt x="159" y="10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10"/>
                </a:lnTo>
                <a:lnTo>
                  <a:pt x="159" y="10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59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0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1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3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5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8"/>
                </a:lnTo>
                <a:lnTo>
                  <a:pt x="166" y="7"/>
                </a:lnTo>
                <a:lnTo>
                  <a:pt x="166" y="7"/>
                </a:lnTo>
                <a:lnTo>
                  <a:pt x="166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7" y="6"/>
                </a:lnTo>
                <a:lnTo>
                  <a:pt x="168" y="7"/>
                </a:lnTo>
                <a:lnTo>
                  <a:pt x="168" y="7"/>
                </a:lnTo>
                <a:lnTo>
                  <a:pt x="168" y="7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7"/>
                </a:lnTo>
                <a:lnTo>
                  <a:pt x="168" y="8"/>
                </a:lnTo>
                <a:lnTo>
                  <a:pt x="168" y="8"/>
                </a:lnTo>
                <a:lnTo>
                  <a:pt x="167" y="8"/>
                </a:lnTo>
                <a:lnTo>
                  <a:pt x="167" y="9"/>
                </a:lnTo>
                <a:lnTo>
                  <a:pt x="167" y="10"/>
                </a:lnTo>
                <a:lnTo>
                  <a:pt x="167" y="11"/>
                </a:lnTo>
                <a:lnTo>
                  <a:pt x="167" y="11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8"/>
                </a:lnTo>
                <a:lnTo>
                  <a:pt x="166" y="19"/>
                </a:lnTo>
                <a:lnTo>
                  <a:pt x="166" y="19"/>
                </a:lnTo>
                <a:lnTo>
                  <a:pt x="166" y="19"/>
                </a:lnTo>
                <a:lnTo>
                  <a:pt x="166" y="20"/>
                </a:lnTo>
                <a:lnTo>
                  <a:pt x="166" y="20"/>
                </a:lnTo>
                <a:lnTo>
                  <a:pt x="166" y="22"/>
                </a:lnTo>
                <a:lnTo>
                  <a:pt x="166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2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5" y="24"/>
                </a:lnTo>
                <a:lnTo>
                  <a:pt x="164" y="26"/>
                </a:lnTo>
                <a:lnTo>
                  <a:pt x="164" y="26"/>
                </a:lnTo>
                <a:lnTo>
                  <a:pt x="163" y="28"/>
                </a:lnTo>
                <a:lnTo>
                  <a:pt x="163" y="28"/>
                </a:lnTo>
                <a:lnTo>
                  <a:pt x="163" y="28"/>
                </a:lnTo>
                <a:lnTo>
                  <a:pt x="163" y="29"/>
                </a:lnTo>
                <a:lnTo>
                  <a:pt x="163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1"/>
                </a:lnTo>
                <a:lnTo>
                  <a:pt x="162" y="31"/>
                </a:lnTo>
                <a:lnTo>
                  <a:pt x="162" y="31"/>
                </a:lnTo>
                <a:lnTo>
                  <a:pt x="161" y="32"/>
                </a:lnTo>
                <a:lnTo>
                  <a:pt x="160" y="32"/>
                </a:lnTo>
                <a:lnTo>
                  <a:pt x="160" y="33"/>
                </a:lnTo>
                <a:lnTo>
                  <a:pt x="160" y="33"/>
                </a:lnTo>
                <a:lnTo>
                  <a:pt x="159" y="34"/>
                </a:lnTo>
                <a:lnTo>
                  <a:pt x="159" y="35"/>
                </a:lnTo>
                <a:lnTo>
                  <a:pt x="159" y="35"/>
                </a:lnTo>
                <a:lnTo>
                  <a:pt x="159" y="35"/>
                </a:lnTo>
                <a:lnTo>
                  <a:pt x="159" y="35"/>
                </a:lnTo>
                <a:lnTo>
                  <a:pt x="159" y="36"/>
                </a:lnTo>
                <a:lnTo>
                  <a:pt x="159" y="37"/>
                </a:lnTo>
                <a:lnTo>
                  <a:pt x="160" y="38"/>
                </a:lnTo>
                <a:lnTo>
                  <a:pt x="160" y="38"/>
                </a:lnTo>
                <a:lnTo>
                  <a:pt x="160" y="38"/>
                </a:lnTo>
                <a:lnTo>
                  <a:pt x="160" y="39"/>
                </a:lnTo>
                <a:lnTo>
                  <a:pt x="160" y="39"/>
                </a:lnTo>
                <a:lnTo>
                  <a:pt x="161" y="39"/>
                </a:lnTo>
                <a:lnTo>
                  <a:pt x="161" y="40"/>
                </a:lnTo>
                <a:lnTo>
                  <a:pt x="161" y="41"/>
                </a:lnTo>
                <a:lnTo>
                  <a:pt x="161" y="41"/>
                </a:lnTo>
                <a:lnTo>
                  <a:pt x="162" y="41"/>
                </a:lnTo>
                <a:lnTo>
                  <a:pt x="162" y="42"/>
                </a:lnTo>
                <a:lnTo>
                  <a:pt x="162" y="42"/>
                </a:lnTo>
                <a:lnTo>
                  <a:pt x="162" y="43"/>
                </a:lnTo>
                <a:lnTo>
                  <a:pt x="163" y="43"/>
                </a:lnTo>
                <a:lnTo>
                  <a:pt x="163" y="44"/>
                </a:lnTo>
                <a:lnTo>
                  <a:pt x="163" y="44"/>
                </a:lnTo>
                <a:lnTo>
                  <a:pt x="164" y="45"/>
                </a:lnTo>
                <a:lnTo>
                  <a:pt x="164" y="46"/>
                </a:lnTo>
                <a:lnTo>
                  <a:pt x="164" y="46"/>
                </a:lnTo>
                <a:lnTo>
                  <a:pt x="165" y="46"/>
                </a:lnTo>
                <a:lnTo>
                  <a:pt x="165" y="47"/>
                </a:lnTo>
                <a:lnTo>
                  <a:pt x="166" y="48"/>
                </a:lnTo>
                <a:lnTo>
                  <a:pt x="166" y="48"/>
                </a:lnTo>
                <a:lnTo>
                  <a:pt x="166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49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7" y="50"/>
                </a:lnTo>
                <a:lnTo>
                  <a:pt x="168" y="50"/>
                </a:lnTo>
                <a:lnTo>
                  <a:pt x="168" y="51"/>
                </a:lnTo>
                <a:lnTo>
                  <a:pt x="168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70" y="54"/>
                </a:lnTo>
                <a:lnTo>
                  <a:pt x="170" y="54"/>
                </a:lnTo>
                <a:lnTo>
                  <a:pt x="170" y="55"/>
                </a:lnTo>
                <a:lnTo>
                  <a:pt x="170" y="55"/>
                </a:lnTo>
                <a:lnTo>
                  <a:pt x="171" y="55"/>
                </a:lnTo>
                <a:lnTo>
                  <a:pt x="171" y="55"/>
                </a:lnTo>
                <a:lnTo>
                  <a:pt x="172" y="56"/>
                </a:lnTo>
                <a:lnTo>
                  <a:pt x="172" y="56"/>
                </a:lnTo>
                <a:lnTo>
                  <a:pt x="173" y="56"/>
                </a:lnTo>
                <a:lnTo>
                  <a:pt x="173" y="56"/>
                </a:lnTo>
                <a:lnTo>
                  <a:pt x="173" y="57"/>
                </a:lnTo>
                <a:lnTo>
                  <a:pt x="174" y="59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5" y="62"/>
                </a:lnTo>
                <a:lnTo>
                  <a:pt x="176" y="65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7"/>
                </a:lnTo>
                <a:lnTo>
                  <a:pt x="177" y="68"/>
                </a:lnTo>
                <a:lnTo>
                  <a:pt x="178" y="69"/>
                </a:lnTo>
                <a:lnTo>
                  <a:pt x="178" y="69"/>
                </a:lnTo>
                <a:lnTo>
                  <a:pt x="179" y="71"/>
                </a:lnTo>
                <a:lnTo>
                  <a:pt x="180" y="72"/>
                </a:lnTo>
                <a:lnTo>
                  <a:pt x="180" y="73"/>
                </a:lnTo>
                <a:lnTo>
                  <a:pt x="180" y="74"/>
                </a:lnTo>
                <a:lnTo>
                  <a:pt x="181" y="74"/>
                </a:lnTo>
                <a:lnTo>
                  <a:pt x="181" y="75"/>
                </a:lnTo>
                <a:lnTo>
                  <a:pt x="181" y="75"/>
                </a:lnTo>
                <a:lnTo>
                  <a:pt x="181" y="76"/>
                </a:lnTo>
                <a:lnTo>
                  <a:pt x="182" y="76"/>
                </a:lnTo>
                <a:lnTo>
                  <a:pt x="182" y="77"/>
                </a:lnTo>
                <a:lnTo>
                  <a:pt x="183" y="77"/>
                </a:lnTo>
                <a:lnTo>
                  <a:pt x="183" y="79"/>
                </a:lnTo>
                <a:lnTo>
                  <a:pt x="183" y="79"/>
                </a:lnTo>
                <a:lnTo>
                  <a:pt x="184" y="80"/>
                </a:lnTo>
                <a:lnTo>
                  <a:pt x="185" y="81"/>
                </a:lnTo>
                <a:lnTo>
                  <a:pt x="185" y="82"/>
                </a:lnTo>
                <a:lnTo>
                  <a:pt x="185" y="82"/>
                </a:lnTo>
                <a:lnTo>
                  <a:pt x="186" y="83"/>
                </a:lnTo>
                <a:lnTo>
                  <a:pt x="187" y="85"/>
                </a:lnTo>
                <a:lnTo>
                  <a:pt x="187" y="85"/>
                </a:lnTo>
                <a:lnTo>
                  <a:pt x="187" y="86"/>
                </a:lnTo>
                <a:lnTo>
                  <a:pt x="188" y="86"/>
                </a:lnTo>
                <a:lnTo>
                  <a:pt x="188" y="87"/>
                </a:lnTo>
                <a:lnTo>
                  <a:pt x="188" y="87"/>
                </a:lnTo>
                <a:lnTo>
                  <a:pt x="188" y="88"/>
                </a:lnTo>
                <a:lnTo>
                  <a:pt x="190" y="89"/>
                </a:lnTo>
                <a:lnTo>
                  <a:pt x="190" y="90"/>
                </a:lnTo>
                <a:lnTo>
                  <a:pt x="191" y="91"/>
                </a:lnTo>
                <a:lnTo>
                  <a:pt x="191" y="93"/>
                </a:lnTo>
                <a:lnTo>
                  <a:pt x="191" y="93"/>
                </a:lnTo>
                <a:lnTo>
                  <a:pt x="192" y="93"/>
                </a:lnTo>
                <a:lnTo>
                  <a:pt x="193" y="94"/>
                </a:lnTo>
                <a:lnTo>
                  <a:pt x="194" y="97"/>
                </a:lnTo>
                <a:lnTo>
                  <a:pt x="194" y="97"/>
                </a:lnTo>
                <a:lnTo>
                  <a:pt x="195" y="98"/>
                </a:lnTo>
                <a:lnTo>
                  <a:pt x="195" y="99"/>
                </a:lnTo>
                <a:lnTo>
                  <a:pt x="195" y="99"/>
                </a:lnTo>
                <a:lnTo>
                  <a:pt x="195" y="99"/>
                </a:lnTo>
                <a:lnTo>
                  <a:pt x="196" y="100"/>
                </a:lnTo>
                <a:lnTo>
                  <a:pt x="196" y="100"/>
                </a:lnTo>
                <a:lnTo>
                  <a:pt x="197" y="102"/>
                </a:lnTo>
                <a:lnTo>
                  <a:pt x="198" y="102"/>
                </a:lnTo>
                <a:lnTo>
                  <a:pt x="198" y="103"/>
                </a:lnTo>
                <a:lnTo>
                  <a:pt x="200" y="104"/>
                </a:lnTo>
                <a:lnTo>
                  <a:pt x="200" y="105"/>
                </a:lnTo>
                <a:lnTo>
                  <a:pt x="200" y="106"/>
                </a:lnTo>
                <a:lnTo>
                  <a:pt x="200" y="106"/>
                </a:lnTo>
                <a:lnTo>
                  <a:pt x="201" y="107"/>
                </a:lnTo>
                <a:lnTo>
                  <a:pt x="202" y="108"/>
                </a:lnTo>
                <a:lnTo>
                  <a:pt x="202" y="108"/>
                </a:lnTo>
                <a:lnTo>
                  <a:pt x="203" y="108"/>
                </a:lnTo>
                <a:lnTo>
                  <a:pt x="204" y="111"/>
                </a:lnTo>
                <a:lnTo>
                  <a:pt x="204" y="111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5" y="113"/>
                </a:lnTo>
                <a:lnTo>
                  <a:pt x="206" y="114"/>
                </a:lnTo>
                <a:lnTo>
                  <a:pt x="207" y="115"/>
                </a:lnTo>
                <a:lnTo>
                  <a:pt x="207" y="116"/>
                </a:lnTo>
                <a:lnTo>
                  <a:pt x="208" y="116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8" y="117"/>
                </a:lnTo>
                <a:lnTo>
                  <a:pt x="209" y="118"/>
                </a:lnTo>
                <a:lnTo>
                  <a:pt x="210" y="119"/>
                </a:lnTo>
                <a:lnTo>
                  <a:pt x="210" y="119"/>
                </a:lnTo>
                <a:lnTo>
                  <a:pt x="210" y="120"/>
                </a:lnTo>
                <a:lnTo>
                  <a:pt x="210" y="120"/>
                </a:lnTo>
                <a:lnTo>
                  <a:pt x="211" y="121"/>
                </a:lnTo>
                <a:lnTo>
                  <a:pt x="211" y="122"/>
                </a:lnTo>
                <a:lnTo>
                  <a:pt x="212" y="123"/>
                </a:lnTo>
                <a:lnTo>
                  <a:pt x="212" y="123"/>
                </a:lnTo>
                <a:lnTo>
                  <a:pt x="212" y="124"/>
                </a:lnTo>
                <a:lnTo>
                  <a:pt x="213" y="124"/>
                </a:lnTo>
                <a:lnTo>
                  <a:pt x="213" y="124"/>
                </a:lnTo>
                <a:lnTo>
                  <a:pt x="213" y="125"/>
                </a:lnTo>
                <a:lnTo>
                  <a:pt x="213" y="125"/>
                </a:lnTo>
                <a:lnTo>
                  <a:pt x="214" y="125"/>
                </a:lnTo>
                <a:lnTo>
                  <a:pt x="214" y="126"/>
                </a:lnTo>
                <a:lnTo>
                  <a:pt x="215" y="127"/>
                </a:lnTo>
                <a:lnTo>
                  <a:pt x="215" y="127"/>
                </a:lnTo>
                <a:lnTo>
                  <a:pt x="217" y="129"/>
                </a:lnTo>
                <a:lnTo>
                  <a:pt x="217" y="130"/>
                </a:lnTo>
                <a:lnTo>
                  <a:pt x="217" y="130"/>
                </a:lnTo>
                <a:lnTo>
                  <a:pt x="217" y="130"/>
                </a:lnTo>
                <a:lnTo>
                  <a:pt x="218" y="130"/>
                </a:lnTo>
                <a:lnTo>
                  <a:pt x="218" y="130"/>
                </a:lnTo>
                <a:lnTo>
                  <a:pt x="218" y="130"/>
                </a:lnTo>
                <a:lnTo>
                  <a:pt x="218" y="131"/>
                </a:lnTo>
                <a:lnTo>
                  <a:pt x="218" y="131"/>
                </a:lnTo>
                <a:lnTo>
                  <a:pt x="219" y="131"/>
                </a:lnTo>
                <a:lnTo>
                  <a:pt x="219" y="131"/>
                </a:lnTo>
                <a:lnTo>
                  <a:pt x="219" y="131"/>
                </a:lnTo>
                <a:lnTo>
                  <a:pt x="219" y="131"/>
                </a:lnTo>
                <a:lnTo>
                  <a:pt x="220" y="131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2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3" y="133"/>
                </a:lnTo>
                <a:lnTo>
                  <a:pt x="224" y="133"/>
                </a:lnTo>
                <a:lnTo>
                  <a:pt x="224" y="133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4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4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5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7" y="139"/>
                </a:lnTo>
                <a:lnTo>
                  <a:pt x="228" y="138"/>
                </a:lnTo>
                <a:lnTo>
                  <a:pt x="228" y="138"/>
                </a:lnTo>
                <a:lnTo>
                  <a:pt x="229" y="138"/>
                </a:lnTo>
                <a:lnTo>
                  <a:pt x="229" y="138"/>
                </a:lnTo>
                <a:lnTo>
                  <a:pt x="230" y="138"/>
                </a:lnTo>
                <a:lnTo>
                  <a:pt x="231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38"/>
                </a:lnTo>
                <a:lnTo>
                  <a:pt x="234" y="138"/>
                </a:lnTo>
                <a:lnTo>
                  <a:pt x="235" y="138"/>
                </a:lnTo>
                <a:lnTo>
                  <a:pt x="235" y="137"/>
                </a:lnTo>
                <a:lnTo>
                  <a:pt x="235" y="138"/>
                </a:lnTo>
                <a:lnTo>
                  <a:pt x="235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6" y="138"/>
                </a:lnTo>
                <a:lnTo>
                  <a:pt x="237" y="138"/>
                </a:lnTo>
                <a:lnTo>
                  <a:pt x="237" y="138"/>
                </a:lnTo>
                <a:lnTo>
                  <a:pt x="237" y="138"/>
                </a:lnTo>
                <a:lnTo>
                  <a:pt x="237" y="139"/>
                </a:lnTo>
                <a:lnTo>
                  <a:pt x="237" y="139"/>
                </a:lnTo>
                <a:lnTo>
                  <a:pt x="237" y="139"/>
                </a:lnTo>
                <a:lnTo>
                  <a:pt x="237" y="139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1" y="140"/>
                </a:lnTo>
                <a:lnTo>
                  <a:pt x="241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0"/>
                </a:lnTo>
                <a:lnTo>
                  <a:pt x="242" y="141"/>
                </a:lnTo>
                <a:lnTo>
                  <a:pt x="242" y="141"/>
                </a:lnTo>
                <a:lnTo>
                  <a:pt x="242" y="141"/>
                </a:lnTo>
                <a:lnTo>
                  <a:pt x="243" y="141"/>
                </a:lnTo>
                <a:lnTo>
                  <a:pt x="243" y="141"/>
                </a:lnTo>
                <a:lnTo>
                  <a:pt x="243" y="141"/>
                </a:lnTo>
                <a:lnTo>
                  <a:pt x="243" y="141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2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3"/>
                </a:lnTo>
                <a:lnTo>
                  <a:pt x="244" y="144"/>
                </a:lnTo>
                <a:lnTo>
                  <a:pt x="244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4"/>
                </a:lnTo>
                <a:lnTo>
                  <a:pt x="245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5"/>
                </a:lnTo>
                <a:lnTo>
                  <a:pt x="246" y="146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7"/>
                </a:lnTo>
                <a:lnTo>
                  <a:pt x="246" y="147"/>
                </a:lnTo>
                <a:lnTo>
                  <a:pt x="245" y="147"/>
                </a:lnTo>
                <a:lnTo>
                  <a:pt x="245" y="147"/>
                </a:lnTo>
                <a:lnTo>
                  <a:pt x="244" y="147"/>
                </a:lnTo>
                <a:lnTo>
                  <a:pt x="244" y="147"/>
                </a:lnTo>
                <a:lnTo>
                  <a:pt x="244" y="147"/>
                </a:lnTo>
                <a:lnTo>
                  <a:pt x="244" y="147"/>
                </a:lnTo>
                <a:lnTo>
                  <a:pt x="243" y="147"/>
                </a:lnTo>
                <a:lnTo>
                  <a:pt x="243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7"/>
                </a:lnTo>
                <a:lnTo>
                  <a:pt x="242" y="146"/>
                </a:lnTo>
                <a:lnTo>
                  <a:pt x="242" y="146"/>
                </a:lnTo>
                <a:lnTo>
                  <a:pt x="242" y="146"/>
                </a:lnTo>
                <a:lnTo>
                  <a:pt x="242" y="146"/>
                </a:lnTo>
                <a:lnTo>
                  <a:pt x="241" y="146"/>
                </a:lnTo>
                <a:lnTo>
                  <a:pt x="241" y="146"/>
                </a:lnTo>
                <a:lnTo>
                  <a:pt x="241" y="145"/>
                </a:lnTo>
                <a:lnTo>
                  <a:pt x="241" y="145"/>
                </a:lnTo>
                <a:lnTo>
                  <a:pt x="241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40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5"/>
                </a:lnTo>
                <a:lnTo>
                  <a:pt x="238" y="145"/>
                </a:lnTo>
                <a:lnTo>
                  <a:pt x="238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7"/>
                </a:lnTo>
                <a:lnTo>
                  <a:pt x="237" y="147"/>
                </a:lnTo>
                <a:lnTo>
                  <a:pt x="237" y="147"/>
                </a:lnTo>
                <a:lnTo>
                  <a:pt x="237" y="148"/>
                </a:lnTo>
                <a:lnTo>
                  <a:pt x="237" y="148"/>
                </a:lnTo>
                <a:lnTo>
                  <a:pt x="237" y="149"/>
                </a:lnTo>
                <a:lnTo>
                  <a:pt x="237" y="149"/>
                </a:lnTo>
                <a:lnTo>
                  <a:pt x="237" y="151"/>
                </a:lnTo>
                <a:lnTo>
                  <a:pt x="237" y="151"/>
                </a:lnTo>
                <a:lnTo>
                  <a:pt x="237" y="152"/>
                </a:lnTo>
                <a:lnTo>
                  <a:pt x="237" y="152"/>
                </a:lnTo>
                <a:lnTo>
                  <a:pt x="237" y="152"/>
                </a:lnTo>
                <a:lnTo>
                  <a:pt x="237" y="154"/>
                </a:lnTo>
                <a:lnTo>
                  <a:pt x="237" y="154"/>
                </a:lnTo>
                <a:lnTo>
                  <a:pt x="237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7"/>
                </a:lnTo>
                <a:lnTo>
                  <a:pt x="235" y="158"/>
                </a:lnTo>
                <a:lnTo>
                  <a:pt x="235" y="159"/>
                </a:lnTo>
                <a:lnTo>
                  <a:pt x="235" y="159"/>
                </a:lnTo>
                <a:lnTo>
                  <a:pt x="235" y="159"/>
                </a:lnTo>
                <a:lnTo>
                  <a:pt x="235" y="159"/>
                </a:lnTo>
                <a:lnTo>
                  <a:pt x="235" y="161"/>
                </a:lnTo>
                <a:lnTo>
                  <a:pt x="235" y="162"/>
                </a:lnTo>
                <a:lnTo>
                  <a:pt x="235" y="162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6" y="165"/>
                </a:lnTo>
                <a:lnTo>
                  <a:pt x="237" y="166"/>
                </a:lnTo>
                <a:lnTo>
                  <a:pt x="239" y="167"/>
                </a:lnTo>
                <a:lnTo>
                  <a:pt x="240" y="168"/>
                </a:lnTo>
                <a:lnTo>
                  <a:pt x="242" y="169"/>
                </a:lnTo>
                <a:lnTo>
                  <a:pt x="244" y="170"/>
                </a:lnTo>
                <a:lnTo>
                  <a:pt x="244" y="170"/>
                </a:lnTo>
                <a:lnTo>
                  <a:pt x="244" y="171"/>
                </a:lnTo>
                <a:lnTo>
                  <a:pt x="245" y="171"/>
                </a:lnTo>
                <a:lnTo>
                  <a:pt x="245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1"/>
                </a:lnTo>
                <a:lnTo>
                  <a:pt x="247" y="171"/>
                </a:lnTo>
                <a:lnTo>
                  <a:pt x="247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9" y="171"/>
                </a:lnTo>
                <a:lnTo>
                  <a:pt x="249" y="171"/>
                </a:lnTo>
                <a:lnTo>
                  <a:pt x="249" y="171"/>
                </a:lnTo>
                <a:lnTo>
                  <a:pt x="249" y="172"/>
                </a:lnTo>
                <a:lnTo>
                  <a:pt x="249" y="172"/>
                </a:lnTo>
                <a:lnTo>
                  <a:pt x="249" y="172"/>
                </a:lnTo>
                <a:lnTo>
                  <a:pt x="249" y="172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3"/>
                </a:lnTo>
                <a:lnTo>
                  <a:pt x="249" y="174"/>
                </a:lnTo>
                <a:lnTo>
                  <a:pt x="250" y="175"/>
                </a:lnTo>
                <a:lnTo>
                  <a:pt x="251" y="175"/>
                </a:lnTo>
                <a:lnTo>
                  <a:pt x="251" y="175"/>
                </a:lnTo>
                <a:lnTo>
                  <a:pt x="251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6"/>
                </a:lnTo>
                <a:lnTo>
                  <a:pt x="252" y="177"/>
                </a:lnTo>
                <a:lnTo>
                  <a:pt x="253" y="177"/>
                </a:lnTo>
                <a:lnTo>
                  <a:pt x="253" y="177"/>
                </a:lnTo>
                <a:lnTo>
                  <a:pt x="253" y="177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3" y="178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79"/>
                </a:lnTo>
                <a:lnTo>
                  <a:pt x="254" y="180"/>
                </a:lnTo>
                <a:lnTo>
                  <a:pt x="254" y="180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4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6" y="181"/>
                </a:lnTo>
                <a:lnTo>
                  <a:pt x="256" y="181"/>
                </a:lnTo>
                <a:lnTo>
                  <a:pt x="256" y="181"/>
                </a:lnTo>
                <a:lnTo>
                  <a:pt x="256" y="181"/>
                </a:lnTo>
                <a:lnTo>
                  <a:pt x="257" y="181"/>
                </a:lnTo>
                <a:lnTo>
                  <a:pt x="257" y="180"/>
                </a:lnTo>
                <a:lnTo>
                  <a:pt x="257" y="180"/>
                </a:lnTo>
                <a:lnTo>
                  <a:pt x="257" y="180"/>
                </a:lnTo>
                <a:lnTo>
                  <a:pt x="258" y="180"/>
                </a:lnTo>
                <a:lnTo>
                  <a:pt x="258" y="179"/>
                </a:lnTo>
                <a:lnTo>
                  <a:pt x="258" y="179"/>
                </a:lnTo>
                <a:lnTo>
                  <a:pt x="258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59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1" y="179"/>
                </a:lnTo>
                <a:lnTo>
                  <a:pt x="261" y="179"/>
                </a:lnTo>
                <a:lnTo>
                  <a:pt x="261" y="181"/>
                </a:lnTo>
                <a:lnTo>
                  <a:pt x="261" y="181"/>
                </a:lnTo>
                <a:lnTo>
                  <a:pt x="262" y="182"/>
                </a:lnTo>
                <a:lnTo>
                  <a:pt x="262" y="183"/>
                </a:lnTo>
                <a:lnTo>
                  <a:pt x="263" y="185"/>
                </a:lnTo>
                <a:lnTo>
                  <a:pt x="263" y="186"/>
                </a:lnTo>
                <a:lnTo>
                  <a:pt x="264" y="187"/>
                </a:lnTo>
                <a:lnTo>
                  <a:pt x="264" y="188"/>
                </a:lnTo>
                <a:lnTo>
                  <a:pt x="265" y="189"/>
                </a:lnTo>
                <a:lnTo>
                  <a:pt x="265" y="189"/>
                </a:lnTo>
                <a:lnTo>
                  <a:pt x="265" y="189"/>
                </a:lnTo>
                <a:lnTo>
                  <a:pt x="265" y="189"/>
                </a:lnTo>
                <a:lnTo>
                  <a:pt x="265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1"/>
                </a:lnTo>
                <a:lnTo>
                  <a:pt x="272" y="206"/>
                </a:lnTo>
                <a:lnTo>
                  <a:pt x="273" y="210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lnTo>
                  <a:pt x="274" y="211"/>
                </a:lnTo>
                <a:lnTo>
                  <a:pt x="274" y="212"/>
                </a:lnTo>
                <a:lnTo>
                  <a:pt x="274" y="212"/>
                </a:lnTo>
                <a:lnTo>
                  <a:pt x="275" y="212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3"/>
                </a:lnTo>
                <a:lnTo>
                  <a:pt x="275" y="214"/>
                </a:lnTo>
                <a:lnTo>
                  <a:pt x="275" y="214"/>
                </a:lnTo>
                <a:lnTo>
                  <a:pt x="275" y="214"/>
                </a:lnTo>
                <a:lnTo>
                  <a:pt x="275" y="214"/>
                </a:lnTo>
                <a:lnTo>
                  <a:pt x="274" y="214"/>
                </a:lnTo>
                <a:lnTo>
                  <a:pt x="274" y="214"/>
                </a:lnTo>
                <a:lnTo>
                  <a:pt x="272" y="215"/>
                </a:lnTo>
                <a:lnTo>
                  <a:pt x="271" y="216"/>
                </a:lnTo>
                <a:lnTo>
                  <a:pt x="270" y="216"/>
                </a:lnTo>
                <a:lnTo>
                  <a:pt x="270" y="217"/>
                </a:ln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66" y="219"/>
                </a:lnTo>
                <a:lnTo>
                  <a:pt x="266" y="219"/>
                </a:lnTo>
                <a:lnTo>
                  <a:pt x="265" y="220"/>
                </a:lnTo>
                <a:lnTo>
                  <a:pt x="265" y="220"/>
                </a:lnTo>
                <a:lnTo>
                  <a:pt x="265" y="220"/>
                </a:lnTo>
                <a:lnTo>
                  <a:pt x="265" y="222"/>
                </a:lnTo>
                <a:lnTo>
                  <a:pt x="265" y="223"/>
                </a:lnTo>
                <a:lnTo>
                  <a:pt x="265" y="223"/>
                </a:lnTo>
                <a:lnTo>
                  <a:pt x="264" y="223"/>
                </a:lnTo>
                <a:lnTo>
                  <a:pt x="264" y="224"/>
                </a:lnTo>
                <a:lnTo>
                  <a:pt x="264" y="224"/>
                </a:lnTo>
                <a:lnTo>
                  <a:pt x="263" y="224"/>
                </a:lnTo>
                <a:lnTo>
                  <a:pt x="263" y="225"/>
                </a:lnTo>
                <a:lnTo>
                  <a:pt x="263" y="226"/>
                </a:lnTo>
                <a:lnTo>
                  <a:pt x="263" y="227"/>
                </a:lnTo>
                <a:lnTo>
                  <a:pt x="263" y="227"/>
                </a:lnTo>
                <a:lnTo>
                  <a:pt x="262" y="229"/>
                </a:lnTo>
                <a:lnTo>
                  <a:pt x="262" y="230"/>
                </a:lnTo>
                <a:lnTo>
                  <a:pt x="262" y="230"/>
                </a:lnTo>
                <a:lnTo>
                  <a:pt x="262" y="231"/>
                </a:lnTo>
                <a:lnTo>
                  <a:pt x="263" y="233"/>
                </a:lnTo>
                <a:lnTo>
                  <a:pt x="263" y="233"/>
                </a:lnTo>
                <a:lnTo>
                  <a:pt x="263" y="236"/>
                </a:lnTo>
                <a:lnTo>
                  <a:pt x="264" y="236"/>
                </a:lnTo>
                <a:lnTo>
                  <a:pt x="264" y="236"/>
                </a:lnTo>
                <a:lnTo>
                  <a:pt x="265" y="237"/>
                </a:lnTo>
                <a:lnTo>
                  <a:pt x="265" y="239"/>
                </a:lnTo>
                <a:lnTo>
                  <a:pt x="265" y="240"/>
                </a:lnTo>
                <a:lnTo>
                  <a:pt x="266" y="241"/>
                </a:lnTo>
                <a:lnTo>
                  <a:pt x="266" y="243"/>
                </a:lnTo>
                <a:lnTo>
                  <a:pt x="267" y="244"/>
                </a:lnTo>
                <a:lnTo>
                  <a:pt x="268" y="246"/>
                </a:lnTo>
                <a:lnTo>
                  <a:pt x="268" y="246"/>
                </a:lnTo>
                <a:lnTo>
                  <a:pt x="268" y="248"/>
                </a:lnTo>
                <a:lnTo>
                  <a:pt x="269" y="250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1"/>
                </a:lnTo>
                <a:lnTo>
                  <a:pt x="269" y="252"/>
                </a:lnTo>
                <a:lnTo>
                  <a:pt x="267" y="253"/>
                </a:lnTo>
                <a:lnTo>
                  <a:pt x="266" y="253"/>
                </a:lnTo>
                <a:lnTo>
                  <a:pt x="266" y="253"/>
                </a:lnTo>
                <a:lnTo>
                  <a:pt x="263" y="254"/>
                </a:lnTo>
                <a:lnTo>
                  <a:pt x="262" y="254"/>
                </a:lnTo>
                <a:lnTo>
                  <a:pt x="261" y="255"/>
                </a:lnTo>
                <a:lnTo>
                  <a:pt x="261" y="255"/>
                </a:lnTo>
                <a:lnTo>
                  <a:pt x="260" y="255"/>
                </a:lnTo>
                <a:lnTo>
                  <a:pt x="260" y="255"/>
                </a:lnTo>
                <a:lnTo>
                  <a:pt x="259" y="256"/>
                </a:lnTo>
                <a:lnTo>
                  <a:pt x="258" y="258"/>
                </a:lnTo>
                <a:lnTo>
                  <a:pt x="258" y="258"/>
                </a:lnTo>
                <a:lnTo>
                  <a:pt x="256" y="259"/>
                </a:lnTo>
                <a:lnTo>
                  <a:pt x="255" y="260"/>
                </a:lnTo>
                <a:lnTo>
                  <a:pt x="254" y="260"/>
                </a:lnTo>
                <a:lnTo>
                  <a:pt x="254" y="261"/>
                </a:lnTo>
                <a:lnTo>
                  <a:pt x="253" y="261"/>
                </a:lnTo>
                <a:lnTo>
                  <a:pt x="253" y="261"/>
                </a:lnTo>
                <a:lnTo>
                  <a:pt x="253" y="261"/>
                </a:lnTo>
                <a:lnTo>
                  <a:pt x="252" y="262"/>
                </a:lnTo>
                <a:lnTo>
                  <a:pt x="252" y="263"/>
                </a:lnTo>
                <a:lnTo>
                  <a:pt x="251" y="263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9" y="264"/>
                </a:lnTo>
                <a:lnTo>
                  <a:pt x="248" y="264"/>
                </a:lnTo>
                <a:lnTo>
                  <a:pt x="248" y="264"/>
                </a:lnTo>
                <a:lnTo>
                  <a:pt x="248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44" y="264"/>
                </a:lnTo>
                <a:lnTo>
                  <a:pt x="244" y="264"/>
                </a:lnTo>
                <a:lnTo>
                  <a:pt x="241" y="264"/>
                </a:lnTo>
                <a:lnTo>
                  <a:pt x="241" y="264"/>
                </a:lnTo>
                <a:lnTo>
                  <a:pt x="240" y="264"/>
                </a:lnTo>
                <a:lnTo>
                  <a:pt x="240" y="264"/>
                </a:lnTo>
                <a:lnTo>
                  <a:pt x="239" y="263"/>
                </a:lnTo>
                <a:lnTo>
                  <a:pt x="238" y="263"/>
                </a:lnTo>
                <a:lnTo>
                  <a:pt x="238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63"/>
                </a:lnTo>
                <a:lnTo>
                  <a:pt x="236" y="263"/>
                </a:lnTo>
                <a:lnTo>
                  <a:pt x="236" y="263"/>
                </a:lnTo>
                <a:lnTo>
                  <a:pt x="235" y="263"/>
                </a:lnTo>
                <a:lnTo>
                  <a:pt x="235" y="263"/>
                </a:lnTo>
                <a:lnTo>
                  <a:pt x="234" y="262"/>
                </a:lnTo>
                <a:lnTo>
                  <a:pt x="234" y="262"/>
                </a:lnTo>
                <a:lnTo>
                  <a:pt x="234" y="261"/>
                </a:lnTo>
                <a:lnTo>
                  <a:pt x="233" y="261"/>
                </a:lnTo>
                <a:lnTo>
                  <a:pt x="232" y="261"/>
                </a:lnTo>
                <a:lnTo>
                  <a:pt x="232" y="261"/>
                </a:lnTo>
                <a:lnTo>
                  <a:pt x="232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31" y="260"/>
                </a:lnTo>
                <a:lnTo>
                  <a:pt x="229" y="259"/>
                </a:lnTo>
                <a:lnTo>
                  <a:pt x="228" y="258"/>
                </a:lnTo>
                <a:lnTo>
                  <a:pt x="228" y="258"/>
                </a:lnTo>
                <a:lnTo>
                  <a:pt x="227" y="257"/>
                </a:lnTo>
                <a:lnTo>
                  <a:pt x="227" y="257"/>
                </a:lnTo>
                <a:lnTo>
                  <a:pt x="227" y="257"/>
                </a:lnTo>
                <a:lnTo>
                  <a:pt x="227" y="257"/>
                </a:lnTo>
                <a:lnTo>
                  <a:pt x="226" y="256"/>
                </a:lnTo>
                <a:lnTo>
                  <a:pt x="225" y="255"/>
                </a:lnTo>
                <a:lnTo>
                  <a:pt x="224" y="255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4"/>
                </a:lnTo>
                <a:lnTo>
                  <a:pt x="223" y="255"/>
                </a:lnTo>
                <a:lnTo>
                  <a:pt x="222" y="255"/>
                </a:lnTo>
                <a:lnTo>
                  <a:pt x="220" y="256"/>
                </a:lnTo>
                <a:lnTo>
                  <a:pt x="219" y="257"/>
                </a:lnTo>
                <a:lnTo>
                  <a:pt x="218" y="257"/>
                </a:lnTo>
                <a:lnTo>
                  <a:pt x="217" y="257"/>
                </a:lnTo>
                <a:lnTo>
                  <a:pt x="216" y="258"/>
                </a:lnTo>
                <a:lnTo>
                  <a:pt x="215" y="258"/>
                </a:lnTo>
                <a:lnTo>
                  <a:pt x="214" y="259"/>
                </a:lnTo>
                <a:lnTo>
                  <a:pt x="214" y="259"/>
                </a:lnTo>
                <a:lnTo>
                  <a:pt x="213" y="259"/>
                </a:lnTo>
                <a:lnTo>
                  <a:pt x="212" y="260"/>
                </a:lnTo>
                <a:lnTo>
                  <a:pt x="212" y="260"/>
                </a:lnTo>
                <a:lnTo>
                  <a:pt x="212" y="260"/>
                </a:lnTo>
                <a:lnTo>
                  <a:pt x="211" y="260"/>
                </a:lnTo>
                <a:lnTo>
                  <a:pt x="211" y="260"/>
                </a:lnTo>
                <a:lnTo>
                  <a:pt x="210" y="260"/>
                </a:lnTo>
                <a:lnTo>
                  <a:pt x="208" y="260"/>
                </a:lnTo>
                <a:lnTo>
                  <a:pt x="208" y="260"/>
                </a:lnTo>
                <a:lnTo>
                  <a:pt x="207" y="260"/>
                </a:lnTo>
                <a:lnTo>
                  <a:pt x="205" y="261"/>
                </a:lnTo>
                <a:lnTo>
                  <a:pt x="205" y="261"/>
                </a:lnTo>
                <a:lnTo>
                  <a:pt x="203" y="261"/>
                </a:lnTo>
                <a:lnTo>
                  <a:pt x="203" y="261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3" y="262"/>
                </a:lnTo>
                <a:lnTo>
                  <a:pt x="192" y="263"/>
                </a:lnTo>
                <a:lnTo>
                  <a:pt x="192" y="262"/>
                </a:lnTo>
                <a:lnTo>
                  <a:pt x="192" y="257"/>
                </a:lnTo>
                <a:lnTo>
                  <a:pt x="192" y="255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48"/>
                </a:lnTo>
                <a:lnTo>
                  <a:pt x="192" y="248"/>
                </a:lnTo>
                <a:lnTo>
                  <a:pt x="192" y="248"/>
                </a:lnTo>
                <a:lnTo>
                  <a:pt x="192" y="247"/>
                </a:lnTo>
                <a:lnTo>
                  <a:pt x="191" y="246"/>
                </a:lnTo>
                <a:lnTo>
                  <a:pt x="191" y="241"/>
                </a:lnTo>
                <a:lnTo>
                  <a:pt x="191" y="241"/>
                </a:lnTo>
                <a:lnTo>
                  <a:pt x="190" y="240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6"/>
                </a:lnTo>
                <a:lnTo>
                  <a:pt x="190" y="23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3" name="Freeform 38">
            <a:extLst>
              <a:ext uri="{FF2B5EF4-FFF2-40B4-BE49-F238E27FC236}">
                <a16:creationId xmlns:a16="http://schemas.microsoft.com/office/drawing/2014/main" id="{1DD44152-2796-0BBD-4EF3-6CB8928E2D5E}"/>
              </a:ext>
            </a:extLst>
          </p:cNvPr>
          <p:cNvSpPr>
            <a:spLocks/>
          </p:cNvSpPr>
          <p:nvPr/>
        </p:nvSpPr>
        <p:spPr bwMode="auto">
          <a:xfrm>
            <a:off x="2143360" y="4127500"/>
            <a:ext cx="1100137" cy="1036638"/>
          </a:xfrm>
          <a:custGeom>
            <a:avLst/>
            <a:gdLst>
              <a:gd name="T0" fmla="*/ 78 w 1182"/>
              <a:gd name="T1" fmla="*/ 566 h 1114"/>
              <a:gd name="T2" fmla="*/ 60 w 1182"/>
              <a:gd name="T3" fmla="*/ 510 h 1114"/>
              <a:gd name="T4" fmla="*/ 43 w 1182"/>
              <a:gd name="T5" fmla="*/ 487 h 1114"/>
              <a:gd name="T6" fmla="*/ 31 w 1182"/>
              <a:gd name="T7" fmla="*/ 476 h 1114"/>
              <a:gd name="T8" fmla="*/ 27 w 1182"/>
              <a:gd name="T9" fmla="*/ 454 h 1114"/>
              <a:gd name="T10" fmla="*/ 7 w 1182"/>
              <a:gd name="T11" fmla="*/ 406 h 1114"/>
              <a:gd name="T12" fmla="*/ 38 w 1182"/>
              <a:gd name="T13" fmla="*/ 344 h 1114"/>
              <a:gd name="T14" fmla="*/ 47 w 1182"/>
              <a:gd name="T15" fmla="*/ 347 h 1114"/>
              <a:gd name="T16" fmla="*/ 56 w 1182"/>
              <a:gd name="T17" fmla="*/ 348 h 1114"/>
              <a:gd name="T18" fmla="*/ 103 w 1182"/>
              <a:gd name="T19" fmla="*/ 337 h 1114"/>
              <a:gd name="T20" fmla="*/ 227 w 1182"/>
              <a:gd name="T21" fmla="*/ 306 h 1114"/>
              <a:gd name="T22" fmla="*/ 318 w 1182"/>
              <a:gd name="T23" fmla="*/ 300 h 1114"/>
              <a:gd name="T24" fmla="*/ 444 w 1182"/>
              <a:gd name="T25" fmla="*/ 386 h 1114"/>
              <a:gd name="T26" fmla="*/ 458 w 1182"/>
              <a:gd name="T27" fmla="*/ 380 h 1114"/>
              <a:gd name="T28" fmla="*/ 476 w 1182"/>
              <a:gd name="T29" fmla="*/ 370 h 1114"/>
              <a:gd name="T30" fmla="*/ 487 w 1182"/>
              <a:gd name="T31" fmla="*/ 361 h 1114"/>
              <a:gd name="T32" fmla="*/ 503 w 1182"/>
              <a:gd name="T33" fmla="*/ 352 h 1114"/>
              <a:gd name="T34" fmla="*/ 512 w 1182"/>
              <a:gd name="T35" fmla="*/ 345 h 1114"/>
              <a:gd name="T36" fmla="*/ 521 w 1182"/>
              <a:gd name="T37" fmla="*/ 349 h 1114"/>
              <a:gd name="T38" fmla="*/ 531 w 1182"/>
              <a:gd name="T39" fmla="*/ 340 h 1114"/>
              <a:gd name="T40" fmla="*/ 545 w 1182"/>
              <a:gd name="T41" fmla="*/ 335 h 1114"/>
              <a:gd name="T42" fmla="*/ 558 w 1182"/>
              <a:gd name="T43" fmla="*/ 330 h 1114"/>
              <a:gd name="T44" fmla="*/ 561 w 1182"/>
              <a:gd name="T45" fmla="*/ 320 h 1114"/>
              <a:gd name="T46" fmla="*/ 561 w 1182"/>
              <a:gd name="T47" fmla="*/ 305 h 1114"/>
              <a:gd name="T48" fmla="*/ 566 w 1182"/>
              <a:gd name="T49" fmla="*/ 297 h 1114"/>
              <a:gd name="T50" fmla="*/ 573 w 1182"/>
              <a:gd name="T51" fmla="*/ 292 h 1114"/>
              <a:gd name="T52" fmla="*/ 580 w 1182"/>
              <a:gd name="T53" fmla="*/ 287 h 1114"/>
              <a:gd name="T54" fmla="*/ 585 w 1182"/>
              <a:gd name="T55" fmla="*/ 281 h 1114"/>
              <a:gd name="T56" fmla="*/ 591 w 1182"/>
              <a:gd name="T57" fmla="*/ 273 h 1114"/>
              <a:gd name="T58" fmla="*/ 597 w 1182"/>
              <a:gd name="T59" fmla="*/ 266 h 1114"/>
              <a:gd name="T60" fmla="*/ 603 w 1182"/>
              <a:gd name="T61" fmla="*/ 255 h 1114"/>
              <a:gd name="T62" fmla="*/ 615 w 1182"/>
              <a:gd name="T63" fmla="*/ 248 h 1114"/>
              <a:gd name="T64" fmla="*/ 625 w 1182"/>
              <a:gd name="T65" fmla="*/ 242 h 1114"/>
              <a:gd name="T66" fmla="*/ 634 w 1182"/>
              <a:gd name="T67" fmla="*/ 233 h 1114"/>
              <a:gd name="T68" fmla="*/ 605 w 1182"/>
              <a:gd name="T69" fmla="*/ 210 h 1114"/>
              <a:gd name="T70" fmla="*/ 709 w 1182"/>
              <a:gd name="T71" fmla="*/ 165 h 1114"/>
              <a:gd name="T72" fmla="*/ 718 w 1182"/>
              <a:gd name="T73" fmla="*/ 153 h 1114"/>
              <a:gd name="T74" fmla="*/ 726 w 1182"/>
              <a:gd name="T75" fmla="*/ 138 h 1114"/>
              <a:gd name="T76" fmla="*/ 733 w 1182"/>
              <a:gd name="T77" fmla="*/ 132 h 1114"/>
              <a:gd name="T78" fmla="*/ 737 w 1182"/>
              <a:gd name="T79" fmla="*/ 112 h 1114"/>
              <a:gd name="T80" fmla="*/ 739 w 1182"/>
              <a:gd name="T81" fmla="*/ 107 h 1114"/>
              <a:gd name="T82" fmla="*/ 746 w 1182"/>
              <a:gd name="T83" fmla="*/ 94 h 1114"/>
              <a:gd name="T84" fmla="*/ 750 w 1182"/>
              <a:gd name="T85" fmla="*/ 89 h 1114"/>
              <a:gd name="T86" fmla="*/ 753 w 1182"/>
              <a:gd name="T87" fmla="*/ 84 h 1114"/>
              <a:gd name="T88" fmla="*/ 754 w 1182"/>
              <a:gd name="T89" fmla="*/ 77 h 1114"/>
              <a:gd name="T90" fmla="*/ 755 w 1182"/>
              <a:gd name="T91" fmla="*/ 70 h 1114"/>
              <a:gd name="T92" fmla="*/ 758 w 1182"/>
              <a:gd name="T93" fmla="*/ 65 h 1114"/>
              <a:gd name="T94" fmla="*/ 771 w 1182"/>
              <a:gd name="T95" fmla="*/ 52 h 1114"/>
              <a:gd name="T96" fmla="*/ 818 w 1182"/>
              <a:gd name="T97" fmla="*/ 1 h 1114"/>
              <a:gd name="T98" fmla="*/ 906 w 1182"/>
              <a:gd name="T99" fmla="*/ 68 h 1114"/>
              <a:gd name="T100" fmla="*/ 865 w 1182"/>
              <a:gd name="T101" fmla="*/ 126 h 1114"/>
              <a:gd name="T102" fmla="*/ 926 w 1182"/>
              <a:gd name="T103" fmla="*/ 162 h 1114"/>
              <a:gd name="T104" fmla="*/ 1052 w 1182"/>
              <a:gd name="T105" fmla="*/ 183 h 1114"/>
              <a:gd name="T106" fmla="*/ 1069 w 1182"/>
              <a:gd name="T107" fmla="*/ 203 h 1114"/>
              <a:gd name="T108" fmla="*/ 1090 w 1182"/>
              <a:gd name="T109" fmla="*/ 320 h 1114"/>
              <a:gd name="T110" fmla="*/ 1004 w 1182"/>
              <a:gd name="T111" fmla="*/ 747 h 1114"/>
              <a:gd name="T112" fmla="*/ 981 w 1182"/>
              <a:gd name="T113" fmla="*/ 798 h 1114"/>
              <a:gd name="T114" fmla="*/ 991 w 1182"/>
              <a:gd name="T115" fmla="*/ 834 h 1114"/>
              <a:gd name="T116" fmla="*/ 970 w 1182"/>
              <a:gd name="T117" fmla="*/ 873 h 1114"/>
              <a:gd name="T118" fmla="*/ 967 w 1182"/>
              <a:gd name="T119" fmla="*/ 914 h 1114"/>
              <a:gd name="T120" fmla="*/ 970 w 1182"/>
              <a:gd name="T121" fmla="*/ 966 h 1114"/>
              <a:gd name="T122" fmla="*/ 974 w 1182"/>
              <a:gd name="T123" fmla="*/ 1009 h 1114"/>
              <a:gd name="T124" fmla="*/ 891 w 1182"/>
              <a:gd name="T125" fmla="*/ 1084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82" h="1114">
                <a:moveTo>
                  <a:pt x="431" y="827"/>
                </a:moveTo>
                <a:lnTo>
                  <a:pt x="426" y="825"/>
                </a:lnTo>
                <a:lnTo>
                  <a:pt x="421" y="822"/>
                </a:lnTo>
                <a:lnTo>
                  <a:pt x="417" y="820"/>
                </a:lnTo>
                <a:lnTo>
                  <a:pt x="412" y="817"/>
                </a:lnTo>
                <a:lnTo>
                  <a:pt x="407" y="814"/>
                </a:lnTo>
                <a:lnTo>
                  <a:pt x="403" y="812"/>
                </a:lnTo>
                <a:lnTo>
                  <a:pt x="398" y="809"/>
                </a:lnTo>
                <a:lnTo>
                  <a:pt x="393" y="807"/>
                </a:lnTo>
                <a:lnTo>
                  <a:pt x="389" y="804"/>
                </a:lnTo>
                <a:lnTo>
                  <a:pt x="388" y="804"/>
                </a:lnTo>
                <a:lnTo>
                  <a:pt x="384" y="801"/>
                </a:lnTo>
                <a:lnTo>
                  <a:pt x="379" y="799"/>
                </a:lnTo>
                <a:lnTo>
                  <a:pt x="374" y="796"/>
                </a:lnTo>
                <a:lnTo>
                  <a:pt x="370" y="793"/>
                </a:lnTo>
                <a:lnTo>
                  <a:pt x="365" y="791"/>
                </a:lnTo>
                <a:lnTo>
                  <a:pt x="360" y="788"/>
                </a:lnTo>
                <a:lnTo>
                  <a:pt x="356" y="785"/>
                </a:lnTo>
                <a:lnTo>
                  <a:pt x="351" y="783"/>
                </a:lnTo>
                <a:lnTo>
                  <a:pt x="346" y="781"/>
                </a:lnTo>
                <a:lnTo>
                  <a:pt x="342" y="778"/>
                </a:lnTo>
                <a:lnTo>
                  <a:pt x="337" y="775"/>
                </a:lnTo>
                <a:lnTo>
                  <a:pt x="332" y="773"/>
                </a:lnTo>
                <a:lnTo>
                  <a:pt x="327" y="770"/>
                </a:lnTo>
                <a:lnTo>
                  <a:pt x="323" y="767"/>
                </a:lnTo>
                <a:lnTo>
                  <a:pt x="318" y="765"/>
                </a:lnTo>
                <a:lnTo>
                  <a:pt x="313" y="762"/>
                </a:lnTo>
                <a:lnTo>
                  <a:pt x="309" y="759"/>
                </a:lnTo>
                <a:lnTo>
                  <a:pt x="304" y="757"/>
                </a:lnTo>
                <a:lnTo>
                  <a:pt x="299" y="754"/>
                </a:lnTo>
                <a:lnTo>
                  <a:pt x="295" y="751"/>
                </a:lnTo>
                <a:lnTo>
                  <a:pt x="290" y="749"/>
                </a:lnTo>
                <a:lnTo>
                  <a:pt x="285" y="746"/>
                </a:lnTo>
                <a:lnTo>
                  <a:pt x="281" y="743"/>
                </a:lnTo>
                <a:lnTo>
                  <a:pt x="276" y="741"/>
                </a:lnTo>
                <a:lnTo>
                  <a:pt x="275" y="740"/>
                </a:lnTo>
                <a:lnTo>
                  <a:pt x="271" y="739"/>
                </a:lnTo>
                <a:lnTo>
                  <a:pt x="267" y="736"/>
                </a:lnTo>
                <a:lnTo>
                  <a:pt x="262" y="733"/>
                </a:lnTo>
                <a:lnTo>
                  <a:pt x="257" y="731"/>
                </a:lnTo>
                <a:lnTo>
                  <a:pt x="253" y="728"/>
                </a:lnTo>
                <a:lnTo>
                  <a:pt x="248" y="725"/>
                </a:lnTo>
                <a:lnTo>
                  <a:pt x="243" y="723"/>
                </a:lnTo>
                <a:lnTo>
                  <a:pt x="239" y="720"/>
                </a:lnTo>
                <a:lnTo>
                  <a:pt x="234" y="717"/>
                </a:lnTo>
                <a:lnTo>
                  <a:pt x="229" y="715"/>
                </a:lnTo>
                <a:lnTo>
                  <a:pt x="224" y="712"/>
                </a:lnTo>
                <a:lnTo>
                  <a:pt x="220" y="709"/>
                </a:lnTo>
                <a:lnTo>
                  <a:pt x="215" y="707"/>
                </a:lnTo>
                <a:lnTo>
                  <a:pt x="210" y="704"/>
                </a:lnTo>
                <a:lnTo>
                  <a:pt x="206" y="702"/>
                </a:lnTo>
                <a:lnTo>
                  <a:pt x="206" y="702"/>
                </a:lnTo>
                <a:lnTo>
                  <a:pt x="206" y="702"/>
                </a:lnTo>
                <a:lnTo>
                  <a:pt x="201" y="699"/>
                </a:lnTo>
                <a:lnTo>
                  <a:pt x="196" y="696"/>
                </a:lnTo>
                <a:lnTo>
                  <a:pt x="192" y="694"/>
                </a:lnTo>
                <a:lnTo>
                  <a:pt x="187" y="691"/>
                </a:lnTo>
                <a:lnTo>
                  <a:pt x="182" y="689"/>
                </a:lnTo>
                <a:lnTo>
                  <a:pt x="177" y="686"/>
                </a:lnTo>
                <a:lnTo>
                  <a:pt x="173" y="683"/>
                </a:lnTo>
                <a:lnTo>
                  <a:pt x="168" y="681"/>
                </a:lnTo>
                <a:lnTo>
                  <a:pt x="163" y="678"/>
                </a:lnTo>
                <a:lnTo>
                  <a:pt x="159" y="676"/>
                </a:lnTo>
                <a:lnTo>
                  <a:pt x="154" y="673"/>
                </a:lnTo>
                <a:lnTo>
                  <a:pt x="149" y="670"/>
                </a:lnTo>
                <a:lnTo>
                  <a:pt x="145" y="668"/>
                </a:lnTo>
                <a:lnTo>
                  <a:pt x="140" y="665"/>
                </a:lnTo>
                <a:lnTo>
                  <a:pt x="135" y="662"/>
                </a:lnTo>
                <a:lnTo>
                  <a:pt x="131" y="660"/>
                </a:lnTo>
                <a:lnTo>
                  <a:pt x="126" y="657"/>
                </a:lnTo>
                <a:lnTo>
                  <a:pt x="121" y="654"/>
                </a:lnTo>
                <a:lnTo>
                  <a:pt x="117" y="652"/>
                </a:lnTo>
                <a:lnTo>
                  <a:pt x="112" y="649"/>
                </a:lnTo>
                <a:lnTo>
                  <a:pt x="107" y="647"/>
                </a:lnTo>
                <a:lnTo>
                  <a:pt x="103" y="644"/>
                </a:lnTo>
                <a:lnTo>
                  <a:pt x="98" y="642"/>
                </a:lnTo>
                <a:lnTo>
                  <a:pt x="94" y="627"/>
                </a:lnTo>
                <a:lnTo>
                  <a:pt x="94" y="626"/>
                </a:lnTo>
                <a:lnTo>
                  <a:pt x="92" y="622"/>
                </a:lnTo>
                <a:lnTo>
                  <a:pt x="92" y="622"/>
                </a:lnTo>
                <a:lnTo>
                  <a:pt x="91" y="618"/>
                </a:lnTo>
                <a:lnTo>
                  <a:pt x="91" y="618"/>
                </a:lnTo>
                <a:lnTo>
                  <a:pt x="90" y="615"/>
                </a:lnTo>
                <a:lnTo>
                  <a:pt x="89" y="613"/>
                </a:lnTo>
                <a:lnTo>
                  <a:pt x="89" y="612"/>
                </a:lnTo>
                <a:lnTo>
                  <a:pt x="87" y="607"/>
                </a:lnTo>
                <a:lnTo>
                  <a:pt x="87" y="606"/>
                </a:lnTo>
                <a:lnTo>
                  <a:pt x="87" y="605"/>
                </a:lnTo>
                <a:lnTo>
                  <a:pt x="87" y="604"/>
                </a:lnTo>
                <a:lnTo>
                  <a:pt x="87" y="604"/>
                </a:lnTo>
                <a:lnTo>
                  <a:pt x="87" y="604"/>
                </a:lnTo>
                <a:lnTo>
                  <a:pt x="86" y="602"/>
                </a:lnTo>
                <a:lnTo>
                  <a:pt x="86" y="601"/>
                </a:lnTo>
                <a:lnTo>
                  <a:pt x="86" y="600"/>
                </a:lnTo>
                <a:lnTo>
                  <a:pt x="86" y="600"/>
                </a:lnTo>
                <a:lnTo>
                  <a:pt x="86" y="599"/>
                </a:lnTo>
                <a:lnTo>
                  <a:pt x="85" y="599"/>
                </a:lnTo>
                <a:lnTo>
                  <a:pt x="85" y="597"/>
                </a:lnTo>
                <a:lnTo>
                  <a:pt x="85" y="597"/>
                </a:lnTo>
                <a:lnTo>
                  <a:pt x="85" y="596"/>
                </a:lnTo>
                <a:lnTo>
                  <a:pt x="84" y="596"/>
                </a:lnTo>
                <a:lnTo>
                  <a:pt x="84" y="594"/>
                </a:lnTo>
                <a:lnTo>
                  <a:pt x="84" y="594"/>
                </a:lnTo>
                <a:lnTo>
                  <a:pt x="84" y="594"/>
                </a:lnTo>
                <a:lnTo>
                  <a:pt x="83" y="593"/>
                </a:lnTo>
                <a:lnTo>
                  <a:pt x="83" y="591"/>
                </a:lnTo>
                <a:lnTo>
                  <a:pt x="83" y="590"/>
                </a:lnTo>
                <a:lnTo>
                  <a:pt x="83" y="589"/>
                </a:lnTo>
                <a:lnTo>
                  <a:pt x="82" y="587"/>
                </a:lnTo>
                <a:lnTo>
                  <a:pt x="82" y="585"/>
                </a:lnTo>
                <a:lnTo>
                  <a:pt x="82" y="584"/>
                </a:lnTo>
                <a:lnTo>
                  <a:pt x="82" y="583"/>
                </a:lnTo>
                <a:lnTo>
                  <a:pt x="81" y="582"/>
                </a:lnTo>
                <a:lnTo>
                  <a:pt x="81" y="582"/>
                </a:lnTo>
                <a:lnTo>
                  <a:pt x="81" y="582"/>
                </a:lnTo>
                <a:lnTo>
                  <a:pt x="81" y="581"/>
                </a:lnTo>
                <a:lnTo>
                  <a:pt x="81" y="580"/>
                </a:lnTo>
                <a:lnTo>
                  <a:pt x="81" y="579"/>
                </a:lnTo>
                <a:lnTo>
                  <a:pt x="81" y="579"/>
                </a:lnTo>
                <a:lnTo>
                  <a:pt x="81" y="579"/>
                </a:lnTo>
                <a:lnTo>
                  <a:pt x="80" y="579"/>
                </a:lnTo>
                <a:lnTo>
                  <a:pt x="80" y="579"/>
                </a:lnTo>
                <a:lnTo>
                  <a:pt x="80" y="578"/>
                </a:lnTo>
                <a:lnTo>
                  <a:pt x="80" y="578"/>
                </a:lnTo>
                <a:lnTo>
                  <a:pt x="80" y="577"/>
                </a:lnTo>
                <a:lnTo>
                  <a:pt x="80" y="577"/>
                </a:lnTo>
                <a:lnTo>
                  <a:pt x="80" y="577"/>
                </a:lnTo>
                <a:lnTo>
                  <a:pt x="79" y="576"/>
                </a:lnTo>
                <a:lnTo>
                  <a:pt x="78" y="574"/>
                </a:lnTo>
                <a:lnTo>
                  <a:pt x="78" y="574"/>
                </a:lnTo>
                <a:lnTo>
                  <a:pt x="78" y="573"/>
                </a:lnTo>
                <a:lnTo>
                  <a:pt x="78" y="573"/>
                </a:lnTo>
                <a:lnTo>
                  <a:pt x="78" y="572"/>
                </a:lnTo>
                <a:lnTo>
                  <a:pt x="78" y="570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9"/>
                </a:lnTo>
                <a:lnTo>
                  <a:pt x="79" y="568"/>
                </a:lnTo>
                <a:lnTo>
                  <a:pt x="79" y="568"/>
                </a:lnTo>
                <a:lnTo>
                  <a:pt x="79" y="568"/>
                </a:lnTo>
                <a:lnTo>
                  <a:pt x="79" y="568"/>
                </a:lnTo>
                <a:lnTo>
                  <a:pt x="79" y="567"/>
                </a:lnTo>
                <a:lnTo>
                  <a:pt x="79" y="567"/>
                </a:lnTo>
                <a:lnTo>
                  <a:pt x="79" y="567"/>
                </a:lnTo>
                <a:lnTo>
                  <a:pt x="79" y="567"/>
                </a:lnTo>
                <a:lnTo>
                  <a:pt x="79" y="566"/>
                </a:lnTo>
                <a:lnTo>
                  <a:pt x="79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6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5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7" y="563"/>
                </a:lnTo>
                <a:lnTo>
                  <a:pt x="77" y="562"/>
                </a:lnTo>
                <a:lnTo>
                  <a:pt x="77" y="561"/>
                </a:lnTo>
                <a:lnTo>
                  <a:pt x="77" y="561"/>
                </a:lnTo>
                <a:lnTo>
                  <a:pt x="77" y="560"/>
                </a:lnTo>
                <a:lnTo>
                  <a:pt x="77" y="560"/>
                </a:lnTo>
                <a:lnTo>
                  <a:pt x="76" y="558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6"/>
                </a:lnTo>
                <a:lnTo>
                  <a:pt x="76" y="556"/>
                </a:lnTo>
                <a:lnTo>
                  <a:pt x="76" y="555"/>
                </a:lnTo>
                <a:lnTo>
                  <a:pt x="76" y="554"/>
                </a:lnTo>
                <a:lnTo>
                  <a:pt x="76" y="553"/>
                </a:lnTo>
                <a:lnTo>
                  <a:pt x="75" y="553"/>
                </a:lnTo>
                <a:lnTo>
                  <a:pt x="75" y="552"/>
                </a:lnTo>
                <a:lnTo>
                  <a:pt x="75" y="552"/>
                </a:lnTo>
                <a:lnTo>
                  <a:pt x="75" y="551"/>
                </a:lnTo>
                <a:lnTo>
                  <a:pt x="75" y="551"/>
                </a:lnTo>
                <a:lnTo>
                  <a:pt x="75" y="550"/>
                </a:lnTo>
                <a:lnTo>
                  <a:pt x="75" y="550"/>
                </a:lnTo>
                <a:lnTo>
                  <a:pt x="74" y="550"/>
                </a:lnTo>
                <a:lnTo>
                  <a:pt x="74" y="549"/>
                </a:lnTo>
                <a:lnTo>
                  <a:pt x="74" y="549"/>
                </a:lnTo>
                <a:lnTo>
                  <a:pt x="74" y="549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8"/>
                </a:lnTo>
                <a:lnTo>
                  <a:pt x="74" y="547"/>
                </a:lnTo>
                <a:lnTo>
                  <a:pt x="74" y="547"/>
                </a:lnTo>
                <a:lnTo>
                  <a:pt x="74" y="547"/>
                </a:lnTo>
                <a:lnTo>
                  <a:pt x="73" y="547"/>
                </a:lnTo>
                <a:lnTo>
                  <a:pt x="73" y="547"/>
                </a:lnTo>
                <a:lnTo>
                  <a:pt x="73" y="546"/>
                </a:lnTo>
                <a:lnTo>
                  <a:pt x="73" y="546"/>
                </a:lnTo>
                <a:lnTo>
                  <a:pt x="73" y="545"/>
                </a:lnTo>
                <a:lnTo>
                  <a:pt x="73" y="545"/>
                </a:lnTo>
                <a:lnTo>
                  <a:pt x="73" y="545"/>
                </a:lnTo>
                <a:lnTo>
                  <a:pt x="72" y="544"/>
                </a:lnTo>
                <a:lnTo>
                  <a:pt x="72" y="544"/>
                </a:lnTo>
                <a:lnTo>
                  <a:pt x="72" y="543"/>
                </a:lnTo>
                <a:lnTo>
                  <a:pt x="72" y="543"/>
                </a:lnTo>
                <a:lnTo>
                  <a:pt x="72" y="543"/>
                </a:lnTo>
                <a:lnTo>
                  <a:pt x="72" y="542"/>
                </a:lnTo>
                <a:lnTo>
                  <a:pt x="72" y="542"/>
                </a:lnTo>
                <a:lnTo>
                  <a:pt x="72" y="542"/>
                </a:lnTo>
                <a:lnTo>
                  <a:pt x="72" y="541"/>
                </a:lnTo>
                <a:lnTo>
                  <a:pt x="72" y="541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2" y="539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8"/>
                </a:lnTo>
                <a:lnTo>
                  <a:pt x="71" y="537"/>
                </a:lnTo>
                <a:lnTo>
                  <a:pt x="71" y="537"/>
                </a:lnTo>
                <a:lnTo>
                  <a:pt x="71" y="537"/>
                </a:lnTo>
                <a:lnTo>
                  <a:pt x="71" y="537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1" y="536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5"/>
                </a:lnTo>
                <a:lnTo>
                  <a:pt x="70" y="534"/>
                </a:lnTo>
                <a:lnTo>
                  <a:pt x="70" y="534"/>
                </a:lnTo>
                <a:lnTo>
                  <a:pt x="70" y="534"/>
                </a:lnTo>
                <a:lnTo>
                  <a:pt x="70" y="533"/>
                </a:lnTo>
                <a:lnTo>
                  <a:pt x="70" y="532"/>
                </a:lnTo>
                <a:lnTo>
                  <a:pt x="70" y="532"/>
                </a:lnTo>
                <a:lnTo>
                  <a:pt x="70" y="531"/>
                </a:lnTo>
                <a:lnTo>
                  <a:pt x="70" y="531"/>
                </a:lnTo>
                <a:lnTo>
                  <a:pt x="70" y="531"/>
                </a:lnTo>
                <a:lnTo>
                  <a:pt x="69" y="530"/>
                </a:lnTo>
                <a:lnTo>
                  <a:pt x="69" y="530"/>
                </a:lnTo>
                <a:lnTo>
                  <a:pt x="69" y="530"/>
                </a:lnTo>
                <a:lnTo>
                  <a:pt x="69" y="530"/>
                </a:lnTo>
                <a:lnTo>
                  <a:pt x="69" y="529"/>
                </a:lnTo>
                <a:lnTo>
                  <a:pt x="69" y="529"/>
                </a:lnTo>
                <a:lnTo>
                  <a:pt x="69" y="528"/>
                </a:lnTo>
                <a:lnTo>
                  <a:pt x="69" y="528"/>
                </a:lnTo>
                <a:lnTo>
                  <a:pt x="68" y="526"/>
                </a:lnTo>
                <a:lnTo>
                  <a:pt x="68" y="525"/>
                </a:lnTo>
                <a:lnTo>
                  <a:pt x="68" y="524"/>
                </a:lnTo>
                <a:lnTo>
                  <a:pt x="67" y="520"/>
                </a:lnTo>
                <a:lnTo>
                  <a:pt x="67" y="518"/>
                </a:lnTo>
                <a:lnTo>
                  <a:pt x="67" y="518"/>
                </a:lnTo>
                <a:lnTo>
                  <a:pt x="66" y="516"/>
                </a:lnTo>
                <a:lnTo>
                  <a:pt x="66" y="513"/>
                </a:lnTo>
                <a:lnTo>
                  <a:pt x="65" y="513"/>
                </a:lnTo>
                <a:lnTo>
                  <a:pt x="65" y="512"/>
                </a:lnTo>
                <a:lnTo>
                  <a:pt x="65" y="512"/>
                </a:lnTo>
                <a:lnTo>
                  <a:pt x="65" y="512"/>
                </a:lnTo>
                <a:lnTo>
                  <a:pt x="65" y="512"/>
                </a:lnTo>
                <a:lnTo>
                  <a:pt x="65" y="511"/>
                </a:lnTo>
                <a:lnTo>
                  <a:pt x="65" y="511"/>
                </a:lnTo>
                <a:lnTo>
                  <a:pt x="65" y="510"/>
                </a:lnTo>
                <a:lnTo>
                  <a:pt x="65" y="510"/>
                </a:lnTo>
                <a:lnTo>
                  <a:pt x="65" y="510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5" y="509"/>
                </a:lnTo>
                <a:lnTo>
                  <a:pt x="64" y="508"/>
                </a:lnTo>
                <a:lnTo>
                  <a:pt x="64" y="508"/>
                </a:lnTo>
                <a:lnTo>
                  <a:pt x="64" y="508"/>
                </a:lnTo>
                <a:lnTo>
                  <a:pt x="64" y="508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3" y="509"/>
                </a:lnTo>
                <a:lnTo>
                  <a:pt x="62" y="509"/>
                </a:lnTo>
                <a:lnTo>
                  <a:pt x="62" y="510"/>
                </a:lnTo>
                <a:lnTo>
                  <a:pt x="61" y="510"/>
                </a:lnTo>
                <a:lnTo>
                  <a:pt x="61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10"/>
                </a:lnTo>
                <a:lnTo>
                  <a:pt x="59" y="510"/>
                </a:lnTo>
                <a:lnTo>
                  <a:pt x="59" y="510"/>
                </a:lnTo>
                <a:lnTo>
                  <a:pt x="59" y="510"/>
                </a:lnTo>
                <a:lnTo>
                  <a:pt x="58" y="510"/>
                </a:lnTo>
                <a:lnTo>
                  <a:pt x="58" y="509"/>
                </a:lnTo>
                <a:lnTo>
                  <a:pt x="57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6" y="509"/>
                </a:lnTo>
                <a:lnTo>
                  <a:pt x="55" y="509"/>
                </a:lnTo>
                <a:lnTo>
                  <a:pt x="55" y="509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7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6"/>
                </a:lnTo>
                <a:lnTo>
                  <a:pt x="54" y="505"/>
                </a:lnTo>
                <a:lnTo>
                  <a:pt x="54" y="505"/>
                </a:lnTo>
                <a:lnTo>
                  <a:pt x="54" y="504"/>
                </a:lnTo>
                <a:lnTo>
                  <a:pt x="54" y="504"/>
                </a:lnTo>
                <a:lnTo>
                  <a:pt x="54" y="503"/>
                </a:lnTo>
                <a:lnTo>
                  <a:pt x="54" y="503"/>
                </a:lnTo>
                <a:lnTo>
                  <a:pt x="54" y="503"/>
                </a:lnTo>
                <a:lnTo>
                  <a:pt x="54" y="503"/>
                </a:lnTo>
                <a:lnTo>
                  <a:pt x="54" y="502"/>
                </a:lnTo>
                <a:lnTo>
                  <a:pt x="54" y="502"/>
                </a:lnTo>
                <a:lnTo>
                  <a:pt x="54" y="502"/>
                </a:lnTo>
                <a:lnTo>
                  <a:pt x="55" y="502"/>
                </a:lnTo>
                <a:lnTo>
                  <a:pt x="54" y="501"/>
                </a:lnTo>
                <a:lnTo>
                  <a:pt x="54" y="501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4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3" y="500"/>
                </a:lnTo>
                <a:lnTo>
                  <a:pt x="52" y="500"/>
                </a:lnTo>
                <a:lnTo>
                  <a:pt x="52" y="499"/>
                </a:lnTo>
                <a:lnTo>
                  <a:pt x="52" y="499"/>
                </a:lnTo>
                <a:lnTo>
                  <a:pt x="52" y="499"/>
                </a:lnTo>
                <a:lnTo>
                  <a:pt x="51" y="499"/>
                </a:lnTo>
                <a:lnTo>
                  <a:pt x="51" y="499"/>
                </a:lnTo>
                <a:lnTo>
                  <a:pt x="51" y="499"/>
                </a:lnTo>
                <a:lnTo>
                  <a:pt x="51" y="498"/>
                </a:lnTo>
                <a:lnTo>
                  <a:pt x="50" y="498"/>
                </a:lnTo>
                <a:lnTo>
                  <a:pt x="49" y="497"/>
                </a:lnTo>
                <a:lnTo>
                  <a:pt x="49" y="497"/>
                </a:lnTo>
                <a:lnTo>
                  <a:pt x="49" y="496"/>
                </a:lnTo>
                <a:lnTo>
                  <a:pt x="48" y="496"/>
                </a:lnTo>
                <a:lnTo>
                  <a:pt x="48" y="496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8" y="495"/>
                </a:lnTo>
                <a:lnTo>
                  <a:pt x="47" y="494"/>
                </a:lnTo>
                <a:lnTo>
                  <a:pt x="47" y="494"/>
                </a:lnTo>
                <a:lnTo>
                  <a:pt x="47" y="494"/>
                </a:lnTo>
                <a:lnTo>
                  <a:pt x="46" y="494"/>
                </a:lnTo>
                <a:lnTo>
                  <a:pt x="46" y="494"/>
                </a:lnTo>
                <a:lnTo>
                  <a:pt x="46" y="494"/>
                </a:lnTo>
                <a:lnTo>
                  <a:pt x="46" y="494"/>
                </a:lnTo>
                <a:lnTo>
                  <a:pt x="45" y="494"/>
                </a:lnTo>
                <a:lnTo>
                  <a:pt x="45" y="494"/>
                </a:lnTo>
                <a:lnTo>
                  <a:pt x="45" y="493"/>
                </a:lnTo>
                <a:lnTo>
                  <a:pt x="44" y="493"/>
                </a:lnTo>
                <a:lnTo>
                  <a:pt x="44" y="493"/>
                </a:lnTo>
                <a:lnTo>
                  <a:pt x="43" y="493"/>
                </a:lnTo>
                <a:lnTo>
                  <a:pt x="43" y="493"/>
                </a:lnTo>
                <a:lnTo>
                  <a:pt x="43" y="493"/>
                </a:lnTo>
                <a:lnTo>
                  <a:pt x="43" y="493"/>
                </a:lnTo>
                <a:lnTo>
                  <a:pt x="42" y="493"/>
                </a:lnTo>
                <a:lnTo>
                  <a:pt x="42" y="493"/>
                </a:lnTo>
                <a:lnTo>
                  <a:pt x="42" y="493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90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9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8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2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7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3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1" y="486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0" y="485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39" y="484"/>
                </a:lnTo>
                <a:lnTo>
                  <a:pt x="39" y="484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9" y="483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2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8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7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6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1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80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5" y="479"/>
                </a:lnTo>
                <a:lnTo>
                  <a:pt x="34" y="479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4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8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2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1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7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8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4"/>
                </a:lnTo>
                <a:lnTo>
                  <a:pt x="27" y="474"/>
                </a:lnTo>
                <a:lnTo>
                  <a:pt x="27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6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5" y="473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2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3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1"/>
                </a:lnTo>
                <a:lnTo>
                  <a:pt x="24" y="470"/>
                </a:lnTo>
                <a:lnTo>
                  <a:pt x="24" y="470"/>
                </a:lnTo>
                <a:lnTo>
                  <a:pt x="24" y="470"/>
                </a:lnTo>
                <a:lnTo>
                  <a:pt x="24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70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3" y="469"/>
                </a:lnTo>
                <a:lnTo>
                  <a:pt x="24" y="469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7"/>
                </a:lnTo>
                <a:lnTo>
                  <a:pt x="25" y="466"/>
                </a:lnTo>
                <a:lnTo>
                  <a:pt x="25" y="466"/>
                </a:lnTo>
                <a:lnTo>
                  <a:pt x="26" y="465"/>
                </a:lnTo>
                <a:lnTo>
                  <a:pt x="26" y="464"/>
                </a:lnTo>
                <a:lnTo>
                  <a:pt x="26" y="463"/>
                </a:lnTo>
                <a:lnTo>
                  <a:pt x="26" y="463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7" y="460"/>
                </a:lnTo>
                <a:lnTo>
                  <a:pt x="28" y="460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8" y="458"/>
                </a:lnTo>
                <a:lnTo>
                  <a:pt x="28" y="458"/>
                </a:lnTo>
                <a:lnTo>
                  <a:pt x="28" y="458"/>
                </a:lnTo>
                <a:lnTo>
                  <a:pt x="27" y="456"/>
                </a:lnTo>
                <a:lnTo>
                  <a:pt x="27" y="456"/>
                </a:lnTo>
                <a:lnTo>
                  <a:pt x="27" y="454"/>
                </a:lnTo>
                <a:lnTo>
                  <a:pt x="27" y="454"/>
                </a:lnTo>
                <a:lnTo>
                  <a:pt x="26" y="453"/>
                </a:lnTo>
                <a:lnTo>
                  <a:pt x="26" y="453"/>
                </a:lnTo>
                <a:lnTo>
                  <a:pt x="26" y="453"/>
                </a:lnTo>
                <a:lnTo>
                  <a:pt x="26" y="453"/>
                </a:lnTo>
                <a:lnTo>
                  <a:pt x="26" y="452"/>
                </a:lnTo>
                <a:lnTo>
                  <a:pt x="26" y="452"/>
                </a:lnTo>
                <a:lnTo>
                  <a:pt x="26" y="451"/>
                </a:lnTo>
                <a:lnTo>
                  <a:pt x="26" y="451"/>
                </a:lnTo>
                <a:lnTo>
                  <a:pt x="26" y="451"/>
                </a:lnTo>
                <a:lnTo>
                  <a:pt x="26" y="451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50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6" y="449"/>
                </a:lnTo>
                <a:lnTo>
                  <a:pt x="25" y="448"/>
                </a:lnTo>
                <a:lnTo>
                  <a:pt x="25" y="448"/>
                </a:lnTo>
                <a:lnTo>
                  <a:pt x="25" y="447"/>
                </a:lnTo>
                <a:lnTo>
                  <a:pt x="24" y="447"/>
                </a:lnTo>
                <a:lnTo>
                  <a:pt x="24" y="446"/>
                </a:lnTo>
                <a:lnTo>
                  <a:pt x="24" y="446"/>
                </a:lnTo>
                <a:lnTo>
                  <a:pt x="23" y="445"/>
                </a:lnTo>
                <a:lnTo>
                  <a:pt x="23" y="445"/>
                </a:lnTo>
                <a:lnTo>
                  <a:pt x="22" y="444"/>
                </a:lnTo>
                <a:lnTo>
                  <a:pt x="22" y="444"/>
                </a:lnTo>
                <a:lnTo>
                  <a:pt x="22" y="444"/>
                </a:lnTo>
                <a:lnTo>
                  <a:pt x="22" y="443"/>
                </a:lnTo>
                <a:lnTo>
                  <a:pt x="22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3"/>
                </a:lnTo>
                <a:lnTo>
                  <a:pt x="21" y="442"/>
                </a:lnTo>
                <a:lnTo>
                  <a:pt x="21" y="442"/>
                </a:lnTo>
                <a:lnTo>
                  <a:pt x="21" y="442"/>
                </a:lnTo>
                <a:lnTo>
                  <a:pt x="21" y="442"/>
                </a:lnTo>
                <a:lnTo>
                  <a:pt x="21" y="441"/>
                </a:lnTo>
                <a:lnTo>
                  <a:pt x="21" y="440"/>
                </a:lnTo>
                <a:lnTo>
                  <a:pt x="21" y="440"/>
                </a:lnTo>
                <a:lnTo>
                  <a:pt x="21" y="440"/>
                </a:lnTo>
                <a:lnTo>
                  <a:pt x="21" y="440"/>
                </a:lnTo>
                <a:lnTo>
                  <a:pt x="22" y="439"/>
                </a:lnTo>
                <a:lnTo>
                  <a:pt x="21" y="439"/>
                </a:lnTo>
                <a:lnTo>
                  <a:pt x="21" y="439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8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7"/>
                </a:lnTo>
                <a:lnTo>
                  <a:pt x="21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6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5"/>
                </a:lnTo>
                <a:lnTo>
                  <a:pt x="20" y="434"/>
                </a:lnTo>
                <a:lnTo>
                  <a:pt x="20" y="433"/>
                </a:lnTo>
                <a:lnTo>
                  <a:pt x="20" y="433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20" y="432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1"/>
                </a:lnTo>
                <a:lnTo>
                  <a:pt x="19" y="430"/>
                </a:lnTo>
                <a:lnTo>
                  <a:pt x="19" y="430"/>
                </a:lnTo>
                <a:lnTo>
                  <a:pt x="18" y="430"/>
                </a:lnTo>
                <a:lnTo>
                  <a:pt x="18" y="430"/>
                </a:lnTo>
                <a:lnTo>
                  <a:pt x="18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9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7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6"/>
                </a:lnTo>
                <a:lnTo>
                  <a:pt x="16" y="425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6" y="422"/>
                </a:lnTo>
                <a:lnTo>
                  <a:pt x="17" y="421"/>
                </a:lnTo>
                <a:lnTo>
                  <a:pt x="17" y="421"/>
                </a:lnTo>
                <a:lnTo>
                  <a:pt x="18" y="419"/>
                </a:lnTo>
                <a:lnTo>
                  <a:pt x="18" y="418"/>
                </a:lnTo>
                <a:lnTo>
                  <a:pt x="18" y="418"/>
                </a:lnTo>
                <a:lnTo>
                  <a:pt x="18" y="417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7" y="416"/>
                </a:lnTo>
                <a:lnTo>
                  <a:pt x="17" y="416"/>
                </a:lnTo>
                <a:lnTo>
                  <a:pt x="17" y="415"/>
                </a:lnTo>
                <a:lnTo>
                  <a:pt x="16" y="415"/>
                </a:lnTo>
                <a:lnTo>
                  <a:pt x="16" y="415"/>
                </a:lnTo>
                <a:lnTo>
                  <a:pt x="15" y="414"/>
                </a:lnTo>
                <a:lnTo>
                  <a:pt x="14" y="413"/>
                </a:lnTo>
                <a:lnTo>
                  <a:pt x="14" y="412"/>
                </a:lnTo>
                <a:lnTo>
                  <a:pt x="13" y="412"/>
                </a:lnTo>
                <a:lnTo>
                  <a:pt x="13" y="411"/>
                </a:lnTo>
                <a:lnTo>
                  <a:pt x="12" y="411"/>
                </a:lnTo>
                <a:lnTo>
                  <a:pt x="11" y="410"/>
                </a:lnTo>
                <a:lnTo>
                  <a:pt x="11" y="409"/>
                </a:lnTo>
                <a:lnTo>
                  <a:pt x="9" y="408"/>
                </a:lnTo>
                <a:lnTo>
                  <a:pt x="9" y="408"/>
                </a:lnTo>
                <a:lnTo>
                  <a:pt x="9" y="407"/>
                </a:lnTo>
                <a:lnTo>
                  <a:pt x="8" y="407"/>
                </a:lnTo>
                <a:lnTo>
                  <a:pt x="8" y="407"/>
                </a:lnTo>
                <a:lnTo>
                  <a:pt x="8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6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7" y="405"/>
                </a:lnTo>
                <a:lnTo>
                  <a:pt x="6" y="405"/>
                </a:lnTo>
                <a:lnTo>
                  <a:pt x="6" y="404"/>
                </a:lnTo>
                <a:lnTo>
                  <a:pt x="6" y="404"/>
                </a:lnTo>
                <a:lnTo>
                  <a:pt x="6" y="403"/>
                </a:lnTo>
                <a:lnTo>
                  <a:pt x="6" y="403"/>
                </a:lnTo>
                <a:lnTo>
                  <a:pt x="5" y="402"/>
                </a:lnTo>
                <a:lnTo>
                  <a:pt x="5" y="401"/>
                </a:lnTo>
                <a:lnTo>
                  <a:pt x="5" y="401"/>
                </a:lnTo>
                <a:lnTo>
                  <a:pt x="4" y="401"/>
                </a:lnTo>
                <a:lnTo>
                  <a:pt x="4" y="400"/>
                </a:lnTo>
                <a:lnTo>
                  <a:pt x="4" y="400"/>
                </a:lnTo>
                <a:lnTo>
                  <a:pt x="4" y="399"/>
                </a:lnTo>
                <a:lnTo>
                  <a:pt x="2" y="396"/>
                </a:lnTo>
                <a:lnTo>
                  <a:pt x="2" y="396"/>
                </a:lnTo>
                <a:lnTo>
                  <a:pt x="2" y="395"/>
                </a:lnTo>
                <a:lnTo>
                  <a:pt x="2" y="395"/>
                </a:lnTo>
                <a:lnTo>
                  <a:pt x="1" y="392"/>
                </a:lnTo>
                <a:lnTo>
                  <a:pt x="1" y="392"/>
                </a:lnTo>
                <a:lnTo>
                  <a:pt x="1" y="391"/>
                </a:lnTo>
                <a:lnTo>
                  <a:pt x="1" y="391"/>
                </a:lnTo>
                <a:lnTo>
                  <a:pt x="1" y="391"/>
                </a:lnTo>
                <a:lnTo>
                  <a:pt x="1" y="391"/>
                </a:lnTo>
                <a:lnTo>
                  <a:pt x="1" y="390"/>
                </a:lnTo>
                <a:lnTo>
                  <a:pt x="1" y="390"/>
                </a:lnTo>
                <a:lnTo>
                  <a:pt x="1" y="390"/>
                </a:lnTo>
                <a:lnTo>
                  <a:pt x="1" y="389"/>
                </a:lnTo>
                <a:lnTo>
                  <a:pt x="1" y="389"/>
                </a:lnTo>
                <a:lnTo>
                  <a:pt x="1" y="388"/>
                </a:lnTo>
                <a:lnTo>
                  <a:pt x="1" y="388"/>
                </a:lnTo>
                <a:lnTo>
                  <a:pt x="0" y="386"/>
                </a:lnTo>
                <a:lnTo>
                  <a:pt x="0" y="378"/>
                </a:lnTo>
                <a:lnTo>
                  <a:pt x="0" y="378"/>
                </a:lnTo>
                <a:lnTo>
                  <a:pt x="3" y="375"/>
                </a:lnTo>
                <a:lnTo>
                  <a:pt x="6" y="373"/>
                </a:lnTo>
                <a:lnTo>
                  <a:pt x="7" y="371"/>
                </a:lnTo>
                <a:lnTo>
                  <a:pt x="9" y="369"/>
                </a:lnTo>
                <a:lnTo>
                  <a:pt x="11" y="367"/>
                </a:lnTo>
                <a:lnTo>
                  <a:pt x="12" y="367"/>
                </a:lnTo>
                <a:lnTo>
                  <a:pt x="13" y="366"/>
                </a:lnTo>
                <a:lnTo>
                  <a:pt x="13" y="365"/>
                </a:lnTo>
                <a:lnTo>
                  <a:pt x="13" y="365"/>
                </a:lnTo>
                <a:lnTo>
                  <a:pt x="15" y="364"/>
                </a:lnTo>
                <a:lnTo>
                  <a:pt x="15" y="364"/>
                </a:lnTo>
                <a:lnTo>
                  <a:pt x="15" y="364"/>
                </a:lnTo>
                <a:lnTo>
                  <a:pt x="16" y="363"/>
                </a:lnTo>
                <a:lnTo>
                  <a:pt x="16" y="363"/>
                </a:lnTo>
                <a:lnTo>
                  <a:pt x="18" y="361"/>
                </a:lnTo>
                <a:lnTo>
                  <a:pt x="19" y="361"/>
                </a:lnTo>
                <a:lnTo>
                  <a:pt x="19" y="360"/>
                </a:lnTo>
                <a:lnTo>
                  <a:pt x="19" y="360"/>
                </a:lnTo>
                <a:lnTo>
                  <a:pt x="20" y="360"/>
                </a:lnTo>
                <a:lnTo>
                  <a:pt x="20" y="360"/>
                </a:lnTo>
                <a:lnTo>
                  <a:pt x="20" y="359"/>
                </a:lnTo>
                <a:lnTo>
                  <a:pt x="20" y="359"/>
                </a:lnTo>
                <a:lnTo>
                  <a:pt x="20" y="359"/>
                </a:lnTo>
                <a:lnTo>
                  <a:pt x="21" y="358"/>
                </a:lnTo>
                <a:lnTo>
                  <a:pt x="21" y="358"/>
                </a:lnTo>
                <a:lnTo>
                  <a:pt x="24" y="355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8" y="351"/>
                </a:lnTo>
                <a:lnTo>
                  <a:pt x="30" y="349"/>
                </a:lnTo>
                <a:lnTo>
                  <a:pt x="32" y="347"/>
                </a:lnTo>
                <a:lnTo>
                  <a:pt x="33" y="346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4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5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6" y="345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7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8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39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4"/>
                </a:lnTo>
                <a:lnTo>
                  <a:pt x="40" y="343"/>
                </a:lnTo>
                <a:lnTo>
                  <a:pt x="40" y="343"/>
                </a:lnTo>
                <a:lnTo>
                  <a:pt x="40" y="343"/>
                </a:lnTo>
                <a:lnTo>
                  <a:pt x="40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1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4"/>
                </a:lnTo>
                <a:lnTo>
                  <a:pt x="42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3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4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5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5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6" y="346"/>
                </a:lnTo>
                <a:lnTo>
                  <a:pt x="47" y="346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8" y="347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8"/>
                </a:lnTo>
                <a:lnTo>
                  <a:pt x="53" y="347"/>
                </a:lnTo>
                <a:lnTo>
                  <a:pt x="53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5" y="347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5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1" y="348"/>
                </a:lnTo>
                <a:lnTo>
                  <a:pt x="62" y="347"/>
                </a:lnTo>
                <a:lnTo>
                  <a:pt x="62" y="347"/>
                </a:lnTo>
                <a:lnTo>
                  <a:pt x="62" y="347"/>
                </a:lnTo>
                <a:lnTo>
                  <a:pt x="62" y="347"/>
                </a:lnTo>
                <a:lnTo>
                  <a:pt x="64" y="347"/>
                </a:lnTo>
                <a:lnTo>
                  <a:pt x="64" y="347"/>
                </a:lnTo>
                <a:lnTo>
                  <a:pt x="65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7" y="346"/>
                </a:lnTo>
                <a:lnTo>
                  <a:pt x="68" y="346"/>
                </a:lnTo>
                <a:lnTo>
                  <a:pt x="69" y="346"/>
                </a:lnTo>
                <a:lnTo>
                  <a:pt x="69" y="346"/>
                </a:lnTo>
                <a:lnTo>
                  <a:pt x="71" y="345"/>
                </a:lnTo>
                <a:lnTo>
                  <a:pt x="72" y="345"/>
                </a:lnTo>
                <a:lnTo>
                  <a:pt x="72" y="345"/>
                </a:lnTo>
                <a:lnTo>
                  <a:pt x="72" y="345"/>
                </a:lnTo>
                <a:lnTo>
                  <a:pt x="73" y="345"/>
                </a:lnTo>
                <a:lnTo>
                  <a:pt x="73" y="345"/>
                </a:lnTo>
                <a:lnTo>
                  <a:pt x="74" y="345"/>
                </a:lnTo>
                <a:lnTo>
                  <a:pt x="75" y="344"/>
                </a:lnTo>
                <a:lnTo>
                  <a:pt x="75" y="344"/>
                </a:lnTo>
                <a:lnTo>
                  <a:pt x="75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80" y="343"/>
                </a:lnTo>
                <a:lnTo>
                  <a:pt x="80" y="343"/>
                </a:lnTo>
                <a:lnTo>
                  <a:pt x="81" y="343"/>
                </a:lnTo>
                <a:lnTo>
                  <a:pt x="82" y="343"/>
                </a:lnTo>
                <a:lnTo>
                  <a:pt x="82" y="342"/>
                </a:lnTo>
                <a:lnTo>
                  <a:pt x="83" y="342"/>
                </a:lnTo>
                <a:lnTo>
                  <a:pt x="84" y="342"/>
                </a:lnTo>
                <a:lnTo>
                  <a:pt x="84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5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2"/>
                </a:lnTo>
                <a:lnTo>
                  <a:pt x="86" y="341"/>
                </a:ln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8" y="341"/>
                </a:lnTo>
                <a:lnTo>
                  <a:pt x="88" y="341"/>
                </a:lnTo>
                <a:lnTo>
                  <a:pt x="88" y="341"/>
                </a:lnTo>
                <a:lnTo>
                  <a:pt x="90" y="341"/>
                </a:lnTo>
                <a:lnTo>
                  <a:pt x="92" y="340"/>
                </a:lnTo>
                <a:lnTo>
                  <a:pt x="93" y="340"/>
                </a:lnTo>
                <a:lnTo>
                  <a:pt x="93" y="340"/>
                </a:lnTo>
                <a:lnTo>
                  <a:pt x="94" y="340"/>
                </a:lnTo>
                <a:lnTo>
                  <a:pt x="95" y="339"/>
                </a:lnTo>
                <a:lnTo>
                  <a:pt x="95" y="339"/>
                </a:lnTo>
                <a:lnTo>
                  <a:pt x="96" y="339"/>
                </a:lnTo>
                <a:lnTo>
                  <a:pt x="97" y="339"/>
                </a:lnTo>
                <a:lnTo>
                  <a:pt x="97" y="339"/>
                </a:lnTo>
                <a:lnTo>
                  <a:pt x="97" y="339"/>
                </a:lnTo>
                <a:lnTo>
                  <a:pt x="97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101" y="338"/>
                </a:lnTo>
                <a:lnTo>
                  <a:pt x="102" y="338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4" y="337"/>
                </a:lnTo>
                <a:lnTo>
                  <a:pt x="104" y="337"/>
                </a:lnTo>
                <a:lnTo>
                  <a:pt x="104" y="337"/>
                </a:lnTo>
                <a:lnTo>
                  <a:pt x="105" y="337"/>
                </a:lnTo>
                <a:lnTo>
                  <a:pt x="105" y="337"/>
                </a:lnTo>
                <a:lnTo>
                  <a:pt x="105" y="337"/>
                </a:lnTo>
                <a:lnTo>
                  <a:pt x="105" y="337"/>
                </a:lnTo>
                <a:lnTo>
                  <a:pt x="106" y="337"/>
                </a:lnTo>
                <a:lnTo>
                  <a:pt x="106" y="337"/>
                </a:lnTo>
                <a:lnTo>
                  <a:pt x="106" y="337"/>
                </a:lnTo>
                <a:lnTo>
                  <a:pt x="107" y="337"/>
                </a:lnTo>
                <a:lnTo>
                  <a:pt x="107" y="337"/>
                </a:lnTo>
                <a:lnTo>
                  <a:pt x="108" y="336"/>
                </a:lnTo>
                <a:lnTo>
                  <a:pt x="109" y="336"/>
                </a:lnTo>
                <a:lnTo>
                  <a:pt x="111" y="335"/>
                </a:lnTo>
                <a:lnTo>
                  <a:pt x="114" y="335"/>
                </a:lnTo>
                <a:lnTo>
                  <a:pt x="116" y="334"/>
                </a:lnTo>
                <a:lnTo>
                  <a:pt x="116" y="334"/>
                </a:lnTo>
                <a:lnTo>
                  <a:pt x="117" y="334"/>
                </a:lnTo>
                <a:lnTo>
                  <a:pt x="117" y="334"/>
                </a:lnTo>
                <a:lnTo>
                  <a:pt x="118" y="334"/>
                </a:lnTo>
                <a:lnTo>
                  <a:pt x="118" y="334"/>
                </a:lnTo>
                <a:lnTo>
                  <a:pt x="119" y="333"/>
                </a:lnTo>
                <a:lnTo>
                  <a:pt x="119" y="333"/>
                </a:lnTo>
                <a:lnTo>
                  <a:pt x="119" y="333"/>
                </a:lnTo>
                <a:lnTo>
                  <a:pt x="120" y="333"/>
                </a:lnTo>
                <a:lnTo>
                  <a:pt x="120" y="333"/>
                </a:lnTo>
                <a:lnTo>
                  <a:pt x="121" y="333"/>
                </a:lnTo>
                <a:lnTo>
                  <a:pt x="122" y="333"/>
                </a:lnTo>
                <a:lnTo>
                  <a:pt x="122" y="332"/>
                </a:lnTo>
                <a:lnTo>
                  <a:pt x="125" y="332"/>
                </a:lnTo>
                <a:lnTo>
                  <a:pt x="126" y="331"/>
                </a:lnTo>
                <a:lnTo>
                  <a:pt x="128" y="331"/>
                </a:lnTo>
                <a:lnTo>
                  <a:pt x="128" y="331"/>
                </a:lnTo>
                <a:lnTo>
                  <a:pt x="128" y="331"/>
                </a:lnTo>
                <a:lnTo>
                  <a:pt x="128" y="331"/>
                </a:lnTo>
                <a:lnTo>
                  <a:pt x="129" y="331"/>
                </a:lnTo>
                <a:lnTo>
                  <a:pt x="131" y="330"/>
                </a:lnTo>
                <a:lnTo>
                  <a:pt x="131" y="330"/>
                </a:lnTo>
                <a:lnTo>
                  <a:pt x="132" y="330"/>
                </a:lnTo>
                <a:lnTo>
                  <a:pt x="136" y="329"/>
                </a:lnTo>
                <a:lnTo>
                  <a:pt x="138" y="329"/>
                </a:lnTo>
                <a:lnTo>
                  <a:pt x="139" y="328"/>
                </a:lnTo>
                <a:lnTo>
                  <a:pt x="142" y="328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5" y="327"/>
                </a:lnTo>
                <a:lnTo>
                  <a:pt x="145" y="327"/>
                </a:lnTo>
                <a:lnTo>
                  <a:pt x="146" y="327"/>
                </a:lnTo>
                <a:lnTo>
                  <a:pt x="148" y="326"/>
                </a:lnTo>
                <a:lnTo>
                  <a:pt x="148" y="326"/>
                </a:lnTo>
                <a:lnTo>
                  <a:pt x="148" y="326"/>
                </a:lnTo>
                <a:lnTo>
                  <a:pt x="149" y="326"/>
                </a:lnTo>
                <a:lnTo>
                  <a:pt x="149" y="326"/>
                </a:lnTo>
                <a:lnTo>
                  <a:pt x="151" y="325"/>
                </a:lnTo>
                <a:lnTo>
                  <a:pt x="153" y="325"/>
                </a:lnTo>
                <a:lnTo>
                  <a:pt x="153" y="325"/>
                </a:lnTo>
                <a:lnTo>
                  <a:pt x="153" y="325"/>
                </a:lnTo>
                <a:lnTo>
                  <a:pt x="154" y="325"/>
                </a:lnTo>
                <a:lnTo>
                  <a:pt x="154" y="324"/>
                </a:lnTo>
                <a:lnTo>
                  <a:pt x="154" y="324"/>
                </a:lnTo>
                <a:lnTo>
                  <a:pt x="154" y="324"/>
                </a:lnTo>
                <a:lnTo>
                  <a:pt x="155" y="324"/>
                </a:lnTo>
                <a:lnTo>
                  <a:pt x="155" y="324"/>
                </a:lnTo>
                <a:lnTo>
                  <a:pt x="158" y="324"/>
                </a:lnTo>
                <a:lnTo>
                  <a:pt x="160" y="323"/>
                </a:lnTo>
                <a:lnTo>
                  <a:pt x="161" y="323"/>
                </a:lnTo>
                <a:lnTo>
                  <a:pt x="163" y="322"/>
                </a:lnTo>
                <a:lnTo>
                  <a:pt x="168" y="321"/>
                </a:lnTo>
                <a:lnTo>
                  <a:pt x="169" y="321"/>
                </a:lnTo>
                <a:lnTo>
                  <a:pt x="169" y="321"/>
                </a:lnTo>
                <a:lnTo>
                  <a:pt x="170" y="321"/>
                </a:lnTo>
                <a:lnTo>
                  <a:pt x="170" y="320"/>
                </a:lnTo>
                <a:lnTo>
                  <a:pt x="171" y="320"/>
                </a:lnTo>
                <a:lnTo>
                  <a:pt x="171" y="320"/>
                </a:lnTo>
                <a:lnTo>
                  <a:pt x="171" y="320"/>
                </a:lnTo>
                <a:lnTo>
                  <a:pt x="174" y="320"/>
                </a:lnTo>
                <a:lnTo>
                  <a:pt x="174" y="319"/>
                </a:lnTo>
                <a:lnTo>
                  <a:pt x="177" y="319"/>
                </a:lnTo>
                <a:lnTo>
                  <a:pt x="179" y="318"/>
                </a:lnTo>
                <a:lnTo>
                  <a:pt x="179" y="318"/>
                </a:lnTo>
                <a:lnTo>
                  <a:pt x="180" y="318"/>
                </a:lnTo>
                <a:lnTo>
                  <a:pt x="180" y="318"/>
                </a:lnTo>
                <a:lnTo>
                  <a:pt x="181" y="318"/>
                </a:lnTo>
                <a:lnTo>
                  <a:pt x="182" y="318"/>
                </a:lnTo>
                <a:lnTo>
                  <a:pt x="182" y="318"/>
                </a:lnTo>
                <a:lnTo>
                  <a:pt x="182" y="317"/>
                </a:lnTo>
                <a:lnTo>
                  <a:pt x="182" y="317"/>
                </a:lnTo>
                <a:lnTo>
                  <a:pt x="183" y="317"/>
                </a:lnTo>
                <a:lnTo>
                  <a:pt x="183" y="317"/>
                </a:lnTo>
                <a:lnTo>
                  <a:pt x="183" y="317"/>
                </a:lnTo>
                <a:lnTo>
                  <a:pt x="185" y="317"/>
                </a:lnTo>
                <a:lnTo>
                  <a:pt x="186" y="316"/>
                </a:lnTo>
                <a:lnTo>
                  <a:pt x="187" y="316"/>
                </a:lnTo>
                <a:lnTo>
                  <a:pt x="190" y="315"/>
                </a:lnTo>
                <a:lnTo>
                  <a:pt x="190" y="315"/>
                </a:lnTo>
                <a:lnTo>
                  <a:pt x="190" y="315"/>
                </a:lnTo>
                <a:lnTo>
                  <a:pt x="191" y="315"/>
                </a:lnTo>
                <a:lnTo>
                  <a:pt x="191" y="315"/>
                </a:lnTo>
                <a:lnTo>
                  <a:pt x="192" y="315"/>
                </a:lnTo>
                <a:lnTo>
                  <a:pt x="192" y="315"/>
                </a:lnTo>
                <a:lnTo>
                  <a:pt x="192" y="315"/>
                </a:lnTo>
                <a:lnTo>
                  <a:pt x="192" y="315"/>
                </a:lnTo>
                <a:lnTo>
                  <a:pt x="194" y="315"/>
                </a:lnTo>
                <a:lnTo>
                  <a:pt x="194" y="314"/>
                </a:lnTo>
                <a:lnTo>
                  <a:pt x="195" y="314"/>
                </a:lnTo>
                <a:lnTo>
                  <a:pt x="197" y="314"/>
                </a:lnTo>
                <a:lnTo>
                  <a:pt x="197" y="314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312"/>
                </a:lnTo>
                <a:lnTo>
                  <a:pt x="203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7" y="311"/>
                </a:lnTo>
                <a:lnTo>
                  <a:pt x="208" y="311"/>
                </a:lnTo>
                <a:lnTo>
                  <a:pt x="208" y="311"/>
                </a:lnTo>
                <a:lnTo>
                  <a:pt x="208" y="311"/>
                </a:lnTo>
                <a:lnTo>
                  <a:pt x="208" y="311"/>
                </a:lnTo>
                <a:lnTo>
                  <a:pt x="209" y="311"/>
                </a:lnTo>
                <a:lnTo>
                  <a:pt x="209" y="311"/>
                </a:lnTo>
                <a:lnTo>
                  <a:pt x="209" y="311"/>
                </a:lnTo>
                <a:lnTo>
                  <a:pt x="210" y="311"/>
                </a:lnTo>
                <a:lnTo>
                  <a:pt x="210" y="310"/>
                </a:lnTo>
                <a:lnTo>
                  <a:pt x="213" y="310"/>
                </a:lnTo>
                <a:lnTo>
                  <a:pt x="213" y="310"/>
                </a:lnTo>
                <a:lnTo>
                  <a:pt x="218" y="309"/>
                </a:lnTo>
                <a:lnTo>
                  <a:pt x="220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1" y="308"/>
                </a:lnTo>
                <a:lnTo>
                  <a:pt x="222" y="308"/>
                </a:lnTo>
                <a:lnTo>
                  <a:pt x="222" y="308"/>
                </a:lnTo>
                <a:lnTo>
                  <a:pt x="222" y="308"/>
                </a:lnTo>
                <a:lnTo>
                  <a:pt x="223" y="307"/>
                </a:lnTo>
                <a:lnTo>
                  <a:pt x="223" y="307"/>
                </a:lnTo>
                <a:lnTo>
                  <a:pt x="224" y="307"/>
                </a:lnTo>
                <a:lnTo>
                  <a:pt x="224" y="307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7" y="306"/>
                </a:lnTo>
                <a:lnTo>
                  <a:pt x="228" y="306"/>
                </a:lnTo>
                <a:lnTo>
                  <a:pt x="228" y="306"/>
                </a:lnTo>
                <a:lnTo>
                  <a:pt x="229" y="306"/>
                </a:lnTo>
                <a:lnTo>
                  <a:pt x="229" y="306"/>
                </a:lnTo>
                <a:lnTo>
                  <a:pt x="229" y="306"/>
                </a:lnTo>
                <a:lnTo>
                  <a:pt x="230" y="305"/>
                </a:lnTo>
                <a:lnTo>
                  <a:pt x="230" y="305"/>
                </a:lnTo>
                <a:lnTo>
                  <a:pt x="230" y="305"/>
                </a:lnTo>
                <a:lnTo>
                  <a:pt x="230" y="305"/>
                </a:lnTo>
                <a:lnTo>
                  <a:pt x="231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5"/>
                </a:lnTo>
                <a:lnTo>
                  <a:pt x="233" y="305"/>
                </a:lnTo>
                <a:lnTo>
                  <a:pt x="233" y="305"/>
                </a:lnTo>
                <a:lnTo>
                  <a:pt x="234" y="304"/>
                </a:lnTo>
                <a:lnTo>
                  <a:pt x="235" y="304"/>
                </a:lnTo>
                <a:lnTo>
                  <a:pt x="236" y="304"/>
                </a:lnTo>
                <a:lnTo>
                  <a:pt x="237" y="304"/>
                </a:lnTo>
                <a:lnTo>
                  <a:pt x="237" y="303"/>
                </a:lnTo>
                <a:lnTo>
                  <a:pt x="238" y="303"/>
                </a:lnTo>
                <a:lnTo>
                  <a:pt x="239" y="303"/>
                </a:lnTo>
                <a:lnTo>
                  <a:pt x="239" y="303"/>
                </a:lnTo>
                <a:lnTo>
                  <a:pt x="240" y="303"/>
                </a:lnTo>
                <a:lnTo>
                  <a:pt x="240" y="303"/>
                </a:lnTo>
                <a:lnTo>
                  <a:pt x="241" y="303"/>
                </a:lnTo>
                <a:lnTo>
                  <a:pt x="241" y="303"/>
                </a:lnTo>
                <a:lnTo>
                  <a:pt x="242" y="302"/>
                </a:lnTo>
                <a:lnTo>
                  <a:pt x="243" y="302"/>
                </a:lnTo>
                <a:lnTo>
                  <a:pt x="243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5" y="302"/>
                </a:lnTo>
                <a:lnTo>
                  <a:pt x="245" y="302"/>
                </a:lnTo>
                <a:lnTo>
                  <a:pt x="245" y="302"/>
                </a:lnTo>
                <a:lnTo>
                  <a:pt x="246" y="301"/>
                </a:lnTo>
                <a:lnTo>
                  <a:pt x="247" y="301"/>
                </a:lnTo>
                <a:lnTo>
                  <a:pt x="247" y="301"/>
                </a:lnTo>
                <a:lnTo>
                  <a:pt x="247" y="301"/>
                </a:lnTo>
                <a:lnTo>
                  <a:pt x="247" y="301"/>
                </a:lnTo>
                <a:lnTo>
                  <a:pt x="248" y="301"/>
                </a:lnTo>
                <a:lnTo>
                  <a:pt x="248" y="301"/>
                </a:lnTo>
                <a:lnTo>
                  <a:pt x="249" y="301"/>
                </a:lnTo>
                <a:lnTo>
                  <a:pt x="249" y="301"/>
                </a:lnTo>
                <a:lnTo>
                  <a:pt x="250" y="300"/>
                </a:lnTo>
                <a:lnTo>
                  <a:pt x="251" y="300"/>
                </a:lnTo>
                <a:lnTo>
                  <a:pt x="251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3" y="300"/>
                </a:lnTo>
                <a:lnTo>
                  <a:pt x="253" y="299"/>
                </a:lnTo>
                <a:lnTo>
                  <a:pt x="254" y="299"/>
                </a:lnTo>
                <a:lnTo>
                  <a:pt x="254" y="299"/>
                </a:lnTo>
                <a:lnTo>
                  <a:pt x="254" y="299"/>
                </a:lnTo>
                <a:lnTo>
                  <a:pt x="254" y="299"/>
                </a:lnTo>
                <a:lnTo>
                  <a:pt x="255" y="299"/>
                </a:lnTo>
                <a:lnTo>
                  <a:pt x="255" y="299"/>
                </a:lnTo>
                <a:lnTo>
                  <a:pt x="255" y="299"/>
                </a:lnTo>
                <a:lnTo>
                  <a:pt x="256" y="299"/>
                </a:lnTo>
                <a:lnTo>
                  <a:pt x="256" y="299"/>
                </a:lnTo>
                <a:lnTo>
                  <a:pt x="256" y="299"/>
                </a:lnTo>
                <a:lnTo>
                  <a:pt x="256" y="299"/>
                </a:lnTo>
                <a:lnTo>
                  <a:pt x="257" y="299"/>
                </a:lnTo>
                <a:lnTo>
                  <a:pt x="257" y="298"/>
                </a:lnTo>
                <a:lnTo>
                  <a:pt x="258" y="298"/>
                </a:lnTo>
                <a:lnTo>
                  <a:pt x="258" y="298"/>
                </a:lnTo>
                <a:lnTo>
                  <a:pt x="259" y="298"/>
                </a:lnTo>
                <a:lnTo>
                  <a:pt x="259" y="298"/>
                </a:lnTo>
                <a:lnTo>
                  <a:pt x="260" y="298"/>
                </a:lnTo>
                <a:lnTo>
                  <a:pt x="260" y="298"/>
                </a:lnTo>
                <a:lnTo>
                  <a:pt x="261" y="298"/>
                </a:lnTo>
                <a:lnTo>
                  <a:pt x="261" y="298"/>
                </a:lnTo>
                <a:lnTo>
                  <a:pt x="262" y="297"/>
                </a:lnTo>
                <a:lnTo>
                  <a:pt x="262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3" y="297"/>
                </a:lnTo>
                <a:lnTo>
                  <a:pt x="264" y="297"/>
                </a:lnTo>
                <a:lnTo>
                  <a:pt x="264" y="297"/>
                </a:lnTo>
                <a:lnTo>
                  <a:pt x="265" y="297"/>
                </a:lnTo>
                <a:lnTo>
                  <a:pt x="266" y="297"/>
                </a:lnTo>
                <a:lnTo>
                  <a:pt x="266" y="296"/>
                </a:lnTo>
                <a:lnTo>
                  <a:pt x="266" y="296"/>
                </a:lnTo>
                <a:lnTo>
                  <a:pt x="266" y="296"/>
                </a:lnTo>
                <a:lnTo>
                  <a:pt x="267" y="296"/>
                </a:lnTo>
                <a:lnTo>
                  <a:pt x="268" y="296"/>
                </a:lnTo>
                <a:lnTo>
                  <a:pt x="269" y="296"/>
                </a:lnTo>
                <a:lnTo>
                  <a:pt x="269" y="296"/>
                </a:lnTo>
                <a:lnTo>
                  <a:pt x="269" y="296"/>
                </a:lnTo>
                <a:lnTo>
                  <a:pt x="269" y="296"/>
                </a:lnTo>
                <a:lnTo>
                  <a:pt x="270" y="295"/>
                </a:lnTo>
                <a:lnTo>
                  <a:pt x="270" y="295"/>
                </a:lnTo>
                <a:lnTo>
                  <a:pt x="270" y="295"/>
                </a:lnTo>
                <a:lnTo>
                  <a:pt x="270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1" y="295"/>
                </a:lnTo>
                <a:lnTo>
                  <a:pt x="272" y="295"/>
                </a:lnTo>
                <a:lnTo>
                  <a:pt x="272" y="295"/>
                </a:lnTo>
                <a:lnTo>
                  <a:pt x="272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3" y="295"/>
                </a:lnTo>
                <a:lnTo>
                  <a:pt x="274" y="295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5" y="294"/>
                </a:lnTo>
                <a:lnTo>
                  <a:pt x="275" y="294"/>
                </a:lnTo>
                <a:lnTo>
                  <a:pt x="275" y="294"/>
                </a:lnTo>
                <a:lnTo>
                  <a:pt x="276" y="294"/>
                </a:lnTo>
                <a:lnTo>
                  <a:pt x="276" y="294"/>
                </a:lnTo>
                <a:lnTo>
                  <a:pt x="276" y="294"/>
                </a:lnTo>
                <a:lnTo>
                  <a:pt x="278" y="294"/>
                </a:lnTo>
                <a:lnTo>
                  <a:pt x="278" y="294"/>
                </a:lnTo>
                <a:lnTo>
                  <a:pt x="278" y="294"/>
                </a:lnTo>
                <a:lnTo>
                  <a:pt x="280" y="293"/>
                </a:lnTo>
                <a:lnTo>
                  <a:pt x="282" y="293"/>
                </a:lnTo>
                <a:lnTo>
                  <a:pt x="283" y="292"/>
                </a:lnTo>
                <a:lnTo>
                  <a:pt x="284" y="292"/>
                </a:lnTo>
                <a:lnTo>
                  <a:pt x="284" y="292"/>
                </a:lnTo>
                <a:lnTo>
                  <a:pt x="284" y="292"/>
                </a:lnTo>
                <a:lnTo>
                  <a:pt x="289" y="293"/>
                </a:lnTo>
                <a:lnTo>
                  <a:pt x="290" y="294"/>
                </a:lnTo>
                <a:lnTo>
                  <a:pt x="292" y="294"/>
                </a:lnTo>
                <a:lnTo>
                  <a:pt x="294" y="295"/>
                </a:lnTo>
                <a:lnTo>
                  <a:pt x="295" y="295"/>
                </a:lnTo>
                <a:lnTo>
                  <a:pt x="297" y="295"/>
                </a:lnTo>
                <a:lnTo>
                  <a:pt x="304" y="297"/>
                </a:lnTo>
                <a:lnTo>
                  <a:pt x="304" y="297"/>
                </a:lnTo>
                <a:lnTo>
                  <a:pt x="306" y="297"/>
                </a:lnTo>
                <a:lnTo>
                  <a:pt x="309" y="298"/>
                </a:lnTo>
                <a:lnTo>
                  <a:pt x="312" y="299"/>
                </a:lnTo>
                <a:lnTo>
                  <a:pt x="313" y="299"/>
                </a:lnTo>
                <a:lnTo>
                  <a:pt x="317" y="300"/>
                </a:lnTo>
                <a:lnTo>
                  <a:pt x="317" y="300"/>
                </a:lnTo>
                <a:lnTo>
                  <a:pt x="318" y="300"/>
                </a:lnTo>
                <a:lnTo>
                  <a:pt x="319" y="300"/>
                </a:lnTo>
                <a:lnTo>
                  <a:pt x="320" y="300"/>
                </a:lnTo>
                <a:lnTo>
                  <a:pt x="321" y="301"/>
                </a:lnTo>
                <a:lnTo>
                  <a:pt x="322" y="301"/>
                </a:lnTo>
                <a:lnTo>
                  <a:pt x="324" y="302"/>
                </a:lnTo>
                <a:lnTo>
                  <a:pt x="326" y="302"/>
                </a:lnTo>
                <a:lnTo>
                  <a:pt x="327" y="302"/>
                </a:lnTo>
                <a:lnTo>
                  <a:pt x="329" y="303"/>
                </a:lnTo>
                <a:lnTo>
                  <a:pt x="331" y="303"/>
                </a:lnTo>
                <a:lnTo>
                  <a:pt x="332" y="304"/>
                </a:lnTo>
                <a:lnTo>
                  <a:pt x="332" y="304"/>
                </a:lnTo>
                <a:lnTo>
                  <a:pt x="334" y="306"/>
                </a:lnTo>
                <a:lnTo>
                  <a:pt x="336" y="308"/>
                </a:lnTo>
                <a:lnTo>
                  <a:pt x="337" y="308"/>
                </a:lnTo>
                <a:lnTo>
                  <a:pt x="337" y="308"/>
                </a:lnTo>
                <a:lnTo>
                  <a:pt x="340" y="310"/>
                </a:lnTo>
                <a:lnTo>
                  <a:pt x="341" y="311"/>
                </a:lnTo>
                <a:lnTo>
                  <a:pt x="342" y="312"/>
                </a:lnTo>
                <a:lnTo>
                  <a:pt x="347" y="316"/>
                </a:lnTo>
                <a:lnTo>
                  <a:pt x="347" y="317"/>
                </a:lnTo>
                <a:lnTo>
                  <a:pt x="349" y="318"/>
                </a:lnTo>
                <a:lnTo>
                  <a:pt x="350" y="319"/>
                </a:lnTo>
                <a:lnTo>
                  <a:pt x="352" y="321"/>
                </a:lnTo>
                <a:lnTo>
                  <a:pt x="353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54" y="322"/>
                </a:lnTo>
                <a:lnTo>
                  <a:pt x="360" y="327"/>
                </a:lnTo>
                <a:lnTo>
                  <a:pt x="361" y="328"/>
                </a:lnTo>
                <a:lnTo>
                  <a:pt x="367" y="333"/>
                </a:lnTo>
                <a:lnTo>
                  <a:pt x="368" y="334"/>
                </a:lnTo>
                <a:lnTo>
                  <a:pt x="370" y="335"/>
                </a:lnTo>
                <a:lnTo>
                  <a:pt x="372" y="337"/>
                </a:lnTo>
                <a:lnTo>
                  <a:pt x="374" y="338"/>
                </a:lnTo>
                <a:lnTo>
                  <a:pt x="374" y="339"/>
                </a:lnTo>
                <a:lnTo>
                  <a:pt x="374" y="339"/>
                </a:lnTo>
                <a:lnTo>
                  <a:pt x="376" y="341"/>
                </a:lnTo>
                <a:lnTo>
                  <a:pt x="378" y="342"/>
                </a:lnTo>
                <a:lnTo>
                  <a:pt x="381" y="344"/>
                </a:lnTo>
                <a:lnTo>
                  <a:pt x="381" y="344"/>
                </a:lnTo>
                <a:lnTo>
                  <a:pt x="385" y="348"/>
                </a:lnTo>
                <a:lnTo>
                  <a:pt x="388" y="350"/>
                </a:lnTo>
                <a:lnTo>
                  <a:pt x="388" y="350"/>
                </a:lnTo>
                <a:lnTo>
                  <a:pt x="391" y="353"/>
                </a:lnTo>
                <a:lnTo>
                  <a:pt x="394" y="355"/>
                </a:lnTo>
                <a:lnTo>
                  <a:pt x="396" y="357"/>
                </a:lnTo>
                <a:lnTo>
                  <a:pt x="404" y="363"/>
                </a:lnTo>
                <a:lnTo>
                  <a:pt x="405" y="364"/>
                </a:lnTo>
                <a:lnTo>
                  <a:pt x="406" y="365"/>
                </a:lnTo>
                <a:lnTo>
                  <a:pt x="410" y="369"/>
                </a:lnTo>
                <a:lnTo>
                  <a:pt x="411" y="369"/>
                </a:lnTo>
                <a:lnTo>
                  <a:pt x="415" y="373"/>
                </a:lnTo>
                <a:lnTo>
                  <a:pt x="416" y="374"/>
                </a:lnTo>
                <a:lnTo>
                  <a:pt x="422" y="379"/>
                </a:lnTo>
                <a:lnTo>
                  <a:pt x="422" y="379"/>
                </a:lnTo>
                <a:lnTo>
                  <a:pt x="425" y="381"/>
                </a:lnTo>
                <a:lnTo>
                  <a:pt x="425" y="382"/>
                </a:lnTo>
                <a:lnTo>
                  <a:pt x="432" y="387"/>
                </a:lnTo>
                <a:lnTo>
                  <a:pt x="435" y="389"/>
                </a:lnTo>
                <a:lnTo>
                  <a:pt x="435" y="390"/>
                </a:lnTo>
                <a:lnTo>
                  <a:pt x="435" y="390"/>
                </a:lnTo>
                <a:lnTo>
                  <a:pt x="435" y="390"/>
                </a:lnTo>
                <a:lnTo>
                  <a:pt x="435" y="390"/>
                </a:lnTo>
                <a:lnTo>
                  <a:pt x="436" y="390"/>
                </a:lnTo>
                <a:lnTo>
                  <a:pt x="436" y="390"/>
                </a:lnTo>
                <a:lnTo>
                  <a:pt x="436" y="391"/>
                </a:lnTo>
                <a:lnTo>
                  <a:pt x="436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0"/>
                </a:lnTo>
                <a:lnTo>
                  <a:pt x="437" y="390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7" y="391"/>
                </a:lnTo>
                <a:lnTo>
                  <a:pt x="438" y="391"/>
                </a:lnTo>
                <a:lnTo>
                  <a:pt x="438" y="391"/>
                </a:lnTo>
                <a:lnTo>
                  <a:pt x="438" y="391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8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0"/>
                </a:lnTo>
                <a:lnTo>
                  <a:pt x="439" y="391"/>
                </a:lnTo>
                <a:lnTo>
                  <a:pt x="439" y="391"/>
                </a:lnTo>
                <a:lnTo>
                  <a:pt x="439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1"/>
                </a:lnTo>
                <a:lnTo>
                  <a:pt x="440" y="390"/>
                </a:lnTo>
                <a:lnTo>
                  <a:pt x="440" y="391"/>
                </a:lnTo>
                <a:lnTo>
                  <a:pt x="441" y="390"/>
                </a:lnTo>
                <a:lnTo>
                  <a:pt x="441" y="390"/>
                </a:lnTo>
                <a:lnTo>
                  <a:pt x="442" y="390"/>
                </a:lnTo>
                <a:lnTo>
                  <a:pt x="442" y="390"/>
                </a:lnTo>
                <a:lnTo>
                  <a:pt x="442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9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8"/>
                </a:lnTo>
                <a:lnTo>
                  <a:pt x="442" y="387"/>
                </a:lnTo>
                <a:lnTo>
                  <a:pt x="442" y="387"/>
                </a:lnTo>
                <a:lnTo>
                  <a:pt x="442" y="387"/>
                </a:lnTo>
                <a:lnTo>
                  <a:pt x="442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3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7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6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5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9" y="383"/>
                </a:lnTo>
                <a:lnTo>
                  <a:pt x="450" y="383"/>
                </a:lnTo>
                <a:lnTo>
                  <a:pt x="450" y="383"/>
                </a:lnTo>
                <a:lnTo>
                  <a:pt x="450" y="383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2"/>
                </a:lnTo>
                <a:lnTo>
                  <a:pt x="450" y="381"/>
                </a:lnTo>
                <a:lnTo>
                  <a:pt x="450" y="381"/>
                </a:lnTo>
                <a:lnTo>
                  <a:pt x="450" y="381"/>
                </a:lnTo>
                <a:lnTo>
                  <a:pt x="450" y="381"/>
                </a:lnTo>
                <a:lnTo>
                  <a:pt x="451" y="381"/>
                </a:lnTo>
                <a:lnTo>
                  <a:pt x="451" y="381"/>
                </a:lnTo>
                <a:lnTo>
                  <a:pt x="451" y="381"/>
                </a:lnTo>
                <a:lnTo>
                  <a:pt x="451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1"/>
                </a:lnTo>
                <a:lnTo>
                  <a:pt x="452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0"/>
                </a:lnTo>
                <a:lnTo>
                  <a:pt x="453" y="381"/>
                </a:lnTo>
                <a:lnTo>
                  <a:pt x="453" y="381"/>
                </a:lnTo>
                <a:lnTo>
                  <a:pt x="453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4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1"/>
                </a:lnTo>
                <a:lnTo>
                  <a:pt x="455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6" y="382"/>
                </a:lnTo>
                <a:lnTo>
                  <a:pt x="457" y="382"/>
                </a:lnTo>
                <a:lnTo>
                  <a:pt x="457" y="382"/>
                </a:lnTo>
                <a:lnTo>
                  <a:pt x="457" y="382"/>
                </a:lnTo>
                <a:lnTo>
                  <a:pt x="457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8" y="382"/>
                </a:lnTo>
                <a:lnTo>
                  <a:pt x="457" y="381"/>
                </a:lnTo>
                <a:lnTo>
                  <a:pt x="457" y="381"/>
                </a:lnTo>
                <a:lnTo>
                  <a:pt x="457" y="381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7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1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8" y="380"/>
                </a:lnTo>
                <a:lnTo>
                  <a:pt x="459" y="380"/>
                </a:lnTo>
                <a:lnTo>
                  <a:pt x="459" y="380"/>
                </a:lnTo>
                <a:lnTo>
                  <a:pt x="459" y="380"/>
                </a:lnTo>
                <a:lnTo>
                  <a:pt x="459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80"/>
                </a:lnTo>
                <a:lnTo>
                  <a:pt x="460" y="379"/>
                </a:lnTo>
                <a:lnTo>
                  <a:pt x="460" y="379"/>
                </a:lnTo>
                <a:lnTo>
                  <a:pt x="460" y="379"/>
                </a:lnTo>
                <a:lnTo>
                  <a:pt x="460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3" y="378"/>
                </a:lnTo>
                <a:lnTo>
                  <a:pt x="463" y="378"/>
                </a:lnTo>
                <a:lnTo>
                  <a:pt x="463" y="378"/>
                </a:lnTo>
                <a:lnTo>
                  <a:pt x="464" y="378"/>
                </a:lnTo>
                <a:lnTo>
                  <a:pt x="464" y="378"/>
                </a:lnTo>
                <a:lnTo>
                  <a:pt x="464" y="377"/>
                </a:lnTo>
                <a:lnTo>
                  <a:pt x="464" y="377"/>
                </a:lnTo>
                <a:lnTo>
                  <a:pt x="464" y="377"/>
                </a:lnTo>
                <a:lnTo>
                  <a:pt x="464" y="377"/>
                </a:lnTo>
                <a:lnTo>
                  <a:pt x="465" y="376"/>
                </a:lnTo>
                <a:lnTo>
                  <a:pt x="465" y="376"/>
                </a:lnTo>
                <a:lnTo>
                  <a:pt x="465" y="376"/>
                </a:lnTo>
                <a:lnTo>
                  <a:pt x="464" y="376"/>
                </a:lnTo>
                <a:lnTo>
                  <a:pt x="464" y="376"/>
                </a:lnTo>
                <a:lnTo>
                  <a:pt x="464" y="376"/>
                </a:lnTo>
                <a:lnTo>
                  <a:pt x="464" y="376"/>
                </a:lnTo>
                <a:lnTo>
                  <a:pt x="465" y="376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4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5" y="375"/>
                </a:lnTo>
                <a:lnTo>
                  <a:pt x="466" y="375"/>
                </a:lnTo>
                <a:lnTo>
                  <a:pt x="466" y="376"/>
                </a:lnTo>
                <a:lnTo>
                  <a:pt x="466" y="376"/>
                </a:lnTo>
                <a:lnTo>
                  <a:pt x="466" y="376"/>
                </a:lnTo>
                <a:lnTo>
                  <a:pt x="466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6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5"/>
                </a:lnTo>
                <a:lnTo>
                  <a:pt x="467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8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4"/>
                </a:lnTo>
                <a:lnTo>
                  <a:pt x="469" y="375"/>
                </a:lnTo>
                <a:lnTo>
                  <a:pt x="470" y="375"/>
                </a:lnTo>
                <a:lnTo>
                  <a:pt x="470" y="375"/>
                </a:lnTo>
                <a:lnTo>
                  <a:pt x="470" y="375"/>
                </a:lnTo>
                <a:lnTo>
                  <a:pt x="470" y="374"/>
                </a:lnTo>
                <a:lnTo>
                  <a:pt x="470" y="374"/>
                </a:lnTo>
                <a:lnTo>
                  <a:pt x="469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4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0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3"/>
                </a:lnTo>
                <a:lnTo>
                  <a:pt x="471" y="372"/>
                </a:lnTo>
                <a:lnTo>
                  <a:pt x="471" y="372"/>
                </a:lnTo>
                <a:lnTo>
                  <a:pt x="472" y="372"/>
                </a:lnTo>
                <a:lnTo>
                  <a:pt x="472" y="372"/>
                </a:lnTo>
                <a:lnTo>
                  <a:pt x="472" y="372"/>
                </a:lnTo>
                <a:lnTo>
                  <a:pt x="472" y="372"/>
                </a:lnTo>
                <a:lnTo>
                  <a:pt x="473" y="372"/>
                </a:lnTo>
                <a:lnTo>
                  <a:pt x="473" y="372"/>
                </a:lnTo>
                <a:lnTo>
                  <a:pt x="473" y="372"/>
                </a:lnTo>
                <a:lnTo>
                  <a:pt x="473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2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4" y="371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0"/>
                </a:lnTo>
                <a:lnTo>
                  <a:pt x="475" y="371"/>
                </a:lnTo>
                <a:lnTo>
                  <a:pt x="475" y="371"/>
                </a:lnTo>
                <a:lnTo>
                  <a:pt x="475" y="371"/>
                </a:lnTo>
                <a:lnTo>
                  <a:pt x="476" y="371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70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9"/>
                </a:lnTo>
                <a:lnTo>
                  <a:pt x="476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8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7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8" y="369"/>
                </a:lnTo>
                <a:lnTo>
                  <a:pt x="479" y="369"/>
                </a:lnTo>
                <a:lnTo>
                  <a:pt x="479" y="369"/>
                </a:lnTo>
                <a:lnTo>
                  <a:pt x="479" y="369"/>
                </a:lnTo>
                <a:lnTo>
                  <a:pt x="478" y="370"/>
                </a:lnTo>
                <a:lnTo>
                  <a:pt x="478" y="370"/>
                </a:lnTo>
                <a:lnTo>
                  <a:pt x="479" y="370"/>
                </a:lnTo>
                <a:lnTo>
                  <a:pt x="479" y="370"/>
                </a:lnTo>
                <a:lnTo>
                  <a:pt x="479" y="370"/>
                </a:lnTo>
                <a:lnTo>
                  <a:pt x="480" y="370"/>
                </a:lnTo>
                <a:lnTo>
                  <a:pt x="480" y="370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0" y="369"/>
                </a:lnTo>
                <a:lnTo>
                  <a:pt x="481" y="369"/>
                </a:lnTo>
                <a:lnTo>
                  <a:pt x="481" y="369"/>
                </a:lnTo>
                <a:lnTo>
                  <a:pt x="481" y="369"/>
                </a:lnTo>
                <a:lnTo>
                  <a:pt x="481" y="369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2" y="368"/>
                </a:lnTo>
                <a:lnTo>
                  <a:pt x="483" y="367"/>
                </a:lnTo>
                <a:lnTo>
                  <a:pt x="482" y="367"/>
                </a:lnTo>
                <a:lnTo>
                  <a:pt x="482" y="367"/>
                </a:lnTo>
                <a:lnTo>
                  <a:pt x="482" y="367"/>
                </a:lnTo>
                <a:lnTo>
                  <a:pt x="482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3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4" y="367"/>
                </a:lnTo>
                <a:lnTo>
                  <a:pt x="485" y="367"/>
                </a:lnTo>
                <a:lnTo>
                  <a:pt x="485" y="367"/>
                </a:lnTo>
                <a:lnTo>
                  <a:pt x="485" y="367"/>
                </a:lnTo>
                <a:lnTo>
                  <a:pt x="485" y="367"/>
                </a:lnTo>
                <a:lnTo>
                  <a:pt x="486" y="367"/>
                </a:lnTo>
                <a:lnTo>
                  <a:pt x="486" y="367"/>
                </a:lnTo>
                <a:lnTo>
                  <a:pt x="486" y="367"/>
                </a:lnTo>
                <a:lnTo>
                  <a:pt x="485" y="367"/>
                </a:lnTo>
                <a:lnTo>
                  <a:pt x="485" y="366"/>
                </a:lnTo>
                <a:lnTo>
                  <a:pt x="486" y="366"/>
                </a:lnTo>
                <a:lnTo>
                  <a:pt x="486" y="366"/>
                </a:lnTo>
                <a:lnTo>
                  <a:pt x="486" y="367"/>
                </a:lnTo>
                <a:lnTo>
                  <a:pt x="486" y="367"/>
                </a:lnTo>
                <a:lnTo>
                  <a:pt x="486" y="366"/>
                </a:lnTo>
                <a:lnTo>
                  <a:pt x="486" y="366"/>
                </a:lnTo>
                <a:lnTo>
                  <a:pt x="486" y="366"/>
                </a:lnTo>
                <a:lnTo>
                  <a:pt x="486" y="366"/>
                </a:lnTo>
                <a:lnTo>
                  <a:pt x="485" y="366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5" y="365"/>
                </a:lnTo>
                <a:lnTo>
                  <a:pt x="484" y="365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4" y="364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3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5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4"/>
                </a:lnTo>
                <a:lnTo>
                  <a:pt x="486" y="363"/>
                </a:lnTo>
                <a:lnTo>
                  <a:pt x="486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4"/>
                </a:lnTo>
                <a:lnTo>
                  <a:pt x="487" y="364"/>
                </a:lnTo>
                <a:lnTo>
                  <a:pt x="487" y="363"/>
                </a:lnTo>
                <a:lnTo>
                  <a:pt x="487" y="363"/>
                </a:lnTo>
                <a:lnTo>
                  <a:pt x="488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3"/>
                </a:lnTo>
                <a:lnTo>
                  <a:pt x="487" y="362"/>
                </a:lnTo>
                <a:lnTo>
                  <a:pt x="487" y="362"/>
                </a:lnTo>
                <a:lnTo>
                  <a:pt x="486" y="362"/>
                </a:lnTo>
                <a:lnTo>
                  <a:pt x="486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1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7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8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9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9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0" y="358"/>
                </a:lnTo>
                <a:lnTo>
                  <a:pt x="491" y="358"/>
                </a:lnTo>
                <a:lnTo>
                  <a:pt x="491" y="358"/>
                </a:lnTo>
                <a:lnTo>
                  <a:pt x="491" y="359"/>
                </a:lnTo>
                <a:lnTo>
                  <a:pt x="491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9"/>
                </a:lnTo>
                <a:lnTo>
                  <a:pt x="492" y="358"/>
                </a:lnTo>
                <a:lnTo>
                  <a:pt x="492" y="358"/>
                </a:lnTo>
                <a:lnTo>
                  <a:pt x="492" y="358"/>
                </a:lnTo>
                <a:lnTo>
                  <a:pt x="492" y="358"/>
                </a:lnTo>
                <a:lnTo>
                  <a:pt x="493" y="358"/>
                </a:lnTo>
                <a:lnTo>
                  <a:pt x="493" y="358"/>
                </a:lnTo>
                <a:lnTo>
                  <a:pt x="493" y="357"/>
                </a:lnTo>
                <a:lnTo>
                  <a:pt x="493" y="357"/>
                </a:lnTo>
                <a:lnTo>
                  <a:pt x="493" y="357"/>
                </a:lnTo>
                <a:lnTo>
                  <a:pt x="493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4" y="357"/>
                </a:lnTo>
                <a:lnTo>
                  <a:pt x="495" y="357"/>
                </a:lnTo>
                <a:lnTo>
                  <a:pt x="495" y="357"/>
                </a:lnTo>
                <a:lnTo>
                  <a:pt x="495" y="357"/>
                </a:lnTo>
                <a:lnTo>
                  <a:pt x="495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7"/>
                </a:lnTo>
                <a:lnTo>
                  <a:pt x="496" y="356"/>
                </a:lnTo>
                <a:lnTo>
                  <a:pt x="496" y="356"/>
                </a:lnTo>
                <a:lnTo>
                  <a:pt x="496" y="356"/>
                </a:lnTo>
                <a:lnTo>
                  <a:pt x="497" y="356"/>
                </a:lnTo>
                <a:lnTo>
                  <a:pt x="497" y="356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5"/>
                </a:lnTo>
                <a:lnTo>
                  <a:pt x="497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8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6"/>
                </a:lnTo>
                <a:lnTo>
                  <a:pt x="499" y="355"/>
                </a:lnTo>
                <a:lnTo>
                  <a:pt x="499" y="355"/>
                </a:lnTo>
                <a:lnTo>
                  <a:pt x="499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5"/>
                </a:lnTo>
                <a:lnTo>
                  <a:pt x="498" y="354"/>
                </a:lnTo>
                <a:lnTo>
                  <a:pt x="498" y="354"/>
                </a:lnTo>
                <a:lnTo>
                  <a:pt x="498" y="354"/>
                </a:lnTo>
                <a:lnTo>
                  <a:pt x="498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7" y="354"/>
                </a:lnTo>
                <a:lnTo>
                  <a:pt x="496" y="354"/>
                </a:lnTo>
                <a:lnTo>
                  <a:pt x="496" y="353"/>
                </a:lnTo>
                <a:lnTo>
                  <a:pt x="497" y="353"/>
                </a:lnTo>
                <a:lnTo>
                  <a:pt x="498" y="353"/>
                </a:lnTo>
                <a:lnTo>
                  <a:pt x="498" y="353"/>
                </a:lnTo>
                <a:lnTo>
                  <a:pt x="498" y="353"/>
                </a:lnTo>
                <a:lnTo>
                  <a:pt x="498" y="352"/>
                </a:lnTo>
                <a:lnTo>
                  <a:pt x="498" y="352"/>
                </a:lnTo>
                <a:lnTo>
                  <a:pt x="498" y="352"/>
                </a:lnTo>
                <a:lnTo>
                  <a:pt x="498" y="352"/>
                </a:lnTo>
                <a:lnTo>
                  <a:pt x="499" y="352"/>
                </a:lnTo>
                <a:lnTo>
                  <a:pt x="499" y="352"/>
                </a:lnTo>
                <a:lnTo>
                  <a:pt x="499" y="351"/>
                </a:lnTo>
                <a:lnTo>
                  <a:pt x="499" y="351"/>
                </a:lnTo>
                <a:lnTo>
                  <a:pt x="499" y="351"/>
                </a:lnTo>
                <a:lnTo>
                  <a:pt x="499" y="350"/>
                </a:lnTo>
                <a:lnTo>
                  <a:pt x="499" y="350"/>
                </a:lnTo>
                <a:lnTo>
                  <a:pt x="499" y="350"/>
                </a:lnTo>
                <a:lnTo>
                  <a:pt x="500" y="350"/>
                </a:lnTo>
                <a:lnTo>
                  <a:pt x="500" y="350"/>
                </a:lnTo>
                <a:lnTo>
                  <a:pt x="500" y="350"/>
                </a:lnTo>
                <a:lnTo>
                  <a:pt x="500" y="351"/>
                </a:lnTo>
                <a:lnTo>
                  <a:pt x="500" y="351"/>
                </a:lnTo>
                <a:lnTo>
                  <a:pt x="500" y="351"/>
                </a:lnTo>
                <a:lnTo>
                  <a:pt x="501" y="351"/>
                </a:lnTo>
                <a:lnTo>
                  <a:pt x="501" y="351"/>
                </a:lnTo>
                <a:lnTo>
                  <a:pt x="501" y="351"/>
                </a:lnTo>
                <a:lnTo>
                  <a:pt x="501" y="352"/>
                </a:lnTo>
                <a:lnTo>
                  <a:pt x="502" y="352"/>
                </a:lnTo>
                <a:lnTo>
                  <a:pt x="502" y="352"/>
                </a:lnTo>
                <a:lnTo>
                  <a:pt x="502" y="352"/>
                </a:lnTo>
                <a:lnTo>
                  <a:pt x="503" y="352"/>
                </a:lnTo>
                <a:lnTo>
                  <a:pt x="503" y="352"/>
                </a:lnTo>
                <a:lnTo>
                  <a:pt x="503" y="352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3"/>
                </a:lnTo>
                <a:lnTo>
                  <a:pt x="503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2"/>
                </a:lnTo>
                <a:lnTo>
                  <a:pt x="504" y="351"/>
                </a:lnTo>
                <a:lnTo>
                  <a:pt x="503" y="351"/>
                </a:lnTo>
                <a:lnTo>
                  <a:pt x="503" y="351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3" y="350"/>
                </a:lnTo>
                <a:lnTo>
                  <a:pt x="504" y="350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4" y="349"/>
                </a:lnTo>
                <a:lnTo>
                  <a:pt x="505" y="349"/>
                </a:lnTo>
                <a:lnTo>
                  <a:pt x="505" y="349"/>
                </a:lnTo>
                <a:lnTo>
                  <a:pt x="505" y="349"/>
                </a:lnTo>
                <a:lnTo>
                  <a:pt x="505" y="350"/>
                </a:lnTo>
                <a:lnTo>
                  <a:pt x="505" y="350"/>
                </a:lnTo>
                <a:lnTo>
                  <a:pt x="505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9"/>
                </a:lnTo>
                <a:lnTo>
                  <a:pt x="506" y="348"/>
                </a:lnTo>
                <a:lnTo>
                  <a:pt x="506" y="348"/>
                </a:lnTo>
                <a:lnTo>
                  <a:pt x="506" y="348"/>
                </a:lnTo>
                <a:lnTo>
                  <a:pt x="506" y="348"/>
                </a:lnTo>
                <a:lnTo>
                  <a:pt x="507" y="348"/>
                </a:lnTo>
                <a:lnTo>
                  <a:pt x="507" y="348"/>
                </a:lnTo>
                <a:lnTo>
                  <a:pt x="507" y="348"/>
                </a:lnTo>
                <a:lnTo>
                  <a:pt x="507" y="347"/>
                </a:lnTo>
                <a:lnTo>
                  <a:pt x="507" y="347"/>
                </a:lnTo>
                <a:lnTo>
                  <a:pt x="508" y="347"/>
                </a:lnTo>
                <a:lnTo>
                  <a:pt x="508" y="347"/>
                </a:lnTo>
                <a:lnTo>
                  <a:pt x="508" y="348"/>
                </a:lnTo>
                <a:lnTo>
                  <a:pt x="508" y="348"/>
                </a:lnTo>
                <a:lnTo>
                  <a:pt x="508" y="348"/>
                </a:lnTo>
                <a:lnTo>
                  <a:pt x="509" y="348"/>
                </a:lnTo>
                <a:lnTo>
                  <a:pt x="509" y="348"/>
                </a:lnTo>
                <a:lnTo>
                  <a:pt x="509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9"/>
                </a:lnTo>
                <a:lnTo>
                  <a:pt x="510" y="349"/>
                </a:lnTo>
                <a:lnTo>
                  <a:pt x="509" y="349"/>
                </a:lnTo>
                <a:lnTo>
                  <a:pt x="509" y="349"/>
                </a:lnTo>
                <a:lnTo>
                  <a:pt x="509" y="349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8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0"/>
                </a:lnTo>
                <a:lnTo>
                  <a:pt x="509" y="351"/>
                </a:lnTo>
                <a:lnTo>
                  <a:pt x="510" y="351"/>
                </a:lnTo>
                <a:lnTo>
                  <a:pt x="510" y="351"/>
                </a:lnTo>
                <a:lnTo>
                  <a:pt x="510" y="351"/>
                </a:lnTo>
                <a:lnTo>
                  <a:pt x="510" y="352"/>
                </a:lnTo>
                <a:lnTo>
                  <a:pt x="510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2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1"/>
                </a:lnTo>
                <a:lnTo>
                  <a:pt x="511" y="350"/>
                </a:lnTo>
                <a:lnTo>
                  <a:pt x="511" y="350"/>
                </a:lnTo>
                <a:lnTo>
                  <a:pt x="511" y="350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9"/>
                </a:lnTo>
                <a:lnTo>
                  <a:pt x="511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0" y="348"/>
                </a:lnTo>
                <a:lnTo>
                  <a:pt x="511" y="348"/>
                </a:lnTo>
                <a:lnTo>
                  <a:pt x="511" y="348"/>
                </a:lnTo>
                <a:lnTo>
                  <a:pt x="511" y="348"/>
                </a:lnTo>
                <a:lnTo>
                  <a:pt x="511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2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7"/>
                </a:lnTo>
                <a:lnTo>
                  <a:pt x="511" y="346"/>
                </a:lnTo>
                <a:lnTo>
                  <a:pt x="511" y="346"/>
                </a:lnTo>
                <a:lnTo>
                  <a:pt x="511" y="346"/>
                </a:lnTo>
                <a:lnTo>
                  <a:pt x="511" y="346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5"/>
                </a:lnTo>
                <a:lnTo>
                  <a:pt x="512" y="344"/>
                </a:lnTo>
                <a:lnTo>
                  <a:pt x="512" y="344"/>
                </a:lnTo>
                <a:lnTo>
                  <a:pt x="512" y="344"/>
                </a:lnTo>
                <a:lnTo>
                  <a:pt x="512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3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4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5" y="344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3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5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4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5" y="346"/>
                </a:lnTo>
                <a:lnTo>
                  <a:pt x="516" y="346"/>
                </a:lnTo>
                <a:lnTo>
                  <a:pt x="516" y="347"/>
                </a:lnTo>
                <a:lnTo>
                  <a:pt x="516" y="347"/>
                </a:lnTo>
                <a:lnTo>
                  <a:pt x="517" y="347"/>
                </a:lnTo>
                <a:lnTo>
                  <a:pt x="517" y="347"/>
                </a:lnTo>
                <a:lnTo>
                  <a:pt x="516" y="347"/>
                </a:lnTo>
                <a:lnTo>
                  <a:pt x="516" y="347"/>
                </a:lnTo>
                <a:lnTo>
                  <a:pt x="516" y="348"/>
                </a:lnTo>
                <a:lnTo>
                  <a:pt x="516" y="348"/>
                </a:lnTo>
                <a:lnTo>
                  <a:pt x="516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7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8"/>
                </a:lnTo>
                <a:lnTo>
                  <a:pt x="518" y="347"/>
                </a:lnTo>
                <a:lnTo>
                  <a:pt x="518" y="347"/>
                </a:lnTo>
                <a:lnTo>
                  <a:pt x="518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7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19" y="346"/>
                </a:lnTo>
                <a:lnTo>
                  <a:pt x="520" y="346"/>
                </a:lnTo>
                <a:lnTo>
                  <a:pt x="520" y="346"/>
                </a:lnTo>
                <a:lnTo>
                  <a:pt x="520" y="347"/>
                </a:lnTo>
                <a:lnTo>
                  <a:pt x="520" y="347"/>
                </a:lnTo>
                <a:lnTo>
                  <a:pt x="520" y="347"/>
                </a:lnTo>
                <a:lnTo>
                  <a:pt x="520" y="347"/>
                </a:lnTo>
                <a:lnTo>
                  <a:pt x="521" y="347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8"/>
                </a:lnTo>
                <a:lnTo>
                  <a:pt x="521" y="349"/>
                </a:lnTo>
                <a:lnTo>
                  <a:pt x="521" y="349"/>
                </a:lnTo>
                <a:lnTo>
                  <a:pt x="521" y="350"/>
                </a:lnTo>
                <a:lnTo>
                  <a:pt x="521" y="350"/>
                </a:lnTo>
                <a:lnTo>
                  <a:pt x="521" y="350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1" y="351"/>
                </a:lnTo>
                <a:lnTo>
                  <a:pt x="522" y="350"/>
                </a:lnTo>
                <a:lnTo>
                  <a:pt x="522" y="350"/>
                </a:lnTo>
                <a:lnTo>
                  <a:pt x="521" y="349"/>
                </a:lnTo>
                <a:lnTo>
                  <a:pt x="521" y="349"/>
                </a:lnTo>
                <a:lnTo>
                  <a:pt x="521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8"/>
                </a:lnTo>
                <a:lnTo>
                  <a:pt x="522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8"/>
                </a:lnTo>
                <a:lnTo>
                  <a:pt x="523" y="349"/>
                </a:lnTo>
                <a:lnTo>
                  <a:pt x="522" y="349"/>
                </a:lnTo>
                <a:lnTo>
                  <a:pt x="522" y="349"/>
                </a:lnTo>
                <a:lnTo>
                  <a:pt x="522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3" y="349"/>
                </a:lnTo>
                <a:lnTo>
                  <a:pt x="524" y="349"/>
                </a:lnTo>
                <a:lnTo>
                  <a:pt x="524" y="349"/>
                </a:lnTo>
                <a:lnTo>
                  <a:pt x="524" y="349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8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7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4" y="345"/>
                </a:lnTo>
                <a:lnTo>
                  <a:pt x="524" y="346"/>
                </a:lnTo>
                <a:lnTo>
                  <a:pt x="524" y="346"/>
                </a:lnTo>
                <a:lnTo>
                  <a:pt x="524" y="345"/>
                </a:lnTo>
                <a:lnTo>
                  <a:pt x="524" y="345"/>
                </a:lnTo>
                <a:lnTo>
                  <a:pt x="525" y="345"/>
                </a:lnTo>
                <a:lnTo>
                  <a:pt x="525" y="345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6"/>
                </a:lnTo>
                <a:lnTo>
                  <a:pt x="525" y="347"/>
                </a:lnTo>
                <a:lnTo>
                  <a:pt x="525" y="347"/>
                </a:lnTo>
                <a:lnTo>
                  <a:pt x="525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7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6" y="346"/>
                </a:lnTo>
                <a:lnTo>
                  <a:pt x="527" y="346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7" y="345"/>
                </a:lnTo>
                <a:lnTo>
                  <a:pt x="528" y="345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4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3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8" y="342"/>
                </a:lnTo>
                <a:lnTo>
                  <a:pt x="529" y="342"/>
                </a:lnTo>
                <a:lnTo>
                  <a:pt x="529" y="342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1"/>
                </a:lnTo>
                <a:lnTo>
                  <a:pt x="529" y="340"/>
                </a:lnTo>
                <a:lnTo>
                  <a:pt x="529" y="340"/>
                </a:lnTo>
                <a:lnTo>
                  <a:pt x="529" y="340"/>
                </a:lnTo>
                <a:lnTo>
                  <a:pt x="529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0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0" y="341"/>
                </a:lnTo>
                <a:lnTo>
                  <a:pt x="531" y="340"/>
                </a:lnTo>
                <a:lnTo>
                  <a:pt x="531" y="340"/>
                </a:lnTo>
                <a:lnTo>
                  <a:pt x="531" y="340"/>
                </a:lnTo>
                <a:lnTo>
                  <a:pt x="531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2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40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3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39"/>
                </a:lnTo>
                <a:lnTo>
                  <a:pt x="534" y="340"/>
                </a:lnTo>
                <a:lnTo>
                  <a:pt x="534" y="340"/>
                </a:lnTo>
                <a:lnTo>
                  <a:pt x="534" y="340"/>
                </a:lnTo>
                <a:lnTo>
                  <a:pt x="534" y="340"/>
                </a:lnTo>
                <a:lnTo>
                  <a:pt x="535" y="340"/>
                </a:lnTo>
                <a:lnTo>
                  <a:pt x="535" y="340"/>
                </a:lnTo>
                <a:lnTo>
                  <a:pt x="535" y="340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5" y="339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6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7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8" y="338"/>
                </a:lnTo>
                <a:lnTo>
                  <a:pt x="539" y="338"/>
                </a:lnTo>
                <a:lnTo>
                  <a:pt x="539" y="338"/>
                </a:lnTo>
                <a:lnTo>
                  <a:pt x="539" y="338"/>
                </a:lnTo>
                <a:lnTo>
                  <a:pt x="539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8"/>
                </a:lnTo>
                <a:lnTo>
                  <a:pt x="540" y="337"/>
                </a:lnTo>
                <a:lnTo>
                  <a:pt x="540" y="337"/>
                </a:lnTo>
                <a:lnTo>
                  <a:pt x="540" y="337"/>
                </a:lnTo>
                <a:lnTo>
                  <a:pt x="540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1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7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2" y="338"/>
                </a:lnTo>
                <a:lnTo>
                  <a:pt x="543" y="338"/>
                </a:lnTo>
                <a:lnTo>
                  <a:pt x="543" y="338"/>
                </a:lnTo>
                <a:lnTo>
                  <a:pt x="543" y="338"/>
                </a:lnTo>
                <a:lnTo>
                  <a:pt x="543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4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7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6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5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5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4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3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2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7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3"/>
                </a:lnTo>
                <a:lnTo>
                  <a:pt x="548" y="332"/>
                </a:lnTo>
                <a:lnTo>
                  <a:pt x="548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49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0" y="332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1" y="331"/>
                </a:lnTo>
                <a:lnTo>
                  <a:pt x="552" y="331"/>
                </a:lnTo>
                <a:lnTo>
                  <a:pt x="552" y="331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2"/>
                </a:lnTo>
                <a:lnTo>
                  <a:pt x="552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1"/>
                </a:lnTo>
                <a:lnTo>
                  <a:pt x="553" y="330"/>
                </a:lnTo>
                <a:lnTo>
                  <a:pt x="554" y="330"/>
                </a:lnTo>
                <a:lnTo>
                  <a:pt x="554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5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6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7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30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9" y="329"/>
                </a:lnTo>
                <a:lnTo>
                  <a:pt x="558" y="329"/>
                </a:lnTo>
                <a:lnTo>
                  <a:pt x="558" y="329"/>
                </a:lnTo>
                <a:lnTo>
                  <a:pt x="558" y="329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8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8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59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0" y="327"/>
                </a:lnTo>
                <a:lnTo>
                  <a:pt x="561" y="327"/>
                </a:lnTo>
                <a:lnTo>
                  <a:pt x="561" y="327"/>
                </a:lnTo>
                <a:lnTo>
                  <a:pt x="561" y="326"/>
                </a:lnTo>
                <a:lnTo>
                  <a:pt x="561" y="326"/>
                </a:lnTo>
                <a:lnTo>
                  <a:pt x="561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6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5"/>
                </a:lnTo>
                <a:lnTo>
                  <a:pt x="560" y="324"/>
                </a:lnTo>
                <a:lnTo>
                  <a:pt x="560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4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59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3"/>
                </a:lnTo>
                <a:lnTo>
                  <a:pt x="560" y="324"/>
                </a:lnTo>
                <a:lnTo>
                  <a:pt x="560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4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3"/>
                </a:lnTo>
                <a:lnTo>
                  <a:pt x="561" y="322"/>
                </a:lnTo>
                <a:lnTo>
                  <a:pt x="561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2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2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1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20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9"/>
                </a:lnTo>
                <a:lnTo>
                  <a:pt x="561" y="318"/>
                </a:lnTo>
                <a:lnTo>
                  <a:pt x="561" y="318"/>
                </a:lnTo>
                <a:lnTo>
                  <a:pt x="561" y="318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7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6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1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60" y="315"/>
                </a:lnTo>
                <a:lnTo>
                  <a:pt x="559" y="315"/>
                </a:lnTo>
                <a:lnTo>
                  <a:pt x="559" y="314"/>
                </a:lnTo>
                <a:lnTo>
                  <a:pt x="559" y="314"/>
                </a:lnTo>
                <a:lnTo>
                  <a:pt x="559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4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0" y="313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2"/>
                </a:lnTo>
                <a:lnTo>
                  <a:pt x="561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1"/>
                </a:lnTo>
                <a:lnTo>
                  <a:pt x="562" y="312"/>
                </a:lnTo>
                <a:lnTo>
                  <a:pt x="562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2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1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10"/>
                </a:lnTo>
                <a:lnTo>
                  <a:pt x="563" y="309"/>
                </a:lnTo>
                <a:lnTo>
                  <a:pt x="563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9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8"/>
                </a:lnTo>
                <a:lnTo>
                  <a:pt x="562" y="307"/>
                </a:lnTo>
                <a:lnTo>
                  <a:pt x="562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7"/>
                </a:lnTo>
                <a:lnTo>
                  <a:pt x="561" y="306"/>
                </a:lnTo>
                <a:lnTo>
                  <a:pt x="561" y="306"/>
                </a:lnTo>
                <a:lnTo>
                  <a:pt x="561" y="306"/>
                </a:lnTo>
                <a:lnTo>
                  <a:pt x="561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6"/>
                </a:lnTo>
                <a:lnTo>
                  <a:pt x="562" y="305"/>
                </a:lnTo>
                <a:lnTo>
                  <a:pt x="562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5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1" y="304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0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1" y="303"/>
                </a:lnTo>
                <a:lnTo>
                  <a:pt x="562" y="303"/>
                </a:lnTo>
                <a:lnTo>
                  <a:pt x="562" y="303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2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2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3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3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4" y="302"/>
                </a:lnTo>
                <a:lnTo>
                  <a:pt x="565" y="302"/>
                </a:lnTo>
                <a:lnTo>
                  <a:pt x="565" y="302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1"/>
                </a:lnTo>
                <a:lnTo>
                  <a:pt x="565" y="300"/>
                </a:lnTo>
                <a:lnTo>
                  <a:pt x="565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300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9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8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7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5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6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7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6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8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7" y="297"/>
                </a:lnTo>
                <a:lnTo>
                  <a:pt x="568" y="297"/>
                </a:lnTo>
                <a:lnTo>
                  <a:pt x="568" y="297"/>
                </a:lnTo>
                <a:lnTo>
                  <a:pt x="568" y="297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8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8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7"/>
                </a:lnTo>
                <a:lnTo>
                  <a:pt x="569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0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1" y="296"/>
                </a:lnTo>
                <a:lnTo>
                  <a:pt x="572" y="296"/>
                </a:lnTo>
                <a:lnTo>
                  <a:pt x="572" y="296"/>
                </a:lnTo>
                <a:lnTo>
                  <a:pt x="572" y="296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2" y="295"/>
                </a:lnTo>
                <a:lnTo>
                  <a:pt x="571" y="295"/>
                </a:lnTo>
                <a:lnTo>
                  <a:pt x="571" y="295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4"/>
                </a:lnTo>
                <a:lnTo>
                  <a:pt x="572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3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1" y="292"/>
                </a:lnTo>
                <a:lnTo>
                  <a:pt x="570" y="292"/>
                </a:lnTo>
                <a:lnTo>
                  <a:pt x="570" y="292"/>
                </a:lnTo>
                <a:lnTo>
                  <a:pt x="570" y="292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0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1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2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3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3" y="292"/>
                </a:lnTo>
                <a:lnTo>
                  <a:pt x="574" y="292"/>
                </a:lnTo>
                <a:lnTo>
                  <a:pt x="574" y="292"/>
                </a:lnTo>
                <a:lnTo>
                  <a:pt x="574" y="292"/>
                </a:lnTo>
                <a:lnTo>
                  <a:pt x="574" y="291"/>
                </a:lnTo>
                <a:lnTo>
                  <a:pt x="574" y="291"/>
                </a:lnTo>
                <a:lnTo>
                  <a:pt x="574" y="291"/>
                </a:lnTo>
                <a:lnTo>
                  <a:pt x="574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1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3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4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90"/>
                </a:lnTo>
                <a:lnTo>
                  <a:pt x="575" y="289"/>
                </a:lnTo>
                <a:lnTo>
                  <a:pt x="575" y="289"/>
                </a:lnTo>
                <a:lnTo>
                  <a:pt x="575" y="289"/>
                </a:lnTo>
                <a:lnTo>
                  <a:pt x="575" y="289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5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6" y="288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7" y="287"/>
                </a:lnTo>
                <a:lnTo>
                  <a:pt x="578" y="287"/>
                </a:lnTo>
                <a:lnTo>
                  <a:pt x="578" y="287"/>
                </a:lnTo>
                <a:lnTo>
                  <a:pt x="578" y="287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8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8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7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8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79" y="289"/>
                </a:lnTo>
                <a:lnTo>
                  <a:pt x="580" y="289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8"/>
                </a:lnTo>
                <a:lnTo>
                  <a:pt x="579" y="287"/>
                </a:lnTo>
                <a:lnTo>
                  <a:pt x="579" y="287"/>
                </a:lnTo>
                <a:lnTo>
                  <a:pt x="579" y="287"/>
                </a:lnTo>
                <a:lnTo>
                  <a:pt x="579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0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7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8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0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1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9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1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7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6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5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2" y="284"/>
                </a:lnTo>
                <a:lnTo>
                  <a:pt x="583" y="284"/>
                </a:lnTo>
                <a:lnTo>
                  <a:pt x="583" y="284"/>
                </a:lnTo>
                <a:lnTo>
                  <a:pt x="583" y="284"/>
                </a:lnTo>
                <a:lnTo>
                  <a:pt x="583" y="283"/>
                </a:lnTo>
                <a:lnTo>
                  <a:pt x="583" y="283"/>
                </a:lnTo>
                <a:lnTo>
                  <a:pt x="583" y="283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3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2"/>
                </a:lnTo>
                <a:lnTo>
                  <a:pt x="584" y="283"/>
                </a:lnTo>
                <a:lnTo>
                  <a:pt x="584" y="283"/>
                </a:lnTo>
                <a:lnTo>
                  <a:pt x="585" y="283"/>
                </a:lnTo>
                <a:lnTo>
                  <a:pt x="585" y="283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2"/>
                </a:lnTo>
                <a:lnTo>
                  <a:pt x="585" y="282"/>
                </a:lnTo>
                <a:lnTo>
                  <a:pt x="585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2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6" y="281"/>
                </a:lnTo>
                <a:lnTo>
                  <a:pt x="585" y="281"/>
                </a:lnTo>
                <a:lnTo>
                  <a:pt x="585" y="281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80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9"/>
                </a:lnTo>
                <a:lnTo>
                  <a:pt x="585" y="278"/>
                </a:lnTo>
                <a:lnTo>
                  <a:pt x="585" y="278"/>
                </a:lnTo>
                <a:lnTo>
                  <a:pt x="585" y="278"/>
                </a:lnTo>
                <a:lnTo>
                  <a:pt x="585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9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8"/>
                </a:lnTo>
                <a:lnTo>
                  <a:pt x="586" y="277"/>
                </a:lnTo>
                <a:lnTo>
                  <a:pt x="586" y="277"/>
                </a:lnTo>
                <a:lnTo>
                  <a:pt x="586" y="277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6" y="276"/>
                </a:lnTo>
                <a:lnTo>
                  <a:pt x="585" y="276"/>
                </a:lnTo>
                <a:lnTo>
                  <a:pt x="585" y="276"/>
                </a:lnTo>
                <a:lnTo>
                  <a:pt x="585" y="276"/>
                </a:lnTo>
                <a:lnTo>
                  <a:pt x="585" y="275"/>
                </a:lnTo>
                <a:lnTo>
                  <a:pt x="585" y="275"/>
                </a:lnTo>
                <a:lnTo>
                  <a:pt x="585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6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7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8" y="275"/>
                </a:lnTo>
                <a:lnTo>
                  <a:pt x="589" y="275"/>
                </a:lnTo>
                <a:lnTo>
                  <a:pt x="589" y="275"/>
                </a:lnTo>
                <a:lnTo>
                  <a:pt x="589" y="275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89" y="274"/>
                </a:lnTo>
                <a:lnTo>
                  <a:pt x="590" y="274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0" y="275"/>
                </a:lnTo>
                <a:lnTo>
                  <a:pt x="591" y="275"/>
                </a:lnTo>
                <a:lnTo>
                  <a:pt x="591" y="275"/>
                </a:lnTo>
                <a:lnTo>
                  <a:pt x="591" y="275"/>
                </a:lnTo>
                <a:lnTo>
                  <a:pt x="591" y="274"/>
                </a:lnTo>
                <a:lnTo>
                  <a:pt x="590" y="274"/>
                </a:lnTo>
                <a:lnTo>
                  <a:pt x="590" y="274"/>
                </a:lnTo>
                <a:lnTo>
                  <a:pt x="590" y="274"/>
                </a:lnTo>
                <a:lnTo>
                  <a:pt x="590" y="273"/>
                </a:lnTo>
                <a:lnTo>
                  <a:pt x="590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4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1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2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3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1"/>
                </a:lnTo>
                <a:lnTo>
                  <a:pt x="593" y="271"/>
                </a:lnTo>
                <a:lnTo>
                  <a:pt x="593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7" y="269"/>
                </a:lnTo>
                <a:lnTo>
                  <a:pt x="597" y="269"/>
                </a:lnTo>
                <a:lnTo>
                  <a:pt x="597" y="269"/>
                </a:lnTo>
                <a:lnTo>
                  <a:pt x="596" y="269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8"/>
                </a:lnTo>
                <a:lnTo>
                  <a:pt x="596" y="267"/>
                </a:lnTo>
                <a:lnTo>
                  <a:pt x="596" y="267"/>
                </a:lnTo>
                <a:lnTo>
                  <a:pt x="596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6" y="267"/>
                </a:lnTo>
                <a:lnTo>
                  <a:pt x="596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6"/>
                </a:lnTo>
                <a:lnTo>
                  <a:pt x="597" y="267"/>
                </a:lnTo>
                <a:lnTo>
                  <a:pt x="597" y="267"/>
                </a:lnTo>
                <a:lnTo>
                  <a:pt x="597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7"/>
                </a:lnTo>
                <a:lnTo>
                  <a:pt x="598" y="266"/>
                </a:lnTo>
                <a:lnTo>
                  <a:pt x="598" y="266"/>
                </a:lnTo>
                <a:lnTo>
                  <a:pt x="597" y="266"/>
                </a:lnTo>
                <a:lnTo>
                  <a:pt x="597" y="265"/>
                </a:lnTo>
                <a:lnTo>
                  <a:pt x="597" y="265"/>
                </a:lnTo>
                <a:lnTo>
                  <a:pt x="597" y="265"/>
                </a:lnTo>
                <a:lnTo>
                  <a:pt x="597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5"/>
                </a:lnTo>
                <a:lnTo>
                  <a:pt x="598" y="264"/>
                </a:lnTo>
                <a:lnTo>
                  <a:pt x="598" y="264"/>
                </a:lnTo>
                <a:lnTo>
                  <a:pt x="598" y="264"/>
                </a:lnTo>
                <a:lnTo>
                  <a:pt x="598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4"/>
                </a:lnTo>
                <a:lnTo>
                  <a:pt x="597" y="263"/>
                </a:lnTo>
                <a:lnTo>
                  <a:pt x="597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6" y="263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2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7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1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60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8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9"/>
                </a:lnTo>
                <a:lnTo>
                  <a:pt x="599" y="258"/>
                </a:lnTo>
                <a:lnTo>
                  <a:pt x="599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600" y="258"/>
                </a:lnTo>
                <a:lnTo>
                  <a:pt x="599" y="258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599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0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7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1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6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2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5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4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3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4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3"/>
                </a:lnTo>
                <a:lnTo>
                  <a:pt x="605" y="252"/>
                </a:lnTo>
                <a:lnTo>
                  <a:pt x="606" y="252"/>
                </a:lnTo>
                <a:lnTo>
                  <a:pt x="606" y="252"/>
                </a:lnTo>
                <a:lnTo>
                  <a:pt x="605" y="252"/>
                </a:lnTo>
                <a:lnTo>
                  <a:pt x="605" y="252"/>
                </a:lnTo>
                <a:lnTo>
                  <a:pt x="605" y="252"/>
                </a:lnTo>
                <a:lnTo>
                  <a:pt x="605" y="252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1"/>
                </a:lnTo>
                <a:lnTo>
                  <a:pt x="606" y="252"/>
                </a:lnTo>
                <a:lnTo>
                  <a:pt x="606" y="252"/>
                </a:lnTo>
                <a:lnTo>
                  <a:pt x="606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7" y="252"/>
                </a:lnTo>
                <a:lnTo>
                  <a:pt x="608" y="252"/>
                </a:lnTo>
                <a:lnTo>
                  <a:pt x="608" y="252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1"/>
                </a:lnTo>
                <a:lnTo>
                  <a:pt x="608" y="250"/>
                </a:lnTo>
                <a:lnTo>
                  <a:pt x="608" y="250"/>
                </a:lnTo>
                <a:lnTo>
                  <a:pt x="608" y="250"/>
                </a:lnTo>
                <a:lnTo>
                  <a:pt x="608" y="250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8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09" y="249"/>
                </a:lnTo>
                <a:lnTo>
                  <a:pt x="610" y="249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0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1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8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2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9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3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4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5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6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7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8" y="248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7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6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19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0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5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0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4"/>
                </a:lnTo>
                <a:lnTo>
                  <a:pt x="621" y="243"/>
                </a:lnTo>
                <a:lnTo>
                  <a:pt x="621" y="243"/>
                </a:lnTo>
                <a:lnTo>
                  <a:pt x="621" y="243"/>
                </a:lnTo>
                <a:lnTo>
                  <a:pt x="622" y="243"/>
                </a:lnTo>
                <a:lnTo>
                  <a:pt x="622" y="243"/>
                </a:lnTo>
                <a:lnTo>
                  <a:pt x="622" y="243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2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4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3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4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3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1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40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5" y="239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8"/>
                </a:lnTo>
                <a:lnTo>
                  <a:pt x="626" y="239"/>
                </a:lnTo>
                <a:lnTo>
                  <a:pt x="626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7" y="239"/>
                </a:lnTo>
                <a:lnTo>
                  <a:pt x="628" y="239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8" y="238"/>
                </a:lnTo>
                <a:lnTo>
                  <a:pt x="629" y="238"/>
                </a:lnTo>
                <a:lnTo>
                  <a:pt x="629" y="238"/>
                </a:lnTo>
                <a:lnTo>
                  <a:pt x="629" y="238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29" y="239"/>
                </a:lnTo>
                <a:lnTo>
                  <a:pt x="630" y="239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8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7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0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1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6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2" y="235"/>
                </a:lnTo>
                <a:lnTo>
                  <a:pt x="633" y="235"/>
                </a:lnTo>
                <a:lnTo>
                  <a:pt x="633" y="235"/>
                </a:lnTo>
                <a:lnTo>
                  <a:pt x="633" y="235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3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4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3"/>
                </a:lnTo>
                <a:lnTo>
                  <a:pt x="634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5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2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6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1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7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8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30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9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39" y="228"/>
                </a:lnTo>
                <a:lnTo>
                  <a:pt x="640" y="228"/>
                </a:lnTo>
                <a:lnTo>
                  <a:pt x="640" y="228"/>
                </a:lnTo>
                <a:lnTo>
                  <a:pt x="640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7"/>
                </a:lnTo>
                <a:lnTo>
                  <a:pt x="641" y="226"/>
                </a:lnTo>
                <a:lnTo>
                  <a:pt x="641" y="226"/>
                </a:lnTo>
                <a:lnTo>
                  <a:pt x="641" y="226"/>
                </a:lnTo>
                <a:lnTo>
                  <a:pt x="641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6"/>
                </a:lnTo>
                <a:lnTo>
                  <a:pt x="642" y="225"/>
                </a:lnTo>
                <a:lnTo>
                  <a:pt x="642" y="225"/>
                </a:lnTo>
                <a:lnTo>
                  <a:pt x="642" y="225"/>
                </a:lnTo>
                <a:lnTo>
                  <a:pt x="642" y="225"/>
                </a:lnTo>
                <a:lnTo>
                  <a:pt x="643" y="225"/>
                </a:lnTo>
                <a:lnTo>
                  <a:pt x="643" y="225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4"/>
                </a:lnTo>
                <a:lnTo>
                  <a:pt x="643" y="223"/>
                </a:lnTo>
                <a:lnTo>
                  <a:pt x="643" y="223"/>
                </a:lnTo>
                <a:lnTo>
                  <a:pt x="642" y="223"/>
                </a:lnTo>
                <a:lnTo>
                  <a:pt x="642" y="222"/>
                </a:lnTo>
                <a:lnTo>
                  <a:pt x="642" y="222"/>
                </a:lnTo>
                <a:lnTo>
                  <a:pt x="642" y="221"/>
                </a:lnTo>
                <a:lnTo>
                  <a:pt x="641" y="221"/>
                </a:lnTo>
                <a:lnTo>
                  <a:pt x="641" y="221"/>
                </a:lnTo>
                <a:lnTo>
                  <a:pt x="641" y="221"/>
                </a:lnTo>
                <a:lnTo>
                  <a:pt x="640" y="221"/>
                </a:lnTo>
                <a:lnTo>
                  <a:pt x="640" y="220"/>
                </a:lnTo>
                <a:lnTo>
                  <a:pt x="639" y="220"/>
                </a:lnTo>
                <a:lnTo>
                  <a:pt x="637" y="219"/>
                </a:lnTo>
                <a:lnTo>
                  <a:pt x="635" y="217"/>
                </a:lnTo>
                <a:lnTo>
                  <a:pt x="635" y="217"/>
                </a:lnTo>
                <a:lnTo>
                  <a:pt x="634" y="217"/>
                </a:lnTo>
                <a:lnTo>
                  <a:pt x="633" y="216"/>
                </a:lnTo>
                <a:lnTo>
                  <a:pt x="632" y="216"/>
                </a:lnTo>
                <a:lnTo>
                  <a:pt x="630" y="216"/>
                </a:lnTo>
                <a:lnTo>
                  <a:pt x="630" y="216"/>
                </a:lnTo>
                <a:lnTo>
                  <a:pt x="628" y="216"/>
                </a:lnTo>
                <a:lnTo>
                  <a:pt x="628" y="216"/>
                </a:lnTo>
                <a:lnTo>
                  <a:pt x="627" y="216"/>
                </a:lnTo>
                <a:lnTo>
                  <a:pt x="625" y="215"/>
                </a:lnTo>
                <a:lnTo>
                  <a:pt x="625" y="215"/>
                </a:lnTo>
                <a:lnTo>
                  <a:pt x="624" y="215"/>
                </a:lnTo>
                <a:lnTo>
                  <a:pt x="623" y="215"/>
                </a:lnTo>
                <a:lnTo>
                  <a:pt x="623" y="215"/>
                </a:lnTo>
                <a:lnTo>
                  <a:pt x="622" y="215"/>
                </a:lnTo>
                <a:lnTo>
                  <a:pt x="620" y="215"/>
                </a:lnTo>
                <a:lnTo>
                  <a:pt x="619" y="215"/>
                </a:lnTo>
                <a:lnTo>
                  <a:pt x="618" y="215"/>
                </a:lnTo>
                <a:lnTo>
                  <a:pt x="617" y="214"/>
                </a:lnTo>
                <a:lnTo>
                  <a:pt x="616" y="214"/>
                </a:lnTo>
                <a:lnTo>
                  <a:pt x="616" y="214"/>
                </a:lnTo>
                <a:lnTo>
                  <a:pt x="615" y="214"/>
                </a:lnTo>
                <a:lnTo>
                  <a:pt x="614" y="213"/>
                </a:lnTo>
                <a:lnTo>
                  <a:pt x="613" y="213"/>
                </a:lnTo>
                <a:lnTo>
                  <a:pt x="612" y="212"/>
                </a:lnTo>
                <a:lnTo>
                  <a:pt x="612" y="212"/>
                </a:lnTo>
                <a:lnTo>
                  <a:pt x="611" y="212"/>
                </a:lnTo>
                <a:lnTo>
                  <a:pt x="610" y="211"/>
                </a:lnTo>
                <a:lnTo>
                  <a:pt x="609" y="211"/>
                </a:lnTo>
                <a:lnTo>
                  <a:pt x="608" y="210"/>
                </a:lnTo>
                <a:lnTo>
                  <a:pt x="606" y="210"/>
                </a:lnTo>
                <a:lnTo>
                  <a:pt x="605" y="210"/>
                </a:lnTo>
                <a:lnTo>
                  <a:pt x="604" y="210"/>
                </a:lnTo>
                <a:lnTo>
                  <a:pt x="603" y="209"/>
                </a:lnTo>
                <a:lnTo>
                  <a:pt x="602" y="209"/>
                </a:lnTo>
                <a:lnTo>
                  <a:pt x="600" y="208"/>
                </a:lnTo>
                <a:lnTo>
                  <a:pt x="599" y="207"/>
                </a:lnTo>
                <a:lnTo>
                  <a:pt x="598" y="207"/>
                </a:lnTo>
                <a:lnTo>
                  <a:pt x="598" y="207"/>
                </a:lnTo>
                <a:lnTo>
                  <a:pt x="597" y="207"/>
                </a:lnTo>
                <a:lnTo>
                  <a:pt x="596" y="206"/>
                </a:lnTo>
                <a:lnTo>
                  <a:pt x="594" y="204"/>
                </a:lnTo>
                <a:lnTo>
                  <a:pt x="587" y="199"/>
                </a:lnTo>
                <a:lnTo>
                  <a:pt x="587" y="198"/>
                </a:lnTo>
                <a:lnTo>
                  <a:pt x="587" y="198"/>
                </a:lnTo>
                <a:lnTo>
                  <a:pt x="580" y="193"/>
                </a:lnTo>
                <a:lnTo>
                  <a:pt x="579" y="192"/>
                </a:lnTo>
                <a:lnTo>
                  <a:pt x="577" y="190"/>
                </a:lnTo>
                <a:lnTo>
                  <a:pt x="576" y="190"/>
                </a:lnTo>
                <a:lnTo>
                  <a:pt x="575" y="189"/>
                </a:lnTo>
                <a:lnTo>
                  <a:pt x="570" y="185"/>
                </a:lnTo>
                <a:lnTo>
                  <a:pt x="569" y="184"/>
                </a:lnTo>
                <a:lnTo>
                  <a:pt x="567" y="183"/>
                </a:lnTo>
                <a:lnTo>
                  <a:pt x="566" y="182"/>
                </a:lnTo>
                <a:lnTo>
                  <a:pt x="563" y="179"/>
                </a:lnTo>
                <a:lnTo>
                  <a:pt x="562" y="179"/>
                </a:lnTo>
                <a:lnTo>
                  <a:pt x="562" y="178"/>
                </a:lnTo>
                <a:lnTo>
                  <a:pt x="559" y="170"/>
                </a:lnTo>
                <a:lnTo>
                  <a:pt x="558" y="170"/>
                </a:lnTo>
                <a:lnTo>
                  <a:pt x="556" y="162"/>
                </a:lnTo>
                <a:lnTo>
                  <a:pt x="555" y="160"/>
                </a:lnTo>
                <a:lnTo>
                  <a:pt x="554" y="157"/>
                </a:lnTo>
                <a:lnTo>
                  <a:pt x="553" y="156"/>
                </a:lnTo>
                <a:lnTo>
                  <a:pt x="552" y="153"/>
                </a:lnTo>
                <a:lnTo>
                  <a:pt x="552" y="152"/>
                </a:lnTo>
                <a:lnTo>
                  <a:pt x="551" y="150"/>
                </a:lnTo>
                <a:lnTo>
                  <a:pt x="549" y="144"/>
                </a:lnTo>
                <a:lnTo>
                  <a:pt x="548" y="143"/>
                </a:lnTo>
                <a:lnTo>
                  <a:pt x="547" y="140"/>
                </a:lnTo>
                <a:lnTo>
                  <a:pt x="546" y="136"/>
                </a:lnTo>
                <a:lnTo>
                  <a:pt x="545" y="134"/>
                </a:lnTo>
                <a:lnTo>
                  <a:pt x="545" y="134"/>
                </a:lnTo>
                <a:lnTo>
                  <a:pt x="544" y="132"/>
                </a:lnTo>
                <a:lnTo>
                  <a:pt x="542" y="127"/>
                </a:lnTo>
                <a:lnTo>
                  <a:pt x="542" y="127"/>
                </a:lnTo>
                <a:lnTo>
                  <a:pt x="543" y="127"/>
                </a:lnTo>
                <a:lnTo>
                  <a:pt x="604" y="109"/>
                </a:lnTo>
                <a:lnTo>
                  <a:pt x="650" y="96"/>
                </a:lnTo>
                <a:lnTo>
                  <a:pt x="650" y="96"/>
                </a:lnTo>
                <a:lnTo>
                  <a:pt x="657" y="94"/>
                </a:lnTo>
                <a:lnTo>
                  <a:pt x="657" y="94"/>
                </a:lnTo>
                <a:lnTo>
                  <a:pt x="657" y="94"/>
                </a:lnTo>
                <a:lnTo>
                  <a:pt x="658" y="96"/>
                </a:lnTo>
                <a:lnTo>
                  <a:pt x="658" y="96"/>
                </a:lnTo>
                <a:lnTo>
                  <a:pt x="660" y="99"/>
                </a:lnTo>
                <a:lnTo>
                  <a:pt x="661" y="100"/>
                </a:lnTo>
                <a:lnTo>
                  <a:pt x="663" y="101"/>
                </a:lnTo>
                <a:lnTo>
                  <a:pt x="664" y="102"/>
                </a:lnTo>
                <a:lnTo>
                  <a:pt x="665" y="103"/>
                </a:lnTo>
                <a:lnTo>
                  <a:pt x="665" y="103"/>
                </a:lnTo>
                <a:lnTo>
                  <a:pt x="665" y="103"/>
                </a:lnTo>
                <a:lnTo>
                  <a:pt x="665" y="103"/>
                </a:lnTo>
                <a:lnTo>
                  <a:pt x="666" y="103"/>
                </a:lnTo>
                <a:lnTo>
                  <a:pt x="666" y="104"/>
                </a:lnTo>
                <a:lnTo>
                  <a:pt x="667" y="103"/>
                </a:lnTo>
                <a:lnTo>
                  <a:pt x="668" y="102"/>
                </a:lnTo>
                <a:lnTo>
                  <a:pt x="669" y="102"/>
                </a:lnTo>
                <a:lnTo>
                  <a:pt x="670" y="102"/>
                </a:lnTo>
                <a:lnTo>
                  <a:pt x="671" y="101"/>
                </a:lnTo>
                <a:lnTo>
                  <a:pt x="671" y="101"/>
                </a:lnTo>
                <a:lnTo>
                  <a:pt x="672" y="101"/>
                </a:lnTo>
                <a:lnTo>
                  <a:pt x="672" y="101"/>
                </a:lnTo>
                <a:lnTo>
                  <a:pt x="672" y="100"/>
                </a:lnTo>
                <a:lnTo>
                  <a:pt x="672" y="100"/>
                </a:lnTo>
                <a:lnTo>
                  <a:pt x="672" y="101"/>
                </a:lnTo>
                <a:lnTo>
                  <a:pt x="674" y="109"/>
                </a:lnTo>
                <a:lnTo>
                  <a:pt x="674" y="110"/>
                </a:lnTo>
                <a:lnTo>
                  <a:pt x="674" y="110"/>
                </a:lnTo>
                <a:lnTo>
                  <a:pt x="674" y="110"/>
                </a:lnTo>
                <a:lnTo>
                  <a:pt x="674" y="111"/>
                </a:lnTo>
                <a:lnTo>
                  <a:pt x="674" y="114"/>
                </a:lnTo>
                <a:lnTo>
                  <a:pt x="675" y="116"/>
                </a:lnTo>
                <a:lnTo>
                  <a:pt x="675" y="120"/>
                </a:lnTo>
                <a:lnTo>
                  <a:pt x="675" y="120"/>
                </a:lnTo>
                <a:lnTo>
                  <a:pt x="676" y="122"/>
                </a:lnTo>
                <a:lnTo>
                  <a:pt x="676" y="124"/>
                </a:lnTo>
                <a:lnTo>
                  <a:pt x="676" y="125"/>
                </a:lnTo>
                <a:lnTo>
                  <a:pt x="677" y="127"/>
                </a:lnTo>
                <a:lnTo>
                  <a:pt x="677" y="130"/>
                </a:lnTo>
                <a:lnTo>
                  <a:pt x="677" y="131"/>
                </a:lnTo>
                <a:lnTo>
                  <a:pt x="677" y="131"/>
                </a:lnTo>
                <a:lnTo>
                  <a:pt x="678" y="134"/>
                </a:lnTo>
                <a:lnTo>
                  <a:pt x="678" y="135"/>
                </a:lnTo>
                <a:lnTo>
                  <a:pt x="678" y="135"/>
                </a:lnTo>
                <a:lnTo>
                  <a:pt x="684" y="144"/>
                </a:lnTo>
                <a:lnTo>
                  <a:pt x="685" y="145"/>
                </a:lnTo>
                <a:lnTo>
                  <a:pt x="685" y="145"/>
                </a:lnTo>
                <a:lnTo>
                  <a:pt x="687" y="146"/>
                </a:lnTo>
                <a:lnTo>
                  <a:pt x="687" y="147"/>
                </a:lnTo>
                <a:lnTo>
                  <a:pt x="690" y="148"/>
                </a:lnTo>
                <a:lnTo>
                  <a:pt x="691" y="149"/>
                </a:lnTo>
                <a:lnTo>
                  <a:pt x="691" y="149"/>
                </a:lnTo>
                <a:lnTo>
                  <a:pt x="692" y="150"/>
                </a:lnTo>
                <a:lnTo>
                  <a:pt x="695" y="151"/>
                </a:lnTo>
                <a:lnTo>
                  <a:pt x="696" y="152"/>
                </a:lnTo>
                <a:lnTo>
                  <a:pt x="696" y="153"/>
                </a:lnTo>
                <a:lnTo>
                  <a:pt x="698" y="154"/>
                </a:lnTo>
                <a:lnTo>
                  <a:pt x="700" y="155"/>
                </a:lnTo>
                <a:lnTo>
                  <a:pt x="700" y="156"/>
                </a:lnTo>
                <a:lnTo>
                  <a:pt x="700" y="156"/>
                </a:lnTo>
                <a:lnTo>
                  <a:pt x="701" y="157"/>
                </a:lnTo>
                <a:lnTo>
                  <a:pt x="702" y="158"/>
                </a:lnTo>
                <a:lnTo>
                  <a:pt x="703" y="159"/>
                </a:lnTo>
                <a:lnTo>
                  <a:pt x="703" y="159"/>
                </a:lnTo>
                <a:lnTo>
                  <a:pt x="703" y="160"/>
                </a:lnTo>
                <a:lnTo>
                  <a:pt x="705" y="162"/>
                </a:lnTo>
                <a:lnTo>
                  <a:pt x="706" y="163"/>
                </a:lnTo>
                <a:lnTo>
                  <a:pt x="706" y="164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7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8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5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09" y="166"/>
                </a:lnTo>
                <a:lnTo>
                  <a:pt x="710" y="166"/>
                </a:lnTo>
                <a:lnTo>
                  <a:pt x="710" y="166"/>
                </a:lnTo>
                <a:lnTo>
                  <a:pt x="710" y="166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5"/>
                </a:lnTo>
                <a:lnTo>
                  <a:pt x="710" y="164"/>
                </a:lnTo>
                <a:lnTo>
                  <a:pt x="710" y="164"/>
                </a:lnTo>
                <a:lnTo>
                  <a:pt x="710" y="164"/>
                </a:lnTo>
                <a:lnTo>
                  <a:pt x="710" y="164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0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3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2"/>
                </a:lnTo>
                <a:lnTo>
                  <a:pt x="711" y="161"/>
                </a:lnTo>
                <a:lnTo>
                  <a:pt x="711" y="161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2"/>
                </a:lnTo>
                <a:lnTo>
                  <a:pt x="712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1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60"/>
                </a:lnTo>
                <a:lnTo>
                  <a:pt x="713" y="159"/>
                </a:lnTo>
                <a:lnTo>
                  <a:pt x="713" y="159"/>
                </a:lnTo>
                <a:lnTo>
                  <a:pt x="713" y="159"/>
                </a:lnTo>
                <a:lnTo>
                  <a:pt x="713" y="159"/>
                </a:lnTo>
                <a:lnTo>
                  <a:pt x="713" y="158"/>
                </a:lnTo>
                <a:lnTo>
                  <a:pt x="713" y="158"/>
                </a:lnTo>
                <a:lnTo>
                  <a:pt x="713" y="158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7"/>
                </a:lnTo>
                <a:lnTo>
                  <a:pt x="713" y="156"/>
                </a:lnTo>
                <a:lnTo>
                  <a:pt x="713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6"/>
                </a:lnTo>
                <a:lnTo>
                  <a:pt x="714" y="155"/>
                </a:lnTo>
                <a:lnTo>
                  <a:pt x="714" y="155"/>
                </a:lnTo>
                <a:lnTo>
                  <a:pt x="714" y="155"/>
                </a:lnTo>
                <a:lnTo>
                  <a:pt x="714" y="155"/>
                </a:lnTo>
                <a:lnTo>
                  <a:pt x="715" y="155"/>
                </a:lnTo>
                <a:lnTo>
                  <a:pt x="715" y="155"/>
                </a:lnTo>
                <a:lnTo>
                  <a:pt x="715" y="155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5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6" y="154"/>
                </a:lnTo>
                <a:lnTo>
                  <a:pt x="717" y="154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7" y="153"/>
                </a:lnTo>
                <a:lnTo>
                  <a:pt x="718" y="153"/>
                </a:lnTo>
                <a:lnTo>
                  <a:pt x="718" y="153"/>
                </a:lnTo>
                <a:lnTo>
                  <a:pt x="718" y="153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8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19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2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0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1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1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50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9"/>
                </a:lnTo>
                <a:lnTo>
                  <a:pt x="722" y="148"/>
                </a:lnTo>
                <a:lnTo>
                  <a:pt x="722" y="148"/>
                </a:lnTo>
                <a:lnTo>
                  <a:pt x="722" y="148"/>
                </a:lnTo>
                <a:lnTo>
                  <a:pt x="722" y="148"/>
                </a:lnTo>
                <a:lnTo>
                  <a:pt x="722" y="147"/>
                </a:lnTo>
                <a:lnTo>
                  <a:pt x="722" y="147"/>
                </a:lnTo>
                <a:lnTo>
                  <a:pt x="722" y="147"/>
                </a:lnTo>
                <a:lnTo>
                  <a:pt x="723" y="147"/>
                </a:lnTo>
                <a:lnTo>
                  <a:pt x="723" y="147"/>
                </a:lnTo>
                <a:lnTo>
                  <a:pt x="723" y="147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6"/>
                </a:lnTo>
                <a:lnTo>
                  <a:pt x="723" y="145"/>
                </a:lnTo>
                <a:lnTo>
                  <a:pt x="723" y="145"/>
                </a:lnTo>
                <a:lnTo>
                  <a:pt x="723" y="145"/>
                </a:lnTo>
                <a:lnTo>
                  <a:pt x="723" y="145"/>
                </a:lnTo>
                <a:lnTo>
                  <a:pt x="723" y="144"/>
                </a:lnTo>
                <a:lnTo>
                  <a:pt x="723" y="144"/>
                </a:lnTo>
                <a:lnTo>
                  <a:pt x="724" y="144"/>
                </a:lnTo>
                <a:lnTo>
                  <a:pt x="724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4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3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3" y="142"/>
                </a:lnTo>
                <a:lnTo>
                  <a:pt x="724" y="142"/>
                </a:lnTo>
                <a:lnTo>
                  <a:pt x="724" y="142"/>
                </a:lnTo>
                <a:lnTo>
                  <a:pt x="724" y="142"/>
                </a:lnTo>
                <a:lnTo>
                  <a:pt x="724" y="142"/>
                </a:lnTo>
                <a:lnTo>
                  <a:pt x="725" y="142"/>
                </a:lnTo>
                <a:lnTo>
                  <a:pt x="725" y="142"/>
                </a:lnTo>
                <a:lnTo>
                  <a:pt x="725" y="141"/>
                </a:lnTo>
                <a:lnTo>
                  <a:pt x="725" y="141"/>
                </a:lnTo>
                <a:lnTo>
                  <a:pt x="725" y="141"/>
                </a:lnTo>
                <a:lnTo>
                  <a:pt x="725" y="141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40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5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9"/>
                </a:lnTo>
                <a:lnTo>
                  <a:pt x="726" y="138"/>
                </a:lnTo>
                <a:lnTo>
                  <a:pt x="726" y="138"/>
                </a:lnTo>
                <a:lnTo>
                  <a:pt x="726" y="138"/>
                </a:lnTo>
                <a:lnTo>
                  <a:pt x="726" y="138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7" y="137"/>
                </a:lnTo>
                <a:lnTo>
                  <a:pt x="728" y="136"/>
                </a:lnTo>
                <a:lnTo>
                  <a:pt x="728" y="136"/>
                </a:lnTo>
                <a:lnTo>
                  <a:pt x="728" y="136"/>
                </a:lnTo>
                <a:lnTo>
                  <a:pt x="728" y="136"/>
                </a:lnTo>
                <a:lnTo>
                  <a:pt x="729" y="136"/>
                </a:lnTo>
                <a:lnTo>
                  <a:pt x="729" y="136"/>
                </a:lnTo>
                <a:lnTo>
                  <a:pt x="729" y="136"/>
                </a:lnTo>
                <a:lnTo>
                  <a:pt x="729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6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0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7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6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5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2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4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1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3"/>
                </a:lnTo>
                <a:lnTo>
                  <a:pt x="732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3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2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1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30"/>
                </a:lnTo>
                <a:lnTo>
                  <a:pt x="734" y="129"/>
                </a:lnTo>
                <a:lnTo>
                  <a:pt x="734" y="129"/>
                </a:lnTo>
                <a:lnTo>
                  <a:pt x="734" y="129"/>
                </a:lnTo>
                <a:lnTo>
                  <a:pt x="734" y="129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4" y="126"/>
                </a:lnTo>
                <a:lnTo>
                  <a:pt x="734" y="126"/>
                </a:lnTo>
                <a:lnTo>
                  <a:pt x="735" y="126"/>
                </a:lnTo>
                <a:lnTo>
                  <a:pt x="735" y="126"/>
                </a:lnTo>
                <a:lnTo>
                  <a:pt x="735" y="126"/>
                </a:lnTo>
                <a:lnTo>
                  <a:pt x="735" y="125"/>
                </a:lnTo>
                <a:lnTo>
                  <a:pt x="735" y="125"/>
                </a:lnTo>
                <a:lnTo>
                  <a:pt x="735" y="125"/>
                </a:lnTo>
                <a:lnTo>
                  <a:pt x="735" y="125"/>
                </a:lnTo>
                <a:lnTo>
                  <a:pt x="736" y="125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6" y="124"/>
                </a:lnTo>
                <a:lnTo>
                  <a:pt x="737" y="124"/>
                </a:lnTo>
                <a:lnTo>
                  <a:pt x="737" y="123"/>
                </a:lnTo>
                <a:lnTo>
                  <a:pt x="737" y="123"/>
                </a:lnTo>
                <a:lnTo>
                  <a:pt x="737" y="123"/>
                </a:lnTo>
                <a:lnTo>
                  <a:pt x="737" y="122"/>
                </a:lnTo>
                <a:lnTo>
                  <a:pt x="737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2"/>
                </a:lnTo>
                <a:lnTo>
                  <a:pt x="736" y="121"/>
                </a:lnTo>
                <a:lnTo>
                  <a:pt x="736" y="121"/>
                </a:lnTo>
                <a:lnTo>
                  <a:pt x="736" y="121"/>
                </a:lnTo>
                <a:lnTo>
                  <a:pt x="736" y="121"/>
                </a:lnTo>
                <a:lnTo>
                  <a:pt x="736" y="120"/>
                </a:lnTo>
                <a:lnTo>
                  <a:pt x="736" y="120"/>
                </a:lnTo>
                <a:lnTo>
                  <a:pt x="736" y="119"/>
                </a:lnTo>
                <a:lnTo>
                  <a:pt x="736" y="119"/>
                </a:lnTo>
                <a:lnTo>
                  <a:pt x="736" y="118"/>
                </a:lnTo>
                <a:lnTo>
                  <a:pt x="736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8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7"/>
                </a:lnTo>
                <a:lnTo>
                  <a:pt x="737" y="116"/>
                </a:lnTo>
                <a:lnTo>
                  <a:pt x="737" y="116"/>
                </a:lnTo>
                <a:lnTo>
                  <a:pt x="737" y="116"/>
                </a:lnTo>
                <a:lnTo>
                  <a:pt x="737" y="116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5"/>
                </a:lnTo>
                <a:lnTo>
                  <a:pt x="737" y="114"/>
                </a:lnTo>
                <a:lnTo>
                  <a:pt x="737" y="114"/>
                </a:lnTo>
                <a:lnTo>
                  <a:pt x="737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4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3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6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2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7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1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10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8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9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8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7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6"/>
                </a:lnTo>
                <a:lnTo>
                  <a:pt x="739" y="105"/>
                </a:lnTo>
                <a:lnTo>
                  <a:pt x="739" y="105"/>
                </a:lnTo>
                <a:lnTo>
                  <a:pt x="739" y="105"/>
                </a:lnTo>
                <a:lnTo>
                  <a:pt x="739" y="104"/>
                </a:lnTo>
                <a:lnTo>
                  <a:pt x="740" y="104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3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0" y="102"/>
                </a:lnTo>
                <a:lnTo>
                  <a:pt x="741" y="102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1"/>
                </a:lnTo>
                <a:lnTo>
                  <a:pt x="741" y="100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9"/>
                </a:lnTo>
                <a:lnTo>
                  <a:pt x="741" y="98"/>
                </a:lnTo>
                <a:lnTo>
                  <a:pt x="741" y="98"/>
                </a:lnTo>
                <a:lnTo>
                  <a:pt x="741" y="98"/>
                </a:lnTo>
                <a:lnTo>
                  <a:pt x="741" y="98"/>
                </a:lnTo>
                <a:lnTo>
                  <a:pt x="742" y="97"/>
                </a:lnTo>
                <a:lnTo>
                  <a:pt x="742" y="97"/>
                </a:lnTo>
                <a:lnTo>
                  <a:pt x="742" y="97"/>
                </a:lnTo>
                <a:lnTo>
                  <a:pt x="742" y="97"/>
                </a:lnTo>
                <a:lnTo>
                  <a:pt x="742" y="96"/>
                </a:lnTo>
                <a:lnTo>
                  <a:pt x="742" y="96"/>
                </a:lnTo>
                <a:lnTo>
                  <a:pt x="743" y="96"/>
                </a:lnTo>
                <a:lnTo>
                  <a:pt x="743" y="96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3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4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5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5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4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6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3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7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2"/>
                </a:lnTo>
                <a:lnTo>
                  <a:pt x="748" y="91"/>
                </a:lnTo>
                <a:lnTo>
                  <a:pt x="748" y="91"/>
                </a:lnTo>
                <a:lnTo>
                  <a:pt x="748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1"/>
                </a:lnTo>
                <a:lnTo>
                  <a:pt x="749" y="90"/>
                </a:lnTo>
                <a:lnTo>
                  <a:pt x="749" y="90"/>
                </a:lnTo>
                <a:lnTo>
                  <a:pt x="749" y="90"/>
                </a:lnTo>
                <a:lnTo>
                  <a:pt x="749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90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9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0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1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8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7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2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6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2" y="85"/>
                </a:lnTo>
                <a:lnTo>
                  <a:pt x="752" y="85"/>
                </a:lnTo>
                <a:lnTo>
                  <a:pt x="752" y="85"/>
                </a:lnTo>
                <a:lnTo>
                  <a:pt x="752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5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4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3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3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2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1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80"/>
                </a:lnTo>
                <a:lnTo>
                  <a:pt x="754" y="79"/>
                </a:lnTo>
                <a:lnTo>
                  <a:pt x="754" y="79"/>
                </a:lnTo>
                <a:lnTo>
                  <a:pt x="754" y="79"/>
                </a:lnTo>
                <a:lnTo>
                  <a:pt x="754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9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8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5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4" y="77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6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5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4" y="75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5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4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5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3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2"/>
                </a:lnTo>
                <a:lnTo>
                  <a:pt x="754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1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70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5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4" y="69"/>
                </a:lnTo>
                <a:lnTo>
                  <a:pt x="753" y="70"/>
                </a:lnTo>
                <a:lnTo>
                  <a:pt x="753" y="71"/>
                </a:lnTo>
                <a:lnTo>
                  <a:pt x="753" y="70"/>
                </a:lnTo>
                <a:lnTo>
                  <a:pt x="752" y="70"/>
                </a:lnTo>
                <a:lnTo>
                  <a:pt x="753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4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6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5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6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7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8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5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4"/>
                </a:lnTo>
                <a:lnTo>
                  <a:pt x="759" y="63"/>
                </a:lnTo>
                <a:lnTo>
                  <a:pt x="760" y="63"/>
                </a:lnTo>
                <a:lnTo>
                  <a:pt x="760" y="63"/>
                </a:lnTo>
                <a:lnTo>
                  <a:pt x="760" y="63"/>
                </a:lnTo>
                <a:lnTo>
                  <a:pt x="761" y="63"/>
                </a:lnTo>
                <a:lnTo>
                  <a:pt x="761" y="63"/>
                </a:lnTo>
                <a:lnTo>
                  <a:pt x="761" y="63"/>
                </a:lnTo>
                <a:lnTo>
                  <a:pt x="761" y="63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2" y="62"/>
                </a:lnTo>
                <a:lnTo>
                  <a:pt x="763" y="62"/>
                </a:lnTo>
                <a:lnTo>
                  <a:pt x="763" y="62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3" y="61"/>
                </a:lnTo>
                <a:lnTo>
                  <a:pt x="764" y="61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4" y="60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9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8"/>
                </a:lnTo>
                <a:lnTo>
                  <a:pt x="765" y="57"/>
                </a:lnTo>
                <a:lnTo>
                  <a:pt x="765" y="57"/>
                </a:lnTo>
                <a:lnTo>
                  <a:pt x="765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7"/>
                </a:lnTo>
                <a:lnTo>
                  <a:pt x="766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6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7" y="55"/>
                </a:lnTo>
                <a:lnTo>
                  <a:pt x="768" y="55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8" y="54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3"/>
                </a:lnTo>
                <a:lnTo>
                  <a:pt x="769" y="52"/>
                </a:lnTo>
                <a:lnTo>
                  <a:pt x="769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1"/>
                </a:lnTo>
                <a:lnTo>
                  <a:pt x="771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2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1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3" y="50"/>
                </a:lnTo>
                <a:lnTo>
                  <a:pt x="774" y="50"/>
                </a:lnTo>
                <a:lnTo>
                  <a:pt x="774" y="50"/>
                </a:lnTo>
                <a:lnTo>
                  <a:pt x="774" y="50"/>
                </a:lnTo>
                <a:lnTo>
                  <a:pt x="775" y="50"/>
                </a:lnTo>
                <a:lnTo>
                  <a:pt x="775" y="51"/>
                </a:lnTo>
                <a:lnTo>
                  <a:pt x="778" y="51"/>
                </a:lnTo>
                <a:lnTo>
                  <a:pt x="779" y="52"/>
                </a:lnTo>
                <a:lnTo>
                  <a:pt x="779" y="52"/>
                </a:lnTo>
                <a:lnTo>
                  <a:pt x="781" y="52"/>
                </a:lnTo>
                <a:lnTo>
                  <a:pt x="782" y="52"/>
                </a:lnTo>
                <a:lnTo>
                  <a:pt x="783" y="53"/>
                </a:lnTo>
                <a:lnTo>
                  <a:pt x="788" y="54"/>
                </a:lnTo>
                <a:lnTo>
                  <a:pt x="789" y="54"/>
                </a:lnTo>
                <a:lnTo>
                  <a:pt x="789" y="54"/>
                </a:lnTo>
                <a:lnTo>
                  <a:pt x="789" y="54"/>
                </a:lnTo>
                <a:lnTo>
                  <a:pt x="789" y="54"/>
                </a:lnTo>
                <a:lnTo>
                  <a:pt x="794" y="55"/>
                </a:lnTo>
                <a:lnTo>
                  <a:pt x="795" y="55"/>
                </a:lnTo>
                <a:lnTo>
                  <a:pt x="796" y="55"/>
                </a:lnTo>
                <a:lnTo>
                  <a:pt x="796" y="53"/>
                </a:lnTo>
                <a:lnTo>
                  <a:pt x="797" y="48"/>
                </a:lnTo>
                <a:lnTo>
                  <a:pt x="797" y="48"/>
                </a:lnTo>
                <a:lnTo>
                  <a:pt x="798" y="41"/>
                </a:lnTo>
                <a:lnTo>
                  <a:pt x="798" y="41"/>
                </a:lnTo>
                <a:lnTo>
                  <a:pt x="798" y="41"/>
                </a:lnTo>
                <a:lnTo>
                  <a:pt x="799" y="40"/>
                </a:lnTo>
                <a:lnTo>
                  <a:pt x="799" y="40"/>
                </a:lnTo>
                <a:lnTo>
                  <a:pt x="799" y="40"/>
                </a:lnTo>
                <a:lnTo>
                  <a:pt x="799" y="39"/>
                </a:lnTo>
                <a:lnTo>
                  <a:pt x="801" y="35"/>
                </a:lnTo>
                <a:lnTo>
                  <a:pt x="802" y="32"/>
                </a:lnTo>
                <a:lnTo>
                  <a:pt x="802" y="32"/>
                </a:lnTo>
                <a:lnTo>
                  <a:pt x="803" y="30"/>
                </a:lnTo>
                <a:lnTo>
                  <a:pt x="804" y="26"/>
                </a:lnTo>
                <a:lnTo>
                  <a:pt x="805" y="25"/>
                </a:lnTo>
                <a:lnTo>
                  <a:pt x="806" y="22"/>
                </a:lnTo>
                <a:lnTo>
                  <a:pt x="807" y="20"/>
                </a:lnTo>
                <a:lnTo>
                  <a:pt x="808" y="17"/>
                </a:lnTo>
                <a:lnTo>
                  <a:pt x="809" y="16"/>
                </a:lnTo>
                <a:lnTo>
                  <a:pt x="809" y="16"/>
                </a:lnTo>
                <a:lnTo>
                  <a:pt x="809" y="14"/>
                </a:lnTo>
                <a:lnTo>
                  <a:pt x="810" y="13"/>
                </a:lnTo>
                <a:lnTo>
                  <a:pt x="810" y="12"/>
                </a:lnTo>
                <a:lnTo>
                  <a:pt x="810" y="11"/>
                </a:lnTo>
                <a:lnTo>
                  <a:pt x="810" y="11"/>
                </a:lnTo>
                <a:lnTo>
                  <a:pt x="810" y="10"/>
                </a:lnTo>
                <a:lnTo>
                  <a:pt x="810" y="9"/>
                </a:lnTo>
                <a:lnTo>
                  <a:pt x="810" y="8"/>
                </a:lnTo>
                <a:lnTo>
                  <a:pt x="810" y="7"/>
                </a:lnTo>
                <a:lnTo>
                  <a:pt x="810" y="7"/>
                </a:lnTo>
                <a:lnTo>
                  <a:pt x="811" y="5"/>
                </a:lnTo>
                <a:lnTo>
                  <a:pt x="811" y="4"/>
                </a:lnTo>
                <a:lnTo>
                  <a:pt x="811" y="3"/>
                </a:lnTo>
                <a:lnTo>
                  <a:pt x="811" y="2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2" y="1"/>
                </a:lnTo>
                <a:lnTo>
                  <a:pt x="813" y="0"/>
                </a:lnTo>
                <a:lnTo>
                  <a:pt x="813" y="0"/>
                </a:lnTo>
                <a:lnTo>
                  <a:pt x="814" y="0"/>
                </a:lnTo>
                <a:lnTo>
                  <a:pt x="816" y="0"/>
                </a:lnTo>
                <a:lnTo>
                  <a:pt x="816" y="0"/>
                </a:lnTo>
                <a:lnTo>
                  <a:pt x="817" y="0"/>
                </a:lnTo>
                <a:lnTo>
                  <a:pt x="817" y="1"/>
                </a:lnTo>
                <a:lnTo>
                  <a:pt x="818" y="1"/>
                </a:lnTo>
                <a:lnTo>
                  <a:pt x="818" y="1"/>
                </a:lnTo>
                <a:lnTo>
                  <a:pt x="819" y="1"/>
                </a:lnTo>
                <a:lnTo>
                  <a:pt x="820" y="1"/>
                </a:lnTo>
                <a:lnTo>
                  <a:pt x="821" y="1"/>
                </a:lnTo>
                <a:lnTo>
                  <a:pt x="822" y="2"/>
                </a:lnTo>
                <a:lnTo>
                  <a:pt x="822" y="2"/>
                </a:lnTo>
                <a:lnTo>
                  <a:pt x="822" y="3"/>
                </a:lnTo>
                <a:lnTo>
                  <a:pt x="824" y="6"/>
                </a:lnTo>
                <a:lnTo>
                  <a:pt x="824" y="7"/>
                </a:lnTo>
                <a:lnTo>
                  <a:pt x="824" y="8"/>
                </a:lnTo>
                <a:lnTo>
                  <a:pt x="824" y="9"/>
                </a:lnTo>
                <a:lnTo>
                  <a:pt x="823" y="11"/>
                </a:lnTo>
                <a:lnTo>
                  <a:pt x="823" y="13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3" y="14"/>
                </a:lnTo>
                <a:lnTo>
                  <a:pt x="824" y="14"/>
                </a:lnTo>
                <a:lnTo>
                  <a:pt x="825" y="13"/>
                </a:lnTo>
                <a:lnTo>
                  <a:pt x="828" y="13"/>
                </a:lnTo>
                <a:lnTo>
                  <a:pt x="831" y="12"/>
                </a:lnTo>
                <a:lnTo>
                  <a:pt x="832" y="12"/>
                </a:lnTo>
                <a:lnTo>
                  <a:pt x="832" y="12"/>
                </a:lnTo>
                <a:lnTo>
                  <a:pt x="832" y="12"/>
                </a:lnTo>
                <a:lnTo>
                  <a:pt x="832" y="12"/>
                </a:lnTo>
                <a:lnTo>
                  <a:pt x="833" y="11"/>
                </a:lnTo>
                <a:lnTo>
                  <a:pt x="833" y="10"/>
                </a:lnTo>
                <a:lnTo>
                  <a:pt x="834" y="9"/>
                </a:lnTo>
                <a:lnTo>
                  <a:pt x="834" y="9"/>
                </a:lnTo>
                <a:lnTo>
                  <a:pt x="834" y="8"/>
                </a:lnTo>
                <a:lnTo>
                  <a:pt x="835" y="7"/>
                </a:lnTo>
                <a:lnTo>
                  <a:pt x="836" y="7"/>
                </a:lnTo>
                <a:lnTo>
                  <a:pt x="837" y="7"/>
                </a:lnTo>
                <a:lnTo>
                  <a:pt x="838" y="8"/>
                </a:lnTo>
                <a:lnTo>
                  <a:pt x="838" y="8"/>
                </a:lnTo>
                <a:lnTo>
                  <a:pt x="838" y="8"/>
                </a:lnTo>
                <a:lnTo>
                  <a:pt x="838" y="8"/>
                </a:lnTo>
                <a:lnTo>
                  <a:pt x="839" y="9"/>
                </a:lnTo>
                <a:lnTo>
                  <a:pt x="839" y="10"/>
                </a:lnTo>
                <a:lnTo>
                  <a:pt x="839" y="11"/>
                </a:lnTo>
                <a:lnTo>
                  <a:pt x="839" y="11"/>
                </a:lnTo>
                <a:lnTo>
                  <a:pt x="840" y="11"/>
                </a:lnTo>
                <a:lnTo>
                  <a:pt x="840" y="12"/>
                </a:lnTo>
                <a:lnTo>
                  <a:pt x="839" y="14"/>
                </a:lnTo>
                <a:lnTo>
                  <a:pt x="838" y="16"/>
                </a:lnTo>
                <a:lnTo>
                  <a:pt x="836" y="21"/>
                </a:lnTo>
                <a:lnTo>
                  <a:pt x="836" y="22"/>
                </a:lnTo>
                <a:lnTo>
                  <a:pt x="836" y="24"/>
                </a:lnTo>
                <a:lnTo>
                  <a:pt x="835" y="26"/>
                </a:lnTo>
                <a:lnTo>
                  <a:pt x="835" y="26"/>
                </a:lnTo>
                <a:lnTo>
                  <a:pt x="836" y="26"/>
                </a:lnTo>
                <a:lnTo>
                  <a:pt x="836" y="27"/>
                </a:lnTo>
                <a:lnTo>
                  <a:pt x="836" y="27"/>
                </a:lnTo>
                <a:lnTo>
                  <a:pt x="837" y="27"/>
                </a:lnTo>
                <a:lnTo>
                  <a:pt x="838" y="28"/>
                </a:lnTo>
                <a:lnTo>
                  <a:pt x="839" y="28"/>
                </a:lnTo>
                <a:lnTo>
                  <a:pt x="839" y="28"/>
                </a:lnTo>
                <a:lnTo>
                  <a:pt x="840" y="28"/>
                </a:lnTo>
                <a:lnTo>
                  <a:pt x="841" y="28"/>
                </a:lnTo>
                <a:lnTo>
                  <a:pt x="842" y="29"/>
                </a:lnTo>
                <a:lnTo>
                  <a:pt x="843" y="29"/>
                </a:lnTo>
                <a:lnTo>
                  <a:pt x="845" y="30"/>
                </a:lnTo>
                <a:lnTo>
                  <a:pt x="848" y="32"/>
                </a:lnTo>
                <a:lnTo>
                  <a:pt x="848" y="32"/>
                </a:lnTo>
                <a:lnTo>
                  <a:pt x="850" y="33"/>
                </a:lnTo>
                <a:lnTo>
                  <a:pt x="849" y="34"/>
                </a:lnTo>
                <a:lnTo>
                  <a:pt x="849" y="34"/>
                </a:lnTo>
                <a:lnTo>
                  <a:pt x="849" y="34"/>
                </a:lnTo>
                <a:lnTo>
                  <a:pt x="857" y="38"/>
                </a:lnTo>
                <a:lnTo>
                  <a:pt x="857" y="38"/>
                </a:lnTo>
                <a:lnTo>
                  <a:pt x="857" y="38"/>
                </a:lnTo>
                <a:lnTo>
                  <a:pt x="858" y="39"/>
                </a:lnTo>
                <a:lnTo>
                  <a:pt x="858" y="39"/>
                </a:lnTo>
                <a:lnTo>
                  <a:pt x="858" y="39"/>
                </a:lnTo>
                <a:lnTo>
                  <a:pt x="860" y="40"/>
                </a:lnTo>
                <a:lnTo>
                  <a:pt x="863" y="41"/>
                </a:lnTo>
                <a:lnTo>
                  <a:pt x="863" y="41"/>
                </a:lnTo>
                <a:lnTo>
                  <a:pt x="864" y="42"/>
                </a:lnTo>
                <a:lnTo>
                  <a:pt x="867" y="43"/>
                </a:lnTo>
                <a:lnTo>
                  <a:pt x="868" y="44"/>
                </a:lnTo>
                <a:lnTo>
                  <a:pt x="868" y="44"/>
                </a:lnTo>
                <a:lnTo>
                  <a:pt x="869" y="44"/>
                </a:lnTo>
                <a:lnTo>
                  <a:pt x="870" y="45"/>
                </a:lnTo>
                <a:lnTo>
                  <a:pt x="871" y="45"/>
                </a:lnTo>
                <a:lnTo>
                  <a:pt x="871" y="46"/>
                </a:lnTo>
                <a:lnTo>
                  <a:pt x="873" y="46"/>
                </a:lnTo>
                <a:lnTo>
                  <a:pt x="874" y="47"/>
                </a:lnTo>
                <a:lnTo>
                  <a:pt x="875" y="48"/>
                </a:lnTo>
                <a:lnTo>
                  <a:pt x="875" y="48"/>
                </a:lnTo>
                <a:lnTo>
                  <a:pt x="875" y="49"/>
                </a:lnTo>
                <a:lnTo>
                  <a:pt x="875" y="49"/>
                </a:lnTo>
                <a:lnTo>
                  <a:pt x="876" y="50"/>
                </a:lnTo>
                <a:lnTo>
                  <a:pt x="876" y="50"/>
                </a:lnTo>
                <a:lnTo>
                  <a:pt x="878" y="52"/>
                </a:lnTo>
                <a:lnTo>
                  <a:pt x="878" y="53"/>
                </a:lnTo>
                <a:lnTo>
                  <a:pt x="878" y="53"/>
                </a:lnTo>
                <a:lnTo>
                  <a:pt x="881" y="58"/>
                </a:lnTo>
                <a:lnTo>
                  <a:pt x="884" y="61"/>
                </a:lnTo>
                <a:lnTo>
                  <a:pt x="887" y="62"/>
                </a:lnTo>
                <a:lnTo>
                  <a:pt x="887" y="62"/>
                </a:lnTo>
                <a:lnTo>
                  <a:pt x="889" y="63"/>
                </a:lnTo>
                <a:lnTo>
                  <a:pt x="889" y="63"/>
                </a:lnTo>
                <a:lnTo>
                  <a:pt x="890" y="63"/>
                </a:lnTo>
                <a:lnTo>
                  <a:pt x="891" y="63"/>
                </a:lnTo>
                <a:lnTo>
                  <a:pt x="891" y="63"/>
                </a:lnTo>
                <a:lnTo>
                  <a:pt x="892" y="63"/>
                </a:lnTo>
                <a:lnTo>
                  <a:pt x="892" y="63"/>
                </a:lnTo>
                <a:lnTo>
                  <a:pt x="897" y="63"/>
                </a:lnTo>
                <a:lnTo>
                  <a:pt x="899" y="63"/>
                </a:lnTo>
                <a:lnTo>
                  <a:pt x="903" y="64"/>
                </a:lnTo>
                <a:lnTo>
                  <a:pt x="903" y="64"/>
                </a:lnTo>
                <a:lnTo>
                  <a:pt x="903" y="64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5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3" y="66"/>
                </a:lnTo>
                <a:lnTo>
                  <a:pt x="904" y="67"/>
                </a:lnTo>
                <a:lnTo>
                  <a:pt x="904" y="67"/>
                </a:lnTo>
                <a:lnTo>
                  <a:pt x="904" y="68"/>
                </a:lnTo>
                <a:lnTo>
                  <a:pt x="904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5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6" y="68"/>
                </a:lnTo>
                <a:lnTo>
                  <a:pt x="907" y="68"/>
                </a:lnTo>
                <a:lnTo>
                  <a:pt x="907" y="68"/>
                </a:lnTo>
                <a:lnTo>
                  <a:pt x="907" y="68"/>
                </a:lnTo>
                <a:lnTo>
                  <a:pt x="907" y="68"/>
                </a:lnTo>
                <a:lnTo>
                  <a:pt x="908" y="67"/>
                </a:lnTo>
                <a:lnTo>
                  <a:pt x="908" y="67"/>
                </a:lnTo>
                <a:lnTo>
                  <a:pt x="908" y="67"/>
                </a:lnTo>
                <a:lnTo>
                  <a:pt x="908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09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0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7"/>
                </a:lnTo>
                <a:lnTo>
                  <a:pt x="911" y="68"/>
                </a:lnTo>
                <a:lnTo>
                  <a:pt x="911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8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69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0"/>
                </a:lnTo>
                <a:lnTo>
                  <a:pt x="912" y="71"/>
                </a:lnTo>
                <a:lnTo>
                  <a:pt x="912" y="71"/>
                </a:lnTo>
                <a:lnTo>
                  <a:pt x="912" y="72"/>
                </a:lnTo>
                <a:lnTo>
                  <a:pt x="912" y="72"/>
                </a:lnTo>
                <a:lnTo>
                  <a:pt x="912" y="72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2" y="73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3" y="74"/>
                </a:lnTo>
                <a:lnTo>
                  <a:pt x="914" y="75"/>
                </a:lnTo>
                <a:lnTo>
                  <a:pt x="915" y="75"/>
                </a:lnTo>
                <a:lnTo>
                  <a:pt x="915" y="76"/>
                </a:lnTo>
                <a:lnTo>
                  <a:pt x="923" y="91"/>
                </a:lnTo>
                <a:lnTo>
                  <a:pt x="924" y="94"/>
                </a:lnTo>
                <a:lnTo>
                  <a:pt x="924" y="94"/>
                </a:lnTo>
                <a:lnTo>
                  <a:pt x="925" y="95"/>
                </a:lnTo>
                <a:lnTo>
                  <a:pt x="925" y="95"/>
                </a:lnTo>
                <a:lnTo>
                  <a:pt x="926" y="98"/>
                </a:lnTo>
                <a:lnTo>
                  <a:pt x="926" y="98"/>
                </a:lnTo>
                <a:lnTo>
                  <a:pt x="931" y="107"/>
                </a:lnTo>
                <a:lnTo>
                  <a:pt x="931" y="108"/>
                </a:lnTo>
                <a:lnTo>
                  <a:pt x="931" y="108"/>
                </a:lnTo>
                <a:lnTo>
                  <a:pt x="934" y="113"/>
                </a:lnTo>
                <a:lnTo>
                  <a:pt x="936" y="118"/>
                </a:lnTo>
                <a:lnTo>
                  <a:pt x="936" y="118"/>
                </a:lnTo>
                <a:lnTo>
                  <a:pt x="932" y="122"/>
                </a:lnTo>
                <a:lnTo>
                  <a:pt x="932" y="122"/>
                </a:lnTo>
                <a:lnTo>
                  <a:pt x="931" y="123"/>
                </a:lnTo>
                <a:lnTo>
                  <a:pt x="925" y="130"/>
                </a:lnTo>
                <a:lnTo>
                  <a:pt x="922" y="133"/>
                </a:lnTo>
                <a:lnTo>
                  <a:pt x="922" y="134"/>
                </a:lnTo>
                <a:lnTo>
                  <a:pt x="922" y="134"/>
                </a:lnTo>
                <a:lnTo>
                  <a:pt x="921" y="134"/>
                </a:lnTo>
                <a:lnTo>
                  <a:pt x="920" y="135"/>
                </a:lnTo>
                <a:lnTo>
                  <a:pt x="919" y="136"/>
                </a:lnTo>
                <a:lnTo>
                  <a:pt x="919" y="137"/>
                </a:lnTo>
                <a:lnTo>
                  <a:pt x="919" y="137"/>
                </a:lnTo>
                <a:lnTo>
                  <a:pt x="918" y="138"/>
                </a:lnTo>
                <a:lnTo>
                  <a:pt x="918" y="138"/>
                </a:lnTo>
                <a:lnTo>
                  <a:pt x="917" y="139"/>
                </a:lnTo>
                <a:lnTo>
                  <a:pt x="916" y="140"/>
                </a:lnTo>
                <a:lnTo>
                  <a:pt x="915" y="141"/>
                </a:lnTo>
                <a:lnTo>
                  <a:pt x="915" y="141"/>
                </a:lnTo>
                <a:lnTo>
                  <a:pt x="908" y="135"/>
                </a:lnTo>
                <a:lnTo>
                  <a:pt x="908" y="135"/>
                </a:lnTo>
                <a:lnTo>
                  <a:pt x="907" y="134"/>
                </a:lnTo>
                <a:lnTo>
                  <a:pt x="903" y="131"/>
                </a:lnTo>
                <a:lnTo>
                  <a:pt x="903" y="131"/>
                </a:lnTo>
                <a:lnTo>
                  <a:pt x="896" y="125"/>
                </a:lnTo>
                <a:lnTo>
                  <a:pt x="891" y="121"/>
                </a:lnTo>
                <a:lnTo>
                  <a:pt x="887" y="121"/>
                </a:lnTo>
                <a:lnTo>
                  <a:pt x="887" y="121"/>
                </a:lnTo>
                <a:lnTo>
                  <a:pt x="882" y="121"/>
                </a:lnTo>
                <a:lnTo>
                  <a:pt x="875" y="122"/>
                </a:lnTo>
                <a:lnTo>
                  <a:pt x="875" y="122"/>
                </a:lnTo>
                <a:lnTo>
                  <a:pt x="870" y="122"/>
                </a:lnTo>
                <a:lnTo>
                  <a:pt x="870" y="122"/>
                </a:lnTo>
                <a:lnTo>
                  <a:pt x="864" y="122"/>
                </a:lnTo>
                <a:lnTo>
                  <a:pt x="864" y="122"/>
                </a:lnTo>
                <a:lnTo>
                  <a:pt x="864" y="122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3"/>
                </a:lnTo>
                <a:lnTo>
                  <a:pt x="864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4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5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6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7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8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5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29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0"/>
                </a:lnTo>
                <a:lnTo>
                  <a:pt x="866" y="131"/>
                </a:lnTo>
                <a:lnTo>
                  <a:pt x="866" y="131"/>
                </a:lnTo>
                <a:lnTo>
                  <a:pt x="873" y="130"/>
                </a:lnTo>
                <a:lnTo>
                  <a:pt x="873" y="130"/>
                </a:lnTo>
                <a:lnTo>
                  <a:pt x="876" y="130"/>
                </a:lnTo>
                <a:lnTo>
                  <a:pt x="876" y="130"/>
                </a:lnTo>
                <a:lnTo>
                  <a:pt x="880" y="136"/>
                </a:lnTo>
                <a:lnTo>
                  <a:pt x="882" y="137"/>
                </a:lnTo>
                <a:lnTo>
                  <a:pt x="882" y="137"/>
                </a:lnTo>
                <a:lnTo>
                  <a:pt x="885" y="141"/>
                </a:lnTo>
                <a:lnTo>
                  <a:pt x="888" y="145"/>
                </a:lnTo>
                <a:lnTo>
                  <a:pt x="888" y="145"/>
                </a:lnTo>
                <a:lnTo>
                  <a:pt x="889" y="147"/>
                </a:lnTo>
                <a:lnTo>
                  <a:pt x="890" y="148"/>
                </a:lnTo>
                <a:lnTo>
                  <a:pt x="890" y="148"/>
                </a:lnTo>
                <a:lnTo>
                  <a:pt x="892" y="150"/>
                </a:lnTo>
                <a:lnTo>
                  <a:pt x="895" y="155"/>
                </a:lnTo>
                <a:lnTo>
                  <a:pt x="897" y="157"/>
                </a:lnTo>
                <a:lnTo>
                  <a:pt x="898" y="158"/>
                </a:lnTo>
                <a:lnTo>
                  <a:pt x="898" y="158"/>
                </a:lnTo>
                <a:lnTo>
                  <a:pt x="899" y="159"/>
                </a:lnTo>
                <a:lnTo>
                  <a:pt x="901" y="162"/>
                </a:lnTo>
                <a:lnTo>
                  <a:pt x="901" y="163"/>
                </a:lnTo>
                <a:lnTo>
                  <a:pt x="902" y="164"/>
                </a:lnTo>
                <a:lnTo>
                  <a:pt x="902" y="164"/>
                </a:lnTo>
                <a:lnTo>
                  <a:pt x="902" y="165"/>
                </a:lnTo>
                <a:lnTo>
                  <a:pt x="902" y="165"/>
                </a:lnTo>
                <a:lnTo>
                  <a:pt x="901" y="166"/>
                </a:lnTo>
                <a:lnTo>
                  <a:pt x="901" y="167"/>
                </a:lnTo>
                <a:lnTo>
                  <a:pt x="901" y="168"/>
                </a:lnTo>
                <a:lnTo>
                  <a:pt x="903" y="169"/>
                </a:lnTo>
                <a:lnTo>
                  <a:pt x="903" y="169"/>
                </a:lnTo>
                <a:lnTo>
                  <a:pt x="903" y="169"/>
                </a:lnTo>
                <a:lnTo>
                  <a:pt x="911" y="173"/>
                </a:lnTo>
                <a:lnTo>
                  <a:pt x="912" y="173"/>
                </a:lnTo>
                <a:lnTo>
                  <a:pt x="912" y="173"/>
                </a:lnTo>
                <a:lnTo>
                  <a:pt x="913" y="172"/>
                </a:lnTo>
                <a:lnTo>
                  <a:pt x="914" y="172"/>
                </a:lnTo>
                <a:lnTo>
                  <a:pt x="914" y="172"/>
                </a:lnTo>
                <a:lnTo>
                  <a:pt x="914" y="171"/>
                </a:lnTo>
                <a:lnTo>
                  <a:pt x="916" y="170"/>
                </a:lnTo>
                <a:lnTo>
                  <a:pt x="920" y="167"/>
                </a:lnTo>
                <a:lnTo>
                  <a:pt x="920" y="167"/>
                </a:lnTo>
                <a:lnTo>
                  <a:pt x="920" y="166"/>
                </a:lnTo>
                <a:lnTo>
                  <a:pt x="921" y="166"/>
                </a:lnTo>
                <a:lnTo>
                  <a:pt x="922" y="166"/>
                </a:lnTo>
                <a:lnTo>
                  <a:pt x="922" y="165"/>
                </a:lnTo>
                <a:lnTo>
                  <a:pt x="922" y="165"/>
                </a:lnTo>
                <a:lnTo>
                  <a:pt x="922" y="165"/>
                </a:lnTo>
                <a:lnTo>
                  <a:pt x="923" y="165"/>
                </a:lnTo>
                <a:lnTo>
                  <a:pt x="923" y="164"/>
                </a:lnTo>
                <a:lnTo>
                  <a:pt x="923" y="164"/>
                </a:lnTo>
                <a:lnTo>
                  <a:pt x="923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4"/>
                </a:lnTo>
                <a:lnTo>
                  <a:pt x="924" y="163"/>
                </a:lnTo>
                <a:lnTo>
                  <a:pt x="925" y="163"/>
                </a:lnTo>
                <a:lnTo>
                  <a:pt x="926" y="162"/>
                </a:lnTo>
                <a:lnTo>
                  <a:pt x="929" y="160"/>
                </a:lnTo>
                <a:lnTo>
                  <a:pt x="931" y="158"/>
                </a:lnTo>
                <a:lnTo>
                  <a:pt x="931" y="158"/>
                </a:lnTo>
                <a:lnTo>
                  <a:pt x="932" y="157"/>
                </a:lnTo>
                <a:lnTo>
                  <a:pt x="934" y="156"/>
                </a:lnTo>
                <a:lnTo>
                  <a:pt x="935" y="155"/>
                </a:lnTo>
                <a:lnTo>
                  <a:pt x="935" y="155"/>
                </a:lnTo>
                <a:lnTo>
                  <a:pt x="935" y="155"/>
                </a:lnTo>
                <a:lnTo>
                  <a:pt x="939" y="152"/>
                </a:lnTo>
                <a:lnTo>
                  <a:pt x="944" y="149"/>
                </a:lnTo>
                <a:lnTo>
                  <a:pt x="948" y="146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2"/>
                </a:lnTo>
                <a:lnTo>
                  <a:pt x="958" y="142"/>
                </a:lnTo>
                <a:lnTo>
                  <a:pt x="961" y="145"/>
                </a:lnTo>
                <a:lnTo>
                  <a:pt x="963" y="146"/>
                </a:lnTo>
                <a:lnTo>
                  <a:pt x="963" y="146"/>
                </a:lnTo>
                <a:lnTo>
                  <a:pt x="964" y="146"/>
                </a:lnTo>
                <a:lnTo>
                  <a:pt x="965" y="148"/>
                </a:lnTo>
                <a:lnTo>
                  <a:pt x="966" y="149"/>
                </a:lnTo>
                <a:lnTo>
                  <a:pt x="967" y="150"/>
                </a:lnTo>
                <a:lnTo>
                  <a:pt x="967" y="150"/>
                </a:lnTo>
                <a:lnTo>
                  <a:pt x="967" y="150"/>
                </a:lnTo>
                <a:lnTo>
                  <a:pt x="974" y="145"/>
                </a:lnTo>
                <a:lnTo>
                  <a:pt x="979" y="142"/>
                </a:lnTo>
                <a:lnTo>
                  <a:pt x="979" y="142"/>
                </a:lnTo>
                <a:lnTo>
                  <a:pt x="981" y="141"/>
                </a:lnTo>
                <a:lnTo>
                  <a:pt x="983" y="140"/>
                </a:lnTo>
                <a:lnTo>
                  <a:pt x="991" y="135"/>
                </a:lnTo>
                <a:lnTo>
                  <a:pt x="991" y="135"/>
                </a:lnTo>
                <a:lnTo>
                  <a:pt x="998" y="132"/>
                </a:lnTo>
                <a:lnTo>
                  <a:pt x="1005" y="128"/>
                </a:lnTo>
                <a:lnTo>
                  <a:pt x="1007" y="127"/>
                </a:lnTo>
                <a:lnTo>
                  <a:pt x="1007" y="127"/>
                </a:lnTo>
                <a:lnTo>
                  <a:pt x="1007" y="127"/>
                </a:lnTo>
                <a:lnTo>
                  <a:pt x="1008" y="127"/>
                </a:lnTo>
                <a:lnTo>
                  <a:pt x="1008" y="126"/>
                </a:lnTo>
                <a:lnTo>
                  <a:pt x="1008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09" y="126"/>
                </a:lnTo>
                <a:lnTo>
                  <a:pt x="1010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1" y="125"/>
                </a:lnTo>
                <a:lnTo>
                  <a:pt x="1012" y="124"/>
                </a:lnTo>
                <a:lnTo>
                  <a:pt x="1012" y="124"/>
                </a:lnTo>
                <a:lnTo>
                  <a:pt x="1013" y="124"/>
                </a:lnTo>
                <a:lnTo>
                  <a:pt x="1013" y="124"/>
                </a:lnTo>
                <a:lnTo>
                  <a:pt x="1013" y="125"/>
                </a:lnTo>
                <a:lnTo>
                  <a:pt x="1013" y="126"/>
                </a:lnTo>
                <a:lnTo>
                  <a:pt x="1013" y="127"/>
                </a:lnTo>
                <a:lnTo>
                  <a:pt x="1013" y="128"/>
                </a:lnTo>
                <a:lnTo>
                  <a:pt x="1013" y="131"/>
                </a:lnTo>
                <a:lnTo>
                  <a:pt x="1014" y="131"/>
                </a:lnTo>
                <a:lnTo>
                  <a:pt x="1014" y="136"/>
                </a:lnTo>
                <a:lnTo>
                  <a:pt x="1015" y="146"/>
                </a:lnTo>
                <a:lnTo>
                  <a:pt x="1015" y="147"/>
                </a:lnTo>
                <a:lnTo>
                  <a:pt x="1015" y="148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3"/>
                </a:lnTo>
                <a:lnTo>
                  <a:pt x="1044" y="172"/>
                </a:lnTo>
                <a:lnTo>
                  <a:pt x="1044" y="172"/>
                </a:lnTo>
                <a:lnTo>
                  <a:pt x="1044" y="172"/>
                </a:lnTo>
                <a:lnTo>
                  <a:pt x="1044" y="172"/>
                </a:lnTo>
                <a:lnTo>
                  <a:pt x="1045" y="172"/>
                </a:lnTo>
                <a:lnTo>
                  <a:pt x="1045" y="172"/>
                </a:lnTo>
                <a:lnTo>
                  <a:pt x="1045" y="172"/>
                </a:lnTo>
                <a:lnTo>
                  <a:pt x="1046" y="172"/>
                </a:lnTo>
                <a:lnTo>
                  <a:pt x="1046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7" y="172"/>
                </a:lnTo>
                <a:lnTo>
                  <a:pt x="1048" y="172"/>
                </a:lnTo>
                <a:lnTo>
                  <a:pt x="1048" y="172"/>
                </a:lnTo>
                <a:lnTo>
                  <a:pt x="1048" y="173"/>
                </a:lnTo>
                <a:lnTo>
                  <a:pt x="1048" y="173"/>
                </a:lnTo>
                <a:lnTo>
                  <a:pt x="1048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3"/>
                </a:lnTo>
                <a:lnTo>
                  <a:pt x="1049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0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4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5"/>
                </a:lnTo>
                <a:lnTo>
                  <a:pt x="1051" y="176"/>
                </a:lnTo>
                <a:lnTo>
                  <a:pt x="1051" y="177"/>
                </a:lnTo>
                <a:lnTo>
                  <a:pt x="1051" y="177"/>
                </a:lnTo>
                <a:lnTo>
                  <a:pt x="1051" y="177"/>
                </a:lnTo>
                <a:lnTo>
                  <a:pt x="1050" y="177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0" y="178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79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0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1"/>
                </a:lnTo>
                <a:lnTo>
                  <a:pt x="1051" y="182"/>
                </a:lnTo>
                <a:lnTo>
                  <a:pt x="1051" y="182"/>
                </a:lnTo>
                <a:lnTo>
                  <a:pt x="1051" y="182"/>
                </a:lnTo>
                <a:lnTo>
                  <a:pt x="1052" y="182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2" y="183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4"/>
                </a:lnTo>
                <a:lnTo>
                  <a:pt x="1053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5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6"/>
                </a:lnTo>
                <a:lnTo>
                  <a:pt x="1054" y="187"/>
                </a:lnTo>
                <a:lnTo>
                  <a:pt x="1054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7"/>
                </a:lnTo>
                <a:lnTo>
                  <a:pt x="1055" y="188"/>
                </a:lnTo>
                <a:lnTo>
                  <a:pt x="1055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89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0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1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2"/>
                </a:lnTo>
                <a:lnTo>
                  <a:pt x="1055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3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4"/>
                </a:lnTo>
                <a:lnTo>
                  <a:pt x="1056" y="195"/>
                </a:lnTo>
                <a:lnTo>
                  <a:pt x="1056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7" y="195"/>
                </a:lnTo>
                <a:lnTo>
                  <a:pt x="1058" y="195"/>
                </a:lnTo>
                <a:lnTo>
                  <a:pt x="1058" y="195"/>
                </a:lnTo>
                <a:lnTo>
                  <a:pt x="1058" y="195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59" y="196"/>
                </a:lnTo>
                <a:lnTo>
                  <a:pt x="1060" y="196"/>
                </a:lnTo>
                <a:lnTo>
                  <a:pt x="1060" y="196"/>
                </a:lnTo>
                <a:lnTo>
                  <a:pt x="1061" y="196"/>
                </a:lnTo>
                <a:lnTo>
                  <a:pt x="1061" y="196"/>
                </a:lnTo>
                <a:lnTo>
                  <a:pt x="1061" y="196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7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8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2" y="199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3" y="200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4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5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1"/>
                </a:lnTo>
                <a:lnTo>
                  <a:pt x="1066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7" y="202"/>
                </a:lnTo>
                <a:lnTo>
                  <a:pt x="1068" y="202"/>
                </a:lnTo>
                <a:lnTo>
                  <a:pt x="1068" y="202"/>
                </a:lnTo>
                <a:lnTo>
                  <a:pt x="1068" y="203"/>
                </a:lnTo>
                <a:lnTo>
                  <a:pt x="1068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69" y="203"/>
                </a:lnTo>
                <a:lnTo>
                  <a:pt x="1070" y="203"/>
                </a:lnTo>
                <a:lnTo>
                  <a:pt x="1070" y="204"/>
                </a:lnTo>
                <a:lnTo>
                  <a:pt x="1070" y="204"/>
                </a:lnTo>
                <a:lnTo>
                  <a:pt x="1070" y="204"/>
                </a:lnTo>
                <a:lnTo>
                  <a:pt x="1071" y="204"/>
                </a:lnTo>
                <a:lnTo>
                  <a:pt x="1071" y="204"/>
                </a:lnTo>
                <a:lnTo>
                  <a:pt x="1071" y="204"/>
                </a:lnTo>
                <a:lnTo>
                  <a:pt x="1072" y="204"/>
                </a:lnTo>
                <a:lnTo>
                  <a:pt x="1072" y="204"/>
                </a:lnTo>
                <a:lnTo>
                  <a:pt x="1072" y="204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5"/>
                </a:lnTo>
                <a:lnTo>
                  <a:pt x="1072" y="206"/>
                </a:lnTo>
                <a:lnTo>
                  <a:pt x="1072" y="206"/>
                </a:lnTo>
                <a:lnTo>
                  <a:pt x="1072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6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3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7"/>
                </a:lnTo>
                <a:lnTo>
                  <a:pt x="1074" y="208"/>
                </a:lnTo>
                <a:lnTo>
                  <a:pt x="1074" y="208"/>
                </a:lnTo>
                <a:lnTo>
                  <a:pt x="1074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5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8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6" y="207"/>
                </a:lnTo>
                <a:lnTo>
                  <a:pt x="1077" y="207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8"/>
                </a:lnTo>
                <a:lnTo>
                  <a:pt x="1077" y="209"/>
                </a:lnTo>
                <a:lnTo>
                  <a:pt x="1077" y="209"/>
                </a:lnTo>
                <a:lnTo>
                  <a:pt x="1077" y="209"/>
                </a:lnTo>
                <a:lnTo>
                  <a:pt x="1077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8" y="209"/>
                </a:lnTo>
                <a:lnTo>
                  <a:pt x="1077" y="209"/>
                </a:lnTo>
                <a:lnTo>
                  <a:pt x="1071" y="217"/>
                </a:lnTo>
                <a:lnTo>
                  <a:pt x="1076" y="221"/>
                </a:lnTo>
                <a:lnTo>
                  <a:pt x="1076" y="221"/>
                </a:lnTo>
                <a:lnTo>
                  <a:pt x="1076" y="222"/>
                </a:lnTo>
                <a:lnTo>
                  <a:pt x="1076" y="223"/>
                </a:lnTo>
                <a:lnTo>
                  <a:pt x="1075" y="234"/>
                </a:lnTo>
                <a:lnTo>
                  <a:pt x="1074" y="235"/>
                </a:lnTo>
                <a:lnTo>
                  <a:pt x="1073" y="235"/>
                </a:lnTo>
                <a:lnTo>
                  <a:pt x="1073" y="236"/>
                </a:lnTo>
                <a:lnTo>
                  <a:pt x="1072" y="237"/>
                </a:lnTo>
                <a:lnTo>
                  <a:pt x="1072" y="238"/>
                </a:lnTo>
                <a:lnTo>
                  <a:pt x="1071" y="238"/>
                </a:lnTo>
                <a:lnTo>
                  <a:pt x="1071" y="238"/>
                </a:lnTo>
                <a:lnTo>
                  <a:pt x="1071" y="238"/>
                </a:lnTo>
                <a:lnTo>
                  <a:pt x="1067" y="242"/>
                </a:lnTo>
                <a:lnTo>
                  <a:pt x="1067" y="243"/>
                </a:lnTo>
                <a:lnTo>
                  <a:pt x="1067" y="243"/>
                </a:lnTo>
                <a:lnTo>
                  <a:pt x="1065" y="245"/>
                </a:lnTo>
                <a:lnTo>
                  <a:pt x="1060" y="250"/>
                </a:lnTo>
                <a:lnTo>
                  <a:pt x="1054" y="256"/>
                </a:lnTo>
                <a:lnTo>
                  <a:pt x="1054" y="256"/>
                </a:lnTo>
                <a:lnTo>
                  <a:pt x="1054" y="256"/>
                </a:lnTo>
                <a:lnTo>
                  <a:pt x="1056" y="260"/>
                </a:lnTo>
                <a:lnTo>
                  <a:pt x="1057" y="264"/>
                </a:lnTo>
                <a:lnTo>
                  <a:pt x="1057" y="264"/>
                </a:lnTo>
                <a:lnTo>
                  <a:pt x="1058" y="266"/>
                </a:lnTo>
                <a:lnTo>
                  <a:pt x="1059" y="271"/>
                </a:lnTo>
                <a:lnTo>
                  <a:pt x="1059" y="271"/>
                </a:lnTo>
                <a:lnTo>
                  <a:pt x="1061" y="278"/>
                </a:lnTo>
                <a:lnTo>
                  <a:pt x="1061" y="278"/>
                </a:lnTo>
                <a:lnTo>
                  <a:pt x="1062" y="280"/>
                </a:lnTo>
                <a:lnTo>
                  <a:pt x="1063" y="282"/>
                </a:lnTo>
                <a:lnTo>
                  <a:pt x="1067" y="289"/>
                </a:lnTo>
                <a:lnTo>
                  <a:pt x="1069" y="292"/>
                </a:lnTo>
                <a:lnTo>
                  <a:pt x="1069" y="293"/>
                </a:lnTo>
                <a:lnTo>
                  <a:pt x="1071" y="296"/>
                </a:lnTo>
                <a:lnTo>
                  <a:pt x="1071" y="296"/>
                </a:lnTo>
                <a:lnTo>
                  <a:pt x="1072" y="298"/>
                </a:lnTo>
                <a:lnTo>
                  <a:pt x="1073" y="299"/>
                </a:lnTo>
                <a:lnTo>
                  <a:pt x="1073" y="300"/>
                </a:lnTo>
                <a:lnTo>
                  <a:pt x="1073" y="300"/>
                </a:lnTo>
                <a:lnTo>
                  <a:pt x="1073" y="300"/>
                </a:lnTo>
                <a:lnTo>
                  <a:pt x="1075" y="303"/>
                </a:lnTo>
                <a:lnTo>
                  <a:pt x="1075" y="303"/>
                </a:lnTo>
                <a:lnTo>
                  <a:pt x="1075" y="304"/>
                </a:lnTo>
                <a:lnTo>
                  <a:pt x="1075" y="304"/>
                </a:lnTo>
                <a:lnTo>
                  <a:pt x="1075" y="305"/>
                </a:lnTo>
                <a:lnTo>
                  <a:pt x="1075" y="305"/>
                </a:lnTo>
                <a:lnTo>
                  <a:pt x="1075" y="305"/>
                </a:lnTo>
                <a:lnTo>
                  <a:pt x="1074" y="306"/>
                </a:lnTo>
                <a:lnTo>
                  <a:pt x="1072" y="308"/>
                </a:lnTo>
                <a:lnTo>
                  <a:pt x="1072" y="308"/>
                </a:lnTo>
                <a:lnTo>
                  <a:pt x="1072" y="308"/>
                </a:lnTo>
                <a:lnTo>
                  <a:pt x="1073" y="309"/>
                </a:lnTo>
                <a:lnTo>
                  <a:pt x="1073" y="309"/>
                </a:lnTo>
                <a:lnTo>
                  <a:pt x="1078" y="309"/>
                </a:lnTo>
                <a:lnTo>
                  <a:pt x="1078" y="309"/>
                </a:lnTo>
                <a:lnTo>
                  <a:pt x="1078" y="309"/>
                </a:lnTo>
                <a:lnTo>
                  <a:pt x="1079" y="309"/>
                </a:lnTo>
                <a:lnTo>
                  <a:pt x="1080" y="310"/>
                </a:lnTo>
                <a:lnTo>
                  <a:pt x="1081" y="312"/>
                </a:lnTo>
                <a:lnTo>
                  <a:pt x="1081" y="313"/>
                </a:lnTo>
                <a:lnTo>
                  <a:pt x="1082" y="314"/>
                </a:lnTo>
                <a:lnTo>
                  <a:pt x="1082" y="315"/>
                </a:lnTo>
                <a:lnTo>
                  <a:pt x="1083" y="317"/>
                </a:lnTo>
                <a:lnTo>
                  <a:pt x="1084" y="318"/>
                </a:lnTo>
                <a:lnTo>
                  <a:pt x="1085" y="319"/>
                </a:lnTo>
                <a:lnTo>
                  <a:pt x="1086" y="320"/>
                </a:lnTo>
                <a:lnTo>
                  <a:pt x="1086" y="321"/>
                </a:lnTo>
                <a:lnTo>
                  <a:pt x="1086" y="321"/>
                </a:lnTo>
                <a:lnTo>
                  <a:pt x="1088" y="321"/>
                </a:lnTo>
                <a:lnTo>
                  <a:pt x="1090" y="320"/>
                </a:lnTo>
                <a:lnTo>
                  <a:pt x="1092" y="319"/>
                </a:lnTo>
                <a:lnTo>
                  <a:pt x="1095" y="318"/>
                </a:lnTo>
                <a:lnTo>
                  <a:pt x="1096" y="318"/>
                </a:lnTo>
                <a:lnTo>
                  <a:pt x="1101" y="316"/>
                </a:lnTo>
                <a:lnTo>
                  <a:pt x="1102" y="316"/>
                </a:lnTo>
                <a:lnTo>
                  <a:pt x="1104" y="315"/>
                </a:lnTo>
                <a:lnTo>
                  <a:pt x="1107" y="314"/>
                </a:lnTo>
                <a:lnTo>
                  <a:pt x="1116" y="311"/>
                </a:lnTo>
                <a:lnTo>
                  <a:pt x="1116" y="311"/>
                </a:lnTo>
                <a:lnTo>
                  <a:pt x="1117" y="311"/>
                </a:lnTo>
                <a:lnTo>
                  <a:pt x="1122" y="310"/>
                </a:lnTo>
                <a:lnTo>
                  <a:pt x="1125" y="309"/>
                </a:lnTo>
                <a:lnTo>
                  <a:pt x="1125" y="309"/>
                </a:lnTo>
                <a:lnTo>
                  <a:pt x="1131" y="320"/>
                </a:lnTo>
                <a:lnTo>
                  <a:pt x="1132" y="321"/>
                </a:lnTo>
                <a:lnTo>
                  <a:pt x="1134" y="325"/>
                </a:lnTo>
                <a:lnTo>
                  <a:pt x="1135" y="326"/>
                </a:lnTo>
                <a:lnTo>
                  <a:pt x="1135" y="327"/>
                </a:lnTo>
                <a:lnTo>
                  <a:pt x="1137" y="330"/>
                </a:lnTo>
                <a:lnTo>
                  <a:pt x="1137" y="330"/>
                </a:lnTo>
                <a:lnTo>
                  <a:pt x="1143" y="342"/>
                </a:lnTo>
                <a:lnTo>
                  <a:pt x="1145" y="345"/>
                </a:lnTo>
                <a:lnTo>
                  <a:pt x="1146" y="347"/>
                </a:lnTo>
                <a:lnTo>
                  <a:pt x="1147" y="349"/>
                </a:lnTo>
                <a:lnTo>
                  <a:pt x="1148" y="350"/>
                </a:lnTo>
                <a:lnTo>
                  <a:pt x="1148" y="350"/>
                </a:lnTo>
                <a:lnTo>
                  <a:pt x="1149" y="352"/>
                </a:lnTo>
                <a:lnTo>
                  <a:pt x="1149" y="353"/>
                </a:lnTo>
                <a:lnTo>
                  <a:pt x="1152" y="357"/>
                </a:lnTo>
                <a:lnTo>
                  <a:pt x="1152" y="357"/>
                </a:lnTo>
                <a:lnTo>
                  <a:pt x="1152" y="358"/>
                </a:lnTo>
                <a:lnTo>
                  <a:pt x="1153" y="359"/>
                </a:lnTo>
                <a:lnTo>
                  <a:pt x="1154" y="360"/>
                </a:lnTo>
                <a:lnTo>
                  <a:pt x="1155" y="363"/>
                </a:lnTo>
                <a:lnTo>
                  <a:pt x="1157" y="367"/>
                </a:lnTo>
                <a:lnTo>
                  <a:pt x="1158" y="369"/>
                </a:lnTo>
                <a:lnTo>
                  <a:pt x="1159" y="371"/>
                </a:lnTo>
                <a:lnTo>
                  <a:pt x="1161" y="375"/>
                </a:lnTo>
                <a:lnTo>
                  <a:pt x="1163" y="379"/>
                </a:lnTo>
                <a:lnTo>
                  <a:pt x="1165" y="381"/>
                </a:lnTo>
                <a:lnTo>
                  <a:pt x="1165" y="381"/>
                </a:lnTo>
                <a:lnTo>
                  <a:pt x="1165" y="382"/>
                </a:lnTo>
                <a:lnTo>
                  <a:pt x="1166" y="384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7" y="385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6"/>
                </a:lnTo>
                <a:lnTo>
                  <a:pt x="1168" y="387"/>
                </a:lnTo>
                <a:lnTo>
                  <a:pt x="1168" y="388"/>
                </a:lnTo>
                <a:lnTo>
                  <a:pt x="1169" y="388"/>
                </a:lnTo>
                <a:lnTo>
                  <a:pt x="1169" y="389"/>
                </a:lnTo>
                <a:lnTo>
                  <a:pt x="1170" y="391"/>
                </a:lnTo>
                <a:lnTo>
                  <a:pt x="1171" y="392"/>
                </a:lnTo>
                <a:lnTo>
                  <a:pt x="1172" y="394"/>
                </a:lnTo>
                <a:lnTo>
                  <a:pt x="1172" y="395"/>
                </a:lnTo>
                <a:lnTo>
                  <a:pt x="1173" y="396"/>
                </a:lnTo>
                <a:lnTo>
                  <a:pt x="1173" y="397"/>
                </a:lnTo>
                <a:lnTo>
                  <a:pt x="1173" y="397"/>
                </a:lnTo>
                <a:lnTo>
                  <a:pt x="1174" y="398"/>
                </a:lnTo>
                <a:lnTo>
                  <a:pt x="1174" y="398"/>
                </a:lnTo>
                <a:lnTo>
                  <a:pt x="1174" y="399"/>
                </a:lnTo>
                <a:lnTo>
                  <a:pt x="1174" y="406"/>
                </a:lnTo>
                <a:lnTo>
                  <a:pt x="1176" y="428"/>
                </a:lnTo>
                <a:lnTo>
                  <a:pt x="1178" y="440"/>
                </a:lnTo>
                <a:lnTo>
                  <a:pt x="1178" y="448"/>
                </a:lnTo>
                <a:lnTo>
                  <a:pt x="1181" y="470"/>
                </a:lnTo>
                <a:lnTo>
                  <a:pt x="1181" y="471"/>
                </a:lnTo>
                <a:lnTo>
                  <a:pt x="1182" y="482"/>
                </a:lnTo>
                <a:lnTo>
                  <a:pt x="1182" y="482"/>
                </a:lnTo>
                <a:lnTo>
                  <a:pt x="1182" y="483"/>
                </a:lnTo>
                <a:lnTo>
                  <a:pt x="1181" y="484"/>
                </a:lnTo>
                <a:lnTo>
                  <a:pt x="1181" y="484"/>
                </a:lnTo>
                <a:lnTo>
                  <a:pt x="1176" y="490"/>
                </a:lnTo>
                <a:lnTo>
                  <a:pt x="1171" y="495"/>
                </a:lnTo>
                <a:lnTo>
                  <a:pt x="1163" y="503"/>
                </a:lnTo>
                <a:lnTo>
                  <a:pt x="1149" y="519"/>
                </a:lnTo>
                <a:lnTo>
                  <a:pt x="1143" y="525"/>
                </a:lnTo>
                <a:lnTo>
                  <a:pt x="1143" y="525"/>
                </a:lnTo>
                <a:lnTo>
                  <a:pt x="1142" y="527"/>
                </a:lnTo>
                <a:lnTo>
                  <a:pt x="1142" y="527"/>
                </a:lnTo>
                <a:lnTo>
                  <a:pt x="1133" y="535"/>
                </a:lnTo>
                <a:lnTo>
                  <a:pt x="1125" y="544"/>
                </a:lnTo>
                <a:lnTo>
                  <a:pt x="1082" y="590"/>
                </a:lnTo>
                <a:lnTo>
                  <a:pt x="1081" y="591"/>
                </a:lnTo>
                <a:lnTo>
                  <a:pt x="1070" y="603"/>
                </a:lnTo>
                <a:lnTo>
                  <a:pt x="1053" y="621"/>
                </a:lnTo>
                <a:lnTo>
                  <a:pt x="1050" y="624"/>
                </a:lnTo>
                <a:lnTo>
                  <a:pt x="1050" y="624"/>
                </a:lnTo>
                <a:lnTo>
                  <a:pt x="1029" y="646"/>
                </a:lnTo>
                <a:lnTo>
                  <a:pt x="1029" y="646"/>
                </a:lnTo>
                <a:lnTo>
                  <a:pt x="1029" y="647"/>
                </a:lnTo>
                <a:lnTo>
                  <a:pt x="1029" y="647"/>
                </a:lnTo>
                <a:lnTo>
                  <a:pt x="1014" y="662"/>
                </a:lnTo>
                <a:lnTo>
                  <a:pt x="996" y="681"/>
                </a:lnTo>
                <a:lnTo>
                  <a:pt x="996" y="681"/>
                </a:lnTo>
                <a:lnTo>
                  <a:pt x="996" y="681"/>
                </a:lnTo>
                <a:lnTo>
                  <a:pt x="990" y="687"/>
                </a:lnTo>
                <a:lnTo>
                  <a:pt x="989" y="688"/>
                </a:lnTo>
                <a:lnTo>
                  <a:pt x="981" y="697"/>
                </a:lnTo>
                <a:lnTo>
                  <a:pt x="981" y="697"/>
                </a:lnTo>
                <a:lnTo>
                  <a:pt x="987" y="701"/>
                </a:lnTo>
                <a:lnTo>
                  <a:pt x="988" y="702"/>
                </a:lnTo>
                <a:lnTo>
                  <a:pt x="988" y="703"/>
                </a:lnTo>
                <a:lnTo>
                  <a:pt x="988" y="704"/>
                </a:lnTo>
                <a:lnTo>
                  <a:pt x="988" y="705"/>
                </a:lnTo>
                <a:lnTo>
                  <a:pt x="988" y="706"/>
                </a:lnTo>
                <a:lnTo>
                  <a:pt x="988" y="707"/>
                </a:lnTo>
                <a:lnTo>
                  <a:pt x="988" y="707"/>
                </a:lnTo>
                <a:lnTo>
                  <a:pt x="988" y="708"/>
                </a:lnTo>
                <a:lnTo>
                  <a:pt x="988" y="708"/>
                </a:lnTo>
                <a:lnTo>
                  <a:pt x="989" y="709"/>
                </a:lnTo>
                <a:lnTo>
                  <a:pt x="989" y="710"/>
                </a:lnTo>
                <a:lnTo>
                  <a:pt x="990" y="711"/>
                </a:lnTo>
                <a:lnTo>
                  <a:pt x="990" y="711"/>
                </a:lnTo>
                <a:lnTo>
                  <a:pt x="991" y="713"/>
                </a:lnTo>
                <a:lnTo>
                  <a:pt x="991" y="714"/>
                </a:lnTo>
                <a:lnTo>
                  <a:pt x="991" y="715"/>
                </a:lnTo>
                <a:lnTo>
                  <a:pt x="992" y="717"/>
                </a:lnTo>
                <a:lnTo>
                  <a:pt x="992" y="718"/>
                </a:lnTo>
                <a:lnTo>
                  <a:pt x="994" y="723"/>
                </a:lnTo>
                <a:lnTo>
                  <a:pt x="994" y="723"/>
                </a:lnTo>
                <a:lnTo>
                  <a:pt x="995" y="724"/>
                </a:lnTo>
                <a:lnTo>
                  <a:pt x="995" y="725"/>
                </a:lnTo>
                <a:lnTo>
                  <a:pt x="996" y="727"/>
                </a:lnTo>
                <a:lnTo>
                  <a:pt x="998" y="733"/>
                </a:lnTo>
                <a:lnTo>
                  <a:pt x="998" y="734"/>
                </a:lnTo>
                <a:lnTo>
                  <a:pt x="1000" y="736"/>
                </a:lnTo>
                <a:lnTo>
                  <a:pt x="1000" y="737"/>
                </a:lnTo>
                <a:lnTo>
                  <a:pt x="1000" y="737"/>
                </a:lnTo>
                <a:lnTo>
                  <a:pt x="1001" y="738"/>
                </a:lnTo>
                <a:lnTo>
                  <a:pt x="1001" y="739"/>
                </a:lnTo>
                <a:lnTo>
                  <a:pt x="1001" y="739"/>
                </a:lnTo>
                <a:lnTo>
                  <a:pt x="1002" y="740"/>
                </a:lnTo>
                <a:lnTo>
                  <a:pt x="1002" y="740"/>
                </a:lnTo>
                <a:lnTo>
                  <a:pt x="1003" y="741"/>
                </a:lnTo>
                <a:lnTo>
                  <a:pt x="1004" y="743"/>
                </a:lnTo>
                <a:lnTo>
                  <a:pt x="1004" y="744"/>
                </a:lnTo>
                <a:lnTo>
                  <a:pt x="1004" y="744"/>
                </a:lnTo>
                <a:lnTo>
                  <a:pt x="1004" y="744"/>
                </a:lnTo>
                <a:lnTo>
                  <a:pt x="1004" y="746"/>
                </a:lnTo>
                <a:lnTo>
                  <a:pt x="1004" y="746"/>
                </a:lnTo>
                <a:lnTo>
                  <a:pt x="1004" y="747"/>
                </a:lnTo>
                <a:lnTo>
                  <a:pt x="1004" y="747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8"/>
                </a:lnTo>
                <a:lnTo>
                  <a:pt x="1004" y="749"/>
                </a:lnTo>
                <a:lnTo>
                  <a:pt x="1004" y="750"/>
                </a:lnTo>
                <a:lnTo>
                  <a:pt x="1004" y="750"/>
                </a:lnTo>
                <a:lnTo>
                  <a:pt x="1005" y="750"/>
                </a:lnTo>
                <a:lnTo>
                  <a:pt x="1005" y="750"/>
                </a:lnTo>
                <a:lnTo>
                  <a:pt x="1005" y="751"/>
                </a:lnTo>
                <a:lnTo>
                  <a:pt x="1005" y="751"/>
                </a:lnTo>
                <a:lnTo>
                  <a:pt x="1005" y="751"/>
                </a:lnTo>
                <a:lnTo>
                  <a:pt x="1005" y="752"/>
                </a:lnTo>
                <a:lnTo>
                  <a:pt x="1005" y="753"/>
                </a:lnTo>
                <a:lnTo>
                  <a:pt x="1004" y="754"/>
                </a:lnTo>
                <a:lnTo>
                  <a:pt x="1004" y="755"/>
                </a:lnTo>
                <a:lnTo>
                  <a:pt x="1004" y="756"/>
                </a:lnTo>
                <a:lnTo>
                  <a:pt x="1004" y="756"/>
                </a:lnTo>
                <a:lnTo>
                  <a:pt x="1004" y="756"/>
                </a:lnTo>
                <a:lnTo>
                  <a:pt x="1003" y="757"/>
                </a:lnTo>
                <a:lnTo>
                  <a:pt x="1002" y="757"/>
                </a:lnTo>
                <a:lnTo>
                  <a:pt x="1002" y="758"/>
                </a:lnTo>
                <a:lnTo>
                  <a:pt x="1002" y="758"/>
                </a:lnTo>
                <a:lnTo>
                  <a:pt x="1002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8"/>
                </a:lnTo>
                <a:lnTo>
                  <a:pt x="1001" y="759"/>
                </a:lnTo>
                <a:lnTo>
                  <a:pt x="1001" y="759"/>
                </a:lnTo>
                <a:lnTo>
                  <a:pt x="1001" y="759"/>
                </a:lnTo>
                <a:lnTo>
                  <a:pt x="1001" y="760"/>
                </a:lnTo>
                <a:lnTo>
                  <a:pt x="1001" y="761"/>
                </a:lnTo>
                <a:lnTo>
                  <a:pt x="1001" y="762"/>
                </a:lnTo>
                <a:lnTo>
                  <a:pt x="1001" y="762"/>
                </a:lnTo>
                <a:lnTo>
                  <a:pt x="1001" y="763"/>
                </a:lnTo>
                <a:lnTo>
                  <a:pt x="1001" y="764"/>
                </a:lnTo>
                <a:lnTo>
                  <a:pt x="1001" y="765"/>
                </a:lnTo>
                <a:lnTo>
                  <a:pt x="1001" y="765"/>
                </a:lnTo>
                <a:lnTo>
                  <a:pt x="1000" y="765"/>
                </a:lnTo>
                <a:lnTo>
                  <a:pt x="1000" y="765"/>
                </a:lnTo>
                <a:lnTo>
                  <a:pt x="1000" y="765"/>
                </a:lnTo>
                <a:lnTo>
                  <a:pt x="1000" y="765"/>
                </a:lnTo>
                <a:lnTo>
                  <a:pt x="999" y="765"/>
                </a:lnTo>
                <a:lnTo>
                  <a:pt x="999" y="765"/>
                </a:lnTo>
                <a:lnTo>
                  <a:pt x="999" y="765"/>
                </a:lnTo>
                <a:lnTo>
                  <a:pt x="998" y="764"/>
                </a:lnTo>
                <a:lnTo>
                  <a:pt x="998" y="764"/>
                </a:lnTo>
                <a:lnTo>
                  <a:pt x="998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6" y="765"/>
                </a:lnTo>
                <a:lnTo>
                  <a:pt x="996" y="766"/>
                </a:lnTo>
                <a:lnTo>
                  <a:pt x="996" y="766"/>
                </a:lnTo>
                <a:lnTo>
                  <a:pt x="995" y="767"/>
                </a:lnTo>
                <a:lnTo>
                  <a:pt x="995" y="768"/>
                </a:lnTo>
                <a:lnTo>
                  <a:pt x="994" y="769"/>
                </a:lnTo>
                <a:lnTo>
                  <a:pt x="994" y="771"/>
                </a:lnTo>
                <a:lnTo>
                  <a:pt x="994" y="771"/>
                </a:lnTo>
                <a:lnTo>
                  <a:pt x="994" y="772"/>
                </a:lnTo>
                <a:lnTo>
                  <a:pt x="993" y="773"/>
                </a:lnTo>
                <a:lnTo>
                  <a:pt x="993" y="773"/>
                </a:lnTo>
                <a:lnTo>
                  <a:pt x="993" y="774"/>
                </a:lnTo>
                <a:lnTo>
                  <a:pt x="993" y="774"/>
                </a:lnTo>
                <a:lnTo>
                  <a:pt x="992" y="774"/>
                </a:lnTo>
                <a:lnTo>
                  <a:pt x="992" y="775"/>
                </a:lnTo>
                <a:lnTo>
                  <a:pt x="992" y="775"/>
                </a:lnTo>
                <a:lnTo>
                  <a:pt x="992" y="775"/>
                </a:lnTo>
                <a:lnTo>
                  <a:pt x="992" y="776"/>
                </a:lnTo>
                <a:lnTo>
                  <a:pt x="992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1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6"/>
                </a:lnTo>
                <a:lnTo>
                  <a:pt x="990" y="777"/>
                </a:lnTo>
                <a:lnTo>
                  <a:pt x="990" y="777"/>
                </a:lnTo>
                <a:lnTo>
                  <a:pt x="990" y="777"/>
                </a:lnTo>
                <a:lnTo>
                  <a:pt x="990" y="777"/>
                </a:lnTo>
                <a:lnTo>
                  <a:pt x="991" y="777"/>
                </a:lnTo>
                <a:lnTo>
                  <a:pt x="991" y="778"/>
                </a:lnTo>
                <a:lnTo>
                  <a:pt x="991" y="778"/>
                </a:lnTo>
                <a:lnTo>
                  <a:pt x="991" y="778"/>
                </a:lnTo>
                <a:lnTo>
                  <a:pt x="991" y="779"/>
                </a:lnTo>
                <a:lnTo>
                  <a:pt x="991" y="779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1" y="780"/>
                </a:lnTo>
                <a:lnTo>
                  <a:pt x="990" y="780"/>
                </a:lnTo>
                <a:lnTo>
                  <a:pt x="989" y="780"/>
                </a:lnTo>
                <a:lnTo>
                  <a:pt x="989" y="781"/>
                </a:lnTo>
                <a:lnTo>
                  <a:pt x="989" y="781"/>
                </a:lnTo>
                <a:lnTo>
                  <a:pt x="989" y="781"/>
                </a:lnTo>
                <a:lnTo>
                  <a:pt x="989" y="781"/>
                </a:lnTo>
                <a:lnTo>
                  <a:pt x="988" y="781"/>
                </a:lnTo>
                <a:lnTo>
                  <a:pt x="987" y="781"/>
                </a:lnTo>
                <a:lnTo>
                  <a:pt x="987" y="781"/>
                </a:lnTo>
                <a:lnTo>
                  <a:pt x="986" y="781"/>
                </a:lnTo>
                <a:lnTo>
                  <a:pt x="986" y="781"/>
                </a:lnTo>
                <a:lnTo>
                  <a:pt x="986" y="782"/>
                </a:lnTo>
                <a:lnTo>
                  <a:pt x="986" y="782"/>
                </a:lnTo>
                <a:lnTo>
                  <a:pt x="985" y="782"/>
                </a:lnTo>
                <a:lnTo>
                  <a:pt x="986" y="782"/>
                </a:lnTo>
                <a:lnTo>
                  <a:pt x="986" y="783"/>
                </a:lnTo>
                <a:lnTo>
                  <a:pt x="986" y="783"/>
                </a:lnTo>
                <a:lnTo>
                  <a:pt x="986" y="783"/>
                </a:lnTo>
                <a:lnTo>
                  <a:pt x="987" y="783"/>
                </a:lnTo>
                <a:lnTo>
                  <a:pt x="987" y="784"/>
                </a:lnTo>
                <a:lnTo>
                  <a:pt x="987" y="784"/>
                </a:lnTo>
                <a:lnTo>
                  <a:pt x="987" y="784"/>
                </a:lnTo>
                <a:lnTo>
                  <a:pt x="987" y="784"/>
                </a:lnTo>
                <a:lnTo>
                  <a:pt x="987" y="785"/>
                </a:lnTo>
                <a:lnTo>
                  <a:pt x="987" y="785"/>
                </a:lnTo>
                <a:lnTo>
                  <a:pt x="987" y="786"/>
                </a:lnTo>
                <a:lnTo>
                  <a:pt x="986" y="786"/>
                </a:lnTo>
                <a:lnTo>
                  <a:pt x="986" y="786"/>
                </a:lnTo>
                <a:lnTo>
                  <a:pt x="986" y="789"/>
                </a:lnTo>
                <a:lnTo>
                  <a:pt x="986" y="789"/>
                </a:lnTo>
                <a:lnTo>
                  <a:pt x="985" y="790"/>
                </a:lnTo>
                <a:lnTo>
                  <a:pt x="985" y="791"/>
                </a:lnTo>
                <a:lnTo>
                  <a:pt x="985" y="791"/>
                </a:lnTo>
                <a:lnTo>
                  <a:pt x="985" y="792"/>
                </a:lnTo>
                <a:lnTo>
                  <a:pt x="984" y="793"/>
                </a:lnTo>
                <a:lnTo>
                  <a:pt x="984" y="793"/>
                </a:lnTo>
                <a:lnTo>
                  <a:pt x="984" y="793"/>
                </a:lnTo>
                <a:lnTo>
                  <a:pt x="983" y="794"/>
                </a:lnTo>
                <a:lnTo>
                  <a:pt x="983" y="794"/>
                </a:lnTo>
                <a:lnTo>
                  <a:pt x="983" y="794"/>
                </a:lnTo>
                <a:lnTo>
                  <a:pt x="983" y="795"/>
                </a:lnTo>
                <a:lnTo>
                  <a:pt x="983" y="795"/>
                </a:lnTo>
                <a:lnTo>
                  <a:pt x="983" y="795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3" y="796"/>
                </a:lnTo>
                <a:lnTo>
                  <a:pt x="982" y="797"/>
                </a:lnTo>
                <a:lnTo>
                  <a:pt x="982" y="797"/>
                </a:lnTo>
                <a:lnTo>
                  <a:pt x="982" y="797"/>
                </a:lnTo>
                <a:lnTo>
                  <a:pt x="981" y="797"/>
                </a:lnTo>
                <a:lnTo>
                  <a:pt x="981" y="797"/>
                </a:lnTo>
                <a:lnTo>
                  <a:pt x="981" y="798"/>
                </a:lnTo>
                <a:lnTo>
                  <a:pt x="981" y="798"/>
                </a:lnTo>
                <a:lnTo>
                  <a:pt x="981" y="798"/>
                </a:lnTo>
                <a:lnTo>
                  <a:pt x="981" y="798"/>
                </a:lnTo>
                <a:lnTo>
                  <a:pt x="982" y="798"/>
                </a:lnTo>
                <a:lnTo>
                  <a:pt x="982" y="799"/>
                </a:lnTo>
                <a:lnTo>
                  <a:pt x="983" y="799"/>
                </a:lnTo>
                <a:lnTo>
                  <a:pt x="983" y="800"/>
                </a:lnTo>
                <a:lnTo>
                  <a:pt x="983" y="801"/>
                </a:lnTo>
                <a:lnTo>
                  <a:pt x="983" y="801"/>
                </a:lnTo>
                <a:lnTo>
                  <a:pt x="982" y="801"/>
                </a:lnTo>
                <a:lnTo>
                  <a:pt x="982" y="802"/>
                </a:lnTo>
                <a:lnTo>
                  <a:pt x="982" y="802"/>
                </a:lnTo>
                <a:lnTo>
                  <a:pt x="982" y="802"/>
                </a:lnTo>
                <a:lnTo>
                  <a:pt x="981" y="802"/>
                </a:lnTo>
                <a:lnTo>
                  <a:pt x="981" y="801"/>
                </a:lnTo>
                <a:lnTo>
                  <a:pt x="981" y="801"/>
                </a:lnTo>
                <a:lnTo>
                  <a:pt x="981" y="801"/>
                </a:lnTo>
                <a:lnTo>
                  <a:pt x="980" y="801"/>
                </a:lnTo>
                <a:lnTo>
                  <a:pt x="980" y="802"/>
                </a:lnTo>
                <a:lnTo>
                  <a:pt x="979" y="802"/>
                </a:lnTo>
                <a:lnTo>
                  <a:pt x="979" y="803"/>
                </a:lnTo>
                <a:lnTo>
                  <a:pt x="978" y="803"/>
                </a:lnTo>
                <a:lnTo>
                  <a:pt x="978" y="803"/>
                </a:lnTo>
                <a:lnTo>
                  <a:pt x="978" y="803"/>
                </a:lnTo>
                <a:lnTo>
                  <a:pt x="978" y="803"/>
                </a:lnTo>
                <a:lnTo>
                  <a:pt x="979" y="804"/>
                </a:lnTo>
                <a:lnTo>
                  <a:pt x="979" y="804"/>
                </a:lnTo>
                <a:lnTo>
                  <a:pt x="979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4"/>
                </a:lnTo>
                <a:lnTo>
                  <a:pt x="980" y="805"/>
                </a:lnTo>
                <a:lnTo>
                  <a:pt x="979" y="805"/>
                </a:lnTo>
                <a:lnTo>
                  <a:pt x="979" y="805"/>
                </a:lnTo>
                <a:lnTo>
                  <a:pt x="979" y="805"/>
                </a:lnTo>
                <a:lnTo>
                  <a:pt x="979" y="806"/>
                </a:lnTo>
                <a:lnTo>
                  <a:pt x="979" y="806"/>
                </a:lnTo>
                <a:lnTo>
                  <a:pt x="980" y="806"/>
                </a:lnTo>
                <a:lnTo>
                  <a:pt x="980" y="806"/>
                </a:lnTo>
                <a:lnTo>
                  <a:pt x="980" y="806"/>
                </a:lnTo>
                <a:lnTo>
                  <a:pt x="981" y="806"/>
                </a:lnTo>
                <a:lnTo>
                  <a:pt x="981" y="806"/>
                </a:lnTo>
                <a:lnTo>
                  <a:pt x="981" y="806"/>
                </a:lnTo>
                <a:lnTo>
                  <a:pt x="981" y="807"/>
                </a:lnTo>
                <a:lnTo>
                  <a:pt x="981" y="807"/>
                </a:lnTo>
                <a:lnTo>
                  <a:pt x="981" y="807"/>
                </a:lnTo>
                <a:lnTo>
                  <a:pt x="981" y="807"/>
                </a:lnTo>
                <a:lnTo>
                  <a:pt x="981" y="808"/>
                </a:lnTo>
                <a:lnTo>
                  <a:pt x="982" y="808"/>
                </a:lnTo>
                <a:lnTo>
                  <a:pt x="982" y="808"/>
                </a:lnTo>
                <a:lnTo>
                  <a:pt x="982" y="809"/>
                </a:lnTo>
                <a:lnTo>
                  <a:pt x="982" y="809"/>
                </a:lnTo>
                <a:lnTo>
                  <a:pt x="982" y="809"/>
                </a:lnTo>
                <a:lnTo>
                  <a:pt x="983" y="809"/>
                </a:lnTo>
                <a:lnTo>
                  <a:pt x="983" y="810"/>
                </a:lnTo>
                <a:lnTo>
                  <a:pt x="983" y="810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3" y="811"/>
                </a:lnTo>
                <a:lnTo>
                  <a:pt x="982" y="812"/>
                </a:lnTo>
                <a:lnTo>
                  <a:pt x="982" y="812"/>
                </a:lnTo>
                <a:lnTo>
                  <a:pt x="982" y="812"/>
                </a:lnTo>
                <a:lnTo>
                  <a:pt x="982" y="813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2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3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4"/>
                </a:lnTo>
                <a:lnTo>
                  <a:pt x="984" y="815"/>
                </a:lnTo>
                <a:lnTo>
                  <a:pt x="984" y="815"/>
                </a:lnTo>
                <a:lnTo>
                  <a:pt x="985" y="816"/>
                </a:lnTo>
                <a:lnTo>
                  <a:pt x="985" y="816"/>
                </a:lnTo>
                <a:lnTo>
                  <a:pt x="985" y="816"/>
                </a:lnTo>
                <a:lnTo>
                  <a:pt x="985" y="817"/>
                </a:lnTo>
                <a:lnTo>
                  <a:pt x="985" y="817"/>
                </a:lnTo>
                <a:lnTo>
                  <a:pt x="986" y="817"/>
                </a:lnTo>
                <a:lnTo>
                  <a:pt x="986" y="817"/>
                </a:lnTo>
                <a:lnTo>
                  <a:pt x="986" y="817"/>
                </a:lnTo>
                <a:lnTo>
                  <a:pt x="986" y="817"/>
                </a:lnTo>
                <a:lnTo>
                  <a:pt x="987" y="817"/>
                </a:lnTo>
                <a:lnTo>
                  <a:pt x="987" y="818"/>
                </a:lnTo>
                <a:lnTo>
                  <a:pt x="987" y="818"/>
                </a:lnTo>
                <a:lnTo>
                  <a:pt x="986" y="819"/>
                </a:lnTo>
                <a:lnTo>
                  <a:pt x="986" y="820"/>
                </a:lnTo>
                <a:lnTo>
                  <a:pt x="986" y="820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6" y="821"/>
                </a:lnTo>
                <a:lnTo>
                  <a:pt x="985" y="821"/>
                </a:lnTo>
                <a:lnTo>
                  <a:pt x="984" y="821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2"/>
                </a:lnTo>
                <a:lnTo>
                  <a:pt x="984" y="823"/>
                </a:lnTo>
                <a:lnTo>
                  <a:pt x="985" y="823"/>
                </a:lnTo>
                <a:lnTo>
                  <a:pt x="987" y="825"/>
                </a:lnTo>
                <a:lnTo>
                  <a:pt x="987" y="825"/>
                </a:lnTo>
                <a:lnTo>
                  <a:pt x="987" y="825"/>
                </a:lnTo>
                <a:lnTo>
                  <a:pt x="987" y="825"/>
                </a:lnTo>
                <a:lnTo>
                  <a:pt x="987" y="826"/>
                </a:lnTo>
                <a:lnTo>
                  <a:pt x="987" y="826"/>
                </a:lnTo>
                <a:lnTo>
                  <a:pt x="986" y="826"/>
                </a:lnTo>
                <a:lnTo>
                  <a:pt x="986" y="827"/>
                </a:lnTo>
                <a:lnTo>
                  <a:pt x="986" y="827"/>
                </a:lnTo>
                <a:lnTo>
                  <a:pt x="986" y="827"/>
                </a:lnTo>
                <a:lnTo>
                  <a:pt x="986" y="828"/>
                </a:lnTo>
                <a:lnTo>
                  <a:pt x="987" y="828"/>
                </a:lnTo>
                <a:lnTo>
                  <a:pt x="988" y="829"/>
                </a:lnTo>
                <a:lnTo>
                  <a:pt x="989" y="829"/>
                </a:lnTo>
                <a:lnTo>
                  <a:pt x="989" y="829"/>
                </a:lnTo>
                <a:lnTo>
                  <a:pt x="989" y="829"/>
                </a:lnTo>
                <a:lnTo>
                  <a:pt x="989" y="830"/>
                </a:lnTo>
                <a:lnTo>
                  <a:pt x="989" y="830"/>
                </a:lnTo>
                <a:lnTo>
                  <a:pt x="990" y="831"/>
                </a:lnTo>
                <a:lnTo>
                  <a:pt x="990" y="831"/>
                </a:lnTo>
                <a:lnTo>
                  <a:pt x="990" y="831"/>
                </a:lnTo>
                <a:lnTo>
                  <a:pt x="990" y="832"/>
                </a:lnTo>
                <a:lnTo>
                  <a:pt x="990" y="832"/>
                </a:lnTo>
                <a:lnTo>
                  <a:pt x="990" y="832"/>
                </a:lnTo>
                <a:lnTo>
                  <a:pt x="990" y="833"/>
                </a:lnTo>
                <a:lnTo>
                  <a:pt x="991" y="833"/>
                </a:lnTo>
                <a:lnTo>
                  <a:pt x="991" y="833"/>
                </a:lnTo>
                <a:lnTo>
                  <a:pt x="991" y="834"/>
                </a:lnTo>
                <a:lnTo>
                  <a:pt x="991" y="834"/>
                </a:lnTo>
                <a:lnTo>
                  <a:pt x="991" y="834"/>
                </a:lnTo>
                <a:lnTo>
                  <a:pt x="991" y="834"/>
                </a:lnTo>
                <a:lnTo>
                  <a:pt x="991" y="835"/>
                </a:lnTo>
                <a:lnTo>
                  <a:pt x="991" y="835"/>
                </a:lnTo>
                <a:lnTo>
                  <a:pt x="991" y="835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1" y="836"/>
                </a:lnTo>
                <a:lnTo>
                  <a:pt x="990" y="836"/>
                </a:lnTo>
                <a:lnTo>
                  <a:pt x="990" y="836"/>
                </a:lnTo>
                <a:lnTo>
                  <a:pt x="989" y="836"/>
                </a:lnTo>
                <a:lnTo>
                  <a:pt x="989" y="836"/>
                </a:lnTo>
                <a:lnTo>
                  <a:pt x="989" y="836"/>
                </a:lnTo>
                <a:lnTo>
                  <a:pt x="987" y="837"/>
                </a:lnTo>
                <a:lnTo>
                  <a:pt x="987" y="838"/>
                </a:lnTo>
                <a:lnTo>
                  <a:pt x="986" y="838"/>
                </a:lnTo>
                <a:lnTo>
                  <a:pt x="986" y="838"/>
                </a:lnTo>
                <a:lnTo>
                  <a:pt x="986" y="839"/>
                </a:lnTo>
                <a:lnTo>
                  <a:pt x="986" y="839"/>
                </a:lnTo>
                <a:lnTo>
                  <a:pt x="986" y="840"/>
                </a:lnTo>
                <a:lnTo>
                  <a:pt x="986" y="841"/>
                </a:lnTo>
                <a:lnTo>
                  <a:pt x="986" y="841"/>
                </a:lnTo>
                <a:lnTo>
                  <a:pt x="986" y="841"/>
                </a:lnTo>
                <a:lnTo>
                  <a:pt x="986" y="841"/>
                </a:lnTo>
                <a:lnTo>
                  <a:pt x="985" y="841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2"/>
                </a:lnTo>
                <a:lnTo>
                  <a:pt x="985" y="843"/>
                </a:lnTo>
                <a:lnTo>
                  <a:pt x="985" y="843"/>
                </a:lnTo>
                <a:lnTo>
                  <a:pt x="985" y="843"/>
                </a:lnTo>
                <a:lnTo>
                  <a:pt x="985" y="843"/>
                </a:lnTo>
                <a:lnTo>
                  <a:pt x="984" y="843"/>
                </a:lnTo>
                <a:lnTo>
                  <a:pt x="984" y="843"/>
                </a:lnTo>
                <a:lnTo>
                  <a:pt x="984" y="843"/>
                </a:lnTo>
                <a:lnTo>
                  <a:pt x="983" y="842"/>
                </a:lnTo>
                <a:lnTo>
                  <a:pt x="983" y="842"/>
                </a:lnTo>
                <a:lnTo>
                  <a:pt x="983" y="842"/>
                </a:lnTo>
                <a:lnTo>
                  <a:pt x="983" y="841"/>
                </a:lnTo>
                <a:lnTo>
                  <a:pt x="983" y="841"/>
                </a:lnTo>
                <a:lnTo>
                  <a:pt x="982" y="841"/>
                </a:lnTo>
                <a:lnTo>
                  <a:pt x="982" y="840"/>
                </a:lnTo>
                <a:lnTo>
                  <a:pt x="981" y="840"/>
                </a:lnTo>
                <a:lnTo>
                  <a:pt x="981" y="840"/>
                </a:lnTo>
                <a:lnTo>
                  <a:pt x="980" y="840"/>
                </a:lnTo>
                <a:lnTo>
                  <a:pt x="980" y="840"/>
                </a:lnTo>
                <a:lnTo>
                  <a:pt x="980" y="840"/>
                </a:lnTo>
                <a:lnTo>
                  <a:pt x="979" y="840"/>
                </a:lnTo>
                <a:lnTo>
                  <a:pt x="979" y="840"/>
                </a:lnTo>
                <a:lnTo>
                  <a:pt x="979" y="840"/>
                </a:lnTo>
                <a:lnTo>
                  <a:pt x="979" y="840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1"/>
                </a:lnTo>
                <a:lnTo>
                  <a:pt x="978" y="842"/>
                </a:lnTo>
                <a:lnTo>
                  <a:pt x="978" y="842"/>
                </a:lnTo>
                <a:lnTo>
                  <a:pt x="978" y="842"/>
                </a:lnTo>
                <a:lnTo>
                  <a:pt x="978" y="843"/>
                </a:lnTo>
                <a:lnTo>
                  <a:pt x="978" y="843"/>
                </a:lnTo>
                <a:lnTo>
                  <a:pt x="977" y="843"/>
                </a:lnTo>
                <a:lnTo>
                  <a:pt x="977" y="843"/>
                </a:lnTo>
                <a:lnTo>
                  <a:pt x="976" y="843"/>
                </a:lnTo>
                <a:lnTo>
                  <a:pt x="976" y="843"/>
                </a:lnTo>
                <a:lnTo>
                  <a:pt x="976" y="844"/>
                </a:lnTo>
                <a:lnTo>
                  <a:pt x="976" y="844"/>
                </a:lnTo>
                <a:lnTo>
                  <a:pt x="976" y="846"/>
                </a:lnTo>
                <a:lnTo>
                  <a:pt x="977" y="847"/>
                </a:lnTo>
                <a:lnTo>
                  <a:pt x="977" y="848"/>
                </a:lnTo>
                <a:lnTo>
                  <a:pt x="977" y="848"/>
                </a:lnTo>
                <a:lnTo>
                  <a:pt x="977" y="848"/>
                </a:lnTo>
                <a:lnTo>
                  <a:pt x="977" y="848"/>
                </a:lnTo>
                <a:lnTo>
                  <a:pt x="978" y="849"/>
                </a:lnTo>
                <a:lnTo>
                  <a:pt x="979" y="850"/>
                </a:lnTo>
                <a:lnTo>
                  <a:pt x="979" y="850"/>
                </a:lnTo>
                <a:lnTo>
                  <a:pt x="979" y="851"/>
                </a:lnTo>
                <a:lnTo>
                  <a:pt x="979" y="853"/>
                </a:lnTo>
                <a:lnTo>
                  <a:pt x="979" y="854"/>
                </a:lnTo>
                <a:lnTo>
                  <a:pt x="980" y="855"/>
                </a:lnTo>
                <a:lnTo>
                  <a:pt x="980" y="856"/>
                </a:lnTo>
                <a:lnTo>
                  <a:pt x="980" y="857"/>
                </a:lnTo>
                <a:lnTo>
                  <a:pt x="980" y="857"/>
                </a:lnTo>
                <a:lnTo>
                  <a:pt x="980" y="858"/>
                </a:lnTo>
                <a:lnTo>
                  <a:pt x="980" y="859"/>
                </a:lnTo>
                <a:lnTo>
                  <a:pt x="979" y="859"/>
                </a:lnTo>
                <a:lnTo>
                  <a:pt x="979" y="859"/>
                </a:lnTo>
                <a:lnTo>
                  <a:pt x="978" y="859"/>
                </a:lnTo>
                <a:lnTo>
                  <a:pt x="978" y="859"/>
                </a:lnTo>
                <a:lnTo>
                  <a:pt x="977" y="858"/>
                </a:lnTo>
                <a:lnTo>
                  <a:pt x="977" y="857"/>
                </a:lnTo>
                <a:lnTo>
                  <a:pt x="977" y="857"/>
                </a:lnTo>
                <a:lnTo>
                  <a:pt x="977" y="857"/>
                </a:lnTo>
                <a:lnTo>
                  <a:pt x="977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7"/>
                </a:lnTo>
                <a:lnTo>
                  <a:pt x="976" y="858"/>
                </a:lnTo>
                <a:lnTo>
                  <a:pt x="976" y="858"/>
                </a:lnTo>
                <a:lnTo>
                  <a:pt x="976" y="858"/>
                </a:lnTo>
                <a:lnTo>
                  <a:pt x="976" y="859"/>
                </a:lnTo>
                <a:lnTo>
                  <a:pt x="976" y="859"/>
                </a:lnTo>
                <a:lnTo>
                  <a:pt x="976" y="859"/>
                </a:lnTo>
                <a:lnTo>
                  <a:pt x="975" y="859"/>
                </a:lnTo>
                <a:lnTo>
                  <a:pt x="975" y="859"/>
                </a:lnTo>
                <a:lnTo>
                  <a:pt x="975" y="860"/>
                </a:lnTo>
                <a:lnTo>
                  <a:pt x="975" y="860"/>
                </a:lnTo>
                <a:lnTo>
                  <a:pt x="975" y="860"/>
                </a:lnTo>
                <a:lnTo>
                  <a:pt x="975" y="860"/>
                </a:lnTo>
                <a:lnTo>
                  <a:pt x="975" y="861"/>
                </a:lnTo>
                <a:lnTo>
                  <a:pt x="975" y="861"/>
                </a:lnTo>
                <a:lnTo>
                  <a:pt x="975" y="861"/>
                </a:lnTo>
                <a:lnTo>
                  <a:pt x="975" y="861"/>
                </a:lnTo>
                <a:lnTo>
                  <a:pt x="975" y="862"/>
                </a:lnTo>
                <a:lnTo>
                  <a:pt x="975" y="862"/>
                </a:lnTo>
                <a:lnTo>
                  <a:pt x="975" y="862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3"/>
                </a:lnTo>
                <a:lnTo>
                  <a:pt x="975" y="864"/>
                </a:lnTo>
                <a:lnTo>
                  <a:pt x="975" y="864"/>
                </a:lnTo>
                <a:lnTo>
                  <a:pt x="974" y="864"/>
                </a:lnTo>
                <a:lnTo>
                  <a:pt x="973" y="864"/>
                </a:lnTo>
                <a:lnTo>
                  <a:pt x="973" y="864"/>
                </a:lnTo>
                <a:lnTo>
                  <a:pt x="972" y="865"/>
                </a:lnTo>
                <a:lnTo>
                  <a:pt x="972" y="865"/>
                </a:lnTo>
                <a:lnTo>
                  <a:pt x="972" y="865"/>
                </a:lnTo>
                <a:lnTo>
                  <a:pt x="971" y="865"/>
                </a:lnTo>
                <a:lnTo>
                  <a:pt x="971" y="866"/>
                </a:lnTo>
                <a:lnTo>
                  <a:pt x="971" y="866"/>
                </a:lnTo>
                <a:lnTo>
                  <a:pt x="971" y="867"/>
                </a:lnTo>
                <a:lnTo>
                  <a:pt x="971" y="867"/>
                </a:lnTo>
                <a:lnTo>
                  <a:pt x="971" y="869"/>
                </a:lnTo>
                <a:lnTo>
                  <a:pt x="971" y="870"/>
                </a:lnTo>
                <a:lnTo>
                  <a:pt x="971" y="870"/>
                </a:lnTo>
                <a:lnTo>
                  <a:pt x="971" y="870"/>
                </a:lnTo>
                <a:lnTo>
                  <a:pt x="971" y="870"/>
                </a:lnTo>
                <a:lnTo>
                  <a:pt x="971" y="871"/>
                </a:lnTo>
                <a:lnTo>
                  <a:pt x="970" y="872"/>
                </a:lnTo>
                <a:lnTo>
                  <a:pt x="970" y="873"/>
                </a:lnTo>
                <a:lnTo>
                  <a:pt x="970" y="873"/>
                </a:lnTo>
                <a:lnTo>
                  <a:pt x="970" y="873"/>
                </a:lnTo>
                <a:lnTo>
                  <a:pt x="970" y="874"/>
                </a:lnTo>
                <a:lnTo>
                  <a:pt x="970" y="874"/>
                </a:lnTo>
                <a:lnTo>
                  <a:pt x="970" y="875"/>
                </a:lnTo>
                <a:lnTo>
                  <a:pt x="971" y="875"/>
                </a:lnTo>
                <a:lnTo>
                  <a:pt x="971" y="876"/>
                </a:lnTo>
                <a:lnTo>
                  <a:pt x="972" y="876"/>
                </a:lnTo>
                <a:lnTo>
                  <a:pt x="972" y="877"/>
                </a:lnTo>
                <a:lnTo>
                  <a:pt x="972" y="877"/>
                </a:lnTo>
                <a:lnTo>
                  <a:pt x="972" y="877"/>
                </a:lnTo>
                <a:lnTo>
                  <a:pt x="972" y="878"/>
                </a:lnTo>
                <a:lnTo>
                  <a:pt x="972" y="879"/>
                </a:lnTo>
                <a:lnTo>
                  <a:pt x="972" y="879"/>
                </a:lnTo>
                <a:lnTo>
                  <a:pt x="972" y="879"/>
                </a:lnTo>
                <a:lnTo>
                  <a:pt x="971" y="879"/>
                </a:lnTo>
                <a:lnTo>
                  <a:pt x="971" y="879"/>
                </a:lnTo>
                <a:lnTo>
                  <a:pt x="971" y="878"/>
                </a:lnTo>
                <a:lnTo>
                  <a:pt x="970" y="878"/>
                </a:lnTo>
                <a:lnTo>
                  <a:pt x="970" y="878"/>
                </a:lnTo>
                <a:lnTo>
                  <a:pt x="969" y="877"/>
                </a:lnTo>
                <a:lnTo>
                  <a:pt x="969" y="877"/>
                </a:lnTo>
                <a:lnTo>
                  <a:pt x="968" y="877"/>
                </a:lnTo>
                <a:lnTo>
                  <a:pt x="968" y="878"/>
                </a:lnTo>
                <a:lnTo>
                  <a:pt x="968" y="878"/>
                </a:lnTo>
                <a:lnTo>
                  <a:pt x="968" y="878"/>
                </a:lnTo>
                <a:lnTo>
                  <a:pt x="969" y="879"/>
                </a:lnTo>
                <a:lnTo>
                  <a:pt x="969" y="879"/>
                </a:lnTo>
                <a:lnTo>
                  <a:pt x="969" y="880"/>
                </a:lnTo>
                <a:lnTo>
                  <a:pt x="969" y="880"/>
                </a:lnTo>
                <a:lnTo>
                  <a:pt x="969" y="880"/>
                </a:lnTo>
                <a:lnTo>
                  <a:pt x="969" y="881"/>
                </a:lnTo>
                <a:lnTo>
                  <a:pt x="969" y="881"/>
                </a:lnTo>
                <a:lnTo>
                  <a:pt x="969" y="882"/>
                </a:lnTo>
                <a:lnTo>
                  <a:pt x="969" y="882"/>
                </a:lnTo>
                <a:lnTo>
                  <a:pt x="968" y="883"/>
                </a:lnTo>
                <a:lnTo>
                  <a:pt x="968" y="883"/>
                </a:lnTo>
                <a:lnTo>
                  <a:pt x="968" y="883"/>
                </a:lnTo>
                <a:lnTo>
                  <a:pt x="968" y="883"/>
                </a:lnTo>
                <a:lnTo>
                  <a:pt x="967" y="884"/>
                </a:lnTo>
                <a:lnTo>
                  <a:pt x="967" y="884"/>
                </a:lnTo>
                <a:lnTo>
                  <a:pt x="966" y="884"/>
                </a:lnTo>
                <a:lnTo>
                  <a:pt x="966" y="885"/>
                </a:lnTo>
                <a:lnTo>
                  <a:pt x="966" y="885"/>
                </a:lnTo>
                <a:lnTo>
                  <a:pt x="966" y="885"/>
                </a:lnTo>
                <a:lnTo>
                  <a:pt x="965" y="885"/>
                </a:lnTo>
                <a:lnTo>
                  <a:pt x="965" y="885"/>
                </a:lnTo>
                <a:lnTo>
                  <a:pt x="965" y="886"/>
                </a:lnTo>
                <a:lnTo>
                  <a:pt x="965" y="886"/>
                </a:lnTo>
                <a:lnTo>
                  <a:pt x="965" y="886"/>
                </a:lnTo>
                <a:lnTo>
                  <a:pt x="964" y="886"/>
                </a:lnTo>
                <a:lnTo>
                  <a:pt x="964" y="886"/>
                </a:lnTo>
                <a:lnTo>
                  <a:pt x="964" y="887"/>
                </a:lnTo>
                <a:lnTo>
                  <a:pt x="964" y="887"/>
                </a:lnTo>
                <a:lnTo>
                  <a:pt x="963" y="887"/>
                </a:lnTo>
                <a:lnTo>
                  <a:pt x="963" y="887"/>
                </a:lnTo>
                <a:lnTo>
                  <a:pt x="962" y="887"/>
                </a:lnTo>
                <a:lnTo>
                  <a:pt x="962" y="887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1" y="888"/>
                </a:lnTo>
                <a:lnTo>
                  <a:pt x="962" y="889"/>
                </a:lnTo>
                <a:lnTo>
                  <a:pt x="962" y="889"/>
                </a:lnTo>
                <a:lnTo>
                  <a:pt x="964" y="890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6" y="890"/>
                </a:lnTo>
                <a:lnTo>
                  <a:pt x="966" y="890"/>
                </a:lnTo>
                <a:lnTo>
                  <a:pt x="967" y="890"/>
                </a:lnTo>
                <a:lnTo>
                  <a:pt x="967" y="890"/>
                </a:lnTo>
                <a:lnTo>
                  <a:pt x="967" y="890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8" y="891"/>
                </a:lnTo>
                <a:lnTo>
                  <a:pt x="967" y="891"/>
                </a:lnTo>
                <a:lnTo>
                  <a:pt x="968" y="891"/>
                </a:lnTo>
                <a:lnTo>
                  <a:pt x="967" y="891"/>
                </a:lnTo>
                <a:lnTo>
                  <a:pt x="967" y="891"/>
                </a:lnTo>
                <a:lnTo>
                  <a:pt x="966" y="892"/>
                </a:lnTo>
                <a:lnTo>
                  <a:pt x="966" y="892"/>
                </a:lnTo>
                <a:lnTo>
                  <a:pt x="966" y="892"/>
                </a:lnTo>
                <a:lnTo>
                  <a:pt x="966" y="893"/>
                </a:lnTo>
                <a:lnTo>
                  <a:pt x="966" y="893"/>
                </a:lnTo>
                <a:lnTo>
                  <a:pt x="966" y="895"/>
                </a:lnTo>
                <a:lnTo>
                  <a:pt x="966" y="897"/>
                </a:lnTo>
                <a:lnTo>
                  <a:pt x="966" y="898"/>
                </a:lnTo>
                <a:lnTo>
                  <a:pt x="966" y="898"/>
                </a:lnTo>
                <a:lnTo>
                  <a:pt x="965" y="898"/>
                </a:lnTo>
                <a:lnTo>
                  <a:pt x="965" y="898"/>
                </a:lnTo>
                <a:lnTo>
                  <a:pt x="965" y="898"/>
                </a:lnTo>
                <a:lnTo>
                  <a:pt x="964" y="898"/>
                </a:lnTo>
                <a:lnTo>
                  <a:pt x="963" y="898"/>
                </a:lnTo>
                <a:lnTo>
                  <a:pt x="963" y="899"/>
                </a:lnTo>
                <a:lnTo>
                  <a:pt x="963" y="899"/>
                </a:lnTo>
                <a:lnTo>
                  <a:pt x="963" y="900"/>
                </a:lnTo>
                <a:lnTo>
                  <a:pt x="963" y="900"/>
                </a:lnTo>
                <a:lnTo>
                  <a:pt x="963" y="900"/>
                </a:lnTo>
                <a:lnTo>
                  <a:pt x="964" y="900"/>
                </a:lnTo>
                <a:lnTo>
                  <a:pt x="964" y="900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1"/>
                </a:lnTo>
                <a:lnTo>
                  <a:pt x="965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4" y="902"/>
                </a:lnTo>
                <a:lnTo>
                  <a:pt x="962" y="903"/>
                </a:lnTo>
                <a:lnTo>
                  <a:pt x="961" y="904"/>
                </a:lnTo>
                <a:lnTo>
                  <a:pt x="961" y="904"/>
                </a:lnTo>
                <a:lnTo>
                  <a:pt x="960" y="904"/>
                </a:lnTo>
                <a:lnTo>
                  <a:pt x="960" y="904"/>
                </a:lnTo>
                <a:lnTo>
                  <a:pt x="960" y="905"/>
                </a:lnTo>
                <a:lnTo>
                  <a:pt x="960" y="905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9" y="906"/>
                </a:lnTo>
                <a:lnTo>
                  <a:pt x="958" y="907"/>
                </a:lnTo>
                <a:lnTo>
                  <a:pt x="958" y="907"/>
                </a:lnTo>
                <a:lnTo>
                  <a:pt x="958" y="908"/>
                </a:lnTo>
                <a:lnTo>
                  <a:pt x="959" y="909"/>
                </a:lnTo>
                <a:lnTo>
                  <a:pt x="959" y="909"/>
                </a:lnTo>
                <a:lnTo>
                  <a:pt x="960" y="909"/>
                </a:lnTo>
                <a:lnTo>
                  <a:pt x="961" y="908"/>
                </a:lnTo>
                <a:lnTo>
                  <a:pt x="962" y="908"/>
                </a:lnTo>
                <a:lnTo>
                  <a:pt x="962" y="908"/>
                </a:lnTo>
                <a:lnTo>
                  <a:pt x="963" y="908"/>
                </a:lnTo>
                <a:lnTo>
                  <a:pt x="964" y="909"/>
                </a:lnTo>
                <a:lnTo>
                  <a:pt x="965" y="910"/>
                </a:lnTo>
                <a:lnTo>
                  <a:pt x="966" y="910"/>
                </a:lnTo>
                <a:lnTo>
                  <a:pt x="967" y="911"/>
                </a:lnTo>
                <a:lnTo>
                  <a:pt x="967" y="911"/>
                </a:lnTo>
                <a:lnTo>
                  <a:pt x="967" y="911"/>
                </a:lnTo>
                <a:lnTo>
                  <a:pt x="967" y="911"/>
                </a:lnTo>
                <a:lnTo>
                  <a:pt x="967" y="912"/>
                </a:lnTo>
                <a:lnTo>
                  <a:pt x="967" y="912"/>
                </a:lnTo>
                <a:lnTo>
                  <a:pt x="967" y="914"/>
                </a:lnTo>
                <a:lnTo>
                  <a:pt x="967" y="914"/>
                </a:lnTo>
                <a:lnTo>
                  <a:pt x="967" y="916"/>
                </a:lnTo>
                <a:lnTo>
                  <a:pt x="967" y="916"/>
                </a:lnTo>
                <a:lnTo>
                  <a:pt x="968" y="917"/>
                </a:lnTo>
                <a:lnTo>
                  <a:pt x="968" y="917"/>
                </a:lnTo>
                <a:lnTo>
                  <a:pt x="968" y="918"/>
                </a:lnTo>
                <a:lnTo>
                  <a:pt x="968" y="918"/>
                </a:lnTo>
                <a:lnTo>
                  <a:pt x="968" y="918"/>
                </a:lnTo>
                <a:lnTo>
                  <a:pt x="968" y="918"/>
                </a:lnTo>
                <a:lnTo>
                  <a:pt x="967" y="919"/>
                </a:lnTo>
                <a:lnTo>
                  <a:pt x="967" y="919"/>
                </a:lnTo>
                <a:lnTo>
                  <a:pt x="967" y="919"/>
                </a:lnTo>
                <a:lnTo>
                  <a:pt x="966" y="919"/>
                </a:lnTo>
                <a:lnTo>
                  <a:pt x="967" y="920"/>
                </a:lnTo>
                <a:lnTo>
                  <a:pt x="967" y="921"/>
                </a:lnTo>
                <a:lnTo>
                  <a:pt x="967" y="921"/>
                </a:lnTo>
                <a:lnTo>
                  <a:pt x="967" y="921"/>
                </a:lnTo>
                <a:lnTo>
                  <a:pt x="968" y="921"/>
                </a:lnTo>
                <a:lnTo>
                  <a:pt x="968" y="921"/>
                </a:lnTo>
                <a:lnTo>
                  <a:pt x="970" y="920"/>
                </a:lnTo>
                <a:lnTo>
                  <a:pt x="971" y="919"/>
                </a:lnTo>
                <a:lnTo>
                  <a:pt x="971" y="919"/>
                </a:lnTo>
                <a:lnTo>
                  <a:pt x="971" y="918"/>
                </a:lnTo>
                <a:lnTo>
                  <a:pt x="971" y="918"/>
                </a:lnTo>
                <a:lnTo>
                  <a:pt x="972" y="918"/>
                </a:lnTo>
                <a:lnTo>
                  <a:pt x="972" y="918"/>
                </a:lnTo>
                <a:lnTo>
                  <a:pt x="973" y="918"/>
                </a:lnTo>
                <a:lnTo>
                  <a:pt x="973" y="918"/>
                </a:lnTo>
                <a:lnTo>
                  <a:pt x="973" y="918"/>
                </a:lnTo>
                <a:lnTo>
                  <a:pt x="973" y="918"/>
                </a:lnTo>
                <a:lnTo>
                  <a:pt x="974" y="918"/>
                </a:lnTo>
                <a:lnTo>
                  <a:pt x="974" y="920"/>
                </a:lnTo>
                <a:lnTo>
                  <a:pt x="975" y="922"/>
                </a:lnTo>
                <a:lnTo>
                  <a:pt x="975" y="922"/>
                </a:lnTo>
                <a:lnTo>
                  <a:pt x="975" y="922"/>
                </a:lnTo>
                <a:lnTo>
                  <a:pt x="973" y="923"/>
                </a:lnTo>
                <a:lnTo>
                  <a:pt x="973" y="923"/>
                </a:lnTo>
                <a:lnTo>
                  <a:pt x="974" y="923"/>
                </a:lnTo>
                <a:lnTo>
                  <a:pt x="974" y="923"/>
                </a:lnTo>
                <a:lnTo>
                  <a:pt x="974" y="923"/>
                </a:lnTo>
                <a:lnTo>
                  <a:pt x="974" y="923"/>
                </a:lnTo>
                <a:lnTo>
                  <a:pt x="975" y="923"/>
                </a:lnTo>
                <a:lnTo>
                  <a:pt x="975" y="923"/>
                </a:lnTo>
                <a:lnTo>
                  <a:pt x="976" y="924"/>
                </a:lnTo>
                <a:lnTo>
                  <a:pt x="976" y="924"/>
                </a:lnTo>
                <a:lnTo>
                  <a:pt x="976" y="924"/>
                </a:lnTo>
                <a:lnTo>
                  <a:pt x="977" y="924"/>
                </a:lnTo>
                <a:lnTo>
                  <a:pt x="977" y="925"/>
                </a:lnTo>
                <a:lnTo>
                  <a:pt x="977" y="925"/>
                </a:lnTo>
                <a:lnTo>
                  <a:pt x="977" y="926"/>
                </a:lnTo>
                <a:lnTo>
                  <a:pt x="975" y="927"/>
                </a:lnTo>
                <a:lnTo>
                  <a:pt x="975" y="927"/>
                </a:lnTo>
                <a:lnTo>
                  <a:pt x="976" y="927"/>
                </a:lnTo>
                <a:lnTo>
                  <a:pt x="976" y="927"/>
                </a:lnTo>
                <a:lnTo>
                  <a:pt x="976" y="928"/>
                </a:lnTo>
                <a:lnTo>
                  <a:pt x="976" y="928"/>
                </a:lnTo>
                <a:lnTo>
                  <a:pt x="977" y="928"/>
                </a:lnTo>
                <a:lnTo>
                  <a:pt x="977" y="930"/>
                </a:lnTo>
                <a:lnTo>
                  <a:pt x="978" y="931"/>
                </a:lnTo>
                <a:lnTo>
                  <a:pt x="978" y="931"/>
                </a:lnTo>
                <a:lnTo>
                  <a:pt x="979" y="931"/>
                </a:lnTo>
                <a:lnTo>
                  <a:pt x="979" y="931"/>
                </a:lnTo>
                <a:lnTo>
                  <a:pt x="980" y="931"/>
                </a:lnTo>
                <a:lnTo>
                  <a:pt x="980" y="932"/>
                </a:lnTo>
                <a:lnTo>
                  <a:pt x="980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2"/>
                </a:lnTo>
                <a:lnTo>
                  <a:pt x="981" y="933"/>
                </a:lnTo>
                <a:lnTo>
                  <a:pt x="981" y="933"/>
                </a:lnTo>
                <a:lnTo>
                  <a:pt x="980" y="933"/>
                </a:lnTo>
                <a:lnTo>
                  <a:pt x="980" y="934"/>
                </a:lnTo>
                <a:lnTo>
                  <a:pt x="980" y="936"/>
                </a:lnTo>
                <a:lnTo>
                  <a:pt x="980" y="937"/>
                </a:lnTo>
                <a:lnTo>
                  <a:pt x="980" y="937"/>
                </a:lnTo>
                <a:lnTo>
                  <a:pt x="980" y="937"/>
                </a:lnTo>
                <a:lnTo>
                  <a:pt x="980" y="938"/>
                </a:lnTo>
                <a:lnTo>
                  <a:pt x="980" y="938"/>
                </a:lnTo>
                <a:lnTo>
                  <a:pt x="980" y="939"/>
                </a:lnTo>
                <a:lnTo>
                  <a:pt x="980" y="939"/>
                </a:lnTo>
                <a:lnTo>
                  <a:pt x="981" y="940"/>
                </a:lnTo>
                <a:lnTo>
                  <a:pt x="981" y="940"/>
                </a:lnTo>
                <a:lnTo>
                  <a:pt x="981" y="941"/>
                </a:lnTo>
                <a:lnTo>
                  <a:pt x="981" y="941"/>
                </a:lnTo>
                <a:lnTo>
                  <a:pt x="981" y="942"/>
                </a:lnTo>
                <a:lnTo>
                  <a:pt x="981" y="942"/>
                </a:lnTo>
                <a:lnTo>
                  <a:pt x="981" y="942"/>
                </a:lnTo>
                <a:lnTo>
                  <a:pt x="981" y="943"/>
                </a:lnTo>
                <a:lnTo>
                  <a:pt x="981" y="943"/>
                </a:lnTo>
                <a:lnTo>
                  <a:pt x="981" y="943"/>
                </a:lnTo>
                <a:lnTo>
                  <a:pt x="981" y="944"/>
                </a:lnTo>
                <a:lnTo>
                  <a:pt x="981" y="944"/>
                </a:lnTo>
                <a:lnTo>
                  <a:pt x="981" y="945"/>
                </a:lnTo>
                <a:lnTo>
                  <a:pt x="980" y="945"/>
                </a:lnTo>
                <a:lnTo>
                  <a:pt x="980" y="946"/>
                </a:lnTo>
                <a:lnTo>
                  <a:pt x="980" y="946"/>
                </a:lnTo>
                <a:lnTo>
                  <a:pt x="980" y="947"/>
                </a:lnTo>
                <a:lnTo>
                  <a:pt x="980" y="948"/>
                </a:lnTo>
                <a:lnTo>
                  <a:pt x="980" y="949"/>
                </a:lnTo>
                <a:lnTo>
                  <a:pt x="981" y="950"/>
                </a:lnTo>
                <a:lnTo>
                  <a:pt x="981" y="950"/>
                </a:lnTo>
                <a:lnTo>
                  <a:pt x="981" y="951"/>
                </a:lnTo>
                <a:lnTo>
                  <a:pt x="982" y="951"/>
                </a:lnTo>
                <a:lnTo>
                  <a:pt x="982" y="951"/>
                </a:lnTo>
                <a:lnTo>
                  <a:pt x="982" y="952"/>
                </a:lnTo>
                <a:lnTo>
                  <a:pt x="982" y="952"/>
                </a:lnTo>
                <a:lnTo>
                  <a:pt x="982" y="953"/>
                </a:lnTo>
                <a:lnTo>
                  <a:pt x="981" y="953"/>
                </a:lnTo>
                <a:lnTo>
                  <a:pt x="981" y="954"/>
                </a:lnTo>
                <a:lnTo>
                  <a:pt x="981" y="954"/>
                </a:lnTo>
                <a:lnTo>
                  <a:pt x="980" y="954"/>
                </a:lnTo>
                <a:lnTo>
                  <a:pt x="980" y="954"/>
                </a:lnTo>
                <a:lnTo>
                  <a:pt x="980" y="955"/>
                </a:lnTo>
                <a:lnTo>
                  <a:pt x="979" y="955"/>
                </a:lnTo>
                <a:lnTo>
                  <a:pt x="979" y="956"/>
                </a:lnTo>
                <a:lnTo>
                  <a:pt x="979" y="956"/>
                </a:lnTo>
                <a:lnTo>
                  <a:pt x="979" y="957"/>
                </a:lnTo>
                <a:lnTo>
                  <a:pt x="979" y="957"/>
                </a:lnTo>
                <a:lnTo>
                  <a:pt x="978" y="957"/>
                </a:lnTo>
                <a:lnTo>
                  <a:pt x="978" y="958"/>
                </a:lnTo>
                <a:lnTo>
                  <a:pt x="978" y="958"/>
                </a:lnTo>
                <a:lnTo>
                  <a:pt x="977" y="958"/>
                </a:lnTo>
                <a:lnTo>
                  <a:pt x="977" y="957"/>
                </a:lnTo>
                <a:lnTo>
                  <a:pt x="976" y="957"/>
                </a:lnTo>
                <a:lnTo>
                  <a:pt x="973" y="957"/>
                </a:lnTo>
                <a:lnTo>
                  <a:pt x="973" y="957"/>
                </a:lnTo>
                <a:lnTo>
                  <a:pt x="972" y="958"/>
                </a:lnTo>
                <a:lnTo>
                  <a:pt x="972" y="958"/>
                </a:lnTo>
                <a:lnTo>
                  <a:pt x="972" y="958"/>
                </a:lnTo>
                <a:lnTo>
                  <a:pt x="972" y="959"/>
                </a:lnTo>
                <a:lnTo>
                  <a:pt x="972" y="959"/>
                </a:lnTo>
                <a:lnTo>
                  <a:pt x="972" y="959"/>
                </a:lnTo>
                <a:lnTo>
                  <a:pt x="972" y="959"/>
                </a:lnTo>
                <a:lnTo>
                  <a:pt x="973" y="960"/>
                </a:lnTo>
                <a:lnTo>
                  <a:pt x="973" y="960"/>
                </a:lnTo>
                <a:lnTo>
                  <a:pt x="973" y="961"/>
                </a:lnTo>
                <a:lnTo>
                  <a:pt x="973" y="961"/>
                </a:lnTo>
                <a:lnTo>
                  <a:pt x="972" y="962"/>
                </a:lnTo>
                <a:lnTo>
                  <a:pt x="972" y="962"/>
                </a:lnTo>
                <a:lnTo>
                  <a:pt x="972" y="962"/>
                </a:lnTo>
                <a:lnTo>
                  <a:pt x="972" y="962"/>
                </a:lnTo>
                <a:lnTo>
                  <a:pt x="973" y="963"/>
                </a:lnTo>
                <a:lnTo>
                  <a:pt x="973" y="964"/>
                </a:lnTo>
                <a:lnTo>
                  <a:pt x="972" y="965"/>
                </a:lnTo>
                <a:lnTo>
                  <a:pt x="972" y="965"/>
                </a:lnTo>
                <a:lnTo>
                  <a:pt x="972" y="965"/>
                </a:lnTo>
                <a:lnTo>
                  <a:pt x="971" y="966"/>
                </a:lnTo>
                <a:lnTo>
                  <a:pt x="971" y="966"/>
                </a:lnTo>
                <a:lnTo>
                  <a:pt x="971" y="966"/>
                </a:lnTo>
                <a:lnTo>
                  <a:pt x="970" y="966"/>
                </a:lnTo>
                <a:lnTo>
                  <a:pt x="970" y="966"/>
                </a:lnTo>
                <a:lnTo>
                  <a:pt x="970" y="965"/>
                </a:lnTo>
                <a:lnTo>
                  <a:pt x="970" y="965"/>
                </a:lnTo>
                <a:lnTo>
                  <a:pt x="970" y="965"/>
                </a:lnTo>
                <a:lnTo>
                  <a:pt x="970" y="965"/>
                </a:lnTo>
                <a:lnTo>
                  <a:pt x="970" y="964"/>
                </a:lnTo>
                <a:lnTo>
                  <a:pt x="970" y="964"/>
                </a:lnTo>
                <a:lnTo>
                  <a:pt x="970" y="964"/>
                </a:lnTo>
                <a:lnTo>
                  <a:pt x="970" y="964"/>
                </a:lnTo>
                <a:lnTo>
                  <a:pt x="970" y="963"/>
                </a:lnTo>
                <a:lnTo>
                  <a:pt x="970" y="963"/>
                </a:lnTo>
                <a:lnTo>
                  <a:pt x="969" y="963"/>
                </a:lnTo>
                <a:lnTo>
                  <a:pt x="969" y="963"/>
                </a:lnTo>
                <a:lnTo>
                  <a:pt x="969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8" y="963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7" y="964"/>
                </a:lnTo>
                <a:lnTo>
                  <a:pt x="966" y="964"/>
                </a:lnTo>
                <a:lnTo>
                  <a:pt x="966" y="964"/>
                </a:lnTo>
                <a:lnTo>
                  <a:pt x="966" y="964"/>
                </a:lnTo>
                <a:lnTo>
                  <a:pt x="966" y="964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5" y="965"/>
                </a:lnTo>
                <a:lnTo>
                  <a:pt x="966" y="967"/>
                </a:lnTo>
                <a:lnTo>
                  <a:pt x="967" y="968"/>
                </a:lnTo>
                <a:lnTo>
                  <a:pt x="967" y="969"/>
                </a:lnTo>
                <a:lnTo>
                  <a:pt x="967" y="969"/>
                </a:lnTo>
                <a:lnTo>
                  <a:pt x="968" y="969"/>
                </a:lnTo>
                <a:lnTo>
                  <a:pt x="968" y="969"/>
                </a:lnTo>
                <a:lnTo>
                  <a:pt x="968" y="969"/>
                </a:lnTo>
                <a:lnTo>
                  <a:pt x="969" y="970"/>
                </a:lnTo>
                <a:lnTo>
                  <a:pt x="969" y="970"/>
                </a:lnTo>
                <a:lnTo>
                  <a:pt x="969" y="970"/>
                </a:lnTo>
                <a:lnTo>
                  <a:pt x="969" y="971"/>
                </a:lnTo>
                <a:lnTo>
                  <a:pt x="969" y="971"/>
                </a:lnTo>
                <a:lnTo>
                  <a:pt x="969" y="971"/>
                </a:lnTo>
                <a:lnTo>
                  <a:pt x="969" y="971"/>
                </a:lnTo>
                <a:lnTo>
                  <a:pt x="969" y="972"/>
                </a:lnTo>
                <a:lnTo>
                  <a:pt x="969" y="972"/>
                </a:lnTo>
                <a:lnTo>
                  <a:pt x="969" y="972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69" y="973"/>
                </a:lnTo>
                <a:lnTo>
                  <a:pt x="970" y="974"/>
                </a:lnTo>
                <a:lnTo>
                  <a:pt x="970" y="974"/>
                </a:lnTo>
                <a:lnTo>
                  <a:pt x="970" y="974"/>
                </a:lnTo>
                <a:lnTo>
                  <a:pt x="970" y="974"/>
                </a:lnTo>
                <a:lnTo>
                  <a:pt x="971" y="974"/>
                </a:lnTo>
                <a:lnTo>
                  <a:pt x="972" y="974"/>
                </a:lnTo>
                <a:lnTo>
                  <a:pt x="973" y="975"/>
                </a:lnTo>
                <a:lnTo>
                  <a:pt x="973" y="975"/>
                </a:lnTo>
                <a:lnTo>
                  <a:pt x="973" y="975"/>
                </a:lnTo>
                <a:lnTo>
                  <a:pt x="974" y="976"/>
                </a:lnTo>
                <a:lnTo>
                  <a:pt x="974" y="976"/>
                </a:lnTo>
                <a:lnTo>
                  <a:pt x="974" y="976"/>
                </a:lnTo>
                <a:lnTo>
                  <a:pt x="974" y="976"/>
                </a:lnTo>
                <a:lnTo>
                  <a:pt x="975" y="976"/>
                </a:lnTo>
                <a:lnTo>
                  <a:pt x="975" y="976"/>
                </a:lnTo>
                <a:lnTo>
                  <a:pt x="975" y="976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5"/>
                </a:lnTo>
                <a:lnTo>
                  <a:pt x="977" y="976"/>
                </a:lnTo>
                <a:lnTo>
                  <a:pt x="977" y="978"/>
                </a:lnTo>
                <a:lnTo>
                  <a:pt x="976" y="979"/>
                </a:lnTo>
                <a:lnTo>
                  <a:pt x="975" y="979"/>
                </a:lnTo>
                <a:lnTo>
                  <a:pt x="975" y="979"/>
                </a:lnTo>
                <a:lnTo>
                  <a:pt x="974" y="980"/>
                </a:lnTo>
                <a:lnTo>
                  <a:pt x="974" y="980"/>
                </a:lnTo>
                <a:lnTo>
                  <a:pt x="973" y="980"/>
                </a:lnTo>
                <a:lnTo>
                  <a:pt x="973" y="980"/>
                </a:lnTo>
                <a:lnTo>
                  <a:pt x="972" y="980"/>
                </a:lnTo>
                <a:lnTo>
                  <a:pt x="972" y="980"/>
                </a:lnTo>
                <a:lnTo>
                  <a:pt x="972" y="980"/>
                </a:lnTo>
                <a:lnTo>
                  <a:pt x="970" y="981"/>
                </a:lnTo>
                <a:lnTo>
                  <a:pt x="969" y="981"/>
                </a:lnTo>
                <a:lnTo>
                  <a:pt x="968" y="981"/>
                </a:lnTo>
                <a:lnTo>
                  <a:pt x="968" y="982"/>
                </a:lnTo>
                <a:lnTo>
                  <a:pt x="968" y="982"/>
                </a:lnTo>
                <a:lnTo>
                  <a:pt x="969" y="983"/>
                </a:lnTo>
                <a:lnTo>
                  <a:pt x="970" y="983"/>
                </a:lnTo>
                <a:lnTo>
                  <a:pt x="970" y="983"/>
                </a:lnTo>
                <a:lnTo>
                  <a:pt x="970" y="984"/>
                </a:lnTo>
                <a:lnTo>
                  <a:pt x="970" y="984"/>
                </a:lnTo>
                <a:lnTo>
                  <a:pt x="970" y="984"/>
                </a:lnTo>
                <a:lnTo>
                  <a:pt x="971" y="984"/>
                </a:lnTo>
                <a:lnTo>
                  <a:pt x="971" y="984"/>
                </a:lnTo>
                <a:lnTo>
                  <a:pt x="971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2" y="984"/>
                </a:lnTo>
                <a:lnTo>
                  <a:pt x="973" y="984"/>
                </a:lnTo>
                <a:lnTo>
                  <a:pt x="973" y="984"/>
                </a:lnTo>
                <a:lnTo>
                  <a:pt x="973" y="984"/>
                </a:lnTo>
                <a:lnTo>
                  <a:pt x="972" y="988"/>
                </a:lnTo>
                <a:lnTo>
                  <a:pt x="972" y="989"/>
                </a:lnTo>
                <a:lnTo>
                  <a:pt x="972" y="990"/>
                </a:lnTo>
                <a:lnTo>
                  <a:pt x="972" y="990"/>
                </a:lnTo>
                <a:lnTo>
                  <a:pt x="972" y="991"/>
                </a:lnTo>
                <a:lnTo>
                  <a:pt x="972" y="991"/>
                </a:lnTo>
                <a:lnTo>
                  <a:pt x="972" y="991"/>
                </a:lnTo>
                <a:lnTo>
                  <a:pt x="973" y="991"/>
                </a:lnTo>
                <a:lnTo>
                  <a:pt x="973" y="991"/>
                </a:lnTo>
                <a:lnTo>
                  <a:pt x="974" y="991"/>
                </a:lnTo>
                <a:lnTo>
                  <a:pt x="974" y="992"/>
                </a:lnTo>
                <a:lnTo>
                  <a:pt x="975" y="992"/>
                </a:lnTo>
                <a:lnTo>
                  <a:pt x="975" y="994"/>
                </a:lnTo>
                <a:lnTo>
                  <a:pt x="976" y="995"/>
                </a:lnTo>
                <a:lnTo>
                  <a:pt x="976" y="996"/>
                </a:lnTo>
                <a:lnTo>
                  <a:pt x="976" y="996"/>
                </a:lnTo>
                <a:lnTo>
                  <a:pt x="976" y="997"/>
                </a:lnTo>
                <a:lnTo>
                  <a:pt x="976" y="997"/>
                </a:lnTo>
                <a:lnTo>
                  <a:pt x="976" y="998"/>
                </a:lnTo>
                <a:lnTo>
                  <a:pt x="976" y="999"/>
                </a:lnTo>
                <a:lnTo>
                  <a:pt x="976" y="1000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1"/>
                </a:lnTo>
                <a:lnTo>
                  <a:pt x="975" y="1003"/>
                </a:lnTo>
                <a:lnTo>
                  <a:pt x="974" y="1003"/>
                </a:lnTo>
                <a:lnTo>
                  <a:pt x="974" y="1004"/>
                </a:lnTo>
                <a:lnTo>
                  <a:pt x="972" y="1004"/>
                </a:lnTo>
                <a:lnTo>
                  <a:pt x="972" y="1004"/>
                </a:lnTo>
                <a:lnTo>
                  <a:pt x="972" y="1005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6"/>
                </a:lnTo>
                <a:lnTo>
                  <a:pt x="974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4" y="1008"/>
                </a:lnTo>
                <a:lnTo>
                  <a:pt x="974" y="1009"/>
                </a:lnTo>
                <a:lnTo>
                  <a:pt x="975" y="1009"/>
                </a:lnTo>
                <a:lnTo>
                  <a:pt x="975" y="1010"/>
                </a:lnTo>
                <a:lnTo>
                  <a:pt x="975" y="1010"/>
                </a:lnTo>
                <a:lnTo>
                  <a:pt x="975" y="1010"/>
                </a:lnTo>
                <a:lnTo>
                  <a:pt x="975" y="1011"/>
                </a:lnTo>
                <a:lnTo>
                  <a:pt x="975" y="1011"/>
                </a:lnTo>
                <a:lnTo>
                  <a:pt x="975" y="1012"/>
                </a:lnTo>
                <a:lnTo>
                  <a:pt x="975" y="1013"/>
                </a:lnTo>
                <a:lnTo>
                  <a:pt x="974" y="1014"/>
                </a:lnTo>
                <a:lnTo>
                  <a:pt x="974" y="1015"/>
                </a:lnTo>
                <a:lnTo>
                  <a:pt x="974" y="1016"/>
                </a:lnTo>
                <a:lnTo>
                  <a:pt x="974" y="1016"/>
                </a:lnTo>
                <a:lnTo>
                  <a:pt x="974" y="1017"/>
                </a:lnTo>
                <a:lnTo>
                  <a:pt x="974" y="1018"/>
                </a:lnTo>
                <a:lnTo>
                  <a:pt x="974" y="1018"/>
                </a:lnTo>
                <a:lnTo>
                  <a:pt x="974" y="1019"/>
                </a:lnTo>
                <a:lnTo>
                  <a:pt x="973" y="1019"/>
                </a:lnTo>
                <a:lnTo>
                  <a:pt x="973" y="1019"/>
                </a:lnTo>
                <a:lnTo>
                  <a:pt x="972" y="1020"/>
                </a:lnTo>
                <a:lnTo>
                  <a:pt x="972" y="1020"/>
                </a:lnTo>
                <a:lnTo>
                  <a:pt x="972" y="1021"/>
                </a:lnTo>
                <a:lnTo>
                  <a:pt x="973" y="1021"/>
                </a:lnTo>
                <a:lnTo>
                  <a:pt x="974" y="1021"/>
                </a:lnTo>
                <a:lnTo>
                  <a:pt x="974" y="1021"/>
                </a:lnTo>
                <a:lnTo>
                  <a:pt x="974" y="1021"/>
                </a:lnTo>
                <a:lnTo>
                  <a:pt x="974" y="1022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3"/>
                </a:lnTo>
                <a:lnTo>
                  <a:pt x="974" y="1024"/>
                </a:lnTo>
                <a:lnTo>
                  <a:pt x="973" y="1025"/>
                </a:lnTo>
                <a:lnTo>
                  <a:pt x="973" y="1025"/>
                </a:lnTo>
                <a:lnTo>
                  <a:pt x="973" y="1025"/>
                </a:lnTo>
                <a:lnTo>
                  <a:pt x="973" y="1026"/>
                </a:lnTo>
                <a:lnTo>
                  <a:pt x="973" y="1026"/>
                </a:lnTo>
                <a:lnTo>
                  <a:pt x="973" y="1027"/>
                </a:lnTo>
                <a:lnTo>
                  <a:pt x="973" y="1027"/>
                </a:lnTo>
                <a:lnTo>
                  <a:pt x="973" y="1028"/>
                </a:lnTo>
                <a:lnTo>
                  <a:pt x="973" y="1028"/>
                </a:lnTo>
                <a:lnTo>
                  <a:pt x="972" y="1028"/>
                </a:lnTo>
                <a:lnTo>
                  <a:pt x="972" y="1029"/>
                </a:lnTo>
                <a:lnTo>
                  <a:pt x="972" y="1030"/>
                </a:lnTo>
                <a:lnTo>
                  <a:pt x="972" y="1030"/>
                </a:lnTo>
                <a:lnTo>
                  <a:pt x="973" y="1030"/>
                </a:lnTo>
                <a:lnTo>
                  <a:pt x="972" y="1032"/>
                </a:lnTo>
                <a:lnTo>
                  <a:pt x="972" y="1032"/>
                </a:lnTo>
                <a:lnTo>
                  <a:pt x="972" y="1032"/>
                </a:lnTo>
                <a:lnTo>
                  <a:pt x="972" y="1033"/>
                </a:lnTo>
                <a:lnTo>
                  <a:pt x="972" y="1033"/>
                </a:lnTo>
                <a:lnTo>
                  <a:pt x="972" y="1033"/>
                </a:lnTo>
                <a:lnTo>
                  <a:pt x="971" y="1034"/>
                </a:lnTo>
                <a:lnTo>
                  <a:pt x="971" y="1034"/>
                </a:lnTo>
                <a:lnTo>
                  <a:pt x="972" y="1035"/>
                </a:lnTo>
                <a:lnTo>
                  <a:pt x="972" y="1035"/>
                </a:lnTo>
                <a:lnTo>
                  <a:pt x="972" y="1036"/>
                </a:lnTo>
                <a:lnTo>
                  <a:pt x="972" y="1037"/>
                </a:lnTo>
                <a:lnTo>
                  <a:pt x="972" y="1037"/>
                </a:lnTo>
                <a:lnTo>
                  <a:pt x="972" y="1039"/>
                </a:lnTo>
                <a:lnTo>
                  <a:pt x="972" y="1039"/>
                </a:lnTo>
                <a:lnTo>
                  <a:pt x="972" y="1039"/>
                </a:lnTo>
                <a:lnTo>
                  <a:pt x="972" y="1040"/>
                </a:lnTo>
                <a:lnTo>
                  <a:pt x="971" y="1039"/>
                </a:lnTo>
                <a:lnTo>
                  <a:pt x="971" y="1039"/>
                </a:lnTo>
                <a:lnTo>
                  <a:pt x="970" y="1039"/>
                </a:lnTo>
                <a:lnTo>
                  <a:pt x="970" y="1039"/>
                </a:lnTo>
                <a:lnTo>
                  <a:pt x="970" y="1039"/>
                </a:lnTo>
                <a:lnTo>
                  <a:pt x="969" y="1039"/>
                </a:lnTo>
                <a:lnTo>
                  <a:pt x="969" y="1040"/>
                </a:lnTo>
                <a:lnTo>
                  <a:pt x="969" y="1040"/>
                </a:lnTo>
                <a:lnTo>
                  <a:pt x="969" y="1040"/>
                </a:lnTo>
                <a:lnTo>
                  <a:pt x="970" y="1041"/>
                </a:lnTo>
                <a:lnTo>
                  <a:pt x="971" y="1042"/>
                </a:lnTo>
                <a:lnTo>
                  <a:pt x="971" y="1042"/>
                </a:lnTo>
                <a:lnTo>
                  <a:pt x="972" y="1042"/>
                </a:lnTo>
                <a:lnTo>
                  <a:pt x="972" y="1043"/>
                </a:lnTo>
                <a:lnTo>
                  <a:pt x="972" y="1043"/>
                </a:lnTo>
                <a:lnTo>
                  <a:pt x="970" y="1046"/>
                </a:lnTo>
                <a:lnTo>
                  <a:pt x="969" y="1048"/>
                </a:lnTo>
                <a:lnTo>
                  <a:pt x="968" y="1048"/>
                </a:lnTo>
                <a:lnTo>
                  <a:pt x="968" y="1048"/>
                </a:lnTo>
                <a:lnTo>
                  <a:pt x="968" y="1048"/>
                </a:lnTo>
                <a:lnTo>
                  <a:pt x="968" y="1047"/>
                </a:lnTo>
                <a:lnTo>
                  <a:pt x="968" y="1047"/>
                </a:lnTo>
                <a:lnTo>
                  <a:pt x="968" y="1047"/>
                </a:lnTo>
                <a:lnTo>
                  <a:pt x="967" y="1047"/>
                </a:lnTo>
                <a:lnTo>
                  <a:pt x="967" y="1048"/>
                </a:lnTo>
                <a:lnTo>
                  <a:pt x="966" y="1050"/>
                </a:lnTo>
                <a:lnTo>
                  <a:pt x="966" y="1050"/>
                </a:lnTo>
                <a:lnTo>
                  <a:pt x="966" y="1051"/>
                </a:lnTo>
                <a:lnTo>
                  <a:pt x="967" y="1051"/>
                </a:lnTo>
                <a:lnTo>
                  <a:pt x="967" y="1051"/>
                </a:lnTo>
                <a:lnTo>
                  <a:pt x="966" y="1052"/>
                </a:lnTo>
                <a:lnTo>
                  <a:pt x="966" y="1052"/>
                </a:lnTo>
                <a:lnTo>
                  <a:pt x="966" y="1054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5"/>
                </a:lnTo>
                <a:lnTo>
                  <a:pt x="966" y="1056"/>
                </a:lnTo>
                <a:lnTo>
                  <a:pt x="966" y="1056"/>
                </a:lnTo>
                <a:lnTo>
                  <a:pt x="966" y="1056"/>
                </a:lnTo>
                <a:lnTo>
                  <a:pt x="965" y="1055"/>
                </a:lnTo>
                <a:lnTo>
                  <a:pt x="964" y="1054"/>
                </a:lnTo>
                <a:lnTo>
                  <a:pt x="964" y="1054"/>
                </a:lnTo>
                <a:lnTo>
                  <a:pt x="964" y="1054"/>
                </a:lnTo>
                <a:lnTo>
                  <a:pt x="964" y="1056"/>
                </a:lnTo>
                <a:lnTo>
                  <a:pt x="964" y="1056"/>
                </a:lnTo>
                <a:lnTo>
                  <a:pt x="964" y="1056"/>
                </a:lnTo>
                <a:lnTo>
                  <a:pt x="963" y="1057"/>
                </a:lnTo>
                <a:lnTo>
                  <a:pt x="963" y="1057"/>
                </a:lnTo>
                <a:lnTo>
                  <a:pt x="963" y="1058"/>
                </a:lnTo>
                <a:lnTo>
                  <a:pt x="962" y="1059"/>
                </a:lnTo>
                <a:lnTo>
                  <a:pt x="962" y="1060"/>
                </a:lnTo>
                <a:lnTo>
                  <a:pt x="963" y="1063"/>
                </a:lnTo>
                <a:lnTo>
                  <a:pt x="963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2" y="1064"/>
                </a:lnTo>
                <a:lnTo>
                  <a:pt x="963" y="1066"/>
                </a:lnTo>
                <a:lnTo>
                  <a:pt x="963" y="1067"/>
                </a:lnTo>
                <a:lnTo>
                  <a:pt x="964" y="1067"/>
                </a:lnTo>
                <a:lnTo>
                  <a:pt x="964" y="1067"/>
                </a:lnTo>
                <a:lnTo>
                  <a:pt x="965" y="1067"/>
                </a:lnTo>
                <a:lnTo>
                  <a:pt x="965" y="1067"/>
                </a:lnTo>
                <a:lnTo>
                  <a:pt x="965" y="1067"/>
                </a:lnTo>
                <a:lnTo>
                  <a:pt x="966" y="1068"/>
                </a:lnTo>
                <a:lnTo>
                  <a:pt x="966" y="1076"/>
                </a:lnTo>
                <a:lnTo>
                  <a:pt x="966" y="1076"/>
                </a:lnTo>
                <a:lnTo>
                  <a:pt x="966" y="1077"/>
                </a:lnTo>
                <a:lnTo>
                  <a:pt x="966" y="1095"/>
                </a:lnTo>
                <a:lnTo>
                  <a:pt x="966" y="1095"/>
                </a:lnTo>
                <a:lnTo>
                  <a:pt x="949" y="1095"/>
                </a:lnTo>
                <a:lnTo>
                  <a:pt x="948" y="1095"/>
                </a:lnTo>
                <a:lnTo>
                  <a:pt x="948" y="1097"/>
                </a:lnTo>
                <a:lnTo>
                  <a:pt x="948" y="1101"/>
                </a:lnTo>
                <a:lnTo>
                  <a:pt x="945" y="1114"/>
                </a:lnTo>
                <a:lnTo>
                  <a:pt x="942" y="1112"/>
                </a:lnTo>
                <a:lnTo>
                  <a:pt x="938" y="1110"/>
                </a:lnTo>
                <a:lnTo>
                  <a:pt x="933" y="1107"/>
                </a:lnTo>
                <a:lnTo>
                  <a:pt x="928" y="1105"/>
                </a:lnTo>
                <a:lnTo>
                  <a:pt x="924" y="1102"/>
                </a:lnTo>
                <a:lnTo>
                  <a:pt x="919" y="1099"/>
                </a:lnTo>
                <a:lnTo>
                  <a:pt x="914" y="1096"/>
                </a:lnTo>
                <a:lnTo>
                  <a:pt x="910" y="1094"/>
                </a:lnTo>
                <a:lnTo>
                  <a:pt x="905" y="1091"/>
                </a:lnTo>
                <a:lnTo>
                  <a:pt x="900" y="1089"/>
                </a:lnTo>
                <a:lnTo>
                  <a:pt x="895" y="1086"/>
                </a:lnTo>
                <a:lnTo>
                  <a:pt x="891" y="1084"/>
                </a:lnTo>
                <a:lnTo>
                  <a:pt x="886" y="1081"/>
                </a:lnTo>
                <a:lnTo>
                  <a:pt x="881" y="1079"/>
                </a:lnTo>
                <a:lnTo>
                  <a:pt x="877" y="1076"/>
                </a:lnTo>
                <a:lnTo>
                  <a:pt x="872" y="1073"/>
                </a:lnTo>
                <a:lnTo>
                  <a:pt x="867" y="1071"/>
                </a:lnTo>
                <a:lnTo>
                  <a:pt x="862" y="1068"/>
                </a:lnTo>
                <a:lnTo>
                  <a:pt x="858" y="1065"/>
                </a:lnTo>
                <a:lnTo>
                  <a:pt x="853" y="1063"/>
                </a:lnTo>
                <a:lnTo>
                  <a:pt x="848" y="1060"/>
                </a:lnTo>
                <a:lnTo>
                  <a:pt x="844" y="1057"/>
                </a:lnTo>
                <a:lnTo>
                  <a:pt x="839" y="1055"/>
                </a:lnTo>
                <a:lnTo>
                  <a:pt x="834" y="1052"/>
                </a:lnTo>
                <a:lnTo>
                  <a:pt x="830" y="1049"/>
                </a:lnTo>
                <a:lnTo>
                  <a:pt x="825" y="1047"/>
                </a:lnTo>
                <a:lnTo>
                  <a:pt x="820" y="1044"/>
                </a:lnTo>
                <a:lnTo>
                  <a:pt x="816" y="1042"/>
                </a:lnTo>
                <a:lnTo>
                  <a:pt x="811" y="1039"/>
                </a:lnTo>
                <a:lnTo>
                  <a:pt x="809" y="1038"/>
                </a:lnTo>
                <a:lnTo>
                  <a:pt x="809" y="1038"/>
                </a:lnTo>
                <a:lnTo>
                  <a:pt x="806" y="1037"/>
                </a:lnTo>
                <a:lnTo>
                  <a:pt x="801" y="1034"/>
                </a:lnTo>
                <a:lnTo>
                  <a:pt x="797" y="1031"/>
                </a:lnTo>
                <a:lnTo>
                  <a:pt x="792" y="1029"/>
                </a:lnTo>
                <a:lnTo>
                  <a:pt x="787" y="1026"/>
                </a:lnTo>
                <a:lnTo>
                  <a:pt x="783" y="1024"/>
                </a:lnTo>
                <a:lnTo>
                  <a:pt x="778" y="1021"/>
                </a:lnTo>
                <a:lnTo>
                  <a:pt x="773" y="1018"/>
                </a:lnTo>
                <a:lnTo>
                  <a:pt x="768" y="1016"/>
                </a:lnTo>
                <a:lnTo>
                  <a:pt x="764" y="1013"/>
                </a:lnTo>
                <a:lnTo>
                  <a:pt x="759" y="1010"/>
                </a:lnTo>
                <a:lnTo>
                  <a:pt x="754" y="1008"/>
                </a:lnTo>
                <a:lnTo>
                  <a:pt x="750" y="1005"/>
                </a:lnTo>
                <a:lnTo>
                  <a:pt x="745" y="1002"/>
                </a:lnTo>
                <a:lnTo>
                  <a:pt x="740" y="1000"/>
                </a:lnTo>
                <a:lnTo>
                  <a:pt x="739" y="999"/>
                </a:lnTo>
                <a:lnTo>
                  <a:pt x="736" y="998"/>
                </a:lnTo>
                <a:lnTo>
                  <a:pt x="731" y="995"/>
                </a:lnTo>
                <a:lnTo>
                  <a:pt x="726" y="992"/>
                </a:lnTo>
                <a:lnTo>
                  <a:pt x="722" y="990"/>
                </a:lnTo>
                <a:lnTo>
                  <a:pt x="717" y="987"/>
                </a:lnTo>
                <a:lnTo>
                  <a:pt x="712" y="984"/>
                </a:lnTo>
                <a:lnTo>
                  <a:pt x="708" y="982"/>
                </a:lnTo>
                <a:lnTo>
                  <a:pt x="703" y="979"/>
                </a:lnTo>
                <a:lnTo>
                  <a:pt x="698" y="977"/>
                </a:lnTo>
                <a:lnTo>
                  <a:pt x="693" y="974"/>
                </a:lnTo>
                <a:lnTo>
                  <a:pt x="689" y="971"/>
                </a:lnTo>
                <a:lnTo>
                  <a:pt x="684" y="969"/>
                </a:lnTo>
                <a:lnTo>
                  <a:pt x="679" y="966"/>
                </a:lnTo>
                <a:lnTo>
                  <a:pt x="675" y="963"/>
                </a:lnTo>
                <a:lnTo>
                  <a:pt x="670" y="961"/>
                </a:lnTo>
                <a:lnTo>
                  <a:pt x="665" y="958"/>
                </a:lnTo>
                <a:lnTo>
                  <a:pt x="661" y="956"/>
                </a:lnTo>
                <a:lnTo>
                  <a:pt x="656" y="953"/>
                </a:lnTo>
                <a:lnTo>
                  <a:pt x="651" y="951"/>
                </a:lnTo>
                <a:lnTo>
                  <a:pt x="646" y="948"/>
                </a:lnTo>
                <a:lnTo>
                  <a:pt x="642" y="945"/>
                </a:lnTo>
                <a:lnTo>
                  <a:pt x="637" y="943"/>
                </a:lnTo>
                <a:lnTo>
                  <a:pt x="632" y="940"/>
                </a:lnTo>
                <a:lnTo>
                  <a:pt x="628" y="938"/>
                </a:lnTo>
                <a:lnTo>
                  <a:pt x="628" y="937"/>
                </a:lnTo>
                <a:lnTo>
                  <a:pt x="623" y="935"/>
                </a:lnTo>
                <a:lnTo>
                  <a:pt x="618" y="932"/>
                </a:lnTo>
                <a:lnTo>
                  <a:pt x="614" y="929"/>
                </a:lnTo>
                <a:lnTo>
                  <a:pt x="611" y="928"/>
                </a:lnTo>
                <a:lnTo>
                  <a:pt x="609" y="927"/>
                </a:lnTo>
                <a:lnTo>
                  <a:pt x="604" y="924"/>
                </a:lnTo>
                <a:lnTo>
                  <a:pt x="600" y="921"/>
                </a:lnTo>
                <a:lnTo>
                  <a:pt x="595" y="919"/>
                </a:lnTo>
                <a:lnTo>
                  <a:pt x="590" y="916"/>
                </a:lnTo>
                <a:lnTo>
                  <a:pt x="585" y="914"/>
                </a:lnTo>
                <a:lnTo>
                  <a:pt x="581" y="911"/>
                </a:lnTo>
                <a:lnTo>
                  <a:pt x="576" y="909"/>
                </a:lnTo>
                <a:lnTo>
                  <a:pt x="571" y="906"/>
                </a:lnTo>
                <a:lnTo>
                  <a:pt x="567" y="904"/>
                </a:lnTo>
                <a:lnTo>
                  <a:pt x="562" y="901"/>
                </a:lnTo>
                <a:lnTo>
                  <a:pt x="557" y="898"/>
                </a:lnTo>
                <a:lnTo>
                  <a:pt x="553" y="895"/>
                </a:lnTo>
                <a:lnTo>
                  <a:pt x="548" y="893"/>
                </a:lnTo>
                <a:lnTo>
                  <a:pt x="543" y="890"/>
                </a:lnTo>
                <a:lnTo>
                  <a:pt x="539" y="888"/>
                </a:lnTo>
                <a:lnTo>
                  <a:pt x="534" y="885"/>
                </a:lnTo>
                <a:lnTo>
                  <a:pt x="529" y="882"/>
                </a:lnTo>
                <a:lnTo>
                  <a:pt x="525" y="880"/>
                </a:lnTo>
                <a:lnTo>
                  <a:pt x="520" y="877"/>
                </a:lnTo>
                <a:lnTo>
                  <a:pt x="515" y="874"/>
                </a:lnTo>
                <a:lnTo>
                  <a:pt x="510" y="872"/>
                </a:lnTo>
                <a:lnTo>
                  <a:pt x="506" y="869"/>
                </a:lnTo>
                <a:lnTo>
                  <a:pt x="501" y="867"/>
                </a:lnTo>
                <a:lnTo>
                  <a:pt x="496" y="864"/>
                </a:lnTo>
                <a:lnTo>
                  <a:pt x="492" y="861"/>
                </a:lnTo>
                <a:lnTo>
                  <a:pt x="487" y="859"/>
                </a:lnTo>
                <a:lnTo>
                  <a:pt x="482" y="856"/>
                </a:lnTo>
                <a:lnTo>
                  <a:pt x="478" y="854"/>
                </a:lnTo>
                <a:lnTo>
                  <a:pt x="473" y="851"/>
                </a:lnTo>
                <a:lnTo>
                  <a:pt x="468" y="848"/>
                </a:lnTo>
                <a:lnTo>
                  <a:pt x="463" y="846"/>
                </a:lnTo>
                <a:lnTo>
                  <a:pt x="459" y="843"/>
                </a:lnTo>
                <a:lnTo>
                  <a:pt x="456" y="841"/>
                </a:lnTo>
                <a:lnTo>
                  <a:pt x="454" y="840"/>
                </a:lnTo>
                <a:lnTo>
                  <a:pt x="449" y="838"/>
                </a:lnTo>
                <a:lnTo>
                  <a:pt x="445" y="835"/>
                </a:lnTo>
                <a:lnTo>
                  <a:pt x="440" y="833"/>
                </a:lnTo>
                <a:lnTo>
                  <a:pt x="435" y="830"/>
                </a:lnTo>
                <a:lnTo>
                  <a:pt x="431" y="827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39">
            <a:extLst>
              <a:ext uri="{FF2B5EF4-FFF2-40B4-BE49-F238E27FC236}">
                <a16:creationId xmlns:a16="http://schemas.microsoft.com/office/drawing/2014/main" id="{4CEEE189-A1F6-96FD-7793-17D8CD73F423}"/>
              </a:ext>
            </a:extLst>
          </p:cNvPr>
          <p:cNvSpPr>
            <a:spLocks/>
          </p:cNvSpPr>
          <p:nvPr/>
        </p:nvSpPr>
        <p:spPr bwMode="auto">
          <a:xfrm>
            <a:off x="2252181" y="4098926"/>
            <a:ext cx="190500" cy="298450"/>
          </a:xfrm>
          <a:custGeom>
            <a:avLst/>
            <a:gdLst>
              <a:gd name="T0" fmla="*/ 111 w 120"/>
              <a:gd name="T1" fmla="*/ 112 h 188"/>
              <a:gd name="T2" fmla="*/ 103 w 120"/>
              <a:gd name="T3" fmla="*/ 115 h 188"/>
              <a:gd name="T4" fmla="*/ 106 w 120"/>
              <a:gd name="T5" fmla="*/ 126 h 188"/>
              <a:gd name="T6" fmla="*/ 116 w 120"/>
              <a:gd name="T7" fmla="*/ 145 h 188"/>
              <a:gd name="T8" fmla="*/ 103 w 120"/>
              <a:gd name="T9" fmla="*/ 172 h 188"/>
              <a:gd name="T10" fmla="*/ 93 w 120"/>
              <a:gd name="T11" fmla="*/ 179 h 188"/>
              <a:gd name="T12" fmla="*/ 88 w 120"/>
              <a:gd name="T13" fmla="*/ 186 h 188"/>
              <a:gd name="T14" fmla="*/ 82 w 120"/>
              <a:gd name="T15" fmla="*/ 177 h 188"/>
              <a:gd name="T16" fmla="*/ 70 w 120"/>
              <a:gd name="T17" fmla="*/ 158 h 188"/>
              <a:gd name="T18" fmla="*/ 63 w 120"/>
              <a:gd name="T19" fmla="*/ 146 h 188"/>
              <a:gd name="T20" fmla="*/ 62 w 120"/>
              <a:gd name="T21" fmla="*/ 144 h 188"/>
              <a:gd name="T22" fmla="*/ 61 w 120"/>
              <a:gd name="T23" fmla="*/ 142 h 188"/>
              <a:gd name="T24" fmla="*/ 58 w 120"/>
              <a:gd name="T25" fmla="*/ 139 h 188"/>
              <a:gd name="T26" fmla="*/ 51 w 120"/>
              <a:gd name="T27" fmla="*/ 137 h 188"/>
              <a:gd name="T28" fmla="*/ 45 w 120"/>
              <a:gd name="T29" fmla="*/ 134 h 188"/>
              <a:gd name="T30" fmla="*/ 39 w 120"/>
              <a:gd name="T31" fmla="*/ 131 h 188"/>
              <a:gd name="T32" fmla="*/ 30 w 120"/>
              <a:gd name="T33" fmla="*/ 126 h 188"/>
              <a:gd name="T34" fmla="*/ 23 w 120"/>
              <a:gd name="T35" fmla="*/ 121 h 188"/>
              <a:gd name="T36" fmla="*/ 19 w 120"/>
              <a:gd name="T37" fmla="*/ 118 h 188"/>
              <a:gd name="T38" fmla="*/ 18 w 120"/>
              <a:gd name="T39" fmla="*/ 116 h 188"/>
              <a:gd name="T40" fmla="*/ 16 w 120"/>
              <a:gd name="T41" fmla="*/ 115 h 188"/>
              <a:gd name="T42" fmla="*/ 15 w 120"/>
              <a:gd name="T43" fmla="*/ 115 h 188"/>
              <a:gd name="T44" fmla="*/ 14 w 120"/>
              <a:gd name="T45" fmla="*/ 114 h 188"/>
              <a:gd name="T46" fmla="*/ 8 w 120"/>
              <a:gd name="T47" fmla="*/ 109 h 188"/>
              <a:gd name="T48" fmla="*/ 5 w 120"/>
              <a:gd name="T49" fmla="*/ 110 h 188"/>
              <a:gd name="T50" fmla="*/ 1 w 120"/>
              <a:gd name="T51" fmla="*/ 105 h 188"/>
              <a:gd name="T52" fmla="*/ 3 w 120"/>
              <a:gd name="T53" fmla="*/ 100 h 188"/>
              <a:gd name="T54" fmla="*/ 9 w 120"/>
              <a:gd name="T55" fmla="*/ 100 h 188"/>
              <a:gd name="T56" fmla="*/ 10 w 120"/>
              <a:gd name="T57" fmla="*/ 91 h 188"/>
              <a:gd name="T58" fmla="*/ 12 w 120"/>
              <a:gd name="T59" fmla="*/ 84 h 188"/>
              <a:gd name="T60" fmla="*/ 17 w 120"/>
              <a:gd name="T61" fmla="*/ 78 h 188"/>
              <a:gd name="T62" fmla="*/ 22 w 120"/>
              <a:gd name="T63" fmla="*/ 73 h 188"/>
              <a:gd name="T64" fmla="*/ 29 w 120"/>
              <a:gd name="T65" fmla="*/ 78 h 188"/>
              <a:gd name="T66" fmla="*/ 38 w 120"/>
              <a:gd name="T67" fmla="*/ 79 h 188"/>
              <a:gd name="T68" fmla="*/ 40 w 120"/>
              <a:gd name="T69" fmla="*/ 75 h 188"/>
              <a:gd name="T70" fmla="*/ 36 w 120"/>
              <a:gd name="T71" fmla="*/ 69 h 188"/>
              <a:gd name="T72" fmla="*/ 34 w 120"/>
              <a:gd name="T73" fmla="*/ 62 h 188"/>
              <a:gd name="T74" fmla="*/ 35 w 120"/>
              <a:gd name="T75" fmla="*/ 56 h 188"/>
              <a:gd name="T76" fmla="*/ 32 w 120"/>
              <a:gd name="T77" fmla="*/ 45 h 188"/>
              <a:gd name="T78" fmla="*/ 31 w 120"/>
              <a:gd name="T79" fmla="*/ 37 h 188"/>
              <a:gd name="T80" fmla="*/ 35 w 120"/>
              <a:gd name="T81" fmla="*/ 31 h 188"/>
              <a:gd name="T82" fmla="*/ 48 w 120"/>
              <a:gd name="T83" fmla="*/ 27 h 188"/>
              <a:gd name="T84" fmla="*/ 66 w 120"/>
              <a:gd name="T85" fmla="*/ 15 h 188"/>
              <a:gd name="T86" fmla="*/ 73 w 120"/>
              <a:gd name="T87" fmla="*/ 11 h 188"/>
              <a:gd name="T88" fmla="*/ 87 w 120"/>
              <a:gd name="T89" fmla="*/ 4 h 188"/>
              <a:gd name="T90" fmla="*/ 95 w 120"/>
              <a:gd name="T91" fmla="*/ 3 h 188"/>
              <a:gd name="T92" fmla="*/ 99 w 120"/>
              <a:gd name="T93" fmla="*/ 9 h 188"/>
              <a:gd name="T94" fmla="*/ 102 w 120"/>
              <a:gd name="T95" fmla="*/ 14 h 188"/>
              <a:gd name="T96" fmla="*/ 100 w 120"/>
              <a:gd name="T97" fmla="*/ 21 h 188"/>
              <a:gd name="T98" fmla="*/ 99 w 120"/>
              <a:gd name="T99" fmla="*/ 28 h 188"/>
              <a:gd name="T100" fmla="*/ 97 w 120"/>
              <a:gd name="T101" fmla="*/ 31 h 188"/>
              <a:gd name="T102" fmla="*/ 103 w 120"/>
              <a:gd name="T103" fmla="*/ 34 h 188"/>
              <a:gd name="T104" fmla="*/ 106 w 120"/>
              <a:gd name="T105" fmla="*/ 38 h 188"/>
              <a:gd name="T106" fmla="*/ 103 w 120"/>
              <a:gd name="T107" fmla="*/ 45 h 188"/>
              <a:gd name="T108" fmla="*/ 103 w 120"/>
              <a:gd name="T109" fmla="*/ 51 h 188"/>
              <a:gd name="T110" fmla="*/ 103 w 120"/>
              <a:gd name="T111" fmla="*/ 56 h 188"/>
              <a:gd name="T112" fmla="*/ 103 w 120"/>
              <a:gd name="T113" fmla="*/ 62 h 188"/>
              <a:gd name="T114" fmla="*/ 105 w 120"/>
              <a:gd name="T115" fmla="*/ 70 h 188"/>
              <a:gd name="T116" fmla="*/ 108 w 120"/>
              <a:gd name="T117" fmla="*/ 78 h 188"/>
              <a:gd name="T118" fmla="*/ 108 w 120"/>
              <a:gd name="T119" fmla="*/ 84 h 188"/>
              <a:gd name="T120" fmla="*/ 106 w 120"/>
              <a:gd name="T121" fmla="*/ 91 h 188"/>
              <a:gd name="T122" fmla="*/ 106 w 120"/>
              <a:gd name="T123" fmla="*/ 98 h 188"/>
              <a:gd name="T124" fmla="*/ 109 w 120"/>
              <a:gd name="T125" fmla="*/ 105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188">
                <a:moveTo>
                  <a:pt x="111" y="108"/>
                </a:moveTo>
                <a:lnTo>
                  <a:pt x="111" y="108"/>
                </a:lnTo>
                <a:lnTo>
                  <a:pt x="111" y="108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09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0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1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1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8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2"/>
                </a:lnTo>
                <a:lnTo>
                  <a:pt x="107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6" y="113"/>
                </a:lnTo>
                <a:lnTo>
                  <a:pt x="105" y="113"/>
                </a:lnTo>
                <a:lnTo>
                  <a:pt x="105" y="113"/>
                </a:lnTo>
                <a:lnTo>
                  <a:pt x="105" y="113"/>
                </a:lnTo>
                <a:lnTo>
                  <a:pt x="105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4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4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5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6"/>
                </a:lnTo>
                <a:lnTo>
                  <a:pt x="102" y="116"/>
                </a:lnTo>
                <a:lnTo>
                  <a:pt x="102" y="116"/>
                </a:lnTo>
                <a:lnTo>
                  <a:pt x="102" y="117"/>
                </a:lnTo>
                <a:lnTo>
                  <a:pt x="102" y="117"/>
                </a:lnTo>
                <a:lnTo>
                  <a:pt x="102" y="117"/>
                </a:lnTo>
                <a:lnTo>
                  <a:pt x="102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7"/>
                </a:lnTo>
                <a:lnTo>
                  <a:pt x="103" y="118"/>
                </a:lnTo>
                <a:lnTo>
                  <a:pt x="103" y="118"/>
                </a:lnTo>
                <a:lnTo>
                  <a:pt x="103" y="118"/>
                </a:lnTo>
                <a:lnTo>
                  <a:pt x="103" y="119"/>
                </a:lnTo>
                <a:lnTo>
                  <a:pt x="103" y="119"/>
                </a:lnTo>
                <a:lnTo>
                  <a:pt x="103" y="119"/>
                </a:lnTo>
                <a:lnTo>
                  <a:pt x="103" y="119"/>
                </a:lnTo>
                <a:lnTo>
                  <a:pt x="104" y="119"/>
                </a:lnTo>
                <a:lnTo>
                  <a:pt x="104" y="120"/>
                </a:lnTo>
                <a:lnTo>
                  <a:pt x="104" y="121"/>
                </a:lnTo>
                <a:lnTo>
                  <a:pt x="104" y="121"/>
                </a:lnTo>
                <a:lnTo>
                  <a:pt x="104" y="121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3"/>
                </a:lnTo>
                <a:lnTo>
                  <a:pt x="106" y="123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4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6" y="126"/>
                </a:lnTo>
                <a:lnTo>
                  <a:pt x="106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7"/>
                </a:lnTo>
                <a:lnTo>
                  <a:pt x="107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9"/>
                </a:lnTo>
                <a:lnTo>
                  <a:pt x="109" y="130"/>
                </a:lnTo>
                <a:lnTo>
                  <a:pt x="109" y="130"/>
                </a:lnTo>
                <a:lnTo>
                  <a:pt x="109" y="130"/>
                </a:lnTo>
                <a:lnTo>
                  <a:pt x="109" y="130"/>
                </a:lnTo>
                <a:lnTo>
                  <a:pt x="109" y="131"/>
                </a:lnTo>
                <a:lnTo>
                  <a:pt x="109" y="131"/>
                </a:lnTo>
                <a:lnTo>
                  <a:pt x="109" y="131"/>
                </a:lnTo>
                <a:lnTo>
                  <a:pt x="109" y="131"/>
                </a:lnTo>
                <a:lnTo>
                  <a:pt x="110" y="132"/>
                </a:lnTo>
                <a:lnTo>
                  <a:pt x="110" y="132"/>
                </a:lnTo>
                <a:lnTo>
                  <a:pt x="110" y="133"/>
                </a:lnTo>
                <a:lnTo>
                  <a:pt x="110" y="133"/>
                </a:lnTo>
                <a:lnTo>
                  <a:pt x="110" y="133"/>
                </a:lnTo>
                <a:lnTo>
                  <a:pt x="110" y="134"/>
                </a:lnTo>
                <a:lnTo>
                  <a:pt x="110" y="134"/>
                </a:lnTo>
                <a:lnTo>
                  <a:pt x="111" y="135"/>
                </a:lnTo>
                <a:lnTo>
                  <a:pt x="111" y="135"/>
                </a:lnTo>
                <a:lnTo>
                  <a:pt x="111" y="136"/>
                </a:lnTo>
                <a:lnTo>
                  <a:pt x="111" y="136"/>
                </a:lnTo>
                <a:lnTo>
                  <a:pt x="111" y="136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7"/>
                </a:lnTo>
                <a:lnTo>
                  <a:pt x="112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9"/>
                </a:lnTo>
                <a:lnTo>
                  <a:pt x="113" y="140"/>
                </a:lnTo>
                <a:lnTo>
                  <a:pt x="113" y="140"/>
                </a:lnTo>
                <a:lnTo>
                  <a:pt x="113" y="141"/>
                </a:lnTo>
                <a:lnTo>
                  <a:pt x="114" y="141"/>
                </a:lnTo>
                <a:lnTo>
                  <a:pt x="114" y="141"/>
                </a:lnTo>
                <a:lnTo>
                  <a:pt x="114" y="142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5" y="145"/>
                </a:lnTo>
                <a:lnTo>
                  <a:pt x="115" y="145"/>
                </a:lnTo>
                <a:lnTo>
                  <a:pt x="116" y="145"/>
                </a:lnTo>
                <a:lnTo>
                  <a:pt x="116" y="145"/>
                </a:lnTo>
                <a:lnTo>
                  <a:pt x="116" y="146"/>
                </a:lnTo>
                <a:lnTo>
                  <a:pt x="116" y="147"/>
                </a:lnTo>
                <a:lnTo>
                  <a:pt x="116" y="147"/>
                </a:lnTo>
                <a:lnTo>
                  <a:pt x="116" y="147"/>
                </a:lnTo>
                <a:lnTo>
                  <a:pt x="117" y="148"/>
                </a:lnTo>
                <a:lnTo>
                  <a:pt x="117" y="150"/>
                </a:lnTo>
                <a:lnTo>
                  <a:pt x="118" y="152"/>
                </a:lnTo>
                <a:lnTo>
                  <a:pt x="119" y="153"/>
                </a:lnTo>
                <a:lnTo>
                  <a:pt x="119" y="153"/>
                </a:lnTo>
                <a:lnTo>
                  <a:pt x="120" y="154"/>
                </a:lnTo>
                <a:lnTo>
                  <a:pt x="120" y="154"/>
                </a:lnTo>
                <a:lnTo>
                  <a:pt x="120" y="154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6" y="158"/>
                </a:lnTo>
                <a:lnTo>
                  <a:pt x="116" y="158"/>
                </a:lnTo>
                <a:lnTo>
                  <a:pt x="115" y="159"/>
                </a:lnTo>
                <a:lnTo>
                  <a:pt x="114" y="160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2" y="162"/>
                </a:lnTo>
                <a:lnTo>
                  <a:pt x="112" y="162"/>
                </a:lnTo>
                <a:lnTo>
                  <a:pt x="112" y="162"/>
                </a:lnTo>
                <a:lnTo>
                  <a:pt x="112" y="162"/>
                </a:lnTo>
                <a:lnTo>
                  <a:pt x="111" y="162"/>
                </a:lnTo>
                <a:lnTo>
                  <a:pt x="111" y="163"/>
                </a:lnTo>
                <a:lnTo>
                  <a:pt x="111" y="163"/>
                </a:lnTo>
                <a:lnTo>
                  <a:pt x="111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5"/>
                </a:lnTo>
                <a:lnTo>
                  <a:pt x="109" y="165"/>
                </a:lnTo>
                <a:lnTo>
                  <a:pt x="109" y="165"/>
                </a:lnTo>
                <a:lnTo>
                  <a:pt x="109" y="166"/>
                </a:lnTo>
                <a:lnTo>
                  <a:pt x="108" y="167"/>
                </a:lnTo>
                <a:lnTo>
                  <a:pt x="107" y="167"/>
                </a:lnTo>
                <a:lnTo>
                  <a:pt x="107" y="167"/>
                </a:lnTo>
                <a:lnTo>
                  <a:pt x="107" y="167"/>
                </a:lnTo>
                <a:lnTo>
                  <a:pt x="107" y="168"/>
                </a:lnTo>
                <a:lnTo>
                  <a:pt x="106" y="168"/>
                </a:lnTo>
                <a:lnTo>
                  <a:pt x="106" y="169"/>
                </a:lnTo>
                <a:lnTo>
                  <a:pt x="106" y="169"/>
                </a:lnTo>
                <a:lnTo>
                  <a:pt x="105" y="170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1"/>
                </a:lnTo>
                <a:lnTo>
                  <a:pt x="103" y="172"/>
                </a:lnTo>
                <a:lnTo>
                  <a:pt x="103" y="172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0" y="174"/>
                </a:lnTo>
                <a:lnTo>
                  <a:pt x="99" y="174"/>
                </a:lnTo>
                <a:lnTo>
                  <a:pt x="99" y="174"/>
                </a:lnTo>
                <a:lnTo>
                  <a:pt x="99" y="173"/>
                </a:lnTo>
                <a:lnTo>
                  <a:pt x="99" y="173"/>
                </a:lnTo>
                <a:lnTo>
                  <a:pt x="97" y="172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6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4" y="171"/>
                </a:lnTo>
                <a:lnTo>
                  <a:pt x="94" y="171"/>
                </a:lnTo>
                <a:lnTo>
                  <a:pt x="94" y="171"/>
                </a:lnTo>
                <a:lnTo>
                  <a:pt x="94" y="171"/>
                </a:lnTo>
                <a:lnTo>
                  <a:pt x="93" y="171"/>
                </a:lnTo>
                <a:lnTo>
                  <a:pt x="93" y="171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3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2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3"/>
                </a:lnTo>
                <a:lnTo>
                  <a:pt x="92" y="174"/>
                </a:lnTo>
                <a:lnTo>
                  <a:pt x="93" y="174"/>
                </a:lnTo>
                <a:lnTo>
                  <a:pt x="93" y="175"/>
                </a:lnTo>
                <a:lnTo>
                  <a:pt x="93" y="177"/>
                </a:lnTo>
                <a:lnTo>
                  <a:pt x="93" y="178"/>
                </a:lnTo>
                <a:lnTo>
                  <a:pt x="93" y="178"/>
                </a:lnTo>
                <a:lnTo>
                  <a:pt x="93" y="178"/>
                </a:lnTo>
                <a:lnTo>
                  <a:pt x="93" y="179"/>
                </a:lnTo>
                <a:lnTo>
                  <a:pt x="93" y="179"/>
                </a:lnTo>
                <a:lnTo>
                  <a:pt x="93" y="180"/>
                </a:lnTo>
                <a:lnTo>
                  <a:pt x="93" y="180"/>
                </a:lnTo>
                <a:lnTo>
                  <a:pt x="93" y="180"/>
                </a:lnTo>
                <a:lnTo>
                  <a:pt x="93" y="180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1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3"/>
                </a:lnTo>
                <a:lnTo>
                  <a:pt x="93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1"/>
                </a:lnTo>
                <a:lnTo>
                  <a:pt x="92" y="181"/>
                </a:lnTo>
                <a:lnTo>
                  <a:pt x="92" y="181"/>
                </a:lnTo>
                <a:lnTo>
                  <a:pt x="92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1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90" y="182"/>
                </a:lnTo>
                <a:lnTo>
                  <a:pt x="89" y="183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4"/>
                </a:lnTo>
                <a:lnTo>
                  <a:pt x="89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8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lnTo>
                  <a:pt x="89" y="188"/>
                </a:lnTo>
                <a:lnTo>
                  <a:pt x="89" y="188"/>
                </a:lnTo>
                <a:lnTo>
                  <a:pt x="89" y="188"/>
                </a:lnTo>
                <a:lnTo>
                  <a:pt x="89" y="188"/>
                </a:lnTo>
                <a:lnTo>
                  <a:pt x="88" y="188"/>
                </a:lnTo>
                <a:lnTo>
                  <a:pt x="88" y="188"/>
                </a:lnTo>
                <a:lnTo>
                  <a:pt x="88" y="188"/>
                </a:lnTo>
                <a:lnTo>
                  <a:pt x="88" y="187"/>
                </a:lnTo>
                <a:lnTo>
                  <a:pt x="88" y="187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7" y="186"/>
                </a:lnTo>
                <a:lnTo>
                  <a:pt x="87" y="185"/>
                </a:lnTo>
                <a:lnTo>
                  <a:pt x="87" y="185"/>
                </a:lnTo>
                <a:lnTo>
                  <a:pt x="86" y="185"/>
                </a:lnTo>
                <a:lnTo>
                  <a:pt x="86" y="185"/>
                </a:lnTo>
                <a:lnTo>
                  <a:pt x="86" y="184"/>
                </a:lnTo>
                <a:lnTo>
                  <a:pt x="86" y="184"/>
                </a:lnTo>
                <a:lnTo>
                  <a:pt x="86" y="184"/>
                </a:lnTo>
                <a:lnTo>
                  <a:pt x="86" y="183"/>
                </a:lnTo>
                <a:lnTo>
                  <a:pt x="85" y="183"/>
                </a:lnTo>
                <a:lnTo>
                  <a:pt x="85" y="182"/>
                </a:lnTo>
                <a:lnTo>
                  <a:pt x="85" y="182"/>
                </a:lnTo>
                <a:lnTo>
                  <a:pt x="85" y="182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5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80"/>
                </a:lnTo>
                <a:lnTo>
                  <a:pt x="84" y="180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9"/>
                </a:lnTo>
                <a:lnTo>
                  <a:pt x="83" y="178"/>
                </a:lnTo>
                <a:lnTo>
                  <a:pt x="83" y="178"/>
                </a:lnTo>
                <a:lnTo>
                  <a:pt x="82" y="178"/>
                </a:lnTo>
                <a:lnTo>
                  <a:pt x="82" y="178"/>
                </a:lnTo>
                <a:lnTo>
                  <a:pt x="82" y="177"/>
                </a:lnTo>
                <a:lnTo>
                  <a:pt x="82" y="177"/>
                </a:lnTo>
                <a:lnTo>
                  <a:pt x="82" y="177"/>
                </a:lnTo>
                <a:lnTo>
                  <a:pt x="82" y="177"/>
                </a:lnTo>
                <a:lnTo>
                  <a:pt x="82" y="176"/>
                </a:lnTo>
                <a:lnTo>
                  <a:pt x="82" y="176"/>
                </a:lnTo>
                <a:lnTo>
                  <a:pt x="81" y="176"/>
                </a:lnTo>
                <a:lnTo>
                  <a:pt x="81" y="175"/>
                </a:lnTo>
                <a:lnTo>
                  <a:pt x="80" y="175"/>
                </a:lnTo>
                <a:lnTo>
                  <a:pt x="80" y="174"/>
                </a:lnTo>
                <a:lnTo>
                  <a:pt x="80" y="174"/>
                </a:lnTo>
                <a:lnTo>
                  <a:pt x="80" y="174"/>
                </a:lnTo>
                <a:lnTo>
                  <a:pt x="80" y="173"/>
                </a:lnTo>
                <a:lnTo>
                  <a:pt x="79" y="172"/>
                </a:lnTo>
                <a:lnTo>
                  <a:pt x="79" y="172"/>
                </a:lnTo>
                <a:lnTo>
                  <a:pt x="79" y="172"/>
                </a:lnTo>
                <a:lnTo>
                  <a:pt x="79" y="171"/>
                </a:lnTo>
                <a:lnTo>
                  <a:pt x="78" y="171"/>
                </a:lnTo>
                <a:lnTo>
                  <a:pt x="78" y="171"/>
                </a:lnTo>
                <a:lnTo>
                  <a:pt x="78" y="170"/>
                </a:lnTo>
                <a:lnTo>
                  <a:pt x="78" y="170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7" y="168"/>
                </a:lnTo>
                <a:lnTo>
                  <a:pt x="76" y="168"/>
                </a:lnTo>
                <a:lnTo>
                  <a:pt x="76" y="168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5" y="166"/>
                </a:lnTo>
                <a:lnTo>
                  <a:pt x="75" y="165"/>
                </a:lnTo>
                <a:lnTo>
                  <a:pt x="75" y="165"/>
                </a:lnTo>
                <a:lnTo>
                  <a:pt x="75" y="165"/>
                </a:lnTo>
                <a:lnTo>
                  <a:pt x="75" y="164"/>
                </a:lnTo>
                <a:lnTo>
                  <a:pt x="74" y="164"/>
                </a:lnTo>
                <a:lnTo>
                  <a:pt x="74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3"/>
                </a:lnTo>
                <a:lnTo>
                  <a:pt x="73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1" y="159"/>
                </a:lnTo>
                <a:lnTo>
                  <a:pt x="71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8"/>
                </a:lnTo>
                <a:lnTo>
                  <a:pt x="70" y="157"/>
                </a:lnTo>
                <a:lnTo>
                  <a:pt x="70" y="157"/>
                </a:lnTo>
                <a:lnTo>
                  <a:pt x="70" y="157"/>
                </a:lnTo>
                <a:lnTo>
                  <a:pt x="70" y="157"/>
                </a:lnTo>
                <a:lnTo>
                  <a:pt x="69" y="156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9" y="155"/>
                </a:lnTo>
                <a:lnTo>
                  <a:pt x="68" y="154"/>
                </a:lnTo>
                <a:lnTo>
                  <a:pt x="68" y="154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8" y="153"/>
                </a:lnTo>
                <a:lnTo>
                  <a:pt x="67" y="152"/>
                </a:lnTo>
                <a:lnTo>
                  <a:pt x="67" y="152"/>
                </a:lnTo>
                <a:lnTo>
                  <a:pt x="67" y="151"/>
                </a:lnTo>
                <a:lnTo>
                  <a:pt x="66" y="151"/>
                </a:lnTo>
                <a:lnTo>
                  <a:pt x="66" y="151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5" y="149"/>
                </a:lnTo>
                <a:lnTo>
                  <a:pt x="65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8"/>
                </a:lnTo>
                <a:lnTo>
                  <a:pt x="65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3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2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1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60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9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40"/>
                </a:lnTo>
                <a:lnTo>
                  <a:pt x="58" y="139"/>
                </a:lnTo>
                <a:lnTo>
                  <a:pt x="58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7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6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9"/>
                </a:lnTo>
                <a:lnTo>
                  <a:pt x="55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3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50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7" y="136"/>
                </a:lnTo>
                <a:lnTo>
                  <a:pt x="47" y="136"/>
                </a:lnTo>
                <a:lnTo>
                  <a:pt x="47" y="136"/>
                </a:lnTo>
                <a:lnTo>
                  <a:pt x="46" y="136"/>
                </a:lnTo>
                <a:lnTo>
                  <a:pt x="46" y="136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5"/>
                </a:lnTo>
                <a:lnTo>
                  <a:pt x="46" y="134"/>
                </a:lnTo>
                <a:lnTo>
                  <a:pt x="46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2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1" y="131"/>
                </a:lnTo>
                <a:lnTo>
                  <a:pt x="40" y="131"/>
                </a:lnTo>
                <a:lnTo>
                  <a:pt x="40" y="131"/>
                </a:lnTo>
                <a:lnTo>
                  <a:pt x="40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9" y="131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7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9"/>
                </a:lnTo>
                <a:lnTo>
                  <a:pt x="35" y="128"/>
                </a:lnTo>
                <a:lnTo>
                  <a:pt x="35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4" y="128"/>
                </a:lnTo>
                <a:lnTo>
                  <a:pt x="33" y="128"/>
                </a:lnTo>
                <a:lnTo>
                  <a:pt x="33" y="128"/>
                </a:lnTo>
                <a:lnTo>
                  <a:pt x="33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9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3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4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3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9"/>
                </a:lnTo>
                <a:lnTo>
                  <a:pt x="21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9"/>
                </a:lnTo>
                <a:lnTo>
                  <a:pt x="20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8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8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6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5"/>
                </a:lnTo>
                <a:lnTo>
                  <a:pt x="15" y="116"/>
                </a:lnTo>
                <a:lnTo>
                  <a:pt x="15" y="115"/>
                </a:lnTo>
                <a:lnTo>
                  <a:pt x="15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6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5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1"/>
                </a:lnTo>
                <a:lnTo>
                  <a:pt x="12" y="110"/>
                </a:lnTo>
                <a:lnTo>
                  <a:pt x="12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10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10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9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5" y="109"/>
                </a:lnTo>
                <a:lnTo>
                  <a:pt x="5" y="109"/>
                </a:lnTo>
                <a:lnTo>
                  <a:pt x="5" y="109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5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10"/>
                </a:lnTo>
                <a:lnTo>
                  <a:pt x="4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2" y="108"/>
                </a:lnTo>
                <a:lnTo>
                  <a:pt x="2" y="108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6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4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0" y="103"/>
                </a:lnTo>
                <a:lnTo>
                  <a:pt x="1" y="103"/>
                </a:lnTo>
                <a:lnTo>
                  <a:pt x="1" y="103"/>
                </a:lnTo>
                <a:lnTo>
                  <a:pt x="1" y="103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2"/>
                </a:lnTo>
                <a:lnTo>
                  <a:pt x="1" y="101"/>
                </a:lnTo>
                <a:lnTo>
                  <a:pt x="1" y="101"/>
                </a:lnTo>
                <a:lnTo>
                  <a:pt x="1" y="101"/>
                </a:lnTo>
                <a:lnTo>
                  <a:pt x="1" y="101"/>
                </a:lnTo>
                <a:lnTo>
                  <a:pt x="1" y="100"/>
                </a:lnTo>
                <a:lnTo>
                  <a:pt x="1" y="100"/>
                </a:lnTo>
                <a:lnTo>
                  <a:pt x="1" y="100"/>
                </a:lnTo>
                <a:lnTo>
                  <a:pt x="1" y="100"/>
                </a:lnTo>
                <a:lnTo>
                  <a:pt x="2" y="100"/>
                </a:lnTo>
                <a:lnTo>
                  <a:pt x="2" y="100"/>
                </a:lnTo>
                <a:lnTo>
                  <a:pt x="2" y="100"/>
                </a:lnTo>
                <a:lnTo>
                  <a:pt x="2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3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4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6" y="100"/>
                </a:lnTo>
                <a:lnTo>
                  <a:pt x="6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7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0"/>
                </a:lnTo>
                <a:lnTo>
                  <a:pt x="8" y="101"/>
                </a:lnTo>
                <a:lnTo>
                  <a:pt x="8" y="101"/>
                </a:lnTo>
                <a:lnTo>
                  <a:pt x="8" y="101"/>
                </a:lnTo>
                <a:lnTo>
                  <a:pt x="9" y="101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10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1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lnTo>
                  <a:pt x="8" y="100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8" y="98"/>
                </a:lnTo>
                <a:lnTo>
                  <a:pt x="8" y="98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7"/>
                </a:lnTo>
                <a:lnTo>
                  <a:pt x="8" y="96"/>
                </a:lnTo>
                <a:lnTo>
                  <a:pt x="8" y="96"/>
                </a:lnTo>
                <a:lnTo>
                  <a:pt x="7" y="96"/>
                </a:lnTo>
                <a:lnTo>
                  <a:pt x="7" y="96"/>
                </a:lnTo>
                <a:lnTo>
                  <a:pt x="7" y="96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7" y="95"/>
                </a:lnTo>
                <a:lnTo>
                  <a:pt x="8" y="95"/>
                </a:lnTo>
                <a:lnTo>
                  <a:pt x="8" y="95"/>
                </a:lnTo>
                <a:lnTo>
                  <a:pt x="8" y="95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3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9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10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8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2" y="86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3" y="84"/>
                </a:lnTo>
                <a:lnTo>
                  <a:pt x="13" y="84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3"/>
                </a:lnTo>
                <a:lnTo>
                  <a:pt x="14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5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7" y="81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80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6"/>
                </a:lnTo>
                <a:lnTo>
                  <a:pt x="18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5"/>
                </a:lnTo>
                <a:lnTo>
                  <a:pt x="21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7" y="74"/>
                </a:lnTo>
                <a:lnTo>
                  <a:pt x="27" y="74"/>
                </a:lnTo>
                <a:lnTo>
                  <a:pt x="27" y="74"/>
                </a:lnTo>
                <a:lnTo>
                  <a:pt x="27" y="75"/>
                </a:lnTo>
                <a:lnTo>
                  <a:pt x="27" y="75"/>
                </a:lnTo>
                <a:lnTo>
                  <a:pt x="28" y="76"/>
                </a:lnTo>
                <a:lnTo>
                  <a:pt x="28" y="76"/>
                </a:lnTo>
                <a:lnTo>
                  <a:pt x="28" y="76"/>
                </a:lnTo>
                <a:lnTo>
                  <a:pt x="28" y="77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29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1" y="78"/>
                </a:lnTo>
                <a:lnTo>
                  <a:pt x="31" y="78"/>
                </a:lnTo>
                <a:lnTo>
                  <a:pt x="31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2" y="78"/>
                </a:lnTo>
                <a:lnTo>
                  <a:pt x="33" y="77"/>
                </a:lnTo>
                <a:lnTo>
                  <a:pt x="33" y="77"/>
                </a:lnTo>
                <a:lnTo>
                  <a:pt x="33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5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9" y="80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9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39" y="78"/>
                </a:lnTo>
                <a:lnTo>
                  <a:pt x="40" y="78"/>
                </a:lnTo>
                <a:lnTo>
                  <a:pt x="40" y="78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7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39" y="75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3"/>
                </a:lnTo>
                <a:lnTo>
                  <a:pt x="38" y="72"/>
                </a:lnTo>
                <a:lnTo>
                  <a:pt x="38" y="72"/>
                </a:lnTo>
                <a:lnTo>
                  <a:pt x="38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7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6" y="71"/>
                </a:lnTo>
                <a:lnTo>
                  <a:pt x="35" y="71"/>
                </a:lnTo>
                <a:lnTo>
                  <a:pt x="36" y="71"/>
                </a:lnTo>
                <a:lnTo>
                  <a:pt x="36" y="71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4" y="66"/>
                </a:lnTo>
                <a:lnTo>
                  <a:pt x="34" y="66"/>
                </a:lnTo>
                <a:lnTo>
                  <a:pt x="34" y="65"/>
                </a:lnTo>
                <a:lnTo>
                  <a:pt x="33" y="65"/>
                </a:lnTo>
                <a:lnTo>
                  <a:pt x="33" y="65"/>
                </a:lnTo>
                <a:lnTo>
                  <a:pt x="33" y="65"/>
                </a:lnTo>
                <a:lnTo>
                  <a:pt x="34" y="65"/>
                </a:lnTo>
                <a:lnTo>
                  <a:pt x="34" y="65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4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3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lnTo>
                  <a:pt x="35" y="61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60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8"/>
                </a:lnTo>
                <a:lnTo>
                  <a:pt x="35" y="58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6"/>
                </a:lnTo>
                <a:lnTo>
                  <a:pt x="35" y="55"/>
                </a:lnTo>
                <a:lnTo>
                  <a:pt x="35" y="55"/>
                </a:lnTo>
                <a:lnTo>
                  <a:pt x="35" y="55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4"/>
                </a:lnTo>
                <a:lnTo>
                  <a:pt x="35" y="53"/>
                </a:lnTo>
                <a:lnTo>
                  <a:pt x="35" y="53"/>
                </a:lnTo>
                <a:lnTo>
                  <a:pt x="35" y="53"/>
                </a:lnTo>
                <a:lnTo>
                  <a:pt x="34" y="53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4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8"/>
                </a:lnTo>
                <a:lnTo>
                  <a:pt x="33" y="48"/>
                </a:lnTo>
                <a:lnTo>
                  <a:pt x="32" y="47"/>
                </a:lnTo>
                <a:lnTo>
                  <a:pt x="32" y="47"/>
                </a:lnTo>
                <a:lnTo>
                  <a:pt x="32" y="47"/>
                </a:lnTo>
                <a:lnTo>
                  <a:pt x="32" y="47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6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5"/>
                </a:lnTo>
                <a:lnTo>
                  <a:pt x="32" y="44"/>
                </a:lnTo>
                <a:lnTo>
                  <a:pt x="32" y="44"/>
                </a:lnTo>
                <a:lnTo>
                  <a:pt x="32" y="44"/>
                </a:lnTo>
                <a:lnTo>
                  <a:pt x="32" y="43"/>
                </a:lnTo>
                <a:lnTo>
                  <a:pt x="32" y="43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2" y="41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8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2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1" y="37"/>
                </a:lnTo>
                <a:lnTo>
                  <a:pt x="30" y="37"/>
                </a:lnTo>
                <a:lnTo>
                  <a:pt x="30" y="37"/>
                </a:lnTo>
                <a:lnTo>
                  <a:pt x="30" y="37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5"/>
                </a:lnTo>
                <a:lnTo>
                  <a:pt x="29" y="35"/>
                </a:lnTo>
                <a:lnTo>
                  <a:pt x="29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0" y="35"/>
                </a:lnTo>
                <a:lnTo>
                  <a:pt x="31" y="35"/>
                </a:lnTo>
                <a:lnTo>
                  <a:pt x="31" y="34"/>
                </a:lnTo>
                <a:lnTo>
                  <a:pt x="31" y="34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2" y="33"/>
                </a:lnTo>
                <a:lnTo>
                  <a:pt x="33" y="33"/>
                </a:lnTo>
                <a:lnTo>
                  <a:pt x="33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5" y="32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5" y="31"/>
                </a:lnTo>
                <a:lnTo>
                  <a:pt x="36" y="31"/>
                </a:lnTo>
                <a:lnTo>
                  <a:pt x="36" y="31"/>
                </a:lnTo>
                <a:lnTo>
                  <a:pt x="36" y="31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7" y="30"/>
                </a:lnTo>
                <a:lnTo>
                  <a:pt x="37" y="30"/>
                </a:lnTo>
                <a:lnTo>
                  <a:pt x="37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30"/>
                </a:lnTo>
                <a:lnTo>
                  <a:pt x="38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1" y="29"/>
                </a:lnTo>
                <a:lnTo>
                  <a:pt x="42" y="29"/>
                </a:lnTo>
                <a:lnTo>
                  <a:pt x="43" y="29"/>
                </a:lnTo>
                <a:lnTo>
                  <a:pt x="43" y="28"/>
                </a:lnTo>
                <a:lnTo>
                  <a:pt x="44" y="28"/>
                </a:lnTo>
                <a:lnTo>
                  <a:pt x="45" y="28"/>
                </a:lnTo>
                <a:lnTo>
                  <a:pt x="45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7" y="28"/>
                </a:lnTo>
                <a:lnTo>
                  <a:pt x="47" y="27"/>
                </a:lnTo>
                <a:lnTo>
                  <a:pt x="47" y="28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9" y="27"/>
                </a:lnTo>
                <a:lnTo>
                  <a:pt x="49" y="26"/>
                </a:lnTo>
                <a:lnTo>
                  <a:pt x="49" y="26"/>
                </a:lnTo>
                <a:lnTo>
                  <a:pt x="50" y="26"/>
                </a:lnTo>
                <a:lnTo>
                  <a:pt x="51" y="25"/>
                </a:lnTo>
                <a:lnTo>
                  <a:pt x="51" y="25"/>
                </a:lnTo>
                <a:lnTo>
                  <a:pt x="52" y="25"/>
                </a:lnTo>
                <a:lnTo>
                  <a:pt x="53" y="24"/>
                </a:lnTo>
                <a:lnTo>
                  <a:pt x="53" y="24"/>
                </a:lnTo>
                <a:lnTo>
                  <a:pt x="53" y="24"/>
                </a:lnTo>
                <a:lnTo>
                  <a:pt x="54" y="24"/>
                </a:lnTo>
                <a:lnTo>
                  <a:pt x="55" y="24"/>
                </a:lnTo>
                <a:lnTo>
                  <a:pt x="55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3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2" y="20"/>
                </a:lnTo>
                <a:lnTo>
                  <a:pt x="62" y="20"/>
                </a:lnTo>
                <a:lnTo>
                  <a:pt x="62" y="19"/>
                </a:lnTo>
                <a:lnTo>
                  <a:pt x="63" y="18"/>
                </a:lnTo>
                <a:lnTo>
                  <a:pt x="63" y="18"/>
                </a:lnTo>
                <a:lnTo>
                  <a:pt x="63" y="18"/>
                </a:lnTo>
                <a:lnTo>
                  <a:pt x="64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5" y="17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2" y="11"/>
                </a:lnTo>
                <a:lnTo>
                  <a:pt x="72" y="11"/>
                </a:lnTo>
                <a:lnTo>
                  <a:pt x="72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5" y="10"/>
                </a:lnTo>
                <a:lnTo>
                  <a:pt x="76" y="10"/>
                </a:lnTo>
                <a:lnTo>
                  <a:pt x="77" y="10"/>
                </a:lnTo>
                <a:lnTo>
                  <a:pt x="77" y="10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0" y="8"/>
                </a:lnTo>
                <a:lnTo>
                  <a:pt x="80" y="8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4" y="7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5" y="6"/>
                </a:lnTo>
                <a:lnTo>
                  <a:pt x="85" y="5"/>
                </a:lnTo>
                <a:lnTo>
                  <a:pt x="85" y="5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3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2"/>
                </a:lnTo>
                <a:lnTo>
                  <a:pt x="89" y="2"/>
                </a:lnTo>
                <a:lnTo>
                  <a:pt x="89" y="2"/>
                </a:lnTo>
                <a:lnTo>
                  <a:pt x="90" y="2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0"/>
                </a:lnTo>
                <a:lnTo>
                  <a:pt x="91" y="0"/>
                </a:lnTo>
                <a:lnTo>
                  <a:pt x="92" y="0"/>
                </a:lnTo>
                <a:lnTo>
                  <a:pt x="92" y="0"/>
                </a:lnTo>
                <a:lnTo>
                  <a:pt x="92" y="0"/>
                </a:lnTo>
                <a:lnTo>
                  <a:pt x="92" y="0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3" y="1"/>
                </a:lnTo>
                <a:lnTo>
                  <a:pt x="93" y="1"/>
                </a:lnTo>
                <a:lnTo>
                  <a:pt x="93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1"/>
                </a:lnTo>
                <a:lnTo>
                  <a:pt x="94" y="2"/>
                </a:lnTo>
                <a:lnTo>
                  <a:pt x="95" y="2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5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6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8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7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8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9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0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1"/>
                </a:lnTo>
                <a:lnTo>
                  <a:pt x="100" y="12"/>
                </a:lnTo>
                <a:lnTo>
                  <a:pt x="100" y="12"/>
                </a:lnTo>
                <a:lnTo>
                  <a:pt x="100" y="12"/>
                </a:lnTo>
                <a:lnTo>
                  <a:pt x="100" y="12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0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3"/>
                </a:lnTo>
                <a:lnTo>
                  <a:pt x="101" y="14"/>
                </a:lnTo>
                <a:lnTo>
                  <a:pt x="101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2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4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5"/>
                </a:lnTo>
                <a:lnTo>
                  <a:pt x="101" y="16"/>
                </a:lnTo>
                <a:lnTo>
                  <a:pt x="102" y="17"/>
                </a:lnTo>
                <a:lnTo>
                  <a:pt x="102" y="17"/>
                </a:lnTo>
                <a:lnTo>
                  <a:pt x="102" y="17"/>
                </a:lnTo>
                <a:lnTo>
                  <a:pt x="102" y="17"/>
                </a:lnTo>
                <a:lnTo>
                  <a:pt x="102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7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19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0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1"/>
                </a:lnTo>
                <a:lnTo>
                  <a:pt x="100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99" y="25"/>
                </a:lnTo>
                <a:lnTo>
                  <a:pt x="99" y="25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99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100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7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8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8" y="29"/>
                </a:lnTo>
                <a:lnTo>
                  <a:pt x="98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8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0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2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7" y="33"/>
                </a:lnTo>
                <a:lnTo>
                  <a:pt x="96" y="33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6" y="34"/>
                </a:lnTo>
                <a:lnTo>
                  <a:pt x="97" y="34"/>
                </a:lnTo>
                <a:lnTo>
                  <a:pt x="97" y="35"/>
                </a:lnTo>
                <a:lnTo>
                  <a:pt x="97" y="35"/>
                </a:lnTo>
                <a:lnTo>
                  <a:pt x="97" y="35"/>
                </a:lnTo>
                <a:lnTo>
                  <a:pt x="97" y="34"/>
                </a:lnTo>
                <a:lnTo>
                  <a:pt x="97" y="34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99" y="34"/>
                </a:lnTo>
                <a:lnTo>
                  <a:pt x="100" y="35"/>
                </a:lnTo>
                <a:lnTo>
                  <a:pt x="100" y="35"/>
                </a:lnTo>
                <a:lnTo>
                  <a:pt x="100" y="35"/>
                </a:lnTo>
                <a:lnTo>
                  <a:pt x="101" y="35"/>
                </a:lnTo>
                <a:lnTo>
                  <a:pt x="101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2" y="35"/>
                </a:lnTo>
                <a:lnTo>
                  <a:pt x="103" y="35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3" y="34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4" y="35"/>
                </a:lnTo>
                <a:lnTo>
                  <a:pt x="105" y="36"/>
                </a:lnTo>
                <a:lnTo>
                  <a:pt x="105" y="36"/>
                </a:lnTo>
                <a:lnTo>
                  <a:pt x="105" y="36"/>
                </a:lnTo>
                <a:lnTo>
                  <a:pt x="105" y="37"/>
                </a:lnTo>
                <a:lnTo>
                  <a:pt x="106" y="37"/>
                </a:lnTo>
                <a:lnTo>
                  <a:pt x="106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37"/>
                </a:lnTo>
                <a:lnTo>
                  <a:pt x="106" y="37"/>
                </a:lnTo>
                <a:lnTo>
                  <a:pt x="106" y="37"/>
                </a:lnTo>
                <a:lnTo>
                  <a:pt x="106" y="37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8"/>
                </a:lnTo>
                <a:lnTo>
                  <a:pt x="106" y="39"/>
                </a:lnTo>
                <a:lnTo>
                  <a:pt x="106" y="39"/>
                </a:lnTo>
                <a:lnTo>
                  <a:pt x="106" y="39"/>
                </a:lnTo>
                <a:lnTo>
                  <a:pt x="105" y="39"/>
                </a:lnTo>
                <a:lnTo>
                  <a:pt x="105" y="39"/>
                </a:lnTo>
                <a:lnTo>
                  <a:pt x="105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0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1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4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2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3"/>
                </a:lnTo>
                <a:lnTo>
                  <a:pt x="103" y="44"/>
                </a:lnTo>
                <a:lnTo>
                  <a:pt x="103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3" y="45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6"/>
                </a:lnTo>
                <a:lnTo>
                  <a:pt x="104" y="47"/>
                </a:lnTo>
                <a:lnTo>
                  <a:pt x="104" y="47"/>
                </a:lnTo>
                <a:lnTo>
                  <a:pt x="104" y="47"/>
                </a:lnTo>
                <a:lnTo>
                  <a:pt x="104" y="47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8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4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49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3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7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8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0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3" y="62"/>
                </a:lnTo>
                <a:lnTo>
                  <a:pt x="102" y="62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2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3"/>
                </a:lnTo>
                <a:lnTo>
                  <a:pt x="103" y="64"/>
                </a:lnTo>
                <a:lnTo>
                  <a:pt x="103" y="64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5"/>
                </a:lnTo>
                <a:lnTo>
                  <a:pt x="103" y="66"/>
                </a:lnTo>
                <a:lnTo>
                  <a:pt x="103" y="66"/>
                </a:lnTo>
                <a:lnTo>
                  <a:pt x="103" y="66"/>
                </a:lnTo>
                <a:lnTo>
                  <a:pt x="103" y="66"/>
                </a:lnTo>
                <a:lnTo>
                  <a:pt x="103" y="67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3" y="68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69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1"/>
                </a:lnTo>
                <a:lnTo>
                  <a:pt x="105" y="71"/>
                </a:lnTo>
                <a:lnTo>
                  <a:pt x="105" y="71"/>
                </a:lnTo>
                <a:lnTo>
                  <a:pt x="105" y="71"/>
                </a:lnTo>
                <a:lnTo>
                  <a:pt x="105" y="72"/>
                </a:lnTo>
                <a:lnTo>
                  <a:pt x="105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3"/>
                </a:lnTo>
                <a:lnTo>
                  <a:pt x="106" y="74"/>
                </a:lnTo>
                <a:lnTo>
                  <a:pt x="106" y="74"/>
                </a:lnTo>
                <a:lnTo>
                  <a:pt x="107" y="74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7" y="75"/>
                </a:lnTo>
                <a:lnTo>
                  <a:pt x="108" y="75"/>
                </a:lnTo>
                <a:lnTo>
                  <a:pt x="108" y="75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6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7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79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7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0"/>
                </a:lnTo>
                <a:lnTo>
                  <a:pt x="106" y="81"/>
                </a:lnTo>
                <a:lnTo>
                  <a:pt x="106" y="81"/>
                </a:lnTo>
                <a:lnTo>
                  <a:pt x="106" y="81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2"/>
                </a:lnTo>
                <a:lnTo>
                  <a:pt x="106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3"/>
                </a:lnTo>
                <a:lnTo>
                  <a:pt x="107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8" y="85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6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9" y="87"/>
                </a:lnTo>
                <a:lnTo>
                  <a:pt x="108" y="88"/>
                </a:lnTo>
                <a:lnTo>
                  <a:pt x="108" y="88"/>
                </a:lnTo>
                <a:lnTo>
                  <a:pt x="108" y="88"/>
                </a:lnTo>
                <a:lnTo>
                  <a:pt x="108" y="88"/>
                </a:lnTo>
                <a:lnTo>
                  <a:pt x="107" y="88"/>
                </a:lnTo>
                <a:lnTo>
                  <a:pt x="107" y="88"/>
                </a:lnTo>
                <a:lnTo>
                  <a:pt x="107" y="88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0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1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6" y="92"/>
                </a:lnTo>
                <a:lnTo>
                  <a:pt x="105" y="92"/>
                </a:lnTo>
                <a:lnTo>
                  <a:pt x="105" y="92"/>
                </a:lnTo>
                <a:lnTo>
                  <a:pt x="105" y="92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3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6" y="95"/>
                </a:lnTo>
                <a:lnTo>
                  <a:pt x="105" y="95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6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5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8"/>
                </a:lnTo>
                <a:lnTo>
                  <a:pt x="106" y="98"/>
                </a:lnTo>
                <a:lnTo>
                  <a:pt x="106" y="98"/>
                </a:lnTo>
                <a:lnTo>
                  <a:pt x="106" y="98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99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6" y="100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1"/>
                </a:lnTo>
                <a:lnTo>
                  <a:pt x="107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9" y="102"/>
                </a:lnTo>
                <a:lnTo>
                  <a:pt x="109" y="102"/>
                </a:lnTo>
                <a:lnTo>
                  <a:pt x="109" y="103"/>
                </a:lnTo>
                <a:lnTo>
                  <a:pt x="109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3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8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5"/>
                </a:lnTo>
                <a:lnTo>
                  <a:pt x="109" y="106"/>
                </a:lnTo>
                <a:lnTo>
                  <a:pt x="109" y="106"/>
                </a:lnTo>
                <a:lnTo>
                  <a:pt x="109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6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0">
            <a:extLst>
              <a:ext uri="{FF2B5EF4-FFF2-40B4-BE49-F238E27FC236}">
                <a16:creationId xmlns:a16="http://schemas.microsoft.com/office/drawing/2014/main" id="{B9C9AD43-D7DE-69D0-4758-6C28C53F3917}"/>
              </a:ext>
            </a:extLst>
          </p:cNvPr>
          <p:cNvSpPr>
            <a:spLocks/>
          </p:cNvSpPr>
          <p:nvPr/>
        </p:nvSpPr>
        <p:spPr bwMode="auto">
          <a:xfrm>
            <a:off x="3136419" y="3754438"/>
            <a:ext cx="334962" cy="663575"/>
          </a:xfrm>
          <a:custGeom>
            <a:avLst/>
            <a:gdLst>
              <a:gd name="T0" fmla="*/ 183 w 211"/>
              <a:gd name="T1" fmla="*/ 140 h 418"/>
              <a:gd name="T2" fmla="*/ 170 w 211"/>
              <a:gd name="T3" fmla="*/ 164 h 418"/>
              <a:gd name="T4" fmla="*/ 170 w 211"/>
              <a:gd name="T5" fmla="*/ 208 h 418"/>
              <a:gd name="T6" fmla="*/ 183 w 211"/>
              <a:gd name="T7" fmla="*/ 245 h 418"/>
              <a:gd name="T8" fmla="*/ 200 w 211"/>
              <a:gd name="T9" fmla="*/ 331 h 418"/>
              <a:gd name="T10" fmla="*/ 202 w 211"/>
              <a:gd name="T11" fmla="*/ 343 h 418"/>
              <a:gd name="T12" fmla="*/ 206 w 211"/>
              <a:gd name="T13" fmla="*/ 357 h 418"/>
              <a:gd name="T14" fmla="*/ 207 w 211"/>
              <a:gd name="T15" fmla="*/ 362 h 418"/>
              <a:gd name="T16" fmla="*/ 205 w 211"/>
              <a:gd name="T17" fmla="*/ 364 h 418"/>
              <a:gd name="T18" fmla="*/ 204 w 211"/>
              <a:gd name="T19" fmla="*/ 370 h 418"/>
              <a:gd name="T20" fmla="*/ 197 w 211"/>
              <a:gd name="T21" fmla="*/ 361 h 418"/>
              <a:gd name="T22" fmla="*/ 188 w 211"/>
              <a:gd name="T23" fmla="*/ 355 h 418"/>
              <a:gd name="T24" fmla="*/ 179 w 211"/>
              <a:gd name="T25" fmla="*/ 360 h 418"/>
              <a:gd name="T26" fmla="*/ 173 w 211"/>
              <a:gd name="T27" fmla="*/ 374 h 418"/>
              <a:gd name="T28" fmla="*/ 157 w 211"/>
              <a:gd name="T29" fmla="*/ 395 h 418"/>
              <a:gd name="T30" fmla="*/ 143 w 211"/>
              <a:gd name="T31" fmla="*/ 412 h 418"/>
              <a:gd name="T32" fmla="*/ 139 w 211"/>
              <a:gd name="T33" fmla="*/ 394 h 418"/>
              <a:gd name="T34" fmla="*/ 136 w 211"/>
              <a:gd name="T35" fmla="*/ 365 h 418"/>
              <a:gd name="T36" fmla="*/ 126 w 211"/>
              <a:gd name="T37" fmla="*/ 334 h 418"/>
              <a:gd name="T38" fmla="*/ 128 w 211"/>
              <a:gd name="T39" fmla="*/ 309 h 418"/>
              <a:gd name="T40" fmla="*/ 126 w 211"/>
              <a:gd name="T41" fmla="*/ 305 h 418"/>
              <a:gd name="T42" fmla="*/ 125 w 211"/>
              <a:gd name="T43" fmla="*/ 302 h 418"/>
              <a:gd name="T44" fmla="*/ 124 w 211"/>
              <a:gd name="T45" fmla="*/ 301 h 418"/>
              <a:gd name="T46" fmla="*/ 122 w 211"/>
              <a:gd name="T47" fmla="*/ 299 h 418"/>
              <a:gd name="T48" fmla="*/ 122 w 211"/>
              <a:gd name="T49" fmla="*/ 296 h 418"/>
              <a:gd name="T50" fmla="*/ 99 w 211"/>
              <a:gd name="T51" fmla="*/ 285 h 418"/>
              <a:gd name="T52" fmla="*/ 79 w 211"/>
              <a:gd name="T53" fmla="*/ 279 h 418"/>
              <a:gd name="T54" fmla="*/ 80 w 211"/>
              <a:gd name="T55" fmla="*/ 273 h 418"/>
              <a:gd name="T56" fmla="*/ 79 w 211"/>
              <a:gd name="T57" fmla="*/ 267 h 418"/>
              <a:gd name="T58" fmla="*/ 80 w 211"/>
              <a:gd name="T59" fmla="*/ 260 h 418"/>
              <a:gd name="T60" fmla="*/ 77 w 211"/>
              <a:gd name="T61" fmla="*/ 251 h 418"/>
              <a:gd name="T62" fmla="*/ 77 w 211"/>
              <a:gd name="T63" fmla="*/ 247 h 418"/>
              <a:gd name="T64" fmla="*/ 75 w 211"/>
              <a:gd name="T65" fmla="*/ 242 h 418"/>
              <a:gd name="T66" fmla="*/ 75 w 211"/>
              <a:gd name="T67" fmla="*/ 239 h 418"/>
              <a:gd name="T68" fmla="*/ 72 w 211"/>
              <a:gd name="T69" fmla="*/ 234 h 418"/>
              <a:gd name="T70" fmla="*/ 74 w 211"/>
              <a:gd name="T71" fmla="*/ 230 h 418"/>
              <a:gd name="T72" fmla="*/ 73 w 211"/>
              <a:gd name="T73" fmla="*/ 225 h 418"/>
              <a:gd name="T74" fmla="*/ 71 w 211"/>
              <a:gd name="T75" fmla="*/ 222 h 418"/>
              <a:gd name="T76" fmla="*/ 69 w 211"/>
              <a:gd name="T77" fmla="*/ 214 h 418"/>
              <a:gd name="T78" fmla="*/ 62 w 211"/>
              <a:gd name="T79" fmla="*/ 205 h 418"/>
              <a:gd name="T80" fmla="*/ 30 w 211"/>
              <a:gd name="T81" fmla="*/ 210 h 418"/>
              <a:gd name="T82" fmla="*/ 11 w 211"/>
              <a:gd name="T83" fmla="*/ 192 h 418"/>
              <a:gd name="T84" fmla="*/ 12 w 211"/>
              <a:gd name="T85" fmla="*/ 157 h 418"/>
              <a:gd name="T86" fmla="*/ 16 w 211"/>
              <a:gd name="T87" fmla="*/ 152 h 418"/>
              <a:gd name="T88" fmla="*/ 0 w 211"/>
              <a:gd name="T89" fmla="*/ 108 h 418"/>
              <a:gd name="T90" fmla="*/ 21 w 211"/>
              <a:gd name="T91" fmla="*/ 71 h 418"/>
              <a:gd name="T92" fmla="*/ 37 w 211"/>
              <a:gd name="T93" fmla="*/ 52 h 418"/>
              <a:gd name="T94" fmla="*/ 60 w 211"/>
              <a:gd name="T95" fmla="*/ 48 h 418"/>
              <a:gd name="T96" fmla="*/ 65 w 211"/>
              <a:gd name="T97" fmla="*/ 47 h 418"/>
              <a:gd name="T98" fmla="*/ 69 w 211"/>
              <a:gd name="T99" fmla="*/ 45 h 418"/>
              <a:gd name="T100" fmla="*/ 72 w 211"/>
              <a:gd name="T101" fmla="*/ 44 h 418"/>
              <a:gd name="T102" fmla="*/ 78 w 211"/>
              <a:gd name="T103" fmla="*/ 44 h 418"/>
              <a:gd name="T104" fmla="*/ 96 w 211"/>
              <a:gd name="T105" fmla="*/ 19 h 418"/>
              <a:gd name="T106" fmla="*/ 150 w 211"/>
              <a:gd name="T107" fmla="*/ 33 h 418"/>
              <a:gd name="T108" fmla="*/ 153 w 211"/>
              <a:gd name="T109" fmla="*/ 63 h 418"/>
              <a:gd name="T110" fmla="*/ 150 w 211"/>
              <a:gd name="T111" fmla="*/ 63 h 418"/>
              <a:gd name="T112" fmla="*/ 149 w 211"/>
              <a:gd name="T113" fmla="*/ 65 h 418"/>
              <a:gd name="T114" fmla="*/ 147 w 211"/>
              <a:gd name="T115" fmla="*/ 68 h 418"/>
              <a:gd name="T116" fmla="*/ 144 w 211"/>
              <a:gd name="T117" fmla="*/ 70 h 418"/>
              <a:gd name="T118" fmla="*/ 142 w 211"/>
              <a:gd name="T119" fmla="*/ 71 h 418"/>
              <a:gd name="T120" fmla="*/ 142 w 211"/>
              <a:gd name="T121" fmla="*/ 74 h 418"/>
              <a:gd name="T122" fmla="*/ 140 w 211"/>
              <a:gd name="T123" fmla="*/ 77 h 418"/>
              <a:gd name="T124" fmla="*/ 159 w 211"/>
              <a:gd name="T125" fmla="*/ 95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418">
                <a:moveTo>
                  <a:pt x="171" y="97"/>
                </a:moveTo>
                <a:lnTo>
                  <a:pt x="172" y="99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4" y="102"/>
                </a:lnTo>
                <a:lnTo>
                  <a:pt x="174" y="104"/>
                </a:lnTo>
                <a:lnTo>
                  <a:pt x="174" y="104"/>
                </a:lnTo>
                <a:lnTo>
                  <a:pt x="174" y="105"/>
                </a:lnTo>
                <a:lnTo>
                  <a:pt x="175" y="105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7" y="109"/>
                </a:lnTo>
                <a:lnTo>
                  <a:pt x="177" y="110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0" y="115"/>
                </a:lnTo>
                <a:lnTo>
                  <a:pt x="181" y="115"/>
                </a:lnTo>
                <a:lnTo>
                  <a:pt x="181" y="115"/>
                </a:lnTo>
                <a:lnTo>
                  <a:pt x="181" y="115"/>
                </a:lnTo>
                <a:lnTo>
                  <a:pt x="182" y="116"/>
                </a:lnTo>
                <a:lnTo>
                  <a:pt x="186" y="119"/>
                </a:lnTo>
                <a:lnTo>
                  <a:pt x="187" y="119"/>
                </a:lnTo>
                <a:lnTo>
                  <a:pt x="188" y="120"/>
                </a:lnTo>
                <a:lnTo>
                  <a:pt x="190" y="121"/>
                </a:lnTo>
                <a:lnTo>
                  <a:pt x="190" y="122"/>
                </a:lnTo>
                <a:lnTo>
                  <a:pt x="191" y="122"/>
                </a:lnTo>
                <a:lnTo>
                  <a:pt x="192" y="123"/>
                </a:lnTo>
                <a:lnTo>
                  <a:pt x="193" y="123"/>
                </a:lnTo>
                <a:lnTo>
                  <a:pt x="192" y="123"/>
                </a:lnTo>
                <a:lnTo>
                  <a:pt x="192" y="123"/>
                </a:lnTo>
                <a:lnTo>
                  <a:pt x="191" y="123"/>
                </a:lnTo>
                <a:lnTo>
                  <a:pt x="190" y="123"/>
                </a:lnTo>
                <a:lnTo>
                  <a:pt x="190" y="123"/>
                </a:lnTo>
                <a:lnTo>
                  <a:pt x="190" y="125"/>
                </a:lnTo>
                <a:lnTo>
                  <a:pt x="190" y="125"/>
                </a:lnTo>
                <a:lnTo>
                  <a:pt x="190" y="127"/>
                </a:lnTo>
                <a:lnTo>
                  <a:pt x="190" y="127"/>
                </a:lnTo>
                <a:lnTo>
                  <a:pt x="190" y="127"/>
                </a:lnTo>
                <a:lnTo>
                  <a:pt x="190" y="128"/>
                </a:lnTo>
                <a:lnTo>
                  <a:pt x="190" y="128"/>
                </a:lnTo>
                <a:lnTo>
                  <a:pt x="189" y="130"/>
                </a:lnTo>
                <a:lnTo>
                  <a:pt x="188" y="131"/>
                </a:lnTo>
                <a:lnTo>
                  <a:pt x="188" y="131"/>
                </a:lnTo>
                <a:lnTo>
                  <a:pt x="186" y="135"/>
                </a:lnTo>
                <a:lnTo>
                  <a:pt x="185" y="136"/>
                </a:lnTo>
                <a:lnTo>
                  <a:pt x="185" y="138"/>
                </a:lnTo>
                <a:lnTo>
                  <a:pt x="184" y="138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0"/>
                </a:lnTo>
                <a:lnTo>
                  <a:pt x="183" y="141"/>
                </a:lnTo>
                <a:lnTo>
                  <a:pt x="183" y="142"/>
                </a:lnTo>
                <a:lnTo>
                  <a:pt x="182" y="142"/>
                </a:lnTo>
                <a:lnTo>
                  <a:pt x="182" y="142"/>
                </a:lnTo>
                <a:lnTo>
                  <a:pt x="182" y="142"/>
                </a:lnTo>
                <a:lnTo>
                  <a:pt x="182" y="143"/>
                </a:lnTo>
                <a:lnTo>
                  <a:pt x="181" y="143"/>
                </a:lnTo>
                <a:lnTo>
                  <a:pt x="181" y="144"/>
                </a:lnTo>
                <a:lnTo>
                  <a:pt x="181" y="145"/>
                </a:lnTo>
                <a:lnTo>
                  <a:pt x="180" y="145"/>
                </a:lnTo>
                <a:lnTo>
                  <a:pt x="180" y="146"/>
                </a:lnTo>
                <a:lnTo>
                  <a:pt x="180" y="146"/>
                </a:lnTo>
                <a:lnTo>
                  <a:pt x="180" y="146"/>
                </a:lnTo>
                <a:lnTo>
                  <a:pt x="180" y="146"/>
                </a:lnTo>
                <a:lnTo>
                  <a:pt x="177" y="150"/>
                </a:lnTo>
                <a:lnTo>
                  <a:pt x="177" y="150"/>
                </a:lnTo>
                <a:lnTo>
                  <a:pt x="177" y="150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1"/>
                </a:lnTo>
                <a:lnTo>
                  <a:pt x="177" y="152"/>
                </a:lnTo>
                <a:lnTo>
                  <a:pt x="177" y="152"/>
                </a:lnTo>
                <a:lnTo>
                  <a:pt x="177" y="152"/>
                </a:lnTo>
                <a:lnTo>
                  <a:pt x="177" y="152"/>
                </a:lnTo>
                <a:lnTo>
                  <a:pt x="176" y="153"/>
                </a:lnTo>
                <a:lnTo>
                  <a:pt x="176" y="154"/>
                </a:lnTo>
                <a:lnTo>
                  <a:pt x="176" y="154"/>
                </a:lnTo>
                <a:lnTo>
                  <a:pt x="176" y="154"/>
                </a:lnTo>
                <a:lnTo>
                  <a:pt x="176" y="155"/>
                </a:lnTo>
                <a:lnTo>
                  <a:pt x="176" y="155"/>
                </a:lnTo>
                <a:lnTo>
                  <a:pt x="176" y="155"/>
                </a:lnTo>
                <a:lnTo>
                  <a:pt x="175" y="156"/>
                </a:lnTo>
                <a:lnTo>
                  <a:pt x="174" y="156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4" y="158"/>
                </a:lnTo>
                <a:lnTo>
                  <a:pt x="173" y="159"/>
                </a:lnTo>
                <a:lnTo>
                  <a:pt x="173" y="159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3" y="160"/>
                </a:lnTo>
                <a:lnTo>
                  <a:pt x="172" y="161"/>
                </a:lnTo>
                <a:lnTo>
                  <a:pt x="171" y="162"/>
                </a:lnTo>
                <a:lnTo>
                  <a:pt x="171" y="162"/>
                </a:lnTo>
                <a:lnTo>
                  <a:pt x="171" y="162"/>
                </a:lnTo>
                <a:lnTo>
                  <a:pt x="171" y="162"/>
                </a:lnTo>
                <a:lnTo>
                  <a:pt x="171" y="163"/>
                </a:lnTo>
                <a:lnTo>
                  <a:pt x="171" y="163"/>
                </a:lnTo>
                <a:lnTo>
                  <a:pt x="171" y="163"/>
                </a:lnTo>
                <a:lnTo>
                  <a:pt x="171" y="163"/>
                </a:lnTo>
                <a:lnTo>
                  <a:pt x="170" y="163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5"/>
                </a:lnTo>
                <a:lnTo>
                  <a:pt x="170" y="165"/>
                </a:lnTo>
                <a:lnTo>
                  <a:pt x="170" y="165"/>
                </a:lnTo>
                <a:lnTo>
                  <a:pt x="170" y="165"/>
                </a:lnTo>
                <a:lnTo>
                  <a:pt x="164" y="174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3" y="177"/>
                </a:lnTo>
                <a:lnTo>
                  <a:pt x="163" y="177"/>
                </a:lnTo>
                <a:lnTo>
                  <a:pt x="163" y="179"/>
                </a:lnTo>
                <a:lnTo>
                  <a:pt x="163" y="179"/>
                </a:lnTo>
                <a:lnTo>
                  <a:pt x="163" y="179"/>
                </a:lnTo>
                <a:lnTo>
                  <a:pt x="163" y="180"/>
                </a:lnTo>
                <a:lnTo>
                  <a:pt x="163" y="180"/>
                </a:lnTo>
                <a:lnTo>
                  <a:pt x="163" y="181"/>
                </a:lnTo>
                <a:lnTo>
                  <a:pt x="161" y="183"/>
                </a:lnTo>
                <a:lnTo>
                  <a:pt x="161" y="183"/>
                </a:lnTo>
                <a:lnTo>
                  <a:pt x="161" y="184"/>
                </a:lnTo>
                <a:lnTo>
                  <a:pt x="161" y="186"/>
                </a:lnTo>
                <a:lnTo>
                  <a:pt x="161" y="186"/>
                </a:lnTo>
                <a:lnTo>
                  <a:pt x="160" y="186"/>
                </a:lnTo>
                <a:lnTo>
                  <a:pt x="160" y="187"/>
                </a:lnTo>
                <a:lnTo>
                  <a:pt x="160" y="188"/>
                </a:lnTo>
                <a:lnTo>
                  <a:pt x="161" y="189"/>
                </a:lnTo>
                <a:lnTo>
                  <a:pt x="161" y="190"/>
                </a:lnTo>
                <a:lnTo>
                  <a:pt x="161" y="191"/>
                </a:lnTo>
                <a:lnTo>
                  <a:pt x="164" y="195"/>
                </a:lnTo>
                <a:lnTo>
                  <a:pt x="163" y="196"/>
                </a:lnTo>
                <a:lnTo>
                  <a:pt x="162" y="196"/>
                </a:lnTo>
                <a:lnTo>
                  <a:pt x="161" y="197"/>
                </a:lnTo>
                <a:lnTo>
                  <a:pt x="161" y="197"/>
                </a:lnTo>
                <a:lnTo>
                  <a:pt x="160" y="197"/>
                </a:lnTo>
                <a:lnTo>
                  <a:pt x="160" y="198"/>
                </a:lnTo>
                <a:lnTo>
                  <a:pt x="160" y="198"/>
                </a:lnTo>
                <a:lnTo>
                  <a:pt x="159" y="198"/>
                </a:lnTo>
                <a:lnTo>
                  <a:pt x="159" y="198"/>
                </a:lnTo>
                <a:lnTo>
                  <a:pt x="159" y="200"/>
                </a:lnTo>
                <a:lnTo>
                  <a:pt x="159" y="200"/>
                </a:lnTo>
                <a:lnTo>
                  <a:pt x="159" y="200"/>
                </a:lnTo>
                <a:lnTo>
                  <a:pt x="159" y="201"/>
                </a:lnTo>
                <a:lnTo>
                  <a:pt x="159" y="201"/>
                </a:lnTo>
                <a:lnTo>
                  <a:pt x="159" y="203"/>
                </a:lnTo>
                <a:lnTo>
                  <a:pt x="159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61" y="203"/>
                </a:lnTo>
                <a:lnTo>
                  <a:pt x="163" y="204"/>
                </a:lnTo>
                <a:lnTo>
                  <a:pt x="163" y="204"/>
                </a:lnTo>
                <a:lnTo>
                  <a:pt x="163" y="204"/>
                </a:lnTo>
                <a:lnTo>
                  <a:pt x="164" y="204"/>
                </a:lnTo>
                <a:lnTo>
                  <a:pt x="164" y="205"/>
                </a:lnTo>
                <a:lnTo>
                  <a:pt x="165" y="205"/>
                </a:lnTo>
                <a:lnTo>
                  <a:pt x="165" y="205"/>
                </a:lnTo>
                <a:lnTo>
                  <a:pt x="166" y="205"/>
                </a:lnTo>
                <a:lnTo>
                  <a:pt x="167" y="205"/>
                </a:lnTo>
                <a:lnTo>
                  <a:pt x="168" y="207"/>
                </a:lnTo>
                <a:lnTo>
                  <a:pt x="169" y="207"/>
                </a:lnTo>
                <a:lnTo>
                  <a:pt x="169" y="207"/>
                </a:lnTo>
                <a:lnTo>
                  <a:pt x="170" y="208"/>
                </a:lnTo>
                <a:lnTo>
                  <a:pt x="170" y="208"/>
                </a:lnTo>
                <a:lnTo>
                  <a:pt x="170" y="208"/>
                </a:lnTo>
                <a:lnTo>
                  <a:pt x="169" y="209"/>
                </a:lnTo>
                <a:lnTo>
                  <a:pt x="168" y="210"/>
                </a:lnTo>
                <a:lnTo>
                  <a:pt x="168" y="210"/>
                </a:lnTo>
                <a:lnTo>
                  <a:pt x="167" y="211"/>
                </a:lnTo>
                <a:lnTo>
                  <a:pt x="166" y="213"/>
                </a:lnTo>
                <a:lnTo>
                  <a:pt x="166" y="213"/>
                </a:lnTo>
                <a:lnTo>
                  <a:pt x="166" y="213"/>
                </a:lnTo>
                <a:lnTo>
                  <a:pt x="168" y="215"/>
                </a:lnTo>
                <a:lnTo>
                  <a:pt x="168" y="215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1" y="218"/>
                </a:lnTo>
                <a:lnTo>
                  <a:pt x="173" y="221"/>
                </a:lnTo>
                <a:lnTo>
                  <a:pt x="173" y="221"/>
                </a:lnTo>
                <a:lnTo>
                  <a:pt x="174" y="222"/>
                </a:lnTo>
                <a:lnTo>
                  <a:pt x="175" y="223"/>
                </a:lnTo>
                <a:lnTo>
                  <a:pt x="176" y="225"/>
                </a:lnTo>
                <a:lnTo>
                  <a:pt x="177" y="226"/>
                </a:lnTo>
                <a:lnTo>
                  <a:pt x="177" y="228"/>
                </a:lnTo>
                <a:lnTo>
                  <a:pt x="177" y="229"/>
                </a:lnTo>
                <a:lnTo>
                  <a:pt x="177" y="230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1"/>
                </a:lnTo>
                <a:lnTo>
                  <a:pt x="177" y="232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3"/>
                </a:lnTo>
                <a:lnTo>
                  <a:pt x="177" y="234"/>
                </a:lnTo>
                <a:lnTo>
                  <a:pt x="177" y="235"/>
                </a:lnTo>
                <a:lnTo>
                  <a:pt x="177" y="236"/>
                </a:lnTo>
                <a:lnTo>
                  <a:pt x="177" y="236"/>
                </a:lnTo>
                <a:lnTo>
                  <a:pt x="178" y="236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lnTo>
                  <a:pt x="178" y="236"/>
                </a:lnTo>
                <a:lnTo>
                  <a:pt x="180" y="236"/>
                </a:lnTo>
                <a:lnTo>
                  <a:pt x="180" y="236"/>
                </a:lnTo>
                <a:lnTo>
                  <a:pt x="180" y="237"/>
                </a:lnTo>
                <a:lnTo>
                  <a:pt x="180" y="237"/>
                </a:lnTo>
                <a:lnTo>
                  <a:pt x="180" y="237"/>
                </a:lnTo>
                <a:lnTo>
                  <a:pt x="181" y="237"/>
                </a:lnTo>
                <a:lnTo>
                  <a:pt x="181" y="237"/>
                </a:lnTo>
                <a:lnTo>
                  <a:pt x="181" y="237"/>
                </a:lnTo>
                <a:lnTo>
                  <a:pt x="182" y="237"/>
                </a:lnTo>
                <a:lnTo>
                  <a:pt x="183" y="238"/>
                </a:lnTo>
                <a:lnTo>
                  <a:pt x="183" y="241"/>
                </a:lnTo>
                <a:lnTo>
                  <a:pt x="184" y="241"/>
                </a:lnTo>
                <a:lnTo>
                  <a:pt x="184" y="242"/>
                </a:lnTo>
                <a:lnTo>
                  <a:pt x="184" y="243"/>
                </a:lnTo>
                <a:lnTo>
                  <a:pt x="184" y="243"/>
                </a:lnTo>
                <a:lnTo>
                  <a:pt x="184" y="243"/>
                </a:lnTo>
                <a:lnTo>
                  <a:pt x="184" y="244"/>
                </a:lnTo>
                <a:lnTo>
                  <a:pt x="183" y="244"/>
                </a:lnTo>
                <a:lnTo>
                  <a:pt x="183" y="244"/>
                </a:lnTo>
                <a:lnTo>
                  <a:pt x="183" y="245"/>
                </a:lnTo>
                <a:lnTo>
                  <a:pt x="183" y="245"/>
                </a:lnTo>
                <a:lnTo>
                  <a:pt x="183" y="245"/>
                </a:lnTo>
                <a:lnTo>
                  <a:pt x="183" y="245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7"/>
                </a:lnTo>
                <a:lnTo>
                  <a:pt x="181" y="248"/>
                </a:lnTo>
                <a:lnTo>
                  <a:pt x="181" y="248"/>
                </a:lnTo>
                <a:lnTo>
                  <a:pt x="181" y="249"/>
                </a:lnTo>
                <a:lnTo>
                  <a:pt x="181" y="250"/>
                </a:lnTo>
                <a:lnTo>
                  <a:pt x="181" y="250"/>
                </a:lnTo>
                <a:lnTo>
                  <a:pt x="181" y="250"/>
                </a:lnTo>
                <a:lnTo>
                  <a:pt x="181" y="250"/>
                </a:lnTo>
                <a:lnTo>
                  <a:pt x="181" y="255"/>
                </a:lnTo>
                <a:lnTo>
                  <a:pt x="183" y="258"/>
                </a:lnTo>
                <a:lnTo>
                  <a:pt x="184" y="262"/>
                </a:lnTo>
                <a:lnTo>
                  <a:pt x="184" y="263"/>
                </a:lnTo>
                <a:lnTo>
                  <a:pt x="184" y="265"/>
                </a:lnTo>
                <a:lnTo>
                  <a:pt x="185" y="270"/>
                </a:lnTo>
                <a:lnTo>
                  <a:pt x="186" y="272"/>
                </a:lnTo>
                <a:lnTo>
                  <a:pt x="187" y="278"/>
                </a:lnTo>
                <a:lnTo>
                  <a:pt x="188" y="282"/>
                </a:lnTo>
                <a:lnTo>
                  <a:pt x="188" y="283"/>
                </a:lnTo>
                <a:lnTo>
                  <a:pt x="189" y="283"/>
                </a:lnTo>
                <a:lnTo>
                  <a:pt x="189" y="283"/>
                </a:lnTo>
                <a:lnTo>
                  <a:pt x="189" y="284"/>
                </a:lnTo>
                <a:lnTo>
                  <a:pt x="188" y="285"/>
                </a:lnTo>
                <a:lnTo>
                  <a:pt x="188" y="286"/>
                </a:lnTo>
                <a:lnTo>
                  <a:pt x="188" y="286"/>
                </a:lnTo>
                <a:lnTo>
                  <a:pt x="188" y="286"/>
                </a:lnTo>
                <a:lnTo>
                  <a:pt x="188" y="289"/>
                </a:lnTo>
                <a:lnTo>
                  <a:pt x="188" y="290"/>
                </a:lnTo>
                <a:lnTo>
                  <a:pt x="188" y="291"/>
                </a:lnTo>
                <a:lnTo>
                  <a:pt x="188" y="294"/>
                </a:lnTo>
                <a:lnTo>
                  <a:pt x="187" y="299"/>
                </a:lnTo>
                <a:lnTo>
                  <a:pt x="187" y="300"/>
                </a:lnTo>
                <a:lnTo>
                  <a:pt x="187" y="304"/>
                </a:lnTo>
                <a:lnTo>
                  <a:pt x="186" y="306"/>
                </a:lnTo>
                <a:lnTo>
                  <a:pt x="186" y="307"/>
                </a:lnTo>
                <a:lnTo>
                  <a:pt x="186" y="309"/>
                </a:lnTo>
                <a:lnTo>
                  <a:pt x="185" y="310"/>
                </a:lnTo>
                <a:lnTo>
                  <a:pt x="185" y="311"/>
                </a:lnTo>
                <a:lnTo>
                  <a:pt x="185" y="311"/>
                </a:lnTo>
                <a:lnTo>
                  <a:pt x="185" y="312"/>
                </a:lnTo>
                <a:lnTo>
                  <a:pt x="185" y="314"/>
                </a:lnTo>
                <a:lnTo>
                  <a:pt x="185" y="315"/>
                </a:lnTo>
                <a:lnTo>
                  <a:pt x="185" y="315"/>
                </a:lnTo>
                <a:lnTo>
                  <a:pt x="185" y="316"/>
                </a:lnTo>
                <a:lnTo>
                  <a:pt x="186" y="316"/>
                </a:lnTo>
                <a:lnTo>
                  <a:pt x="188" y="318"/>
                </a:lnTo>
                <a:lnTo>
                  <a:pt x="188" y="319"/>
                </a:lnTo>
                <a:lnTo>
                  <a:pt x="188" y="319"/>
                </a:lnTo>
                <a:lnTo>
                  <a:pt x="188" y="319"/>
                </a:lnTo>
                <a:lnTo>
                  <a:pt x="188" y="319"/>
                </a:lnTo>
                <a:lnTo>
                  <a:pt x="190" y="320"/>
                </a:lnTo>
                <a:lnTo>
                  <a:pt x="193" y="323"/>
                </a:lnTo>
                <a:lnTo>
                  <a:pt x="197" y="328"/>
                </a:lnTo>
                <a:lnTo>
                  <a:pt x="198" y="328"/>
                </a:lnTo>
                <a:lnTo>
                  <a:pt x="198" y="329"/>
                </a:lnTo>
                <a:lnTo>
                  <a:pt x="199" y="330"/>
                </a:lnTo>
                <a:lnTo>
                  <a:pt x="199" y="330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1"/>
                </a:lnTo>
                <a:lnTo>
                  <a:pt x="200" y="332"/>
                </a:lnTo>
                <a:lnTo>
                  <a:pt x="200" y="332"/>
                </a:lnTo>
                <a:lnTo>
                  <a:pt x="200" y="332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3"/>
                </a:lnTo>
                <a:lnTo>
                  <a:pt x="200" y="334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1" y="335"/>
                </a:lnTo>
                <a:lnTo>
                  <a:pt x="201" y="336"/>
                </a:lnTo>
                <a:lnTo>
                  <a:pt x="201" y="336"/>
                </a:lnTo>
                <a:lnTo>
                  <a:pt x="201" y="336"/>
                </a:lnTo>
                <a:lnTo>
                  <a:pt x="202" y="336"/>
                </a:lnTo>
                <a:lnTo>
                  <a:pt x="202" y="337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38"/>
                </a:lnTo>
                <a:lnTo>
                  <a:pt x="202" y="340"/>
                </a:lnTo>
                <a:lnTo>
                  <a:pt x="202" y="340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1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2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3"/>
                </a:lnTo>
                <a:lnTo>
                  <a:pt x="202" y="344"/>
                </a:lnTo>
                <a:lnTo>
                  <a:pt x="202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5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6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7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48"/>
                </a:lnTo>
                <a:lnTo>
                  <a:pt x="203" y="350"/>
                </a:lnTo>
                <a:lnTo>
                  <a:pt x="204" y="353"/>
                </a:lnTo>
                <a:lnTo>
                  <a:pt x="204" y="354"/>
                </a:lnTo>
                <a:lnTo>
                  <a:pt x="205" y="355"/>
                </a:lnTo>
                <a:lnTo>
                  <a:pt x="206" y="357"/>
                </a:lnTo>
                <a:lnTo>
                  <a:pt x="206" y="357"/>
                </a:lnTo>
                <a:lnTo>
                  <a:pt x="206" y="357"/>
                </a:lnTo>
                <a:lnTo>
                  <a:pt x="206" y="357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7" y="358"/>
                </a:lnTo>
                <a:lnTo>
                  <a:pt x="208" y="360"/>
                </a:lnTo>
                <a:lnTo>
                  <a:pt x="209" y="361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1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10" y="362"/>
                </a:lnTo>
                <a:lnTo>
                  <a:pt x="209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8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2"/>
                </a:lnTo>
                <a:lnTo>
                  <a:pt x="207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6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4"/>
                </a:lnTo>
                <a:lnTo>
                  <a:pt x="205" y="364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5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2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3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4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5"/>
                </a:lnTo>
                <a:lnTo>
                  <a:pt x="205" y="366"/>
                </a:lnTo>
                <a:lnTo>
                  <a:pt x="205" y="366"/>
                </a:lnTo>
                <a:lnTo>
                  <a:pt x="205" y="366"/>
                </a:lnTo>
                <a:lnTo>
                  <a:pt x="206" y="366"/>
                </a:lnTo>
                <a:lnTo>
                  <a:pt x="206" y="367"/>
                </a:lnTo>
                <a:lnTo>
                  <a:pt x="206" y="367"/>
                </a:lnTo>
                <a:lnTo>
                  <a:pt x="205" y="367"/>
                </a:lnTo>
                <a:lnTo>
                  <a:pt x="205" y="367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8"/>
                </a:lnTo>
                <a:lnTo>
                  <a:pt x="205" y="369"/>
                </a:lnTo>
                <a:lnTo>
                  <a:pt x="205" y="369"/>
                </a:lnTo>
                <a:lnTo>
                  <a:pt x="205" y="369"/>
                </a:lnTo>
                <a:lnTo>
                  <a:pt x="205" y="369"/>
                </a:lnTo>
                <a:lnTo>
                  <a:pt x="205" y="370"/>
                </a:lnTo>
                <a:lnTo>
                  <a:pt x="205" y="371"/>
                </a:lnTo>
                <a:lnTo>
                  <a:pt x="205" y="372"/>
                </a:lnTo>
                <a:lnTo>
                  <a:pt x="205" y="372"/>
                </a:lnTo>
                <a:lnTo>
                  <a:pt x="205" y="372"/>
                </a:lnTo>
                <a:lnTo>
                  <a:pt x="205" y="372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1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4" y="370"/>
                </a:lnTo>
                <a:lnTo>
                  <a:pt x="203" y="370"/>
                </a:lnTo>
                <a:lnTo>
                  <a:pt x="203" y="370"/>
                </a:lnTo>
                <a:lnTo>
                  <a:pt x="203" y="370"/>
                </a:lnTo>
                <a:lnTo>
                  <a:pt x="203" y="369"/>
                </a:lnTo>
                <a:lnTo>
                  <a:pt x="203" y="369"/>
                </a:lnTo>
                <a:lnTo>
                  <a:pt x="203" y="369"/>
                </a:lnTo>
                <a:lnTo>
                  <a:pt x="202" y="369"/>
                </a:lnTo>
                <a:lnTo>
                  <a:pt x="202" y="369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8"/>
                </a:lnTo>
                <a:lnTo>
                  <a:pt x="202" y="367"/>
                </a:lnTo>
                <a:lnTo>
                  <a:pt x="202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7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5"/>
                </a:lnTo>
                <a:lnTo>
                  <a:pt x="201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5"/>
                </a:lnTo>
                <a:lnTo>
                  <a:pt x="200" y="364"/>
                </a:lnTo>
                <a:lnTo>
                  <a:pt x="200" y="364"/>
                </a:lnTo>
                <a:lnTo>
                  <a:pt x="200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9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4"/>
                </a:lnTo>
                <a:lnTo>
                  <a:pt x="198" y="363"/>
                </a:lnTo>
                <a:lnTo>
                  <a:pt x="197" y="363"/>
                </a:lnTo>
                <a:lnTo>
                  <a:pt x="197" y="362"/>
                </a:lnTo>
                <a:lnTo>
                  <a:pt x="197" y="362"/>
                </a:lnTo>
                <a:lnTo>
                  <a:pt x="197" y="362"/>
                </a:lnTo>
                <a:lnTo>
                  <a:pt x="197" y="362"/>
                </a:lnTo>
                <a:lnTo>
                  <a:pt x="197" y="361"/>
                </a:lnTo>
                <a:lnTo>
                  <a:pt x="196" y="361"/>
                </a:lnTo>
                <a:lnTo>
                  <a:pt x="196" y="361"/>
                </a:lnTo>
                <a:lnTo>
                  <a:pt x="195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60"/>
                </a:lnTo>
                <a:lnTo>
                  <a:pt x="194" y="360"/>
                </a:lnTo>
                <a:lnTo>
                  <a:pt x="194" y="359"/>
                </a:lnTo>
                <a:lnTo>
                  <a:pt x="194" y="359"/>
                </a:lnTo>
                <a:lnTo>
                  <a:pt x="194" y="358"/>
                </a:lnTo>
                <a:lnTo>
                  <a:pt x="194" y="358"/>
                </a:lnTo>
                <a:lnTo>
                  <a:pt x="194" y="358"/>
                </a:lnTo>
                <a:lnTo>
                  <a:pt x="194" y="358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2" y="357"/>
                </a:lnTo>
                <a:lnTo>
                  <a:pt x="191" y="356"/>
                </a:lnTo>
                <a:lnTo>
                  <a:pt x="191" y="356"/>
                </a:lnTo>
                <a:lnTo>
                  <a:pt x="191" y="356"/>
                </a:lnTo>
                <a:lnTo>
                  <a:pt x="191" y="356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1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8" y="355"/>
                </a:lnTo>
                <a:lnTo>
                  <a:pt x="188" y="355"/>
                </a:lnTo>
                <a:lnTo>
                  <a:pt x="188" y="355"/>
                </a:lnTo>
                <a:lnTo>
                  <a:pt x="188" y="355"/>
                </a:lnTo>
                <a:lnTo>
                  <a:pt x="187" y="354"/>
                </a:lnTo>
                <a:lnTo>
                  <a:pt x="187" y="354"/>
                </a:lnTo>
                <a:lnTo>
                  <a:pt x="186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5" y="354"/>
                </a:lnTo>
                <a:lnTo>
                  <a:pt x="184" y="354"/>
                </a:lnTo>
                <a:lnTo>
                  <a:pt x="184" y="354"/>
                </a:lnTo>
                <a:lnTo>
                  <a:pt x="184" y="355"/>
                </a:lnTo>
                <a:lnTo>
                  <a:pt x="183" y="355"/>
                </a:lnTo>
                <a:lnTo>
                  <a:pt x="183" y="355"/>
                </a:lnTo>
                <a:lnTo>
                  <a:pt x="183" y="356"/>
                </a:lnTo>
                <a:lnTo>
                  <a:pt x="182" y="356"/>
                </a:lnTo>
                <a:lnTo>
                  <a:pt x="182" y="357"/>
                </a:lnTo>
                <a:lnTo>
                  <a:pt x="182" y="357"/>
                </a:lnTo>
                <a:lnTo>
                  <a:pt x="182" y="357"/>
                </a:lnTo>
                <a:lnTo>
                  <a:pt x="181" y="357"/>
                </a:lnTo>
                <a:lnTo>
                  <a:pt x="181" y="357"/>
                </a:lnTo>
                <a:lnTo>
                  <a:pt x="180" y="357"/>
                </a:lnTo>
                <a:lnTo>
                  <a:pt x="180" y="357"/>
                </a:lnTo>
                <a:lnTo>
                  <a:pt x="180" y="357"/>
                </a:lnTo>
                <a:lnTo>
                  <a:pt x="179" y="357"/>
                </a:lnTo>
                <a:lnTo>
                  <a:pt x="178" y="357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8" y="356"/>
                </a:lnTo>
                <a:lnTo>
                  <a:pt x="177" y="357"/>
                </a:lnTo>
                <a:lnTo>
                  <a:pt x="176" y="358"/>
                </a:lnTo>
                <a:lnTo>
                  <a:pt x="176" y="358"/>
                </a:lnTo>
                <a:lnTo>
                  <a:pt x="175" y="358"/>
                </a:lnTo>
                <a:lnTo>
                  <a:pt x="176" y="359"/>
                </a:lnTo>
                <a:lnTo>
                  <a:pt x="175" y="359"/>
                </a:lnTo>
                <a:lnTo>
                  <a:pt x="175" y="359"/>
                </a:lnTo>
                <a:lnTo>
                  <a:pt x="175" y="359"/>
                </a:lnTo>
                <a:lnTo>
                  <a:pt x="176" y="359"/>
                </a:lnTo>
                <a:lnTo>
                  <a:pt x="176" y="359"/>
                </a:lnTo>
                <a:lnTo>
                  <a:pt x="176" y="360"/>
                </a:lnTo>
                <a:lnTo>
                  <a:pt x="176" y="360"/>
                </a:lnTo>
                <a:lnTo>
                  <a:pt x="176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7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8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79" y="360"/>
                </a:lnTo>
                <a:lnTo>
                  <a:pt x="180" y="360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59"/>
                </a:lnTo>
                <a:lnTo>
                  <a:pt x="180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1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2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3" y="360"/>
                </a:lnTo>
                <a:lnTo>
                  <a:pt x="184" y="360"/>
                </a:lnTo>
                <a:lnTo>
                  <a:pt x="184" y="360"/>
                </a:lnTo>
                <a:lnTo>
                  <a:pt x="184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5" y="361"/>
                </a:lnTo>
                <a:lnTo>
                  <a:pt x="186" y="361"/>
                </a:lnTo>
                <a:lnTo>
                  <a:pt x="186" y="361"/>
                </a:lnTo>
                <a:lnTo>
                  <a:pt x="184" y="364"/>
                </a:lnTo>
                <a:lnTo>
                  <a:pt x="183" y="364"/>
                </a:lnTo>
                <a:lnTo>
                  <a:pt x="183" y="364"/>
                </a:lnTo>
                <a:lnTo>
                  <a:pt x="183" y="364"/>
                </a:lnTo>
                <a:lnTo>
                  <a:pt x="181" y="365"/>
                </a:lnTo>
                <a:lnTo>
                  <a:pt x="181" y="367"/>
                </a:lnTo>
                <a:lnTo>
                  <a:pt x="180" y="367"/>
                </a:lnTo>
                <a:lnTo>
                  <a:pt x="179" y="368"/>
                </a:lnTo>
                <a:lnTo>
                  <a:pt x="177" y="370"/>
                </a:lnTo>
                <a:lnTo>
                  <a:pt x="173" y="374"/>
                </a:lnTo>
                <a:lnTo>
                  <a:pt x="172" y="375"/>
                </a:lnTo>
                <a:lnTo>
                  <a:pt x="172" y="375"/>
                </a:lnTo>
                <a:lnTo>
                  <a:pt x="171" y="375"/>
                </a:lnTo>
                <a:lnTo>
                  <a:pt x="170" y="377"/>
                </a:lnTo>
                <a:lnTo>
                  <a:pt x="170" y="377"/>
                </a:lnTo>
                <a:lnTo>
                  <a:pt x="170" y="377"/>
                </a:lnTo>
                <a:lnTo>
                  <a:pt x="170" y="377"/>
                </a:lnTo>
                <a:lnTo>
                  <a:pt x="169" y="378"/>
                </a:lnTo>
                <a:lnTo>
                  <a:pt x="168" y="379"/>
                </a:lnTo>
                <a:lnTo>
                  <a:pt x="167" y="379"/>
                </a:lnTo>
                <a:lnTo>
                  <a:pt x="166" y="380"/>
                </a:lnTo>
                <a:lnTo>
                  <a:pt x="166" y="380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1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6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1" y="382"/>
                </a:lnTo>
                <a:lnTo>
                  <a:pt x="161" y="382"/>
                </a:lnTo>
                <a:lnTo>
                  <a:pt x="160" y="382"/>
                </a:lnTo>
                <a:lnTo>
                  <a:pt x="159" y="381"/>
                </a:lnTo>
                <a:lnTo>
                  <a:pt x="159" y="381"/>
                </a:lnTo>
                <a:lnTo>
                  <a:pt x="157" y="381"/>
                </a:lnTo>
                <a:lnTo>
                  <a:pt x="156" y="381"/>
                </a:lnTo>
                <a:lnTo>
                  <a:pt x="156" y="381"/>
                </a:lnTo>
                <a:lnTo>
                  <a:pt x="155" y="381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2"/>
                </a:lnTo>
                <a:lnTo>
                  <a:pt x="153" y="383"/>
                </a:lnTo>
                <a:lnTo>
                  <a:pt x="153" y="384"/>
                </a:lnTo>
                <a:lnTo>
                  <a:pt x="153" y="385"/>
                </a:lnTo>
                <a:lnTo>
                  <a:pt x="153" y="386"/>
                </a:lnTo>
                <a:lnTo>
                  <a:pt x="153" y="386"/>
                </a:lnTo>
                <a:lnTo>
                  <a:pt x="153" y="389"/>
                </a:lnTo>
                <a:lnTo>
                  <a:pt x="154" y="389"/>
                </a:lnTo>
                <a:lnTo>
                  <a:pt x="154" y="391"/>
                </a:lnTo>
                <a:lnTo>
                  <a:pt x="155" y="391"/>
                </a:lnTo>
                <a:lnTo>
                  <a:pt x="155" y="391"/>
                </a:lnTo>
                <a:lnTo>
                  <a:pt x="156" y="392"/>
                </a:lnTo>
                <a:lnTo>
                  <a:pt x="156" y="393"/>
                </a:lnTo>
                <a:lnTo>
                  <a:pt x="157" y="394"/>
                </a:lnTo>
                <a:lnTo>
                  <a:pt x="157" y="394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5"/>
                </a:lnTo>
                <a:lnTo>
                  <a:pt x="157" y="396"/>
                </a:lnTo>
                <a:lnTo>
                  <a:pt x="157" y="396"/>
                </a:lnTo>
                <a:lnTo>
                  <a:pt x="157" y="396"/>
                </a:lnTo>
                <a:lnTo>
                  <a:pt x="157" y="396"/>
                </a:lnTo>
                <a:lnTo>
                  <a:pt x="157" y="397"/>
                </a:lnTo>
                <a:lnTo>
                  <a:pt x="156" y="397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8"/>
                </a:lnTo>
                <a:lnTo>
                  <a:pt x="156" y="399"/>
                </a:lnTo>
                <a:lnTo>
                  <a:pt x="155" y="401"/>
                </a:lnTo>
                <a:lnTo>
                  <a:pt x="154" y="401"/>
                </a:lnTo>
                <a:lnTo>
                  <a:pt x="154" y="401"/>
                </a:lnTo>
                <a:lnTo>
                  <a:pt x="154" y="402"/>
                </a:lnTo>
                <a:lnTo>
                  <a:pt x="154" y="403"/>
                </a:lnTo>
                <a:lnTo>
                  <a:pt x="154" y="403"/>
                </a:lnTo>
                <a:lnTo>
                  <a:pt x="153" y="405"/>
                </a:lnTo>
                <a:lnTo>
                  <a:pt x="153" y="405"/>
                </a:lnTo>
                <a:lnTo>
                  <a:pt x="153" y="405"/>
                </a:lnTo>
                <a:lnTo>
                  <a:pt x="153" y="405"/>
                </a:lnTo>
                <a:lnTo>
                  <a:pt x="152" y="405"/>
                </a:lnTo>
                <a:lnTo>
                  <a:pt x="152" y="405"/>
                </a:lnTo>
                <a:lnTo>
                  <a:pt x="152" y="405"/>
                </a:lnTo>
                <a:lnTo>
                  <a:pt x="152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6"/>
                </a:lnTo>
                <a:lnTo>
                  <a:pt x="149" y="406"/>
                </a:lnTo>
                <a:lnTo>
                  <a:pt x="149" y="406"/>
                </a:lnTo>
                <a:lnTo>
                  <a:pt x="149" y="406"/>
                </a:lnTo>
                <a:lnTo>
                  <a:pt x="149" y="406"/>
                </a:lnTo>
                <a:lnTo>
                  <a:pt x="148" y="407"/>
                </a:lnTo>
                <a:lnTo>
                  <a:pt x="148" y="408"/>
                </a:lnTo>
                <a:lnTo>
                  <a:pt x="148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7" y="408"/>
                </a:lnTo>
                <a:lnTo>
                  <a:pt x="146" y="408"/>
                </a:lnTo>
                <a:lnTo>
                  <a:pt x="146" y="409"/>
                </a:lnTo>
                <a:lnTo>
                  <a:pt x="145" y="409"/>
                </a:lnTo>
                <a:lnTo>
                  <a:pt x="144" y="410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1"/>
                </a:lnTo>
                <a:lnTo>
                  <a:pt x="143" y="412"/>
                </a:lnTo>
                <a:lnTo>
                  <a:pt x="143" y="412"/>
                </a:lnTo>
                <a:lnTo>
                  <a:pt x="142" y="412"/>
                </a:lnTo>
                <a:lnTo>
                  <a:pt x="142" y="412"/>
                </a:lnTo>
                <a:lnTo>
                  <a:pt x="142" y="412"/>
                </a:lnTo>
                <a:lnTo>
                  <a:pt x="143" y="412"/>
                </a:lnTo>
                <a:lnTo>
                  <a:pt x="143" y="412"/>
                </a:lnTo>
                <a:lnTo>
                  <a:pt x="143" y="412"/>
                </a:lnTo>
                <a:lnTo>
                  <a:pt x="143" y="412"/>
                </a:lnTo>
                <a:lnTo>
                  <a:pt x="144" y="413"/>
                </a:lnTo>
                <a:lnTo>
                  <a:pt x="144" y="413"/>
                </a:lnTo>
                <a:lnTo>
                  <a:pt x="145" y="413"/>
                </a:lnTo>
                <a:lnTo>
                  <a:pt x="146" y="413"/>
                </a:lnTo>
                <a:lnTo>
                  <a:pt x="146" y="413"/>
                </a:lnTo>
                <a:lnTo>
                  <a:pt x="146" y="413"/>
                </a:lnTo>
                <a:lnTo>
                  <a:pt x="146" y="413"/>
                </a:lnTo>
                <a:lnTo>
                  <a:pt x="145" y="414"/>
                </a:lnTo>
                <a:lnTo>
                  <a:pt x="144" y="414"/>
                </a:lnTo>
                <a:lnTo>
                  <a:pt x="143" y="415"/>
                </a:lnTo>
                <a:lnTo>
                  <a:pt x="142" y="415"/>
                </a:lnTo>
                <a:lnTo>
                  <a:pt x="142" y="415"/>
                </a:lnTo>
                <a:lnTo>
                  <a:pt x="142" y="416"/>
                </a:lnTo>
                <a:lnTo>
                  <a:pt x="141" y="416"/>
                </a:lnTo>
                <a:lnTo>
                  <a:pt x="141" y="416"/>
                </a:lnTo>
                <a:lnTo>
                  <a:pt x="140" y="416"/>
                </a:lnTo>
                <a:lnTo>
                  <a:pt x="140" y="417"/>
                </a:lnTo>
                <a:lnTo>
                  <a:pt x="140" y="417"/>
                </a:lnTo>
                <a:lnTo>
                  <a:pt x="140" y="417"/>
                </a:lnTo>
                <a:lnTo>
                  <a:pt x="139" y="417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9" y="417"/>
                </a:lnTo>
                <a:lnTo>
                  <a:pt x="138" y="416"/>
                </a:lnTo>
                <a:lnTo>
                  <a:pt x="137" y="415"/>
                </a:lnTo>
                <a:lnTo>
                  <a:pt x="137" y="415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5" y="412"/>
                </a:lnTo>
                <a:lnTo>
                  <a:pt x="135" y="412"/>
                </a:lnTo>
                <a:lnTo>
                  <a:pt x="136" y="411"/>
                </a:lnTo>
                <a:lnTo>
                  <a:pt x="136" y="409"/>
                </a:lnTo>
                <a:lnTo>
                  <a:pt x="136" y="409"/>
                </a:lnTo>
                <a:lnTo>
                  <a:pt x="137" y="407"/>
                </a:lnTo>
                <a:lnTo>
                  <a:pt x="137" y="407"/>
                </a:lnTo>
                <a:lnTo>
                  <a:pt x="137" y="405"/>
                </a:lnTo>
                <a:lnTo>
                  <a:pt x="137" y="404"/>
                </a:lnTo>
                <a:lnTo>
                  <a:pt x="138" y="403"/>
                </a:lnTo>
                <a:lnTo>
                  <a:pt x="138" y="402"/>
                </a:lnTo>
                <a:lnTo>
                  <a:pt x="138" y="401"/>
                </a:lnTo>
                <a:lnTo>
                  <a:pt x="139" y="400"/>
                </a:lnTo>
                <a:lnTo>
                  <a:pt x="139" y="400"/>
                </a:lnTo>
                <a:lnTo>
                  <a:pt x="139" y="399"/>
                </a:lnTo>
                <a:lnTo>
                  <a:pt x="139" y="399"/>
                </a:lnTo>
                <a:lnTo>
                  <a:pt x="139" y="398"/>
                </a:lnTo>
                <a:lnTo>
                  <a:pt x="139" y="398"/>
                </a:lnTo>
                <a:lnTo>
                  <a:pt x="139" y="397"/>
                </a:lnTo>
                <a:lnTo>
                  <a:pt x="139" y="397"/>
                </a:lnTo>
                <a:lnTo>
                  <a:pt x="139" y="396"/>
                </a:lnTo>
                <a:lnTo>
                  <a:pt x="139" y="396"/>
                </a:lnTo>
                <a:lnTo>
                  <a:pt x="139" y="396"/>
                </a:lnTo>
                <a:lnTo>
                  <a:pt x="139" y="396"/>
                </a:lnTo>
                <a:lnTo>
                  <a:pt x="139" y="395"/>
                </a:lnTo>
                <a:lnTo>
                  <a:pt x="139" y="394"/>
                </a:lnTo>
                <a:lnTo>
                  <a:pt x="139" y="394"/>
                </a:lnTo>
                <a:lnTo>
                  <a:pt x="138" y="393"/>
                </a:lnTo>
                <a:lnTo>
                  <a:pt x="138" y="392"/>
                </a:lnTo>
                <a:lnTo>
                  <a:pt x="138" y="392"/>
                </a:lnTo>
                <a:lnTo>
                  <a:pt x="138" y="392"/>
                </a:lnTo>
                <a:lnTo>
                  <a:pt x="138" y="391"/>
                </a:lnTo>
                <a:lnTo>
                  <a:pt x="139" y="391"/>
                </a:lnTo>
                <a:lnTo>
                  <a:pt x="139" y="391"/>
                </a:lnTo>
                <a:lnTo>
                  <a:pt x="139" y="391"/>
                </a:lnTo>
                <a:lnTo>
                  <a:pt x="139" y="389"/>
                </a:lnTo>
                <a:lnTo>
                  <a:pt x="139" y="389"/>
                </a:lnTo>
                <a:lnTo>
                  <a:pt x="140" y="389"/>
                </a:lnTo>
                <a:lnTo>
                  <a:pt x="140" y="388"/>
                </a:lnTo>
                <a:lnTo>
                  <a:pt x="140" y="388"/>
                </a:lnTo>
                <a:lnTo>
                  <a:pt x="141" y="388"/>
                </a:lnTo>
                <a:lnTo>
                  <a:pt x="141" y="387"/>
                </a:lnTo>
                <a:lnTo>
                  <a:pt x="142" y="387"/>
                </a:lnTo>
                <a:lnTo>
                  <a:pt x="142" y="386"/>
                </a:lnTo>
                <a:lnTo>
                  <a:pt x="142" y="386"/>
                </a:lnTo>
                <a:lnTo>
                  <a:pt x="142" y="386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1" y="385"/>
                </a:lnTo>
                <a:lnTo>
                  <a:pt x="140" y="384"/>
                </a:lnTo>
                <a:lnTo>
                  <a:pt x="140" y="384"/>
                </a:lnTo>
                <a:lnTo>
                  <a:pt x="140" y="382"/>
                </a:lnTo>
                <a:lnTo>
                  <a:pt x="140" y="381"/>
                </a:lnTo>
                <a:lnTo>
                  <a:pt x="140" y="381"/>
                </a:lnTo>
                <a:lnTo>
                  <a:pt x="140" y="380"/>
                </a:lnTo>
                <a:lnTo>
                  <a:pt x="140" y="380"/>
                </a:lnTo>
                <a:lnTo>
                  <a:pt x="139" y="379"/>
                </a:lnTo>
                <a:lnTo>
                  <a:pt x="139" y="379"/>
                </a:lnTo>
                <a:lnTo>
                  <a:pt x="139" y="378"/>
                </a:lnTo>
                <a:lnTo>
                  <a:pt x="139" y="378"/>
                </a:lnTo>
                <a:lnTo>
                  <a:pt x="139" y="378"/>
                </a:lnTo>
                <a:lnTo>
                  <a:pt x="139" y="377"/>
                </a:lnTo>
                <a:lnTo>
                  <a:pt x="139" y="377"/>
                </a:lnTo>
                <a:lnTo>
                  <a:pt x="139" y="377"/>
                </a:lnTo>
                <a:lnTo>
                  <a:pt x="139" y="376"/>
                </a:lnTo>
                <a:lnTo>
                  <a:pt x="139" y="375"/>
                </a:lnTo>
                <a:lnTo>
                  <a:pt x="138" y="375"/>
                </a:lnTo>
                <a:lnTo>
                  <a:pt x="138" y="375"/>
                </a:lnTo>
                <a:lnTo>
                  <a:pt x="138" y="374"/>
                </a:lnTo>
                <a:lnTo>
                  <a:pt x="138" y="374"/>
                </a:lnTo>
                <a:lnTo>
                  <a:pt x="138" y="373"/>
                </a:lnTo>
                <a:lnTo>
                  <a:pt x="137" y="372"/>
                </a:lnTo>
                <a:lnTo>
                  <a:pt x="137" y="372"/>
                </a:lnTo>
                <a:lnTo>
                  <a:pt x="137" y="372"/>
                </a:lnTo>
                <a:lnTo>
                  <a:pt x="137" y="371"/>
                </a:lnTo>
                <a:lnTo>
                  <a:pt x="137" y="371"/>
                </a:lnTo>
                <a:lnTo>
                  <a:pt x="137" y="371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70"/>
                </a:lnTo>
                <a:lnTo>
                  <a:pt x="137" y="369"/>
                </a:lnTo>
                <a:lnTo>
                  <a:pt x="137" y="368"/>
                </a:lnTo>
                <a:lnTo>
                  <a:pt x="136" y="368"/>
                </a:lnTo>
                <a:lnTo>
                  <a:pt x="136" y="367"/>
                </a:lnTo>
                <a:lnTo>
                  <a:pt x="136" y="365"/>
                </a:lnTo>
                <a:lnTo>
                  <a:pt x="136" y="365"/>
                </a:lnTo>
                <a:lnTo>
                  <a:pt x="136" y="364"/>
                </a:lnTo>
                <a:lnTo>
                  <a:pt x="135" y="362"/>
                </a:lnTo>
                <a:lnTo>
                  <a:pt x="135" y="361"/>
                </a:lnTo>
                <a:lnTo>
                  <a:pt x="135" y="361"/>
                </a:lnTo>
                <a:lnTo>
                  <a:pt x="135" y="360"/>
                </a:lnTo>
                <a:lnTo>
                  <a:pt x="135" y="360"/>
                </a:lnTo>
                <a:lnTo>
                  <a:pt x="135" y="360"/>
                </a:lnTo>
                <a:lnTo>
                  <a:pt x="134" y="359"/>
                </a:lnTo>
                <a:lnTo>
                  <a:pt x="134" y="359"/>
                </a:lnTo>
                <a:lnTo>
                  <a:pt x="134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7"/>
                </a:lnTo>
                <a:lnTo>
                  <a:pt x="133" y="357"/>
                </a:lnTo>
                <a:lnTo>
                  <a:pt x="133" y="356"/>
                </a:lnTo>
                <a:lnTo>
                  <a:pt x="133" y="356"/>
                </a:lnTo>
                <a:lnTo>
                  <a:pt x="133" y="355"/>
                </a:lnTo>
                <a:lnTo>
                  <a:pt x="133" y="355"/>
                </a:lnTo>
                <a:lnTo>
                  <a:pt x="133" y="355"/>
                </a:lnTo>
                <a:lnTo>
                  <a:pt x="133" y="354"/>
                </a:lnTo>
                <a:lnTo>
                  <a:pt x="133" y="354"/>
                </a:lnTo>
                <a:lnTo>
                  <a:pt x="133" y="354"/>
                </a:lnTo>
                <a:lnTo>
                  <a:pt x="133" y="353"/>
                </a:lnTo>
                <a:lnTo>
                  <a:pt x="132" y="353"/>
                </a:lnTo>
                <a:lnTo>
                  <a:pt x="132" y="352"/>
                </a:lnTo>
                <a:lnTo>
                  <a:pt x="132" y="351"/>
                </a:lnTo>
                <a:lnTo>
                  <a:pt x="132" y="351"/>
                </a:lnTo>
                <a:lnTo>
                  <a:pt x="132" y="351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50"/>
                </a:lnTo>
                <a:lnTo>
                  <a:pt x="132" y="349"/>
                </a:lnTo>
                <a:lnTo>
                  <a:pt x="132" y="348"/>
                </a:lnTo>
                <a:lnTo>
                  <a:pt x="131" y="348"/>
                </a:lnTo>
                <a:lnTo>
                  <a:pt x="131" y="347"/>
                </a:lnTo>
                <a:lnTo>
                  <a:pt x="131" y="347"/>
                </a:lnTo>
                <a:lnTo>
                  <a:pt x="130" y="345"/>
                </a:lnTo>
                <a:lnTo>
                  <a:pt x="130" y="345"/>
                </a:lnTo>
                <a:lnTo>
                  <a:pt x="130" y="344"/>
                </a:lnTo>
                <a:lnTo>
                  <a:pt x="130" y="343"/>
                </a:lnTo>
                <a:lnTo>
                  <a:pt x="130" y="343"/>
                </a:lnTo>
                <a:lnTo>
                  <a:pt x="130" y="342"/>
                </a:lnTo>
                <a:lnTo>
                  <a:pt x="129" y="341"/>
                </a:lnTo>
                <a:lnTo>
                  <a:pt x="129" y="341"/>
                </a:lnTo>
                <a:lnTo>
                  <a:pt x="129" y="341"/>
                </a:lnTo>
                <a:lnTo>
                  <a:pt x="129" y="341"/>
                </a:lnTo>
                <a:lnTo>
                  <a:pt x="129" y="340"/>
                </a:lnTo>
                <a:lnTo>
                  <a:pt x="128" y="339"/>
                </a:lnTo>
                <a:lnTo>
                  <a:pt x="128" y="339"/>
                </a:lnTo>
                <a:lnTo>
                  <a:pt x="128" y="339"/>
                </a:lnTo>
                <a:lnTo>
                  <a:pt x="127" y="338"/>
                </a:lnTo>
                <a:lnTo>
                  <a:pt x="127" y="337"/>
                </a:lnTo>
                <a:lnTo>
                  <a:pt x="127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5"/>
                </a:lnTo>
                <a:lnTo>
                  <a:pt x="126" y="335"/>
                </a:lnTo>
                <a:lnTo>
                  <a:pt x="126" y="334"/>
                </a:lnTo>
                <a:lnTo>
                  <a:pt x="126" y="334"/>
                </a:lnTo>
                <a:lnTo>
                  <a:pt x="126" y="334"/>
                </a:lnTo>
                <a:lnTo>
                  <a:pt x="127" y="334"/>
                </a:lnTo>
                <a:lnTo>
                  <a:pt x="128" y="333"/>
                </a:lnTo>
                <a:lnTo>
                  <a:pt x="129" y="333"/>
                </a:lnTo>
                <a:lnTo>
                  <a:pt x="129" y="333"/>
                </a:lnTo>
                <a:lnTo>
                  <a:pt x="129" y="333"/>
                </a:lnTo>
                <a:lnTo>
                  <a:pt x="130" y="333"/>
                </a:lnTo>
                <a:lnTo>
                  <a:pt x="130" y="332"/>
                </a:lnTo>
                <a:lnTo>
                  <a:pt x="131" y="331"/>
                </a:lnTo>
                <a:lnTo>
                  <a:pt x="132" y="331"/>
                </a:lnTo>
                <a:lnTo>
                  <a:pt x="133" y="330"/>
                </a:lnTo>
                <a:lnTo>
                  <a:pt x="133" y="330"/>
                </a:lnTo>
                <a:lnTo>
                  <a:pt x="135" y="330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3" y="326"/>
                </a:lnTo>
                <a:lnTo>
                  <a:pt x="133" y="325"/>
                </a:lnTo>
                <a:lnTo>
                  <a:pt x="133" y="325"/>
                </a:lnTo>
                <a:lnTo>
                  <a:pt x="132" y="324"/>
                </a:lnTo>
                <a:lnTo>
                  <a:pt x="132" y="323"/>
                </a:lnTo>
                <a:lnTo>
                  <a:pt x="132" y="323"/>
                </a:lnTo>
                <a:lnTo>
                  <a:pt x="130" y="321"/>
                </a:lnTo>
                <a:lnTo>
                  <a:pt x="130" y="320"/>
                </a:lnTo>
                <a:lnTo>
                  <a:pt x="130" y="320"/>
                </a:lnTo>
                <a:lnTo>
                  <a:pt x="129" y="319"/>
                </a:lnTo>
                <a:lnTo>
                  <a:pt x="129" y="318"/>
                </a:lnTo>
                <a:lnTo>
                  <a:pt x="127" y="316"/>
                </a:lnTo>
                <a:lnTo>
                  <a:pt x="127" y="314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7" y="312"/>
                </a:lnTo>
                <a:lnTo>
                  <a:pt x="127" y="311"/>
                </a:lnTo>
                <a:lnTo>
                  <a:pt x="127" y="311"/>
                </a:lnTo>
                <a:lnTo>
                  <a:pt x="127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8" y="310"/>
                </a:lnTo>
                <a:lnTo>
                  <a:pt x="127" y="310"/>
                </a:lnTo>
                <a:lnTo>
                  <a:pt x="127" y="310"/>
                </a:lnTo>
                <a:lnTo>
                  <a:pt x="128" y="310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8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9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8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6"/>
                </a:lnTo>
                <a:lnTo>
                  <a:pt x="127" y="305"/>
                </a:lnTo>
                <a:lnTo>
                  <a:pt x="127" y="305"/>
                </a:lnTo>
                <a:lnTo>
                  <a:pt x="127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6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6" y="305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4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2"/>
                </a:lnTo>
                <a:lnTo>
                  <a:pt x="126" y="301"/>
                </a:lnTo>
                <a:lnTo>
                  <a:pt x="126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4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0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1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2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9"/>
                </a:lnTo>
                <a:lnTo>
                  <a:pt x="123" y="299"/>
                </a:lnTo>
                <a:lnTo>
                  <a:pt x="123" y="299"/>
                </a:lnTo>
                <a:lnTo>
                  <a:pt x="123" y="299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8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7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6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5"/>
                </a:lnTo>
                <a:lnTo>
                  <a:pt x="122" y="296"/>
                </a:lnTo>
                <a:lnTo>
                  <a:pt x="122" y="297"/>
                </a:lnTo>
                <a:lnTo>
                  <a:pt x="121" y="297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19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6" y="300"/>
                </a:lnTo>
                <a:lnTo>
                  <a:pt x="114" y="300"/>
                </a:lnTo>
                <a:lnTo>
                  <a:pt x="113" y="301"/>
                </a:lnTo>
                <a:lnTo>
                  <a:pt x="110" y="301"/>
                </a:lnTo>
                <a:lnTo>
                  <a:pt x="109" y="301"/>
                </a:lnTo>
                <a:lnTo>
                  <a:pt x="108" y="301"/>
                </a:lnTo>
                <a:lnTo>
                  <a:pt x="105" y="302"/>
                </a:lnTo>
                <a:lnTo>
                  <a:pt x="105" y="302"/>
                </a:lnTo>
                <a:lnTo>
                  <a:pt x="104" y="301"/>
                </a:lnTo>
                <a:lnTo>
                  <a:pt x="103" y="300"/>
                </a:lnTo>
                <a:lnTo>
                  <a:pt x="103" y="299"/>
                </a:lnTo>
                <a:lnTo>
                  <a:pt x="103" y="299"/>
                </a:lnTo>
                <a:lnTo>
                  <a:pt x="102" y="298"/>
                </a:lnTo>
                <a:lnTo>
                  <a:pt x="100" y="296"/>
                </a:lnTo>
                <a:lnTo>
                  <a:pt x="100" y="295"/>
                </a:lnTo>
                <a:lnTo>
                  <a:pt x="100" y="293"/>
                </a:lnTo>
                <a:lnTo>
                  <a:pt x="100" y="292"/>
                </a:lnTo>
                <a:lnTo>
                  <a:pt x="100" y="291"/>
                </a:lnTo>
                <a:lnTo>
                  <a:pt x="100" y="291"/>
                </a:lnTo>
                <a:lnTo>
                  <a:pt x="100" y="290"/>
                </a:lnTo>
                <a:lnTo>
                  <a:pt x="99" y="289"/>
                </a:lnTo>
                <a:lnTo>
                  <a:pt x="99" y="288"/>
                </a:lnTo>
                <a:lnTo>
                  <a:pt x="99" y="287"/>
                </a:lnTo>
                <a:lnTo>
                  <a:pt x="99" y="287"/>
                </a:lnTo>
                <a:lnTo>
                  <a:pt x="99" y="287"/>
                </a:lnTo>
                <a:lnTo>
                  <a:pt x="99" y="286"/>
                </a:lnTo>
                <a:lnTo>
                  <a:pt x="99" y="285"/>
                </a:lnTo>
                <a:lnTo>
                  <a:pt x="99" y="285"/>
                </a:lnTo>
                <a:lnTo>
                  <a:pt x="99" y="285"/>
                </a:lnTo>
                <a:lnTo>
                  <a:pt x="99" y="283"/>
                </a:lnTo>
                <a:lnTo>
                  <a:pt x="99" y="282"/>
                </a:lnTo>
                <a:lnTo>
                  <a:pt x="99" y="281"/>
                </a:lnTo>
                <a:lnTo>
                  <a:pt x="99" y="280"/>
                </a:lnTo>
                <a:lnTo>
                  <a:pt x="99" y="279"/>
                </a:lnTo>
                <a:lnTo>
                  <a:pt x="99" y="279"/>
                </a:lnTo>
                <a:lnTo>
                  <a:pt x="98" y="279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8" y="278"/>
                </a:lnTo>
                <a:lnTo>
                  <a:pt x="96" y="279"/>
                </a:lnTo>
                <a:lnTo>
                  <a:pt x="96" y="279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4" y="279"/>
                </a:lnTo>
                <a:lnTo>
                  <a:pt x="93" y="280"/>
                </a:lnTo>
                <a:lnTo>
                  <a:pt x="92" y="280"/>
                </a:lnTo>
                <a:lnTo>
                  <a:pt x="91" y="280"/>
                </a:lnTo>
                <a:lnTo>
                  <a:pt x="89" y="280"/>
                </a:lnTo>
                <a:lnTo>
                  <a:pt x="87" y="280"/>
                </a:lnTo>
                <a:lnTo>
                  <a:pt x="86" y="280"/>
                </a:lnTo>
                <a:lnTo>
                  <a:pt x="84" y="281"/>
                </a:lnTo>
                <a:lnTo>
                  <a:pt x="81" y="281"/>
                </a:lnTo>
                <a:lnTo>
                  <a:pt x="81" y="281"/>
                </a:lnTo>
                <a:lnTo>
                  <a:pt x="80" y="281"/>
                </a:lnTo>
                <a:lnTo>
                  <a:pt x="80" y="281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79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8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80" y="277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6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5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4"/>
                </a:lnTo>
                <a:lnTo>
                  <a:pt x="79" y="273"/>
                </a:lnTo>
                <a:lnTo>
                  <a:pt x="79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0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0" y="273"/>
                </a:lnTo>
                <a:lnTo>
                  <a:pt x="80" y="273"/>
                </a:lnTo>
                <a:lnTo>
                  <a:pt x="81" y="272"/>
                </a:lnTo>
                <a:lnTo>
                  <a:pt x="81" y="272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3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1" y="272"/>
                </a:lnTo>
                <a:lnTo>
                  <a:pt x="80" y="272"/>
                </a:lnTo>
                <a:lnTo>
                  <a:pt x="80" y="272"/>
                </a:lnTo>
                <a:lnTo>
                  <a:pt x="80" y="271"/>
                </a:lnTo>
                <a:lnTo>
                  <a:pt x="80" y="271"/>
                </a:lnTo>
                <a:lnTo>
                  <a:pt x="80" y="271"/>
                </a:lnTo>
                <a:lnTo>
                  <a:pt x="80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1"/>
                </a:lnTo>
                <a:lnTo>
                  <a:pt x="79" y="270"/>
                </a:lnTo>
                <a:lnTo>
                  <a:pt x="79" y="270"/>
                </a:lnTo>
                <a:lnTo>
                  <a:pt x="79" y="270"/>
                </a:lnTo>
                <a:lnTo>
                  <a:pt x="79" y="270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80" y="269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80" y="268"/>
                </a:lnTo>
                <a:lnTo>
                  <a:pt x="80" y="268"/>
                </a:lnTo>
                <a:lnTo>
                  <a:pt x="80" y="267"/>
                </a:lnTo>
                <a:lnTo>
                  <a:pt x="80" y="267"/>
                </a:lnTo>
                <a:lnTo>
                  <a:pt x="80" y="267"/>
                </a:lnTo>
                <a:lnTo>
                  <a:pt x="80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7"/>
                </a:lnTo>
                <a:lnTo>
                  <a:pt x="79" y="266"/>
                </a:lnTo>
                <a:lnTo>
                  <a:pt x="79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5"/>
                </a:lnTo>
                <a:lnTo>
                  <a:pt x="78" y="265"/>
                </a:lnTo>
                <a:lnTo>
                  <a:pt x="78" y="265"/>
                </a:lnTo>
                <a:lnTo>
                  <a:pt x="78" y="265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8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3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79" y="262"/>
                </a:lnTo>
                <a:lnTo>
                  <a:pt x="80" y="262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1"/>
                </a:lnTo>
                <a:lnTo>
                  <a:pt x="80" y="260"/>
                </a:lnTo>
                <a:lnTo>
                  <a:pt x="80" y="260"/>
                </a:lnTo>
                <a:lnTo>
                  <a:pt x="80" y="260"/>
                </a:lnTo>
                <a:lnTo>
                  <a:pt x="79" y="259"/>
                </a:lnTo>
                <a:lnTo>
                  <a:pt x="79" y="259"/>
                </a:lnTo>
                <a:lnTo>
                  <a:pt x="79" y="259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6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5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9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8" y="253"/>
                </a:lnTo>
                <a:lnTo>
                  <a:pt x="78" y="253"/>
                </a:lnTo>
                <a:lnTo>
                  <a:pt x="78" y="253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2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6"/>
                </a:lnTo>
                <a:lnTo>
                  <a:pt x="77" y="245"/>
                </a:lnTo>
                <a:lnTo>
                  <a:pt x="77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5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6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4"/>
                </a:lnTo>
                <a:lnTo>
                  <a:pt x="75" y="243"/>
                </a:lnTo>
                <a:lnTo>
                  <a:pt x="76" y="243"/>
                </a:lnTo>
                <a:lnTo>
                  <a:pt x="76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5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6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2"/>
                </a:lnTo>
                <a:lnTo>
                  <a:pt x="77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6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1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9"/>
                </a:lnTo>
                <a:lnTo>
                  <a:pt x="75" y="238"/>
                </a:lnTo>
                <a:lnTo>
                  <a:pt x="75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7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4" y="238"/>
                </a:lnTo>
                <a:lnTo>
                  <a:pt x="73" y="238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7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6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3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5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3" y="234"/>
                </a:lnTo>
                <a:lnTo>
                  <a:pt x="73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4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3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2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30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9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4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8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7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6"/>
                </a:lnTo>
                <a:lnTo>
                  <a:pt x="73" y="225"/>
                </a:lnTo>
                <a:lnTo>
                  <a:pt x="73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5"/>
                </a:lnTo>
                <a:lnTo>
                  <a:pt x="73" y="224"/>
                </a:lnTo>
                <a:lnTo>
                  <a:pt x="73" y="224"/>
                </a:lnTo>
                <a:lnTo>
                  <a:pt x="72" y="225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3" y="224"/>
                </a:lnTo>
                <a:lnTo>
                  <a:pt x="73" y="224"/>
                </a:lnTo>
                <a:lnTo>
                  <a:pt x="73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4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3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1" y="222"/>
                </a:lnTo>
                <a:lnTo>
                  <a:pt x="70" y="222"/>
                </a:lnTo>
                <a:lnTo>
                  <a:pt x="70" y="222"/>
                </a:lnTo>
                <a:lnTo>
                  <a:pt x="70" y="222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70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7"/>
                </a:lnTo>
                <a:lnTo>
                  <a:pt x="71" y="216"/>
                </a:lnTo>
                <a:lnTo>
                  <a:pt x="70" y="216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9" y="214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8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7" y="212"/>
                </a:lnTo>
                <a:lnTo>
                  <a:pt x="67" y="212"/>
                </a:lnTo>
                <a:lnTo>
                  <a:pt x="66" y="212"/>
                </a:lnTo>
                <a:lnTo>
                  <a:pt x="66" y="212"/>
                </a:lnTo>
                <a:lnTo>
                  <a:pt x="66" y="212"/>
                </a:lnTo>
                <a:lnTo>
                  <a:pt x="65" y="212"/>
                </a:lnTo>
                <a:lnTo>
                  <a:pt x="65" y="212"/>
                </a:lnTo>
                <a:lnTo>
                  <a:pt x="65" y="212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5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9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4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8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7"/>
                </a:lnTo>
                <a:lnTo>
                  <a:pt x="63" y="205"/>
                </a:lnTo>
                <a:lnTo>
                  <a:pt x="62" y="205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0" y="204"/>
                </a:lnTo>
                <a:lnTo>
                  <a:pt x="60" y="205"/>
                </a:lnTo>
                <a:lnTo>
                  <a:pt x="56" y="206"/>
                </a:lnTo>
                <a:lnTo>
                  <a:pt x="56" y="206"/>
                </a:lnTo>
                <a:lnTo>
                  <a:pt x="55" y="207"/>
                </a:lnTo>
                <a:lnTo>
                  <a:pt x="54" y="207"/>
                </a:lnTo>
                <a:lnTo>
                  <a:pt x="52" y="208"/>
                </a:lnTo>
                <a:lnTo>
                  <a:pt x="52" y="208"/>
                </a:lnTo>
                <a:lnTo>
                  <a:pt x="52" y="208"/>
                </a:lnTo>
                <a:lnTo>
                  <a:pt x="52" y="208"/>
                </a:lnTo>
                <a:lnTo>
                  <a:pt x="51" y="208"/>
                </a:lnTo>
                <a:lnTo>
                  <a:pt x="50" y="207"/>
                </a:lnTo>
                <a:lnTo>
                  <a:pt x="49" y="207"/>
                </a:lnTo>
                <a:lnTo>
                  <a:pt x="49" y="207"/>
                </a:lnTo>
                <a:lnTo>
                  <a:pt x="48" y="207"/>
                </a:lnTo>
                <a:lnTo>
                  <a:pt x="48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6" y="207"/>
                </a:lnTo>
                <a:lnTo>
                  <a:pt x="46" y="207"/>
                </a:lnTo>
                <a:lnTo>
                  <a:pt x="45" y="207"/>
                </a:lnTo>
                <a:lnTo>
                  <a:pt x="44" y="207"/>
                </a:lnTo>
                <a:lnTo>
                  <a:pt x="44" y="205"/>
                </a:lnTo>
                <a:lnTo>
                  <a:pt x="44" y="204"/>
                </a:lnTo>
                <a:lnTo>
                  <a:pt x="44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202"/>
                </a:lnTo>
                <a:lnTo>
                  <a:pt x="44" y="202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4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0"/>
                </a:lnTo>
                <a:lnTo>
                  <a:pt x="40" y="201"/>
                </a:lnTo>
                <a:lnTo>
                  <a:pt x="38" y="201"/>
                </a:lnTo>
                <a:lnTo>
                  <a:pt x="37" y="202"/>
                </a:lnTo>
                <a:lnTo>
                  <a:pt x="36" y="202"/>
                </a:lnTo>
                <a:lnTo>
                  <a:pt x="35" y="203"/>
                </a:lnTo>
                <a:lnTo>
                  <a:pt x="35" y="203"/>
                </a:lnTo>
                <a:lnTo>
                  <a:pt x="33" y="205"/>
                </a:lnTo>
                <a:lnTo>
                  <a:pt x="33" y="206"/>
                </a:lnTo>
                <a:lnTo>
                  <a:pt x="31" y="208"/>
                </a:lnTo>
                <a:lnTo>
                  <a:pt x="31" y="208"/>
                </a:lnTo>
                <a:lnTo>
                  <a:pt x="30" y="210"/>
                </a:lnTo>
                <a:lnTo>
                  <a:pt x="30" y="209"/>
                </a:lnTo>
                <a:lnTo>
                  <a:pt x="29" y="209"/>
                </a:lnTo>
                <a:lnTo>
                  <a:pt x="29" y="210"/>
                </a:lnTo>
                <a:lnTo>
                  <a:pt x="29" y="209"/>
                </a:lnTo>
                <a:lnTo>
                  <a:pt x="29" y="209"/>
                </a:lnTo>
                <a:lnTo>
                  <a:pt x="29" y="208"/>
                </a:lnTo>
                <a:lnTo>
                  <a:pt x="28" y="207"/>
                </a:lnTo>
                <a:lnTo>
                  <a:pt x="28" y="205"/>
                </a:lnTo>
                <a:lnTo>
                  <a:pt x="28" y="205"/>
                </a:lnTo>
                <a:lnTo>
                  <a:pt x="28" y="204"/>
                </a:lnTo>
                <a:lnTo>
                  <a:pt x="27" y="203"/>
                </a:lnTo>
                <a:lnTo>
                  <a:pt x="27" y="201"/>
                </a:lnTo>
                <a:lnTo>
                  <a:pt x="27" y="200"/>
                </a:lnTo>
                <a:lnTo>
                  <a:pt x="27" y="199"/>
                </a:lnTo>
                <a:lnTo>
                  <a:pt x="26" y="197"/>
                </a:lnTo>
                <a:lnTo>
                  <a:pt x="26" y="197"/>
                </a:lnTo>
                <a:lnTo>
                  <a:pt x="26" y="194"/>
                </a:lnTo>
                <a:lnTo>
                  <a:pt x="25" y="193"/>
                </a:lnTo>
                <a:lnTo>
                  <a:pt x="25" y="192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3" y="190"/>
                </a:lnTo>
                <a:lnTo>
                  <a:pt x="22" y="190"/>
                </a:lnTo>
                <a:lnTo>
                  <a:pt x="21" y="190"/>
                </a:lnTo>
                <a:lnTo>
                  <a:pt x="20" y="190"/>
                </a:lnTo>
                <a:lnTo>
                  <a:pt x="20" y="190"/>
                </a:lnTo>
                <a:lnTo>
                  <a:pt x="20" y="190"/>
                </a:lnTo>
                <a:lnTo>
                  <a:pt x="19" y="190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1"/>
                </a:lnTo>
                <a:lnTo>
                  <a:pt x="18" y="191"/>
                </a:lnTo>
                <a:lnTo>
                  <a:pt x="18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7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5" y="191"/>
                </a:lnTo>
                <a:lnTo>
                  <a:pt x="15" y="190"/>
                </a:lnTo>
                <a:lnTo>
                  <a:pt x="15" y="190"/>
                </a:lnTo>
                <a:lnTo>
                  <a:pt x="14" y="190"/>
                </a:lnTo>
                <a:lnTo>
                  <a:pt x="13" y="190"/>
                </a:lnTo>
                <a:lnTo>
                  <a:pt x="13" y="190"/>
                </a:lnTo>
                <a:lnTo>
                  <a:pt x="12" y="190"/>
                </a:lnTo>
                <a:lnTo>
                  <a:pt x="12" y="190"/>
                </a:lnTo>
                <a:lnTo>
                  <a:pt x="11" y="190"/>
                </a:lnTo>
                <a:lnTo>
                  <a:pt x="11" y="191"/>
                </a:lnTo>
                <a:lnTo>
                  <a:pt x="11" y="191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1" y="193"/>
                </a:lnTo>
                <a:lnTo>
                  <a:pt x="10" y="193"/>
                </a:lnTo>
                <a:lnTo>
                  <a:pt x="10" y="193"/>
                </a:lnTo>
                <a:lnTo>
                  <a:pt x="10" y="193"/>
                </a:lnTo>
                <a:lnTo>
                  <a:pt x="10" y="192"/>
                </a:lnTo>
                <a:lnTo>
                  <a:pt x="10" y="191"/>
                </a:lnTo>
                <a:lnTo>
                  <a:pt x="9" y="191"/>
                </a:lnTo>
                <a:lnTo>
                  <a:pt x="9" y="191"/>
                </a:lnTo>
                <a:lnTo>
                  <a:pt x="9" y="190"/>
                </a:lnTo>
                <a:lnTo>
                  <a:pt x="9" y="189"/>
                </a:lnTo>
                <a:lnTo>
                  <a:pt x="9" y="188"/>
                </a:lnTo>
                <a:lnTo>
                  <a:pt x="9" y="187"/>
                </a:lnTo>
                <a:lnTo>
                  <a:pt x="9" y="187"/>
                </a:lnTo>
                <a:lnTo>
                  <a:pt x="9" y="187"/>
                </a:lnTo>
                <a:lnTo>
                  <a:pt x="9" y="187"/>
                </a:lnTo>
                <a:lnTo>
                  <a:pt x="9" y="186"/>
                </a:lnTo>
                <a:lnTo>
                  <a:pt x="8" y="186"/>
                </a:lnTo>
                <a:lnTo>
                  <a:pt x="8" y="184"/>
                </a:lnTo>
                <a:lnTo>
                  <a:pt x="8" y="184"/>
                </a:lnTo>
                <a:lnTo>
                  <a:pt x="8" y="184"/>
                </a:lnTo>
                <a:lnTo>
                  <a:pt x="8" y="184"/>
                </a:lnTo>
                <a:lnTo>
                  <a:pt x="7" y="183"/>
                </a:lnTo>
                <a:lnTo>
                  <a:pt x="7" y="182"/>
                </a:lnTo>
                <a:lnTo>
                  <a:pt x="7" y="180"/>
                </a:lnTo>
                <a:lnTo>
                  <a:pt x="6" y="177"/>
                </a:lnTo>
                <a:lnTo>
                  <a:pt x="6" y="175"/>
                </a:lnTo>
                <a:lnTo>
                  <a:pt x="6" y="175"/>
                </a:lnTo>
                <a:lnTo>
                  <a:pt x="5" y="172"/>
                </a:lnTo>
                <a:lnTo>
                  <a:pt x="5" y="172"/>
                </a:lnTo>
                <a:lnTo>
                  <a:pt x="5" y="171"/>
                </a:lnTo>
                <a:lnTo>
                  <a:pt x="5" y="170"/>
                </a:lnTo>
                <a:lnTo>
                  <a:pt x="5" y="169"/>
                </a:lnTo>
                <a:lnTo>
                  <a:pt x="4" y="168"/>
                </a:lnTo>
                <a:lnTo>
                  <a:pt x="4" y="167"/>
                </a:lnTo>
                <a:lnTo>
                  <a:pt x="4" y="166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5" y="160"/>
                </a:lnTo>
                <a:lnTo>
                  <a:pt x="7" y="160"/>
                </a:lnTo>
                <a:lnTo>
                  <a:pt x="9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1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2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3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6" y="152"/>
                </a:lnTo>
                <a:lnTo>
                  <a:pt x="16" y="151"/>
                </a:ln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6"/>
                </a:lnTo>
                <a:lnTo>
                  <a:pt x="14" y="146"/>
                </a:lnTo>
                <a:lnTo>
                  <a:pt x="14" y="146"/>
                </a:lnTo>
                <a:lnTo>
                  <a:pt x="14" y="146"/>
                </a:lnTo>
                <a:lnTo>
                  <a:pt x="13" y="145"/>
                </a:lnTo>
                <a:lnTo>
                  <a:pt x="13" y="143"/>
                </a:lnTo>
                <a:lnTo>
                  <a:pt x="13" y="143"/>
                </a:lnTo>
                <a:lnTo>
                  <a:pt x="13" y="143"/>
                </a:lnTo>
                <a:lnTo>
                  <a:pt x="11" y="141"/>
                </a:lnTo>
                <a:lnTo>
                  <a:pt x="10" y="140"/>
                </a:lnTo>
                <a:lnTo>
                  <a:pt x="9" y="138"/>
                </a:lnTo>
                <a:lnTo>
                  <a:pt x="9" y="138"/>
                </a:lnTo>
                <a:lnTo>
                  <a:pt x="9" y="138"/>
                </a:lnTo>
                <a:lnTo>
                  <a:pt x="8" y="138"/>
                </a:lnTo>
                <a:lnTo>
                  <a:pt x="8" y="138"/>
                </a:lnTo>
                <a:lnTo>
                  <a:pt x="7" y="138"/>
                </a:lnTo>
                <a:lnTo>
                  <a:pt x="7" y="138"/>
                </a:lnTo>
                <a:lnTo>
                  <a:pt x="7" y="138"/>
                </a:lnTo>
                <a:lnTo>
                  <a:pt x="6" y="137"/>
                </a:lnTo>
                <a:lnTo>
                  <a:pt x="6" y="136"/>
                </a:lnTo>
                <a:lnTo>
                  <a:pt x="5" y="136"/>
                </a:lnTo>
                <a:lnTo>
                  <a:pt x="4" y="135"/>
                </a:lnTo>
                <a:lnTo>
                  <a:pt x="4" y="135"/>
                </a:lnTo>
                <a:lnTo>
                  <a:pt x="4" y="135"/>
                </a:lnTo>
                <a:lnTo>
                  <a:pt x="4" y="133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3" y="127"/>
                </a:lnTo>
                <a:lnTo>
                  <a:pt x="3" y="124"/>
                </a:lnTo>
                <a:lnTo>
                  <a:pt x="2" y="121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1" y="115"/>
                </a:lnTo>
                <a:lnTo>
                  <a:pt x="1" y="115"/>
                </a:lnTo>
                <a:lnTo>
                  <a:pt x="0" y="111"/>
                </a:lnTo>
                <a:lnTo>
                  <a:pt x="0" y="108"/>
                </a:lnTo>
                <a:lnTo>
                  <a:pt x="0" y="108"/>
                </a:lnTo>
                <a:lnTo>
                  <a:pt x="2" y="106"/>
                </a:lnTo>
                <a:lnTo>
                  <a:pt x="2" y="106"/>
                </a:lnTo>
                <a:lnTo>
                  <a:pt x="4" y="102"/>
                </a:lnTo>
                <a:lnTo>
                  <a:pt x="5" y="101"/>
                </a:lnTo>
                <a:lnTo>
                  <a:pt x="6" y="101"/>
                </a:lnTo>
                <a:lnTo>
                  <a:pt x="7" y="99"/>
                </a:lnTo>
                <a:lnTo>
                  <a:pt x="7" y="96"/>
                </a:lnTo>
                <a:lnTo>
                  <a:pt x="9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8"/>
                </a:lnTo>
                <a:lnTo>
                  <a:pt x="10" y="99"/>
                </a:lnTo>
                <a:lnTo>
                  <a:pt x="10" y="99"/>
                </a:lnTo>
                <a:lnTo>
                  <a:pt x="10" y="100"/>
                </a:lnTo>
                <a:lnTo>
                  <a:pt x="11" y="100"/>
                </a:lnTo>
                <a:lnTo>
                  <a:pt x="13" y="101"/>
                </a:lnTo>
                <a:lnTo>
                  <a:pt x="14" y="101"/>
                </a:lnTo>
                <a:lnTo>
                  <a:pt x="15" y="101"/>
                </a:lnTo>
                <a:lnTo>
                  <a:pt x="16" y="101"/>
                </a:lnTo>
                <a:lnTo>
                  <a:pt x="16" y="101"/>
                </a:lnTo>
                <a:lnTo>
                  <a:pt x="17" y="101"/>
                </a:lnTo>
                <a:lnTo>
                  <a:pt x="18" y="101"/>
                </a:lnTo>
                <a:lnTo>
                  <a:pt x="18" y="99"/>
                </a:ln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lnTo>
                  <a:pt x="19" y="94"/>
                </a:lnTo>
                <a:lnTo>
                  <a:pt x="19" y="94"/>
                </a:lnTo>
                <a:lnTo>
                  <a:pt x="19" y="91"/>
                </a:lnTo>
                <a:lnTo>
                  <a:pt x="19" y="90"/>
                </a:lnTo>
                <a:lnTo>
                  <a:pt x="19" y="89"/>
                </a:lnTo>
                <a:lnTo>
                  <a:pt x="20" y="88"/>
                </a:lnTo>
                <a:lnTo>
                  <a:pt x="20" y="88"/>
                </a:lnTo>
                <a:lnTo>
                  <a:pt x="20" y="87"/>
                </a:lnTo>
                <a:lnTo>
                  <a:pt x="20" y="85"/>
                </a:lnTo>
                <a:lnTo>
                  <a:pt x="20" y="84"/>
                </a:lnTo>
                <a:lnTo>
                  <a:pt x="20" y="84"/>
                </a:lnTo>
                <a:lnTo>
                  <a:pt x="20" y="82"/>
                </a:lnTo>
                <a:lnTo>
                  <a:pt x="20" y="81"/>
                </a:lnTo>
                <a:lnTo>
                  <a:pt x="20" y="78"/>
                </a:lnTo>
                <a:lnTo>
                  <a:pt x="20" y="78"/>
                </a:lnTo>
                <a:lnTo>
                  <a:pt x="18" y="78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6"/>
                </a:lnTo>
                <a:lnTo>
                  <a:pt x="19" y="75"/>
                </a:lnTo>
                <a:lnTo>
                  <a:pt x="19" y="75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2"/>
                </a:lnTo>
                <a:lnTo>
                  <a:pt x="20" y="71"/>
                </a:lnTo>
                <a:lnTo>
                  <a:pt x="20" y="71"/>
                </a:lnTo>
                <a:lnTo>
                  <a:pt x="21" y="71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1" y="67"/>
                </a:lnTo>
                <a:lnTo>
                  <a:pt x="21" y="66"/>
                </a:lnTo>
                <a:lnTo>
                  <a:pt x="21" y="65"/>
                </a:lnTo>
                <a:lnTo>
                  <a:pt x="21" y="65"/>
                </a:lnTo>
                <a:lnTo>
                  <a:pt x="21" y="65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3"/>
                </a:lnTo>
                <a:lnTo>
                  <a:pt x="21" y="63"/>
                </a:lnTo>
                <a:lnTo>
                  <a:pt x="21" y="63"/>
                </a:lnTo>
                <a:lnTo>
                  <a:pt x="22" y="63"/>
                </a:lnTo>
                <a:lnTo>
                  <a:pt x="22" y="62"/>
                </a:lnTo>
                <a:lnTo>
                  <a:pt x="22" y="61"/>
                </a:lnTo>
                <a:lnTo>
                  <a:pt x="22" y="60"/>
                </a:lnTo>
                <a:lnTo>
                  <a:pt x="23" y="59"/>
                </a:lnTo>
                <a:lnTo>
                  <a:pt x="23" y="58"/>
                </a:lnTo>
                <a:lnTo>
                  <a:pt x="23" y="58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3" y="56"/>
                </a:lnTo>
                <a:lnTo>
                  <a:pt x="24" y="56"/>
                </a:lnTo>
                <a:lnTo>
                  <a:pt x="24" y="56"/>
                </a:lnTo>
                <a:lnTo>
                  <a:pt x="24" y="56"/>
                </a:lnTo>
                <a:lnTo>
                  <a:pt x="28" y="56"/>
                </a:lnTo>
                <a:lnTo>
                  <a:pt x="28" y="56"/>
                </a:lnTo>
                <a:lnTo>
                  <a:pt x="28" y="55"/>
                </a:lnTo>
                <a:lnTo>
                  <a:pt x="28" y="54"/>
                </a:lnTo>
                <a:lnTo>
                  <a:pt x="28" y="54"/>
                </a:lnTo>
                <a:lnTo>
                  <a:pt x="30" y="54"/>
                </a:lnTo>
                <a:lnTo>
                  <a:pt x="30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2" y="53"/>
                </a:lnTo>
                <a:lnTo>
                  <a:pt x="32" y="53"/>
                </a:lnTo>
                <a:lnTo>
                  <a:pt x="33" y="52"/>
                </a:lnTo>
                <a:lnTo>
                  <a:pt x="34" y="51"/>
                </a:lnTo>
                <a:lnTo>
                  <a:pt x="35" y="51"/>
                </a:lnTo>
                <a:lnTo>
                  <a:pt x="35" y="51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6" y="50"/>
                </a:lnTo>
                <a:lnTo>
                  <a:pt x="37" y="52"/>
                </a:lnTo>
                <a:lnTo>
                  <a:pt x="37" y="53"/>
                </a:lnTo>
                <a:lnTo>
                  <a:pt x="37" y="54"/>
                </a:lnTo>
                <a:lnTo>
                  <a:pt x="37" y="54"/>
                </a:lnTo>
                <a:lnTo>
                  <a:pt x="38" y="53"/>
                </a:lnTo>
                <a:lnTo>
                  <a:pt x="39" y="53"/>
                </a:lnTo>
                <a:lnTo>
                  <a:pt x="40" y="51"/>
                </a:lnTo>
                <a:lnTo>
                  <a:pt x="40" y="51"/>
                </a:lnTo>
                <a:lnTo>
                  <a:pt x="41" y="48"/>
                </a:lnTo>
                <a:lnTo>
                  <a:pt x="41" y="48"/>
                </a:lnTo>
                <a:lnTo>
                  <a:pt x="42" y="48"/>
                </a:lnTo>
                <a:lnTo>
                  <a:pt x="45" y="48"/>
                </a:lnTo>
                <a:lnTo>
                  <a:pt x="49" y="47"/>
                </a:lnTo>
                <a:lnTo>
                  <a:pt x="51" y="47"/>
                </a:lnTo>
                <a:lnTo>
                  <a:pt x="50" y="45"/>
                </a:lnTo>
                <a:lnTo>
                  <a:pt x="50" y="45"/>
                </a:lnTo>
                <a:lnTo>
                  <a:pt x="50" y="45"/>
                </a:lnTo>
                <a:lnTo>
                  <a:pt x="50" y="45"/>
                </a:lnTo>
                <a:lnTo>
                  <a:pt x="52" y="44"/>
                </a:lnTo>
                <a:lnTo>
                  <a:pt x="52" y="44"/>
                </a:lnTo>
                <a:lnTo>
                  <a:pt x="52" y="44"/>
                </a:lnTo>
                <a:lnTo>
                  <a:pt x="54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6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5"/>
                </a:lnTo>
                <a:lnTo>
                  <a:pt x="58" y="45"/>
                </a:lnTo>
                <a:lnTo>
                  <a:pt x="58" y="46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60" y="47"/>
                </a:lnTo>
                <a:lnTo>
                  <a:pt x="60" y="47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8"/>
                </a:lnTo>
                <a:lnTo>
                  <a:pt x="62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3" y="47"/>
                </a:lnTo>
                <a:lnTo>
                  <a:pt x="64" y="47"/>
                </a:lnTo>
                <a:lnTo>
                  <a:pt x="64" y="47"/>
                </a:lnTo>
                <a:lnTo>
                  <a:pt x="64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6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69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2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4"/>
                </a:lnTo>
                <a:lnTo>
                  <a:pt x="74" y="44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2"/>
                </a:lnTo>
                <a:lnTo>
                  <a:pt x="75" y="43"/>
                </a:lnTo>
                <a:lnTo>
                  <a:pt x="76" y="43"/>
                </a:lnTo>
                <a:lnTo>
                  <a:pt x="77" y="43"/>
                </a:lnTo>
                <a:lnTo>
                  <a:pt x="78" y="44"/>
                </a:lnTo>
                <a:lnTo>
                  <a:pt x="78" y="44"/>
                </a:lnTo>
                <a:lnTo>
                  <a:pt x="78" y="44"/>
                </a:lnTo>
                <a:lnTo>
                  <a:pt x="78" y="43"/>
                </a:lnTo>
                <a:lnTo>
                  <a:pt x="78" y="43"/>
                </a:lnTo>
                <a:lnTo>
                  <a:pt x="78" y="43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79" y="43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9" y="41"/>
                </a:lnTo>
                <a:lnTo>
                  <a:pt x="78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1" y="40"/>
                </a:lnTo>
                <a:lnTo>
                  <a:pt x="82" y="40"/>
                </a:lnTo>
                <a:lnTo>
                  <a:pt x="82" y="40"/>
                </a:lnTo>
                <a:lnTo>
                  <a:pt x="82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5" y="40"/>
                </a:lnTo>
                <a:lnTo>
                  <a:pt x="86" y="40"/>
                </a:lnTo>
                <a:lnTo>
                  <a:pt x="88" y="38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6" y="36"/>
                </a:lnTo>
                <a:lnTo>
                  <a:pt x="85" y="36"/>
                </a:lnTo>
                <a:lnTo>
                  <a:pt x="85" y="35"/>
                </a:lnTo>
                <a:lnTo>
                  <a:pt x="84" y="35"/>
                </a:lnTo>
                <a:lnTo>
                  <a:pt x="80" y="33"/>
                </a:lnTo>
                <a:lnTo>
                  <a:pt x="79" y="33"/>
                </a:lnTo>
                <a:lnTo>
                  <a:pt x="81" y="30"/>
                </a:lnTo>
                <a:lnTo>
                  <a:pt x="84" y="27"/>
                </a:lnTo>
                <a:lnTo>
                  <a:pt x="85" y="26"/>
                </a:lnTo>
                <a:lnTo>
                  <a:pt x="85" y="25"/>
                </a:lnTo>
                <a:lnTo>
                  <a:pt x="86" y="24"/>
                </a:lnTo>
                <a:lnTo>
                  <a:pt x="86" y="23"/>
                </a:lnTo>
                <a:lnTo>
                  <a:pt x="86" y="23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9" y="22"/>
                </a:lnTo>
                <a:lnTo>
                  <a:pt x="89" y="22"/>
                </a:lnTo>
                <a:lnTo>
                  <a:pt x="92" y="21"/>
                </a:lnTo>
                <a:lnTo>
                  <a:pt x="94" y="20"/>
                </a:lnTo>
                <a:lnTo>
                  <a:pt x="94" y="20"/>
                </a:lnTo>
                <a:lnTo>
                  <a:pt x="95" y="20"/>
                </a:lnTo>
                <a:lnTo>
                  <a:pt x="95" y="20"/>
                </a:lnTo>
                <a:lnTo>
                  <a:pt x="95" y="20"/>
                </a:lnTo>
                <a:lnTo>
                  <a:pt x="95" y="19"/>
                </a:lnTo>
                <a:lnTo>
                  <a:pt x="96" y="19"/>
                </a:lnTo>
                <a:lnTo>
                  <a:pt x="98" y="16"/>
                </a:lnTo>
                <a:lnTo>
                  <a:pt x="98" y="16"/>
                </a:lnTo>
                <a:lnTo>
                  <a:pt x="98" y="15"/>
                </a:lnTo>
                <a:lnTo>
                  <a:pt x="98" y="15"/>
                </a:lnTo>
                <a:lnTo>
                  <a:pt x="99" y="12"/>
                </a:lnTo>
                <a:lnTo>
                  <a:pt x="101" y="7"/>
                </a:lnTo>
                <a:lnTo>
                  <a:pt x="102" y="6"/>
                </a:lnTo>
                <a:lnTo>
                  <a:pt x="104" y="0"/>
                </a:lnTo>
                <a:lnTo>
                  <a:pt x="104" y="0"/>
                </a:lnTo>
                <a:lnTo>
                  <a:pt x="105" y="2"/>
                </a:lnTo>
                <a:lnTo>
                  <a:pt x="107" y="4"/>
                </a:lnTo>
                <a:lnTo>
                  <a:pt x="107" y="4"/>
                </a:lnTo>
                <a:lnTo>
                  <a:pt x="110" y="7"/>
                </a:lnTo>
                <a:lnTo>
                  <a:pt x="110" y="8"/>
                </a:lnTo>
                <a:lnTo>
                  <a:pt x="110" y="8"/>
                </a:lnTo>
                <a:lnTo>
                  <a:pt x="110" y="9"/>
                </a:lnTo>
                <a:lnTo>
                  <a:pt x="112" y="10"/>
                </a:lnTo>
                <a:lnTo>
                  <a:pt x="112" y="10"/>
                </a:lnTo>
                <a:lnTo>
                  <a:pt x="112" y="10"/>
                </a:lnTo>
                <a:lnTo>
                  <a:pt x="114" y="12"/>
                </a:lnTo>
                <a:lnTo>
                  <a:pt x="116" y="14"/>
                </a:lnTo>
                <a:lnTo>
                  <a:pt x="118" y="17"/>
                </a:lnTo>
                <a:lnTo>
                  <a:pt x="119" y="18"/>
                </a:lnTo>
                <a:lnTo>
                  <a:pt x="120" y="19"/>
                </a:lnTo>
                <a:lnTo>
                  <a:pt x="122" y="21"/>
                </a:lnTo>
                <a:lnTo>
                  <a:pt x="122" y="22"/>
                </a:lnTo>
                <a:lnTo>
                  <a:pt x="123" y="23"/>
                </a:lnTo>
                <a:lnTo>
                  <a:pt x="123" y="24"/>
                </a:lnTo>
                <a:lnTo>
                  <a:pt x="123" y="24"/>
                </a:lnTo>
                <a:lnTo>
                  <a:pt x="123" y="26"/>
                </a:lnTo>
                <a:lnTo>
                  <a:pt x="124" y="27"/>
                </a:lnTo>
                <a:lnTo>
                  <a:pt x="124" y="28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1"/>
                </a:lnTo>
                <a:lnTo>
                  <a:pt x="126" y="34"/>
                </a:lnTo>
                <a:lnTo>
                  <a:pt x="126" y="34"/>
                </a:lnTo>
                <a:lnTo>
                  <a:pt x="127" y="36"/>
                </a:lnTo>
                <a:lnTo>
                  <a:pt x="129" y="36"/>
                </a:lnTo>
                <a:lnTo>
                  <a:pt x="129" y="36"/>
                </a:lnTo>
                <a:lnTo>
                  <a:pt x="131" y="34"/>
                </a:lnTo>
                <a:lnTo>
                  <a:pt x="135" y="33"/>
                </a:lnTo>
                <a:lnTo>
                  <a:pt x="136" y="33"/>
                </a:lnTo>
                <a:lnTo>
                  <a:pt x="139" y="32"/>
                </a:lnTo>
                <a:lnTo>
                  <a:pt x="142" y="30"/>
                </a:lnTo>
                <a:lnTo>
                  <a:pt x="143" y="30"/>
                </a:lnTo>
                <a:lnTo>
                  <a:pt x="143" y="30"/>
                </a:lnTo>
                <a:lnTo>
                  <a:pt x="145" y="29"/>
                </a:lnTo>
                <a:lnTo>
                  <a:pt x="146" y="29"/>
                </a:lnTo>
                <a:lnTo>
                  <a:pt x="147" y="28"/>
                </a:lnTo>
                <a:lnTo>
                  <a:pt x="147" y="29"/>
                </a:lnTo>
                <a:lnTo>
                  <a:pt x="148" y="29"/>
                </a:lnTo>
                <a:lnTo>
                  <a:pt x="148" y="29"/>
                </a:lnTo>
                <a:lnTo>
                  <a:pt x="149" y="30"/>
                </a:lnTo>
                <a:lnTo>
                  <a:pt x="150" y="32"/>
                </a:lnTo>
                <a:lnTo>
                  <a:pt x="150" y="33"/>
                </a:lnTo>
                <a:lnTo>
                  <a:pt x="150" y="33"/>
                </a:lnTo>
                <a:lnTo>
                  <a:pt x="150" y="33"/>
                </a:lnTo>
                <a:lnTo>
                  <a:pt x="150" y="33"/>
                </a:lnTo>
                <a:lnTo>
                  <a:pt x="152" y="34"/>
                </a:lnTo>
                <a:lnTo>
                  <a:pt x="153" y="36"/>
                </a:lnTo>
                <a:lnTo>
                  <a:pt x="153" y="37"/>
                </a:lnTo>
                <a:lnTo>
                  <a:pt x="153" y="37"/>
                </a:lnTo>
                <a:lnTo>
                  <a:pt x="153" y="39"/>
                </a:lnTo>
                <a:lnTo>
                  <a:pt x="154" y="41"/>
                </a:lnTo>
                <a:lnTo>
                  <a:pt x="154" y="44"/>
                </a:lnTo>
                <a:lnTo>
                  <a:pt x="154" y="44"/>
                </a:lnTo>
                <a:lnTo>
                  <a:pt x="154" y="45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6" y="48"/>
                </a:lnTo>
                <a:lnTo>
                  <a:pt x="157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58" y="54"/>
                </a:lnTo>
                <a:lnTo>
                  <a:pt x="159" y="54"/>
                </a:lnTo>
                <a:lnTo>
                  <a:pt x="159" y="54"/>
                </a:lnTo>
                <a:lnTo>
                  <a:pt x="159" y="54"/>
                </a:lnTo>
                <a:lnTo>
                  <a:pt x="160" y="54"/>
                </a:lnTo>
                <a:lnTo>
                  <a:pt x="160" y="54"/>
                </a:lnTo>
                <a:lnTo>
                  <a:pt x="160" y="54"/>
                </a:lnTo>
                <a:lnTo>
                  <a:pt x="161" y="54"/>
                </a:lnTo>
                <a:lnTo>
                  <a:pt x="161" y="53"/>
                </a:lnTo>
                <a:lnTo>
                  <a:pt x="163" y="53"/>
                </a:lnTo>
                <a:lnTo>
                  <a:pt x="167" y="51"/>
                </a:lnTo>
                <a:lnTo>
                  <a:pt x="167" y="51"/>
                </a:lnTo>
                <a:lnTo>
                  <a:pt x="167" y="51"/>
                </a:lnTo>
                <a:lnTo>
                  <a:pt x="170" y="50"/>
                </a:lnTo>
                <a:lnTo>
                  <a:pt x="171" y="50"/>
                </a:lnTo>
                <a:lnTo>
                  <a:pt x="174" y="55"/>
                </a:lnTo>
                <a:lnTo>
                  <a:pt x="176" y="60"/>
                </a:lnTo>
                <a:lnTo>
                  <a:pt x="176" y="60"/>
                </a:lnTo>
                <a:lnTo>
                  <a:pt x="176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6" y="61"/>
                </a:lnTo>
                <a:lnTo>
                  <a:pt x="176" y="61"/>
                </a:lnTo>
                <a:lnTo>
                  <a:pt x="175" y="61"/>
                </a:lnTo>
                <a:lnTo>
                  <a:pt x="175" y="61"/>
                </a:lnTo>
                <a:lnTo>
                  <a:pt x="174" y="61"/>
                </a:lnTo>
                <a:lnTo>
                  <a:pt x="173" y="61"/>
                </a:lnTo>
                <a:lnTo>
                  <a:pt x="173" y="61"/>
                </a:lnTo>
                <a:lnTo>
                  <a:pt x="173" y="61"/>
                </a:lnTo>
                <a:lnTo>
                  <a:pt x="172" y="61"/>
                </a:lnTo>
                <a:lnTo>
                  <a:pt x="170" y="62"/>
                </a:lnTo>
                <a:lnTo>
                  <a:pt x="163" y="62"/>
                </a:lnTo>
                <a:lnTo>
                  <a:pt x="162" y="62"/>
                </a:lnTo>
                <a:lnTo>
                  <a:pt x="162" y="62"/>
                </a:lnTo>
                <a:lnTo>
                  <a:pt x="161" y="62"/>
                </a:lnTo>
                <a:lnTo>
                  <a:pt x="156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3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3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4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5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9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6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8" y="67"/>
                </a:lnTo>
                <a:lnTo>
                  <a:pt x="147" y="67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7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6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5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0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4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3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2" y="74"/>
                </a:lnTo>
                <a:lnTo>
                  <a:pt x="141" y="74"/>
                </a:lnTo>
                <a:lnTo>
                  <a:pt x="141" y="74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1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5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39" y="77"/>
                </a:lnTo>
                <a:lnTo>
                  <a:pt x="140" y="77"/>
                </a:lnTo>
                <a:lnTo>
                  <a:pt x="140" y="77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40" y="78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38" y="82"/>
                </a:lnTo>
                <a:lnTo>
                  <a:pt x="138" y="82"/>
                </a:lnTo>
                <a:lnTo>
                  <a:pt x="139" y="82"/>
                </a:lnTo>
                <a:lnTo>
                  <a:pt x="140" y="83"/>
                </a:lnTo>
                <a:lnTo>
                  <a:pt x="141" y="84"/>
                </a:lnTo>
                <a:lnTo>
                  <a:pt x="142" y="84"/>
                </a:lnTo>
                <a:lnTo>
                  <a:pt x="142" y="84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1" y="85"/>
                </a:lnTo>
                <a:lnTo>
                  <a:pt x="141" y="86"/>
                </a:lnTo>
                <a:lnTo>
                  <a:pt x="141" y="87"/>
                </a:lnTo>
                <a:lnTo>
                  <a:pt x="141" y="87"/>
                </a:lnTo>
                <a:lnTo>
                  <a:pt x="140" y="87"/>
                </a:lnTo>
                <a:lnTo>
                  <a:pt x="140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0"/>
                </a:lnTo>
                <a:lnTo>
                  <a:pt x="140" y="89"/>
                </a:lnTo>
                <a:lnTo>
                  <a:pt x="141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3" y="91"/>
                </a:lnTo>
                <a:lnTo>
                  <a:pt x="143" y="91"/>
                </a:lnTo>
                <a:lnTo>
                  <a:pt x="143" y="91"/>
                </a:lnTo>
                <a:lnTo>
                  <a:pt x="143" y="91"/>
                </a:lnTo>
                <a:lnTo>
                  <a:pt x="143" y="92"/>
                </a:lnTo>
                <a:lnTo>
                  <a:pt x="144" y="93"/>
                </a:lnTo>
                <a:lnTo>
                  <a:pt x="144" y="93"/>
                </a:lnTo>
                <a:lnTo>
                  <a:pt x="145" y="94"/>
                </a:lnTo>
                <a:lnTo>
                  <a:pt x="146" y="95"/>
                </a:lnTo>
                <a:lnTo>
                  <a:pt x="146" y="95"/>
                </a:lnTo>
                <a:lnTo>
                  <a:pt x="146" y="95"/>
                </a:lnTo>
                <a:lnTo>
                  <a:pt x="146" y="95"/>
                </a:lnTo>
                <a:lnTo>
                  <a:pt x="147" y="95"/>
                </a:lnTo>
                <a:lnTo>
                  <a:pt x="148" y="95"/>
                </a:lnTo>
                <a:lnTo>
                  <a:pt x="153" y="95"/>
                </a:lnTo>
                <a:lnTo>
                  <a:pt x="155" y="95"/>
                </a:lnTo>
                <a:lnTo>
                  <a:pt x="155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59" y="95"/>
                </a:lnTo>
                <a:lnTo>
                  <a:pt x="160" y="95"/>
                </a:lnTo>
                <a:lnTo>
                  <a:pt x="160" y="95"/>
                </a:lnTo>
                <a:lnTo>
                  <a:pt x="160" y="95"/>
                </a:lnTo>
                <a:lnTo>
                  <a:pt x="161" y="95"/>
                </a:lnTo>
                <a:lnTo>
                  <a:pt x="164" y="96"/>
                </a:lnTo>
                <a:lnTo>
                  <a:pt x="164" y="96"/>
                </a:lnTo>
                <a:lnTo>
                  <a:pt x="171" y="97"/>
                </a:lnTo>
                <a:lnTo>
                  <a:pt x="171" y="97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1">
            <a:extLst>
              <a:ext uri="{FF2B5EF4-FFF2-40B4-BE49-F238E27FC236}">
                <a16:creationId xmlns:a16="http://schemas.microsoft.com/office/drawing/2014/main" id="{81F504F2-6B28-8D13-9CC5-ED6139E5394E}"/>
              </a:ext>
            </a:extLst>
          </p:cNvPr>
          <p:cNvSpPr>
            <a:spLocks/>
          </p:cNvSpPr>
          <p:nvPr/>
        </p:nvSpPr>
        <p:spPr bwMode="auto">
          <a:xfrm>
            <a:off x="3388831" y="3833813"/>
            <a:ext cx="439737" cy="412750"/>
          </a:xfrm>
          <a:custGeom>
            <a:avLst/>
            <a:gdLst>
              <a:gd name="T0" fmla="*/ 159 w 277"/>
              <a:gd name="T1" fmla="*/ 63 h 260"/>
              <a:gd name="T2" fmla="*/ 152 w 277"/>
              <a:gd name="T3" fmla="*/ 58 h 260"/>
              <a:gd name="T4" fmla="*/ 177 w 277"/>
              <a:gd name="T5" fmla="*/ 7 h 260"/>
              <a:gd name="T6" fmla="*/ 186 w 277"/>
              <a:gd name="T7" fmla="*/ 0 h 260"/>
              <a:gd name="T8" fmla="*/ 186 w 277"/>
              <a:gd name="T9" fmla="*/ 3 h 260"/>
              <a:gd name="T10" fmla="*/ 188 w 277"/>
              <a:gd name="T11" fmla="*/ 8 h 260"/>
              <a:gd name="T12" fmla="*/ 199 w 277"/>
              <a:gd name="T13" fmla="*/ 19 h 260"/>
              <a:gd name="T14" fmla="*/ 251 w 277"/>
              <a:gd name="T15" fmla="*/ 48 h 260"/>
              <a:gd name="T16" fmla="*/ 233 w 277"/>
              <a:gd name="T17" fmla="*/ 179 h 260"/>
              <a:gd name="T18" fmla="*/ 225 w 277"/>
              <a:gd name="T19" fmla="*/ 188 h 260"/>
              <a:gd name="T20" fmla="*/ 219 w 277"/>
              <a:gd name="T21" fmla="*/ 200 h 260"/>
              <a:gd name="T22" fmla="*/ 220 w 277"/>
              <a:gd name="T23" fmla="*/ 209 h 260"/>
              <a:gd name="T24" fmla="*/ 213 w 277"/>
              <a:gd name="T25" fmla="*/ 213 h 260"/>
              <a:gd name="T26" fmla="*/ 215 w 277"/>
              <a:gd name="T27" fmla="*/ 225 h 260"/>
              <a:gd name="T28" fmla="*/ 216 w 277"/>
              <a:gd name="T29" fmla="*/ 236 h 260"/>
              <a:gd name="T30" fmla="*/ 226 w 277"/>
              <a:gd name="T31" fmla="*/ 245 h 260"/>
              <a:gd name="T32" fmla="*/ 222 w 277"/>
              <a:gd name="T33" fmla="*/ 256 h 260"/>
              <a:gd name="T34" fmla="*/ 220 w 277"/>
              <a:gd name="T35" fmla="*/ 256 h 260"/>
              <a:gd name="T36" fmla="*/ 217 w 277"/>
              <a:gd name="T37" fmla="*/ 256 h 260"/>
              <a:gd name="T38" fmla="*/ 215 w 277"/>
              <a:gd name="T39" fmla="*/ 257 h 260"/>
              <a:gd name="T40" fmla="*/ 212 w 277"/>
              <a:gd name="T41" fmla="*/ 256 h 260"/>
              <a:gd name="T42" fmla="*/ 209 w 277"/>
              <a:gd name="T43" fmla="*/ 257 h 260"/>
              <a:gd name="T44" fmla="*/ 203 w 277"/>
              <a:gd name="T45" fmla="*/ 260 h 260"/>
              <a:gd name="T46" fmla="*/ 199 w 277"/>
              <a:gd name="T47" fmla="*/ 258 h 260"/>
              <a:gd name="T48" fmla="*/ 196 w 277"/>
              <a:gd name="T49" fmla="*/ 256 h 260"/>
              <a:gd name="T50" fmla="*/ 196 w 277"/>
              <a:gd name="T51" fmla="*/ 254 h 260"/>
              <a:gd name="T52" fmla="*/ 195 w 277"/>
              <a:gd name="T53" fmla="*/ 252 h 260"/>
              <a:gd name="T54" fmla="*/ 192 w 277"/>
              <a:gd name="T55" fmla="*/ 251 h 260"/>
              <a:gd name="T56" fmla="*/ 189 w 277"/>
              <a:gd name="T57" fmla="*/ 251 h 260"/>
              <a:gd name="T58" fmla="*/ 187 w 277"/>
              <a:gd name="T59" fmla="*/ 249 h 260"/>
              <a:gd name="T60" fmla="*/ 185 w 277"/>
              <a:gd name="T61" fmla="*/ 247 h 260"/>
              <a:gd name="T62" fmla="*/ 182 w 277"/>
              <a:gd name="T63" fmla="*/ 246 h 260"/>
              <a:gd name="T64" fmla="*/ 179 w 277"/>
              <a:gd name="T65" fmla="*/ 246 h 260"/>
              <a:gd name="T66" fmla="*/ 178 w 277"/>
              <a:gd name="T67" fmla="*/ 243 h 260"/>
              <a:gd name="T68" fmla="*/ 175 w 277"/>
              <a:gd name="T69" fmla="*/ 240 h 260"/>
              <a:gd name="T70" fmla="*/ 173 w 277"/>
              <a:gd name="T71" fmla="*/ 239 h 260"/>
              <a:gd name="T72" fmla="*/ 168 w 277"/>
              <a:gd name="T73" fmla="*/ 238 h 260"/>
              <a:gd name="T74" fmla="*/ 164 w 277"/>
              <a:gd name="T75" fmla="*/ 237 h 260"/>
              <a:gd name="T76" fmla="*/ 160 w 277"/>
              <a:gd name="T77" fmla="*/ 236 h 260"/>
              <a:gd name="T78" fmla="*/ 154 w 277"/>
              <a:gd name="T79" fmla="*/ 235 h 260"/>
              <a:gd name="T80" fmla="*/ 150 w 277"/>
              <a:gd name="T81" fmla="*/ 232 h 260"/>
              <a:gd name="T82" fmla="*/ 145 w 277"/>
              <a:gd name="T83" fmla="*/ 234 h 260"/>
              <a:gd name="T84" fmla="*/ 140 w 277"/>
              <a:gd name="T85" fmla="*/ 236 h 260"/>
              <a:gd name="T86" fmla="*/ 134 w 277"/>
              <a:gd name="T87" fmla="*/ 240 h 260"/>
              <a:gd name="T88" fmla="*/ 130 w 277"/>
              <a:gd name="T89" fmla="*/ 241 h 260"/>
              <a:gd name="T90" fmla="*/ 126 w 277"/>
              <a:gd name="T91" fmla="*/ 243 h 260"/>
              <a:gd name="T92" fmla="*/ 120 w 277"/>
              <a:gd name="T93" fmla="*/ 245 h 260"/>
              <a:gd name="T94" fmla="*/ 110 w 277"/>
              <a:gd name="T95" fmla="*/ 246 h 260"/>
              <a:gd name="T96" fmla="*/ 101 w 277"/>
              <a:gd name="T97" fmla="*/ 244 h 260"/>
              <a:gd name="T98" fmla="*/ 34 w 277"/>
              <a:gd name="T99" fmla="*/ 244 h 260"/>
              <a:gd name="T100" fmla="*/ 2 w 277"/>
              <a:gd name="T101" fmla="*/ 147 h 260"/>
              <a:gd name="T102" fmla="*/ 22 w 277"/>
              <a:gd name="T103" fmla="*/ 65 h 260"/>
              <a:gd name="T104" fmla="*/ 96 w 277"/>
              <a:gd name="T105" fmla="*/ 59 h 260"/>
              <a:gd name="T106" fmla="*/ 101 w 277"/>
              <a:gd name="T107" fmla="*/ 66 h 260"/>
              <a:gd name="T108" fmla="*/ 105 w 277"/>
              <a:gd name="T109" fmla="*/ 75 h 260"/>
              <a:gd name="T110" fmla="*/ 103 w 277"/>
              <a:gd name="T111" fmla="*/ 77 h 260"/>
              <a:gd name="T112" fmla="*/ 100 w 277"/>
              <a:gd name="T113" fmla="*/ 79 h 260"/>
              <a:gd name="T114" fmla="*/ 97 w 277"/>
              <a:gd name="T115" fmla="*/ 82 h 260"/>
              <a:gd name="T116" fmla="*/ 94 w 277"/>
              <a:gd name="T117" fmla="*/ 88 h 260"/>
              <a:gd name="T118" fmla="*/ 140 w 277"/>
              <a:gd name="T119" fmla="*/ 114 h 260"/>
              <a:gd name="T120" fmla="*/ 142 w 277"/>
              <a:gd name="T121" fmla="*/ 109 h 260"/>
              <a:gd name="T122" fmla="*/ 148 w 277"/>
              <a:gd name="T123" fmla="*/ 106 h 260"/>
              <a:gd name="T124" fmla="*/ 157 w 277"/>
              <a:gd name="T125" fmla="*/ 10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7" h="260">
                <a:moveTo>
                  <a:pt x="161" y="96"/>
                </a:move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5"/>
                </a:lnTo>
                <a:lnTo>
                  <a:pt x="161" y="95"/>
                </a:lnTo>
                <a:lnTo>
                  <a:pt x="160" y="95"/>
                </a:lnTo>
                <a:lnTo>
                  <a:pt x="159" y="94"/>
                </a:lnTo>
                <a:lnTo>
                  <a:pt x="159" y="93"/>
                </a:lnTo>
                <a:lnTo>
                  <a:pt x="159" y="93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59" y="89"/>
                </a:lnTo>
                <a:lnTo>
                  <a:pt x="160" y="88"/>
                </a:lnTo>
                <a:lnTo>
                  <a:pt x="160" y="88"/>
                </a:lnTo>
                <a:lnTo>
                  <a:pt x="160" y="87"/>
                </a:lnTo>
                <a:lnTo>
                  <a:pt x="161" y="87"/>
                </a:lnTo>
                <a:lnTo>
                  <a:pt x="161" y="86"/>
                </a:lnTo>
                <a:lnTo>
                  <a:pt x="161" y="86"/>
                </a:lnTo>
                <a:lnTo>
                  <a:pt x="161" y="83"/>
                </a:lnTo>
                <a:lnTo>
                  <a:pt x="161" y="83"/>
                </a:lnTo>
                <a:lnTo>
                  <a:pt x="161" y="83"/>
                </a:lnTo>
                <a:lnTo>
                  <a:pt x="162" y="83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2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9"/>
                </a:lnTo>
                <a:lnTo>
                  <a:pt x="162" y="78"/>
                </a:ln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6"/>
                </a:lnTo>
                <a:lnTo>
                  <a:pt x="163" y="76"/>
                </a:lnTo>
                <a:lnTo>
                  <a:pt x="164" y="76"/>
                </a:lnTo>
                <a:lnTo>
                  <a:pt x="164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5"/>
                </a:lnTo>
                <a:lnTo>
                  <a:pt x="164" y="74"/>
                </a:lnTo>
                <a:lnTo>
                  <a:pt x="164" y="74"/>
                </a:lnTo>
                <a:lnTo>
                  <a:pt x="164" y="74"/>
                </a:lnTo>
                <a:lnTo>
                  <a:pt x="164" y="73"/>
                </a:lnTo>
                <a:lnTo>
                  <a:pt x="164" y="73"/>
                </a:lnTo>
                <a:lnTo>
                  <a:pt x="164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3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8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5"/>
                </a:lnTo>
                <a:lnTo>
                  <a:pt x="160" y="65"/>
                </a:lnTo>
                <a:lnTo>
                  <a:pt x="160" y="65"/>
                </a:lnTo>
                <a:lnTo>
                  <a:pt x="160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5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4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3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9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8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1"/>
                </a:lnTo>
                <a:lnTo>
                  <a:pt x="156" y="60"/>
                </a:lnTo>
                <a:lnTo>
                  <a:pt x="156" y="60"/>
                </a:lnTo>
                <a:lnTo>
                  <a:pt x="155" y="60"/>
                </a:lnTo>
                <a:lnTo>
                  <a:pt x="155" y="60"/>
                </a:lnTo>
                <a:lnTo>
                  <a:pt x="155" y="60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5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4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3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9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2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1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7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6"/>
                </a:lnTo>
                <a:lnTo>
                  <a:pt x="150" y="55"/>
                </a:lnTo>
                <a:lnTo>
                  <a:pt x="150" y="52"/>
                </a:lnTo>
                <a:lnTo>
                  <a:pt x="149" y="50"/>
                </a:lnTo>
                <a:lnTo>
                  <a:pt x="149" y="50"/>
                </a:lnTo>
                <a:lnTo>
                  <a:pt x="149" y="47"/>
                </a:lnTo>
                <a:lnTo>
                  <a:pt x="149" y="46"/>
                </a:lnTo>
                <a:lnTo>
                  <a:pt x="149" y="46"/>
                </a:lnTo>
                <a:lnTo>
                  <a:pt x="149" y="46"/>
                </a:lnTo>
                <a:lnTo>
                  <a:pt x="149" y="45"/>
                </a:lnTo>
                <a:lnTo>
                  <a:pt x="148" y="44"/>
                </a:lnTo>
                <a:lnTo>
                  <a:pt x="148" y="43"/>
                </a:lnTo>
                <a:lnTo>
                  <a:pt x="148" y="42"/>
                </a:lnTo>
                <a:lnTo>
                  <a:pt x="148" y="42"/>
                </a:lnTo>
                <a:lnTo>
                  <a:pt x="148" y="41"/>
                </a:lnTo>
                <a:lnTo>
                  <a:pt x="148" y="41"/>
                </a:lnTo>
                <a:lnTo>
                  <a:pt x="148" y="40"/>
                </a:lnTo>
                <a:lnTo>
                  <a:pt x="148" y="40"/>
                </a:lnTo>
                <a:lnTo>
                  <a:pt x="147" y="38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9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0" y="32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2" y="31"/>
                </a:lnTo>
                <a:lnTo>
                  <a:pt x="152" y="31"/>
                </a:lnTo>
                <a:lnTo>
                  <a:pt x="152" y="31"/>
                </a:lnTo>
                <a:lnTo>
                  <a:pt x="152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0"/>
                </a:lnTo>
                <a:lnTo>
                  <a:pt x="154" y="30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7" y="30"/>
                </a:lnTo>
                <a:lnTo>
                  <a:pt x="161" y="27"/>
                </a:lnTo>
                <a:lnTo>
                  <a:pt x="162" y="26"/>
                </a:lnTo>
                <a:lnTo>
                  <a:pt x="165" y="25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9" y="20"/>
                </a:lnTo>
                <a:lnTo>
                  <a:pt x="169" y="20"/>
                </a:lnTo>
                <a:lnTo>
                  <a:pt x="169" y="19"/>
                </a:lnTo>
                <a:lnTo>
                  <a:pt x="169" y="19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1" y="17"/>
                </a:lnTo>
                <a:lnTo>
                  <a:pt x="172" y="15"/>
                </a:lnTo>
                <a:lnTo>
                  <a:pt x="174" y="13"/>
                </a:lnTo>
                <a:lnTo>
                  <a:pt x="175" y="13"/>
                </a:lnTo>
                <a:lnTo>
                  <a:pt x="175" y="11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9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6" y="8"/>
                </a:lnTo>
                <a:lnTo>
                  <a:pt x="177" y="8"/>
                </a:lnTo>
                <a:lnTo>
                  <a:pt x="177" y="7"/>
                </a:lnTo>
                <a:lnTo>
                  <a:pt x="177" y="7"/>
                </a:lnTo>
                <a:lnTo>
                  <a:pt x="177" y="7"/>
                </a:lnTo>
                <a:lnTo>
                  <a:pt x="177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7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5"/>
                </a:lnTo>
                <a:lnTo>
                  <a:pt x="181" y="6"/>
                </a:lnTo>
                <a:lnTo>
                  <a:pt x="181" y="6"/>
                </a:lnTo>
                <a:lnTo>
                  <a:pt x="181" y="6"/>
                </a:lnTo>
                <a:lnTo>
                  <a:pt x="181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2" y="6"/>
                </a:lnTo>
                <a:lnTo>
                  <a:pt x="183" y="6"/>
                </a:lnTo>
                <a:lnTo>
                  <a:pt x="183" y="6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5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4" y="3"/>
                </a:lnTo>
                <a:lnTo>
                  <a:pt x="185" y="3"/>
                </a:lnTo>
                <a:lnTo>
                  <a:pt x="185" y="3"/>
                </a:lnTo>
                <a:lnTo>
                  <a:pt x="185" y="3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2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5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1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7" y="3"/>
                </a:lnTo>
                <a:lnTo>
                  <a:pt x="186" y="3"/>
                </a:lnTo>
                <a:lnTo>
                  <a:pt x="186" y="3"/>
                </a:lnTo>
                <a:lnTo>
                  <a:pt x="186" y="3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5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6"/>
                </a:lnTo>
                <a:lnTo>
                  <a:pt x="187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6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7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8" y="8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5"/>
                </a:lnTo>
                <a:lnTo>
                  <a:pt x="195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7" y="17"/>
                </a:lnTo>
                <a:lnTo>
                  <a:pt x="197" y="17"/>
                </a:lnTo>
                <a:lnTo>
                  <a:pt x="197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8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0" y="20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3" y="14"/>
                </a:lnTo>
                <a:lnTo>
                  <a:pt x="203" y="14"/>
                </a:lnTo>
                <a:lnTo>
                  <a:pt x="203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6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7"/>
                </a:lnTo>
                <a:lnTo>
                  <a:pt x="207" y="17"/>
                </a:lnTo>
                <a:lnTo>
                  <a:pt x="207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7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09" y="20"/>
                </a:lnTo>
                <a:lnTo>
                  <a:pt x="210" y="21"/>
                </a:lnTo>
                <a:lnTo>
                  <a:pt x="210" y="21"/>
                </a:lnTo>
                <a:lnTo>
                  <a:pt x="211" y="21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3"/>
                </a:lnTo>
                <a:lnTo>
                  <a:pt x="214" y="23"/>
                </a:lnTo>
                <a:lnTo>
                  <a:pt x="214" y="23"/>
                </a:lnTo>
                <a:lnTo>
                  <a:pt x="214" y="23"/>
                </a:lnTo>
                <a:lnTo>
                  <a:pt x="214" y="24"/>
                </a:lnTo>
                <a:lnTo>
                  <a:pt x="215" y="24"/>
                </a:lnTo>
                <a:lnTo>
                  <a:pt x="215" y="24"/>
                </a:lnTo>
                <a:lnTo>
                  <a:pt x="215" y="24"/>
                </a:lnTo>
                <a:lnTo>
                  <a:pt x="216" y="24"/>
                </a:lnTo>
                <a:lnTo>
                  <a:pt x="216" y="25"/>
                </a:lnTo>
                <a:lnTo>
                  <a:pt x="217" y="25"/>
                </a:lnTo>
                <a:lnTo>
                  <a:pt x="217" y="25"/>
                </a:lnTo>
                <a:lnTo>
                  <a:pt x="217" y="25"/>
                </a:lnTo>
                <a:lnTo>
                  <a:pt x="218" y="26"/>
                </a:lnTo>
                <a:lnTo>
                  <a:pt x="218" y="26"/>
                </a:lnTo>
                <a:lnTo>
                  <a:pt x="218" y="26"/>
                </a:lnTo>
                <a:lnTo>
                  <a:pt x="227" y="32"/>
                </a:lnTo>
                <a:lnTo>
                  <a:pt x="249" y="46"/>
                </a:lnTo>
                <a:lnTo>
                  <a:pt x="250" y="47"/>
                </a:lnTo>
                <a:lnTo>
                  <a:pt x="251" y="48"/>
                </a:lnTo>
                <a:lnTo>
                  <a:pt x="253" y="49"/>
                </a:lnTo>
                <a:lnTo>
                  <a:pt x="264" y="56"/>
                </a:lnTo>
                <a:lnTo>
                  <a:pt x="270" y="60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36" y="172"/>
                </a:lnTo>
                <a:lnTo>
                  <a:pt x="236" y="172"/>
                </a:lnTo>
                <a:lnTo>
                  <a:pt x="236" y="172"/>
                </a:lnTo>
                <a:lnTo>
                  <a:pt x="236" y="172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5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6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7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3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2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1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9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8" y="178"/>
                </a:lnTo>
                <a:lnTo>
                  <a:pt x="228" y="178"/>
                </a:lnTo>
                <a:lnTo>
                  <a:pt x="228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7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8"/>
                </a:lnTo>
                <a:lnTo>
                  <a:pt x="226" y="179"/>
                </a:lnTo>
                <a:lnTo>
                  <a:pt x="226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79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0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1"/>
                </a:lnTo>
                <a:lnTo>
                  <a:pt x="225" y="182"/>
                </a:lnTo>
                <a:lnTo>
                  <a:pt x="225" y="184"/>
                </a:lnTo>
                <a:lnTo>
                  <a:pt x="225" y="184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5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8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1"/>
                </a:lnTo>
                <a:lnTo>
                  <a:pt x="224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3" y="193"/>
                </a:lnTo>
                <a:lnTo>
                  <a:pt x="223" y="193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5"/>
                </a:lnTo>
                <a:lnTo>
                  <a:pt x="223" y="195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2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7"/>
                </a:lnTo>
                <a:lnTo>
                  <a:pt x="221" y="198"/>
                </a:lnTo>
                <a:lnTo>
                  <a:pt x="221" y="198"/>
                </a:lnTo>
                <a:lnTo>
                  <a:pt x="221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99"/>
                </a:lnTo>
                <a:lnTo>
                  <a:pt x="220" y="199"/>
                </a:lnTo>
                <a:lnTo>
                  <a:pt x="220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199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0"/>
                </a:lnTo>
                <a:lnTo>
                  <a:pt x="219" y="201"/>
                </a:lnTo>
                <a:lnTo>
                  <a:pt x="219" y="201"/>
                </a:lnTo>
                <a:lnTo>
                  <a:pt x="220" y="201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0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1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1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0" y="202"/>
                </a:lnTo>
                <a:lnTo>
                  <a:pt x="221" y="202"/>
                </a:lnTo>
                <a:lnTo>
                  <a:pt x="221" y="202"/>
                </a:lnTo>
                <a:lnTo>
                  <a:pt x="221" y="203"/>
                </a:lnTo>
                <a:lnTo>
                  <a:pt x="221" y="203"/>
                </a:lnTo>
                <a:lnTo>
                  <a:pt x="221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3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2" y="205"/>
                </a:lnTo>
                <a:lnTo>
                  <a:pt x="223" y="205"/>
                </a:lnTo>
                <a:lnTo>
                  <a:pt x="223" y="205"/>
                </a:lnTo>
                <a:lnTo>
                  <a:pt x="223" y="205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3" y="206"/>
                </a:lnTo>
                <a:lnTo>
                  <a:pt x="222" y="206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2" y="208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09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19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0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9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8" y="211"/>
                </a:lnTo>
                <a:lnTo>
                  <a:pt x="217" y="211"/>
                </a:lnTo>
                <a:lnTo>
                  <a:pt x="217" y="211"/>
                </a:lnTo>
                <a:lnTo>
                  <a:pt x="217" y="211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0"/>
                </a:lnTo>
                <a:lnTo>
                  <a:pt x="217" y="211"/>
                </a:lnTo>
                <a:lnTo>
                  <a:pt x="217" y="211"/>
                </a:lnTo>
                <a:lnTo>
                  <a:pt x="217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1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7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6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2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5" y="211"/>
                </a:lnTo>
                <a:lnTo>
                  <a:pt x="214" y="211"/>
                </a:lnTo>
                <a:lnTo>
                  <a:pt x="214" y="212"/>
                </a:lnTo>
                <a:lnTo>
                  <a:pt x="214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3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6"/>
                </a:lnTo>
                <a:lnTo>
                  <a:pt x="214" y="216"/>
                </a:lnTo>
                <a:lnTo>
                  <a:pt x="214" y="216"/>
                </a:lnTo>
                <a:lnTo>
                  <a:pt x="214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7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6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19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0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1"/>
                </a:lnTo>
                <a:lnTo>
                  <a:pt x="214" y="222"/>
                </a:lnTo>
                <a:lnTo>
                  <a:pt x="214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2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3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4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5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6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7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4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3" y="226"/>
                </a:lnTo>
                <a:lnTo>
                  <a:pt x="213" y="226"/>
                </a:lnTo>
                <a:lnTo>
                  <a:pt x="213" y="226"/>
                </a:lnTo>
                <a:lnTo>
                  <a:pt x="213" y="226"/>
                </a:lnTo>
                <a:lnTo>
                  <a:pt x="213" y="227"/>
                </a:lnTo>
                <a:lnTo>
                  <a:pt x="213" y="227"/>
                </a:lnTo>
                <a:lnTo>
                  <a:pt x="213" y="227"/>
                </a:lnTo>
                <a:lnTo>
                  <a:pt x="212" y="227"/>
                </a:lnTo>
                <a:lnTo>
                  <a:pt x="212" y="227"/>
                </a:lnTo>
                <a:lnTo>
                  <a:pt x="212" y="227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8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30"/>
                </a:lnTo>
                <a:lnTo>
                  <a:pt x="212" y="230"/>
                </a:lnTo>
                <a:lnTo>
                  <a:pt x="212" y="230"/>
                </a:lnTo>
                <a:lnTo>
                  <a:pt x="212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3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2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3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4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5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5"/>
                </a:lnTo>
                <a:lnTo>
                  <a:pt x="216" y="236"/>
                </a:lnTo>
                <a:lnTo>
                  <a:pt x="216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8" y="237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19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0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1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8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39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2"/>
                </a:lnTo>
                <a:lnTo>
                  <a:pt x="223" y="242"/>
                </a:lnTo>
                <a:lnTo>
                  <a:pt x="223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4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5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5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6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7"/>
                </a:lnTo>
                <a:lnTo>
                  <a:pt x="225" y="248"/>
                </a:lnTo>
                <a:lnTo>
                  <a:pt x="225" y="248"/>
                </a:lnTo>
                <a:lnTo>
                  <a:pt x="225" y="248"/>
                </a:lnTo>
                <a:lnTo>
                  <a:pt x="225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9"/>
                </a:lnTo>
                <a:lnTo>
                  <a:pt x="224" y="249"/>
                </a:lnTo>
                <a:lnTo>
                  <a:pt x="224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49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5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3" y="251"/>
                </a:lnTo>
                <a:lnTo>
                  <a:pt x="223" y="251"/>
                </a:lnTo>
                <a:lnTo>
                  <a:pt x="223" y="251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2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3"/>
                </a:lnTo>
                <a:lnTo>
                  <a:pt x="225" y="253"/>
                </a:lnTo>
                <a:lnTo>
                  <a:pt x="225" y="253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5" y="254"/>
                </a:lnTo>
                <a:lnTo>
                  <a:pt x="224" y="254"/>
                </a:lnTo>
                <a:lnTo>
                  <a:pt x="224" y="254"/>
                </a:lnTo>
                <a:lnTo>
                  <a:pt x="224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3" y="254"/>
                </a:lnTo>
                <a:lnTo>
                  <a:pt x="222" y="255"/>
                </a:lnTo>
                <a:lnTo>
                  <a:pt x="222" y="255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6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5"/>
                </a:lnTo>
                <a:lnTo>
                  <a:pt x="222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1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20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6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5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4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7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7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2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6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10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9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7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8" y="258"/>
                </a:lnTo>
                <a:lnTo>
                  <a:pt x="207" y="258"/>
                </a:lnTo>
                <a:lnTo>
                  <a:pt x="207" y="258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5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4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60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3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2" y="259"/>
                </a:lnTo>
                <a:lnTo>
                  <a:pt x="201" y="259"/>
                </a:lnTo>
                <a:lnTo>
                  <a:pt x="201" y="259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200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8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9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7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5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5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4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4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3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2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0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50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9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7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6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4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3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8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7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2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1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6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40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4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3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2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1" y="238"/>
                </a:lnTo>
                <a:lnTo>
                  <a:pt x="171" y="238"/>
                </a:lnTo>
                <a:lnTo>
                  <a:pt x="171" y="238"/>
                </a:lnTo>
                <a:lnTo>
                  <a:pt x="171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70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9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8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7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8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5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6"/>
                </a:lnTo>
                <a:lnTo>
                  <a:pt x="164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1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6"/>
                </a:lnTo>
                <a:lnTo>
                  <a:pt x="159" y="235"/>
                </a:lnTo>
                <a:lnTo>
                  <a:pt x="159" y="235"/>
                </a:lnTo>
                <a:lnTo>
                  <a:pt x="159" y="235"/>
                </a:lnTo>
                <a:lnTo>
                  <a:pt x="159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8" y="235"/>
                </a:lnTo>
                <a:lnTo>
                  <a:pt x="157" y="236"/>
                </a:lnTo>
                <a:lnTo>
                  <a:pt x="156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6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5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5"/>
                </a:lnTo>
                <a:lnTo>
                  <a:pt x="154" y="236"/>
                </a:lnTo>
                <a:lnTo>
                  <a:pt x="154" y="234"/>
                </a:lnTo>
                <a:lnTo>
                  <a:pt x="154" y="234"/>
                </a:lnTo>
                <a:lnTo>
                  <a:pt x="154" y="234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3"/>
                </a:lnTo>
                <a:lnTo>
                  <a:pt x="154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2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1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50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2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9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8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7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3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6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5" y="234"/>
                </a:lnTo>
                <a:lnTo>
                  <a:pt x="144" y="234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5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2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1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40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8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7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8"/>
                </a:lnTo>
                <a:lnTo>
                  <a:pt x="137" y="239"/>
                </a:lnTo>
                <a:lnTo>
                  <a:pt x="137" y="239"/>
                </a:lnTo>
                <a:lnTo>
                  <a:pt x="137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6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5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4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3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1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30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1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9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8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2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7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6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4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5"/>
                </a:lnTo>
                <a:lnTo>
                  <a:pt x="123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2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20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8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7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6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5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3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2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5"/>
                </a:lnTo>
                <a:lnTo>
                  <a:pt x="111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10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9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8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4"/>
                </a:lnTo>
                <a:lnTo>
                  <a:pt x="107" y="243"/>
                </a:lnTo>
                <a:lnTo>
                  <a:pt x="107" y="243"/>
                </a:lnTo>
                <a:lnTo>
                  <a:pt x="107" y="243"/>
                </a:lnTo>
                <a:lnTo>
                  <a:pt x="107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5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3" y="243"/>
                </a:lnTo>
                <a:lnTo>
                  <a:pt x="102" y="243"/>
                </a:lnTo>
                <a:lnTo>
                  <a:pt x="102" y="243"/>
                </a:lnTo>
                <a:lnTo>
                  <a:pt x="102" y="243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2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1" y="244"/>
                </a:lnTo>
                <a:lnTo>
                  <a:pt x="100" y="243"/>
                </a:lnTo>
                <a:lnTo>
                  <a:pt x="97" y="241"/>
                </a:lnTo>
                <a:lnTo>
                  <a:pt x="97" y="240"/>
                </a:lnTo>
                <a:lnTo>
                  <a:pt x="97" y="240"/>
                </a:lnTo>
                <a:lnTo>
                  <a:pt x="97" y="240"/>
                </a:lnTo>
                <a:lnTo>
                  <a:pt x="96" y="239"/>
                </a:lnTo>
                <a:lnTo>
                  <a:pt x="96" y="239"/>
                </a:lnTo>
                <a:lnTo>
                  <a:pt x="95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3" y="239"/>
                </a:lnTo>
                <a:lnTo>
                  <a:pt x="92" y="239"/>
                </a:lnTo>
                <a:lnTo>
                  <a:pt x="92" y="239"/>
                </a:lnTo>
                <a:lnTo>
                  <a:pt x="89" y="237"/>
                </a:lnTo>
                <a:lnTo>
                  <a:pt x="88" y="236"/>
                </a:lnTo>
                <a:lnTo>
                  <a:pt x="87" y="236"/>
                </a:lnTo>
                <a:lnTo>
                  <a:pt x="86" y="236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6" y="235"/>
                </a:lnTo>
                <a:lnTo>
                  <a:pt x="85" y="235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2" y="234"/>
                </a:lnTo>
                <a:lnTo>
                  <a:pt x="82" y="234"/>
                </a:lnTo>
                <a:lnTo>
                  <a:pt x="81" y="233"/>
                </a:lnTo>
                <a:lnTo>
                  <a:pt x="81" y="233"/>
                </a:lnTo>
                <a:lnTo>
                  <a:pt x="80" y="233"/>
                </a:lnTo>
                <a:lnTo>
                  <a:pt x="80" y="233"/>
                </a:lnTo>
                <a:lnTo>
                  <a:pt x="80" y="232"/>
                </a:lnTo>
                <a:lnTo>
                  <a:pt x="80" y="232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80" y="230"/>
                </a:lnTo>
                <a:lnTo>
                  <a:pt x="80" y="230"/>
                </a:lnTo>
                <a:lnTo>
                  <a:pt x="79" y="230"/>
                </a:lnTo>
                <a:lnTo>
                  <a:pt x="79" y="229"/>
                </a:lnTo>
                <a:lnTo>
                  <a:pt x="78" y="229"/>
                </a:lnTo>
                <a:lnTo>
                  <a:pt x="77" y="229"/>
                </a:lnTo>
                <a:lnTo>
                  <a:pt x="76" y="229"/>
                </a:lnTo>
                <a:lnTo>
                  <a:pt x="75" y="230"/>
                </a:lnTo>
                <a:lnTo>
                  <a:pt x="73" y="229"/>
                </a:lnTo>
                <a:lnTo>
                  <a:pt x="70" y="228"/>
                </a:lnTo>
                <a:lnTo>
                  <a:pt x="67" y="228"/>
                </a:lnTo>
                <a:lnTo>
                  <a:pt x="63" y="229"/>
                </a:lnTo>
                <a:lnTo>
                  <a:pt x="62" y="229"/>
                </a:lnTo>
                <a:lnTo>
                  <a:pt x="61" y="229"/>
                </a:lnTo>
                <a:lnTo>
                  <a:pt x="59" y="229"/>
                </a:lnTo>
                <a:lnTo>
                  <a:pt x="58" y="229"/>
                </a:lnTo>
                <a:lnTo>
                  <a:pt x="57" y="230"/>
                </a:lnTo>
                <a:lnTo>
                  <a:pt x="57" y="230"/>
                </a:lnTo>
                <a:lnTo>
                  <a:pt x="56" y="230"/>
                </a:lnTo>
                <a:lnTo>
                  <a:pt x="56" y="229"/>
                </a:lnTo>
                <a:lnTo>
                  <a:pt x="56" y="229"/>
                </a:lnTo>
                <a:lnTo>
                  <a:pt x="55" y="229"/>
                </a:lnTo>
                <a:lnTo>
                  <a:pt x="55" y="229"/>
                </a:lnTo>
                <a:lnTo>
                  <a:pt x="55" y="229"/>
                </a:lnTo>
                <a:lnTo>
                  <a:pt x="54" y="229"/>
                </a:lnTo>
                <a:lnTo>
                  <a:pt x="53" y="229"/>
                </a:lnTo>
                <a:lnTo>
                  <a:pt x="53" y="229"/>
                </a:lnTo>
                <a:lnTo>
                  <a:pt x="53" y="229"/>
                </a:lnTo>
                <a:lnTo>
                  <a:pt x="52" y="228"/>
                </a:lnTo>
                <a:lnTo>
                  <a:pt x="52" y="228"/>
                </a:lnTo>
                <a:lnTo>
                  <a:pt x="52" y="228"/>
                </a:lnTo>
                <a:lnTo>
                  <a:pt x="51" y="228"/>
                </a:lnTo>
                <a:lnTo>
                  <a:pt x="50" y="228"/>
                </a:lnTo>
                <a:lnTo>
                  <a:pt x="49" y="229"/>
                </a:lnTo>
                <a:lnTo>
                  <a:pt x="48" y="229"/>
                </a:lnTo>
                <a:lnTo>
                  <a:pt x="48" y="229"/>
                </a:lnTo>
                <a:lnTo>
                  <a:pt x="47" y="229"/>
                </a:lnTo>
                <a:lnTo>
                  <a:pt x="47" y="230"/>
                </a:lnTo>
                <a:lnTo>
                  <a:pt x="46" y="230"/>
                </a:lnTo>
                <a:lnTo>
                  <a:pt x="46" y="230"/>
                </a:lnTo>
                <a:lnTo>
                  <a:pt x="46" y="232"/>
                </a:lnTo>
                <a:lnTo>
                  <a:pt x="46" y="232"/>
                </a:lnTo>
                <a:lnTo>
                  <a:pt x="45" y="232"/>
                </a:lnTo>
                <a:lnTo>
                  <a:pt x="45" y="232"/>
                </a:lnTo>
                <a:lnTo>
                  <a:pt x="45" y="232"/>
                </a:lnTo>
                <a:lnTo>
                  <a:pt x="44" y="232"/>
                </a:lnTo>
                <a:lnTo>
                  <a:pt x="43" y="233"/>
                </a:lnTo>
                <a:lnTo>
                  <a:pt x="43" y="233"/>
                </a:lnTo>
                <a:lnTo>
                  <a:pt x="43" y="234"/>
                </a:lnTo>
                <a:lnTo>
                  <a:pt x="42" y="235"/>
                </a:lnTo>
                <a:lnTo>
                  <a:pt x="42" y="235"/>
                </a:lnTo>
                <a:lnTo>
                  <a:pt x="42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1" y="237"/>
                </a:lnTo>
                <a:lnTo>
                  <a:pt x="41" y="237"/>
                </a:lnTo>
                <a:lnTo>
                  <a:pt x="41" y="239"/>
                </a:lnTo>
                <a:lnTo>
                  <a:pt x="41" y="239"/>
                </a:lnTo>
                <a:lnTo>
                  <a:pt x="41" y="239"/>
                </a:lnTo>
                <a:lnTo>
                  <a:pt x="41" y="240"/>
                </a:lnTo>
                <a:lnTo>
                  <a:pt x="41" y="240"/>
                </a:lnTo>
                <a:lnTo>
                  <a:pt x="41" y="242"/>
                </a:lnTo>
                <a:lnTo>
                  <a:pt x="41" y="242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2" y="244"/>
                </a:lnTo>
                <a:lnTo>
                  <a:pt x="41" y="244"/>
                </a:lnTo>
                <a:lnTo>
                  <a:pt x="41" y="245"/>
                </a:lnTo>
                <a:lnTo>
                  <a:pt x="41" y="246"/>
                </a:lnTo>
                <a:lnTo>
                  <a:pt x="41" y="246"/>
                </a:lnTo>
                <a:lnTo>
                  <a:pt x="41" y="247"/>
                </a:lnTo>
                <a:lnTo>
                  <a:pt x="41" y="248"/>
                </a:lnTo>
                <a:lnTo>
                  <a:pt x="42" y="249"/>
                </a:lnTo>
                <a:lnTo>
                  <a:pt x="41" y="249"/>
                </a:lnTo>
                <a:lnTo>
                  <a:pt x="41" y="250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1" y="252"/>
                </a:lnTo>
                <a:lnTo>
                  <a:pt x="40" y="252"/>
                </a:lnTo>
                <a:lnTo>
                  <a:pt x="39" y="251"/>
                </a:lnTo>
                <a:lnTo>
                  <a:pt x="39" y="251"/>
                </a:lnTo>
                <a:lnTo>
                  <a:pt x="38" y="250"/>
                </a:lnTo>
                <a:lnTo>
                  <a:pt x="38" y="250"/>
                </a:lnTo>
                <a:lnTo>
                  <a:pt x="36" y="249"/>
                </a:lnTo>
                <a:lnTo>
                  <a:pt x="36" y="247"/>
                </a:lnTo>
                <a:lnTo>
                  <a:pt x="35" y="246"/>
                </a:lnTo>
                <a:lnTo>
                  <a:pt x="35" y="245"/>
                </a:lnTo>
                <a:lnTo>
                  <a:pt x="35" y="245"/>
                </a:lnTo>
                <a:lnTo>
                  <a:pt x="34" y="245"/>
                </a:lnTo>
                <a:lnTo>
                  <a:pt x="34" y="244"/>
                </a:lnTo>
                <a:lnTo>
                  <a:pt x="34" y="244"/>
                </a:lnTo>
                <a:lnTo>
                  <a:pt x="34" y="243"/>
                </a:lnTo>
                <a:lnTo>
                  <a:pt x="33" y="243"/>
                </a:lnTo>
                <a:lnTo>
                  <a:pt x="32" y="242"/>
                </a:lnTo>
                <a:lnTo>
                  <a:pt x="31" y="241"/>
                </a:lnTo>
                <a:lnTo>
                  <a:pt x="31" y="239"/>
                </a:lnTo>
                <a:lnTo>
                  <a:pt x="31" y="239"/>
                </a:lnTo>
                <a:lnTo>
                  <a:pt x="30" y="237"/>
                </a:lnTo>
                <a:lnTo>
                  <a:pt x="29" y="237"/>
                </a:lnTo>
                <a:lnTo>
                  <a:pt x="29" y="236"/>
                </a:lnTo>
                <a:lnTo>
                  <a:pt x="29" y="236"/>
                </a:lnTo>
                <a:lnTo>
                  <a:pt x="29" y="236"/>
                </a:lnTo>
                <a:lnTo>
                  <a:pt x="29" y="235"/>
                </a:lnTo>
                <a:lnTo>
                  <a:pt x="30" y="234"/>
                </a:lnTo>
                <a:lnTo>
                  <a:pt x="30" y="233"/>
                </a:lnTo>
                <a:lnTo>
                  <a:pt x="30" y="233"/>
                </a:lnTo>
                <a:lnTo>
                  <a:pt x="29" y="233"/>
                </a:lnTo>
                <a:lnTo>
                  <a:pt x="29" y="232"/>
                </a:lnTo>
                <a:lnTo>
                  <a:pt x="28" y="228"/>
                </a:lnTo>
                <a:lnTo>
                  <a:pt x="27" y="222"/>
                </a:lnTo>
                <a:lnTo>
                  <a:pt x="26" y="220"/>
                </a:lnTo>
                <a:lnTo>
                  <a:pt x="25" y="215"/>
                </a:lnTo>
                <a:lnTo>
                  <a:pt x="25" y="213"/>
                </a:lnTo>
                <a:lnTo>
                  <a:pt x="25" y="212"/>
                </a:lnTo>
                <a:lnTo>
                  <a:pt x="24" y="208"/>
                </a:lnTo>
                <a:lnTo>
                  <a:pt x="22" y="205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199"/>
                </a:lnTo>
                <a:lnTo>
                  <a:pt x="22" y="198"/>
                </a:lnTo>
                <a:lnTo>
                  <a:pt x="22" y="198"/>
                </a:lnTo>
                <a:lnTo>
                  <a:pt x="22" y="197"/>
                </a:lnTo>
                <a:lnTo>
                  <a:pt x="23" y="196"/>
                </a:lnTo>
                <a:lnTo>
                  <a:pt x="23" y="196"/>
                </a:lnTo>
                <a:lnTo>
                  <a:pt x="23" y="196"/>
                </a:ln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4" y="194"/>
                </a:lnTo>
                <a:lnTo>
                  <a:pt x="24" y="194"/>
                </a:lnTo>
                <a:lnTo>
                  <a:pt x="25" y="194"/>
                </a:lnTo>
                <a:lnTo>
                  <a:pt x="25" y="193"/>
                </a:lnTo>
                <a:lnTo>
                  <a:pt x="25" y="193"/>
                </a:lnTo>
                <a:lnTo>
                  <a:pt x="25" y="193"/>
                </a:lnTo>
                <a:lnTo>
                  <a:pt x="25" y="192"/>
                </a:lnTo>
                <a:lnTo>
                  <a:pt x="25" y="191"/>
                </a:lnTo>
                <a:lnTo>
                  <a:pt x="24" y="191"/>
                </a:lnTo>
                <a:lnTo>
                  <a:pt x="24" y="188"/>
                </a:lnTo>
                <a:lnTo>
                  <a:pt x="23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87"/>
                </a:lnTo>
                <a:lnTo>
                  <a:pt x="21" y="187"/>
                </a:lnTo>
                <a:lnTo>
                  <a:pt x="21" y="187"/>
                </a:lnTo>
                <a:lnTo>
                  <a:pt x="21" y="187"/>
                </a:lnTo>
                <a:lnTo>
                  <a:pt x="21" y="186"/>
                </a:lnTo>
                <a:lnTo>
                  <a:pt x="21" y="186"/>
                </a:lnTo>
                <a:lnTo>
                  <a:pt x="19" y="186"/>
                </a:lnTo>
                <a:lnTo>
                  <a:pt x="19" y="187"/>
                </a:lnTo>
                <a:lnTo>
                  <a:pt x="19" y="187"/>
                </a:lnTo>
                <a:lnTo>
                  <a:pt x="19" y="186"/>
                </a:lnTo>
                <a:lnTo>
                  <a:pt x="19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5"/>
                </a:lnTo>
                <a:lnTo>
                  <a:pt x="18" y="184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3"/>
                </a:lnTo>
                <a:lnTo>
                  <a:pt x="18" y="182"/>
                </a:lnTo>
                <a:lnTo>
                  <a:pt x="18" y="181"/>
                </a:lnTo>
                <a:lnTo>
                  <a:pt x="18" y="181"/>
                </a:lnTo>
                <a:lnTo>
                  <a:pt x="18" y="181"/>
                </a:lnTo>
                <a:lnTo>
                  <a:pt x="18" y="181"/>
                </a:lnTo>
                <a:lnTo>
                  <a:pt x="18" y="180"/>
                </a:lnTo>
                <a:lnTo>
                  <a:pt x="18" y="179"/>
                </a:lnTo>
                <a:lnTo>
                  <a:pt x="18" y="178"/>
                </a:lnTo>
                <a:lnTo>
                  <a:pt x="18" y="176"/>
                </a:lnTo>
                <a:lnTo>
                  <a:pt x="17" y="175"/>
                </a:lnTo>
                <a:lnTo>
                  <a:pt x="16" y="173"/>
                </a:lnTo>
                <a:lnTo>
                  <a:pt x="15" y="172"/>
                </a:lnTo>
                <a:lnTo>
                  <a:pt x="14" y="171"/>
                </a:lnTo>
                <a:lnTo>
                  <a:pt x="14" y="171"/>
                </a:lnTo>
                <a:lnTo>
                  <a:pt x="12" y="168"/>
                </a:lnTo>
                <a:lnTo>
                  <a:pt x="11" y="167"/>
                </a:lnTo>
                <a:lnTo>
                  <a:pt x="11" y="167"/>
                </a:lnTo>
                <a:lnTo>
                  <a:pt x="11" y="167"/>
                </a:lnTo>
                <a:lnTo>
                  <a:pt x="9" y="165"/>
                </a:lnTo>
                <a:lnTo>
                  <a:pt x="9" y="165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8" y="161"/>
                </a:lnTo>
                <a:lnTo>
                  <a:pt x="9" y="160"/>
                </a:lnTo>
                <a:lnTo>
                  <a:pt x="9" y="160"/>
                </a:lnTo>
                <a:lnTo>
                  <a:pt x="10" y="159"/>
                </a:lnTo>
                <a:lnTo>
                  <a:pt x="11" y="158"/>
                </a:lnTo>
                <a:lnTo>
                  <a:pt x="11" y="158"/>
                </a:lnTo>
                <a:lnTo>
                  <a:pt x="11" y="158"/>
                </a:lnTo>
                <a:lnTo>
                  <a:pt x="10" y="157"/>
                </a:lnTo>
                <a:lnTo>
                  <a:pt x="10" y="157"/>
                </a:lnTo>
                <a:lnTo>
                  <a:pt x="9" y="157"/>
                </a:lnTo>
                <a:lnTo>
                  <a:pt x="8" y="155"/>
                </a:lnTo>
                <a:lnTo>
                  <a:pt x="7" y="155"/>
                </a:lnTo>
                <a:lnTo>
                  <a:pt x="6" y="155"/>
                </a:lnTo>
                <a:lnTo>
                  <a:pt x="6" y="155"/>
                </a:lnTo>
                <a:lnTo>
                  <a:pt x="5" y="155"/>
                </a:lnTo>
                <a:lnTo>
                  <a:pt x="5" y="154"/>
                </a:lnTo>
                <a:lnTo>
                  <a:pt x="4" y="154"/>
                </a:lnTo>
                <a:lnTo>
                  <a:pt x="4" y="154"/>
                </a:lnTo>
                <a:lnTo>
                  <a:pt x="4" y="154"/>
                </a:lnTo>
                <a:lnTo>
                  <a:pt x="2" y="153"/>
                </a:lnTo>
                <a:lnTo>
                  <a:pt x="1" y="153"/>
                </a:lnTo>
                <a:lnTo>
                  <a:pt x="1" y="153"/>
                </a:lnTo>
                <a:lnTo>
                  <a:pt x="1" y="153"/>
                </a:lnTo>
                <a:lnTo>
                  <a:pt x="0" y="153"/>
                </a:lnTo>
                <a:lnTo>
                  <a:pt x="0" y="153"/>
                </a:lnTo>
                <a:lnTo>
                  <a:pt x="0" y="151"/>
                </a:lnTo>
                <a:lnTo>
                  <a:pt x="0" y="151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8"/>
                </a:lnTo>
                <a:lnTo>
                  <a:pt x="0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7"/>
                </a:lnTo>
                <a:lnTo>
                  <a:pt x="2" y="147"/>
                </a:lnTo>
                <a:lnTo>
                  <a:pt x="2" y="147"/>
                </a:lnTo>
                <a:lnTo>
                  <a:pt x="3" y="146"/>
                </a:lnTo>
                <a:lnTo>
                  <a:pt x="4" y="146"/>
                </a:lnTo>
                <a:lnTo>
                  <a:pt x="5" y="145"/>
                </a:lnTo>
                <a:lnTo>
                  <a:pt x="2" y="141"/>
                </a:lnTo>
                <a:lnTo>
                  <a:pt x="2" y="140"/>
                </a:lnTo>
                <a:lnTo>
                  <a:pt x="2" y="139"/>
                </a:lnTo>
                <a:lnTo>
                  <a:pt x="1" y="138"/>
                </a:lnTo>
                <a:lnTo>
                  <a:pt x="1" y="137"/>
                </a:lnTo>
                <a:lnTo>
                  <a:pt x="1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7"/>
                </a:lnTo>
                <a:lnTo>
                  <a:pt x="4" y="127"/>
                </a:lnTo>
                <a:lnTo>
                  <a:pt x="5" y="126"/>
                </a:lnTo>
                <a:lnTo>
                  <a:pt x="5" y="126"/>
                </a:lnTo>
                <a:lnTo>
                  <a:pt x="5" y="126"/>
                </a:lnTo>
                <a:lnTo>
                  <a:pt x="5" y="124"/>
                </a:lnTo>
                <a:lnTo>
                  <a:pt x="11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4"/>
                </a:lnTo>
                <a:lnTo>
                  <a:pt x="11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3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13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9"/>
                </a:lnTo>
                <a:lnTo>
                  <a:pt x="15" y="108"/>
                </a:lnTo>
                <a:lnTo>
                  <a:pt x="15" y="107"/>
                </a:lnTo>
                <a:lnTo>
                  <a:pt x="15" y="107"/>
                </a:lnTo>
                <a:lnTo>
                  <a:pt x="15" y="107"/>
                </a:lnTo>
                <a:lnTo>
                  <a:pt x="15" y="106"/>
                </a:lnTo>
                <a:lnTo>
                  <a:pt x="16" y="106"/>
                </a:lnTo>
                <a:lnTo>
                  <a:pt x="17" y="105"/>
                </a:lnTo>
                <a:lnTo>
                  <a:pt x="17" y="105"/>
                </a:lnTo>
                <a:lnTo>
                  <a:pt x="17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7" y="103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1"/>
                </a:lnTo>
                <a:lnTo>
                  <a:pt x="18" y="100"/>
                </a:lnTo>
                <a:lnTo>
                  <a:pt x="18" y="100"/>
                </a:lnTo>
                <a:lnTo>
                  <a:pt x="18" y="100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5"/>
                </a:lnTo>
                <a:lnTo>
                  <a:pt x="22" y="95"/>
                </a:lnTo>
                <a:lnTo>
                  <a:pt x="22" y="94"/>
                </a:lnTo>
                <a:lnTo>
                  <a:pt x="22" y="93"/>
                </a:lnTo>
                <a:lnTo>
                  <a:pt x="23" y="93"/>
                </a:lnTo>
                <a:lnTo>
                  <a:pt x="23" y="92"/>
                </a:lnTo>
                <a:lnTo>
                  <a:pt x="23" y="92"/>
                </a:lnTo>
                <a:lnTo>
                  <a:pt x="23" y="92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8"/>
                </a:lnTo>
                <a:lnTo>
                  <a:pt x="26" y="88"/>
                </a:lnTo>
                <a:lnTo>
                  <a:pt x="26" y="86"/>
                </a:lnTo>
                <a:lnTo>
                  <a:pt x="27" y="85"/>
                </a:lnTo>
                <a:lnTo>
                  <a:pt x="29" y="81"/>
                </a:lnTo>
                <a:lnTo>
                  <a:pt x="29" y="81"/>
                </a:lnTo>
                <a:lnTo>
                  <a:pt x="30" y="80"/>
                </a:lnTo>
                <a:lnTo>
                  <a:pt x="31" y="78"/>
                </a:lnTo>
                <a:lnTo>
                  <a:pt x="31" y="78"/>
                </a:lnTo>
                <a:lnTo>
                  <a:pt x="31" y="77"/>
                </a:lnTo>
                <a:lnTo>
                  <a:pt x="31" y="77"/>
                </a:lnTo>
                <a:lnTo>
                  <a:pt x="31" y="77"/>
                </a:lnTo>
                <a:lnTo>
                  <a:pt x="31" y="75"/>
                </a:lnTo>
                <a:lnTo>
                  <a:pt x="31" y="75"/>
                </a:lnTo>
                <a:lnTo>
                  <a:pt x="31" y="73"/>
                </a:lnTo>
                <a:lnTo>
                  <a:pt x="31" y="73"/>
                </a:lnTo>
                <a:lnTo>
                  <a:pt x="32" y="73"/>
                </a:lnTo>
                <a:lnTo>
                  <a:pt x="33" y="73"/>
                </a:lnTo>
                <a:lnTo>
                  <a:pt x="33" y="73"/>
                </a:lnTo>
                <a:lnTo>
                  <a:pt x="34" y="73"/>
                </a:lnTo>
                <a:lnTo>
                  <a:pt x="33" y="73"/>
                </a:lnTo>
                <a:lnTo>
                  <a:pt x="32" y="72"/>
                </a:lnTo>
                <a:lnTo>
                  <a:pt x="31" y="72"/>
                </a:lnTo>
                <a:lnTo>
                  <a:pt x="31" y="71"/>
                </a:lnTo>
                <a:lnTo>
                  <a:pt x="29" y="70"/>
                </a:lnTo>
                <a:lnTo>
                  <a:pt x="28" y="69"/>
                </a:lnTo>
                <a:lnTo>
                  <a:pt x="27" y="69"/>
                </a:lnTo>
                <a:lnTo>
                  <a:pt x="23" y="66"/>
                </a:lnTo>
                <a:lnTo>
                  <a:pt x="22" y="65"/>
                </a:lnTo>
                <a:lnTo>
                  <a:pt x="22" y="65"/>
                </a:lnTo>
                <a:lnTo>
                  <a:pt x="22" y="65"/>
                </a:lnTo>
                <a:lnTo>
                  <a:pt x="21" y="65"/>
                </a:lnTo>
                <a:lnTo>
                  <a:pt x="21" y="65"/>
                </a:lnTo>
                <a:lnTo>
                  <a:pt x="23" y="64"/>
                </a:lnTo>
                <a:lnTo>
                  <a:pt x="24" y="64"/>
                </a:lnTo>
                <a:lnTo>
                  <a:pt x="24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31" y="62"/>
                </a:lnTo>
                <a:lnTo>
                  <a:pt x="31" y="61"/>
                </a:lnTo>
                <a:lnTo>
                  <a:pt x="34" y="61"/>
                </a:lnTo>
                <a:lnTo>
                  <a:pt x="38" y="59"/>
                </a:lnTo>
                <a:lnTo>
                  <a:pt x="39" y="59"/>
                </a:lnTo>
                <a:lnTo>
                  <a:pt x="39" y="59"/>
                </a:lnTo>
                <a:lnTo>
                  <a:pt x="39" y="59"/>
                </a:lnTo>
                <a:lnTo>
                  <a:pt x="41" y="58"/>
                </a:lnTo>
                <a:lnTo>
                  <a:pt x="42" y="58"/>
                </a:lnTo>
                <a:lnTo>
                  <a:pt x="42" y="57"/>
                </a:lnTo>
                <a:lnTo>
                  <a:pt x="42" y="57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5"/>
                </a:lnTo>
                <a:lnTo>
                  <a:pt x="44" y="55"/>
                </a:lnTo>
                <a:lnTo>
                  <a:pt x="45" y="55"/>
                </a:lnTo>
                <a:lnTo>
                  <a:pt x="45" y="55"/>
                </a:lnTo>
                <a:lnTo>
                  <a:pt x="47" y="54"/>
                </a:lnTo>
                <a:lnTo>
                  <a:pt x="48" y="54"/>
                </a:lnTo>
                <a:lnTo>
                  <a:pt x="49" y="54"/>
                </a:lnTo>
                <a:lnTo>
                  <a:pt x="50" y="54"/>
                </a:lnTo>
                <a:lnTo>
                  <a:pt x="52" y="53"/>
                </a:lnTo>
                <a:lnTo>
                  <a:pt x="52" y="53"/>
                </a:lnTo>
                <a:lnTo>
                  <a:pt x="53" y="53"/>
                </a:lnTo>
                <a:lnTo>
                  <a:pt x="53" y="53"/>
                </a:lnTo>
                <a:lnTo>
                  <a:pt x="53" y="53"/>
                </a:lnTo>
                <a:lnTo>
                  <a:pt x="54" y="53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6" y="52"/>
                </a:lnTo>
                <a:lnTo>
                  <a:pt x="57" y="52"/>
                </a:lnTo>
                <a:lnTo>
                  <a:pt x="57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8" y="52"/>
                </a:lnTo>
                <a:lnTo>
                  <a:pt x="59" y="52"/>
                </a:lnTo>
                <a:lnTo>
                  <a:pt x="59" y="52"/>
                </a:lnTo>
                <a:lnTo>
                  <a:pt x="59" y="52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59" y="51"/>
                </a:lnTo>
                <a:lnTo>
                  <a:pt x="61" y="49"/>
                </a:lnTo>
                <a:lnTo>
                  <a:pt x="63" y="48"/>
                </a:lnTo>
                <a:lnTo>
                  <a:pt x="63" y="48"/>
                </a:lnTo>
                <a:lnTo>
                  <a:pt x="63" y="48"/>
                </a:lnTo>
                <a:lnTo>
                  <a:pt x="64" y="49"/>
                </a:lnTo>
                <a:lnTo>
                  <a:pt x="65" y="49"/>
                </a:lnTo>
                <a:lnTo>
                  <a:pt x="65" y="49"/>
                </a:lnTo>
                <a:lnTo>
                  <a:pt x="65" y="49"/>
                </a:lnTo>
                <a:lnTo>
                  <a:pt x="65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7" y="49"/>
                </a:lnTo>
                <a:lnTo>
                  <a:pt x="68" y="49"/>
                </a:lnTo>
                <a:lnTo>
                  <a:pt x="68" y="48"/>
                </a:lnTo>
                <a:lnTo>
                  <a:pt x="69" y="48"/>
                </a:lnTo>
                <a:lnTo>
                  <a:pt x="69" y="48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4" y="47"/>
                </a:lnTo>
                <a:lnTo>
                  <a:pt x="74" y="47"/>
                </a:lnTo>
                <a:lnTo>
                  <a:pt x="75" y="47"/>
                </a:lnTo>
                <a:lnTo>
                  <a:pt x="76" y="47"/>
                </a:lnTo>
                <a:lnTo>
                  <a:pt x="77" y="47"/>
                </a:lnTo>
                <a:lnTo>
                  <a:pt x="81" y="46"/>
                </a:lnTo>
                <a:lnTo>
                  <a:pt x="82" y="46"/>
                </a:lnTo>
                <a:lnTo>
                  <a:pt x="84" y="46"/>
                </a:lnTo>
                <a:lnTo>
                  <a:pt x="86" y="45"/>
                </a:lnTo>
                <a:lnTo>
                  <a:pt x="87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5"/>
                </a:lnTo>
                <a:lnTo>
                  <a:pt x="89" y="46"/>
                </a:lnTo>
                <a:lnTo>
                  <a:pt x="89" y="47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9" y="51"/>
                </a:lnTo>
                <a:lnTo>
                  <a:pt x="89" y="52"/>
                </a:lnTo>
                <a:lnTo>
                  <a:pt x="89" y="54"/>
                </a:lnTo>
                <a:lnTo>
                  <a:pt x="89" y="54"/>
                </a:lnTo>
                <a:lnTo>
                  <a:pt x="89" y="55"/>
                </a:lnTo>
                <a:lnTo>
                  <a:pt x="89" y="55"/>
                </a:lnTo>
                <a:lnTo>
                  <a:pt x="89" y="56"/>
                </a:lnTo>
                <a:lnTo>
                  <a:pt x="89" y="58"/>
                </a:lnTo>
                <a:lnTo>
                  <a:pt x="89" y="58"/>
                </a:lnTo>
                <a:lnTo>
                  <a:pt x="89" y="58"/>
                </a:lnTo>
                <a:lnTo>
                  <a:pt x="90" y="58"/>
                </a:lnTo>
                <a:lnTo>
                  <a:pt x="91" y="58"/>
                </a:lnTo>
                <a:lnTo>
                  <a:pt x="92" y="58"/>
                </a:lnTo>
                <a:lnTo>
                  <a:pt x="92" y="58"/>
                </a:lnTo>
                <a:lnTo>
                  <a:pt x="92" y="58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5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6" y="59"/>
                </a:lnTo>
                <a:lnTo>
                  <a:pt x="97" y="59"/>
                </a:lnTo>
                <a:lnTo>
                  <a:pt x="97" y="59"/>
                </a:lnTo>
                <a:lnTo>
                  <a:pt x="97" y="59"/>
                </a:lnTo>
                <a:lnTo>
                  <a:pt x="97" y="59"/>
                </a:lnTo>
                <a:lnTo>
                  <a:pt x="98" y="60"/>
                </a:lnTo>
                <a:lnTo>
                  <a:pt x="99" y="60"/>
                </a:lnTo>
                <a:lnTo>
                  <a:pt x="99" y="60"/>
                </a:lnTo>
                <a:lnTo>
                  <a:pt x="100" y="61"/>
                </a:lnTo>
                <a:lnTo>
                  <a:pt x="100" y="61"/>
                </a:lnTo>
                <a:lnTo>
                  <a:pt x="100" y="61"/>
                </a:ln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3"/>
                </a:lnTo>
                <a:lnTo>
                  <a:pt x="101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4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6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1" y="67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8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3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69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2" y="70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3" y="71"/>
                </a:lnTo>
                <a:lnTo>
                  <a:pt x="104" y="71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3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4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5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5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7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3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1" y="78"/>
                </a:lnTo>
                <a:lnTo>
                  <a:pt x="101" y="78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1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9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8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3"/>
                </a:lnTo>
                <a:lnTo>
                  <a:pt x="97" y="83"/>
                </a:lnTo>
                <a:lnTo>
                  <a:pt x="97" y="83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6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4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3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2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3" y="83"/>
                </a:lnTo>
                <a:lnTo>
                  <a:pt x="94" y="86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4" y="88"/>
                </a:lnTo>
                <a:lnTo>
                  <a:pt x="93" y="88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89"/>
                </a:lnTo>
                <a:lnTo>
                  <a:pt x="93" y="90"/>
                </a:lnTo>
                <a:lnTo>
                  <a:pt x="93" y="90"/>
                </a:lnTo>
                <a:lnTo>
                  <a:pt x="93" y="90"/>
                </a:lnTo>
                <a:lnTo>
                  <a:pt x="94" y="92"/>
                </a:lnTo>
                <a:lnTo>
                  <a:pt x="94" y="92"/>
                </a:lnTo>
                <a:lnTo>
                  <a:pt x="94" y="92"/>
                </a:lnTo>
                <a:lnTo>
                  <a:pt x="94" y="93"/>
                </a:lnTo>
                <a:lnTo>
                  <a:pt x="95" y="94"/>
                </a:lnTo>
                <a:lnTo>
                  <a:pt x="96" y="96"/>
                </a:lnTo>
                <a:lnTo>
                  <a:pt x="96" y="97"/>
                </a:lnTo>
                <a:lnTo>
                  <a:pt x="96" y="97"/>
                </a:lnTo>
                <a:lnTo>
                  <a:pt x="96" y="98"/>
                </a:lnTo>
                <a:lnTo>
                  <a:pt x="97" y="100"/>
                </a:ln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98" y="103"/>
                </a:lnTo>
                <a:lnTo>
                  <a:pt x="99" y="103"/>
                </a:lnTo>
                <a:lnTo>
                  <a:pt x="99" y="104"/>
                </a:lnTo>
                <a:lnTo>
                  <a:pt x="99" y="104"/>
                </a:lnTo>
                <a:lnTo>
                  <a:pt x="99" y="104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4" y="102"/>
                </a:lnTo>
                <a:lnTo>
                  <a:pt x="104" y="102"/>
                </a:lnTo>
                <a:lnTo>
                  <a:pt x="105" y="103"/>
                </a:lnTo>
                <a:lnTo>
                  <a:pt x="105" y="104"/>
                </a:lnTo>
                <a:lnTo>
                  <a:pt x="105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6" y="105"/>
                </a:lnTo>
                <a:lnTo>
                  <a:pt x="107" y="106"/>
                </a:lnTo>
                <a:lnTo>
                  <a:pt x="107" y="106"/>
                </a:lnTo>
                <a:lnTo>
                  <a:pt x="108" y="106"/>
                </a:lnTo>
                <a:lnTo>
                  <a:pt x="108" y="106"/>
                </a:lnTo>
                <a:lnTo>
                  <a:pt x="109" y="107"/>
                </a:lnTo>
                <a:lnTo>
                  <a:pt x="109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0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2" y="107"/>
                </a:lnTo>
                <a:lnTo>
                  <a:pt x="113" y="108"/>
                </a:lnTo>
                <a:lnTo>
                  <a:pt x="114" y="108"/>
                </a:lnTo>
                <a:lnTo>
                  <a:pt x="115" y="109"/>
                </a:lnTo>
                <a:lnTo>
                  <a:pt x="116" y="109"/>
                </a:lnTo>
                <a:lnTo>
                  <a:pt x="116" y="109"/>
                </a:lnTo>
                <a:lnTo>
                  <a:pt x="116" y="109"/>
                </a:lnTo>
                <a:lnTo>
                  <a:pt x="117" y="109"/>
                </a:lnTo>
                <a:lnTo>
                  <a:pt x="117" y="109"/>
                </a:lnTo>
                <a:lnTo>
                  <a:pt x="118" y="109"/>
                </a:lnTo>
                <a:lnTo>
                  <a:pt x="118" y="109"/>
                </a:lnTo>
                <a:lnTo>
                  <a:pt x="120" y="110"/>
                </a:lnTo>
                <a:lnTo>
                  <a:pt x="120" y="110"/>
                </a:lnTo>
                <a:lnTo>
                  <a:pt x="121" y="110"/>
                </a:lnTo>
                <a:lnTo>
                  <a:pt x="121" y="110"/>
                </a:lnTo>
                <a:lnTo>
                  <a:pt x="123" y="111"/>
                </a:lnTo>
                <a:lnTo>
                  <a:pt x="123" y="111"/>
                </a:lnTo>
                <a:lnTo>
                  <a:pt x="125" y="112"/>
                </a:lnTo>
                <a:lnTo>
                  <a:pt x="126" y="112"/>
                </a:lnTo>
                <a:lnTo>
                  <a:pt x="126" y="112"/>
                </a:lnTo>
                <a:lnTo>
                  <a:pt x="127" y="112"/>
                </a:lnTo>
                <a:lnTo>
                  <a:pt x="128" y="113"/>
                </a:lnTo>
                <a:lnTo>
                  <a:pt x="130" y="113"/>
                </a:lnTo>
                <a:lnTo>
                  <a:pt x="131" y="113"/>
                </a:lnTo>
                <a:lnTo>
                  <a:pt x="132" y="113"/>
                </a:lnTo>
                <a:lnTo>
                  <a:pt x="133" y="114"/>
                </a:lnTo>
                <a:lnTo>
                  <a:pt x="133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4"/>
                </a:lnTo>
                <a:lnTo>
                  <a:pt x="137" y="115"/>
                </a:lnTo>
                <a:lnTo>
                  <a:pt x="138" y="115"/>
                </a:lnTo>
                <a:lnTo>
                  <a:pt x="138" y="116"/>
                </a:lnTo>
                <a:lnTo>
                  <a:pt x="139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6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5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0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3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1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2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2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3" y="111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4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3" y="110"/>
                </a:lnTo>
                <a:lnTo>
                  <a:pt x="142" y="110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9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7"/>
                </a:lnTo>
                <a:lnTo>
                  <a:pt x="143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7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5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6" y="106"/>
                </a:lnTo>
                <a:lnTo>
                  <a:pt x="147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5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5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8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49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0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1" y="106"/>
                </a:lnTo>
                <a:lnTo>
                  <a:pt x="152" y="106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2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3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4" y="105"/>
                </a:lnTo>
                <a:lnTo>
                  <a:pt x="155" y="105"/>
                </a:lnTo>
                <a:lnTo>
                  <a:pt x="155" y="104"/>
                </a:lnTo>
                <a:lnTo>
                  <a:pt x="155" y="105"/>
                </a:lnTo>
                <a:lnTo>
                  <a:pt x="155" y="105"/>
                </a:lnTo>
                <a:lnTo>
                  <a:pt x="155" y="105"/>
                </a:lnTo>
                <a:lnTo>
                  <a:pt x="155" y="105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5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6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3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2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2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1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8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9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8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0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7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lnTo>
                  <a:pt x="161" y="9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836BA40F-76C2-1A8F-41C1-0597E313BD40}"/>
              </a:ext>
            </a:extLst>
          </p:cNvPr>
          <p:cNvSpPr>
            <a:spLocks/>
          </p:cNvSpPr>
          <p:nvPr/>
        </p:nvSpPr>
        <p:spPr bwMode="auto">
          <a:xfrm>
            <a:off x="3190394" y="2268538"/>
            <a:ext cx="1120775" cy="1219200"/>
          </a:xfrm>
          <a:custGeom>
            <a:avLst/>
            <a:gdLst>
              <a:gd name="T0" fmla="*/ 247 w 706"/>
              <a:gd name="T1" fmla="*/ 156 h 768"/>
              <a:gd name="T2" fmla="*/ 260 w 706"/>
              <a:gd name="T3" fmla="*/ 194 h 768"/>
              <a:gd name="T4" fmla="*/ 345 w 706"/>
              <a:gd name="T5" fmla="*/ 226 h 768"/>
              <a:gd name="T6" fmla="*/ 379 w 706"/>
              <a:gd name="T7" fmla="*/ 255 h 768"/>
              <a:gd name="T8" fmla="*/ 512 w 706"/>
              <a:gd name="T9" fmla="*/ 453 h 768"/>
              <a:gd name="T10" fmla="*/ 546 w 706"/>
              <a:gd name="T11" fmla="*/ 439 h 768"/>
              <a:gd name="T12" fmla="*/ 589 w 706"/>
              <a:gd name="T13" fmla="*/ 432 h 768"/>
              <a:gd name="T14" fmla="*/ 692 w 706"/>
              <a:gd name="T15" fmla="*/ 650 h 768"/>
              <a:gd name="T16" fmla="*/ 682 w 706"/>
              <a:gd name="T17" fmla="*/ 677 h 768"/>
              <a:gd name="T18" fmla="*/ 669 w 706"/>
              <a:gd name="T19" fmla="*/ 685 h 768"/>
              <a:gd name="T20" fmla="*/ 653 w 706"/>
              <a:gd name="T21" fmla="*/ 698 h 768"/>
              <a:gd name="T22" fmla="*/ 638 w 706"/>
              <a:gd name="T23" fmla="*/ 707 h 768"/>
              <a:gd name="T24" fmla="*/ 617 w 706"/>
              <a:gd name="T25" fmla="*/ 709 h 768"/>
              <a:gd name="T26" fmla="*/ 603 w 706"/>
              <a:gd name="T27" fmla="*/ 724 h 768"/>
              <a:gd name="T28" fmla="*/ 580 w 706"/>
              <a:gd name="T29" fmla="*/ 726 h 768"/>
              <a:gd name="T30" fmla="*/ 559 w 706"/>
              <a:gd name="T31" fmla="*/ 728 h 768"/>
              <a:gd name="T32" fmla="*/ 546 w 706"/>
              <a:gd name="T33" fmla="*/ 738 h 768"/>
              <a:gd name="T34" fmla="*/ 534 w 706"/>
              <a:gd name="T35" fmla="*/ 746 h 768"/>
              <a:gd name="T36" fmla="*/ 527 w 706"/>
              <a:gd name="T37" fmla="*/ 755 h 768"/>
              <a:gd name="T38" fmla="*/ 501 w 706"/>
              <a:gd name="T39" fmla="*/ 766 h 768"/>
              <a:gd name="T40" fmla="*/ 473 w 706"/>
              <a:gd name="T41" fmla="*/ 759 h 768"/>
              <a:gd name="T42" fmla="*/ 454 w 706"/>
              <a:gd name="T43" fmla="*/ 762 h 768"/>
              <a:gd name="T44" fmla="*/ 425 w 706"/>
              <a:gd name="T45" fmla="*/ 757 h 768"/>
              <a:gd name="T46" fmla="*/ 400 w 706"/>
              <a:gd name="T47" fmla="*/ 712 h 768"/>
              <a:gd name="T48" fmla="*/ 364 w 706"/>
              <a:gd name="T49" fmla="*/ 700 h 768"/>
              <a:gd name="T50" fmla="*/ 324 w 706"/>
              <a:gd name="T51" fmla="*/ 683 h 768"/>
              <a:gd name="T52" fmla="*/ 282 w 706"/>
              <a:gd name="T53" fmla="*/ 696 h 768"/>
              <a:gd name="T54" fmla="*/ 253 w 706"/>
              <a:gd name="T55" fmla="*/ 697 h 768"/>
              <a:gd name="T56" fmla="*/ 249 w 706"/>
              <a:gd name="T57" fmla="*/ 701 h 768"/>
              <a:gd name="T58" fmla="*/ 246 w 706"/>
              <a:gd name="T59" fmla="*/ 704 h 768"/>
              <a:gd name="T60" fmla="*/ 243 w 706"/>
              <a:gd name="T61" fmla="*/ 701 h 768"/>
              <a:gd name="T62" fmla="*/ 232 w 706"/>
              <a:gd name="T63" fmla="*/ 700 h 768"/>
              <a:gd name="T64" fmla="*/ 194 w 706"/>
              <a:gd name="T65" fmla="*/ 649 h 768"/>
              <a:gd name="T66" fmla="*/ 106 w 706"/>
              <a:gd name="T67" fmla="*/ 671 h 768"/>
              <a:gd name="T68" fmla="*/ 79 w 706"/>
              <a:gd name="T69" fmla="*/ 659 h 768"/>
              <a:gd name="T70" fmla="*/ 75 w 706"/>
              <a:gd name="T71" fmla="*/ 654 h 768"/>
              <a:gd name="T72" fmla="*/ 69 w 706"/>
              <a:gd name="T73" fmla="*/ 649 h 768"/>
              <a:gd name="T74" fmla="*/ 61 w 706"/>
              <a:gd name="T75" fmla="*/ 647 h 768"/>
              <a:gd name="T76" fmla="*/ 54 w 706"/>
              <a:gd name="T77" fmla="*/ 640 h 768"/>
              <a:gd name="T78" fmla="*/ 48 w 706"/>
              <a:gd name="T79" fmla="*/ 637 h 768"/>
              <a:gd name="T80" fmla="*/ 44 w 706"/>
              <a:gd name="T81" fmla="*/ 630 h 768"/>
              <a:gd name="T82" fmla="*/ 61 w 706"/>
              <a:gd name="T83" fmla="*/ 555 h 768"/>
              <a:gd name="T84" fmla="*/ 40 w 706"/>
              <a:gd name="T85" fmla="*/ 523 h 768"/>
              <a:gd name="T86" fmla="*/ 52 w 706"/>
              <a:gd name="T87" fmla="*/ 507 h 768"/>
              <a:gd name="T88" fmla="*/ 44 w 706"/>
              <a:gd name="T89" fmla="*/ 488 h 768"/>
              <a:gd name="T90" fmla="*/ 65 w 706"/>
              <a:gd name="T91" fmla="*/ 495 h 768"/>
              <a:gd name="T92" fmla="*/ 53 w 706"/>
              <a:gd name="T93" fmla="*/ 481 h 768"/>
              <a:gd name="T94" fmla="*/ 47 w 706"/>
              <a:gd name="T95" fmla="*/ 471 h 768"/>
              <a:gd name="T96" fmla="*/ 68 w 706"/>
              <a:gd name="T97" fmla="*/ 439 h 768"/>
              <a:gd name="T98" fmla="*/ 51 w 706"/>
              <a:gd name="T99" fmla="*/ 433 h 768"/>
              <a:gd name="T100" fmla="*/ 27 w 706"/>
              <a:gd name="T101" fmla="*/ 425 h 768"/>
              <a:gd name="T102" fmla="*/ 4 w 706"/>
              <a:gd name="T103" fmla="*/ 388 h 768"/>
              <a:gd name="T104" fmla="*/ 23 w 706"/>
              <a:gd name="T105" fmla="*/ 372 h 768"/>
              <a:gd name="T106" fmla="*/ 34 w 706"/>
              <a:gd name="T107" fmla="*/ 379 h 768"/>
              <a:gd name="T108" fmla="*/ 61 w 706"/>
              <a:gd name="T109" fmla="*/ 355 h 768"/>
              <a:gd name="T110" fmla="*/ 88 w 706"/>
              <a:gd name="T111" fmla="*/ 308 h 768"/>
              <a:gd name="T112" fmla="*/ 95 w 706"/>
              <a:gd name="T113" fmla="*/ 282 h 768"/>
              <a:gd name="T114" fmla="*/ 96 w 706"/>
              <a:gd name="T115" fmla="*/ 243 h 768"/>
              <a:gd name="T116" fmla="*/ 102 w 706"/>
              <a:gd name="T117" fmla="*/ 192 h 768"/>
              <a:gd name="T118" fmla="*/ 119 w 706"/>
              <a:gd name="T119" fmla="*/ 146 h 768"/>
              <a:gd name="T120" fmla="*/ 172 w 706"/>
              <a:gd name="T121" fmla="*/ 94 h 768"/>
              <a:gd name="T122" fmla="*/ 137 w 706"/>
              <a:gd name="T123" fmla="*/ 49 h 768"/>
              <a:gd name="T124" fmla="*/ 164 w 706"/>
              <a:gd name="T125" fmla="*/ 6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6" h="768">
                <a:moveTo>
                  <a:pt x="185" y="1"/>
                </a:moveTo>
                <a:lnTo>
                  <a:pt x="190" y="14"/>
                </a:lnTo>
                <a:lnTo>
                  <a:pt x="191" y="16"/>
                </a:lnTo>
                <a:lnTo>
                  <a:pt x="196" y="31"/>
                </a:lnTo>
                <a:lnTo>
                  <a:pt x="201" y="44"/>
                </a:lnTo>
                <a:lnTo>
                  <a:pt x="201" y="44"/>
                </a:lnTo>
                <a:lnTo>
                  <a:pt x="202" y="46"/>
                </a:lnTo>
                <a:lnTo>
                  <a:pt x="203" y="51"/>
                </a:lnTo>
                <a:lnTo>
                  <a:pt x="208" y="63"/>
                </a:lnTo>
                <a:lnTo>
                  <a:pt x="212" y="77"/>
                </a:lnTo>
                <a:lnTo>
                  <a:pt x="212" y="77"/>
                </a:lnTo>
                <a:lnTo>
                  <a:pt x="213" y="78"/>
                </a:lnTo>
                <a:lnTo>
                  <a:pt x="217" y="90"/>
                </a:lnTo>
                <a:lnTo>
                  <a:pt x="219" y="94"/>
                </a:lnTo>
                <a:lnTo>
                  <a:pt x="219" y="96"/>
                </a:lnTo>
                <a:lnTo>
                  <a:pt x="220" y="96"/>
                </a:lnTo>
                <a:lnTo>
                  <a:pt x="221" y="96"/>
                </a:lnTo>
                <a:lnTo>
                  <a:pt x="223" y="99"/>
                </a:lnTo>
                <a:lnTo>
                  <a:pt x="224" y="100"/>
                </a:lnTo>
                <a:lnTo>
                  <a:pt x="225" y="101"/>
                </a:lnTo>
                <a:lnTo>
                  <a:pt x="226" y="102"/>
                </a:lnTo>
                <a:lnTo>
                  <a:pt x="228" y="103"/>
                </a:lnTo>
                <a:lnTo>
                  <a:pt x="228" y="103"/>
                </a:lnTo>
                <a:lnTo>
                  <a:pt x="229" y="106"/>
                </a:lnTo>
                <a:lnTo>
                  <a:pt x="229" y="106"/>
                </a:lnTo>
                <a:lnTo>
                  <a:pt x="229" y="108"/>
                </a:lnTo>
                <a:lnTo>
                  <a:pt x="230" y="109"/>
                </a:lnTo>
                <a:lnTo>
                  <a:pt x="231" y="110"/>
                </a:lnTo>
                <a:lnTo>
                  <a:pt x="231" y="111"/>
                </a:lnTo>
                <a:lnTo>
                  <a:pt x="232" y="112"/>
                </a:lnTo>
                <a:lnTo>
                  <a:pt x="232" y="113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9"/>
                </a:lnTo>
                <a:lnTo>
                  <a:pt x="235" y="119"/>
                </a:lnTo>
                <a:lnTo>
                  <a:pt x="235" y="120"/>
                </a:lnTo>
                <a:lnTo>
                  <a:pt x="236" y="122"/>
                </a:lnTo>
                <a:lnTo>
                  <a:pt x="237" y="124"/>
                </a:lnTo>
                <a:lnTo>
                  <a:pt x="237" y="124"/>
                </a:lnTo>
                <a:lnTo>
                  <a:pt x="238" y="125"/>
                </a:lnTo>
                <a:lnTo>
                  <a:pt x="239" y="126"/>
                </a:lnTo>
                <a:lnTo>
                  <a:pt x="239" y="127"/>
                </a:lnTo>
                <a:lnTo>
                  <a:pt x="239" y="127"/>
                </a:lnTo>
                <a:lnTo>
                  <a:pt x="239" y="128"/>
                </a:lnTo>
                <a:lnTo>
                  <a:pt x="240" y="129"/>
                </a:lnTo>
                <a:lnTo>
                  <a:pt x="240" y="129"/>
                </a:lnTo>
                <a:lnTo>
                  <a:pt x="241" y="130"/>
                </a:lnTo>
                <a:lnTo>
                  <a:pt x="241" y="130"/>
                </a:lnTo>
                <a:lnTo>
                  <a:pt x="241" y="131"/>
                </a:lnTo>
                <a:lnTo>
                  <a:pt x="241" y="132"/>
                </a:lnTo>
                <a:lnTo>
                  <a:pt x="241" y="134"/>
                </a:lnTo>
                <a:lnTo>
                  <a:pt x="241" y="134"/>
                </a:lnTo>
                <a:lnTo>
                  <a:pt x="241" y="135"/>
                </a:lnTo>
                <a:lnTo>
                  <a:pt x="242" y="138"/>
                </a:lnTo>
                <a:lnTo>
                  <a:pt x="242" y="139"/>
                </a:lnTo>
                <a:lnTo>
                  <a:pt x="242" y="140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6"/>
                </a:lnTo>
                <a:lnTo>
                  <a:pt x="244" y="146"/>
                </a:lnTo>
                <a:lnTo>
                  <a:pt x="245" y="149"/>
                </a:lnTo>
                <a:lnTo>
                  <a:pt x="245" y="149"/>
                </a:lnTo>
                <a:lnTo>
                  <a:pt x="245" y="149"/>
                </a:lnTo>
                <a:lnTo>
                  <a:pt x="245" y="149"/>
                </a:lnTo>
                <a:lnTo>
                  <a:pt x="246" y="150"/>
                </a:lnTo>
                <a:lnTo>
                  <a:pt x="246" y="151"/>
                </a:lnTo>
                <a:lnTo>
                  <a:pt x="246" y="151"/>
                </a:lnTo>
                <a:lnTo>
                  <a:pt x="246" y="152"/>
                </a:lnTo>
                <a:lnTo>
                  <a:pt x="246" y="152"/>
                </a:lnTo>
                <a:lnTo>
                  <a:pt x="246" y="153"/>
                </a:lnTo>
                <a:lnTo>
                  <a:pt x="247" y="153"/>
                </a:lnTo>
                <a:lnTo>
                  <a:pt x="247" y="153"/>
                </a:lnTo>
                <a:lnTo>
                  <a:pt x="247" y="154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9"/>
                </a:lnTo>
                <a:lnTo>
                  <a:pt x="247" y="160"/>
                </a:lnTo>
                <a:lnTo>
                  <a:pt x="246" y="161"/>
                </a:lnTo>
                <a:lnTo>
                  <a:pt x="246" y="161"/>
                </a:lnTo>
                <a:lnTo>
                  <a:pt x="246" y="162"/>
                </a:lnTo>
                <a:lnTo>
                  <a:pt x="246" y="163"/>
                </a:lnTo>
                <a:lnTo>
                  <a:pt x="247" y="163"/>
                </a:lnTo>
                <a:lnTo>
                  <a:pt x="247" y="163"/>
                </a:lnTo>
                <a:lnTo>
                  <a:pt x="248" y="164"/>
                </a:lnTo>
                <a:lnTo>
                  <a:pt x="248" y="164"/>
                </a:lnTo>
                <a:lnTo>
                  <a:pt x="248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6"/>
                </a:lnTo>
                <a:lnTo>
                  <a:pt x="249" y="167"/>
                </a:lnTo>
                <a:lnTo>
                  <a:pt x="249" y="168"/>
                </a:lnTo>
                <a:lnTo>
                  <a:pt x="249" y="168"/>
                </a:lnTo>
                <a:lnTo>
                  <a:pt x="249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2"/>
                </a:lnTo>
                <a:lnTo>
                  <a:pt x="249" y="173"/>
                </a:lnTo>
                <a:lnTo>
                  <a:pt x="249" y="174"/>
                </a:lnTo>
                <a:lnTo>
                  <a:pt x="249" y="174"/>
                </a:lnTo>
                <a:lnTo>
                  <a:pt x="249" y="174"/>
                </a:lnTo>
                <a:lnTo>
                  <a:pt x="249" y="176"/>
                </a:lnTo>
                <a:lnTo>
                  <a:pt x="249" y="177"/>
                </a:lnTo>
                <a:lnTo>
                  <a:pt x="249" y="178"/>
                </a:lnTo>
                <a:lnTo>
                  <a:pt x="249" y="179"/>
                </a:lnTo>
                <a:lnTo>
                  <a:pt x="250" y="180"/>
                </a:lnTo>
                <a:lnTo>
                  <a:pt x="250" y="181"/>
                </a:lnTo>
                <a:lnTo>
                  <a:pt x="249" y="181"/>
                </a:lnTo>
                <a:lnTo>
                  <a:pt x="249" y="182"/>
                </a:lnTo>
                <a:lnTo>
                  <a:pt x="249" y="183"/>
                </a:lnTo>
                <a:lnTo>
                  <a:pt x="249" y="183"/>
                </a:lnTo>
                <a:lnTo>
                  <a:pt x="249" y="184"/>
                </a:lnTo>
                <a:lnTo>
                  <a:pt x="249" y="184"/>
                </a:lnTo>
                <a:lnTo>
                  <a:pt x="249" y="185"/>
                </a:lnTo>
                <a:lnTo>
                  <a:pt x="249" y="185"/>
                </a:lnTo>
                <a:lnTo>
                  <a:pt x="249" y="186"/>
                </a:lnTo>
                <a:lnTo>
                  <a:pt x="249" y="187"/>
                </a:lnTo>
                <a:lnTo>
                  <a:pt x="249" y="187"/>
                </a:lnTo>
                <a:lnTo>
                  <a:pt x="249" y="188"/>
                </a:lnTo>
                <a:lnTo>
                  <a:pt x="249" y="189"/>
                </a:lnTo>
                <a:lnTo>
                  <a:pt x="249" y="190"/>
                </a:lnTo>
                <a:lnTo>
                  <a:pt x="249" y="191"/>
                </a:lnTo>
                <a:lnTo>
                  <a:pt x="249" y="192"/>
                </a:lnTo>
                <a:lnTo>
                  <a:pt x="248" y="193"/>
                </a:lnTo>
                <a:lnTo>
                  <a:pt x="248" y="194"/>
                </a:lnTo>
                <a:lnTo>
                  <a:pt x="248" y="194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6"/>
                </a:lnTo>
                <a:lnTo>
                  <a:pt x="248" y="196"/>
                </a:lnTo>
                <a:lnTo>
                  <a:pt x="248" y="197"/>
                </a:lnTo>
                <a:lnTo>
                  <a:pt x="249" y="197"/>
                </a:lnTo>
                <a:lnTo>
                  <a:pt x="249" y="197"/>
                </a:lnTo>
                <a:lnTo>
                  <a:pt x="249" y="197"/>
                </a:lnTo>
                <a:lnTo>
                  <a:pt x="251" y="197"/>
                </a:lnTo>
                <a:lnTo>
                  <a:pt x="251" y="197"/>
                </a:lnTo>
                <a:lnTo>
                  <a:pt x="252" y="196"/>
                </a:lnTo>
                <a:lnTo>
                  <a:pt x="253" y="195"/>
                </a:lnTo>
                <a:lnTo>
                  <a:pt x="253" y="195"/>
                </a:lnTo>
                <a:lnTo>
                  <a:pt x="254" y="195"/>
                </a:lnTo>
                <a:lnTo>
                  <a:pt x="254" y="195"/>
                </a:lnTo>
                <a:lnTo>
                  <a:pt x="255" y="194"/>
                </a:lnTo>
                <a:lnTo>
                  <a:pt x="255" y="194"/>
                </a:lnTo>
                <a:lnTo>
                  <a:pt x="256" y="194"/>
                </a:lnTo>
                <a:lnTo>
                  <a:pt x="257" y="194"/>
                </a:lnTo>
                <a:lnTo>
                  <a:pt x="258" y="193"/>
                </a:lnTo>
                <a:lnTo>
                  <a:pt x="258" y="193"/>
                </a:lnTo>
                <a:lnTo>
                  <a:pt x="259" y="194"/>
                </a:lnTo>
                <a:lnTo>
                  <a:pt x="259" y="194"/>
                </a:lnTo>
                <a:lnTo>
                  <a:pt x="259" y="194"/>
                </a:ln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3" y="195"/>
                </a:lnTo>
                <a:lnTo>
                  <a:pt x="263" y="195"/>
                </a:lnTo>
                <a:lnTo>
                  <a:pt x="265" y="196"/>
                </a:lnTo>
                <a:lnTo>
                  <a:pt x="266" y="197"/>
                </a:lnTo>
                <a:lnTo>
                  <a:pt x="267" y="198"/>
                </a:lnTo>
                <a:lnTo>
                  <a:pt x="267" y="198"/>
                </a:lnTo>
                <a:lnTo>
                  <a:pt x="269" y="199"/>
                </a:lnTo>
                <a:lnTo>
                  <a:pt x="269" y="199"/>
                </a:lnTo>
                <a:lnTo>
                  <a:pt x="270" y="200"/>
                </a:lnTo>
                <a:lnTo>
                  <a:pt x="276" y="204"/>
                </a:lnTo>
                <a:lnTo>
                  <a:pt x="277" y="204"/>
                </a:lnTo>
                <a:lnTo>
                  <a:pt x="279" y="204"/>
                </a:lnTo>
                <a:lnTo>
                  <a:pt x="280" y="205"/>
                </a:lnTo>
                <a:lnTo>
                  <a:pt x="282" y="207"/>
                </a:lnTo>
                <a:lnTo>
                  <a:pt x="282" y="207"/>
                </a:lnTo>
                <a:lnTo>
                  <a:pt x="283" y="208"/>
                </a:lnTo>
                <a:lnTo>
                  <a:pt x="283" y="208"/>
                </a:lnTo>
                <a:lnTo>
                  <a:pt x="283" y="209"/>
                </a:lnTo>
                <a:lnTo>
                  <a:pt x="283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4" y="209"/>
                </a:lnTo>
                <a:lnTo>
                  <a:pt x="285" y="210"/>
                </a:lnTo>
                <a:lnTo>
                  <a:pt x="285" y="210"/>
                </a:lnTo>
                <a:lnTo>
                  <a:pt x="285" y="210"/>
                </a:lnTo>
                <a:lnTo>
                  <a:pt x="290" y="210"/>
                </a:lnTo>
                <a:lnTo>
                  <a:pt x="297" y="210"/>
                </a:lnTo>
                <a:lnTo>
                  <a:pt x="305" y="211"/>
                </a:lnTo>
                <a:lnTo>
                  <a:pt x="306" y="211"/>
                </a:lnTo>
                <a:lnTo>
                  <a:pt x="306" y="211"/>
                </a:lnTo>
                <a:lnTo>
                  <a:pt x="306" y="211"/>
                </a:lnTo>
                <a:lnTo>
                  <a:pt x="307" y="211"/>
                </a:lnTo>
                <a:lnTo>
                  <a:pt x="307" y="211"/>
                </a:lnTo>
                <a:lnTo>
                  <a:pt x="311" y="211"/>
                </a:lnTo>
                <a:lnTo>
                  <a:pt x="313" y="212"/>
                </a:lnTo>
                <a:lnTo>
                  <a:pt x="315" y="212"/>
                </a:lnTo>
                <a:lnTo>
                  <a:pt x="315" y="212"/>
                </a:lnTo>
                <a:lnTo>
                  <a:pt x="317" y="214"/>
                </a:lnTo>
                <a:lnTo>
                  <a:pt x="317" y="214"/>
                </a:lnTo>
                <a:lnTo>
                  <a:pt x="318" y="214"/>
                </a:lnTo>
                <a:lnTo>
                  <a:pt x="318" y="214"/>
                </a:lnTo>
                <a:lnTo>
                  <a:pt x="318" y="214"/>
                </a:lnTo>
                <a:lnTo>
                  <a:pt x="323" y="215"/>
                </a:lnTo>
                <a:lnTo>
                  <a:pt x="328" y="216"/>
                </a:lnTo>
                <a:lnTo>
                  <a:pt x="329" y="217"/>
                </a:lnTo>
                <a:lnTo>
                  <a:pt x="331" y="217"/>
                </a:lnTo>
                <a:lnTo>
                  <a:pt x="334" y="217"/>
                </a:lnTo>
                <a:lnTo>
                  <a:pt x="334" y="217"/>
                </a:lnTo>
                <a:lnTo>
                  <a:pt x="335" y="217"/>
                </a:lnTo>
                <a:lnTo>
                  <a:pt x="337" y="218"/>
                </a:lnTo>
                <a:lnTo>
                  <a:pt x="338" y="218"/>
                </a:lnTo>
                <a:lnTo>
                  <a:pt x="339" y="218"/>
                </a:lnTo>
                <a:lnTo>
                  <a:pt x="339" y="218"/>
                </a:lnTo>
                <a:lnTo>
                  <a:pt x="339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0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1" y="218"/>
                </a:lnTo>
                <a:lnTo>
                  <a:pt x="342" y="218"/>
                </a:lnTo>
                <a:lnTo>
                  <a:pt x="343" y="218"/>
                </a:lnTo>
                <a:lnTo>
                  <a:pt x="344" y="218"/>
                </a:lnTo>
                <a:lnTo>
                  <a:pt x="344" y="219"/>
                </a:lnTo>
                <a:lnTo>
                  <a:pt x="345" y="222"/>
                </a:lnTo>
                <a:lnTo>
                  <a:pt x="345" y="223"/>
                </a:lnTo>
                <a:lnTo>
                  <a:pt x="345" y="224"/>
                </a:lnTo>
                <a:lnTo>
                  <a:pt x="345" y="224"/>
                </a:lnTo>
                <a:lnTo>
                  <a:pt x="345" y="224"/>
                </a:lnTo>
                <a:lnTo>
                  <a:pt x="345" y="224"/>
                </a:lnTo>
                <a:lnTo>
                  <a:pt x="345" y="225"/>
                </a:lnTo>
                <a:lnTo>
                  <a:pt x="345" y="225"/>
                </a:lnTo>
                <a:lnTo>
                  <a:pt x="345" y="225"/>
                </a:lnTo>
                <a:lnTo>
                  <a:pt x="345" y="225"/>
                </a:lnTo>
                <a:lnTo>
                  <a:pt x="345" y="226"/>
                </a:lnTo>
                <a:lnTo>
                  <a:pt x="345" y="226"/>
                </a:lnTo>
                <a:lnTo>
                  <a:pt x="345" y="226"/>
                </a:lnTo>
                <a:lnTo>
                  <a:pt x="345" y="227"/>
                </a:lnTo>
                <a:lnTo>
                  <a:pt x="345" y="227"/>
                </a:lnTo>
                <a:lnTo>
                  <a:pt x="345" y="227"/>
                </a:lnTo>
                <a:lnTo>
                  <a:pt x="345" y="228"/>
                </a:lnTo>
                <a:lnTo>
                  <a:pt x="345" y="228"/>
                </a:lnTo>
                <a:lnTo>
                  <a:pt x="345" y="228"/>
                </a:lnTo>
                <a:lnTo>
                  <a:pt x="345" y="228"/>
                </a:lnTo>
                <a:lnTo>
                  <a:pt x="346" y="229"/>
                </a:lnTo>
                <a:lnTo>
                  <a:pt x="346" y="229"/>
                </a:lnTo>
                <a:lnTo>
                  <a:pt x="346" y="229"/>
                </a:lnTo>
                <a:lnTo>
                  <a:pt x="347" y="230"/>
                </a:lnTo>
                <a:lnTo>
                  <a:pt x="348" y="232"/>
                </a:lnTo>
                <a:lnTo>
                  <a:pt x="348" y="232"/>
                </a:lnTo>
                <a:lnTo>
                  <a:pt x="348" y="233"/>
                </a:lnTo>
                <a:lnTo>
                  <a:pt x="350" y="235"/>
                </a:lnTo>
                <a:lnTo>
                  <a:pt x="350" y="235"/>
                </a:lnTo>
                <a:lnTo>
                  <a:pt x="351" y="236"/>
                </a:lnTo>
                <a:lnTo>
                  <a:pt x="356" y="239"/>
                </a:lnTo>
                <a:lnTo>
                  <a:pt x="356" y="239"/>
                </a:lnTo>
                <a:lnTo>
                  <a:pt x="359" y="241"/>
                </a:lnTo>
                <a:lnTo>
                  <a:pt x="362" y="243"/>
                </a:lnTo>
                <a:lnTo>
                  <a:pt x="365" y="245"/>
                </a:lnTo>
                <a:lnTo>
                  <a:pt x="365" y="245"/>
                </a:lnTo>
                <a:lnTo>
                  <a:pt x="365" y="245"/>
                </a:lnTo>
                <a:lnTo>
                  <a:pt x="365" y="245"/>
                </a:lnTo>
                <a:lnTo>
                  <a:pt x="366" y="245"/>
                </a:lnTo>
                <a:lnTo>
                  <a:pt x="366" y="246"/>
                </a:lnTo>
                <a:lnTo>
                  <a:pt x="366" y="246"/>
                </a:lnTo>
                <a:lnTo>
                  <a:pt x="367" y="246"/>
                </a:lnTo>
                <a:lnTo>
                  <a:pt x="367" y="246"/>
                </a:lnTo>
                <a:lnTo>
                  <a:pt x="367" y="246"/>
                </a:lnTo>
                <a:lnTo>
                  <a:pt x="367" y="247"/>
                </a:lnTo>
                <a:lnTo>
                  <a:pt x="367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8" y="248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50"/>
                </a:lnTo>
                <a:lnTo>
                  <a:pt x="369" y="250"/>
                </a:lnTo>
                <a:lnTo>
                  <a:pt x="369" y="250"/>
                </a:lnTo>
                <a:lnTo>
                  <a:pt x="370" y="250"/>
                </a:lnTo>
                <a:lnTo>
                  <a:pt x="370" y="250"/>
                </a:lnTo>
                <a:lnTo>
                  <a:pt x="370" y="251"/>
                </a:lnTo>
                <a:lnTo>
                  <a:pt x="370" y="251"/>
                </a:lnTo>
                <a:lnTo>
                  <a:pt x="371" y="252"/>
                </a:lnTo>
                <a:lnTo>
                  <a:pt x="371" y="252"/>
                </a:lnTo>
                <a:lnTo>
                  <a:pt x="371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3"/>
                </a:lnTo>
                <a:lnTo>
                  <a:pt x="372" y="254"/>
                </a:lnTo>
                <a:lnTo>
                  <a:pt x="372" y="254"/>
                </a:lnTo>
                <a:lnTo>
                  <a:pt x="373" y="254"/>
                </a:lnTo>
                <a:lnTo>
                  <a:pt x="373" y="254"/>
                </a:lnTo>
                <a:lnTo>
                  <a:pt x="373" y="255"/>
                </a:lnTo>
                <a:lnTo>
                  <a:pt x="374" y="255"/>
                </a:lnTo>
                <a:lnTo>
                  <a:pt x="374" y="254"/>
                </a:lnTo>
                <a:lnTo>
                  <a:pt x="374" y="254"/>
                </a:lnTo>
                <a:lnTo>
                  <a:pt x="375" y="254"/>
                </a:lnTo>
                <a:lnTo>
                  <a:pt x="375" y="254"/>
                </a:lnTo>
                <a:lnTo>
                  <a:pt x="375" y="254"/>
                </a:lnTo>
                <a:lnTo>
                  <a:pt x="375" y="254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lnTo>
                  <a:pt x="377" y="254"/>
                </a:lnTo>
                <a:lnTo>
                  <a:pt x="377" y="254"/>
                </a:lnTo>
                <a:lnTo>
                  <a:pt x="377" y="254"/>
                </a:lnTo>
                <a:lnTo>
                  <a:pt x="378" y="254"/>
                </a:lnTo>
                <a:lnTo>
                  <a:pt x="378" y="254"/>
                </a:lnTo>
                <a:lnTo>
                  <a:pt x="378" y="255"/>
                </a:lnTo>
                <a:lnTo>
                  <a:pt x="378" y="255"/>
                </a:lnTo>
                <a:lnTo>
                  <a:pt x="379" y="255"/>
                </a:lnTo>
                <a:lnTo>
                  <a:pt x="385" y="255"/>
                </a:lnTo>
                <a:lnTo>
                  <a:pt x="387" y="255"/>
                </a:lnTo>
                <a:lnTo>
                  <a:pt x="388" y="255"/>
                </a:lnTo>
                <a:lnTo>
                  <a:pt x="390" y="262"/>
                </a:lnTo>
                <a:lnTo>
                  <a:pt x="391" y="262"/>
                </a:lnTo>
                <a:lnTo>
                  <a:pt x="392" y="270"/>
                </a:lnTo>
                <a:lnTo>
                  <a:pt x="393" y="273"/>
                </a:lnTo>
                <a:lnTo>
                  <a:pt x="396" y="283"/>
                </a:lnTo>
                <a:lnTo>
                  <a:pt x="398" y="289"/>
                </a:lnTo>
                <a:lnTo>
                  <a:pt x="398" y="290"/>
                </a:lnTo>
                <a:lnTo>
                  <a:pt x="400" y="298"/>
                </a:lnTo>
                <a:lnTo>
                  <a:pt x="400" y="299"/>
                </a:lnTo>
                <a:lnTo>
                  <a:pt x="400" y="301"/>
                </a:lnTo>
                <a:lnTo>
                  <a:pt x="403" y="303"/>
                </a:lnTo>
                <a:lnTo>
                  <a:pt x="404" y="303"/>
                </a:lnTo>
                <a:lnTo>
                  <a:pt x="404" y="303"/>
                </a:lnTo>
                <a:lnTo>
                  <a:pt x="422" y="310"/>
                </a:lnTo>
                <a:lnTo>
                  <a:pt x="425" y="316"/>
                </a:lnTo>
                <a:lnTo>
                  <a:pt x="435" y="331"/>
                </a:lnTo>
                <a:lnTo>
                  <a:pt x="438" y="335"/>
                </a:lnTo>
                <a:lnTo>
                  <a:pt x="441" y="341"/>
                </a:lnTo>
                <a:lnTo>
                  <a:pt x="441" y="341"/>
                </a:lnTo>
                <a:lnTo>
                  <a:pt x="442" y="341"/>
                </a:lnTo>
                <a:lnTo>
                  <a:pt x="442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1" y="341"/>
                </a:lnTo>
                <a:lnTo>
                  <a:pt x="442" y="341"/>
                </a:lnTo>
                <a:lnTo>
                  <a:pt x="442" y="341"/>
                </a:lnTo>
                <a:lnTo>
                  <a:pt x="442" y="341"/>
                </a:lnTo>
                <a:lnTo>
                  <a:pt x="442" y="342"/>
                </a:lnTo>
                <a:lnTo>
                  <a:pt x="442" y="342"/>
                </a:lnTo>
                <a:lnTo>
                  <a:pt x="443" y="343"/>
                </a:lnTo>
                <a:lnTo>
                  <a:pt x="447" y="349"/>
                </a:lnTo>
                <a:lnTo>
                  <a:pt x="452" y="357"/>
                </a:lnTo>
                <a:lnTo>
                  <a:pt x="456" y="363"/>
                </a:lnTo>
                <a:lnTo>
                  <a:pt x="457" y="365"/>
                </a:lnTo>
                <a:lnTo>
                  <a:pt x="461" y="370"/>
                </a:lnTo>
                <a:lnTo>
                  <a:pt x="461" y="371"/>
                </a:lnTo>
                <a:lnTo>
                  <a:pt x="460" y="371"/>
                </a:lnTo>
                <a:lnTo>
                  <a:pt x="460" y="371"/>
                </a:lnTo>
                <a:lnTo>
                  <a:pt x="474" y="394"/>
                </a:lnTo>
                <a:lnTo>
                  <a:pt x="481" y="406"/>
                </a:lnTo>
                <a:lnTo>
                  <a:pt x="486" y="417"/>
                </a:lnTo>
                <a:lnTo>
                  <a:pt x="494" y="431"/>
                </a:lnTo>
                <a:lnTo>
                  <a:pt x="495" y="433"/>
                </a:lnTo>
                <a:lnTo>
                  <a:pt x="498" y="438"/>
                </a:lnTo>
                <a:lnTo>
                  <a:pt x="499" y="440"/>
                </a:lnTo>
                <a:lnTo>
                  <a:pt x="501" y="441"/>
                </a:lnTo>
                <a:lnTo>
                  <a:pt x="501" y="442"/>
                </a:lnTo>
                <a:lnTo>
                  <a:pt x="502" y="443"/>
                </a:lnTo>
                <a:lnTo>
                  <a:pt x="502" y="443"/>
                </a:lnTo>
                <a:lnTo>
                  <a:pt x="502" y="444"/>
                </a:lnTo>
                <a:lnTo>
                  <a:pt x="503" y="444"/>
                </a:lnTo>
                <a:lnTo>
                  <a:pt x="504" y="444"/>
                </a:lnTo>
                <a:lnTo>
                  <a:pt x="504" y="444"/>
                </a:lnTo>
                <a:lnTo>
                  <a:pt x="504" y="444"/>
                </a:lnTo>
                <a:lnTo>
                  <a:pt x="505" y="444"/>
                </a:lnTo>
                <a:lnTo>
                  <a:pt x="506" y="446"/>
                </a:lnTo>
                <a:lnTo>
                  <a:pt x="507" y="447"/>
                </a:lnTo>
                <a:lnTo>
                  <a:pt x="507" y="448"/>
                </a:lnTo>
                <a:lnTo>
                  <a:pt x="507" y="448"/>
                </a:lnTo>
                <a:lnTo>
                  <a:pt x="508" y="448"/>
                </a:lnTo>
                <a:lnTo>
                  <a:pt x="508" y="448"/>
                </a:lnTo>
                <a:lnTo>
                  <a:pt x="508" y="448"/>
                </a:lnTo>
                <a:lnTo>
                  <a:pt x="509" y="449"/>
                </a:lnTo>
                <a:lnTo>
                  <a:pt x="509" y="450"/>
                </a:lnTo>
                <a:lnTo>
                  <a:pt x="509" y="450"/>
                </a:lnTo>
                <a:lnTo>
                  <a:pt x="509" y="451"/>
                </a:lnTo>
                <a:lnTo>
                  <a:pt x="510" y="451"/>
                </a:lnTo>
                <a:lnTo>
                  <a:pt x="510" y="451"/>
                </a:lnTo>
                <a:lnTo>
                  <a:pt x="510" y="451"/>
                </a:lnTo>
                <a:lnTo>
                  <a:pt x="510" y="452"/>
                </a:lnTo>
                <a:lnTo>
                  <a:pt x="509" y="453"/>
                </a:lnTo>
                <a:lnTo>
                  <a:pt x="509" y="453"/>
                </a:lnTo>
                <a:lnTo>
                  <a:pt x="509" y="454"/>
                </a:lnTo>
                <a:lnTo>
                  <a:pt x="509" y="454"/>
                </a:lnTo>
                <a:lnTo>
                  <a:pt x="510" y="454"/>
                </a:lnTo>
                <a:lnTo>
                  <a:pt x="510" y="453"/>
                </a:lnTo>
                <a:lnTo>
                  <a:pt x="511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3"/>
                </a:lnTo>
                <a:lnTo>
                  <a:pt x="512" y="451"/>
                </a:lnTo>
                <a:lnTo>
                  <a:pt x="512" y="451"/>
                </a:lnTo>
                <a:lnTo>
                  <a:pt x="512" y="450"/>
                </a:lnTo>
                <a:lnTo>
                  <a:pt x="512" y="450"/>
                </a:lnTo>
                <a:lnTo>
                  <a:pt x="512" y="449"/>
                </a:lnTo>
                <a:lnTo>
                  <a:pt x="513" y="448"/>
                </a:lnTo>
                <a:lnTo>
                  <a:pt x="514" y="448"/>
                </a:lnTo>
                <a:lnTo>
                  <a:pt x="514" y="447"/>
                </a:lnTo>
                <a:lnTo>
                  <a:pt x="514" y="447"/>
                </a:lnTo>
                <a:lnTo>
                  <a:pt x="515" y="447"/>
                </a:lnTo>
                <a:lnTo>
                  <a:pt x="515" y="447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6"/>
                </a:lnTo>
                <a:lnTo>
                  <a:pt x="515" y="445"/>
                </a:lnTo>
                <a:lnTo>
                  <a:pt x="516" y="444"/>
                </a:lnTo>
                <a:lnTo>
                  <a:pt x="516" y="444"/>
                </a:lnTo>
                <a:lnTo>
                  <a:pt x="516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3"/>
                </a:lnTo>
                <a:lnTo>
                  <a:pt x="517" y="444"/>
                </a:lnTo>
                <a:lnTo>
                  <a:pt x="518" y="445"/>
                </a:lnTo>
                <a:lnTo>
                  <a:pt x="518" y="445"/>
                </a:lnTo>
                <a:lnTo>
                  <a:pt x="518" y="447"/>
                </a:lnTo>
                <a:lnTo>
                  <a:pt x="519" y="449"/>
                </a:lnTo>
                <a:lnTo>
                  <a:pt x="521" y="450"/>
                </a:lnTo>
                <a:lnTo>
                  <a:pt x="521" y="450"/>
                </a:lnTo>
                <a:lnTo>
                  <a:pt x="521" y="450"/>
                </a:lnTo>
                <a:lnTo>
                  <a:pt x="522" y="450"/>
                </a:lnTo>
                <a:lnTo>
                  <a:pt x="522" y="449"/>
                </a:lnTo>
                <a:lnTo>
                  <a:pt x="523" y="449"/>
                </a:lnTo>
                <a:lnTo>
                  <a:pt x="523" y="449"/>
                </a:lnTo>
                <a:lnTo>
                  <a:pt x="524" y="448"/>
                </a:lnTo>
                <a:lnTo>
                  <a:pt x="524" y="448"/>
                </a:lnTo>
                <a:lnTo>
                  <a:pt x="526" y="449"/>
                </a:lnTo>
                <a:lnTo>
                  <a:pt x="526" y="449"/>
                </a:lnTo>
                <a:lnTo>
                  <a:pt x="526" y="448"/>
                </a:lnTo>
                <a:lnTo>
                  <a:pt x="526" y="448"/>
                </a:lnTo>
                <a:lnTo>
                  <a:pt x="526" y="448"/>
                </a:lnTo>
                <a:lnTo>
                  <a:pt x="526" y="448"/>
                </a:lnTo>
                <a:lnTo>
                  <a:pt x="526" y="447"/>
                </a:lnTo>
                <a:lnTo>
                  <a:pt x="526" y="447"/>
                </a:lnTo>
                <a:lnTo>
                  <a:pt x="526" y="447"/>
                </a:lnTo>
                <a:lnTo>
                  <a:pt x="526" y="447"/>
                </a:lnTo>
                <a:lnTo>
                  <a:pt x="526" y="446"/>
                </a:lnTo>
                <a:lnTo>
                  <a:pt x="528" y="446"/>
                </a:lnTo>
                <a:lnTo>
                  <a:pt x="529" y="446"/>
                </a:lnTo>
                <a:lnTo>
                  <a:pt x="529" y="445"/>
                </a:lnTo>
                <a:lnTo>
                  <a:pt x="529" y="445"/>
                </a:lnTo>
                <a:lnTo>
                  <a:pt x="530" y="444"/>
                </a:lnTo>
                <a:lnTo>
                  <a:pt x="531" y="444"/>
                </a:lnTo>
                <a:lnTo>
                  <a:pt x="531" y="444"/>
                </a:lnTo>
                <a:lnTo>
                  <a:pt x="534" y="443"/>
                </a:lnTo>
                <a:lnTo>
                  <a:pt x="535" y="441"/>
                </a:lnTo>
                <a:lnTo>
                  <a:pt x="535" y="441"/>
                </a:lnTo>
                <a:lnTo>
                  <a:pt x="536" y="440"/>
                </a:lnTo>
                <a:lnTo>
                  <a:pt x="536" y="440"/>
                </a:lnTo>
                <a:lnTo>
                  <a:pt x="536" y="440"/>
                </a:lnTo>
                <a:lnTo>
                  <a:pt x="537" y="440"/>
                </a:lnTo>
                <a:lnTo>
                  <a:pt x="537" y="440"/>
                </a:lnTo>
                <a:lnTo>
                  <a:pt x="538" y="440"/>
                </a:lnTo>
                <a:lnTo>
                  <a:pt x="538" y="440"/>
                </a:lnTo>
                <a:lnTo>
                  <a:pt x="539" y="440"/>
                </a:lnTo>
                <a:lnTo>
                  <a:pt x="539" y="440"/>
                </a:lnTo>
                <a:lnTo>
                  <a:pt x="539" y="440"/>
                </a:lnTo>
                <a:lnTo>
                  <a:pt x="539" y="440"/>
                </a:lnTo>
                <a:lnTo>
                  <a:pt x="541" y="441"/>
                </a:lnTo>
                <a:lnTo>
                  <a:pt x="541" y="441"/>
                </a:lnTo>
                <a:lnTo>
                  <a:pt x="541" y="441"/>
                </a:lnTo>
                <a:lnTo>
                  <a:pt x="542" y="441"/>
                </a:lnTo>
                <a:lnTo>
                  <a:pt x="542" y="441"/>
                </a:lnTo>
                <a:lnTo>
                  <a:pt x="542" y="441"/>
                </a:lnTo>
                <a:lnTo>
                  <a:pt x="543" y="440"/>
                </a:lnTo>
                <a:lnTo>
                  <a:pt x="543" y="440"/>
                </a:lnTo>
                <a:lnTo>
                  <a:pt x="544" y="440"/>
                </a:lnTo>
                <a:lnTo>
                  <a:pt x="545" y="440"/>
                </a:lnTo>
                <a:lnTo>
                  <a:pt x="545" y="440"/>
                </a:lnTo>
                <a:lnTo>
                  <a:pt x="545" y="440"/>
                </a:lnTo>
                <a:lnTo>
                  <a:pt x="546" y="439"/>
                </a:lnTo>
                <a:lnTo>
                  <a:pt x="546" y="439"/>
                </a:lnTo>
                <a:lnTo>
                  <a:pt x="547" y="439"/>
                </a:lnTo>
                <a:lnTo>
                  <a:pt x="548" y="439"/>
                </a:lnTo>
                <a:lnTo>
                  <a:pt x="550" y="440"/>
                </a:lnTo>
                <a:lnTo>
                  <a:pt x="550" y="440"/>
                </a:lnTo>
                <a:lnTo>
                  <a:pt x="552" y="440"/>
                </a:lnTo>
                <a:lnTo>
                  <a:pt x="553" y="439"/>
                </a:lnTo>
                <a:lnTo>
                  <a:pt x="553" y="439"/>
                </a:lnTo>
                <a:lnTo>
                  <a:pt x="554" y="439"/>
                </a:lnTo>
                <a:lnTo>
                  <a:pt x="554" y="439"/>
                </a:lnTo>
                <a:lnTo>
                  <a:pt x="554" y="439"/>
                </a:lnTo>
                <a:lnTo>
                  <a:pt x="557" y="438"/>
                </a:lnTo>
                <a:lnTo>
                  <a:pt x="558" y="438"/>
                </a:lnTo>
                <a:lnTo>
                  <a:pt x="560" y="437"/>
                </a:lnTo>
                <a:lnTo>
                  <a:pt x="560" y="437"/>
                </a:lnTo>
                <a:lnTo>
                  <a:pt x="562" y="437"/>
                </a:lnTo>
                <a:lnTo>
                  <a:pt x="563" y="437"/>
                </a:lnTo>
                <a:lnTo>
                  <a:pt x="563" y="437"/>
                </a:lnTo>
                <a:lnTo>
                  <a:pt x="564" y="437"/>
                </a:lnTo>
                <a:lnTo>
                  <a:pt x="564" y="437"/>
                </a:lnTo>
                <a:lnTo>
                  <a:pt x="565" y="437"/>
                </a:lnTo>
                <a:lnTo>
                  <a:pt x="565" y="437"/>
                </a:lnTo>
                <a:lnTo>
                  <a:pt x="565" y="438"/>
                </a:lnTo>
                <a:lnTo>
                  <a:pt x="565" y="438"/>
                </a:lnTo>
                <a:lnTo>
                  <a:pt x="566" y="438"/>
                </a:lnTo>
                <a:lnTo>
                  <a:pt x="566" y="438"/>
                </a:lnTo>
                <a:lnTo>
                  <a:pt x="566" y="437"/>
                </a:lnTo>
                <a:lnTo>
                  <a:pt x="567" y="437"/>
                </a:lnTo>
                <a:lnTo>
                  <a:pt x="567" y="437"/>
                </a:lnTo>
                <a:lnTo>
                  <a:pt x="568" y="437"/>
                </a:lnTo>
                <a:lnTo>
                  <a:pt x="569" y="437"/>
                </a:lnTo>
                <a:lnTo>
                  <a:pt x="569" y="437"/>
                </a:lnTo>
                <a:lnTo>
                  <a:pt x="570" y="437"/>
                </a:lnTo>
                <a:lnTo>
                  <a:pt x="570" y="437"/>
                </a:lnTo>
                <a:lnTo>
                  <a:pt x="570" y="437"/>
                </a:lnTo>
                <a:lnTo>
                  <a:pt x="571" y="437"/>
                </a:lnTo>
                <a:lnTo>
                  <a:pt x="572" y="437"/>
                </a:lnTo>
                <a:lnTo>
                  <a:pt x="572" y="437"/>
                </a:lnTo>
                <a:lnTo>
                  <a:pt x="573" y="436"/>
                </a:lnTo>
                <a:lnTo>
                  <a:pt x="573" y="436"/>
                </a:lnTo>
                <a:lnTo>
                  <a:pt x="575" y="436"/>
                </a:lnTo>
                <a:lnTo>
                  <a:pt x="575" y="435"/>
                </a:lnTo>
                <a:lnTo>
                  <a:pt x="575" y="435"/>
                </a:lnTo>
                <a:lnTo>
                  <a:pt x="575" y="434"/>
                </a:lnTo>
                <a:lnTo>
                  <a:pt x="575" y="434"/>
                </a:lnTo>
                <a:lnTo>
                  <a:pt x="575" y="434"/>
                </a:lnTo>
                <a:lnTo>
                  <a:pt x="576" y="434"/>
                </a:lnTo>
                <a:lnTo>
                  <a:pt x="576" y="434"/>
                </a:lnTo>
                <a:lnTo>
                  <a:pt x="577" y="434"/>
                </a:lnTo>
                <a:lnTo>
                  <a:pt x="577" y="434"/>
                </a:lnTo>
                <a:lnTo>
                  <a:pt x="577" y="434"/>
                </a:lnTo>
                <a:lnTo>
                  <a:pt x="578" y="434"/>
                </a:lnTo>
                <a:lnTo>
                  <a:pt x="579" y="434"/>
                </a:lnTo>
                <a:lnTo>
                  <a:pt x="579" y="434"/>
                </a:lnTo>
                <a:lnTo>
                  <a:pt x="579" y="434"/>
                </a:lnTo>
                <a:lnTo>
                  <a:pt x="579" y="434"/>
                </a:lnTo>
                <a:lnTo>
                  <a:pt x="580" y="434"/>
                </a:lnTo>
                <a:lnTo>
                  <a:pt x="580" y="434"/>
                </a:lnTo>
                <a:lnTo>
                  <a:pt x="580" y="434"/>
                </a:lnTo>
                <a:lnTo>
                  <a:pt x="581" y="434"/>
                </a:lnTo>
                <a:lnTo>
                  <a:pt x="582" y="434"/>
                </a:lnTo>
                <a:lnTo>
                  <a:pt x="582" y="434"/>
                </a:lnTo>
                <a:lnTo>
                  <a:pt x="583" y="434"/>
                </a:lnTo>
                <a:lnTo>
                  <a:pt x="583" y="434"/>
                </a:lnTo>
                <a:lnTo>
                  <a:pt x="584" y="434"/>
                </a:lnTo>
                <a:lnTo>
                  <a:pt x="584" y="434"/>
                </a:lnTo>
                <a:lnTo>
                  <a:pt x="584" y="434"/>
                </a:lnTo>
                <a:lnTo>
                  <a:pt x="584" y="434"/>
                </a:lnTo>
                <a:lnTo>
                  <a:pt x="585" y="434"/>
                </a:lnTo>
                <a:lnTo>
                  <a:pt x="585" y="434"/>
                </a:lnTo>
                <a:lnTo>
                  <a:pt x="585" y="435"/>
                </a:lnTo>
                <a:lnTo>
                  <a:pt x="586" y="436"/>
                </a:lnTo>
                <a:lnTo>
                  <a:pt x="586" y="436"/>
                </a:lnTo>
                <a:lnTo>
                  <a:pt x="586" y="435"/>
                </a:lnTo>
                <a:lnTo>
                  <a:pt x="586" y="434"/>
                </a:lnTo>
                <a:lnTo>
                  <a:pt x="587" y="435"/>
                </a:lnTo>
                <a:lnTo>
                  <a:pt x="587" y="435"/>
                </a:lnTo>
                <a:lnTo>
                  <a:pt x="587" y="434"/>
                </a:lnTo>
                <a:lnTo>
                  <a:pt x="588" y="434"/>
                </a:lnTo>
                <a:lnTo>
                  <a:pt x="588" y="433"/>
                </a:lnTo>
                <a:lnTo>
                  <a:pt x="588" y="433"/>
                </a:lnTo>
                <a:lnTo>
                  <a:pt x="589" y="433"/>
                </a:lnTo>
                <a:lnTo>
                  <a:pt x="589" y="432"/>
                </a:lnTo>
                <a:lnTo>
                  <a:pt x="589" y="432"/>
                </a:lnTo>
                <a:lnTo>
                  <a:pt x="589" y="432"/>
                </a:lnTo>
                <a:lnTo>
                  <a:pt x="590" y="432"/>
                </a:lnTo>
                <a:lnTo>
                  <a:pt x="590" y="433"/>
                </a:lnTo>
                <a:lnTo>
                  <a:pt x="590" y="433"/>
                </a:lnTo>
                <a:lnTo>
                  <a:pt x="591" y="433"/>
                </a:lnTo>
                <a:lnTo>
                  <a:pt x="592" y="433"/>
                </a:lnTo>
                <a:lnTo>
                  <a:pt x="592" y="433"/>
                </a:lnTo>
                <a:lnTo>
                  <a:pt x="592" y="433"/>
                </a:lnTo>
                <a:lnTo>
                  <a:pt x="592" y="433"/>
                </a:lnTo>
                <a:lnTo>
                  <a:pt x="593" y="433"/>
                </a:lnTo>
                <a:lnTo>
                  <a:pt x="593" y="434"/>
                </a:lnTo>
                <a:lnTo>
                  <a:pt x="593" y="434"/>
                </a:lnTo>
                <a:lnTo>
                  <a:pt x="593" y="434"/>
                </a:lnTo>
                <a:lnTo>
                  <a:pt x="594" y="434"/>
                </a:lnTo>
                <a:lnTo>
                  <a:pt x="594" y="433"/>
                </a:lnTo>
                <a:lnTo>
                  <a:pt x="594" y="433"/>
                </a:lnTo>
                <a:lnTo>
                  <a:pt x="595" y="433"/>
                </a:lnTo>
                <a:lnTo>
                  <a:pt x="595" y="433"/>
                </a:lnTo>
                <a:lnTo>
                  <a:pt x="596" y="433"/>
                </a:lnTo>
                <a:lnTo>
                  <a:pt x="596" y="432"/>
                </a:lnTo>
                <a:lnTo>
                  <a:pt x="596" y="432"/>
                </a:lnTo>
                <a:lnTo>
                  <a:pt x="597" y="432"/>
                </a:lnTo>
                <a:lnTo>
                  <a:pt x="597" y="433"/>
                </a:lnTo>
                <a:lnTo>
                  <a:pt x="597" y="433"/>
                </a:lnTo>
                <a:lnTo>
                  <a:pt x="598" y="433"/>
                </a:lnTo>
                <a:lnTo>
                  <a:pt x="599" y="433"/>
                </a:lnTo>
                <a:lnTo>
                  <a:pt x="599" y="433"/>
                </a:lnTo>
                <a:lnTo>
                  <a:pt x="600" y="433"/>
                </a:lnTo>
                <a:lnTo>
                  <a:pt x="600" y="432"/>
                </a:lnTo>
                <a:lnTo>
                  <a:pt x="600" y="432"/>
                </a:lnTo>
                <a:lnTo>
                  <a:pt x="600" y="432"/>
                </a:lnTo>
                <a:lnTo>
                  <a:pt x="600" y="432"/>
                </a:lnTo>
                <a:lnTo>
                  <a:pt x="601" y="432"/>
                </a:lnTo>
                <a:lnTo>
                  <a:pt x="602" y="432"/>
                </a:lnTo>
                <a:lnTo>
                  <a:pt x="603" y="431"/>
                </a:lnTo>
                <a:lnTo>
                  <a:pt x="603" y="431"/>
                </a:lnTo>
                <a:lnTo>
                  <a:pt x="604" y="432"/>
                </a:lnTo>
                <a:lnTo>
                  <a:pt x="605" y="432"/>
                </a:lnTo>
                <a:lnTo>
                  <a:pt x="606" y="432"/>
                </a:lnTo>
                <a:lnTo>
                  <a:pt x="607" y="432"/>
                </a:lnTo>
                <a:lnTo>
                  <a:pt x="607" y="431"/>
                </a:lnTo>
                <a:lnTo>
                  <a:pt x="607" y="430"/>
                </a:lnTo>
                <a:lnTo>
                  <a:pt x="608" y="430"/>
                </a:lnTo>
                <a:lnTo>
                  <a:pt x="609" y="430"/>
                </a:lnTo>
                <a:lnTo>
                  <a:pt x="610" y="430"/>
                </a:lnTo>
                <a:lnTo>
                  <a:pt x="612" y="429"/>
                </a:lnTo>
                <a:lnTo>
                  <a:pt x="613" y="429"/>
                </a:lnTo>
                <a:lnTo>
                  <a:pt x="613" y="428"/>
                </a:lnTo>
                <a:lnTo>
                  <a:pt x="613" y="427"/>
                </a:lnTo>
                <a:lnTo>
                  <a:pt x="613" y="427"/>
                </a:lnTo>
                <a:lnTo>
                  <a:pt x="614" y="426"/>
                </a:lnTo>
                <a:lnTo>
                  <a:pt x="614" y="424"/>
                </a:lnTo>
                <a:lnTo>
                  <a:pt x="614" y="424"/>
                </a:lnTo>
                <a:lnTo>
                  <a:pt x="614" y="423"/>
                </a:lnTo>
                <a:lnTo>
                  <a:pt x="616" y="416"/>
                </a:lnTo>
                <a:lnTo>
                  <a:pt x="625" y="422"/>
                </a:lnTo>
                <a:lnTo>
                  <a:pt x="650" y="441"/>
                </a:lnTo>
                <a:lnTo>
                  <a:pt x="655" y="444"/>
                </a:lnTo>
                <a:lnTo>
                  <a:pt x="655" y="454"/>
                </a:lnTo>
                <a:lnTo>
                  <a:pt x="655" y="465"/>
                </a:lnTo>
                <a:lnTo>
                  <a:pt x="654" y="478"/>
                </a:lnTo>
                <a:lnTo>
                  <a:pt x="654" y="487"/>
                </a:lnTo>
                <a:lnTo>
                  <a:pt x="654" y="491"/>
                </a:lnTo>
                <a:lnTo>
                  <a:pt x="654" y="492"/>
                </a:lnTo>
                <a:lnTo>
                  <a:pt x="654" y="498"/>
                </a:lnTo>
                <a:lnTo>
                  <a:pt x="654" y="505"/>
                </a:lnTo>
                <a:lnTo>
                  <a:pt x="654" y="512"/>
                </a:lnTo>
                <a:lnTo>
                  <a:pt x="654" y="521"/>
                </a:lnTo>
                <a:lnTo>
                  <a:pt x="654" y="521"/>
                </a:lnTo>
                <a:lnTo>
                  <a:pt x="659" y="528"/>
                </a:lnTo>
                <a:lnTo>
                  <a:pt x="668" y="540"/>
                </a:lnTo>
                <a:lnTo>
                  <a:pt x="683" y="559"/>
                </a:lnTo>
                <a:lnTo>
                  <a:pt x="687" y="564"/>
                </a:lnTo>
                <a:lnTo>
                  <a:pt x="687" y="564"/>
                </a:lnTo>
                <a:lnTo>
                  <a:pt x="687" y="565"/>
                </a:lnTo>
                <a:lnTo>
                  <a:pt x="688" y="573"/>
                </a:lnTo>
                <a:lnTo>
                  <a:pt x="688" y="576"/>
                </a:lnTo>
                <a:lnTo>
                  <a:pt x="688" y="587"/>
                </a:lnTo>
                <a:lnTo>
                  <a:pt x="689" y="590"/>
                </a:lnTo>
                <a:lnTo>
                  <a:pt x="689" y="593"/>
                </a:lnTo>
                <a:lnTo>
                  <a:pt x="689" y="598"/>
                </a:lnTo>
                <a:lnTo>
                  <a:pt x="689" y="605"/>
                </a:lnTo>
                <a:lnTo>
                  <a:pt x="690" y="615"/>
                </a:lnTo>
                <a:lnTo>
                  <a:pt x="691" y="640"/>
                </a:lnTo>
                <a:lnTo>
                  <a:pt x="691" y="644"/>
                </a:lnTo>
                <a:lnTo>
                  <a:pt x="692" y="650"/>
                </a:lnTo>
                <a:lnTo>
                  <a:pt x="692" y="664"/>
                </a:lnTo>
                <a:lnTo>
                  <a:pt x="693" y="671"/>
                </a:lnTo>
                <a:lnTo>
                  <a:pt x="693" y="673"/>
                </a:lnTo>
                <a:lnTo>
                  <a:pt x="693" y="674"/>
                </a:lnTo>
                <a:lnTo>
                  <a:pt x="701" y="680"/>
                </a:lnTo>
                <a:lnTo>
                  <a:pt x="703" y="681"/>
                </a:lnTo>
                <a:lnTo>
                  <a:pt x="705" y="682"/>
                </a:lnTo>
                <a:lnTo>
                  <a:pt x="706" y="683"/>
                </a:lnTo>
                <a:lnTo>
                  <a:pt x="706" y="683"/>
                </a:lnTo>
                <a:lnTo>
                  <a:pt x="706" y="683"/>
                </a:lnTo>
                <a:lnTo>
                  <a:pt x="705" y="683"/>
                </a:lnTo>
                <a:lnTo>
                  <a:pt x="705" y="683"/>
                </a:lnTo>
                <a:lnTo>
                  <a:pt x="705" y="683"/>
                </a:lnTo>
                <a:lnTo>
                  <a:pt x="704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3" y="683"/>
                </a:lnTo>
                <a:lnTo>
                  <a:pt x="702" y="683"/>
                </a:lnTo>
                <a:lnTo>
                  <a:pt x="702" y="683"/>
                </a:lnTo>
                <a:lnTo>
                  <a:pt x="702" y="683"/>
                </a:lnTo>
                <a:lnTo>
                  <a:pt x="702" y="683"/>
                </a:lnTo>
                <a:lnTo>
                  <a:pt x="701" y="683"/>
                </a:lnTo>
                <a:lnTo>
                  <a:pt x="701" y="683"/>
                </a:lnTo>
                <a:lnTo>
                  <a:pt x="700" y="683"/>
                </a:lnTo>
                <a:lnTo>
                  <a:pt x="700" y="684"/>
                </a:lnTo>
                <a:lnTo>
                  <a:pt x="700" y="684"/>
                </a:lnTo>
                <a:lnTo>
                  <a:pt x="700" y="684"/>
                </a:lnTo>
                <a:lnTo>
                  <a:pt x="699" y="684"/>
                </a:lnTo>
                <a:lnTo>
                  <a:pt x="699" y="684"/>
                </a:lnTo>
                <a:lnTo>
                  <a:pt x="699" y="685"/>
                </a:lnTo>
                <a:lnTo>
                  <a:pt x="699" y="685"/>
                </a:lnTo>
                <a:lnTo>
                  <a:pt x="698" y="685"/>
                </a:lnTo>
                <a:lnTo>
                  <a:pt x="698" y="685"/>
                </a:lnTo>
                <a:lnTo>
                  <a:pt x="697" y="685"/>
                </a:lnTo>
                <a:lnTo>
                  <a:pt x="696" y="685"/>
                </a:lnTo>
                <a:lnTo>
                  <a:pt x="696" y="685"/>
                </a:lnTo>
                <a:lnTo>
                  <a:pt x="696" y="685"/>
                </a:lnTo>
                <a:lnTo>
                  <a:pt x="696" y="685"/>
                </a:lnTo>
                <a:lnTo>
                  <a:pt x="695" y="684"/>
                </a:lnTo>
                <a:lnTo>
                  <a:pt x="695" y="684"/>
                </a:lnTo>
                <a:lnTo>
                  <a:pt x="694" y="683"/>
                </a:lnTo>
                <a:lnTo>
                  <a:pt x="693" y="683"/>
                </a:lnTo>
                <a:lnTo>
                  <a:pt x="693" y="683"/>
                </a:lnTo>
                <a:lnTo>
                  <a:pt x="693" y="682"/>
                </a:lnTo>
                <a:lnTo>
                  <a:pt x="693" y="682"/>
                </a:lnTo>
                <a:lnTo>
                  <a:pt x="693" y="682"/>
                </a:lnTo>
                <a:lnTo>
                  <a:pt x="693" y="682"/>
                </a:lnTo>
                <a:lnTo>
                  <a:pt x="693" y="681"/>
                </a:lnTo>
                <a:lnTo>
                  <a:pt x="693" y="681"/>
                </a:lnTo>
                <a:lnTo>
                  <a:pt x="692" y="681"/>
                </a:lnTo>
                <a:lnTo>
                  <a:pt x="692" y="681"/>
                </a:lnTo>
                <a:lnTo>
                  <a:pt x="692" y="681"/>
                </a:lnTo>
                <a:lnTo>
                  <a:pt x="692" y="680"/>
                </a:lnTo>
                <a:lnTo>
                  <a:pt x="691" y="680"/>
                </a:lnTo>
                <a:lnTo>
                  <a:pt x="691" y="680"/>
                </a:lnTo>
                <a:lnTo>
                  <a:pt x="690" y="680"/>
                </a:lnTo>
                <a:lnTo>
                  <a:pt x="689" y="680"/>
                </a:lnTo>
                <a:lnTo>
                  <a:pt x="689" y="680"/>
                </a:lnTo>
                <a:lnTo>
                  <a:pt x="688" y="680"/>
                </a:lnTo>
                <a:lnTo>
                  <a:pt x="687" y="679"/>
                </a:lnTo>
                <a:lnTo>
                  <a:pt x="686" y="679"/>
                </a:lnTo>
                <a:lnTo>
                  <a:pt x="686" y="679"/>
                </a:lnTo>
                <a:lnTo>
                  <a:pt x="686" y="679"/>
                </a:lnTo>
                <a:lnTo>
                  <a:pt x="686" y="678"/>
                </a:lnTo>
                <a:lnTo>
                  <a:pt x="685" y="678"/>
                </a:lnTo>
                <a:lnTo>
                  <a:pt x="685" y="678"/>
                </a:lnTo>
                <a:lnTo>
                  <a:pt x="685" y="678"/>
                </a:lnTo>
                <a:lnTo>
                  <a:pt x="684" y="678"/>
                </a:lnTo>
                <a:lnTo>
                  <a:pt x="684" y="677"/>
                </a:lnTo>
                <a:lnTo>
                  <a:pt x="684" y="677"/>
                </a:lnTo>
                <a:lnTo>
                  <a:pt x="683" y="677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3" y="676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2" y="677"/>
                </a:lnTo>
                <a:lnTo>
                  <a:pt x="681" y="678"/>
                </a:lnTo>
                <a:lnTo>
                  <a:pt x="681" y="678"/>
                </a:lnTo>
                <a:lnTo>
                  <a:pt x="681" y="678"/>
                </a:lnTo>
                <a:lnTo>
                  <a:pt x="681" y="677"/>
                </a:lnTo>
                <a:lnTo>
                  <a:pt x="681" y="677"/>
                </a:lnTo>
                <a:lnTo>
                  <a:pt x="681" y="676"/>
                </a:lnTo>
                <a:lnTo>
                  <a:pt x="681" y="676"/>
                </a:lnTo>
                <a:lnTo>
                  <a:pt x="681" y="676"/>
                </a:lnTo>
                <a:lnTo>
                  <a:pt x="681" y="676"/>
                </a:lnTo>
                <a:lnTo>
                  <a:pt x="681" y="675"/>
                </a:lnTo>
                <a:lnTo>
                  <a:pt x="681" y="675"/>
                </a:lnTo>
                <a:lnTo>
                  <a:pt x="681" y="674"/>
                </a:lnTo>
                <a:lnTo>
                  <a:pt x="681" y="674"/>
                </a:lnTo>
                <a:lnTo>
                  <a:pt x="681" y="674"/>
                </a:lnTo>
                <a:lnTo>
                  <a:pt x="681" y="674"/>
                </a:lnTo>
                <a:lnTo>
                  <a:pt x="680" y="674"/>
                </a:lnTo>
                <a:lnTo>
                  <a:pt x="680" y="674"/>
                </a:lnTo>
                <a:lnTo>
                  <a:pt x="679" y="674"/>
                </a:lnTo>
                <a:lnTo>
                  <a:pt x="679" y="675"/>
                </a:lnTo>
                <a:lnTo>
                  <a:pt x="679" y="675"/>
                </a:lnTo>
                <a:lnTo>
                  <a:pt x="679" y="675"/>
                </a:lnTo>
                <a:lnTo>
                  <a:pt x="678" y="675"/>
                </a:lnTo>
                <a:lnTo>
                  <a:pt x="678" y="675"/>
                </a:lnTo>
                <a:lnTo>
                  <a:pt x="678" y="675"/>
                </a:lnTo>
                <a:lnTo>
                  <a:pt x="678" y="676"/>
                </a:lnTo>
                <a:lnTo>
                  <a:pt x="678" y="676"/>
                </a:lnTo>
                <a:lnTo>
                  <a:pt x="678" y="676"/>
                </a:lnTo>
                <a:lnTo>
                  <a:pt x="678" y="676"/>
                </a:lnTo>
                <a:lnTo>
                  <a:pt x="678" y="677"/>
                </a:lnTo>
                <a:lnTo>
                  <a:pt x="678" y="678"/>
                </a:lnTo>
                <a:lnTo>
                  <a:pt x="678" y="678"/>
                </a:lnTo>
                <a:lnTo>
                  <a:pt x="678" y="678"/>
                </a:lnTo>
                <a:lnTo>
                  <a:pt x="678" y="678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8" y="679"/>
                </a:lnTo>
                <a:lnTo>
                  <a:pt x="677" y="679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7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6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0"/>
                </a:lnTo>
                <a:lnTo>
                  <a:pt x="675" y="681"/>
                </a:lnTo>
                <a:lnTo>
                  <a:pt x="675" y="681"/>
                </a:lnTo>
                <a:lnTo>
                  <a:pt x="675" y="681"/>
                </a:lnTo>
                <a:lnTo>
                  <a:pt x="674" y="682"/>
                </a:lnTo>
                <a:lnTo>
                  <a:pt x="674" y="682"/>
                </a:lnTo>
                <a:lnTo>
                  <a:pt x="674" y="682"/>
                </a:lnTo>
                <a:lnTo>
                  <a:pt x="674" y="682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4" y="683"/>
                </a:lnTo>
                <a:lnTo>
                  <a:pt x="673" y="684"/>
                </a:lnTo>
                <a:lnTo>
                  <a:pt x="673" y="684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2" y="685"/>
                </a:lnTo>
                <a:lnTo>
                  <a:pt x="671" y="685"/>
                </a:lnTo>
                <a:lnTo>
                  <a:pt x="671" y="685"/>
                </a:lnTo>
                <a:lnTo>
                  <a:pt x="671" y="685"/>
                </a:lnTo>
                <a:lnTo>
                  <a:pt x="670" y="685"/>
                </a:lnTo>
                <a:lnTo>
                  <a:pt x="670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5"/>
                </a:lnTo>
                <a:lnTo>
                  <a:pt x="669" y="686"/>
                </a:lnTo>
                <a:lnTo>
                  <a:pt x="669" y="686"/>
                </a:lnTo>
                <a:lnTo>
                  <a:pt x="669" y="686"/>
                </a:lnTo>
                <a:lnTo>
                  <a:pt x="668" y="686"/>
                </a:lnTo>
                <a:lnTo>
                  <a:pt x="668" y="686"/>
                </a:lnTo>
                <a:lnTo>
                  <a:pt x="668" y="687"/>
                </a:lnTo>
                <a:lnTo>
                  <a:pt x="668" y="687"/>
                </a:lnTo>
                <a:lnTo>
                  <a:pt x="668" y="687"/>
                </a:lnTo>
                <a:lnTo>
                  <a:pt x="668" y="687"/>
                </a:lnTo>
                <a:lnTo>
                  <a:pt x="667" y="687"/>
                </a:lnTo>
                <a:lnTo>
                  <a:pt x="667" y="688"/>
                </a:lnTo>
                <a:lnTo>
                  <a:pt x="667" y="688"/>
                </a:lnTo>
                <a:lnTo>
                  <a:pt x="667" y="688"/>
                </a:lnTo>
                <a:lnTo>
                  <a:pt x="667" y="689"/>
                </a:lnTo>
                <a:lnTo>
                  <a:pt x="667" y="689"/>
                </a:lnTo>
                <a:lnTo>
                  <a:pt x="666" y="689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1"/>
                </a:lnTo>
                <a:lnTo>
                  <a:pt x="665" y="691"/>
                </a:lnTo>
                <a:lnTo>
                  <a:pt x="665" y="692"/>
                </a:lnTo>
                <a:lnTo>
                  <a:pt x="665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2"/>
                </a:lnTo>
                <a:lnTo>
                  <a:pt x="664" y="693"/>
                </a:lnTo>
                <a:lnTo>
                  <a:pt x="664" y="693"/>
                </a:lnTo>
                <a:lnTo>
                  <a:pt x="664" y="693"/>
                </a:lnTo>
                <a:lnTo>
                  <a:pt x="664" y="694"/>
                </a:lnTo>
                <a:lnTo>
                  <a:pt x="664" y="694"/>
                </a:lnTo>
                <a:lnTo>
                  <a:pt x="664" y="694"/>
                </a:lnTo>
                <a:lnTo>
                  <a:pt x="663" y="694"/>
                </a:lnTo>
                <a:lnTo>
                  <a:pt x="662" y="694"/>
                </a:lnTo>
                <a:lnTo>
                  <a:pt x="662" y="695"/>
                </a:lnTo>
                <a:lnTo>
                  <a:pt x="662" y="695"/>
                </a:lnTo>
                <a:lnTo>
                  <a:pt x="662" y="695"/>
                </a:lnTo>
                <a:lnTo>
                  <a:pt x="662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1" y="695"/>
                </a:lnTo>
                <a:lnTo>
                  <a:pt x="660" y="695"/>
                </a:lnTo>
                <a:lnTo>
                  <a:pt x="659" y="695"/>
                </a:lnTo>
                <a:lnTo>
                  <a:pt x="659" y="695"/>
                </a:lnTo>
                <a:lnTo>
                  <a:pt x="659" y="695"/>
                </a:lnTo>
                <a:lnTo>
                  <a:pt x="658" y="695"/>
                </a:lnTo>
                <a:lnTo>
                  <a:pt x="658" y="696"/>
                </a:lnTo>
                <a:lnTo>
                  <a:pt x="658" y="696"/>
                </a:lnTo>
                <a:lnTo>
                  <a:pt x="658" y="696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8" y="697"/>
                </a:lnTo>
                <a:lnTo>
                  <a:pt x="657" y="697"/>
                </a:lnTo>
                <a:lnTo>
                  <a:pt x="657" y="698"/>
                </a:lnTo>
                <a:lnTo>
                  <a:pt x="657" y="698"/>
                </a:lnTo>
                <a:lnTo>
                  <a:pt x="657" y="698"/>
                </a:lnTo>
                <a:lnTo>
                  <a:pt x="656" y="698"/>
                </a:lnTo>
                <a:lnTo>
                  <a:pt x="656" y="698"/>
                </a:lnTo>
                <a:lnTo>
                  <a:pt x="655" y="698"/>
                </a:lnTo>
                <a:lnTo>
                  <a:pt x="655" y="698"/>
                </a:lnTo>
                <a:lnTo>
                  <a:pt x="655" y="697"/>
                </a:lnTo>
                <a:lnTo>
                  <a:pt x="655" y="698"/>
                </a:lnTo>
                <a:lnTo>
                  <a:pt x="655" y="698"/>
                </a:lnTo>
                <a:lnTo>
                  <a:pt x="655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4" y="698"/>
                </a:lnTo>
                <a:lnTo>
                  <a:pt x="653" y="698"/>
                </a:lnTo>
                <a:lnTo>
                  <a:pt x="653" y="699"/>
                </a:lnTo>
                <a:lnTo>
                  <a:pt x="653" y="699"/>
                </a:lnTo>
                <a:lnTo>
                  <a:pt x="653" y="699"/>
                </a:lnTo>
                <a:lnTo>
                  <a:pt x="652" y="699"/>
                </a:lnTo>
                <a:lnTo>
                  <a:pt x="652" y="699"/>
                </a:lnTo>
                <a:lnTo>
                  <a:pt x="652" y="699"/>
                </a:lnTo>
                <a:lnTo>
                  <a:pt x="652" y="700"/>
                </a:lnTo>
                <a:lnTo>
                  <a:pt x="652" y="700"/>
                </a:lnTo>
                <a:lnTo>
                  <a:pt x="652" y="700"/>
                </a:lnTo>
                <a:lnTo>
                  <a:pt x="652" y="700"/>
                </a:lnTo>
                <a:lnTo>
                  <a:pt x="651" y="701"/>
                </a:lnTo>
                <a:lnTo>
                  <a:pt x="651" y="701"/>
                </a:lnTo>
                <a:lnTo>
                  <a:pt x="651" y="702"/>
                </a:lnTo>
                <a:lnTo>
                  <a:pt x="651" y="702"/>
                </a:lnTo>
                <a:lnTo>
                  <a:pt x="651" y="702"/>
                </a:lnTo>
                <a:lnTo>
                  <a:pt x="651" y="702"/>
                </a:lnTo>
                <a:lnTo>
                  <a:pt x="651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3"/>
                </a:lnTo>
                <a:lnTo>
                  <a:pt x="650" y="704"/>
                </a:lnTo>
                <a:lnTo>
                  <a:pt x="649" y="704"/>
                </a:lnTo>
                <a:lnTo>
                  <a:pt x="649" y="704"/>
                </a:lnTo>
                <a:lnTo>
                  <a:pt x="649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4"/>
                </a:lnTo>
                <a:lnTo>
                  <a:pt x="648" y="705"/>
                </a:lnTo>
                <a:lnTo>
                  <a:pt x="648" y="705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6"/>
                </a:lnTo>
                <a:lnTo>
                  <a:pt x="647" y="707"/>
                </a:lnTo>
                <a:lnTo>
                  <a:pt x="647" y="707"/>
                </a:lnTo>
                <a:lnTo>
                  <a:pt x="647" y="707"/>
                </a:lnTo>
                <a:lnTo>
                  <a:pt x="646" y="707"/>
                </a:lnTo>
                <a:lnTo>
                  <a:pt x="646" y="707"/>
                </a:lnTo>
                <a:lnTo>
                  <a:pt x="645" y="707"/>
                </a:lnTo>
                <a:lnTo>
                  <a:pt x="645" y="707"/>
                </a:lnTo>
                <a:lnTo>
                  <a:pt x="645" y="708"/>
                </a:lnTo>
                <a:lnTo>
                  <a:pt x="645" y="708"/>
                </a:lnTo>
                <a:lnTo>
                  <a:pt x="645" y="708"/>
                </a:lnTo>
                <a:lnTo>
                  <a:pt x="645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4" y="708"/>
                </a:lnTo>
                <a:lnTo>
                  <a:pt x="643" y="708"/>
                </a:lnTo>
                <a:lnTo>
                  <a:pt x="643" y="708"/>
                </a:lnTo>
                <a:lnTo>
                  <a:pt x="642" y="708"/>
                </a:lnTo>
                <a:lnTo>
                  <a:pt x="642" y="708"/>
                </a:lnTo>
                <a:lnTo>
                  <a:pt x="642" y="708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09"/>
                </a:lnTo>
                <a:lnTo>
                  <a:pt x="642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09"/>
                </a:lnTo>
                <a:lnTo>
                  <a:pt x="640" y="709"/>
                </a:lnTo>
                <a:lnTo>
                  <a:pt x="640" y="708"/>
                </a:lnTo>
                <a:lnTo>
                  <a:pt x="640" y="707"/>
                </a:lnTo>
                <a:lnTo>
                  <a:pt x="640" y="707"/>
                </a:lnTo>
                <a:lnTo>
                  <a:pt x="639" y="707"/>
                </a:lnTo>
                <a:lnTo>
                  <a:pt x="639" y="707"/>
                </a:lnTo>
                <a:lnTo>
                  <a:pt x="639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8" y="707"/>
                </a:lnTo>
                <a:lnTo>
                  <a:pt x="637" y="707"/>
                </a:lnTo>
                <a:lnTo>
                  <a:pt x="637" y="707"/>
                </a:lnTo>
                <a:lnTo>
                  <a:pt x="637" y="707"/>
                </a:lnTo>
                <a:lnTo>
                  <a:pt x="637" y="706"/>
                </a:lnTo>
                <a:lnTo>
                  <a:pt x="637" y="706"/>
                </a:lnTo>
                <a:lnTo>
                  <a:pt x="637" y="705"/>
                </a:lnTo>
                <a:lnTo>
                  <a:pt x="637" y="704"/>
                </a:lnTo>
                <a:lnTo>
                  <a:pt x="636" y="704"/>
                </a:lnTo>
                <a:lnTo>
                  <a:pt x="636" y="704"/>
                </a:lnTo>
                <a:lnTo>
                  <a:pt x="636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5" y="704"/>
                </a:lnTo>
                <a:lnTo>
                  <a:pt x="634" y="704"/>
                </a:lnTo>
                <a:lnTo>
                  <a:pt x="634" y="704"/>
                </a:lnTo>
                <a:lnTo>
                  <a:pt x="634" y="704"/>
                </a:lnTo>
                <a:lnTo>
                  <a:pt x="634" y="704"/>
                </a:lnTo>
                <a:lnTo>
                  <a:pt x="633" y="704"/>
                </a:lnTo>
                <a:lnTo>
                  <a:pt x="633" y="703"/>
                </a:lnTo>
                <a:lnTo>
                  <a:pt x="633" y="702"/>
                </a:lnTo>
                <a:lnTo>
                  <a:pt x="633" y="702"/>
                </a:lnTo>
                <a:lnTo>
                  <a:pt x="632" y="701"/>
                </a:lnTo>
                <a:lnTo>
                  <a:pt x="632" y="700"/>
                </a:lnTo>
                <a:lnTo>
                  <a:pt x="631" y="700"/>
                </a:lnTo>
                <a:lnTo>
                  <a:pt x="630" y="700"/>
                </a:lnTo>
                <a:lnTo>
                  <a:pt x="630" y="699"/>
                </a:lnTo>
                <a:lnTo>
                  <a:pt x="629" y="699"/>
                </a:lnTo>
                <a:lnTo>
                  <a:pt x="628" y="699"/>
                </a:lnTo>
                <a:lnTo>
                  <a:pt x="628" y="699"/>
                </a:lnTo>
                <a:lnTo>
                  <a:pt x="627" y="699"/>
                </a:lnTo>
                <a:lnTo>
                  <a:pt x="627" y="699"/>
                </a:lnTo>
                <a:lnTo>
                  <a:pt x="627" y="699"/>
                </a:lnTo>
                <a:lnTo>
                  <a:pt x="627" y="699"/>
                </a:lnTo>
                <a:lnTo>
                  <a:pt x="626" y="700"/>
                </a:lnTo>
                <a:lnTo>
                  <a:pt x="626" y="700"/>
                </a:lnTo>
                <a:lnTo>
                  <a:pt x="626" y="700"/>
                </a:lnTo>
                <a:lnTo>
                  <a:pt x="626" y="701"/>
                </a:lnTo>
                <a:lnTo>
                  <a:pt x="625" y="702"/>
                </a:lnTo>
                <a:lnTo>
                  <a:pt x="625" y="702"/>
                </a:lnTo>
                <a:lnTo>
                  <a:pt x="626" y="702"/>
                </a:lnTo>
                <a:lnTo>
                  <a:pt x="626" y="702"/>
                </a:lnTo>
                <a:lnTo>
                  <a:pt x="626" y="703"/>
                </a:lnTo>
                <a:lnTo>
                  <a:pt x="626" y="703"/>
                </a:lnTo>
                <a:lnTo>
                  <a:pt x="625" y="703"/>
                </a:lnTo>
                <a:lnTo>
                  <a:pt x="625" y="703"/>
                </a:lnTo>
                <a:lnTo>
                  <a:pt x="625" y="704"/>
                </a:lnTo>
                <a:lnTo>
                  <a:pt x="625" y="704"/>
                </a:lnTo>
                <a:lnTo>
                  <a:pt x="625" y="704"/>
                </a:lnTo>
                <a:lnTo>
                  <a:pt x="624" y="704"/>
                </a:lnTo>
                <a:lnTo>
                  <a:pt x="624" y="704"/>
                </a:lnTo>
                <a:lnTo>
                  <a:pt x="624" y="704"/>
                </a:lnTo>
                <a:lnTo>
                  <a:pt x="624" y="704"/>
                </a:lnTo>
                <a:lnTo>
                  <a:pt x="623" y="704"/>
                </a:lnTo>
                <a:lnTo>
                  <a:pt x="623" y="704"/>
                </a:lnTo>
                <a:lnTo>
                  <a:pt x="623" y="705"/>
                </a:lnTo>
                <a:lnTo>
                  <a:pt x="623" y="705"/>
                </a:lnTo>
                <a:lnTo>
                  <a:pt x="622" y="705"/>
                </a:lnTo>
                <a:lnTo>
                  <a:pt x="622" y="705"/>
                </a:lnTo>
                <a:lnTo>
                  <a:pt x="622" y="706"/>
                </a:lnTo>
                <a:lnTo>
                  <a:pt x="621" y="706"/>
                </a:lnTo>
                <a:lnTo>
                  <a:pt x="621" y="706"/>
                </a:lnTo>
                <a:lnTo>
                  <a:pt x="621" y="706"/>
                </a:lnTo>
                <a:lnTo>
                  <a:pt x="621" y="706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20" y="707"/>
                </a:lnTo>
                <a:lnTo>
                  <a:pt x="619" y="707"/>
                </a:lnTo>
                <a:lnTo>
                  <a:pt x="619" y="708"/>
                </a:lnTo>
                <a:lnTo>
                  <a:pt x="619" y="708"/>
                </a:lnTo>
                <a:lnTo>
                  <a:pt x="619" y="708"/>
                </a:lnTo>
                <a:lnTo>
                  <a:pt x="618" y="707"/>
                </a:lnTo>
                <a:lnTo>
                  <a:pt x="618" y="707"/>
                </a:lnTo>
                <a:lnTo>
                  <a:pt x="618" y="707"/>
                </a:lnTo>
                <a:lnTo>
                  <a:pt x="618" y="708"/>
                </a:lnTo>
                <a:lnTo>
                  <a:pt x="618" y="709"/>
                </a:lnTo>
                <a:lnTo>
                  <a:pt x="617" y="709"/>
                </a:lnTo>
                <a:lnTo>
                  <a:pt x="617" y="709"/>
                </a:lnTo>
                <a:lnTo>
                  <a:pt x="617" y="709"/>
                </a:lnTo>
                <a:lnTo>
                  <a:pt x="616" y="709"/>
                </a:lnTo>
                <a:lnTo>
                  <a:pt x="616" y="709"/>
                </a:lnTo>
                <a:lnTo>
                  <a:pt x="616" y="709"/>
                </a:lnTo>
                <a:lnTo>
                  <a:pt x="616" y="710"/>
                </a:lnTo>
                <a:lnTo>
                  <a:pt x="615" y="710"/>
                </a:lnTo>
                <a:lnTo>
                  <a:pt x="615" y="710"/>
                </a:lnTo>
                <a:lnTo>
                  <a:pt x="615" y="710"/>
                </a:lnTo>
                <a:lnTo>
                  <a:pt x="614" y="710"/>
                </a:lnTo>
                <a:lnTo>
                  <a:pt x="614" y="710"/>
                </a:lnTo>
                <a:lnTo>
                  <a:pt x="614" y="710"/>
                </a:lnTo>
                <a:lnTo>
                  <a:pt x="614" y="711"/>
                </a:lnTo>
                <a:lnTo>
                  <a:pt x="614" y="711"/>
                </a:lnTo>
                <a:lnTo>
                  <a:pt x="614" y="712"/>
                </a:lnTo>
                <a:lnTo>
                  <a:pt x="614" y="712"/>
                </a:lnTo>
                <a:lnTo>
                  <a:pt x="614" y="712"/>
                </a:lnTo>
                <a:lnTo>
                  <a:pt x="614" y="712"/>
                </a:lnTo>
                <a:lnTo>
                  <a:pt x="613" y="713"/>
                </a:lnTo>
                <a:lnTo>
                  <a:pt x="613" y="713"/>
                </a:lnTo>
                <a:lnTo>
                  <a:pt x="613" y="713"/>
                </a:lnTo>
                <a:lnTo>
                  <a:pt x="613" y="714"/>
                </a:lnTo>
                <a:lnTo>
                  <a:pt x="613" y="714"/>
                </a:lnTo>
                <a:lnTo>
                  <a:pt x="613" y="715"/>
                </a:lnTo>
                <a:lnTo>
                  <a:pt x="613" y="715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6"/>
                </a:lnTo>
                <a:lnTo>
                  <a:pt x="613" y="717"/>
                </a:lnTo>
                <a:lnTo>
                  <a:pt x="613" y="717"/>
                </a:lnTo>
                <a:lnTo>
                  <a:pt x="613" y="717"/>
                </a:lnTo>
                <a:lnTo>
                  <a:pt x="613" y="717"/>
                </a:lnTo>
                <a:lnTo>
                  <a:pt x="613" y="718"/>
                </a:lnTo>
                <a:lnTo>
                  <a:pt x="614" y="718"/>
                </a:lnTo>
                <a:lnTo>
                  <a:pt x="614" y="719"/>
                </a:lnTo>
                <a:lnTo>
                  <a:pt x="614" y="719"/>
                </a:lnTo>
                <a:lnTo>
                  <a:pt x="613" y="719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3" y="720"/>
                </a:lnTo>
                <a:lnTo>
                  <a:pt x="612" y="720"/>
                </a:lnTo>
                <a:lnTo>
                  <a:pt x="612" y="720"/>
                </a:lnTo>
                <a:lnTo>
                  <a:pt x="611" y="721"/>
                </a:lnTo>
                <a:lnTo>
                  <a:pt x="611" y="721"/>
                </a:lnTo>
                <a:lnTo>
                  <a:pt x="611" y="721"/>
                </a:lnTo>
                <a:lnTo>
                  <a:pt x="611" y="721"/>
                </a:lnTo>
                <a:lnTo>
                  <a:pt x="611" y="722"/>
                </a:lnTo>
                <a:lnTo>
                  <a:pt x="611" y="722"/>
                </a:lnTo>
                <a:lnTo>
                  <a:pt x="611" y="722"/>
                </a:lnTo>
                <a:lnTo>
                  <a:pt x="611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10" y="723"/>
                </a:lnTo>
                <a:lnTo>
                  <a:pt x="609" y="724"/>
                </a:lnTo>
                <a:lnTo>
                  <a:pt x="609" y="724"/>
                </a:lnTo>
                <a:lnTo>
                  <a:pt x="608" y="724"/>
                </a:lnTo>
                <a:lnTo>
                  <a:pt x="607" y="724"/>
                </a:lnTo>
                <a:lnTo>
                  <a:pt x="606" y="724"/>
                </a:lnTo>
                <a:lnTo>
                  <a:pt x="606" y="724"/>
                </a:lnTo>
                <a:lnTo>
                  <a:pt x="606" y="724"/>
                </a:lnTo>
                <a:lnTo>
                  <a:pt x="605" y="724"/>
                </a:lnTo>
                <a:lnTo>
                  <a:pt x="605" y="724"/>
                </a:lnTo>
                <a:lnTo>
                  <a:pt x="605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4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4"/>
                </a:lnTo>
                <a:lnTo>
                  <a:pt x="603" y="725"/>
                </a:lnTo>
                <a:lnTo>
                  <a:pt x="603" y="725"/>
                </a:lnTo>
                <a:lnTo>
                  <a:pt x="603" y="725"/>
                </a:lnTo>
                <a:lnTo>
                  <a:pt x="602" y="725"/>
                </a:lnTo>
                <a:lnTo>
                  <a:pt x="602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1" y="725"/>
                </a:lnTo>
                <a:lnTo>
                  <a:pt x="600" y="725"/>
                </a:lnTo>
                <a:lnTo>
                  <a:pt x="600" y="725"/>
                </a:lnTo>
                <a:lnTo>
                  <a:pt x="600" y="725"/>
                </a:lnTo>
                <a:lnTo>
                  <a:pt x="600" y="725"/>
                </a:lnTo>
                <a:lnTo>
                  <a:pt x="599" y="725"/>
                </a:lnTo>
                <a:lnTo>
                  <a:pt x="599" y="725"/>
                </a:lnTo>
                <a:lnTo>
                  <a:pt x="599" y="725"/>
                </a:lnTo>
                <a:lnTo>
                  <a:pt x="599" y="725"/>
                </a:lnTo>
                <a:lnTo>
                  <a:pt x="598" y="725"/>
                </a:lnTo>
                <a:lnTo>
                  <a:pt x="597" y="725"/>
                </a:lnTo>
                <a:lnTo>
                  <a:pt x="597" y="725"/>
                </a:lnTo>
                <a:lnTo>
                  <a:pt x="597" y="725"/>
                </a:lnTo>
                <a:lnTo>
                  <a:pt x="596" y="725"/>
                </a:lnTo>
                <a:lnTo>
                  <a:pt x="596" y="726"/>
                </a:lnTo>
                <a:lnTo>
                  <a:pt x="596" y="726"/>
                </a:lnTo>
                <a:lnTo>
                  <a:pt x="596" y="726"/>
                </a:lnTo>
                <a:lnTo>
                  <a:pt x="596" y="726"/>
                </a:lnTo>
                <a:lnTo>
                  <a:pt x="595" y="726"/>
                </a:lnTo>
                <a:lnTo>
                  <a:pt x="595" y="726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4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2" y="726"/>
                </a:lnTo>
                <a:lnTo>
                  <a:pt x="591" y="726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89" y="724"/>
                </a:lnTo>
                <a:lnTo>
                  <a:pt x="589" y="724"/>
                </a:lnTo>
                <a:lnTo>
                  <a:pt x="589" y="724"/>
                </a:lnTo>
                <a:lnTo>
                  <a:pt x="588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7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5"/>
                </a:lnTo>
                <a:lnTo>
                  <a:pt x="586" y="725"/>
                </a:lnTo>
                <a:lnTo>
                  <a:pt x="585" y="725"/>
                </a:lnTo>
                <a:lnTo>
                  <a:pt x="585" y="726"/>
                </a:lnTo>
                <a:lnTo>
                  <a:pt x="585" y="726"/>
                </a:lnTo>
                <a:lnTo>
                  <a:pt x="584" y="726"/>
                </a:lnTo>
                <a:lnTo>
                  <a:pt x="584" y="726"/>
                </a:lnTo>
                <a:lnTo>
                  <a:pt x="584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3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2" y="726"/>
                </a:lnTo>
                <a:lnTo>
                  <a:pt x="581" y="726"/>
                </a:lnTo>
                <a:lnTo>
                  <a:pt x="581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9" y="726"/>
                </a:lnTo>
                <a:lnTo>
                  <a:pt x="578" y="725"/>
                </a:lnTo>
                <a:lnTo>
                  <a:pt x="577" y="724"/>
                </a:lnTo>
                <a:lnTo>
                  <a:pt x="577" y="724"/>
                </a:lnTo>
                <a:lnTo>
                  <a:pt x="576" y="724"/>
                </a:lnTo>
                <a:lnTo>
                  <a:pt x="576" y="724"/>
                </a:lnTo>
                <a:lnTo>
                  <a:pt x="576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5" y="725"/>
                </a:lnTo>
                <a:lnTo>
                  <a:pt x="574" y="726"/>
                </a:lnTo>
                <a:lnTo>
                  <a:pt x="574" y="726"/>
                </a:lnTo>
                <a:lnTo>
                  <a:pt x="574" y="726"/>
                </a:lnTo>
                <a:lnTo>
                  <a:pt x="573" y="726"/>
                </a:lnTo>
                <a:lnTo>
                  <a:pt x="573" y="726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7"/>
                </a:lnTo>
                <a:lnTo>
                  <a:pt x="573" y="728"/>
                </a:lnTo>
                <a:lnTo>
                  <a:pt x="573" y="729"/>
                </a:lnTo>
                <a:lnTo>
                  <a:pt x="573" y="729"/>
                </a:lnTo>
                <a:lnTo>
                  <a:pt x="572" y="729"/>
                </a:lnTo>
                <a:lnTo>
                  <a:pt x="572" y="729"/>
                </a:lnTo>
                <a:lnTo>
                  <a:pt x="572" y="729"/>
                </a:lnTo>
                <a:lnTo>
                  <a:pt x="571" y="729"/>
                </a:lnTo>
                <a:lnTo>
                  <a:pt x="571" y="729"/>
                </a:lnTo>
                <a:lnTo>
                  <a:pt x="571" y="729"/>
                </a:lnTo>
                <a:lnTo>
                  <a:pt x="571" y="730"/>
                </a:lnTo>
                <a:lnTo>
                  <a:pt x="570" y="730"/>
                </a:lnTo>
                <a:lnTo>
                  <a:pt x="570" y="730"/>
                </a:lnTo>
                <a:lnTo>
                  <a:pt x="570" y="730"/>
                </a:lnTo>
                <a:lnTo>
                  <a:pt x="570" y="730"/>
                </a:lnTo>
                <a:lnTo>
                  <a:pt x="569" y="730"/>
                </a:lnTo>
                <a:lnTo>
                  <a:pt x="569" y="731"/>
                </a:lnTo>
                <a:lnTo>
                  <a:pt x="569" y="730"/>
                </a:lnTo>
                <a:lnTo>
                  <a:pt x="569" y="730"/>
                </a:lnTo>
                <a:lnTo>
                  <a:pt x="569" y="730"/>
                </a:lnTo>
                <a:lnTo>
                  <a:pt x="569" y="730"/>
                </a:lnTo>
                <a:lnTo>
                  <a:pt x="568" y="731"/>
                </a:lnTo>
                <a:lnTo>
                  <a:pt x="568" y="731"/>
                </a:lnTo>
                <a:lnTo>
                  <a:pt x="567" y="731"/>
                </a:lnTo>
                <a:lnTo>
                  <a:pt x="567" y="731"/>
                </a:lnTo>
                <a:lnTo>
                  <a:pt x="567" y="732"/>
                </a:lnTo>
                <a:lnTo>
                  <a:pt x="567" y="733"/>
                </a:lnTo>
                <a:lnTo>
                  <a:pt x="567" y="733"/>
                </a:lnTo>
                <a:lnTo>
                  <a:pt x="567" y="733"/>
                </a:lnTo>
                <a:lnTo>
                  <a:pt x="567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6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3"/>
                </a:lnTo>
                <a:lnTo>
                  <a:pt x="565" y="732"/>
                </a:lnTo>
                <a:lnTo>
                  <a:pt x="564" y="732"/>
                </a:lnTo>
                <a:lnTo>
                  <a:pt x="564" y="732"/>
                </a:lnTo>
                <a:lnTo>
                  <a:pt x="564" y="732"/>
                </a:lnTo>
                <a:lnTo>
                  <a:pt x="564" y="732"/>
                </a:lnTo>
                <a:lnTo>
                  <a:pt x="563" y="731"/>
                </a:lnTo>
                <a:lnTo>
                  <a:pt x="562" y="731"/>
                </a:lnTo>
                <a:lnTo>
                  <a:pt x="562" y="731"/>
                </a:lnTo>
                <a:lnTo>
                  <a:pt x="562" y="730"/>
                </a:lnTo>
                <a:lnTo>
                  <a:pt x="562" y="730"/>
                </a:lnTo>
                <a:lnTo>
                  <a:pt x="561" y="729"/>
                </a:lnTo>
                <a:lnTo>
                  <a:pt x="561" y="729"/>
                </a:lnTo>
                <a:lnTo>
                  <a:pt x="560" y="728"/>
                </a:lnTo>
                <a:lnTo>
                  <a:pt x="560" y="728"/>
                </a:lnTo>
                <a:lnTo>
                  <a:pt x="560" y="728"/>
                </a:lnTo>
                <a:lnTo>
                  <a:pt x="559" y="728"/>
                </a:lnTo>
                <a:lnTo>
                  <a:pt x="559" y="728"/>
                </a:lnTo>
                <a:lnTo>
                  <a:pt x="559" y="729"/>
                </a:lnTo>
                <a:lnTo>
                  <a:pt x="559" y="729"/>
                </a:lnTo>
                <a:lnTo>
                  <a:pt x="558" y="729"/>
                </a:lnTo>
                <a:lnTo>
                  <a:pt x="558" y="729"/>
                </a:lnTo>
                <a:lnTo>
                  <a:pt x="558" y="729"/>
                </a:lnTo>
                <a:lnTo>
                  <a:pt x="557" y="729"/>
                </a:lnTo>
                <a:lnTo>
                  <a:pt x="557" y="729"/>
                </a:lnTo>
                <a:lnTo>
                  <a:pt x="557" y="729"/>
                </a:lnTo>
                <a:lnTo>
                  <a:pt x="556" y="729"/>
                </a:lnTo>
                <a:lnTo>
                  <a:pt x="556" y="730"/>
                </a:lnTo>
                <a:lnTo>
                  <a:pt x="556" y="730"/>
                </a:lnTo>
                <a:lnTo>
                  <a:pt x="556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5" y="730"/>
                </a:lnTo>
                <a:lnTo>
                  <a:pt x="554" y="730"/>
                </a:lnTo>
                <a:lnTo>
                  <a:pt x="554" y="730"/>
                </a:lnTo>
                <a:lnTo>
                  <a:pt x="554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0"/>
                </a:lnTo>
                <a:lnTo>
                  <a:pt x="553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2" y="731"/>
                </a:lnTo>
                <a:lnTo>
                  <a:pt x="551" y="732"/>
                </a:lnTo>
                <a:lnTo>
                  <a:pt x="550" y="732"/>
                </a:lnTo>
                <a:lnTo>
                  <a:pt x="550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4"/>
                </a:lnTo>
                <a:lnTo>
                  <a:pt x="550" y="734"/>
                </a:lnTo>
                <a:lnTo>
                  <a:pt x="550" y="734"/>
                </a:lnTo>
                <a:lnTo>
                  <a:pt x="549" y="734"/>
                </a:lnTo>
                <a:lnTo>
                  <a:pt x="549" y="734"/>
                </a:lnTo>
                <a:lnTo>
                  <a:pt x="549" y="735"/>
                </a:lnTo>
                <a:lnTo>
                  <a:pt x="549" y="736"/>
                </a:lnTo>
                <a:lnTo>
                  <a:pt x="549" y="736"/>
                </a:lnTo>
                <a:lnTo>
                  <a:pt x="549" y="736"/>
                </a:lnTo>
                <a:lnTo>
                  <a:pt x="550" y="737"/>
                </a:lnTo>
                <a:lnTo>
                  <a:pt x="550" y="737"/>
                </a:lnTo>
                <a:lnTo>
                  <a:pt x="550" y="737"/>
                </a:lnTo>
                <a:lnTo>
                  <a:pt x="550" y="737"/>
                </a:lnTo>
                <a:lnTo>
                  <a:pt x="549" y="737"/>
                </a:lnTo>
                <a:lnTo>
                  <a:pt x="549" y="737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9" y="738"/>
                </a:lnTo>
                <a:lnTo>
                  <a:pt x="548" y="738"/>
                </a:lnTo>
                <a:lnTo>
                  <a:pt x="548" y="738"/>
                </a:lnTo>
                <a:lnTo>
                  <a:pt x="548" y="738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8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7"/>
                </a:lnTo>
                <a:lnTo>
                  <a:pt x="547" y="738"/>
                </a:lnTo>
                <a:lnTo>
                  <a:pt x="547" y="738"/>
                </a:lnTo>
                <a:lnTo>
                  <a:pt x="547" y="738"/>
                </a:lnTo>
                <a:lnTo>
                  <a:pt x="547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8"/>
                </a:lnTo>
                <a:lnTo>
                  <a:pt x="546" y="739"/>
                </a:lnTo>
                <a:lnTo>
                  <a:pt x="546" y="739"/>
                </a:lnTo>
                <a:lnTo>
                  <a:pt x="545" y="739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0"/>
                </a:lnTo>
                <a:lnTo>
                  <a:pt x="545" y="741"/>
                </a:lnTo>
                <a:lnTo>
                  <a:pt x="545" y="741"/>
                </a:lnTo>
                <a:lnTo>
                  <a:pt x="545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4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3" y="741"/>
                </a:lnTo>
                <a:lnTo>
                  <a:pt x="542" y="741"/>
                </a:lnTo>
                <a:lnTo>
                  <a:pt x="542" y="741"/>
                </a:lnTo>
                <a:lnTo>
                  <a:pt x="542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1"/>
                </a:lnTo>
                <a:lnTo>
                  <a:pt x="541" y="742"/>
                </a:lnTo>
                <a:lnTo>
                  <a:pt x="541" y="742"/>
                </a:lnTo>
                <a:lnTo>
                  <a:pt x="540" y="742"/>
                </a:lnTo>
                <a:lnTo>
                  <a:pt x="539" y="743"/>
                </a:lnTo>
                <a:lnTo>
                  <a:pt x="539" y="743"/>
                </a:lnTo>
                <a:lnTo>
                  <a:pt x="539" y="743"/>
                </a:lnTo>
                <a:lnTo>
                  <a:pt x="539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8" y="742"/>
                </a:lnTo>
                <a:lnTo>
                  <a:pt x="537" y="742"/>
                </a:lnTo>
                <a:lnTo>
                  <a:pt x="537" y="742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6" y="743"/>
                </a:lnTo>
                <a:lnTo>
                  <a:pt x="535" y="744"/>
                </a:lnTo>
                <a:lnTo>
                  <a:pt x="535" y="744"/>
                </a:lnTo>
                <a:lnTo>
                  <a:pt x="535" y="744"/>
                </a:lnTo>
                <a:lnTo>
                  <a:pt x="535" y="744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5"/>
                </a:lnTo>
                <a:lnTo>
                  <a:pt x="535" y="746"/>
                </a:lnTo>
                <a:lnTo>
                  <a:pt x="535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4" y="746"/>
                </a:lnTo>
                <a:lnTo>
                  <a:pt x="533" y="746"/>
                </a:lnTo>
                <a:lnTo>
                  <a:pt x="533" y="746"/>
                </a:lnTo>
                <a:lnTo>
                  <a:pt x="533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6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7"/>
                </a:lnTo>
                <a:lnTo>
                  <a:pt x="532" y="748"/>
                </a:lnTo>
                <a:lnTo>
                  <a:pt x="532" y="748"/>
                </a:lnTo>
                <a:lnTo>
                  <a:pt x="532" y="748"/>
                </a:lnTo>
                <a:lnTo>
                  <a:pt x="532" y="748"/>
                </a:lnTo>
                <a:lnTo>
                  <a:pt x="532" y="749"/>
                </a:lnTo>
                <a:lnTo>
                  <a:pt x="532" y="749"/>
                </a:lnTo>
                <a:lnTo>
                  <a:pt x="532" y="749"/>
                </a:lnTo>
                <a:lnTo>
                  <a:pt x="532" y="749"/>
                </a:lnTo>
                <a:lnTo>
                  <a:pt x="532" y="750"/>
                </a:lnTo>
                <a:lnTo>
                  <a:pt x="532" y="750"/>
                </a:lnTo>
                <a:lnTo>
                  <a:pt x="532" y="750"/>
                </a:lnTo>
                <a:lnTo>
                  <a:pt x="533" y="750"/>
                </a:lnTo>
                <a:lnTo>
                  <a:pt x="533" y="749"/>
                </a:lnTo>
                <a:lnTo>
                  <a:pt x="533" y="749"/>
                </a:lnTo>
                <a:lnTo>
                  <a:pt x="534" y="749"/>
                </a:lnTo>
                <a:lnTo>
                  <a:pt x="534" y="749"/>
                </a:lnTo>
                <a:lnTo>
                  <a:pt x="534" y="749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4" y="750"/>
                </a:lnTo>
                <a:lnTo>
                  <a:pt x="533" y="750"/>
                </a:lnTo>
                <a:lnTo>
                  <a:pt x="533" y="750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2" y="751"/>
                </a:lnTo>
                <a:lnTo>
                  <a:pt x="531" y="752"/>
                </a:lnTo>
                <a:lnTo>
                  <a:pt x="531" y="752"/>
                </a:lnTo>
                <a:lnTo>
                  <a:pt x="531" y="753"/>
                </a:lnTo>
                <a:lnTo>
                  <a:pt x="531" y="753"/>
                </a:lnTo>
                <a:lnTo>
                  <a:pt x="531" y="753"/>
                </a:lnTo>
                <a:lnTo>
                  <a:pt x="531" y="753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4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5"/>
                </a:lnTo>
                <a:lnTo>
                  <a:pt x="531" y="756"/>
                </a:lnTo>
                <a:lnTo>
                  <a:pt x="531" y="756"/>
                </a:lnTo>
                <a:lnTo>
                  <a:pt x="530" y="756"/>
                </a:lnTo>
                <a:lnTo>
                  <a:pt x="530" y="756"/>
                </a:lnTo>
                <a:lnTo>
                  <a:pt x="530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6"/>
                </a:lnTo>
                <a:lnTo>
                  <a:pt x="529" y="755"/>
                </a:lnTo>
                <a:lnTo>
                  <a:pt x="529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8" y="755"/>
                </a:lnTo>
                <a:lnTo>
                  <a:pt x="527" y="755"/>
                </a:lnTo>
                <a:lnTo>
                  <a:pt x="527" y="755"/>
                </a:lnTo>
                <a:lnTo>
                  <a:pt x="527" y="755"/>
                </a:lnTo>
                <a:lnTo>
                  <a:pt x="527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6" y="755"/>
                </a:lnTo>
                <a:lnTo>
                  <a:pt x="525" y="755"/>
                </a:lnTo>
                <a:lnTo>
                  <a:pt x="525" y="755"/>
                </a:lnTo>
                <a:lnTo>
                  <a:pt x="525" y="755"/>
                </a:lnTo>
                <a:lnTo>
                  <a:pt x="525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4" y="755"/>
                </a:lnTo>
                <a:lnTo>
                  <a:pt x="523" y="756"/>
                </a:lnTo>
                <a:lnTo>
                  <a:pt x="522" y="757"/>
                </a:lnTo>
                <a:lnTo>
                  <a:pt x="521" y="757"/>
                </a:lnTo>
                <a:lnTo>
                  <a:pt x="520" y="758"/>
                </a:lnTo>
                <a:lnTo>
                  <a:pt x="519" y="758"/>
                </a:lnTo>
                <a:lnTo>
                  <a:pt x="519" y="758"/>
                </a:lnTo>
                <a:lnTo>
                  <a:pt x="519" y="758"/>
                </a:lnTo>
                <a:lnTo>
                  <a:pt x="519" y="758"/>
                </a:lnTo>
                <a:lnTo>
                  <a:pt x="518" y="758"/>
                </a:lnTo>
                <a:lnTo>
                  <a:pt x="518" y="758"/>
                </a:lnTo>
                <a:lnTo>
                  <a:pt x="518" y="758"/>
                </a:lnTo>
                <a:lnTo>
                  <a:pt x="517" y="758"/>
                </a:lnTo>
                <a:lnTo>
                  <a:pt x="517" y="758"/>
                </a:lnTo>
                <a:lnTo>
                  <a:pt x="516" y="758"/>
                </a:lnTo>
                <a:lnTo>
                  <a:pt x="516" y="758"/>
                </a:lnTo>
                <a:lnTo>
                  <a:pt x="515" y="758"/>
                </a:lnTo>
                <a:lnTo>
                  <a:pt x="515" y="758"/>
                </a:lnTo>
                <a:lnTo>
                  <a:pt x="515" y="758"/>
                </a:lnTo>
                <a:lnTo>
                  <a:pt x="514" y="759"/>
                </a:lnTo>
                <a:lnTo>
                  <a:pt x="514" y="760"/>
                </a:lnTo>
                <a:lnTo>
                  <a:pt x="513" y="760"/>
                </a:lnTo>
                <a:lnTo>
                  <a:pt x="512" y="760"/>
                </a:lnTo>
                <a:lnTo>
                  <a:pt x="512" y="760"/>
                </a:lnTo>
                <a:lnTo>
                  <a:pt x="511" y="760"/>
                </a:lnTo>
                <a:lnTo>
                  <a:pt x="511" y="760"/>
                </a:lnTo>
                <a:lnTo>
                  <a:pt x="511" y="760"/>
                </a:lnTo>
                <a:lnTo>
                  <a:pt x="510" y="760"/>
                </a:lnTo>
                <a:lnTo>
                  <a:pt x="510" y="761"/>
                </a:lnTo>
                <a:lnTo>
                  <a:pt x="510" y="761"/>
                </a:lnTo>
                <a:lnTo>
                  <a:pt x="510" y="762"/>
                </a:lnTo>
                <a:lnTo>
                  <a:pt x="510" y="762"/>
                </a:lnTo>
                <a:lnTo>
                  <a:pt x="510" y="762"/>
                </a:lnTo>
                <a:lnTo>
                  <a:pt x="511" y="764"/>
                </a:lnTo>
                <a:lnTo>
                  <a:pt x="511" y="764"/>
                </a:lnTo>
                <a:lnTo>
                  <a:pt x="511" y="765"/>
                </a:lnTo>
                <a:lnTo>
                  <a:pt x="510" y="765"/>
                </a:lnTo>
                <a:lnTo>
                  <a:pt x="510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9" y="765"/>
                </a:lnTo>
                <a:lnTo>
                  <a:pt x="508" y="765"/>
                </a:lnTo>
                <a:lnTo>
                  <a:pt x="508" y="765"/>
                </a:lnTo>
                <a:lnTo>
                  <a:pt x="508" y="765"/>
                </a:lnTo>
                <a:lnTo>
                  <a:pt x="508" y="765"/>
                </a:lnTo>
                <a:lnTo>
                  <a:pt x="507" y="765"/>
                </a:lnTo>
                <a:lnTo>
                  <a:pt x="507" y="765"/>
                </a:lnTo>
                <a:lnTo>
                  <a:pt x="507" y="765"/>
                </a:lnTo>
                <a:lnTo>
                  <a:pt x="507" y="766"/>
                </a:lnTo>
                <a:lnTo>
                  <a:pt x="506" y="766"/>
                </a:lnTo>
                <a:lnTo>
                  <a:pt x="506" y="766"/>
                </a:lnTo>
                <a:lnTo>
                  <a:pt x="505" y="766"/>
                </a:lnTo>
                <a:lnTo>
                  <a:pt x="504" y="767"/>
                </a:lnTo>
                <a:lnTo>
                  <a:pt x="504" y="766"/>
                </a:lnTo>
                <a:lnTo>
                  <a:pt x="504" y="766"/>
                </a:lnTo>
                <a:lnTo>
                  <a:pt x="504" y="766"/>
                </a:lnTo>
                <a:lnTo>
                  <a:pt x="504" y="767"/>
                </a:lnTo>
                <a:lnTo>
                  <a:pt x="504" y="767"/>
                </a:lnTo>
                <a:lnTo>
                  <a:pt x="504" y="766"/>
                </a:lnTo>
                <a:lnTo>
                  <a:pt x="503" y="766"/>
                </a:lnTo>
                <a:lnTo>
                  <a:pt x="503" y="765"/>
                </a:lnTo>
                <a:lnTo>
                  <a:pt x="502" y="765"/>
                </a:lnTo>
                <a:lnTo>
                  <a:pt x="502" y="765"/>
                </a:lnTo>
                <a:lnTo>
                  <a:pt x="502" y="766"/>
                </a:lnTo>
                <a:lnTo>
                  <a:pt x="502" y="766"/>
                </a:lnTo>
                <a:lnTo>
                  <a:pt x="502" y="766"/>
                </a:lnTo>
                <a:lnTo>
                  <a:pt x="502" y="766"/>
                </a:lnTo>
                <a:lnTo>
                  <a:pt x="501" y="766"/>
                </a:lnTo>
                <a:lnTo>
                  <a:pt x="501" y="766"/>
                </a:lnTo>
                <a:lnTo>
                  <a:pt x="500" y="767"/>
                </a:lnTo>
                <a:lnTo>
                  <a:pt x="500" y="767"/>
                </a:lnTo>
                <a:lnTo>
                  <a:pt x="500" y="766"/>
                </a:lnTo>
                <a:lnTo>
                  <a:pt x="500" y="766"/>
                </a:lnTo>
                <a:lnTo>
                  <a:pt x="499" y="766"/>
                </a:lnTo>
                <a:lnTo>
                  <a:pt x="498" y="766"/>
                </a:lnTo>
                <a:lnTo>
                  <a:pt x="498" y="765"/>
                </a:lnTo>
                <a:lnTo>
                  <a:pt x="498" y="765"/>
                </a:lnTo>
                <a:lnTo>
                  <a:pt x="498" y="765"/>
                </a:lnTo>
                <a:lnTo>
                  <a:pt x="497" y="765"/>
                </a:lnTo>
                <a:lnTo>
                  <a:pt x="497" y="765"/>
                </a:lnTo>
                <a:lnTo>
                  <a:pt x="497" y="764"/>
                </a:lnTo>
                <a:lnTo>
                  <a:pt x="497" y="764"/>
                </a:lnTo>
                <a:lnTo>
                  <a:pt x="496" y="764"/>
                </a:lnTo>
                <a:lnTo>
                  <a:pt x="495" y="764"/>
                </a:lnTo>
                <a:lnTo>
                  <a:pt x="495" y="764"/>
                </a:lnTo>
                <a:lnTo>
                  <a:pt x="494" y="764"/>
                </a:lnTo>
                <a:lnTo>
                  <a:pt x="494" y="764"/>
                </a:lnTo>
                <a:lnTo>
                  <a:pt x="494" y="765"/>
                </a:lnTo>
                <a:lnTo>
                  <a:pt x="493" y="766"/>
                </a:lnTo>
                <a:lnTo>
                  <a:pt x="493" y="766"/>
                </a:lnTo>
                <a:lnTo>
                  <a:pt x="492" y="767"/>
                </a:lnTo>
                <a:lnTo>
                  <a:pt x="491" y="768"/>
                </a:lnTo>
                <a:lnTo>
                  <a:pt x="491" y="768"/>
                </a:lnTo>
                <a:lnTo>
                  <a:pt x="491" y="768"/>
                </a:lnTo>
                <a:lnTo>
                  <a:pt x="490" y="768"/>
                </a:lnTo>
                <a:lnTo>
                  <a:pt x="490" y="768"/>
                </a:lnTo>
                <a:lnTo>
                  <a:pt x="490" y="768"/>
                </a:lnTo>
                <a:lnTo>
                  <a:pt x="490" y="768"/>
                </a:lnTo>
                <a:lnTo>
                  <a:pt x="489" y="768"/>
                </a:lnTo>
                <a:lnTo>
                  <a:pt x="489" y="768"/>
                </a:lnTo>
                <a:lnTo>
                  <a:pt x="489" y="768"/>
                </a:lnTo>
                <a:lnTo>
                  <a:pt x="488" y="767"/>
                </a:lnTo>
                <a:lnTo>
                  <a:pt x="488" y="767"/>
                </a:lnTo>
                <a:lnTo>
                  <a:pt x="487" y="767"/>
                </a:lnTo>
                <a:lnTo>
                  <a:pt x="487" y="767"/>
                </a:lnTo>
                <a:lnTo>
                  <a:pt x="487" y="767"/>
                </a:lnTo>
                <a:lnTo>
                  <a:pt x="487" y="767"/>
                </a:lnTo>
                <a:lnTo>
                  <a:pt x="486" y="767"/>
                </a:lnTo>
                <a:lnTo>
                  <a:pt x="485" y="767"/>
                </a:lnTo>
                <a:lnTo>
                  <a:pt x="485" y="767"/>
                </a:lnTo>
                <a:lnTo>
                  <a:pt x="485" y="767"/>
                </a:lnTo>
                <a:lnTo>
                  <a:pt x="484" y="768"/>
                </a:lnTo>
                <a:lnTo>
                  <a:pt x="484" y="768"/>
                </a:lnTo>
                <a:lnTo>
                  <a:pt x="484" y="768"/>
                </a:lnTo>
                <a:lnTo>
                  <a:pt x="483" y="768"/>
                </a:lnTo>
                <a:lnTo>
                  <a:pt x="483" y="768"/>
                </a:lnTo>
                <a:lnTo>
                  <a:pt x="482" y="768"/>
                </a:lnTo>
                <a:lnTo>
                  <a:pt x="482" y="768"/>
                </a:lnTo>
                <a:lnTo>
                  <a:pt x="481" y="767"/>
                </a:lnTo>
                <a:lnTo>
                  <a:pt x="481" y="767"/>
                </a:lnTo>
                <a:lnTo>
                  <a:pt x="481" y="767"/>
                </a:lnTo>
                <a:lnTo>
                  <a:pt x="480" y="766"/>
                </a:lnTo>
                <a:lnTo>
                  <a:pt x="480" y="765"/>
                </a:lnTo>
                <a:lnTo>
                  <a:pt x="480" y="765"/>
                </a:lnTo>
                <a:lnTo>
                  <a:pt x="479" y="765"/>
                </a:lnTo>
                <a:lnTo>
                  <a:pt x="478" y="765"/>
                </a:lnTo>
                <a:lnTo>
                  <a:pt x="478" y="765"/>
                </a:lnTo>
                <a:lnTo>
                  <a:pt x="478" y="765"/>
                </a:lnTo>
                <a:lnTo>
                  <a:pt x="477" y="765"/>
                </a:lnTo>
                <a:lnTo>
                  <a:pt x="476" y="765"/>
                </a:lnTo>
                <a:lnTo>
                  <a:pt x="475" y="765"/>
                </a:lnTo>
                <a:lnTo>
                  <a:pt x="475" y="764"/>
                </a:lnTo>
                <a:lnTo>
                  <a:pt x="474" y="764"/>
                </a:lnTo>
                <a:lnTo>
                  <a:pt x="474" y="764"/>
                </a:lnTo>
                <a:lnTo>
                  <a:pt x="474" y="764"/>
                </a:lnTo>
                <a:lnTo>
                  <a:pt x="474" y="762"/>
                </a:lnTo>
                <a:lnTo>
                  <a:pt x="474" y="762"/>
                </a:lnTo>
                <a:lnTo>
                  <a:pt x="474" y="761"/>
                </a:lnTo>
                <a:lnTo>
                  <a:pt x="474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1"/>
                </a:lnTo>
                <a:lnTo>
                  <a:pt x="475" y="760"/>
                </a:lnTo>
                <a:lnTo>
                  <a:pt x="475" y="760"/>
                </a:lnTo>
                <a:lnTo>
                  <a:pt x="475" y="760"/>
                </a:lnTo>
                <a:lnTo>
                  <a:pt x="475" y="760"/>
                </a:lnTo>
                <a:lnTo>
                  <a:pt x="474" y="760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4" y="759"/>
                </a:lnTo>
                <a:lnTo>
                  <a:pt x="473" y="759"/>
                </a:lnTo>
                <a:lnTo>
                  <a:pt x="473" y="759"/>
                </a:lnTo>
                <a:lnTo>
                  <a:pt x="472" y="759"/>
                </a:lnTo>
                <a:lnTo>
                  <a:pt x="472" y="759"/>
                </a:lnTo>
                <a:lnTo>
                  <a:pt x="471" y="759"/>
                </a:lnTo>
                <a:lnTo>
                  <a:pt x="471" y="759"/>
                </a:lnTo>
                <a:lnTo>
                  <a:pt x="471" y="759"/>
                </a:lnTo>
                <a:lnTo>
                  <a:pt x="471" y="760"/>
                </a:lnTo>
                <a:lnTo>
                  <a:pt x="470" y="760"/>
                </a:lnTo>
                <a:lnTo>
                  <a:pt x="470" y="760"/>
                </a:lnTo>
                <a:lnTo>
                  <a:pt x="470" y="760"/>
                </a:lnTo>
                <a:lnTo>
                  <a:pt x="470" y="760"/>
                </a:lnTo>
                <a:lnTo>
                  <a:pt x="469" y="760"/>
                </a:lnTo>
                <a:lnTo>
                  <a:pt x="469" y="760"/>
                </a:lnTo>
                <a:lnTo>
                  <a:pt x="469" y="760"/>
                </a:lnTo>
                <a:lnTo>
                  <a:pt x="468" y="760"/>
                </a:lnTo>
                <a:lnTo>
                  <a:pt x="468" y="760"/>
                </a:lnTo>
                <a:lnTo>
                  <a:pt x="468" y="759"/>
                </a:lnTo>
                <a:lnTo>
                  <a:pt x="468" y="759"/>
                </a:lnTo>
                <a:lnTo>
                  <a:pt x="468" y="759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7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8"/>
                </a:lnTo>
                <a:lnTo>
                  <a:pt x="464" y="759"/>
                </a:lnTo>
                <a:lnTo>
                  <a:pt x="463" y="759"/>
                </a:lnTo>
                <a:lnTo>
                  <a:pt x="463" y="759"/>
                </a:lnTo>
                <a:lnTo>
                  <a:pt x="463" y="759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3" y="760"/>
                </a:lnTo>
                <a:lnTo>
                  <a:pt x="462" y="760"/>
                </a:lnTo>
                <a:lnTo>
                  <a:pt x="462" y="760"/>
                </a:lnTo>
                <a:lnTo>
                  <a:pt x="461" y="760"/>
                </a:lnTo>
                <a:lnTo>
                  <a:pt x="461" y="760"/>
                </a:lnTo>
                <a:lnTo>
                  <a:pt x="461" y="761"/>
                </a:lnTo>
                <a:lnTo>
                  <a:pt x="461" y="761"/>
                </a:lnTo>
                <a:lnTo>
                  <a:pt x="461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60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1"/>
                </a:lnTo>
                <a:lnTo>
                  <a:pt x="459" y="762"/>
                </a:lnTo>
                <a:lnTo>
                  <a:pt x="458" y="762"/>
                </a:lnTo>
                <a:lnTo>
                  <a:pt x="458" y="762"/>
                </a:lnTo>
                <a:lnTo>
                  <a:pt x="458" y="762"/>
                </a:lnTo>
                <a:lnTo>
                  <a:pt x="458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7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6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2" y="762"/>
                </a:lnTo>
                <a:lnTo>
                  <a:pt x="452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1" y="762"/>
                </a:lnTo>
                <a:lnTo>
                  <a:pt x="450" y="762"/>
                </a:lnTo>
                <a:lnTo>
                  <a:pt x="450" y="761"/>
                </a:lnTo>
                <a:lnTo>
                  <a:pt x="450" y="761"/>
                </a:lnTo>
                <a:lnTo>
                  <a:pt x="450" y="761"/>
                </a:lnTo>
                <a:lnTo>
                  <a:pt x="449" y="761"/>
                </a:lnTo>
                <a:lnTo>
                  <a:pt x="449" y="762"/>
                </a:lnTo>
                <a:lnTo>
                  <a:pt x="449" y="762"/>
                </a:lnTo>
                <a:lnTo>
                  <a:pt x="448" y="762"/>
                </a:lnTo>
                <a:lnTo>
                  <a:pt x="448" y="762"/>
                </a:lnTo>
                <a:lnTo>
                  <a:pt x="448" y="762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3"/>
                </a:lnTo>
                <a:lnTo>
                  <a:pt x="445" y="762"/>
                </a:lnTo>
                <a:lnTo>
                  <a:pt x="444" y="763"/>
                </a:lnTo>
                <a:lnTo>
                  <a:pt x="444" y="763"/>
                </a:lnTo>
                <a:lnTo>
                  <a:pt x="443" y="763"/>
                </a:lnTo>
                <a:lnTo>
                  <a:pt x="442" y="763"/>
                </a:lnTo>
                <a:lnTo>
                  <a:pt x="441" y="763"/>
                </a:lnTo>
                <a:lnTo>
                  <a:pt x="440" y="763"/>
                </a:lnTo>
                <a:lnTo>
                  <a:pt x="439" y="764"/>
                </a:lnTo>
                <a:lnTo>
                  <a:pt x="439" y="763"/>
                </a:lnTo>
                <a:lnTo>
                  <a:pt x="439" y="763"/>
                </a:lnTo>
                <a:lnTo>
                  <a:pt x="438" y="763"/>
                </a:lnTo>
                <a:lnTo>
                  <a:pt x="437" y="764"/>
                </a:lnTo>
                <a:lnTo>
                  <a:pt x="436" y="764"/>
                </a:lnTo>
                <a:lnTo>
                  <a:pt x="436" y="764"/>
                </a:lnTo>
                <a:lnTo>
                  <a:pt x="435" y="764"/>
                </a:lnTo>
                <a:lnTo>
                  <a:pt x="434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3" y="762"/>
                </a:lnTo>
                <a:lnTo>
                  <a:pt x="431" y="762"/>
                </a:lnTo>
                <a:lnTo>
                  <a:pt x="431" y="761"/>
                </a:lnTo>
                <a:lnTo>
                  <a:pt x="430" y="761"/>
                </a:lnTo>
                <a:lnTo>
                  <a:pt x="430" y="761"/>
                </a:lnTo>
                <a:lnTo>
                  <a:pt x="430" y="761"/>
                </a:lnTo>
                <a:lnTo>
                  <a:pt x="430" y="761"/>
                </a:lnTo>
                <a:lnTo>
                  <a:pt x="429" y="761"/>
                </a:lnTo>
                <a:lnTo>
                  <a:pt x="429" y="761"/>
                </a:lnTo>
                <a:lnTo>
                  <a:pt x="429" y="760"/>
                </a:lnTo>
                <a:lnTo>
                  <a:pt x="429" y="760"/>
                </a:lnTo>
                <a:lnTo>
                  <a:pt x="428" y="760"/>
                </a:lnTo>
                <a:lnTo>
                  <a:pt x="428" y="760"/>
                </a:lnTo>
                <a:lnTo>
                  <a:pt x="428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7" y="760"/>
                </a:lnTo>
                <a:lnTo>
                  <a:pt x="426" y="760"/>
                </a:lnTo>
                <a:lnTo>
                  <a:pt x="426" y="760"/>
                </a:lnTo>
                <a:lnTo>
                  <a:pt x="426" y="760"/>
                </a:lnTo>
                <a:lnTo>
                  <a:pt x="426" y="760"/>
                </a:lnTo>
                <a:lnTo>
                  <a:pt x="425" y="760"/>
                </a:lnTo>
                <a:lnTo>
                  <a:pt x="425" y="760"/>
                </a:lnTo>
                <a:lnTo>
                  <a:pt x="425" y="760"/>
                </a:lnTo>
                <a:lnTo>
                  <a:pt x="425" y="760"/>
                </a:lnTo>
                <a:lnTo>
                  <a:pt x="424" y="760"/>
                </a:lnTo>
                <a:lnTo>
                  <a:pt x="424" y="760"/>
                </a:lnTo>
                <a:lnTo>
                  <a:pt x="424" y="759"/>
                </a:lnTo>
                <a:lnTo>
                  <a:pt x="424" y="758"/>
                </a:lnTo>
                <a:lnTo>
                  <a:pt x="425" y="757"/>
                </a:lnTo>
                <a:lnTo>
                  <a:pt x="425" y="756"/>
                </a:lnTo>
                <a:lnTo>
                  <a:pt x="424" y="755"/>
                </a:lnTo>
                <a:lnTo>
                  <a:pt x="423" y="755"/>
                </a:lnTo>
                <a:lnTo>
                  <a:pt x="423" y="755"/>
                </a:lnTo>
                <a:lnTo>
                  <a:pt x="422" y="755"/>
                </a:lnTo>
                <a:lnTo>
                  <a:pt x="422" y="755"/>
                </a:lnTo>
                <a:lnTo>
                  <a:pt x="421" y="755"/>
                </a:lnTo>
                <a:lnTo>
                  <a:pt x="420" y="755"/>
                </a:lnTo>
                <a:lnTo>
                  <a:pt x="420" y="754"/>
                </a:lnTo>
                <a:lnTo>
                  <a:pt x="420" y="754"/>
                </a:lnTo>
                <a:lnTo>
                  <a:pt x="420" y="753"/>
                </a:lnTo>
                <a:lnTo>
                  <a:pt x="420" y="752"/>
                </a:lnTo>
                <a:lnTo>
                  <a:pt x="420" y="752"/>
                </a:lnTo>
                <a:lnTo>
                  <a:pt x="420" y="751"/>
                </a:lnTo>
                <a:lnTo>
                  <a:pt x="420" y="751"/>
                </a:lnTo>
                <a:lnTo>
                  <a:pt x="420" y="750"/>
                </a:lnTo>
                <a:lnTo>
                  <a:pt x="420" y="750"/>
                </a:lnTo>
                <a:lnTo>
                  <a:pt x="420" y="748"/>
                </a:lnTo>
                <a:lnTo>
                  <a:pt x="420" y="747"/>
                </a:lnTo>
                <a:lnTo>
                  <a:pt x="420" y="746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9" y="745"/>
                </a:lnTo>
                <a:lnTo>
                  <a:pt x="418" y="743"/>
                </a:lnTo>
                <a:lnTo>
                  <a:pt x="418" y="743"/>
                </a:lnTo>
                <a:lnTo>
                  <a:pt x="417" y="742"/>
                </a:lnTo>
                <a:lnTo>
                  <a:pt x="417" y="741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40"/>
                </a:lnTo>
                <a:lnTo>
                  <a:pt x="416" y="739"/>
                </a:lnTo>
                <a:lnTo>
                  <a:pt x="416" y="739"/>
                </a:lnTo>
                <a:lnTo>
                  <a:pt x="416" y="739"/>
                </a:lnTo>
                <a:lnTo>
                  <a:pt x="416" y="738"/>
                </a:lnTo>
                <a:lnTo>
                  <a:pt x="416" y="738"/>
                </a:lnTo>
                <a:lnTo>
                  <a:pt x="416" y="737"/>
                </a:lnTo>
                <a:lnTo>
                  <a:pt x="416" y="737"/>
                </a:lnTo>
                <a:lnTo>
                  <a:pt x="415" y="737"/>
                </a:lnTo>
                <a:lnTo>
                  <a:pt x="415" y="736"/>
                </a:lnTo>
                <a:lnTo>
                  <a:pt x="413" y="736"/>
                </a:lnTo>
                <a:lnTo>
                  <a:pt x="413" y="736"/>
                </a:lnTo>
                <a:lnTo>
                  <a:pt x="412" y="736"/>
                </a:lnTo>
                <a:lnTo>
                  <a:pt x="412" y="735"/>
                </a:lnTo>
                <a:lnTo>
                  <a:pt x="412" y="735"/>
                </a:lnTo>
                <a:lnTo>
                  <a:pt x="412" y="735"/>
                </a:lnTo>
                <a:lnTo>
                  <a:pt x="411" y="734"/>
                </a:lnTo>
                <a:lnTo>
                  <a:pt x="410" y="734"/>
                </a:lnTo>
                <a:lnTo>
                  <a:pt x="410" y="733"/>
                </a:lnTo>
                <a:lnTo>
                  <a:pt x="410" y="733"/>
                </a:lnTo>
                <a:lnTo>
                  <a:pt x="410" y="733"/>
                </a:lnTo>
                <a:lnTo>
                  <a:pt x="409" y="731"/>
                </a:lnTo>
                <a:lnTo>
                  <a:pt x="409" y="730"/>
                </a:lnTo>
                <a:lnTo>
                  <a:pt x="409" y="729"/>
                </a:lnTo>
                <a:lnTo>
                  <a:pt x="409" y="728"/>
                </a:lnTo>
                <a:lnTo>
                  <a:pt x="409" y="727"/>
                </a:lnTo>
                <a:lnTo>
                  <a:pt x="408" y="726"/>
                </a:lnTo>
                <a:lnTo>
                  <a:pt x="407" y="725"/>
                </a:lnTo>
                <a:lnTo>
                  <a:pt x="406" y="723"/>
                </a:lnTo>
                <a:lnTo>
                  <a:pt x="405" y="722"/>
                </a:lnTo>
                <a:lnTo>
                  <a:pt x="405" y="722"/>
                </a:lnTo>
                <a:lnTo>
                  <a:pt x="404" y="721"/>
                </a:lnTo>
                <a:lnTo>
                  <a:pt x="404" y="721"/>
                </a:lnTo>
                <a:lnTo>
                  <a:pt x="404" y="721"/>
                </a:lnTo>
                <a:lnTo>
                  <a:pt x="404" y="720"/>
                </a:lnTo>
                <a:lnTo>
                  <a:pt x="403" y="719"/>
                </a:lnTo>
                <a:lnTo>
                  <a:pt x="403" y="718"/>
                </a:lnTo>
                <a:lnTo>
                  <a:pt x="402" y="716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5"/>
                </a:lnTo>
                <a:lnTo>
                  <a:pt x="402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4"/>
                </a:lnTo>
                <a:lnTo>
                  <a:pt x="401" y="713"/>
                </a:lnTo>
                <a:lnTo>
                  <a:pt x="401" y="713"/>
                </a:lnTo>
                <a:lnTo>
                  <a:pt x="401" y="712"/>
                </a:lnTo>
                <a:lnTo>
                  <a:pt x="400" y="712"/>
                </a:lnTo>
                <a:lnTo>
                  <a:pt x="399" y="710"/>
                </a:lnTo>
                <a:lnTo>
                  <a:pt x="399" y="707"/>
                </a:lnTo>
                <a:lnTo>
                  <a:pt x="399" y="707"/>
                </a:lnTo>
                <a:lnTo>
                  <a:pt x="398" y="706"/>
                </a:lnTo>
                <a:lnTo>
                  <a:pt x="397" y="704"/>
                </a:lnTo>
                <a:lnTo>
                  <a:pt x="396" y="704"/>
                </a:lnTo>
                <a:lnTo>
                  <a:pt x="396" y="704"/>
                </a:lnTo>
                <a:lnTo>
                  <a:pt x="395" y="703"/>
                </a:lnTo>
                <a:lnTo>
                  <a:pt x="395" y="702"/>
                </a:lnTo>
                <a:lnTo>
                  <a:pt x="395" y="701"/>
                </a:lnTo>
                <a:lnTo>
                  <a:pt x="395" y="701"/>
                </a:lnTo>
                <a:lnTo>
                  <a:pt x="395" y="701"/>
                </a:lnTo>
                <a:lnTo>
                  <a:pt x="394" y="701"/>
                </a:lnTo>
                <a:lnTo>
                  <a:pt x="394" y="700"/>
                </a:lnTo>
                <a:lnTo>
                  <a:pt x="393" y="700"/>
                </a:lnTo>
                <a:lnTo>
                  <a:pt x="393" y="700"/>
                </a:lnTo>
                <a:lnTo>
                  <a:pt x="393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1" y="700"/>
                </a:lnTo>
                <a:lnTo>
                  <a:pt x="391" y="700"/>
                </a:lnTo>
                <a:lnTo>
                  <a:pt x="391" y="699"/>
                </a:lnTo>
                <a:lnTo>
                  <a:pt x="390" y="699"/>
                </a:lnTo>
                <a:lnTo>
                  <a:pt x="390" y="699"/>
                </a:lnTo>
                <a:lnTo>
                  <a:pt x="389" y="699"/>
                </a:lnTo>
                <a:lnTo>
                  <a:pt x="389" y="698"/>
                </a:lnTo>
                <a:lnTo>
                  <a:pt x="389" y="698"/>
                </a:lnTo>
                <a:lnTo>
                  <a:pt x="389" y="698"/>
                </a:lnTo>
                <a:lnTo>
                  <a:pt x="389" y="698"/>
                </a:lnTo>
                <a:lnTo>
                  <a:pt x="388" y="697"/>
                </a:lnTo>
                <a:lnTo>
                  <a:pt x="388" y="697"/>
                </a:lnTo>
                <a:lnTo>
                  <a:pt x="388" y="697"/>
                </a:lnTo>
                <a:lnTo>
                  <a:pt x="388" y="696"/>
                </a:lnTo>
                <a:lnTo>
                  <a:pt x="388" y="695"/>
                </a:lnTo>
                <a:lnTo>
                  <a:pt x="386" y="695"/>
                </a:lnTo>
                <a:lnTo>
                  <a:pt x="386" y="695"/>
                </a:lnTo>
                <a:lnTo>
                  <a:pt x="386" y="695"/>
                </a:lnTo>
                <a:lnTo>
                  <a:pt x="385" y="695"/>
                </a:lnTo>
                <a:lnTo>
                  <a:pt x="385" y="694"/>
                </a:lnTo>
                <a:lnTo>
                  <a:pt x="385" y="694"/>
                </a:lnTo>
                <a:lnTo>
                  <a:pt x="385" y="694"/>
                </a:lnTo>
                <a:lnTo>
                  <a:pt x="385" y="693"/>
                </a:lnTo>
                <a:lnTo>
                  <a:pt x="385" y="693"/>
                </a:lnTo>
                <a:lnTo>
                  <a:pt x="384" y="692"/>
                </a:lnTo>
                <a:lnTo>
                  <a:pt x="383" y="691"/>
                </a:lnTo>
                <a:lnTo>
                  <a:pt x="382" y="691"/>
                </a:lnTo>
                <a:lnTo>
                  <a:pt x="382" y="690"/>
                </a:lnTo>
                <a:lnTo>
                  <a:pt x="382" y="690"/>
                </a:lnTo>
                <a:lnTo>
                  <a:pt x="381" y="690"/>
                </a:lnTo>
                <a:lnTo>
                  <a:pt x="380" y="690"/>
                </a:lnTo>
                <a:lnTo>
                  <a:pt x="379" y="690"/>
                </a:lnTo>
                <a:lnTo>
                  <a:pt x="378" y="690"/>
                </a:lnTo>
                <a:lnTo>
                  <a:pt x="378" y="690"/>
                </a:lnTo>
                <a:lnTo>
                  <a:pt x="377" y="691"/>
                </a:lnTo>
                <a:lnTo>
                  <a:pt x="376" y="692"/>
                </a:lnTo>
                <a:lnTo>
                  <a:pt x="376" y="692"/>
                </a:lnTo>
                <a:lnTo>
                  <a:pt x="376" y="693"/>
                </a:lnTo>
                <a:lnTo>
                  <a:pt x="376" y="693"/>
                </a:lnTo>
                <a:lnTo>
                  <a:pt x="375" y="693"/>
                </a:lnTo>
                <a:lnTo>
                  <a:pt x="375" y="693"/>
                </a:lnTo>
                <a:lnTo>
                  <a:pt x="375" y="693"/>
                </a:lnTo>
                <a:lnTo>
                  <a:pt x="374" y="694"/>
                </a:lnTo>
                <a:lnTo>
                  <a:pt x="374" y="695"/>
                </a:lnTo>
                <a:lnTo>
                  <a:pt x="374" y="695"/>
                </a:lnTo>
                <a:lnTo>
                  <a:pt x="374" y="695"/>
                </a:lnTo>
                <a:lnTo>
                  <a:pt x="373" y="696"/>
                </a:lnTo>
                <a:lnTo>
                  <a:pt x="372" y="696"/>
                </a:lnTo>
                <a:lnTo>
                  <a:pt x="371" y="696"/>
                </a:lnTo>
                <a:lnTo>
                  <a:pt x="370" y="697"/>
                </a:lnTo>
                <a:lnTo>
                  <a:pt x="369" y="697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8" y="699"/>
                </a:lnTo>
                <a:lnTo>
                  <a:pt x="367" y="700"/>
                </a:lnTo>
                <a:lnTo>
                  <a:pt x="367" y="700"/>
                </a:lnTo>
                <a:lnTo>
                  <a:pt x="366" y="700"/>
                </a:lnTo>
                <a:lnTo>
                  <a:pt x="365" y="700"/>
                </a:lnTo>
                <a:lnTo>
                  <a:pt x="365" y="700"/>
                </a:lnTo>
                <a:lnTo>
                  <a:pt x="364" y="700"/>
                </a:lnTo>
                <a:lnTo>
                  <a:pt x="364" y="700"/>
                </a:lnTo>
                <a:lnTo>
                  <a:pt x="364" y="700"/>
                </a:lnTo>
                <a:lnTo>
                  <a:pt x="364" y="699"/>
                </a:lnTo>
                <a:lnTo>
                  <a:pt x="363" y="699"/>
                </a:lnTo>
                <a:lnTo>
                  <a:pt x="363" y="699"/>
                </a:lnTo>
                <a:lnTo>
                  <a:pt x="362" y="699"/>
                </a:lnTo>
                <a:lnTo>
                  <a:pt x="362" y="699"/>
                </a:lnTo>
                <a:lnTo>
                  <a:pt x="362" y="699"/>
                </a:lnTo>
                <a:lnTo>
                  <a:pt x="361" y="699"/>
                </a:lnTo>
                <a:lnTo>
                  <a:pt x="361" y="697"/>
                </a:lnTo>
                <a:lnTo>
                  <a:pt x="360" y="697"/>
                </a:lnTo>
                <a:lnTo>
                  <a:pt x="359" y="697"/>
                </a:lnTo>
                <a:lnTo>
                  <a:pt x="358" y="697"/>
                </a:lnTo>
                <a:lnTo>
                  <a:pt x="358" y="697"/>
                </a:lnTo>
                <a:lnTo>
                  <a:pt x="358" y="697"/>
                </a:lnTo>
                <a:lnTo>
                  <a:pt x="357" y="697"/>
                </a:lnTo>
                <a:lnTo>
                  <a:pt x="357" y="697"/>
                </a:lnTo>
                <a:lnTo>
                  <a:pt x="356" y="697"/>
                </a:lnTo>
                <a:lnTo>
                  <a:pt x="355" y="698"/>
                </a:lnTo>
                <a:lnTo>
                  <a:pt x="354" y="698"/>
                </a:lnTo>
                <a:lnTo>
                  <a:pt x="354" y="699"/>
                </a:lnTo>
                <a:lnTo>
                  <a:pt x="353" y="699"/>
                </a:lnTo>
                <a:lnTo>
                  <a:pt x="352" y="699"/>
                </a:lnTo>
                <a:lnTo>
                  <a:pt x="352" y="699"/>
                </a:lnTo>
                <a:lnTo>
                  <a:pt x="352" y="699"/>
                </a:lnTo>
                <a:lnTo>
                  <a:pt x="351" y="699"/>
                </a:lnTo>
                <a:lnTo>
                  <a:pt x="351" y="699"/>
                </a:lnTo>
                <a:lnTo>
                  <a:pt x="351" y="698"/>
                </a:lnTo>
                <a:lnTo>
                  <a:pt x="351" y="697"/>
                </a:lnTo>
                <a:lnTo>
                  <a:pt x="350" y="697"/>
                </a:lnTo>
                <a:lnTo>
                  <a:pt x="349" y="697"/>
                </a:lnTo>
                <a:lnTo>
                  <a:pt x="348" y="697"/>
                </a:lnTo>
                <a:lnTo>
                  <a:pt x="348" y="697"/>
                </a:lnTo>
                <a:lnTo>
                  <a:pt x="348" y="698"/>
                </a:lnTo>
                <a:lnTo>
                  <a:pt x="348" y="698"/>
                </a:lnTo>
                <a:lnTo>
                  <a:pt x="348" y="698"/>
                </a:lnTo>
                <a:lnTo>
                  <a:pt x="348" y="699"/>
                </a:lnTo>
                <a:lnTo>
                  <a:pt x="348" y="699"/>
                </a:lnTo>
                <a:lnTo>
                  <a:pt x="348" y="699"/>
                </a:lnTo>
                <a:lnTo>
                  <a:pt x="348" y="699"/>
                </a:lnTo>
                <a:lnTo>
                  <a:pt x="347" y="699"/>
                </a:lnTo>
                <a:lnTo>
                  <a:pt x="346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7"/>
                </a:lnTo>
                <a:lnTo>
                  <a:pt x="345" y="697"/>
                </a:lnTo>
                <a:lnTo>
                  <a:pt x="344" y="696"/>
                </a:lnTo>
                <a:lnTo>
                  <a:pt x="345" y="696"/>
                </a:lnTo>
                <a:lnTo>
                  <a:pt x="345" y="696"/>
                </a:lnTo>
                <a:lnTo>
                  <a:pt x="345" y="696"/>
                </a:lnTo>
                <a:lnTo>
                  <a:pt x="344" y="696"/>
                </a:lnTo>
                <a:lnTo>
                  <a:pt x="344" y="696"/>
                </a:lnTo>
                <a:lnTo>
                  <a:pt x="344" y="695"/>
                </a:lnTo>
                <a:lnTo>
                  <a:pt x="344" y="695"/>
                </a:lnTo>
                <a:lnTo>
                  <a:pt x="342" y="695"/>
                </a:lnTo>
                <a:lnTo>
                  <a:pt x="341" y="695"/>
                </a:lnTo>
                <a:lnTo>
                  <a:pt x="341" y="695"/>
                </a:lnTo>
                <a:lnTo>
                  <a:pt x="340" y="695"/>
                </a:lnTo>
                <a:lnTo>
                  <a:pt x="340" y="694"/>
                </a:lnTo>
                <a:lnTo>
                  <a:pt x="340" y="693"/>
                </a:lnTo>
                <a:lnTo>
                  <a:pt x="340" y="692"/>
                </a:lnTo>
                <a:lnTo>
                  <a:pt x="340" y="692"/>
                </a:lnTo>
                <a:lnTo>
                  <a:pt x="340" y="692"/>
                </a:lnTo>
                <a:lnTo>
                  <a:pt x="340" y="691"/>
                </a:lnTo>
                <a:lnTo>
                  <a:pt x="339" y="692"/>
                </a:lnTo>
                <a:lnTo>
                  <a:pt x="339" y="692"/>
                </a:lnTo>
                <a:lnTo>
                  <a:pt x="338" y="692"/>
                </a:lnTo>
                <a:lnTo>
                  <a:pt x="337" y="692"/>
                </a:lnTo>
                <a:lnTo>
                  <a:pt x="336" y="692"/>
                </a:lnTo>
                <a:lnTo>
                  <a:pt x="335" y="692"/>
                </a:lnTo>
                <a:lnTo>
                  <a:pt x="334" y="692"/>
                </a:lnTo>
                <a:lnTo>
                  <a:pt x="333" y="692"/>
                </a:lnTo>
                <a:lnTo>
                  <a:pt x="333" y="690"/>
                </a:lnTo>
                <a:lnTo>
                  <a:pt x="332" y="690"/>
                </a:lnTo>
                <a:lnTo>
                  <a:pt x="331" y="689"/>
                </a:lnTo>
                <a:lnTo>
                  <a:pt x="331" y="688"/>
                </a:lnTo>
                <a:lnTo>
                  <a:pt x="331" y="688"/>
                </a:lnTo>
                <a:lnTo>
                  <a:pt x="330" y="687"/>
                </a:lnTo>
                <a:lnTo>
                  <a:pt x="330" y="686"/>
                </a:lnTo>
                <a:lnTo>
                  <a:pt x="330" y="685"/>
                </a:lnTo>
                <a:lnTo>
                  <a:pt x="329" y="685"/>
                </a:lnTo>
                <a:lnTo>
                  <a:pt x="328" y="684"/>
                </a:lnTo>
                <a:lnTo>
                  <a:pt x="327" y="683"/>
                </a:lnTo>
                <a:lnTo>
                  <a:pt x="327" y="683"/>
                </a:lnTo>
                <a:lnTo>
                  <a:pt x="326" y="682"/>
                </a:lnTo>
                <a:lnTo>
                  <a:pt x="326" y="683"/>
                </a:lnTo>
                <a:lnTo>
                  <a:pt x="324" y="683"/>
                </a:lnTo>
                <a:lnTo>
                  <a:pt x="324" y="684"/>
                </a:lnTo>
                <a:lnTo>
                  <a:pt x="324" y="683"/>
                </a:lnTo>
                <a:lnTo>
                  <a:pt x="323" y="683"/>
                </a:lnTo>
                <a:lnTo>
                  <a:pt x="323" y="681"/>
                </a:lnTo>
                <a:lnTo>
                  <a:pt x="323" y="680"/>
                </a:lnTo>
                <a:lnTo>
                  <a:pt x="323" y="680"/>
                </a:lnTo>
                <a:lnTo>
                  <a:pt x="321" y="680"/>
                </a:lnTo>
                <a:lnTo>
                  <a:pt x="321" y="681"/>
                </a:lnTo>
                <a:lnTo>
                  <a:pt x="320" y="681"/>
                </a:lnTo>
                <a:lnTo>
                  <a:pt x="320" y="681"/>
                </a:lnTo>
                <a:lnTo>
                  <a:pt x="319" y="682"/>
                </a:lnTo>
                <a:lnTo>
                  <a:pt x="318" y="682"/>
                </a:lnTo>
                <a:lnTo>
                  <a:pt x="318" y="682"/>
                </a:lnTo>
                <a:lnTo>
                  <a:pt x="318" y="682"/>
                </a:lnTo>
                <a:lnTo>
                  <a:pt x="318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3"/>
                </a:lnTo>
                <a:lnTo>
                  <a:pt x="317" y="683"/>
                </a:lnTo>
                <a:lnTo>
                  <a:pt x="317" y="683"/>
                </a:lnTo>
                <a:lnTo>
                  <a:pt x="316" y="683"/>
                </a:lnTo>
                <a:lnTo>
                  <a:pt x="314" y="683"/>
                </a:lnTo>
                <a:lnTo>
                  <a:pt x="313" y="683"/>
                </a:lnTo>
                <a:lnTo>
                  <a:pt x="311" y="684"/>
                </a:lnTo>
                <a:lnTo>
                  <a:pt x="310" y="684"/>
                </a:lnTo>
                <a:lnTo>
                  <a:pt x="310" y="684"/>
                </a:lnTo>
                <a:lnTo>
                  <a:pt x="309" y="685"/>
                </a:lnTo>
                <a:lnTo>
                  <a:pt x="309" y="685"/>
                </a:lnTo>
                <a:lnTo>
                  <a:pt x="309" y="685"/>
                </a:lnTo>
                <a:lnTo>
                  <a:pt x="309" y="685"/>
                </a:lnTo>
                <a:lnTo>
                  <a:pt x="308" y="685"/>
                </a:lnTo>
                <a:lnTo>
                  <a:pt x="308" y="685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7"/>
                </a:lnTo>
                <a:lnTo>
                  <a:pt x="309" y="687"/>
                </a:lnTo>
                <a:lnTo>
                  <a:pt x="309" y="687"/>
                </a:lnTo>
                <a:lnTo>
                  <a:pt x="309" y="687"/>
                </a:lnTo>
                <a:lnTo>
                  <a:pt x="309" y="687"/>
                </a:lnTo>
                <a:lnTo>
                  <a:pt x="308" y="688"/>
                </a:lnTo>
                <a:lnTo>
                  <a:pt x="308" y="688"/>
                </a:lnTo>
                <a:lnTo>
                  <a:pt x="308" y="689"/>
                </a:lnTo>
                <a:lnTo>
                  <a:pt x="309" y="689"/>
                </a:lnTo>
                <a:lnTo>
                  <a:pt x="309" y="689"/>
                </a:lnTo>
                <a:lnTo>
                  <a:pt x="308" y="689"/>
                </a:lnTo>
                <a:lnTo>
                  <a:pt x="307" y="690"/>
                </a:lnTo>
                <a:lnTo>
                  <a:pt x="307" y="689"/>
                </a:lnTo>
                <a:lnTo>
                  <a:pt x="306" y="689"/>
                </a:lnTo>
                <a:lnTo>
                  <a:pt x="305" y="689"/>
                </a:lnTo>
                <a:lnTo>
                  <a:pt x="304" y="688"/>
                </a:lnTo>
                <a:lnTo>
                  <a:pt x="304" y="687"/>
                </a:lnTo>
                <a:lnTo>
                  <a:pt x="303" y="687"/>
                </a:lnTo>
                <a:lnTo>
                  <a:pt x="301" y="688"/>
                </a:lnTo>
                <a:lnTo>
                  <a:pt x="300" y="689"/>
                </a:lnTo>
                <a:lnTo>
                  <a:pt x="300" y="689"/>
                </a:lnTo>
                <a:lnTo>
                  <a:pt x="300" y="689"/>
                </a:lnTo>
                <a:lnTo>
                  <a:pt x="300" y="689"/>
                </a:lnTo>
                <a:lnTo>
                  <a:pt x="299" y="689"/>
                </a:lnTo>
                <a:lnTo>
                  <a:pt x="295" y="690"/>
                </a:lnTo>
                <a:lnTo>
                  <a:pt x="293" y="692"/>
                </a:lnTo>
                <a:lnTo>
                  <a:pt x="289" y="693"/>
                </a:lnTo>
                <a:lnTo>
                  <a:pt x="286" y="694"/>
                </a:lnTo>
                <a:lnTo>
                  <a:pt x="286" y="694"/>
                </a:lnTo>
                <a:lnTo>
                  <a:pt x="286" y="694"/>
                </a:lnTo>
                <a:lnTo>
                  <a:pt x="285" y="695"/>
                </a:lnTo>
                <a:lnTo>
                  <a:pt x="285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4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3" y="695"/>
                </a:lnTo>
                <a:lnTo>
                  <a:pt x="282" y="696"/>
                </a:lnTo>
                <a:lnTo>
                  <a:pt x="282" y="696"/>
                </a:lnTo>
                <a:lnTo>
                  <a:pt x="281" y="696"/>
                </a:lnTo>
                <a:lnTo>
                  <a:pt x="280" y="696"/>
                </a:lnTo>
                <a:lnTo>
                  <a:pt x="280" y="695"/>
                </a:lnTo>
                <a:lnTo>
                  <a:pt x="279" y="695"/>
                </a:lnTo>
                <a:lnTo>
                  <a:pt x="279" y="695"/>
                </a:lnTo>
                <a:lnTo>
                  <a:pt x="279" y="696"/>
                </a:lnTo>
                <a:lnTo>
                  <a:pt x="279" y="696"/>
                </a:lnTo>
                <a:lnTo>
                  <a:pt x="278" y="696"/>
                </a:lnTo>
                <a:lnTo>
                  <a:pt x="278" y="696"/>
                </a:lnTo>
                <a:lnTo>
                  <a:pt x="278" y="696"/>
                </a:lnTo>
                <a:lnTo>
                  <a:pt x="278" y="696"/>
                </a:lnTo>
                <a:lnTo>
                  <a:pt x="277" y="696"/>
                </a:lnTo>
                <a:lnTo>
                  <a:pt x="277" y="696"/>
                </a:lnTo>
                <a:lnTo>
                  <a:pt x="277" y="696"/>
                </a:lnTo>
                <a:lnTo>
                  <a:pt x="277" y="697"/>
                </a:lnTo>
                <a:lnTo>
                  <a:pt x="277" y="697"/>
                </a:lnTo>
                <a:lnTo>
                  <a:pt x="276" y="697"/>
                </a:lnTo>
                <a:lnTo>
                  <a:pt x="276" y="697"/>
                </a:lnTo>
                <a:lnTo>
                  <a:pt x="275" y="697"/>
                </a:lnTo>
                <a:lnTo>
                  <a:pt x="275" y="697"/>
                </a:lnTo>
                <a:lnTo>
                  <a:pt x="274" y="697"/>
                </a:lnTo>
                <a:lnTo>
                  <a:pt x="273" y="698"/>
                </a:lnTo>
                <a:lnTo>
                  <a:pt x="273" y="698"/>
                </a:lnTo>
                <a:lnTo>
                  <a:pt x="273" y="698"/>
                </a:lnTo>
                <a:lnTo>
                  <a:pt x="273" y="698"/>
                </a:lnTo>
                <a:lnTo>
                  <a:pt x="272" y="698"/>
                </a:lnTo>
                <a:lnTo>
                  <a:pt x="272" y="697"/>
                </a:lnTo>
                <a:lnTo>
                  <a:pt x="271" y="697"/>
                </a:lnTo>
                <a:lnTo>
                  <a:pt x="271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70" y="697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9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8" y="698"/>
                </a:lnTo>
                <a:lnTo>
                  <a:pt x="267" y="699"/>
                </a:lnTo>
                <a:lnTo>
                  <a:pt x="267" y="699"/>
                </a:lnTo>
                <a:lnTo>
                  <a:pt x="267" y="699"/>
                </a:lnTo>
                <a:lnTo>
                  <a:pt x="266" y="699"/>
                </a:lnTo>
                <a:lnTo>
                  <a:pt x="266" y="699"/>
                </a:lnTo>
                <a:lnTo>
                  <a:pt x="266" y="699"/>
                </a:lnTo>
                <a:lnTo>
                  <a:pt x="266" y="699"/>
                </a:lnTo>
                <a:lnTo>
                  <a:pt x="265" y="698"/>
                </a:lnTo>
                <a:lnTo>
                  <a:pt x="265" y="698"/>
                </a:lnTo>
                <a:lnTo>
                  <a:pt x="265" y="698"/>
                </a:lnTo>
                <a:lnTo>
                  <a:pt x="264" y="698"/>
                </a:lnTo>
                <a:lnTo>
                  <a:pt x="263" y="698"/>
                </a:lnTo>
                <a:lnTo>
                  <a:pt x="262" y="698"/>
                </a:lnTo>
                <a:lnTo>
                  <a:pt x="262" y="698"/>
                </a:lnTo>
                <a:lnTo>
                  <a:pt x="260" y="698"/>
                </a:lnTo>
                <a:lnTo>
                  <a:pt x="260" y="698"/>
                </a:lnTo>
                <a:lnTo>
                  <a:pt x="259" y="697"/>
                </a:lnTo>
                <a:lnTo>
                  <a:pt x="259" y="697"/>
                </a:lnTo>
                <a:lnTo>
                  <a:pt x="259" y="697"/>
                </a:lnTo>
                <a:lnTo>
                  <a:pt x="259" y="697"/>
                </a:lnTo>
                <a:lnTo>
                  <a:pt x="258" y="696"/>
                </a:lnTo>
                <a:lnTo>
                  <a:pt x="257" y="695"/>
                </a:lnTo>
                <a:lnTo>
                  <a:pt x="255" y="694"/>
                </a:lnTo>
                <a:lnTo>
                  <a:pt x="255" y="694"/>
                </a:lnTo>
                <a:lnTo>
                  <a:pt x="255" y="695"/>
                </a:lnTo>
                <a:lnTo>
                  <a:pt x="255" y="695"/>
                </a:lnTo>
                <a:lnTo>
                  <a:pt x="255" y="695"/>
                </a:lnTo>
                <a:lnTo>
                  <a:pt x="254" y="695"/>
                </a:lnTo>
                <a:lnTo>
                  <a:pt x="254" y="696"/>
                </a:lnTo>
                <a:lnTo>
                  <a:pt x="254" y="696"/>
                </a:lnTo>
                <a:lnTo>
                  <a:pt x="253" y="696"/>
                </a:lnTo>
                <a:lnTo>
                  <a:pt x="253" y="697"/>
                </a:lnTo>
                <a:lnTo>
                  <a:pt x="253" y="697"/>
                </a:lnTo>
                <a:lnTo>
                  <a:pt x="253" y="697"/>
                </a:lnTo>
                <a:lnTo>
                  <a:pt x="253" y="697"/>
                </a:lnTo>
                <a:lnTo>
                  <a:pt x="253" y="698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3" y="699"/>
                </a:lnTo>
                <a:lnTo>
                  <a:pt x="252" y="699"/>
                </a:lnTo>
                <a:lnTo>
                  <a:pt x="252" y="699"/>
                </a:lnTo>
                <a:lnTo>
                  <a:pt x="252" y="699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2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699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1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50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1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9" y="702"/>
                </a:lnTo>
                <a:lnTo>
                  <a:pt x="248" y="702"/>
                </a:lnTo>
                <a:lnTo>
                  <a:pt x="248" y="702"/>
                </a:lnTo>
                <a:lnTo>
                  <a:pt x="248" y="702"/>
                </a:lnTo>
                <a:lnTo>
                  <a:pt x="248" y="703"/>
                </a:lnTo>
                <a:lnTo>
                  <a:pt x="248" y="703"/>
                </a:lnTo>
                <a:lnTo>
                  <a:pt x="248" y="703"/>
                </a:lnTo>
                <a:lnTo>
                  <a:pt x="248" y="703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8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7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6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4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5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3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4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2"/>
                </a:lnTo>
                <a:lnTo>
                  <a:pt x="245" y="701"/>
                </a:lnTo>
                <a:lnTo>
                  <a:pt x="245" y="701"/>
                </a:lnTo>
                <a:lnTo>
                  <a:pt x="245" y="701"/>
                </a:lnTo>
                <a:lnTo>
                  <a:pt x="245" y="701"/>
                </a:lnTo>
                <a:lnTo>
                  <a:pt x="244" y="701"/>
                </a:lnTo>
                <a:lnTo>
                  <a:pt x="244" y="701"/>
                </a:lnTo>
                <a:lnTo>
                  <a:pt x="244" y="701"/>
                </a:lnTo>
                <a:lnTo>
                  <a:pt x="244" y="700"/>
                </a:lnTo>
                <a:lnTo>
                  <a:pt x="244" y="700"/>
                </a:lnTo>
                <a:lnTo>
                  <a:pt x="244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1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3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700"/>
                </a:lnTo>
                <a:lnTo>
                  <a:pt x="242" y="699"/>
                </a:lnTo>
                <a:lnTo>
                  <a:pt x="242" y="699"/>
                </a:lnTo>
                <a:lnTo>
                  <a:pt x="242" y="699"/>
                </a:lnTo>
                <a:lnTo>
                  <a:pt x="242" y="700"/>
                </a:lnTo>
                <a:lnTo>
                  <a:pt x="242" y="700"/>
                </a:lnTo>
                <a:lnTo>
                  <a:pt x="241" y="700"/>
                </a:lnTo>
                <a:lnTo>
                  <a:pt x="241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40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9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8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7" y="700"/>
                </a:lnTo>
                <a:lnTo>
                  <a:pt x="236" y="700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1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6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2"/>
                </a:lnTo>
                <a:lnTo>
                  <a:pt x="235" y="701"/>
                </a:lnTo>
                <a:lnTo>
                  <a:pt x="235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4" y="701"/>
                </a:lnTo>
                <a:lnTo>
                  <a:pt x="233" y="701"/>
                </a:lnTo>
                <a:lnTo>
                  <a:pt x="233" y="701"/>
                </a:lnTo>
                <a:lnTo>
                  <a:pt x="233" y="701"/>
                </a:lnTo>
                <a:lnTo>
                  <a:pt x="232" y="700"/>
                </a:lnTo>
                <a:lnTo>
                  <a:pt x="232" y="700"/>
                </a:lnTo>
                <a:lnTo>
                  <a:pt x="232" y="700"/>
                </a:lnTo>
                <a:lnTo>
                  <a:pt x="232" y="700"/>
                </a:lnTo>
                <a:lnTo>
                  <a:pt x="231" y="700"/>
                </a:lnTo>
                <a:lnTo>
                  <a:pt x="231" y="700"/>
                </a:lnTo>
                <a:lnTo>
                  <a:pt x="230" y="700"/>
                </a:lnTo>
                <a:lnTo>
                  <a:pt x="229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700"/>
                </a:lnTo>
                <a:lnTo>
                  <a:pt x="228" y="699"/>
                </a:lnTo>
                <a:lnTo>
                  <a:pt x="227" y="699"/>
                </a:lnTo>
                <a:lnTo>
                  <a:pt x="227" y="699"/>
                </a:lnTo>
                <a:lnTo>
                  <a:pt x="227" y="698"/>
                </a:lnTo>
                <a:lnTo>
                  <a:pt x="226" y="697"/>
                </a:lnTo>
                <a:lnTo>
                  <a:pt x="226" y="697"/>
                </a:lnTo>
                <a:lnTo>
                  <a:pt x="226" y="697"/>
                </a:lnTo>
                <a:lnTo>
                  <a:pt x="226" y="696"/>
                </a:lnTo>
                <a:lnTo>
                  <a:pt x="226" y="696"/>
                </a:lnTo>
                <a:lnTo>
                  <a:pt x="225" y="695"/>
                </a:lnTo>
                <a:lnTo>
                  <a:pt x="226" y="695"/>
                </a:lnTo>
                <a:lnTo>
                  <a:pt x="225" y="693"/>
                </a:lnTo>
                <a:lnTo>
                  <a:pt x="224" y="692"/>
                </a:lnTo>
                <a:lnTo>
                  <a:pt x="224" y="690"/>
                </a:lnTo>
                <a:lnTo>
                  <a:pt x="223" y="690"/>
                </a:lnTo>
                <a:lnTo>
                  <a:pt x="223" y="689"/>
                </a:lnTo>
                <a:lnTo>
                  <a:pt x="223" y="689"/>
                </a:lnTo>
                <a:lnTo>
                  <a:pt x="222" y="687"/>
                </a:lnTo>
                <a:lnTo>
                  <a:pt x="222" y="687"/>
                </a:lnTo>
                <a:lnTo>
                  <a:pt x="221" y="684"/>
                </a:lnTo>
                <a:lnTo>
                  <a:pt x="220" y="683"/>
                </a:lnTo>
                <a:lnTo>
                  <a:pt x="218" y="680"/>
                </a:lnTo>
                <a:lnTo>
                  <a:pt x="218" y="680"/>
                </a:lnTo>
                <a:lnTo>
                  <a:pt x="218" y="680"/>
                </a:lnTo>
                <a:lnTo>
                  <a:pt x="218" y="680"/>
                </a:lnTo>
                <a:lnTo>
                  <a:pt x="218" y="679"/>
                </a:lnTo>
                <a:lnTo>
                  <a:pt x="219" y="678"/>
                </a:lnTo>
                <a:lnTo>
                  <a:pt x="219" y="678"/>
                </a:lnTo>
                <a:lnTo>
                  <a:pt x="219" y="678"/>
                </a:lnTo>
                <a:lnTo>
                  <a:pt x="218" y="676"/>
                </a:lnTo>
                <a:lnTo>
                  <a:pt x="216" y="676"/>
                </a:lnTo>
                <a:lnTo>
                  <a:pt x="215" y="675"/>
                </a:lnTo>
                <a:lnTo>
                  <a:pt x="215" y="675"/>
                </a:lnTo>
                <a:lnTo>
                  <a:pt x="215" y="674"/>
                </a:lnTo>
                <a:lnTo>
                  <a:pt x="215" y="674"/>
                </a:lnTo>
                <a:lnTo>
                  <a:pt x="215" y="673"/>
                </a:lnTo>
                <a:lnTo>
                  <a:pt x="215" y="673"/>
                </a:lnTo>
                <a:lnTo>
                  <a:pt x="215" y="672"/>
                </a:lnTo>
                <a:lnTo>
                  <a:pt x="215" y="672"/>
                </a:lnTo>
                <a:lnTo>
                  <a:pt x="215" y="671"/>
                </a:lnTo>
                <a:lnTo>
                  <a:pt x="215" y="671"/>
                </a:lnTo>
                <a:lnTo>
                  <a:pt x="215" y="670"/>
                </a:lnTo>
                <a:lnTo>
                  <a:pt x="215" y="670"/>
                </a:lnTo>
                <a:lnTo>
                  <a:pt x="213" y="667"/>
                </a:lnTo>
                <a:lnTo>
                  <a:pt x="212" y="665"/>
                </a:lnTo>
                <a:lnTo>
                  <a:pt x="211" y="663"/>
                </a:lnTo>
                <a:lnTo>
                  <a:pt x="211" y="663"/>
                </a:lnTo>
                <a:lnTo>
                  <a:pt x="210" y="662"/>
                </a:lnTo>
                <a:lnTo>
                  <a:pt x="209" y="661"/>
                </a:lnTo>
                <a:lnTo>
                  <a:pt x="209" y="659"/>
                </a:lnTo>
                <a:lnTo>
                  <a:pt x="209" y="659"/>
                </a:lnTo>
                <a:lnTo>
                  <a:pt x="209" y="658"/>
                </a:lnTo>
                <a:lnTo>
                  <a:pt x="209" y="656"/>
                </a:lnTo>
                <a:lnTo>
                  <a:pt x="209" y="655"/>
                </a:lnTo>
                <a:lnTo>
                  <a:pt x="209" y="654"/>
                </a:lnTo>
                <a:lnTo>
                  <a:pt x="209" y="654"/>
                </a:lnTo>
                <a:lnTo>
                  <a:pt x="208" y="654"/>
                </a:lnTo>
                <a:lnTo>
                  <a:pt x="207" y="653"/>
                </a:lnTo>
                <a:lnTo>
                  <a:pt x="206" y="652"/>
                </a:lnTo>
                <a:lnTo>
                  <a:pt x="205" y="652"/>
                </a:lnTo>
                <a:lnTo>
                  <a:pt x="204" y="651"/>
                </a:lnTo>
                <a:lnTo>
                  <a:pt x="204" y="651"/>
                </a:lnTo>
                <a:lnTo>
                  <a:pt x="204" y="651"/>
                </a:lnTo>
                <a:lnTo>
                  <a:pt x="203" y="651"/>
                </a:lnTo>
                <a:lnTo>
                  <a:pt x="202" y="650"/>
                </a:lnTo>
                <a:lnTo>
                  <a:pt x="201" y="649"/>
                </a:lnTo>
                <a:lnTo>
                  <a:pt x="200" y="648"/>
                </a:lnTo>
                <a:lnTo>
                  <a:pt x="200" y="648"/>
                </a:lnTo>
                <a:lnTo>
                  <a:pt x="199" y="648"/>
                </a:lnTo>
                <a:lnTo>
                  <a:pt x="198" y="648"/>
                </a:lnTo>
                <a:lnTo>
                  <a:pt x="195" y="649"/>
                </a:lnTo>
                <a:lnTo>
                  <a:pt x="195" y="649"/>
                </a:lnTo>
                <a:lnTo>
                  <a:pt x="194" y="649"/>
                </a:lnTo>
                <a:lnTo>
                  <a:pt x="189" y="651"/>
                </a:lnTo>
                <a:lnTo>
                  <a:pt x="187" y="652"/>
                </a:lnTo>
                <a:lnTo>
                  <a:pt x="185" y="652"/>
                </a:lnTo>
                <a:lnTo>
                  <a:pt x="185" y="652"/>
                </a:lnTo>
                <a:lnTo>
                  <a:pt x="184" y="654"/>
                </a:lnTo>
                <a:lnTo>
                  <a:pt x="183" y="656"/>
                </a:lnTo>
                <a:lnTo>
                  <a:pt x="183" y="656"/>
                </a:lnTo>
                <a:lnTo>
                  <a:pt x="182" y="657"/>
                </a:lnTo>
                <a:lnTo>
                  <a:pt x="182" y="656"/>
                </a:lnTo>
                <a:lnTo>
                  <a:pt x="182" y="657"/>
                </a:lnTo>
                <a:lnTo>
                  <a:pt x="182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8"/>
                </a:lnTo>
                <a:lnTo>
                  <a:pt x="181" y="659"/>
                </a:lnTo>
                <a:lnTo>
                  <a:pt x="181" y="659"/>
                </a:lnTo>
                <a:lnTo>
                  <a:pt x="181" y="659"/>
                </a:lnTo>
                <a:lnTo>
                  <a:pt x="179" y="662"/>
                </a:lnTo>
                <a:lnTo>
                  <a:pt x="178" y="664"/>
                </a:lnTo>
                <a:lnTo>
                  <a:pt x="178" y="664"/>
                </a:lnTo>
                <a:lnTo>
                  <a:pt x="177" y="665"/>
                </a:lnTo>
                <a:lnTo>
                  <a:pt x="176" y="665"/>
                </a:lnTo>
                <a:lnTo>
                  <a:pt x="173" y="666"/>
                </a:lnTo>
                <a:lnTo>
                  <a:pt x="172" y="666"/>
                </a:lnTo>
                <a:lnTo>
                  <a:pt x="171" y="667"/>
                </a:lnTo>
                <a:lnTo>
                  <a:pt x="170" y="668"/>
                </a:lnTo>
                <a:lnTo>
                  <a:pt x="168" y="669"/>
                </a:lnTo>
                <a:lnTo>
                  <a:pt x="167" y="669"/>
                </a:lnTo>
                <a:lnTo>
                  <a:pt x="167" y="668"/>
                </a:lnTo>
                <a:lnTo>
                  <a:pt x="166" y="668"/>
                </a:lnTo>
                <a:lnTo>
                  <a:pt x="164" y="668"/>
                </a:lnTo>
                <a:lnTo>
                  <a:pt x="163" y="668"/>
                </a:lnTo>
                <a:lnTo>
                  <a:pt x="162" y="668"/>
                </a:lnTo>
                <a:lnTo>
                  <a:pt x="161" y="668"/>
                </a:lnTo>
                <a:lnTo>
                  <a:pt x="161" y="668"/>
                </a:lnTo>
                <a:lnTo>
                  <a:pt x="160" y="668"/>
                </a:lnTo>
                <a:lnTo>
                  <a:pt x="160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57" y="668"/>
                </a:lnTo>
                <a:lnTo>
                  <a:pt x="157" y="668"/>
                </a:lnTo>
                <a:lnTo>
                  <a:pt x="156" y="668"/>
                </a:lnTo>
                <a:lnTo>
                  <a:pt x="156" y="668"/>
                </a:lnTo>
                <a:lnTo>
                  <a:pt x="155" y="668"/>
                </a:lnTo>
                <a:lnTo>
                  <a:pt x="155" y="668"/>
                </a:lnTo>
                <a:lnTo>
                  <a:pt x="155" y="668"/>
                </a:lnTo>
                <a:lnTo>
                  <a:pt x="155" y="668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4" y="669"/>
                </a:lnTo>
                <a:lnTo>
                  <a:pt x="153" y="669"/>
                </a:lnTo>
                <a:lnTo>
                  <a:pt x="153" y="669"/>
                </a:lnTo>
                <a:lnTo>
                  <a:pt x="142" y="670"/>
                </a:lnTo>
                <a:lnTo>
                  <a:pt x="141" y="670"/>
                </a:lnTo>
                <a:lnTo>
                  <a:pt x="138" y="670"/>
                </a:lnTo>
                <a:lnTo>
                  <a:pt x="134" y="671"/>
                </a:lnTo>
                <a:lnTo>
                  <a:pt x="129" y="671"/>
                </a:lnTo>
                <a:lnTo>
                  <a:pt x="126" y="671"/>
                </a:lnTo>
                <a:lnTo>
                  <a:pt x="126" y="671"/>
                </a:lnTo>
                <a:lnTo>
                  <a:pt x="123" y="671"/>
                </a:lnTo>
                <a:lnTo>
                  <a:pt x="122" y="671"/>
                </a:lnTo>
                <a:lnTo>
                  <a:pt x="118" y="671"/>
                </a:lnTo>
                <a:lnTo>
                  <a:pt x="116" y="671"/>
                </a:lnTo>
                <a:lnTo>
                  <a:pt x="115" y="671"/>
                </a:lnTo>
                <a:lnTo>
                  <a:pt x="111" y="671"/>
                </a:lnTo>
                <a:lnTo>
                  <a:pt x="111" y="671"/>
                </a:lnTo>
                <a:lnTo>
                  <a:pt x="111" y="671"/>
                </a:lnTo>
                <a:lnTo>
                  <a:pt x="110" y="671"/>
                </a:lnTo>
                <a:lnTo>
                  <a:pt x="108" y="671"/>
                </a:lnTo>
                <a:lnTo>
                  <a:pt x="108" y="671"/>
                </a:lnTo>
                <a:lnTo>
                  <a:pt x="108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1"/>
                </a:lnTo>
                <a:lnTo>
                  <a:pt x="101" y="671"/>
                </a:lnTo>
                <a:lnTo>
                  <a:pt x="101" y="671"/>
                </a:lnTo>
                <a:lnTo>
                  <a:pt x="100" y="671"/>
                </a:lnTo>
                <a:lnTo>
                  <a:pt x="100" y="671"/>
                </a:lnTo>
                <a:lnTo>
                  <a:pt x="99" y="671"/>
                </a:lnTo>
                <a:lnTo>
                  <a:pt x="99" y="671"/>
                </a:lnTo>
                <a:lnTo>
                  <a:pt x="98" y="671"/>
                </a:lnTo>
                <a:lnTo>
                  <a:pt x="97" y="671"/>
                </a:lnTo>
                <a:lnTo>
                  <a:pt x="96" y="671"/>
                </a:lnTo>
                <a:lnTo>
                  <a:pt x="95" y="671"/>
                </a:lnTo>
                <a:lnTo>
                  <a:pt x="93" y="671"/>
                </a:lnTo>
                <a:lnTo>
                  <a:pt x="91" y="671"/>
                </a:lnTo>
                <a:lnTo>
                  <a:pt x="91" y="671"/>
                </a:lnTo>
                <a:lnTo>
                  <a:pt x="90" y="671"/>
                </a:lnTo>
                <a:lnTo>
                  <a:pt x="89" y="671"/>
                </a:lnTo>
                <a:lnTo>
                  <a:pt x="87" y="671"/>
                </a:lnTo>
                <a:lnTo>
                  <a:pt x="85" y="671"/>
                </a:lnTo>
                <a:lnTo>
                  <a:pt x="84" y="671"/>
                </a:lnTo>
                <a:lnTo>
                  <a:pt x="84" y="671"/>
                </a:lnTo>
                <a:lnTo>
                  <a:pt x="82" y="671"/>
                </a:lnTo>
                <a:lnTo>
                  <a:pt x="81" y="671"/>
                </a:lnTo>
                <a:lnTo>
                  <a:pt x="79" y="671"/>
                </a:lnTo>
                <a:lnTo>
                  <a:pt x="78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1"/>
                </a:lnTo>
                <a:lnTo>
                  <a:pt x="77" y="670"/>
                </a:lnTo>
                <a:lnTo>
                  <a:pt x="77" y="670"/>
                </a:lnTo>
                <a:lnTo>
                  <a:pt x="77" y="670"/>
                </a:lnTo>
                <a:lnTo>
                  <a:pt x="76" y="670"/>
                </a:lnTo>
                <a:lnTo>
                  <a:pt x="76" y="670"/>
                </a:lnTo>
                <a:lnTo>
                  <a:pt x="76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9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8"/>
                </a:lnTo>
                <a:lnTo>
                  <a:pt x="77" y="667"/>
                </a:lnTo>
                <a:lnTo>
                  <a:pt x="77" y="667"/>
                </a:lnTo>
                <a:lnTo>
                  <a:pt x="77" y="666"/>
                </a:lnTo>
                <a:lnTo>
                  <a:pt x="77" y="666"/>
                </a:lnTo>
                <a:lnTo>
                  <a:pt x="77" y="666"/>
                </a:lnTo>
                <a:lnTo>
                  <a:pt x="78" y="666"/>
                </a:lnTo>
                <a:lnTo>
                  <a:pt x="78" y="666"/>
                </a:lnTo>
                <a:lnTo>
                  <a:pt x="78" y="665"/>
                </a:lnTo>
                <a:lnTo>
                  <a:pt x="78" y="665"/>
                </a:lnTo>
                <a:lnTo>
                  <a:pt x="78" y="665"/>
                </a:lnTo>
                <a:lnTo>
                  <a:pt x="78" y="665"/>
                </a:lnTo>
                <a:lnTo>
                  <a:pt x="78" y="663"/>
                </a:lnTo>
                <a:lnTo>
                  <a:pt x="78" y="663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8" y="662"/>
                </a:lnTo>
                <a:lnTo>
                  <a:pt x="79" y="662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1"/>
                </a:lnTo>
                <a:lnTo>
                  <a:pt x="79" y="660"/>
                </a:lnTo>
                <a:lnTo>
                  <a:pt x="79" y="660"/>
                </a:lnTo>
                <a:lnTo>
                  <a:pt x="79" y="660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9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8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7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8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5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5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4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4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3"/>
                </a:lnTo>
                <a:lnTo>
                  <a:pt x="73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2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2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1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70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1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50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9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8" y="649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7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6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5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4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3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2" y="648"/>
                </a:lnTo>
                <a:lnTo>
                  <a:pt x="61" y="648"/>
                </a:lnTo>
                <a:lnTo>
                  <a:pt x="61" y="648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7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1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60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6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8" y="645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7" y="644"/>
                </a:lnTo>
                <a:lnTo>
                  <a:pt x="56" y="644"/>
                </a:lnTo>
                <a:lnTo>
                  <a:pt x="56" y="644"/>
                </a:lnTo>
                <a:lnTo>
                  <a:pt x="56" y="643"/>
                </a:lnTo>
                <a:lnTo>
                  <a:pt x="56" y="643"/>
                </a:lnTo>
                <a:lnTo>
                  <a:pt x="55" y="643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5" y="642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1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40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9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3" y="637"/>
                </a:lnTo>
                <a:lnTo>
                  <a:pt x="53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7"/>
                </a:lnTo>
                <a:lnTo>
                  <a:pt x="52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6"/>
                </a:lnTo>
                <a:lnTo>
                  <a:pt x="51" y="637"/>
                </a:lnTo>
                <a:lnTo>
                  <a:pt x="51" y="637"/>
                </a:lnTo>
                <a:lnTo>
                  <a:pt x="51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50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9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8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7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6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7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5" y="636"/>
                </a:lnTo>
                <a:lnTo>
                  <a:pt x="44" y="636"/>
                </a:lnTo>
                <a:lnTo>
                  <a:pt x="44" y="636"/>
                </a:lnTo>
                <a:lnTo>
                  <a:pt x="44" y="636"/>
                </a:lnTo>
                <a:lnTo>
                  <a:pt x="44" y="635"/>
                </a:lnTo>
                <a:lnTo>
                  <a:pt x="44" y="635"/>
                </a:lnTo>
                <a:lnTo>
                  <a:pt x="44" y="635"/>
                </a:lnTo>
                <a:lnTo>
                  <a:pt x="44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5"/>
                </a:lnTo>
                <a:lnTo>
                  <a:pt x="43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3" y="634"/>
                </a:lnTo>
                <a:lnTo>
                  <a:pt x="42" y="634"/>
                </a:lnTo>
                <a:lnTo>
                  <a:pt x="42" y="634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3"/>
                </a:lnTo>
                <a:lnTo>
                  <a:pt x="42" y="632"/>
                </a:lnTo>
                <a:lnTo>
                  <a:pt x="43" y="632"/>
                </a:lnTo>
                <a:lnTo>
                  <a:pt x="43" y="632"/>
                </a:lnTo>
                <a:lnTo>
                  <a:pt x="43" y="632"/>
                </a:lnTo>
                <a:lnTo>
                  <a:pt x="42" y="632"/>
                </a:lnTo>
                <a:lnTo>
                  <a:pt x="42" y="632"/>
                </a:lnTo>
                <a:lnTo>
                  <a:pt x="42" y="632"/>
                </a:lnTo>
                <a:lnTo>
                  <a:pt x="43" y="632"/>
                </a:lnTo>
                <a:lnTo>
                  <a:pt x="44" y="630"/>
                </a:lnTo>
                <a:lnTo>
                  <a:pt x="47" y="628"/>
                </a:lnTo>
                <a:lnTo>
                  <a:pt x="48" y="627"/>
                </a:lnTo>
                <a:lnTo>
                  <a:pt x="50" y="625"/>
                </a:lnTo>
                <a:lnTo>
                  <a:pt x="51" y="624"/>
                </a:lnTo>
                <a:lnTo>
                  <a:pt x="51" y="624"/>
                </a:lnTo>
                <a:lnTo>
                  <a:pt x="52" y="622"/>
                </a:lnTo>
                <a:lnTo>
                  <a:pt x="54" y="621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6" y="618"/>
                </a:lnTo>
                <a:lnTo>
                  <a:pt x="56" y="618"/>
                </a:lnTo>
                <a:lnTo>
                  <a:pt x="56" y="618"/>
                </a:lnTo>
                <a:lnTo>
                  <a:pt x="57" y="616"/>
                </a:lnTo>
                <a:lnTo>
                  <a:pt x="58" y="615"/>
                </a:lnTo>
                <a:lnTo>
                  <a:pt x="61" y="610"/>
                </a:lnTo>
                <a:lnTo>
                  <a:pt x="61" y="609"/>
                </a:lnTo>
                <a:lnTo>
                  <a:pt x="63" y="605"/>
                </a:lnTo>
                <a:lnTo>
                  <a:pt x="64" y="603"/>
                </a:lnTo>
                <a:lnTo>
                  <a:pt x="65" y="600"/>
                </a:lnTo>
                <a:lnTo>
                  <a:pt x="66" y="597"/>
                </a:lnTo>
                <a:lnTo>
                  <a:pt x="66" y="595"/>
                </a:lnTo>
                <a:lnTo>
                  <a:pt x="66" y="593"/>
                </a:lnTo>
                <a:lnTo>
                  <a:pt x="66" y="592"/>
                </a:lnTo>
                <a:lnTo>
                  <a:pt x="65" y="591"/>
                </a:lnTo>
                <a:lnTo>
                  <a:pt x="65" y="589"/>
                </a:lnTo>
                <a:lnTo>
                  <a:pt x="64" y="587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4"/>
                </a:lnTo>
                <a:lnTo>
                  <a:pt x="62" y="584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2" y="583"/>
                </a:lnTo>
                <a:lnTo>
                  <a:pt x="61" y="581"/>
                </a:lnTo>
                <a:lnTo>
                  <a:pt x="61" y="580"/>
                </a:lnTo>
                <a:lnTo>
                  <a:pt x="61" y="580"/>
                </a:lnTo>
                <a:lnTo>
                  <a:pt x="61" y="579"/>
                </a:lnTo>
                <a:lnTo>
                  <a:pt x="61" y="579"/>
                </a:lnTo>
                <a:lnTo>
                  <a:pt x="61" y="578"/>
                </a:lnTo>
                <a:lnTo>
                  <a:pt x="61" y="577"/>
                </a:lnTo>
                <a:lnTo>
                  <a:pt x="61" y="577"/>
                </a:lnTo>
                <a:lnTo>
                  <a:pt x="62" y="577"/>
                </a:lnTo>
                <a:lnTo>
                  <a:pt x="62" y="576"/>
                </a:lnTo>
                <a:lnTo>
                  <a:pt x="62" y="576"/>
                </a:lnTo>
                <a:lnTo>
                  <a:pt x="62" y="576"/>
                </a:lnTo>
                <a:lnTo>
                  <a:pt x="62" y="575"/>
                </a:lnTo>
                <a:lnTo>
                  <a:pt x="62" y="575"/>
                </a:lnTo>
                <a:lnTo>
                  <a:pt x="62" y="575"/>
                </a:lnTo>
                <a:lnTo>
                  <a:pt x="62" y="575"/>
                </a:lnTo>
                <a:lnTo>
                  <a:pt x="61" y="574"/>
                </a:lnTo>
                <a:lnTo>
                  <a:pt x="61" y="574"/>
                </a:lnTo>
                <a:lnTo>
                  <a:pt x="61" y="573"/>
                </a:lnTo>
                <a:lnTo>
                  <a:pt x="61" y="573"/>
                </a:lnTo>
                <a:lnTo>
                  <a:pt x="61" y="573"/>
                </a:lnTo>
                <a:lnTo>
                  <a:pt x="61" y="573"/>
                </a:lnTo>
                <a:lnTo>
                  <a:pt x="61" y="572"/>
                </a:lnTo>
                <a:lnTo>
                  <a:pt x="61" y="571"/>
                </a:lnTo>
                <a:lnTo>
                  <a:pt x="61" y="571"/>
                </a:lnTo>
                <a:lnTo>
                  <a:pt x="61" y="570"/>
                </a:lnTo>
                <a:lnTo>
                  <a:pt x="61" y="569"/>
                </a:lnTo>
                <a:lnTo>
                  <a:pt x="61" y="569"/>
                </a:lnTo>
                <a:lnTo>
                  <a:pt x="62" y="568"/>
                </a:lnTo>
                <a:lnTo>
                  <a:pt x="62" y="568"/>
                </a:lnTo>
                <a:lnTo>
                  <a:pt x="62" y="567"/>
                </a:lnTo>
                <a:lnTo>
                  <a:pt x="61" y="566"/>
                </a:lnTo>
                <a:lnTo>
                  <a:pt x="61" y="566"/>
                </a:lnTo>
                <a:lnTo>
                  <a:pt x="61" y="566"/>
                </a:lnTo>
                <a:lnTo>
                  <a:pt x="60" y="566"/>
                </a:lnTo>
                <a:lnTo>
                  <a:pt x="60" y="566"/>
                </a:lnTo>
                <a:lnTo>
                  <a:pt x="60" y="564"/>
                </a:lnTo>
                <a:lnTo>
                  <a:pt x="60" y="564"/>
                </a:lnTo>
                <a:lnTo>
                  <a:pt x="59" y="563"/>
                </a:lnTo>
                <a:lnTo>
                  <a:pt x="59" y="562"/>
                </a:lnTo>
                <a:lnTo>
                  <a:pt x="60" y="562"/>
                </a:lnTo>
                <a:lnTo>
                  <a:pt x="60" y="560"/>
                </a:lnTo>
                <a:lnTo>
                  <a:pt x="60" y="559"/>
                </a:lnTo>
                <a:lnTo>
                  <a:pt x="60" y="557"/>
                </a:lnTo>
                <a:lnTo>
                  <a:pt x="60" y="557"/>
                </a:lnTo>
                <a:lnTo>
                  <a:pt x="61" y="556"/>
                </a:lnTo>
                <a:lnTo>
                  <a:pt x="61" y="555"/>
                </a:lnTo>
                <a:lnTo>
                  <a:pt x="62" y="554"/>
                </a:lnTo>
                <a:lnTo>
                  <a:pt x="62" y="554"/>
                </a:lnTo>
                <a:lnTo>
                  <a:pt x="62" y="553"/>
                </a:lnTo>
                <a:lnTo>
                  <a:pt x="62" y="552"/>
                </a:lnTo>
                <a:lnTo>
                  <a:pt x="62" y="552"/>
                </a:lnTo>
                <a:lnTo>
                  <a:pt x="62" y="552"/>
                </a:lnTo>
                <a:lnTo>
                  <a:pt x="61" y="550"/>
                </a:lnTo>
                <a:lnTo>
                  <a:pt x="61" y="550"/>
                </a:lnTo>
                <a:lnTo>
                  <a:pt x="61" y="549"/>
                </a:lnTo>
                <a:lnTo>
                  <a:pt x="61" y="549"/>
                </a:lnTo>
                <a:lnTo>
                  <a:pt x="61" y="548"/>
                </a:lnTo>
                <a:lnTo>
                  <a:pt x="61" y="548"/>
                </a:lnTo>
                <a:lnTo>
                  <a:pt x="61" y="547"/>
                </a:lnTo>
                <a:lnTo>
                  <a:pt x="60" y="547"/>
                </a:lnTo>
                <a:lnTo>
                  <a:pt x="60" y="546"/>
                </a:lnTo>
                <a:lnTo>
                  <a:pt x="60" y="546"/>
                </a:lnTo>
                <a:lnTo>
                  <a:pt x="60" y="546"/>
                </a:lnTo>
                <a:lnTo>
                  <a:pt x="60" y="545"/>
                </a:lnTo>
                <a:lnTo>
                  <a:pt x="60" y="545"/>
                </a:lnTo>
                <a:lnTo>
                  <a:pt x="60" y="545"/>
                </a:lnTo>
                <a:lnTo>
                  <a:pt x="59" y="545"/>
                </a:lnTo>
                <a:lnTo>
                  <a:pt x="59" y="544"/>
                </a:lnTo>
                <a:lnTo>
                  <a:pt x="58" y="544"/>
                </a:lnTo>
                <a:lnTo>
                  <a:pt x="58" y="543"/>
                </a:lnTo>
                <a:lnTo>
                  <a:pt x="58" y="543"/>
                </a:lnTo>
                <a:lnTo>
                  <a:pt x="58" y="542"/>
                </a:lnTo>
                <a:lnTo>
                  <a:pt x="58" y="542"/>
                </a:lnTo>
                <a:lnTo>
                  <a:pt x="58" y="542"/>
                </a:lnTo>
                <a:lnTo>
                  <a:pt x="58" y="541"/>
                </a:lnTo>
                <a:lnTo>
                  <a:pt x="58" y="540"/>
                </a:lnTo>
                <a:lnTo>
                  <a:pt x="58" y="540"/>
                </a:lnTo>
                <a:lnTo>
                  <a:pt x="58" y="540"/>
                </a:lnTo>
                <a:lnTo>
                  <a:pt x="58" y="539"/>
                </a:lnTo>
                <a:lnTo>
                  <a:pt x="58" y="538"/>
                </a:lnTo>
                <a:lnTo>
                  <a:pt x="59" y="536"/>
                </a:lnTo>
                <a:lnTo>
                  <a:pt x="59" y="536"/>
                </a:lnTo>
                <a:lnTo>
                  <a:pt x="60" y="535"/>
                </a:lnTo>
                <a:lnTo>
                  <a:pt x="61" y="534"/>
                </a:lnTo>
                <a:lnTo>
                  <a:pt x="61" y="533"/>
                </a:lnTo>
                <a:lnTo>
                  <a:pt x="61" y="531"/>
                </a:lnTo>
                <a:lnTo>
                  <a:pt x="61" y="530"/>
                </a:lnTo>
                <a:lnTo>
                  <a:pt x="61" y="529"/>
                </a:lnTo>
                <a:lnTo>
                  <a:pt x="61" y="529"/>
                </a:lnTo>
                <a:lnTo>
                  <a:pt x="61" y="529"/>
                </a:lnTo>
                <a:lnTo>
                  <a:pt x="61" y="528"/>
                </a:lnTo>
                <a:lnTo>
                  <a:pt x="60" y="528"/>
                </a:lnTo>
                <a:lnTo>
                  <a:pt x="59" y="528"/>
                </a:lnTo>
                <a:lnTo>
                  <a:pt x="59" y="528"/>
                </a:lnTo>
                <a:lnTo>
                  <a:pt x="58" y="528"/>
                </a:lnTo>
                <a:lnTo>
                  <a:pt x="57" y="527"/>
                </a:lnTo>
                <a:lnTo>
                  <a:pt x="57" y="527"/>
                </a:lnTo>
                <a:lnTo>
                  <a:pt x="56" y="526"/>
                </a:lnTo>
                <a:lnTo>
                  <a:pt x="55" y="526"/>
                </a:lnTo>
                <a:lnTo>
                  <a:pt x="55" y="526"/>
                </a:lnTo>
                <a:lnTo>
                  <a:pt x="54" y="526"/>
                </a:lnTo>
                <a:lnTo>
                  <a:pt x="54" y="526"/>
                </a:lnTo>
                <a:lnTo>
                  <a:pt x="54" y="525"/>
                </a:lnTo>
                <a:lnTo>
                  <a:pt x="54" y="525"/>
                </a:lnTo>
                <a:lnTo>
                  <a:pt x="53" y="525"/>
                </a:lnTo>
                <a:lnTo>
                  <a:pt x="52" y="525"/>
                </a:lnTo>
                <a:lnTo>
                  <a:pt x="52" y="524"/>
                </a:lnTo>
                <a:lnTo>
                  <a:pt x="52" y="524"/>
                </a:lnTo>
                <a:lnTo>
                  <a:pt x="51" y="525"/>
                </a:lnTo>
                <a:lnTo>
                  <a:pt x="51" y="525"/>
                </a:lnTo>
                <a:lnTo>
                  <a:pt x="50" y="526"/>
                </a:lnTo>
                <a:lnTo>
                  <a:pt x="50" y="526"/>
                </a:lnTo>
                <a:lnTo>
                  <a:pt x="47" y="528"/>
                </a:lnTo>
                <a:lnTo>
                  <a:pt x="45" y="528"/>
                </a:lnTo>
                <a:lnTo>
                  <a:pt x="44" y="529"/>
                </a:lnTo>
                <a:lnTo>
                  <a:pt x="44" y="529"/>
                </a:lnTo>
                <a:lnTo>
                  <a:pt x="43" y="529"/>
                </a:lnTo>
                <a:lnTo>
                  <a:pt x="43" y="529"/>
                </a:lnTo>
                <a:lnTo>
                  <a:pt x="42" y="529"/>
                </a:lnTo>
                <a:lnTo>
                  <a:pt x="41" y="529"/>
                </a:lnTo>
                <a:lnTo>
                  <a:pt x="41" y="528"/>
                </a:lnTo>
                <a:lnTo>
                  <a:pt x="41" y="527"/>
                </a:lnTo>
                <a:lnTo>
                  <a:pt x="41" y="527"/>
                </a:lnTo>
                <a:lnTo>
                  <a:pt x="41" y="526"/>
                </a:lnTo>
                <a:lnTo>
                  <a:pt x="41" y="526"/>
                </a:lnTo>
                <a:lnTo>
                  <a:pt x="41" y="525"/>
                </a:lnTo>
                <a:lnTo>
                  <a:pt x="40" y="525"/>
                </a:lnTo>
                <a:lnTo>
                  <a:pt x="40" y="524"/>
                </a:lnTo>
                <a:lnTo>
                  <a:pt x="40" y="524"/>
                </a:lnTo>
                <a:lnTo>
                  <a:pt x="40" y="524"/>
                </a:lnTo>
                <a:lnTo>
                  <a:pt x="40" y="523"/>
                </a:lnTo>
                <a:lnTo>
                  <a:pt x="40" y="523"/>
                </a:lnTo>
                <a:lnTo>
                  <a:pt x="41" y="523"/>
                </a:lnTo>
                <a:lnTo>
                  <a:pt x="41" y="523"/>
                </a:lnTo>
                <a:lnTo>
                  <a:pt x="41" y="523"/>
                </a:lnTo>
                <a:lnTo>
                  <a:pt x="41" y="522"/>
                </a:lnTo>
                <a:lnTo>
                  <a:pt x="42" y="522"/>
                </a:lnTo>
                <a:lnTo>
                  <a:pt x="43" y="522"/>
                </a:lnTo>
                <a:lnTo>
                  <a:pt x="43" y="521"/>
                </a:lnTo>
                <a:lnTo>
                  <a:pt x="43" y="521"/>
                </a:lnTo>
                <a:lnTo>
                  <a:pt x="43" y="521"/>
                </a:lnTo>
                <a:lnTo>
                  <a:pt x="43" y="519"/>
                </a:lnTo>
                <a:lnTo>
                  <a:pt x="43" y="519"/>
                </a:lnTo>
                <a:lnTo>
                  <a:pt x="43" y="519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8"/>
                </a:lnTo>
                <a:lnTo>
                  <a:pt x="43" y="517"/>
                </a:lnTo>
                <a:lnTo>
                  <a:pt x="43" y="516"/>
                </a:lnTo>
                <a:lnTo>
                  <a:pt x="43" y="516"/>
                </a:lnTo>
                <a:lnTo>
                  <a:pt x="43" y="515"/>
                </a:lnTo>
                <a:lnTo>
                  <a:pt x="43" y="515"/>
                </a:lnTo>
                <a:lnTo>
                  <a:pt x="43" y="514"/>
                </a:lnTo>
                <a:lnTo>
                  <a:pt x="43" y="514"/>
                </a:lnTo>
                <a:lnTo>
                  <a:pt x="43" y="514"/>
                </a:lnTo>
                <a:lnTo>
                  <a:pt x="43" y="513"/>
                </a:lnTo>
                <a:lnTo>
                  <a:pt x="43" y="512"/>
                </a:lnTo>
                <a:lnTo>
                  <a:pt x="43" y="512"/>
                </a:lnTo>
                <a:lnTo>
                  <a:pt x="43" y="512"/>
                </a:lnTo>
                <a:lnTo>
                  <a:pt x="42" y="511"/>
                </a:lnTo>
                <a:lnTo>
                  <a:pt x="42" y="511"/>
                </a:lnTo>
                <a:lnTo>
                  <a:pt x="43" y="511"/>
                </a:lnTo>
                <a:lnTo>
                  <a:pt x="43" y="511"/>
                </a:lnTo>
                <a:lnTo>
                  <a:pt x="43" y="510"/>
                </a:lnTo>
                <a:lnTo>
                  <a:pt x="43" y="510"/>
                </a:lnTo>
                <a:lnTo>
                  <a:pt x="43" y="509"/>
                </a:lnTo>
                <a:lnTo>
                  <a:pt x="44" y="509"/>
                </a:lnTo>
                <a:lnTo>
                  <a:pt x="44" y="509"/>
                </a:lnTo>
                <a:lnTo>
                  <a:pt x="44" y="509"/>
                </a:lnTo>
                <a:lnTo>
                  <a:pt x="44" y="509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5" y="508"/>
                </a:lnTo>
                <a:lnTo>
                  <a:pt x="46" y="508"/>
                </a:lnTo>
                <a:lnTo>
                  <a:pt x="46" y="507"/>
                </a:lnTo>
                <a:lnTo>
                  <a:pt x="47" y="507"/>
                </a:lnTo>
                <a:lnTo>
                  <a:pt x="47" y="507"/>
                </a:lnTo>
                <a:lnTo>
                  <a:pt x="47" y="507"/>
                </a:lnTo>
                <a:lnTo>
                  <a:pt x="47" y="507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8" y="506"/>
                </a:lnTo>
                <a:lnTo>
                  <a:pt x="49" y="506"/>
                </a:lnTo>
                <a:lnTo>
                  <a:pt x="49" y="506"/>
                </a:lnTo>
                <a:lnTo>
                  <a:pt x="49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6"/>
                </a:lnTo>
                <a:lnTo>
                  <a:pt x="50" y="507"/>
                </a:lnTo>
                <a:lnTo>
                  <a:pt x="50" y="507"/>
                </a:lnTo>
                <a:lnTo>
                  <a:pt x="50" y="507"/>
                </a:lnTo>
                <a:lnTo>
                  <a:pt x="50" y="507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0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1" y="508"/>
                </a:lnTo>
                <a:lnTo>
                  <a:pt x="52" y="507"/>
                </a:lnTo>
                <a:lnTo>
                  <a:pt x="52" y="507"/>
                </a:lnTo>
                <a:lnTo>
                  <a:pt x="52" y="507"/>
                </a:lnTo>
                <a:lnTo>
                  <a:pt x="52" y="506"/>
                </a:lnTo>
                <a:lnTo>
                  <a:pt x="52" y="506"/>
                </a:lnTo>
                <a:lnTo>
                  <a:pt x="52" y="505"/>
                </a:lnTo>
                <a:lnTo>
                  <a:pt x="52" y="505"/>
                </a:lnTo>
                <a:lnTo>
                  <a:pt x="52" y="505"/>
                </a:lnTo>
                <a:lnTo>
                  <a:pt x="52" y="504"/>
                </a:lnTo>
                <a:lnTo>
                  <a:pt x="52" y="504"/>
                </a:lnTo>
                <a:lnTo>
                  <a:pt x="52" y="504"/>
                </a:lnTo>
                <a:lnTo>
                  <a:pt x="52" y="504"/>
                </a:lnTo>
                <a:lnTo>
                  <a:pt x="52" y="503"/>
                </a:lnTo>
                <a:lnTo>
                  <a:pt x="52" y="503"/>
                </a:lnTo>
                <a:lnTo>
                  <a:pt x="52" y="502"/>
                </a:lnTo>
                <a:lnTo>
                  <a:pt x="51" y="502"/>
                </a:lnTo>
                <a:lnTo>
                  <a:pt x="51" y="502"/>
                </a:lnTo>
                <a:lnTo>
                  <a:pt x="51" y="501"/>
                </a:lnTo>
                <a:lnTo>
                  <a:pt x="50" y="501"/>
                </a:lnTo>
                <a:lnTo>
                  <a:pt x="50" y="500"/>
                </a:lnTo>
                <a:lnTo>
                  <a:pt x="50" y="500"/>
                </a:lnTo>
                <a:lnTo>
                  <a:pt x="50" y="499"/>
                </a:lnTo>
                <a:lnTo>
                  <a:pt x="50" y="499"/>
                </a:lnTo>
                <a:lnTo>
                  <a:pt x="50" y="499"/>
                </a:lnTo>
                <a:lnTo>
                  <a:pt x="49" y="498"/>
                </a:lnTo>
                <a:lnTo>
                  <a:pt x="49" y="498"/>
                </a:lnTo>
                <a:lnTo>
                  <a:pt x="49" y="498"/>
                </a:lnTo>
                <a:lnTo>
                  <a:pt x="49" y="498"/>
                </a:lnTo>
                <a:lnTo>
                  <a:pt x="48" y="498"/>
                </a:lnTo>
                <a:lnTo>
                  <a:pt x="48" y="498"/>
                </a:lnTo>
                <a:lnTo>
                  <a:pt x="47" y="498"/>
                </a:lnTo>
                <a:lnTo>
                  <a:pt x="47" y="498"/>
                </a:lnTo>
                <a:lnTo>
                  <a:pt x="47" y="498"/>
                </a:lnTo>
                <a:lnTo>
                  <a:pt x="46" y="498"/>
                </a:lnTo>
                <a:lnTo>
                  <a:pt x="46" y="498"/>
                </a:lnTo>
                <a:lnTo>
                  <a:pt x="45" y="498"/>
                </a:lnTo>
                <a:lnTo>
                  <a:pt x="45" y="498"/>
                </a:lnTo>
                <a:lnTo>
                  <a:pt x="45" y="498"/>
                </a:lnTo>
                <a:lnTo>
                  <a:pt x="45" y="498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4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3" y="496"/>
                </a:lnTo>
                <a:lnTo>
                  <a:pt x="42" y="495"/>
                </a:lnTo>
                <a:lnTo>
                  <a:pt x="42" y="495"/>
                </a:lnTo>
                <a:lnTo>
                  <a:pt x="41" y="495"/>
                </a:lnTo>
                <a:lnTo>
                  <a:pt x="41" y="494"/>
                </a:lnTo>
                <a:lnTo>
                  <a:pt x="41" y="494"/>
                </a:lnTo>
                <a:lnTo>
                  <a:pt x="40" y="494"/>
                </a:lnTo>
                <a:lnTo>
                  <a:pt x="40" y="494"/>
                </a:lnTo>
                <a:lnTo>
                  <a:pt x="40" y="494"/>
                </a:lnTo>
                <a:lnTo>
                  <a:pt x="40" y="493"/>
                </a:lnTo>
                <a:lnTo>
                  <a:pt x="40" y="493"/>
                </a:lnTo>
                <a:lnTo>
                  <a:pt x="40" y="493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0" y="492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1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2" y="491"/>
                </a:lnTo>
                <a:lnTo>
                  <a:pt x="43" y="491"/>
                </a:lnTo>
                <a:lnTo>
                  <a:pt x="43" y="491"/>
                </a:lnTo>
                <a:lnTo>
                  <a:pt x="43" y="491"/>
                </a:lnTo>
                <a:lnTo>
                  <a:pt x="43" y="490"/>
                </a:lnTo>
                <a:lnTo>
                  <a:pt x="43" y="490"/>
                </a:lnTo>
                <a:lnTo>
                  <a:pt x="43" y="489"/>
                </a:lnTo>
                <a:lnTo>
                  <a:pt x="43" y="489"/>
                </a:lnTo>
                <a:lnTo>
                  <a:pt x="43" y="488"/>
                </a:lnTo>
                <a:lnTo>
                  <a:pt x="43" y="488"/>
                </a:lnTo>
                <a:lnTo>
                  <a:pt x="43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9"/>
                </a:lnTo>
                <a:lnTo>
                  <a:pt x="44" y="489"/>
                </a:lnTo>
                <a:lnTo>
                  <a:pt x="45" y="489"/>
                </a:lnTo>
                <a:lnTo>
                  <a:pt x="45" y="489"/>
                </a:lnTo>
                <a:lnTo>
                  <a:pt x="46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7" y="489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8" y="488"/>
                </a:lnTo>
                <a:lnTo>
                  <a:pt x="49" y="488"/>
                </a:lnTo>
                <a:lnTo>
                  <a:pt x="50" y="488"/>
                </a:lnTo>
                <a:lnTo>
                  <a:pt x="50" y="489"/>
                </a:lnTo>
                <a:lnTo>
                  <a:pt x="50" y="489"/>
                </a:lnTo>
                <a:lnTo>
                  <a:pt x="50" y="489"/>
                </a:lnTo>
                <a:lnTo>
                  <a:pt x="51" y="489"/>
                </a:lnTo>
                <a:lnTo>
                  <a:pt x="51" y="489"/>
                </a:lnTo>
                <a:lnTo>
                  <a:pt x="51" y="489"/>
                </a:lnTo>
                <a:lnTo>
                  <a:pt x="51" y="490"/>
                </a:lnTo>
                <a:lnTo>
                  <a:pt x="52" y="490"/>
                </a:lnTo>
                <a:lnTo>
                  <a:pt x="52" y="491"/>
                </a:lnTo>
                <a:lnTo>
                  <a:pt x="52" y="491"/>
                </a:lnTo>
                <a:lnTo>
                  <a:pt x="52" y="491"/>
                </a:lnTo>
                <a:lnTo>
                  <a:pt x="53" y="492"/>
                </a:lnTo>
                <a:lnTo>
                  <a:pt x="53" y="492"/>
                </a:lnTo>
                <a:lnTo>
                  <a:pt x="53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55" y="492"/>
                </a:lnTo>
                <a:lnTo>
                  <a:pt x="55" y="492"/>
                </a:lnTo>
                <a:lnTo>
                  <a:pt x="55" y="492"/>
                </a:lnTo>
                <a:lnTo>
                  <a:pt x="56" y="492"/>
                </a:lnTo>
                <a:lnTo>
                  <a:pt x="56" y="492"/>
                </a:lnTo>
                <a:lnTo>
                  <a:pt x="56" y="492"/>
                </a:lnTo>
                <a:lnTo>
                  <a:pt x="57" y="492"/>
                </a:lnTo>
                <a:lnTo>
                  <a:pt x="57" y="493"/>
                </a:lnTo>
                <a:lnTo>
                  <a:pt x="57" y="493"/>
                </a:lnTo>
                <a:lnTo>
                  <a:pt x="57" y="493"/>
                </a:lnTo>
                <a:lnTo>
                  <a:pt x="58" y="494"/>
                </a:lnTo>
                <a:lnTo>
                  <a:pt x="58" y="494"/>
                </a:lnTo>
                <a:lnTo>
                  <a:pt x="59" y="495"/>
                </a:lnTo>
                <a:lnTo>
                  <a:pt x="59" y="495"/>
                </a:lnTo>
                <a:lnTo>
                  <a:pt x="60" y="496"/>
                </a:lnTo>
                <a:lnTo>
                  <a:pt x="61" y="497"/>
                </a:lnTo>
                <a:lnTo>
                  <a:pt x="61" y="497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2" y="498"/>
                </a:lnTo>
                <a:lnTo>
                  <a:pt x="63" y="498"/>
                </a:lnTo>
                <a:lnTo>
                  <a:pt x="63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498"/>
                </a:lnTo>
                <a:lnTo>
                  <a:pt x="65" y="498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7"/>
                </a:lnTo>
                <a:lnTo>
                  <a:pt x="65" y="496"/>
                </a:lnTo>
                <a:lnTo>
                  <a:pt x="65" y="496"/>
                </a:lnTo>
                <a:lnTo>
                  <a:pt x="65" y="495"/>
                </a:lnTo>
                <a:lnTo>
                  <a:pt x="65" y="495"/>
                </a:lnTo>
                <a:lnTo>
                  <a:pt x="65" y="495"/>
                </a:lnTo>
                <a:lnTo>
                  <a:pt x="65" y="494"/>
                </a:lnTo>
                <a:lnTo>
                  <a:pt x="65" y="494"/>
                </a:lnTo>
                <a:lnTo>
                  <a:pt x="65" y="494"/>
                </a:lnTo>
                <a:lnTo>
                  <a:pt x="65" y="494"/>
                </a:lnTo>
                <a:lnTo>
                  <a:pt x="65" y="493"/>
                </a:lnTo>
                <a:lnTo>
                  <a:pt x="65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2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3" y="489"/>
                </a:lnTo>
                <a:lnTo>
                  <a:pt x="63" y="489"/>
                </a:lnTo>
                <a:lnTo>
                  <a:pt x="63" y="489"/>
                </a:lnTo>
                <a:lnTo>
                  <a:pt x="62" y="489"/>
                </a:lnTo>
                <a:lnTo>
                  <a:pt x="62" y="489"/>
                </a:lnTo>
                <a:lnTo>
                  <a:pt x="62" y="489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8"/>
                </a:lnTo>
                <a:lnTo>
                  <a:pt x="62" y="487"/>
                </a:lnTo>
                <a:lnTo>
                  <a:pt x="61" y="487"/>
                </a:lnTo>
                <a:lnTo>
                  <a:pt x="61" y="485"/>
                </a:lnTo>
                <a:lnTo>
                  <a:pt x="61" y="485"/>
                </a:lnTo>
                <a:lnTo>
                  <a:pt x="60" y="485"/>
                </a:lnTo>
                <a:lnTo>
                  <a:pt x="60" y="484"/>
                </a:lnTo>
                <a:lnTo>
                  <a:pt x="60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4"/>
                </a:lnTo>
                <a:lnTo>
                  <a:pt x="59" y="483"/>
                </a:lnTo>
                <a:lnTo>
                  <a:pt x="59" y="483"/>
                </a:lnTo>
                <a:lnTo>
                  <a:pt x="59" y="483"/>
                </a:lnTo>
                <a:lnTo>
                  <a:pt x="59" y="482"/>
                </a:lnTo>
                <a:lnTo>
                  <a:pt x="59" y="482"/>
                </a:lnTo>
                <a:lnTo>
                  <a:pt x="59" y="482"/>
                </a:lnTo>
                <a:lnTo>
                  <a:pt x="59" y="481"/>
                </a:lnTo>
                <a:lnTo>
                  <a:pt x="59" y="481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9" y="479"/>
                </a:lnTo>
                <a:lnTo>
                  <a:pt x="59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8" y="478"/>
                </a:lnTo>
                <a:lnTo>
                  <a:pt x="57" y="478"/>
                </a:lnTo>
                <a:lnTo>
                  <a:pt x="57" y="478"/>
                </a:lnTo>
                <a:lnTo>
                  <a:pt x="57" y="478"/>
                </a:lnTo>
                <a:lnTo>
                  <a:pt x="57" y="479"/>
                </a:lnTo>
                <a:lnTo>
                  <a:pt x="56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79"/>
                </a:lnTo>
                <a:lnTo>
                  <a:pt x="55" y="480"/>
                </a:lnTo>
                <a:lnTo>
                  <a:pt x="54" y="480"/>
                </a:lnTo>
                <a:lnTo>
                  <a:pt x="54" y="480"/>
                </a:lnTo>
                <a:lnTo>
                  <a:pt x="54" y="481"/>
                </a:lnTo>
                <a:lnTo>
                  <a:pt x="54" y="481"/>
                </a:lnTo>
                <a:lnTo>
                  <a:pt x="53" y="481"/>
                </a:lnTo>
                <a:lnTo>
                  <a:pt x="53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2" y="481"/>
                </a:lnTo>
                <a:lnTo>
                  <a:pt x="51" y="481"/>
                </a:lnTo>
                <a:lnTo>
                  <a:pt x="51" y="481"/>
                </a:lnTo>
                <a:lnTo>
                  <a:pt x="51" y="480"/>
                </a:lnTo>
                <a:lnTo>
                  <a:pt x="51" y="480"/>
                </a:lnTo>
                <a:lnTo>
                  <a:pt x="51" y="480"/>
                </a:lnTo>
                <a:lnTo>
                  <a:pt x="50" y="480"/>
                </a:lnTo>
                <a:lnTo>
                  <a:pt x="50" y="480"/>
                </a:lnTo>
                <a:lnTo>
                  <a:pt x="50" y="480"/>
                </a:lnTo>
                <a:lnTo>
                  <a:pt x="50" y="480"/>
                </a:lnTo>
                <a:lnTo>
                  <a:pt x="49" y="480"/>
                </a:lnTo>
                <a:lnTo>
                  <a:pt x="49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6" y="478"/>
                </a:lnTo>
                <a:lnTo>
                  <a:pt x="46" y="478"/>
                </a:lnTo>
                <a:lnTo>
                  <a:pt x="46" y="478"/>
                </a:lnTo>
                <a:lnTo>
                  <a:pt x="46" y="478"/>
                </a:lnTo>
                <a:lnTo>
                  <a:pt x="46" y="477"/>
                </a:lnTo>
                <a:lnTo>
                  <a:pt x="46" y="477"/>
                </a:lnTo>
                <a:lnTo>
                  <a:pt x="46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5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3" y="477"/>
                </a:lnTo>
                <a:lnTo>
                  <a:pt x="43" y="476"/>
                </a:lnTo>
                <a:lnTo>
                  <a:pt x="43" y="476"/>
                </a:lnTo>
                <a:lnTo>
                  <a:pt x="43" y="475"/>
                </a:lnTo>
                <a:lnTo>
                  <a:pt x="43" y="475"/>
                </a:lnTo>
                <a:lnTo>
                  <a:pt x="42" y="475"/>
                </a:lnTo>
                <a:lnTo>
                  <a:pt x="42" y="475"/>
                </a:lnTo>
                <a:lnTo>
                  <a:pt x="42" y="474"/>
                </a:lnTo>
                <a:lnTo>
                  <a:pt x="41" y="474"/>
                </a:lnTo>
                <a:lnTo>
                  <a:pt x="41" y="474"/>
                </a:lnTo>
                <a:lnTo>
                  <a:pt x="41" y="474"/>
                </a:lnTo>
                <a:lnTo>
                  <a:pt x="42" y="473"/>
                </a:lnTo>
                <a:lnTo>
                  <a:pt x="42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3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4" y="473"/>
                </a:lnTo>
                <a:lnTo>
                  <a:pt x="45" y="473"/>
                </a:lnTo>
                <a:lnTo>
                  <a:pt x="45" y="473"/>
                </a:lnTo>
                <a:lnTo>
                  <a:pt x="45" y="473"/>
                </a:lnTo>
                <a:lnTo>
                  <a:pt x="45" y="473"/>
                </a:lnTo>
                <a:lnTo>
                  <a:pt x="46" y="473"/>
                </a:lnTo>
                <a:lnTo>
                  <a:pt x="46" y="473"/>
                </a:lnTo>
                <a:lnTo>
                  <a:pt x="46" y="472"/>
                </a:lnTo>
                <a:lnTo>
                  <a:pt x="47" y="472"/>
                </a:lnTo>
                <a:lnTo>
                  <a:pt x="47" y="471"/>
                </a:lnTo>
                <a:lnTo>
                  <a:pt x="47" y="471"/>
                </a:lnTo>
                <a:lnTo>
                  <a:pt x="47" y="471"/>
                </a:lnTo>
                <a:lnTo>
                  <a:pt x="47" y="471"/>
                </a:lnTo>
                <a:lnTo>
                  <a:pt x="47" y="470"/>
                </a:lnTo>
                <a:lnTo>
                  <a:pt x="48" y="470"/>
                </a:lnTo>
                <a:lnTo>
                  <a:pt x="48" y="470"/>
                </a:lnTo>
                <a:lnTo>
                  <a:pt x="48" y="469"/>
                </a:lnTo>
                <a:lnTo>
                  <a:pt x="49" y="468"/>
                </a:lnTo>
                <a:lnTo>
                  <a:pt x="49" y="468"/>
                </a:lnTo>
                <a:lnTo>
                  <a:pt x="50" y="468"/>
                </a:lnTo>
                <a:lnTo>
                  <a:pt x="50" y="467"/>
                </a:lnTo>
                <a:lnTo>
                  <a:pt x="50" y="467"/>
                </a:lnTo>
                <a:lnTo>
                  <a:pt x="51" y="467"/>
                </a:lnTo>
                <a:lnTo>
                  <a:pt x="51" y="467"/>
                </a:lnTo>
                <a:lnTo>
                  <a:pt x="51" y="467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5"/>
                </a:lnTo>
                <a:lnTo>
                  <a:pt x="52" y="465"/>
                </a:lnTo>
                <a:lnTo>
                  <a:pt x="52" y="465"/>
                </a:lnTo>
                <a:lnTo>
                  <a:pt x="53" y="464"/>
                </a:lnTo>
                <a:lnTo>
                  <a:pt x="53" y="464"/>
                </a:lnTo>
                <a:lnTo>
                  <a:pt x="53" y="464"/>
                </a:lnTo>
                <a:lnTo>
                  <a:pt x="53" y="463"/>
                </a:lnTo>
                <a:lnTo>
                  <a:pt x="53" y="461"/>
                </a:lnTo>
                <a:lnTo>
                  <a:pt x="53" y="461"/>
                </a:lnTo>
                <a:lnTo>
                  <a:pt x="54" y="461"/>
                </a:lnTo>
                <a:lnTo>
                  <a:pt x="54" y="460"/>
                </a:lnTo>
                <a:lnTo>
                  <a:pt x="54" y="460"/>
                </a:lnTo>
                <a:lnTo>
                  <a:pt x="55" y="460"/>
                </a:lnTo>
                <a:lnTo>
                  <a:pt x="55" y="460"/>
                </a:lnTo>
                <a:lnTo>
                  <a:pt x="57" y="459"/>
                </a:lnTo>
                <a:lnTo>
                  <a:pt x="58" y="458"/>
                </a:lnTo>
                <a:lnTo>
                  <a:pt x="59" y="457"/>
                </a:lnTo>
                <a:lnTo>
                  <a:pt x="61" y="455"/>
                </a:lnTo>
                <a:lnTo>
                  <a:pt x="62" y="454"/>
                </a:lnTo>
                <a:lnTo>
                  <a:pt x="64" y="453"/>
                </a:lnTo>
                <a:lnTo>
                  <a:pt x="65" y="452"/>
                </a:lnTo>
                <a:lnTo>
                  <a:pt x="67" y="451"/>
                </a:lnTo>
                <a:lnTo>
                  <a:pt x="68" y="450"/>
                </a:lnTo>
                <a:lnTo>
                  <a:pt x="68" y="450"/>
                </a:lnTo>
                <a:lnTo>
                  <a:pt x="69" y="450"/>
                </a:lnTo>
                <a:lnTo>
                  <a:pt x="69" y="450"/>
                </a:lnTo>
                <a:lnTo>
                  <a:pt x="69" y="449"/>
                </a:lnTo>
                <a:lnTo>
                  <a:pt x="69" y="449"/>
                </a:lnTo>
                <a:lnTo>
                  <a:pt x="69" y="448"/>
                </a:lnTo>
                <a:lnTo>
                  <a:pt x="69" y="448"/>
                </a:lnTo>
                <a:lnTo>
                  <a:pt x="69" y="448"/>
                </a:lnTo>
                <a:lnTo>
                  <a:pt x="69" y="448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7"/>
                </a:lnTo>
                <a:lnTo>
                  <a:pt x="70" y="446"/>
                </a:lnTo>
                <a:lnTo>
                  <a:pt x="70" y="446"/>
                </a:lnTo>
                <a:lnTo>
                  <a:pt x="70" y="446"/>
                </a:lnTo>
                <a:lnTo>
                  <a:pt x="70" y="445"/>
                </a:lnTo>
                <a:lnTo>
                  <a:pt x="70" y="444"/>
                </a:lnTo>
                <a:lnTo>
                  <a:pt x="70" y="444"/>
                </a:lnTo>
                <a:lnTo>
                  <a:pt x="70" y="444"/>
                </a:lnTo>
                <a:lnTo>
                  <a:pt x="71" y="443"/>
                </a:lnTo>
                <a:lnTo>
                  <a:pt x="71" y="443"/>
                </a:lnTo>
                <a:lnTo>
                  <a:pt x="71" y="443"/>
                </a:lnTo>
                <a:lnTo>
                  <a:pt x="71" y="443"/>
                </a:lnTo>
                <a:lnTo>
                  <a:pt x="71" y="442"/>
                </a:lnTo>
                <a:lnTo>
                  <a:pt x="71" y="442"/>
                </a:lnTo>
                <a:lnTo>
                  <a:pt x="71" y="442"/>
                </a:lnTo>
                <a:lnTo>
                  <a:pt x="71" y="441"/>
                </a:lnTo>
                <a:lnTo>
                  <a:pt x="70" y="441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70" y="440"/>
                </a:lnTo>
                <a:lnTo>
                  <a:pt x="69" y="439"/>
                </a:lnTo>
                <a:lnTo>
                  <a:pt x="69" y="439"/>
                </a:lnTo>
                <a:lnTo>
                  <a:pt x="69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39"/>
                </a:lnTo>
                <a:lnTo>
                  <a:pt x="68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6" y="441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40"/>
                </a:lnTo>
                <a:lnTo>
                  <a:pt x="65" y="439"/>
                </a:lnTo>
                <a:lnTo>
                  <a:pt x="65" y="439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3" y="436"/>
                </a:lnTo>
                <a:lnTo>
                  <a:pt x="63" y="435"/>
                </a:lnTo>
                <a:lnTo>
                  <a:pt x="62" y="435"/>
                </a:lnTo>
                <a:lnTo>
                  <a:pt x="62" y="435"/>
                </a:lnTo>
                <a:lnTo>
                  <a:pt x="62" y="436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1" y="436"/>
                </a:lnTo>
                <a:lnTo>
                  <a:pt x="60" y="436"/>
                </a:lnTo>
                <a:lnTo>
                  <a:pt x="60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6"/>
                </a:lnTo>
                <a:lnTo>
                  <a:pt x="58" y="436"/>
                </a:lnTo>
                <a:lnTo>
                  <a:pt x="58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7" y="436"/>
                </a:lnTo>
                <a:lnTo>
                  <a:pt x="56" y="437"/>
                </a:lnTo>
                <a:lnTo>
                  <a:pt x="56" y="437"/>
                </a:lnTo>
                <a:lnTo>
                  <a:pt x="55" y="437"/>
                </a:lnTo>
                <a:lnTo>
                  <a:pt x="55" y="437"/>
                </a:lnTo>
                <a:lnTo>
                  <a:pt x="55" y="436"/>
                </a:lnTo>
                <a:lnTo>
                  <a:pt x="55" y="436"/>
                </a:lnTo>
                <a:lnTo>
                  <a:pt x="55" y="436"/>
                </a:lnTo>
                <a:lnTo>
                  <a:pt x="55" y="435"/>
                </a:lnTo>
                <a:lnTo>
                  <a:pt x="55" y="434"/>
                </a:lnTo>
                <a:lnTo>
                  <a:pt x="55" y="434"/>
                </a:lnTo>
                <a:lnTo>
                  <a:pt x="55" y="434"/>
                </a:lnTo>
                <a:lnTo>
                  <a:pt x="55" y="434"/>
                </a:lnTo>
                <a:lnTo>
                  <a:pt x="54" y="434"/>
                </a:lnTo>
                <a:lnTo>
                  <a:pt x="54" y="434"/>
                </a:lnTo>
                <a:lnTo>
                  <a:pt x="54" y="434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3"/>
                </a:lnTo>
                <a:lnTo>
                  <a:pt x="52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3"/>
                </a:lnTo>
                <a:lnTo>
                  <a:pt x="51" y="432"/>
                </a:lnTo>
                <a:lnTo>
                  <a:pt x="51" y="432"/>
                </a:lnTo>
                <a:lnTo>
                  <a:pt x="51" y="432"/>
                </a:lnTo>
                <a:lnTo>
                  <a:pt x="50" y="432"/>
                </a:lnTo>
                <a:lnTo>
                  <a:pt x="50" y="432"/>
                </a:lnTo>
                <a:lnTo>
                  <a:pt x="50" y="431"/>
                </a:lnTo>
                <a:lnTo>
                  <a:pt x="49" y="431"/>
                </a:lnTo>
                <a:lnTo>
                  <a:pt x="49" y="431"/>
                </a:lnTo>
                <a:lnTo>
                  <a:pt x="49" y="430"/>
                </a:lnTo>
                <a:lnTo>
                  <a:pt x="49" y="430"/>
                </a:lnTo>
                <a:lnTo>
                  <a:pt x="48" y="430"/>
                </a:lnTo>
                <a:lnTo>
                  <a:pt x="48" y="430"/>
                </a:ln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47" y="429"/>
                </a:lnTo>
                <a:lnTo>
                  <a:pt x="47" y="429"/>
                </a:lnTo>
                <a:lnTo>
                  <a:pt x="47" y="428"/>
                </a:lnTo>
                <a:lnTo>
                  <a:pt x="47" y="428"/>
                </a:lnTo>
                <a:lnTo>
                  <a:pt x="46" y="428"/>
                </a:lnTo>
                <a:lnTo>
                  <a:pt x="46" y="428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4"/>
                </a:lnTo>
                <a:lnTo>
                  <a:pt x="43" y="424"/>
                </a:lnTo>
                <a:lnTo>
                  <a:pt x="41" y="423"/>
                </a:lnTo>
                <a:lnTo>
                  <a:pt x="41" y="422"/>
                </a:lnTo>
                <a:lnTo>
                  <a:pt x="41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3"/>
                </a:lnTo>
                <a:lnTo>
                  <a:pt x="38" y="423"/>
                </a:lnTo>
                <a:lnTo>
                  <a:pt x="38" y="423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6" y="424"/>
                </a:lnTo>
                <a:lnTo>
                  <a:pt x="36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5" y="424"/>
                </a:lnTo>
                <a:lnTo>
                  <a:pt x="34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2" y="424"/>
                </a:lnTo>
                <a:lnTo>
                  <a:pt x="32" y="425"/>
                </a:lnTo>
                <a:lnTo>
                  <a:pt x="32" y="425"/>
                </a:lnTo>
                <a:lnTo>
                  <a:pt x="32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31" y="425"/>
                </a:lnTo>
                <a:lnTo>
                  <a:pt x="29" y="425"/>
                </a:lnTo>
                <a:lnTo>
                  <a:pt x="29" y="425"/>
                </a:lnTo>
                <a:lnTo>
                  <a:pt x="28" y="425"/>
                </a:lnTo>
                <a:lnTo>
                  <a:pt x="28" y="425"/>
                </a:lnTo>
                <a:lnTo>
                  <a:pt x="28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5"/>
                </a:lnTo>
                <a:lnTo>
                  <a:pt x="26" y="425"/>
                </a:lnTo>
                <a:lnTo>
                  <a:pt x="24" y="424"/>
                </a:lnTo>
                <a:lnTo>
                  <a:pt x="21" y="422"/>
                </a:lnTo>
                <a:lnTo>
                  <a:pt x="18" y="417"/>
                </a:lnTo>
                <a:lnTo>
                  <a:pt x="18" y="417"/>
                </a:lnTo>
                <a:lnTo>
                  <a:pt x="16" y="415"/>
                </a:lnTo>
                <a:lnTo>
                  <a:pt x="16" y="414"/>
                </a:lnTo>
                <a:lnTo>
                  <a:pt x="13" y="412"/>
                </a:lnTo>
                <a:lnTo>
                  <a:pt x="12" y="412"/>
                </a:lnTo>
                <a:lnTo>
                  <a:pt x="11" y="412"/>
                </a:lnTo>
                <a:lnTo>
                  <a:pt x="5" y="413"/>
                </a:lnTo>
                <a:lnTo>
                  <a:pt x="4" y="413"/>
                </a:lnTo>
                <a:lnTo>
                  <a:pt x="4" y="413"/>
                </a:lnTo>
                <a:lnTo>
                  <a:pt x="4" y="414"/>
                </a:lnTo>
                <a:lnTo>
                  <a:pt x="4" y="414"/>
                </a:lnTo>
                <a:lnTo>
                  <a:pt x="4" y="414"/>
                </a:lnTo>
                <a:lnTo>
                  <a:pt x="4" y="414"/>
                </a:lnTo>
                <a:lnTo>
                  <a:pt x="3" y="414"/>
                </a:lnTo>
                <a:lnTo>
                  <a:pt x="3" y="414"/>
                </a:lnTo>
                <a:lnTo>
                  <a:pt x="3" y="414"/>
                </a:lnTo>
                <a:lnTo>
                  <a:pt x="2" y="415"/>
                </a:lnTo>
                <a:lnTo>
                  <a:pt x="2" y="415"/>
                </a:lnTo>
                <a:lnTo>
                  <a:pt x="1" y="415"/>
                </a:lnTo>
                <a:lnTo>
                  <a:pt x="1" y="415"/>
                </a:lnTo>
                <a:lnTo>
                  <a:pt x="1" y="415"/>
                </a:lnTo>
                <a:lnTo>
                  <a:pt x="0" y="414"/>
                </a:lnTo>
                <a:lnTo>
                  <a:pt x="0" y="414"/>
                </a:lnTo>
                <a:lnTo>
                  <a:pt x="0" y="414"/>
                </a:lnTo>
                <a:lnTo>
                  <a:pt x="0" y="414"/>
                </a:lnTo>
                <a:lnTo>
                  <a:pt x="0" y="413"/>
                </a:lnTo>
                <a:lnTo>
                  <a:pt x="0" y="413"/>
                </a:lnTo>
                <a:lnTo>
                  <a:pt x="0" y="413"/>
                </a:lnTo>
                <a:lnTo>
                  <a:pt x="0" y="413"/>
                </a:lnTo>
                <a:lnTo>
                  <a:pt x="1" y="412"/>
                </a:lnTo>
                <a:lnTo>
                  <a:pt x="2" y="409"/>
                </a:lnTo>
                <a:lnTo>
                  <a:pt x="3" y="408"/>
                </a:lnTo>
                <a:lnTo>
                  <a:pt x="3" y="408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5"/>
                </a:lnTo>
                <a:lnTo>
                  <a:pt x="4" y="404"/>
                </a:lnTo>
                <a:lnTo>
                  <a:pt x="4" y="404"/>
                </a:lnTo>
                <a:lnTo>
                  <a:pt x="4" y="401"/>
                </a:lnTo>
                <a:lnTo>
                  <a:pt x="3" y="401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400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399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8"/>
                </a:lnTo>
                <a:lnTo>
                  <a:pt x="3" y="397"/>
                </a:lnTo>
                <a:lnTo>
                  <a:pt x="3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3" y="394"/>
                </a:lnTo>
                <a:lnTo>
                  <a:pt x="3" y="393"/>
                </a:lnTo>
                <a:lnTo>
                  <a:pt x="3" y="393"/>
                </a:lnTo>
                <a:lnTo>
                  <a:pt x="3" y="392"/>
                </a:lnTo>
                <a:lnTo>
                  <a:pt x="3" y="392"/>
                </a:lnTo>
                <a:lnTo>
                  <a:pt x="3" y="391"/>
                </a:lnTo>
                <a:lnTo>
                  <a:pt x="3" y="390"/>
                </a:lnTo>
                <a:lnTo>
                  <a:pt x="3" y="390"/>
                </a:lnTo>
                <a:lnTo>
                  <a:pt x="3" y="389"/>
                </a:lnTo>
                <a:lnTo>
                  <a:pt x="3" y="389"/>
                </a:lnTo>
                <a:lnTo>
                  <a:pt x="3" y="389"/>
                </a:lnTo>
                <a:lnTo>
                  <a:pt x="3" y="389"/>
                </a:lnTo>
                <a:lnTo>
                  <a:pt x="4" y="389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7"/>
                </a:lnTo>
                <a:lnTo>
                  <a:pt x="4" y="387"/>
                </a:lnTo>
                <a:lnTo>
                  <a:pt x="4" y="387"/>
                </a:lnTo>
                <a:lnTo>
                  <a:pt x="4" y="387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5"/>
                </a:lnTo>
                <a:lnTo>
                  <a:pt x="5" y="383"/>
                </a:lnTo>
                <a:lnTo>
                  <a:pt x="5" y="383"/>
                </a:lnTo>
                <a:lnTo>
                  <a:pt x="7" y="382"/>
                </a:lnTo>
                <a:lnTo>
                  <a:pt x="8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1"/>
                </a:lnTo>
                <a:lnTo>
                  <a:pt x="9" y="381"/>
                </a:lnTo>
                <a:lnTo>
                  <a:pt x="10" y="381"/>
                </a:lnTo>
                <a:lnTo>
                  <a:pt x="10" y="380"/>
                </a:lnTo>
                <a:lnTo>
                  <a:pt x="11" y="379"/>
                </a:lnTo>
                <a:lnTo>
                  <a:pt x="11" y="379"/>
                </a:lnTo>
                <a:lnTo>
                  <a:pt x="11" y="378"/>
                </a:lnTo>
                <a:lnTo>
                  <a:pt x="12" y="378"/>
                </a:lnTo>
                <a:lnTo>
                  <a:pt x="13" y="376"/>
                </a:lnTo>
                <a:lnTo>
                  <a:pt x="14" y="375"/>
                </a:lnTo>
                <a:lnTo>
                  <a:pt x="14" y="375"/>
                </a:lnTo>
                <a:lnTo>
                  <a:pt x="15" y="374"/>
                </a:lnTo>
                <a:lnTo>
                  <a:pt x="15" y="374"/>
                </a:lnTo>
                <a:lnTo>
                  <a:pt x="16" y="373"/>
                </a:lnTo>
                <a:lnTo>
                  <a:pt x="16" y="373"/>
                </a:lnTo>
                <a:lnTo>
                  <a:pt x="17" y="373"/>
                </a:lnTo>
                <a:lnTo>
                  <a:pt x="17" y="372"/>
                </a:lnTo>
                <a:lnTo>
                  <a:pt x="17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19" y="372"/>
                </a:lnTo>
                <a:lnTo>
                  <a:pt x="20" y="372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1"/>
                </a:lnTo>
                <a:lnTo>
                  <a:pt x="20" y="370"/>
                </a:lnTo>
                <a:lnTo>
                  <a:pt x="20" y="369"/>
                </a:lnTo>
                <a:lnTo>
                  <a:pt x="21" y="369"/>
                </a:lnTo>
                <a:lnTo>
                  <a:pt x="21" y="370"/>
                </a:lnTo>
                <a:lnTo>
                  <a:pt x="21" y="371"/>
                </a:lnTo>
                <a:lnTo>
                  <a:pt x="21" y="371"/>
                </a:lnTo>
                <a:lnTo>
                  <a:pt x="21" y="371"/>
                </a:lnTo>
                <a:lnTo>
                  <a:pt x="21" y="371"/>
                </a:lnTo>
                <a:lnTo>
                  <a:pt x="22" y="371"/>
                </a:lnTo>
                <a:lnTo>
                  <a:pt x="22" y="371"/>
                </a:lnTo>
                <a:lnTo>
                  <a:pt x="22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0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1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2"/>
                </a:lnTo>
                <a:lnTo>
                  <a:pt x="23" y="373"/>
                </a:lnTo>
                <a:lnTo>
                  <a:pt x="24" y="373"/>
                </a:lnTo>
                <a:lnTo>
                  <a:pt x="25" y="373"/>
                </a:lnTo>
                <a:lnTo>
                  <a:pt x="26" y="373"/>
                </a:lnTo>
                <a:lnTo>
                  <a:pt x="26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7" y="372"/>
                </a:lnTo>
                <a:lnTo>
                  <a:pt x="28" y="371"/>
                </a:lnTo>
                <a:lnTo>
                  <a:pt x="28" y="371"/>
                </a:lnTo>
                <a:lnTo>
                  <a:pt x="28" y="371"/>
                </a:lnTo>
                <a:lnTo>
                  <a:pt x="27" y="370"/>
                </a:lnTo>
                <a:lnTo>
                  <a:pt x="27" y="369"/>
                </a:lnTo>
                <a:lnTo>
                  <a:pt x="27" y="369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7"/>
                </a:lnTo>
                <a:lnTo>
                  <a:pt x="28" y="367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8" y="366"/>
                </a:lnTo>
                <a:lnTo>
                  <a:pt x="29" y="366"/>
                </a:lnTo>
                <a:lnTo>
                  <a:pt x="29" y="365"/>
                </a:lnTo>
                <a:lnTo>
                  <a:pt x="29" y="365"/>
                </a:lnTo>
                <a:lnTo>
                  <a:pt x="29" y="365"/>
                </a:lnTo>
                <a:lnTo>
                  <a:pt x="29" y="365"/>
                </a:lnTo>
                <a:lnTo>
                  <a:pt x="30" y="365"/>
                </a:lnTo>
                <a:lnTo>
                  <a:pt x="30" y="365"/>
                </a:lnTo>
                <a:lnTo>
                  <a:pt x="30" y="365"/>
                </a:lnTo>
                <a:lnTo>
                  <a:pt x="30" y="364"/>
                </a:lnTo>
                <a:lnTo>
                  <a:pt x="31" y="364"/>
                </a:lnTo>
                <a:lnTo>
                  <a:pt x="31" y="364"/>
                </a:lnTo>
                <a:lnTo>
                  <a:pt x="31" y="364"/>
                </a:lnTo>
                <a:lnTo>
                  <a:pt x="31" y="363"/>
                </a:lnTo>
                <a:lnTo>
                  <a:pt x="31" y="363"/>
                </a:lnTo>
                <a:lnTo>
                  <a:pt x="32" y="363"/>
                </a:lnTo>
                <a:lnTo>
                  <a:pt x="32" y="363"/>
                </a:lnTo>
                <a:lnTo>
                  <a:pt x="32" y="363"/>
                </a:lnTo>
                <a:lnTo>
                  <a:pt x="33" y="362"/>
                </a:lnTo>
                <a:lnTo>
                  <a:pt x="33" y="363"/>
                </a:lnTo>
                <a:lnTo>
                  <a:pt x="33" y="363"/>
                </a:lnTo>
                <a:lnTo>
                  <a:pt x="33" y="363"/>
                </a:lnTo>
                <a:lnTo>
                  <a:pt x="34" y="363"/>
                </a:lnTo>
                <a:lnTo>
                  <a:pt x="34" y="364"/>
                </a:lnTo>
                <a:lnTo>
                  <a:pt x="34" y="364"/>
                </a:lnTo>
                <a:lnTo>
                  <a:pt x="35" y="365"/>
                </a:lnTo>
                <a:lnTo>
                  <a:pt x="35" y="366"/>
                </a:lnTo>
                <a:lnTo>
                  <a:pt x="35" y="366"/>
                </a:lnTo>
                <a:lnTo>
                  <a:pt x="35" y="367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1"/>
                </a:lnTo>
                <a:lnTo>
                  <a:pt x="35" y="371"/>
                </a:lnTo>
                <a:lnTo>
                  <a:pt x="35" y="371"/>
                </a:lnTo>
                <a:lnTo>
                  <a:pt x="34" y="371"/>
                </a:lnTo>
                <a:lnTo>
                  <a:pt x="34" y="372"/>
                </a:lnTo>
                <a:lnTo>
                  <a:pt x="34" y="372"/>
                </a:lnTo>
                <a:lnTo>
                  <a:pt x="34" y="373"/>
                </a:lnTo>
                <a:lnTo>
                  <a:pt x="34" y="373"/>
                </a:lnTo>
                <a:lnTo>
                  <a:pt x="34" y="373"/>
                </a:lnTo>
                <a:lnTo>
                  <a:pt x="34" y="373"/>
                </a:lnTo>
                <a:lnTo>
                  <a:pt x="34" y="374"/>
                </a:lnTo>
                <a:lnTo>
                  <a:pt x="34" y="374"/>
                </a:lnTo>
                <a:lnTo>
                  <a:pt x="34" y="375"/>
                </a:lnTo>
                <a:lnTo>
                  <a:pt x="34" y="375"/>
                </a:lnTo>
                <a:lnTo>
                  <a:pt x="34" y="378"/>
                </a:lnTo>
                <a:lnTo>
                  <a:pt x="34" y="378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79"/>
                </a:lnTo>
                <a:lnTo>
                  <a:pt x="34" y="380"/>
                </a:lnTo>
                <a:lnTo>
                  <a:pt x="34" y="381"/>
                </a:lnTo>
                <a:lnTo>
                  <a:pt x="34" y="381"/>
                </a:lnTo>
                <a:lnTo>
                  <a:pt x="34" y="382"/>
                </a:lnTo>
                <a:lnTo>
                  <a:pt x="34" y="382"/>
                </a:lnTo>
                <a:lnTo>
                  <a:pt x="34" y="383"/>
                </a:lnTo>
                <a:lnTo>
                  <a:pt x="34" y="383"/>
                </a:lnTo>
                <a:lnTo>
                  <a:pt x="35" y="383"/>
                </a:lnTo>
                <a:lnTo>
                  <a:pt x="35" y="384"/>
                </a:lnTo>
                <a:lnTo>
                  <a:pt x="35" y="385"/>
                </a:lnTo>
                <a:lnTo>
                  <a:pt x="35" y="385"/>
                </a:lnTo>
                <a:lnTo>
                  <a:pt x="35" y="385"/>
                </a:lnTo>
                <a:lnTo>
                  <a:pt x="35" y="385"/>
                </a:lnTo>
                <a:lnTo>
                  <a:pt x="36" y="385"/>
                </a:lnTo>
                <a:lnTo>
                  <a:pt x="36" y="386"/>
                </a:lnTo>
                <a:lnTo>
                  <a:pt x="37" y="386"/>
                </a:lnTo>
                <a:lnTo>
                  <a:pt x="37" y="386"/>
                </a:lnTo>
                <a:lnTo>
                  <a:pt x="37" y="387"/>
                </a:lnTo>
                <a:lnTo>
                  <a:pt x="37" y="387"/>
                </a:lnTo>
                <a:lnTo>
                  <a:pt x="37" y="387"/>
                </a:lnTo>
                <a:lnTo>
                  <a:pt x="38" y="387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8" y="388"/>
                </a:lnTo>
                <a:lnTo>
                  <a:pt x="39" y="388"/>
                </a:lnTo>
                <a:lnTo>
                  <a:pt x="39" y="389"/>
                </a:lnTo>
                <a:lnTo>
                  <a:pt x="40" y="389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0" y="390"/>
                </a:lnTo>
                <a:lnTo>
                  <a:pt x="41" y="390"/>
                </a:lnTo>
                <a:lnTo>
                  <a:pt x="41" y="390"/>
                </a:lnTo>
                <a:lnTo>
                  <a:pt x="42" y="390"/>
                </a:lnTo>
                <a:lnTo>
                  <a:pt x="42" y="390"/>
                </a:lnTo>
                <a:lnTo>
                  <a:pt x="43" y="390"/>
                </a:lnTo>
                <a:lnTo>
                  <a:pt x="43" y="390"/>
                </a:lnTo>
                <a:lnTo>
                  <a:pt x="43" y="390"/>
                </a:lnTo>
                <a:lnTo>
                  <a:pt x="43" y="389"/>
                </a:lnTo>
                <a:lnTo>
                  <a:pt x="43" y="389"/>
                </a:lnTo>
                <a:lnTo>
                  <a:pt x="44" y="388"/>
                </a:lnTo>
                <a:lnTo>
                  <a:pt x="44" y="387"/>
                </a:lnTo>
                <a:lnTo>
                  <a:pt x="44" y="386"/>
                </a:lnTo>
                <a:lnTo>
                  <a:pt x="45" y="385"/>
                </a:lnTo>
                <a:lnTo>
                  <a:pt x="45" y="384"/>
                </a:lnTo>
                <a:lnTo>
                  <a:pt x="46" y="384"/>
                </a:lnTo>
                <a:lnTo>
                  <a:pt x="47" y="382"/>
                </a:lnTo>
                <a:lnTo>
                  <a:pt x="47" y="380"/>
                </a:lnTo>
                <a:lnTo>
                  <a:pt x="48" y="378"/>
                </a:lnTo>
                <a:lnTo>
                  <a:pt x="48" y="377"/>
                </a:lnTo>
                <a:lnTo>
                  <a:pt x="48" y="376"/>
                </a:lnTo>
                <a:lnTo>
                  <a:pt x="49" y="376"/>
                </a:lnTo>
                <a:lnTo>
                  <a:pt x="51" y="373"/>
                </a:lnTo>
                <a:lnTo>
                  <a:pt x="52" y="372"/>
                </a:lnTo>
                <a:lnTo>
                  <a:pt x="53" y="371"/>
                </a:lnTo>
                <a:lnTo>
                  <a:pt x="54" y="369"/>
                </a:lnTo>
                <a:lnTo>
                  <a:pt x="55" y="368"/>
                </a:lnTo>
                <a:lnTo>
                  <a:pt x="55" y="368"/>
                </a:lnTo>
                <a:lnTo>
                  <a:pt x="55" y="368"/>
                </a:lnTo>
                <a:lnTo>
                  <a:pt x="55" y="367"/>
                </a:lnTo>
                <a:lnTo>
                  <a:pt x="56" y="366"/>
                </a:lnTo>
                <a:lnTo>
                  <a:pt x="56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3"/>
                </a:lnTo>
                <a:lnTo>
                  <a:pt x="57" y="362"/>
                </a:lnTo>
                <a:lnTo>
                  <a:pt x="57" y="362"/>
                </a:lnTo>
                <a:lnTo>
                  <a:pt x="57" y="362"/>
                </a:lnTo>
                <a:lnTo>
                  <a:pt x="58" y="362"/>
                </a:lnTo>
                <a:lnTo>
                  <a:pt x="58" y="362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0"/>
                </a:lnTo>
                <a:lnTo>
                  <a:pt x="59" y="359"/>
                </a:lnTo>
                <a:lnTo>
                  <a:pt x="59" y="358"/>
                </a:lnTo>
                <a:lnTo>
                  <a:pt x="59" y="357"/>
                </a:lnTo>
                <a:lnTo>
                  <a:pt x="59" y="357"/>
                </a:lnTo>
                <a:lnTo>
                  <a:pt x="60" y="355"/>
                </a:lnTo>
                <a:lnTo>
                  <a:pt x="61" y="355"/>
                </a:lnTo>
                <a:lnTo>
                  <a:pt x="61" y="354"/>
                </a:lnTo>
                <a:lnTo>
                  <a:pt x="61" y="354"/>
                </a:lnTo>
                <a:lnTo>
                  <a:pt x="62" y="354"/>
                </a:lnTo>
                <a:lnTo>
                  <a:pt x="62" y="354"/>
                </a:lnTo>
                <a:lnTo>
                  <a:pt x="64" y="354"/>
                </a:lnTo>
                <a:lnTo>
                  <a:pt x="64" y="354"/>
                </a:lnTo>
                <a:lnTo>
                  <a:pt x="67" y="355"/>
                </a:lnTo>
                <a:lnTo>
                  <a:pt x="67" y="355"/>
                </a:lnTo>
                <a:lnTo>
                  <a:pt x="68" y="355"/>
                </a:lnTo>
                <a:lnTo>
                  <a:pt x="69" y="355"/>
                </a:lnTo>
                <a:lnTo>
                  <a:pt x="69" y="355"/>
                </a:lnTo>
                <a:lnTo>
                  <a:pt x="69" y="354"/>
                </a:lnTo>
                <a:lnTo>
                  <a:pt x="69" y="354"/>
                </a:lnTo>
                <a:lnTo>
                  <a:pt x="69" y="354"/>
                </a:lnTo>
                <a:lnTo>
                  <a:pt x="69" y="354"/>
                </a:lnTo>
                <a:lnTo>
                  <a:pt x="69" y="353"/>
                </a:lnTo>
                <a:lnTo>
                  <a:pt x="69" y="352"/>
                </a:lnTo>
                <a:lnTo>
                  <a:pt x="69" y="352"/>
                </a:lnTo>
                <a:lnTo>
                  <a:pt x="69" y="351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71" y="350"/>
                </a:lnTo>
                <a:lnTo>
                  <a:pt x="71" y="349"/>
                </a:lnTo>
                <a:lnTo>
                  <a:pt x="71" y="349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6"/>
                </a:lnTo>
                <a:lnTo>
                  <a:pt x="71" y="345"/>
                </a:lnTo>
                <a:lnTo>
                  <a:pt x="71" y="344"/>
                </a:lnTo>
                <a:lnTo>
                  <a:pt x="72" y="344"/>
                </a:lnTo>
                <a:lnTo>
                  <a:pt x="72" y="343"/>
                </a:lnTo>
                <a:lnTo>
                  <a:pt x="72" y="342"/>
                </a:lnTo>
                <a:lnTo>
                  <a:pt x="72" y="342"/>
                </a:lnTo>
                <a:lnTo>
                  <a:pt x="72" y="341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2" y="339"/>
                </a:lnTo>
                <a:lnTo>
                  <a:pt x="72" y="338"/>
                </a:lnTo>
                <a:lnTo>
                  <a:pt x="73" y="337"/>
                </a:lnTo>
                <a:lnTo>
                  <a:pt x="73" y="337"/>
                </a:lnTo>
                <a:lnTo>
                  <a:pt x="73" y="337"/>
                </a:lnTo>
                <a:lnTo>
                  <a:pt x="74" y="337"/>
                </a:lnTo>
                <a:lnTo>
                  <a:pt x="74" y="335"/>
                </a:lnTo>
                <a:lnTo>
                  <a:pt x="75" y="335"/>
                </a:lnTo>
                <a:lnTo>
                  <a:pt x="75" y="334"/>
                </a:lnTo>
                <a:lnTo>
                  <a:pt x="75" y="334"/>
                </a:lnTo>
                <a:lnTo>
                  <a:pt x="75" y="334"/>
                </a:lnTo>
                <a:lnTo>
                  <a:pt x="75" y="333"/>
                </a:lnTo>
                <a:lnTo>
                  <a:pt x="75" y="333"/>
                </a:lnTo>
                <a:lnTo>
                  <a:pt x="75" y="332"/>
                </a:lnTo>
                <a:lnTo>
                  <a:pt x="75" y="331"/>
                </a:lnTo>
                <a:lnTo>
                  <a:pt x="76" y="331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6" y="330"/>
                </a:lnTo>
                <a:lnTo>
                  <a:pt x="77" y="329"/>
                </a:lnTo>
                <a:lnTo>
                  <a:pt x="78" y="326"/>
                </a:lnTo>
                <a:lnTo>
                  <a:pt x="78" y="324"/>
                </a:lnTo>
                <a:lnTo>
                  <a:pt x="78" y="324"/>
                </a:lnTo>
                <a:lnTo>
                  <a:pt x="78" y="323"/>
                </a:lnTo>
                <a:lnTo>
                  <a:pt x="78" y="323"/>
                </a:lnTo>
                <a:lnTo>
                  <a:pt x="78" y="322"/>
                </a:lnTo>
                <a:lnTo>
                  <a:pt x="78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0"/>
                </a:lnTo>
                <a:lnTo>
                  <a:pt x="79" y="320"/>
                </a:lnTo>
                <a:lnTo>
                  <a:pt x="79" y="320"/>
                </a:lnTo>
                <a:lnTo>
                  <a:pt x="79" y="320"/>
                </a:lnTo>
                <a:lnTo>
                  <a:pt x="79" y="320"/>
                </a:lnTo>
                <a:lnTo>
                  <a:pt x="81" y="318"/>
                </a:lnTo>
                <a:lnTo>
                  <a:pt x="82" y="317"/>
                </a:lnTo>
                <a:lnTo>
                  <a:pt x="84" y="316"/>
                </a:lnTo>
                <a:lnTo>
                  <a:pt x="85" y="313"/>
                </a:lnTo>
                <a:lnTo>
                  <a:pt x="87" y="310"/>
                </a:lnTo>
                <a:lnTo>
                  <a:pt x="87" y="310"/>
                </a:lnTo>
                <a:lnTo>
                  <a:pt x="87" y="310"/>
                </a:lnTo>
                <a:lnTo>
                  <a:pt x="88" y="308"/>
                </a:lnTo>
                <a:lnTo>
                  <a:pt x="88" y="308"/>
                </a:lnTo>
                <a:lnTo>
                  <a:pt x="88" y="308"/>
                </a:lnTo>
                <a:lnTo>
                  <a:pt x="88" y="307"/>
                </a:lnTo>
                <a:lnTo>
                  <a:pt x="88" y="307"/>
                </a:lnTo>
                <a:lnTo>
                  <a:pt x="88" y="307"/>
                </a:lnTo>
                <a:lnTo>
                  <a:pt x="89" y="306"/>
                </a:lnTo>
                <a:lnTo>
                  <a:pt x="89" y="306"/>
                </a:lnTo>
                <a:lnTo>
                  <a:pt x="89" y="306"/>
                </a:lnTo>
                <a:lnTo>
                  <a:pt x="89" y="306"/>
                </a:lnTo>
                <a:lnTo>
                  <a:pt x="90" y="306"/>
                </a:lnTo>
                <a:lnTo>
                  <a:pt x="90" y="305"/>
                </a:lnTo>
                <a:lnTo>
                  <a:pt x="90" y="305"/>
                </a:lnTo>
                <a:lnTo>
                  <a:pt x="91" y="305"/>
                </a:lnTo>
                <a:lnTo>
                  <a:pt x="91" y="304"/>
                </a:lnTo>
                <a:lnTo>
                  <a:pt x="92" y="302"/>
                </a:lnTo>
                <a:lnTo>
                  <a:pt x="93" y="300"/>
                </a:lnTo>
                <a:lnTo>
                  <a:pt x="94" y="299"/>
                </a:lnTo>
                <a:lnTo>
                  <a:pt x="94" y="297"/>
                </a:lnTo>
                <a:lnTo>
                  <a:pt x="94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7"/>
                </a:lnTo>
                <a:lnTo>
                  <a:pt x="93" y="298"/>
                </a:lnTo>
                <a:lnTo>
                  <a:pt x="93" y="298"/>
                </a:lnTo>
                <a:lnTo>
                  <a:pt x="92" y="299"/>
                </a:lnTo>
                <a:lnTo>
                  <a:pt x="92" y="299"/>
                </a:lnTo>
                <a:lnTo>
                  <a:pt x="92" y="300"/>
                </a:lnTo>
                <a:lnTo>
                  <a:pt x="92" y="300"/>
                </a:lnTo>
                <a:lnTo>
                  <a:pt x="91" y="300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1" y="298"/>
                </a:lnTo>
                <a:lnTo>
                  <a:pt x="91" y="298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6"/>
                </a:lnTo>
                <a:lnTo>
                  <a:pt x="91" y="296"/>
                </a:lnTo>
                <a:lnTo>
                  <a:pt x="90" y="296"/>
                </a:lnTo>
                <a:lnTo>
                  <a:pt x="89" y="295"/>
                </a:lnTo>
                <a:lnTo>
                  <a:pt x="89" y="295"/>
                </a:lnTo>
                <a:lnTo>
                  <a:pt x="88" y="294"/>
                </a:lnTo>
                <a:lnTo>
                  <a:pt x="88" y="294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3"/>
                </a:lnTo>
                <a:lnTo>
                  <a:pt x="90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0" y="291"/>
                </a:lnTo>
                <a:lnTo>
                  <a:pt x="90" y="290"/>
                </a:lnTo>
                <a:lnTo>
                  <a:pt x="90" y="290"/>
                </a:lnTo>
                <a:lnTo>
                  <a:pt x="90" y="290"/>
                </a:lnTo>
                <a:lnTo>
                  <a:pt x="91" y="290"/>
                </a:lnTo>
                <a:lnTo>
                  <a:pt x="91" y="289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5"/>
                </a:lnTo>
                <a:lnTo>
                  <a:pt x="93" y="285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2"/>
                </a:lnTo>
                <a:lnTo>
                  <a:pt x="95" y="282"/>
                </a:lnTo>
                <a:lnTo>
                  <a:pt x="95" y="282"/>
                </a:lnTo>
                <a:lnTo>
                  <a:pt x="96" y="280"/>
                </a:lnTo>
                <a:lnTo>
                  <a:pt x="96" y="280"/>
                </a:lnTo>
                <a:lnTo>
                  <a:pt x="95" y="279"/>
                </a:lnTo>
                <a:lnTo>
                  <a:pt x="93" y="279"/>
                </a:lnTo>
                <a:lnTo>
                  <a:pt x="92" y="279"/>
                </a:lnTo>
                <a:lnTo>
                  <a:pt x="91" y="278"/>
                </a:lnTo>
                <a:lnTo>
                  <a:pt x="91" y="276"/>
                </a:lnTo>
                <a:lnTo>
                  <a:pt x="91" y="275"/>
                </a:lnTo>
                <a:lnTo>
                  <a:pt x="91" y="275"/>
                </a:lnTo>
                <a:lnTo>
                  <a:pt x="91" y="274"/>
                </a:lnTo>
                <a:lnTo>
                  <a:pt x="90" y="273"/>
                </a:lnTo>
                <a:lnTo>
                  <a:pt x="89" y="273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1"/>
                </a:lnTo>
                <a:lnTo>
                  <a:pt x="89" y="270"/>
                </a:lnTo>
                <a:lnTo>
                  <a:pt x="89" y="270"/>
                </a:lnTo>
                <a:lnTo>
                  <a:pt x="90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3" y="266"/>
                </a:lnTo>
                <a:lnTo>
                  <a:pt x="93" y="266"/>
                </a:lnTo>
                <a:lnTo>
                  <a:pt x="93" y="266"/>
                </a:lnTo>
                <a:lnTo>
                  <a:pt x="92" y="264"/>
                </a:lnTo>
                <a:lnTo>
                  <a:pt x="92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1" y="263"/>
                </a:lnTo>
                <a:lnTo>
                  <a:pt x="90" y="262"/>
                </a:lnTo>
                <a:lnTo>
                  <a:pt x="90" y="262"/>
                </a:lnTo>
                <a:lnTo>
                  <a:pt x="90" y="261"/>
                </a:lnTo>
                <a:lnTo>
                  <a:pt x="90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8"/>
                </a:lnTo>
                <a:lnTo>
                  <a:pt x="89" y="257"/>
                </a:lnTo>
                <a:lnTo>
                  <a:pt x="89" y="256"/>
                </a:lnTo>
                <a:lnTo>
                  <a:pt x="89" y="256"/>
                </a:lnTo>
                <a:lnTo>
                  <a:pt x="89" y="255"/>
                </a:lnTo>
                <a:lnTo>
                  <a:pt x="89" y="255"/>
                </a:lnTo>
                <a:lnTo>
                  <a:pt x="89" y="254"/>
                </a:lnTo>
                <a:lnTo>
                  <a:pt x="89" y="254"/>
                </a:lnTo>
                <a:lnTo>
                  <a:pt x="89" y="253"/>
                </a:lnTo>
                <a:lnTo>
                  <a:pt x="89" y="252"/>
                </a:lnTo>
                <a:lnTo>
                  <a:pt x="89" y="252"/>
                </a:lnTo>
                <a:lnTo>
                  <a:pt x="89" y="251"/>
                </a:lnTo>
                <a:lnTo>
                  <a:pt x="90" y="251"/>
                </a:lnTo>
                <a:lnTo>
                  <a:pt x="90" y="250"/>
                </a:lnTo>
                <a:lnTo>
                  <a:pt x="91" y="250"/>
                </a:lnTo>
                <a:lnTo>
                  <a:pt x="91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49"/>
                </a:lnTo>
                <a:lnTo>
                  <a:pt x="92" y="249"/>
                </a:lnTo>
                <a:lnTo>
                  <a:pt x="92" y="249"/>
                </a:lnTo>
                <a:lnTo>
                  <a:pt x="92" y="249"/>
                </a:lnTo>
                <a:lnTo>
                  <a:pt x="93" y="249"/>
                </a:lnTo>
                <a:lnTo>
                  <a:pt x="93" y="248"/>
                </a:lnTo>
                <a:lnTo>
                  <a:pt x="93" y="248"/>
                </a:lnTo>
                <a:lnTo>
                  <a:pt x="93" y="247"/>
                </a:lnTo>
                <a:lnTo>
                  <a:pt x="93" y="247"/>
                </a:lnTo>
                <a:lnTo>
                  <a:pt x="94" y="246"/>
                </a:lnTo>
                <a:lnTo>
                  <a:pt x="94" y="246"/>
                </a:lnTo>
                <a:lnTo>
                  <a:pt x="95" y="246"/>
                </a:lnTo>
                <a:lnTo>
                  <a:pt x="95" y="245"/>
                </a:lnTo>
                <a:lnTo>
                  <a:pt x="95" y="245"/>
                </a:lnTo>
                <a:lnTo>
                  <a:pt x="95" y="245"/>
                </a:lnTo>
                <a:lnTo>
                  <a:pt x="96" y="244"/>
                </a:lnTo>
                <a:lnTo>
                  <a:pt x="96" y="243"/>
                </a:lnTo>
                <a:lnTo>
                  <a:pt x="96" y="243"/>
                </a:lnTo>
                <a:lnTo>
                  <a:pt x="97" y="243"/>
                </a:lnTo>
                <a:lnTo>
                  <a:pt x="97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1"/>
                </a:lnTo>
                <a:lnTo>
                  <a:pt x="98" y="241"/>
                </a:lnTo>
                <a:lnTo>
                  <a:pt x="98" y="241"/>
                </a:lnTo>
                <a:lnTo>
                  <a:pt x="98" y="240"/>
                </a:lnTo>
                <a:lnTo>
                  <a:pt x="98" y="239"/>
                </a:lnTo>
                <a:lnTo>
                  <a:pt x="98" y="239"/>
                </a:lnTo>
                <a:lnTo>
                  <a:pt x="99" y="237"/>
                </a:lnTo>
                <a:lnTo>
                  <a:pt x="99" y="235"/>
                </a:lnTo>
                <a:lnTo>
                  <a:pt x="99" y="230"/>
                </a:lnTo>
                <a:lnTo>
                  <a:pt x="98" y="228"/>
                </a:lnTo>
                <a:lnTo>
                  <a:pt x="98" y="225"/>
                </a:lnTo>
                <a:lnTo>
                  <a:pt x="98" y="224"/>
                </a:lnTo>
                <a:lnTo>
                  <a:pt x="98" y="223"/>
                </a:lnTo>
                <a:lnTo>
                  <a:pt x="99" y="222"/>
                </a:lnTo>
                <a:lnTo>
                  <a:pt x="99" y="220"/>
                </a:lnTo>
                <a:lnTo>
                  <a:pt x="99" y="220"/>
                </a:lnTo>
                <a:lnTo>
                  <a:pt x="99" y="220"/>
                </a:lnTo>
                <a:lnTo>
                  <a:pt x="99" y="221"/>
                </a:lnTo>
                <a:lnTo>
                  <a:pt x="99" y="221"/>
                </a:lnTo>
                <a:lnTo>
                  <a:pt x="98" y="222"/>
                </a:lnTo>
                <a:lnTo>
                  <a:pt x="98" y="222"/>
                </a:lnTo>
                <a:lnTo>
                  <a:pt x="98" y="222"/>
                </a:lnTo>
                <a:lnTo>
                  <a:pt x="97" y="222"/>
                </a:lnTo>
                <a:lnTo>
                  <a:pt x="97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1"/>
                </a:lnTo>
                <a:lnTo>
                  <a:pt x="96" y="221"/>
                </a:lnTo>
                <a:lnTo>
                  <a:pt x="96" y="221"/>
                </a:lnTo>
                <a:lnTo>
                  <a:pt x="96" y="220"/>
                </a:lnTo>
                <a:lnTo>
                  <a:pt x="97" y="218"/>
                </a:lnTo>
                <a:lnTo>
                  <a:pt x="97" y="218"/>
                </a:lnTo>
                <a:lnTo>
                  <a:pt x="97" y="217"/>
                </a:lnTo>
                <a:lnTo>
                  <a:pt x="98" y="217"/>
                </a:lnTo>
                <a:lnTo>
                  <a:pt x="98" y="217"/>
                </a:lnTo>
                <a:lnTo>
                  <a:pt x="98" y="216"/>
                </a:lnTo>
                <a:lnTo>
                  <a:pt x="98" y="215"/>
                </a:lnTo>
                <a:lnTo>
                  <a:pt x="99" y="215"/>
                </a:lnTo>
                <a:lnTo>
                  <a:pt x="99" y="214"/>
                </a:lnTo>
                <a:lnTo>
                  <a:pt x="99" y="214"/>
                </a:lnTo>
                <a:lnTo>
                  <a:pt x="99" y="212"/>
                </a:lnTo>
                <a:lnTo>
                  <a:pt x="99" y="211"/>
                </a:lnTo>
                <a:lnTo>
                  <a:pt x="100" y="209"/>
                </a:lnTo>
                <a:lnTo>
                  <a:pt x="101" y="208"/>
                </a:lnTo>
                <a:lnTo>
                  <a:pt x="101" y="207"/>
                </a:lnTo>
                <a:lnTo>
                  <a:pt x="101" y="205"/>
                </a:lnTo>
                <a:lnTo>
                  <a:pt x="100" y="204"/>
                </a:lnTo>
                <a:lnTo>
                  <a:pt x="100" y="204"/>
                </a:lnTo>
                <a:lnTo>
                  <a:pt x="99" y="204"/>
                </a:lnTo>
                <a:lnTo>
                  <a:pt x="99" y="204"/>
                </a:lnTo>
                <a:lnTo>
                  <a:pt x="99" y="203"/>
                </a:lnTo>
                <a:lnTo>
                  <a:pt x="99" y="203"/>
                </a:lnTo>
                <a:lnTo>
                  <a:pt x="99" y="202"/>
                </a:lnTo>
                <a:lnTo>
                  <a:pt x="99" y="202"/>
                </a:lnTo>
                <a:lnTo>
                  <a:pt x="99" y="201"/>
                </a:lnTo>
                <a:lnTo>
                  <a:pt x="100" y="201"/>
                </a:lnTo>
                <a:lnTo>
                  <a:pt x="101" y="201"/>
                </a:lnTo>
                <a:lnTo>
                  <a:pt x="101" y="201"/>
                </a:lnTo>
                <a:lnTo>
                  <a:pt x="101" y="201"/>
                </a:lnTo>
                <a:lnTo>
                  <a:pt x="102" y="201"/>
                </a:lnTo>
                <a:lnTo>
                  <a:pt x="102" y="200"/>
                </a:lnTo>
                <a:lnTo>
                  <a:pt x="102" y="200"/>
                </a:lnTo>
                <a:lnTo>
                  <a:pt x="102" y="198"/>
                </a:lnTo>
                <a:lnTo>
                  <a:pt x="102" y="197"/>
                </a:lnTo>
                <a:lnTo>
                  <a:pt x="102" y="197"/>
                </a:lnTo>
                <a:lnTo>
                  <a:pt x="102" y="197"/>
                </a:lnTo>
                <a:lnTo>
                  <a:pt x="102" y="197"/>
                </a:lnTo>
                <a:lnTo>
                  <a:pt x="101" y="196"/>
                </a:lnTo>
                <a:lnTo>
                  <a:pt x="101" y="195"/>
                </a:lnTo>
                <a:lnTo>
                  <a:pt x="101" y="195"/>
                </a:lnTo>
                <a:lnTo>
                  <a:pt x="101" y="194"/>
                </a:lnTo>
                <a:lnTo>
                  <a:pt x="101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4"/>
                </a:lnTo>
                <a:lnTo>
                  <a:pt x="102" y="193"/>
                </a:lnTo>
                <a:lnTo>
                  <a:pt x="102" y="193"/>
                </a:lnTo>
                <a:lnTo>
                  <a:pt x="102" y="193"/>
                </a:lnTo>
                <a:lnTo>
                  <a:pt x="102" y="193"/>
                </a:lnTo>
                <a:lnTo>
                  <a:pt x="102" y="192"/>
                </a:lnTo>
                <a:lnTo>
                  <a:pt x="102" y="192"/>
                </a:lnTo>
                <a:lnTo>
                  <a:pt x="102" y="191"/>
                </a:lnTo>
                <a:lnTo>
                  <a:pt x="102" y="191"/>
                </a:lnTo>
                <a:lnTo>
                  <a:pt x="102" y="191"/>
                </a:lnTo>
                <a:lnTo>
                  <a:pt x="103" y="191"/>
                </a:lnTo>
                <a:lnTo>
                  <a:pt x="103" y="191"/>
                </a:lnTo>
                <a:lnTo>
                  <a:pt x="103" y="191"/>
                </a:lnTo>
                <a:lnTo>
                  <a:pt x="103" y="190"/>
                </a:lnTo>
                <a:lnTo>
                  <a:pt x="104" y="190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lnTo>
                  <a:pt x="105" y="187"/>
                </a:lnTo>
                <a:lnTo>
                  <a:pt x="106" y="186"/>
                </a:lnTo>
                <a:lnTo>
                  <a:pt x="106" y="185"/>
                </a:lnTo>
                <a:lnTo>
                  <a:pt x="106" y="185"/>
                </a:lnTo>
                <a:lnTo>
                  <a:pt x="106" y="184"/>
                </a:lnTo>
                <a:lnTo>
                  <a:pt x="106" y="184"/>
                </a:lnTo>
                <a:lnTo>
                  <a:pt x="106" y="184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2"/>
                </a:lnTo>
                <a:lnTo>
                  <a:pt x="110" y="182"/>
                </a:lnTo>
                <a:lnTo>
                  <a:pt x="111" y="181"/>
                </a:lnTo>
                <a:lnTo>
                  <a:pt x="111" y="181"/>
                </a:lnTo>
                <a:lnTo>
                  <a:pt x="111" y="180"/>
                </a:lnTo>
                <a:lnTo>
                  <a:pt x="110" y="180"/>
                </a:lnTo>
                <a:lnTo>
                  <a:pt x="110" y="180"/>
                </a:lnTo>
                <a:lnTo>
                  <a:pt x="110" y="179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7"/>
                </a:lnTo>
                <a:lnTo>
                  <a:pt x="110" y="177"/>
                </a:lnTo>
                <a:lnTo>
                  <a:pt x="110" y="177"/>
                </a:lnTo>
                <a:lnTo>
                  <a:pt x="110" y="176"/>
                </a:lnTo>
                <a:lnTo>
                  <a:pt x="110" y="175"/>
                </a:lnTo>
                <a:lnTo>
                  <a:pt x="110" y="174"/>
                </a:lnTo>
                <a:lnTo>
                  <a:pt x="109" y="173"/>
                </a:lnTo>
                <a:lnTo>
                  <a:pt x="110" y="172"/>
                </a:lnTo>
                <a:lnTo>
                  <a:pt x="109" y="171"/>
                </a:lnTo>
                <a:lnTo>
                  <a:pt x="109" y="171"/>
                </a:lnTo>
                <a:lnTo>
                  <a:pt x="109" y="170"/>
                </a:lnTo>
                <a:lnTo>
                  <a:pt x="109" y="170"/>
                </a:lnTo>
                <a:lnTo>
                  <a:pt x="110" y="170"/>
                </a:lnTo>
                <a:lnTo>
                  <a:pt x="110" y="170"/>
                </a:lnTo>
                <a:lnTo>
                  <a:pt x="109" y="170"/>
                </a:lnTo>
                <a:lnTo>
                  <a:pt x="110" y="168"/>
                </a:lnTo>
                <a:lnTo>
                  <a:pt x="110" y="167"/>
                </a:lnTo>
                <a:lnTo>
                  <a:pt x="109" y="166"/>
                </a:lnTo>
                <a:lnTo>
                  <a:pt x="109" y="165"/>
                </a:lnTo>
                <a:lnTo>
                  <a:pt x="109" y="164"/>
                </a:lnTo>
                <a:lnTo>
                  <a:pt x="109" y="164"/>
                </a:lnTo>
                <a:lnTo>
                  <a:pt x="109" y="163"/>
                </a:lnTo>
                <a:lnTo>
                  <a:pt x="109" y="163"/>
                </a:lnTo>
                <a:lnTo>
                  <a:pt x="109" y="163"/>
                </a:lnTo>
                <a:lnTo>
                  <a:pt x="109" y="162"/>
                </a:lnTo>
                <a:lnTo>
                  <a:pt x="110" y="161"/>
                </a:lnTo>
                <a:lnTo>
                  <a:pt x="110" y="161"/>
                </a:lnTo>
                <a:lnTo>
                  <a:pt x="110" y="160"/>
                </a:lnTo>
                <a:lnTo>
                  <a:pt x="111" y="160"/>
                </a:lnTo>
                <a:lnTo>
                  <a:pt x="112" y="160"/>
                </a:lnTo>
                <a:lnTo>
                  <a:pt x="112" y="159"/>
                </a:lnTo>
                <a:lnTo>
                  <a:pt x="113" y="159"/>
                </a:lnTo>
                <a:lnTo>
                  <a:pt x="114" y="158"/>
                </a:lnTo>
                <a:lnTo>
                  <a:pt x="115" y="157"/>
                </a:lnTo>
                <a:lnTo>
                  <a:pt x="115" y="156"/>
                </a:lnTo>
                <a:lnTo>
                  <a:pt x="116" y="156"/>
                </a:lnTo>
                <a:lnTo>
                  <a:pt x="116" y="154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2"/>
                </a:lnTo>
                <a:lnTo>
                  <a:pt x="116" y="152"/>
                </a:lnTo>
                <a:lnTo>
                  <a:pt x="116" y="151"/>
                </a:lnTo>
                <a:lnTo>
                  <a:pt x="117" y="149"/>
                </a:lnTo>
                <a:lnTo>
                  <a:pt x="118" y="147"/>
                </a:lnTo>
                <a:lnTo>
                  <a:pt x="119" y="146"/>
                </a:lnTo>
                <a:lnTo>
                  <a:pt x="120" y="146"/>
                </a:lnTo>
                <a:lnTo>
                  <a:pt x="122" y="145"/>
                </a:lnTo>
                <a:lnTo>
                  <a:pt x="122" y="145"/>
                </a:lnTo>
                <a:lnTo>
                  <a:pt x="125" y="143"/>
                </a:lnTo>
                <a:lnTo>
                  <a:pt x="127" y="142"/>
                </a:lnTo>
                <a:lnTo>
                  <a:pt x="127" y="142"/>
                </a:lnTo>
                <a:lnTo>
                  <a:pt x="129" y="141"/>
                </a:lnTo>
                <a:lnTo>
                  <a:pt x="130" y="140"/>
                </a:lnTo>
                <a:lnTo>
                  <a:pt x="130" y="140"/>
                </a:lnTo>
                <a:lnTo>
                  <a:pt x="131" y="140"/>
                </a:lnTo>
                <a:lnTo>
                  <a:pt x="132" y="140"/>
                </a:lnTo>
                <a:lnTo>
                  <a:pt x="132" y="140"/>
                </a:lnTo>
                <a:lnTo>
                  <a:pt x="133" y="139"/>
                </a:lnTo>
                <a:lnTo>
                  <a:pt x="133" y="139"/>
                </a:lnTo>
                <a:lnTo>
                  <a:pt x="135" y="139"/>
                </a:lnTo>
                <a:lnTo>
                  <a:pt x="137" y="139"/>
                </a:lnTo>
                <a:lnTo>
                  <a:pt x="139" y="138"/>
                </a:lnTo>
                <a:lnTo>
                  <a:pt x="141" y="137"/>
                </a:lnTo>
                <a:lnTo>
                  <a:pt x="144" y="136"/>
                </a:lnTo>
                <a:lnTo>
                  <a:pt x="145" y="135"/>
                </a:lnTo>
                <a:lnTo>
                  <a:pt x="147" y="134"/>
                </a:lnTo>
                <a:lnTo>
                  <a:pt x="148" y="133"/>
                </a:lnTo>
                <a:lnTo>
                  <a:pt x="149" y="131"/>
                </a:lnTo>
                <a:lnTo>
                  <a:pt x="150" y="130"/>
                </a:lnTo>
                <a:lnTo>
                  <a:pt x="151" y="129"/>
                </a:lnTo>
                <a:lnTo>
                  <a:pt x="153" y="129"/>
                </a:lnTo>
                <a:lnTo>
                  <a:pt x="155" y="127"/>
                </a:lnTo>
                <a:lnTo>
                  <a:pt x="157" y="126"/>
                </a:lnTo>
                <a:lnTo>
                  <a:pt x="159" y="126"/>
                </a:lnTo>
                <a:lnTo>
                  <a:pt x="160" y="125"/>
                </a:lnTo>
                <a:lnTo>
                  <a:pt x="161" y="125"/>
                </a:lnTo>
                <a:lnTo>
                  <a:pt x="161" y="125"/>
                </a:lnTo>
                <a:lnTo>
                  <a:pt x="162" y="125"/>
                </a:lnTo>
                <a:lnTo>
                  <a:pt x="163" y="125"/>
                </a:lnTo>
                <a:lnTo>
                  <a:pt x="163" y="124"/>
                </a:lnTo>
                <a:lnTo>
                  <a:pt x="164" y="123"/>
                </a:lnTo>
                <a:lnTo>
                  <a:pt x="163" y="123"/>
                </a:lnTo>
                <a:lnTo>
                  <a:pt x="163" y="122"/>
                </a:lnTo>
                <a:lnTo>
                  <a:pt x="163" y="122"/>
                </a:lnTo>
                <a:lnTo>
                  <a:pt x="163" y="120"/>
                </a:lnTo>
                <a:lnTo>
                  <a:pt x="163" y="120"/>
                </a:lnTo>
                <a:lnTo>
                  <a:pt x="163" y="120"/>
                </a:lnTo>
                <a:lnTo>
                  <a:pt x="163" y="119"/>
                </a:lnTo>
                <a:lnTo>
                  <a:pt x="163" y="119"/>
                </a:lnTo>
                <a:lnTo>
                  <a:pt x="163" y="118"/>
                </a:lnTo>
                <a:lnTo>
                  <a:pt x="164" y="116"/>
                </a:lnTo>
                <a:lnTo>
                  <a:pt x="164" y="116"/>
                </a:lnTo>
                <a:lnTo>
                  <a:pt x="165" y="116"/>
                </a:lnTo>
                <a:lnTo>
                  <a:pt x="166" y="116"/>
                </a:lnTo>
                <a:lnTo>
                  <a:pt x="166" y="116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2"/>
                </a:lnTo>
                <a:lnTo>
                  <a:pt x="167" y="111"/>
                </a:lnTo>
                <a:lnTo>
                  <a:pt x="167" y="110"/>
                </a:lnTo>
                <a:lnTo>
                  <a:pt x="166" y="110"/>
                </a:lnTo>
                <a:lnTo>
                  <a:pt x="166" y="110"/>
                </a:lnTo>
                <a:lnTo>
                  <a:pt x="166" y="109"/>
                </a:lnTo>
                <a:lnTo>
                  <a:pt x="166" y="109"/>
                </a:lnTo>
                <a:lnTo>
                  <a:pt x="167" y="108"/>
                </a:lnTo>
                <a:lnTo>
                  <a:pt x="167" y="108"/>
                </a:lnTo>
                <a:lnTo>
                  <a:pt x="168" y="107"/>
                </a:lnTo>
                <a:lnTo>
                  <a:pt x="168" y="107"/>
                </a:lnTo>
                <a:lnTo>
                  <a:pt x="168" y="106"/>
                </a:lnTo>
                <a:lnTo>
                  <a:pt x="168" y="105"/>
                </a:lnTo>
                <a:lnTo>
                  <a:pt x="168" y="104"/>
                </a:lnTo>
                <a:lnTo>
                  <a:pt x="168" y="103"/>
                </a:lnTo>
                <a:lnTo>
                  <a:pt x="167" y="102"/>
                </a:lnTo>
                <a:lnTo>
                  <a:pt x="167" y="101"/>
                </a:lnTo>
                <a:lnTo>
                  <a:pt x="166" y="101"/>
                </a:lnTo>
                <a:lnTo>
                  <a:pt x="166" y="101"/>
                </a:lnTo>
                <a:lnTo>
                  <a:pt x="166" y="100"/>
                </a:lnTo>
                <a:lnTo>
                  <a:pt x="166" y="99"/>
                </a:lnTo>
                <a:lnTo>
                  <a:pt x="167" y="98"/>
                </a:lnTo>
                <a:lnTo>
                  <a:pt x="168" y="97"/>
                </a:lnTo>
                <a:lnTo>
                  <a:pt x="170" y="96"/>
                </a:lnTo>
                <a:lnTo>
                  <a:pt x="171" y="96"/>
                </a:lnTo>
                <a:lnTo>
                  <a:pt x="171" y="95"/>
                </a:lnTo>
                <a:lnTo>
                  <a:pt x="171" y="95"/>
                </a:lnTo>
                <a:lnTo>
                  <a:pt x="172" y="94"/>
                </a:lnTo>
                <a:lnTo>
                  <a:pt x="172" y="93"/>
                </a:lnTo>
                <a:lnTo>
                  <a:pt x="171" y="92"/>
                </a:lnTo>
                <a:lnTo>
                  <a:pt x="171" y="92"/>
                </a:lnTo>
                <a:lnTo>
                  <a:pt x="171" y="91"/>
                </a:lnTo>
                <a:lnTo>
                  <a:pt x="171" y="89"/>
                </a:lnTo>
                <a:lnTo>
                  <a:pt x="171" y="88"/>
                </a:lnTo>
                <a:lnTo>
                  <a:pt x="171" y="87"/>
                </a:lnTo>
                <a:lnTo>
                  <a:pt x="171" y="86"/>
                </a:lnTo>
                <a:lnTo>
                  <a:pt x="171" y="85"/>
                </a:lnTo>
                <a:lnTo>
                  <a:pt x="171" y="85"/>
                </a:lnTo>
                <a:lnTo>
                  <a:pt x="171" y="85"/>
                </a:lnTo>
                <a:lnTo>
                  <a:pt x="172" y="84"/>
                </a:lnTo>
                <a:lnTo>
                  <a:pt x="167" y="82"/>
                </a:lnTo>
                <a:lnTo>
                  <a:pt x="157" y="77"/>
                </a:lnTo>
                <a:lnTo>
                  <a:pt x="148" y="73"/>
                </a:lnTo>
                <a:lnTo>
                  <a:pt x="141" y="69"/>
                </a:lnTo>
                <a:lnTo>
                  <a:pt x="123" y="61"/>
                </a:lnTo>
                <a:lnTo>
                  <a:pt x="123" y="61"/>
                </a:lnTo>
                <a:lnTo>
                  <a:pt x="123" y="50"/>
                </a:lnTo>
                <a:lnTo>
                  <a:pt x="123" y="44"/>
                </a:lnTo>
                <a:lnTo>
                  <a:pt x="124" y="44"/>
                </a:lnTo>
                <a:lnTo>
                  <a:pt x="124" y="44"/>
                </a:lnTo>
                <a:lnTo>
                  <a:pt x="125" y="45"/>
                </a:lnTo>
                <a:lnTo>
                  <a:pt x="125" y="45"/>
                </a:lnTo>
                <a:lnTo>
                  <a:pt x="125" y="46"/>
                </a:lnTo>
                <a:lnTo>
                  <a:pt x="125" y="47"/>
                </a:lnTo>
                <a:lnTo>
                  <a:pt x="125" y="47"/>
                </a:lnTo>
                <a:lnTo>
                  <a:pt x="125" y="47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8"/>
                </a:lnTo>
                <a:lnTo>
                  <a:pt x="127" y="47"/>
                </a:lnTo>
                <a:lnTo>
                  <a:pt x="129" y="47"/>
                </a:lnTo>
                <a:lnTo>
                  <a:pt x="129" y="47"/>
                </a:lnTo>
                <a:lnTo>
                  <a:pt x="130" y="47"/>
                </a:lnTo>
                <a:lnTo>
                  <a:pt x="130" y="47"/>
                </a:lnTo>
                <a:lnTo>
                  <a:pt x="131" y="47"/>
                </a:lnTo>
                <a:lnTo>
                  <a:pt x="132" y="46"/>
                </a:lnTo>
                <a:lnTo>
                  <a:pt x="132" y="45"/>
                </a:lnTo>
                <a:lnTo>
                  <a:pt x="132" y="45"/>
                </a:lnTo>
                <a:lnTo>
                  <a:pt x="132" y="45"/>
                </a:lnTo>
                <a:lnTo>
                  <a:pt x="132" y="44"/>
                </a:lnTo>
                <a:lnTo>
                  <a:pt x="132" y="44"/>
                </a:lnTo>
                <a:lnTo>
                  <a:pt x="132" y="43"/>
                </a:lnTo>
                <a:lnTo>
                  <a:pt x="132" y="43"/>
                </a:lnTo>
                <a:lnTo>
                  <a:pt x="132" y="42"/>
                </a:lnTo>
                <a:lnTo>
                  <a:pt x="132" y="41"/>
                </a:lnTo>
                <a:lnTo>
                  <a:pt x="132" y="41"/>
                </a:lnTo>
                <a:lnTo>
                  <a:pt x="132" y="40"/>
                </a:lnTo>
                <a:lnTo>
                  <a:pt x="132" y="40"/>
                </a:lnTo>
                <a:lnTo>
                  <a:pt x="133" y="40"/>
                </a:lnTo>
                <a:lnTo>
                  <a:pt x="133" y="41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2"/>
                </a:lnTo>
                <a:lnTo>
                  <a:pt x="135" y="43"/>
                </a:lnTo>
                <a:lnTo>
                  <a:pt x="136" y="43"/>
                </a:lnTo>
                <a:lnTo>
                  <a:pt x="136" y="43"/>
                </a:lnTo>
                <a:lnTo>
                  <a:pt x="136" y="43"/>
                </a:lnTo>
                <a:lnTo>
                  <a:pt x="136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4"/>
                </a:lnTo>
                <a:lnTo>
                  <a:pt x="137" y="44"/>
                </a:lnTo>
                <a:lnTo>
                  <a:pt x="138" y="44"/>
                </a:lnTo>
                <a:lnTo>
                  <a:pt x="138" y="43"/>
                </a:lnTo>
                <a:lnTo>
                  <a:pt x="138" y="43"/>
                </a:lnTo>
                <a:lnTo>
                  <a:pt x="138" y="42"/>
                </a:lnTo>
                <a:lnTo>
                  <a:pt x="139" y="42"/>
                </a:lnTo>
                <a:lnTo>
                  <a:pt x="139" y="42"/>
                </a:lnTo>
                <a:lnTo>
                  <a:pt x="139" y="43"/>
                </a:lnTo>
                <a:lnTo>
                  <a:pt x="139" y="43"/>
                </a:lnTo>
                <a:lnTo>
                  <a:pt x="138" y="44"/>
                </a:lnTo>
                <a:lnTo>
                  <a:pt x="138" y="45"/>
                </a:lnTo>
                <a:lnTo>
                  <a:pt x="138" y="45"/>
                </a:lnTo>
                <a:lnTo>
                  <a:pt x="138" y="46"/>
                </a:lnTo>
                <a:lnTo>
                  <a:pt x="138" y="47"/>
                </a:lnTo>
                <a:lnTo>
                  <a:pt x="138" y="48"/>
                </a:lnTo>
                <a:lnTo>
                  <a:pt x="138" y="48"/>
                </a:lnTo>
                <a:lnTo>
                  <a:pt x="137" y="49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8"/>
                </a:lnTo>
                <a:lnTo>
                  <a:pt x="140" y="48"/>
                </a:lnTo>
                <a:lnTo>
                  <a:pt x="140" y="47"/>
                </a:lnTo>
                <a:lnTo>
                  <a:pt x="140" y="46"/>
                </a:lnTo>
                <a:lnTo>
                  <a:pt x="140" y="45"/>
                </a:lnTo>
                <a:lnTo>
                  <a:pt x="140" y="44"/>
                </a:lnTo>
                <a:lnTo>
                  <a:pt x="141" y="44"/>
                </a:lnTo>
                <a:lnTo>
                  <a:pt x="141" y="43"/>
                </a:lnTo>
                <a:lnTo>
                  <a:pt x="141" y="42"/>
                </a:lnTo>
                <a:lnTo>
                  <a:pt x="141" y="41"/>
                </a:lnTo>
                <a:lnTo>
                  <a:pt x="140" y="41"/>
                </a:lnTo>
                <a:lnTo>
                  <a:pt x="140" y="40"/>
                </a:lnTo>
                <a:lnTo>
                  <a:pt x="140" y="40"/>
                </a:lnTo>
                <a:lnTo>
                  <a:pt x="140" y="39"/>
                </a:lnTo>
                <a:lnTo>
                  <a:pt x="141" y="39"/>
                </a:lnTo>
                <a:lnTo>
                  <a:pt x="141" y="40"/>
                </a:lnTo>
                <a:lnTo>
                  <a:pt x="141" y="40"/>
                </a:lnTo>
                <a:lnTo>
                  <a:pt x="141" y="41"/>
                </a:lnTo>
                <a:lnTo>
                  <a:pt x="141" y="41"/>
                </a:lnTo>
                <a:lnTo>
                  <a:pt x="142" y="41"/>
                </a:ln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3" y="39"/>
                </a:lnTo>
                <a:lnTo>
                  <a:pt x="144" y="39"/>
                </a:lnTo>
                <a:lnTo>
                  <a:pt x="144" y="39"/>
                </a:lnTo>
                <a:lnTo>
                  <a:pt x="145" y="39"/>
                </a:lnTo>
                <a:lnTo>
                  <a:pt x="146" y="38"/>
                </a:lnTo>
                <a:lnTo>
                  <a:pt x="146" y="38"/>
                </a:lnTo>
                <a:lnTo>
                  <a:pt x="146" y="37"/>
                </a:lnTo>
                <a:lnTo>
                  <a:pt x="146" y="37"/>
                </a:lnTo>
                <a:lnTo>
                  <a:pt x="147" y="36"/>
                </a:lnTo>
                <a:lnTo>
                  <a:pt x="147" y="35"/>
                </a:lnTo>
                <a:lnTo>
                  <a:pt x="148" y="34"/>
                </a:lnTo>
                <a:lnTo>
                  <a:pt x="148" y="33"/>
                </a:lnTo>
                <a:lnTo>
                  <a:pt x="149" y="33"/>
                </a:lnTo>
                <a:lnTo>
                  <a:pt x="149" y="32"/>
                </a:lnTo>
                <a:lnTo>
                  <a:pt x="150" y="31"/>
                </a:lnTo>
                <a:lnTo>
                  <a:pt x="150" y="30"/>
                </a:lnTo>
                <a:lnTo>
                  <a:pt x="151" y="28"/>
                </a:lnTo>
                <a:lnTo>
                  <a:pt x="151" y="28"/>
                </a:lnTo>
                <a:lnTo>
                  <a:pt x="152" y="27"/>
                </a:lnTo>
                <a:lnTo>
                  <a:pt x="153" y="27"/>
                </a:lnTo>
                <a:lnTo>
                  <a:pt x="153" y="26"/>
                </a:lnTo>
                <a:lnTo>
                  <a:pt x="154" y="25"/>
                </a:lnTo>
                <a:lnTo>
                  <a:pt x="155" y="24"/>
                </a:lnTo>
                <a:lnTo>
                  <a:pt x="156" y="24"/>
                </a:lnTo>
                <a:lnTo>
                  <a:pt x="157" y="23"/>
                </a:lnTo>
                <a:lnTo>
                  <a:pt x="158" y="23"/>
                </a:lnTo>
                <a:lnTo>
                  <a:pt x="159" y="23"/>
                </a:lnTo>
                <a:lnTo>
                  <a:pt x="159" y="24"/>
                </a:lnTo>
                <a:lnTo>
                  <a:pt x="160" y="25"/>
                </a:lnTo>
                <a:lnTo>
                  <a:pt x="161" y="25"/>
                </a:lnTo>
                <a:lnTo>
                  <a:pt x="161" y="25"/>
                </a:lnTo>
                <a:lnTo>
                  <a:pt x="163" y="25"/>
                </a:lnTo>
                <a:lnTo>
                  <a:pt x="163" y="24"/>
                </a:lnTo>
                <a:lnTo>
                  <a:pt x="163" y="24"/>
                </a:lnTo>
                <a:lnTo>
                  <a:pt x="163" y="23"/>
                </a:lnTo>
                <a:lnTo>
                  <a:pt x="162" y="22"/>
                </a:lnTo>
                <a:lnTo>
                  <a:pt x="162" y="21"/>
                </a:lnTo>
                <a:lnTo>
                  <a:pt x="162" y="20"/>
                </a:lnTo>
                <a:lnTo>
                  <a:pt x="162" y="20"/>
                </a:lnTo>
                <a:lnTo>
                  <a:pt x="162" y="19"/>
                </a:lnTo>
                <a:lnTo>
                  <a:pt x="163" y="19"/>
                </a:lnTo>
                <a:lnTo>
                  <a:pt x="163" y="17"/>
                </a:lnTo>
                <a:lnTo>
                  <a:pt x="164" y="17"/>
                </a:lnTo>
                <a:lnTo>
                  <a:pt x="164" y="16"/>
                </a:lnTo>
                <a:lnTo>
                  <a:pt x="164" y="15"/>
                </a:lnTo>
                <a:lnTo>
                  <a:pt x="164" y="14"/>
                </a:lnTo>
                <a:lnTo>
                  <a:pt x="164" y="13"/>
                </a:lnTo>
                <a:lnTo>
                  <a:pt x="164" y="13"/>
                </a:lnTo>
                <a:lnTo>
                  <a:pt x="164" y="12"/>
                </a:lnTo>
                <a:lnTo>
                  <a:pt x="164" y="11"/>
                </a:lnTo>
                <a:lnTo>
                  <a:pt x="164" y="10"/>
                </a:lnTo>
                <a:lnTo>
                  <a:pt x="164" y="10"/>
                </a:lnTo>
                <a:lnTo>
                  <a:pt x="164" y="9"/>
                </a:lnTo>
                <a:lnTo>
                  <a:pt x="164" y="9"/>
                </a:lnTo>
                <a:lnTo>
                  <a:pt x="164" y="8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5"/>
                </a:lnTo>
                <a:lnTo>
                  <a:pt x="164" y="4"/>
                </a:lnTo>
                <a:lnTo>
                  <a:pt x="164" y="4"/>
                </a:lnTo>
                <a:lnTo>
                  <a:pt x="163" y="3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3" y="2"/>
                </a:lnTo>
                <a:lnTo>
                  <a:pt x="164" y="2"/>
                </a:lnTo>
                <a:lnTo>
                  <a:pt x="164" y="2"/>
                </a:lnTo>
                <a:lnTo>
                  <a:pt x="164" y="2"/>
                </a:lnTo>
                <a:lnTo>
                  <a:pt x="165" y="2"/>
                </a:lnTo>
                <a:lnTo>
                  <a:pt x="168" y="2"/>
                </a:lnTo>
                <a:lnTo>
                  <a:pt x="173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6" y="2"/>
                </a:lnTo>
                <a:lnTo>
                  <a:pt x="176" y="2"/>
                </a:lnTo>
                <a:lnTo>
                  <a:pt x="177" y="2"/>
                </a:lnTo>
                <a:lnTo>
                  <a:pt x="177" y="2"/>
                </a:lnTo>
                <a:lnTo>
                  <a:pt x="177" y="1"/>
                </a:lnTo>
                <a:lnTo>
                  <a:pt x="178" y="1"/>
                </a:lnTo>
                <a:lnTo>
                  <a:pt x="178" y="1"/>
                </a:lnTo>
                <a:lnTo>
                  <a:pt x="181" y="0"/>
                </a:lnTo>
                <a:lnTo>
                  <a:pt x="185" y="0"/>
                </a:lnTo>
                <a:lnTo>
                  <a:pt x="185" y="1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AD2A0018-47DF-D1EC-9E8B-D252D2092FE5}"/>
              </a:ext>
            </a:extLst>
          </p:cNvPr>
          <p:cNvSpPr>
            <a:spLocks noEditPoints="1"/>
          </p:cNvSpPr>
          <p:nvPr/>
        </p:nvSpPr>
        <p:spPr bwMode="auto">
          <a:xfrm>
            <a:off x="1745769" y="3646488"/>
            <a:ext cx="363537" cy="446088"/>
          </a:xfrm>
          <a:custGeom>
            <a:avLst/>
            <a:gdLst>
              <a:gd name="T0" fmla="*/ 106 w 392"/>
              <a:gd name="T1" fmla="*/ 372 h 480"/>
              <a:gd name="T2" fmla="*/ 93 w 392"/>
              <a:gd name="T3" fmla="*/ 357 h 480"/>
              <a:gd name="T4" fmla="*/ 25 w 392"/>
              <a:gd name="T5" fmla="*/ 295 h 480"/>
              <a:gd name="T6" fmla="*/ 32 w 392"/>
              <a:gd name="T7" fmla="*/ 304 h 480"/>
              <a:gd name="T8" fmla="*/ 12 w 392"/>
              <a:gd name="T9" fmla="*/ 294 h 480"/>
              <a:gd name="T10" fmla="*/ 80 w 392"/>
              <a:gd name="T11" fmla="*/ 291 h 480"/>
              <a:gd name="T12" fmla="*/ 208 w 392"/>
              <a:gd name="T13" fmla="*/ 4 h 480"/>
              <a:gd name="T14" fmla="*/ 270 w 392"/>
              <a:gd name="T15" fmla="*/ 6 h 480"/>
              <a:gd name="T16" fmla="*/ 281 w 392"/>
              <a:gd name="T17" fmla="*/ 54 h 480"/>
              <a:gd name="T18" fmla="*/ 276 w 392"/>
              <a:gd name="T19" fmla="*/ 89 h 480"/>
              <a:gd name="T20" fmla="*/ 303 w 392"/>
              <a:gd name="T21" fmla="*/ 67 h 480"/>
              <a:gd name="T22" fmla="*/ 308 w 392"/>
              <a:gd name="T23" fmla="*/ 75 h 480"/>
              <a:gd name="T24" fmla="*/ 303 w 392"/>
              <a:gd name="T25" fmla="*/ 83 h 480"/>
              <a:gd name="T26" fmla="*/ 310 w 392"/>
              <a:gd name="T27" fmla="*/ 101 h 480"/>
              <a:gd name="T28" fmla="*/ 304 w 392"/>
              <a:gd name="T29" fmla="*/ 112 h 480"/>
              <a:gd name="T30" fmla="*/ 314 w 392"/>
              <a:gd name="T31" fmla="*/ 111 h 480"/>
              <a:gd name="T32" fmla="*/ 330 w 392"/>
              <a:gd name="T33" fmla="*/ 105 h 480"/>
              <a:gd name="T34" fmla="*/ 322 w 392"/>
              <a:gd name="T35" fmla="*/ 124 h 480"/>
              <a:gd name="T36" fmla="*/ 342 w 392"/>
              <a:gd name="T37" fmla="*/ 140 h 480"/>
              <a:gd name="T38" fmla="*/ 362 w 392"/>
              <a:gd name="T39" fmla="*/ 125 h 480"/>
              <a:gd name="T40" fmla="*/ 388 w 392"/>
              <a:gd name="T41" fmla="*/ 124 h 480"/>
              <a:gd name="T42" fmla="*/ 386 w 392"/>
              <a:gd name="T43" fmla="*/ 131 h 480"/>
              <a:gd name="T44" fmla="*/ 386 w 392"/>
              <a:gd name="T45" fmla="*/ 136 h 480"/>
              <a:gd name="T46" fmla="*/ 390 w 392"/>
              <a:gd name="T47" fmla="*/ 176 h 480"/>
              <a:gd name="T48" fmla="*/ 379 w 392"/>
              <a:gd name="T49" fmla="*/ 213 h 480"/>
              <a:gd name="T50" fmla="*/ 317 w 392"/>
              <a:gd name="T51" fmla="*/ 247 h 480"/>
              <a:gd name="T52" fmla="*/ 311 w 392"/>
              <a:gd name="T53" fmla="*/ 327 h 480"/>
              <a:gd name="T54" fmla="*/ 291 w 392"/>
              <a:gd name="T55" fmla="*/ 340 h 480"/>
              <a:gd name="T56" fmla="*/ 270 w 392"/>
              <a:gd name="T57" fmla="*/ 336 h 480"/>
              <a:gd name="T58" fmla="*/ 256 w 392"/>
              <a:gd name="T59" fmla="*/ 341 h 480"/>
              <a:gd name="T60" fmla="*/ 245 w 392"/>
              <a:gd name="T61" fmla="*/ 350 h 480"/>
              <a:gd name="T62" fmla="*/ 247 w 392"/>
              <a:gd name="T63" fmla="*/ 358 h 480"/>
              <a:gd name="T64" fmla="*/ 267 w 392"/>
              <a:gd name="T65" fmla="*/ 368 h 480"/>
              <a:gd name="T66" fmla="*/ 285 w 392"/>
              <a:gd name="T67" fmla="*/ 402 h 480"/>
              <a:gd name="T68" fmla="*/ 259 w 392"/>
              <a:gd name="T69" fmla="*/ 429 h 480"/>
              <a:gd name="T70" fmla="*/ 233 w 392"/>
              <a:gd name="T71" fmla="*/ 456 h 480"/>
              <a:gd name="T72" fmla="*/ 220 w 392"/>
              <a:gd name="T73" fmla="*/ 480 h 480"/>
              <a:gd name="T74" fmla="*/ 207 w 392"/>
              <a:gd name="T75" fmla="*/ 465 h 480"/>
              <a:gd name="T76" fmla="*/ 204 w 392"/>
              <a:gd name="T77" fmla="*/ 445 h 480"/>
              <a:gd name="T78" fmla="*/ 192 w 392"/>
              <a:gd name="T79" fmla="*/ 422 h 480"/>
              <a:gd name="T80" fmla="*/ 187 w 392"/>
              <a:gd name="T81" fmla="*/ 399 h 480"/>
              <a:gd name="T82" fmla="*/ 181 w 392"/>
              <a:gd name="T83" fmla="*/ 369 h 480"/>
              <a:gd name="T84" fmla="*/ 153 w 392"/>
              <a:gd name="T85" fmla="*/ 368 h 480"/>
              <a:gd name="T86" fmla="*/ 140 w 392"/>
              <a:gd name="T87" fmla="*/ 347 h 480"/>
              <a:gd name="T88" fmla="*/ 128 w 392"/>
              <a:gd name="T89" fmla="*/ 344 h 480"/>
              <a:gd name="T90" fmla="*/ 105 w 392"/>
              <a:gd name="T91" fmla="*/ 339 h 480"/>
              <a:gd name="T92" fmla="*/ 92 w 392"/>
              <a:gd name="T93" fmla="*/ 321 h 480"/>
              <a:gd name="T94" fmla="*/ 90 w 392"/>
              <a:gd name="T95" fmla="*/ 301 h 480"/>
              <a:gd name="T96" fmla="*/ 109 w 392"/>
              <a:gd name="T97" fmla="*/ 294 h 480"/>
              <a:gd name="T98" fmla="*/ 92 w 392"/>
              <a:gd name="T99" fmla="*/ 285 h 480"/>
              <a:gd name="T100" fmla="*/ 110 w 392"/>
              <a:gd name="T101" fmla="*/ 264 h 480"/>
              <a:gd name="T102" fmla="*/ 99 w 392"/>
              <a:gd name="T103" fmla="*/ 254 h 480"/>
              <a:gd name="T104" fmla="*/ 69 w 392"/>
              <a:gd name="T105" fmla="*/ 257 h 480"/>
              <a:gd name="T106" fmla="*/ 73 w 392"/>
              <a:gd name="T107" fmla="*/ 271 h 480"/>
              <a:gd name="T108" fmla="*/ 57 w 392"/>
              <a:gd name="T109" fmla="*/ 284 h 480"/>
              <a:gd name="T110" fmla="*/ 53 w 392"/>
              <a:gd name="T111" fmla="*/ 260 h 480"/>
              <a:gd name="T112" fmla="*/ 41 w 392"/>
              <a:gd name="T113" fmla="*/ 259 h 480"/>
              <a:gd name="T114" fmla="*/ 22 w 392"/>
              <a:gd name="T115" fmla="*/ 238 h 480"/>
              <a:gd name="T116" fmla="*/ 60 w 392"/>
              <a:gd name="T117" fmla="*/ 148 h 480"/>
              <a:gd name="T118" fmla="*/ 84 w 392"/>
              <a:gd name="T119" fmla="*/ 126 h 480"/>
              <a:gd name="T120" fmla="*/ 89 w 392"/>
              <a:gd name="T121" fmla="*/ 76 h 480"/>
              <a:gd name="T122" fmla="*/ 114 w 392"/>
              <a:gd name="T123" fmla="*/ 29 h 480"/>
              <a:gd name="T124" fmla="*/ 152 w 392"/>
              <a:gd name="T125" fmla="*/ 2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" h="480">
                <a:moveTo>
                  <a:pt x="187" y="445"/>
                </a:moveTo>
                <a:lnTo>
                  <a:pt x="187" y="445"/>
                </a:lnTo>
                <a:lnTo>
                  <a:pt x="187" y="445"/>
                </a:lnTo>
                <a:lnTo>
                  <a:pt x="187" y="446"/>
                </a:lnTo>
                <a:lnTo>
                  <a:pt x="187" y="446"/>
                </a:lnTo>
                <a:lnTo>
                  <a:pt x="187" y="446"/>
                </a:lnTo>
                <a:lnTo>
                  <a:pt x="187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6" y="446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7"/>
                </a:lnTo>
                <a:lnTo>
                  <a:pt x="185" y="448"/>
                </a:lnTo>
                <a:lnTo>
                  <a:pt x="185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8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3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5"/>
                </a:lnTo>
                <a:lnTo>
                  <a:pt x="185" y="445"/>
                </a:lnTo>
                <a:lnTo>
                  <a:pt x="185" y="445"/>
                </a:lnTo>
                <a:lnTo>
                  <a:pt x="185" y="445"/>
                </a:lnTo>
                <a:lnTo>
                  <a:pt x="185" y="445"/>
                </a:lnTo>
                <a:lnTo>
                  <a:pt x="186" y="445"/>
                </a:lnTo>
                <a:lnTo>
                  <a:pt x="186" y="445"/>
                </a:lnTo>
                <a:lnTo>
                  <a:pt x="186" y="445"/>
                </a:lnTo>
                <a:lnTo>
                  <a:pt x="186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lnTo>
                  <a:pt x="187" y="445"/>
                </a:lnTo>
                <a:close/>
                <a:moveTo>
                  <a:pt x="193" y="442"/>
                </a:moveTo>
                <a:lnTo>
                  <a:pt x="193" y="442"/>
                </a:lnTo>
                <a:lnTo>
                  <a:pt x="194" y="442"/>
                </a:lnTo>
                <a:lnTo>
                  <a:pt x="194" y="442"/>
                </a:lnTo>
                <a:lnTo>
                  <a:pt x="194" y="443"/>
                </a:lnTo>
                <a:lnTo>
                  <a:pt x="194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3" y="443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2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1" y="444"/>
                </a:lnTo>
                <a:lnTo>
                  <a:pt x="190" y="444"/>
                </a:lnTo>
                <a:lnTo>
                  <a:pt x="190" y="444"/>
                </a:lnTo>
                <a:lnTo>
                  <a:pt x="190" y="444"/>
                </a:lnTo>
                <a:lnTo>
                  <a:pt x="190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9" y="444"/>
                </a:lnTo>
                <a:lnTo>
                  <a:pt x="188" y="444"/>
                </a:lnTo>
                <a:lnTo>
                  <a:pt x="188" y="445"/>
                </a:lnTo>
                <a:lnTo>
                  <a:pt x="188" y="445"/>
                </a:lnTo>
                <a:lnTo>
                  <a:pt x="188" y="445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4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3"/>
                </a:lnTo>
                <a:lnTo>
                  <a:pt x="188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89" y="442"/>
                </a:lnTo>
                <a:lnTo>
                  <a:pt x="190" y="442"/>
                </a:lnTo>
                <a:lnTo>
                  <a:pt x="190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1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2" y="442"/>
                </a:lnTo>
                <a:lnTo>
                  <a:pt x="193" y="442"/>
                </a:lnTo>
                <a:lnTo>
                  <a:pt x="193" y="442"/>
                </a:lnTo>
                <a:close/>
                <a:moveTo>
                  <a:pt x="106" y="374"/>
                </a:moveTo>
                <a:lnTo>
                  <a:pt x="106" y="374"/>
                </a:lnTo>
                <a:lnTo>
                  <a:pt x="106" y="374"/>
                </a:lnTo>
                <a:lnTo>
                  <a:pt x="106" y="373"/>
                </a:lnTo>
                <a:lnTo>
                  <a:pt x="106" y="373"/>
                </a:lnTo>
                <a:lnTo>
                  <a:pt x="106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6" y="373"/>
                </a:lnTo>
                <a:lnTo>
                  <a:pt x="106" y="373"/>
                </a:lnTo>
                <a:lnTo>
                  <a:pt x="106" y="373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6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2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7" y="373"/>
                </a:lnTo>
                <a:lnTo>
                  <a:pt x="106" y="374"/>
                </a:lnTo>
                <a:close/>
                <a:moveTo>
                  <a:pt x="114" y="362"/>
                </a:moveTo>
                <a:lnTo>
                  <a:pt x="114" y="362"/>
                </a:lnTo>
                <a:lnTo>
                  <a:pt x="115" y="362"/>
                </a:lnTo>
                <a:lnTo>
                  <a:pt x="115" y="362"/>
                </a:lnTo>
                <a:lnTo>
                  <a:pt x="115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2"/>
                </a:lnTo>
                <a:lnTo>
                  <a:pt x="116" y="363"/>
                </a:lnTo>
                <a:lnTo>
                  <a:pt x="116" y="363"/>
                </a:lnTo>
                <a:lnTo>
                  <a:pt x="116" y="363"/>
                </a:lnTo>
                <a:lnTo>
                  <a:pt x="115" y="364"/>
                </a:lnTo>
                <a:lnTo>
                  <a:pt x="115" y="364"/>
                </a:lnTo>
                <a:lnTo>
                  <a:pt x="115" y="365"/>
                </a:lnTo>
                <a:lnTo>
                  <a:pt x="115" y="365"/>
                </a:lnTo>
                <a:lnTo>
                  <a:pt x="116" y="365"/>
                </a:lnTo>
                <a:lnTo>
                  <a:pt x="116" y="365"/>
                </a:lnTo>
                <a:lnTo>
                  <a:pt x="116" y="366"/>
                </a:lnTo>
                <a:lnTo>
                  <a:pt x="116" y="366"/>
                </a:lnTo>
                <a:lnTo>
                  <a:pt x="116" y="366"/>
                </a:lnTo>
                <a:lnTo>
                  <a:pt x="116" y="367"/>
                </a:lnTo>
                <a:lnTo>
                  <a:pt x="116" y="367"/>
                </a:lnTo>
                <a:lnTo>
                  <a:pt x="115" y="367"/>
                </a:lnTo>
                <a:lnTo>
                  <a:pt x="115" y="368"/>
                </a:lnTo>
                <a:lnTo>
                  <a:pt x="114" y="368"/>
                </a:lnTo>
                <a:lnTo>
                  <a:pt x="113" y="369"/>
                </a:lnTo>
                <a:lnTo>
                  <a:pt x="113" y="370"/>
                </a:lnTo>
                <a:lnTo>
                  <a:pt x="112" y="370"/>
                </a:lnTo>
                <a:lnTo>
                  <a:pt x="112" y="371"/>
                </a:lnTo>
                <a:lnTo>
                  <a:pt x="112" y="371"/>
                </a:lnTo>
                <a:lnTo>
                  <a:pt x="112" y="372"/>
                </a:lnTo>
                <a:lnTo>
                  <a:pt x="112" y="372"/>
                </a:lnTo>
                <a:lnTo>
                  <a:pt x="112" y="372"/>
                </a:lnTo>
                <a:lnTo>
                  <a:pt x="112" y="372"/>
                </a:lnTo>
                <a:lnTo>
                  <a:pt x="112" y="373"/>
                </a:lnTo>
                <a:lnTo>
                  <a:pt x="112" y="373"/>
                </a:lnTo>
                <a:lnTo>
                  <a:pt x="112" y="373"/>
                </a:lnTo>
                <a:lnTo>
                  <a:pt x="112" y="373"/>
                </a:lnTo>
                <a:lnTo>
                  <a:pt x="112" y="374"/>
                </a:lnTo>
                <a:lnTo>
                  <a:pt x="112" y="374"/>
                </a:lnTo>
                <a:lnTo>
                  <a:pt x="111" y="374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3"/>
                </a:lnTo>
                <a:lnTo>
                  <a:pt x="111" y="372"/>
                </a:lnTo>
                <a:lnTo>
                  <a:pt x="111" y="372"/>
                </a:lnTo>
                <a:lnTo>
                  <a:pt x="111" y="372"/>
                </a:lnTo>
                <a:lnTo>
                  <a:pt x="111" y="371"/>
                </a:lnTo>
                <a:lnTo>
                  <a:pt x="111" y="371"/>
                </a:lnTo>
                <a:lnTo>
                  <a:pt x="111" y="371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11" y="370"/>
                </a:lnTo>
                <a:lnTo>
                  <a:pt x="112" y="370"/>
                </a:lnTo>
                <a:lnTo>
                  <a:pt x="112" y="369"/>
                </a:lnTo>
                <a:lnTo>
                  <a:pt x="112" y="369"/>
                </a:lnTo>
                <a:lnTo>
                  <a:pt x="112" y="368"/>
                </a:lnTo>
                <a:lnTo>
                  <a:pt x="112" y="368"/>
                </a:lnTo>
                <a:lnTo>
                  <a:pt x="112" y="368"/>
                </a:lnTo>
                <a:lnTo>
                  <a:pt x="111" y="368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7"/>
                </a:lnTo>
                <a:lnTo>
                  <a:pt x="111" y="366"/>
                </a:lnTo>
                <a:lnTo>
                  <a:pt x="111" y="366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10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9" y="365"/>
                </a:lnTo>
                <a:lnTo>
                  <a:pt x="108" y="365"/>
                </a:lnTo>
                <a:lnTo>
                  <a:pt x="108" y="365"/>
                </a:lnTo>
                <a:lnTo>
                  <a:pt x="108" y="364"/>
                </a:lnTo>
                <a:lnTo>
                  <a:pt x="108" y="364"/>
                </a:lnTo>
                <a:lnTo>
                  <a:pt x="108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5"/>
                </a:lnTo>
                <a:lnTo>
                  <a:pt x="107" y="364"/>
                </a:lnTo>
                <a:lnTo>
                  <a:pt x="106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7" y="364"/>
                </a:lnTo>
                <a:lnTo>
                  <a:pt x="108" y="364"/>
                </a:lnTo>
                <a:lnTo>
                  <a:pt x="108" y="364"/>
                </a:lnTo>
                <a:lnTo>
                  <a:pt x="108" y="364"/>
                </a:lnTo>
                <a:lnTo>
                  <a:pt x="108" y="364"/>
                </a:lnTo>
                <a:lnTo>
                  <a:pt x="109" y="364"/>
                </a:lnTo>
                <a:lnTo>
                  <a:pt x="109" y="364"/>
                </a:lnTo>
                <a:lnTo>
                  <a:pt x="109" y="364"/>
                </a:lnTo>
                <a:lnTo>
                  <a:pt x="110" y="363"/>
                </a:lnTo>
                <a:lnTo>
                  <a:pt x="110" y="363"/>
                </a:lnTo>
                <a:lnTo>
                  <a:pt x="110" y="363"/>
                </a:lnTo>
                <a:lnTo>
                  <a:pt x="111" y="362"/>
                </a:lnTo>
                <a:lnTo>
                  <a:pt x="111" y="362"/>
                </a:lnTo>
                <a:lnTo>
                  <a:pt x="111" y="362"/>
                </a:lnTo>
                <a:lnTo>
                  <a:pt x="111" y="362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1" y="361"/>
                </a:lnTo>
                <a:lnTo>
                  <a:pt x="112" y="361"/>
                </a:lnTo>
                <a:lnTo>
                  <a:pt x="112" y="361"/>
                </a:lnTo>
                <a:lnTo>
                  <a:pt x="112" y="361"/>
                </a:lnTo>
                <a:lnTo>
                  <a:pt x="113" y="362"/>
                </a:lnTo>
                <a:lnTo>
                  <a:pt x="113" y="362"/>
                </a:lnTo>
                <a:lnTo>
                  <a:pt x="114" y="362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3" y="354"/>
                </a:lnTo>
                <a:lnTo>
                  <a:pt x="93" y="354"/>
                </a:lnTo>
                <a:lnTo>
                  <a:pt x="93" y="354"/>
                </a:lnTo>
                <a:lnTo>
                  <a:pt x="93" y="355"/>
                </a:lnTo>
                <a:lnTo>
                  <a:pt x="93" y="355"/>
                </a:lnTo>
                <a:lnTo>
                  <a:pt x="93" y="355"/>
                </a:lnTo>
                <a:lnTo>
                  <a:pt x="93" y="355"/>
                </a:lnTo>
                <a:lnTo>
                  <a:pt x="93" y="356"/>
                </a:lnTo>
                <a:lnTo>
                  <a:pt x="93" y="356"/>
                </a:lnTo>
                <a:lnTo>
                  <a:pt x="93" y="356"/>
                </a:lnTo>
                <a:lnTo>
                  <a:pt x="93" y="356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3" y="357"/>
                </a:lnTo>
                <a:lnTo>
                  <a:pt x="94" y="357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8"/>
                </a:lnTo>
                <a:lnTo>
                  <a:pt x="94" y="359"/>
                </a:lnTo>
                <a:lnTo>
                  <a:pt x="94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60"/>
                </a:lnTo>
                <a:lnTo>
                  <a:pt x="94" y="360"/>
                </a:lnTo>
                <a:lnTo>
                  <a:pt x="94" y="360"/>
                </a:lnTo>
                <a:lnTo>
                  <a:pt x="94" y="360"/>
                </a:lnTo>
                <a:lnTo>
                  <a:pt x="94" y="360"/>
                </a:lnTo>
                <a:lnTo>
                  <a:pt x="93" y="360"/>
                </a:lnTo>
                <a:lnTo>
                  <a:pt x="93" y="360"/>
                </a:lnTo>
                <a:lnTo>
                  <a:pt x="93" y="360"/>
                </a:lnTo>
                <a:lnTo>
                  <a:pt x="92" y="360"/>
                </a:lnTo>
                <a:lnTo>
                  <a:pt x="92" y="360"/>
                </a:lnTo>
                <a:lnTo>
                  <a:pt x="92" y="359"/>
                </a:lnTo>
                <a:lnTo>
                  <a:pt x="92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9"/>
                </a:lnTo>
                <a:lnTo>
                  <a:pt x="91" y="358"/>
                </a:lnTo>
                <a:lnTo>
                  <a:pt x="91" y="358"/>
                </a:lnTo>
                <a:lnTo>
                  <a:pt x="91" y="358"/>
                </a:lnTo>
                <a:lnTo>
                  <a:pt x="90" y="358"/>
                </a:lnTo>
                <a:lnTo>
                  <a:pt x="90" y="358"/>
                </a:lnTo>
                <a:lnTo>
                  <a:pt x="90" y="357"/>
                </a:lnTo>
                <a:lnTo>
                  <a:pt x="90" y="357"/>
                </a:lnTo>
                <a:lnTo>
                  <a:pt x="90" y="357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6"/>
                </a:lnTo>
                <a:lnTo>
                  <a:pt x="90" y="355"/>
                </a:lnTo>
                <a:lnTo>
                  <a:pt x="91" y="355"/>
                </a:lnTo>
                <a:lnTo>
                  <a:pt x="91" y="355"/>
                </a:lnTo>
                <a:lnTo>
                  <a:pt x="91" y="355"/>
                </a:lnTo>
                <a:lnTo>
                  <a:pt x="90" y="355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3"/>
                </a:lnTo>
                <a:lnTo>
                  <a:pt x="90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1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2" y="353"/>
                </a:lnTo>
                <a:lnTo>
                  <a:pt x="93" y="353"/>
                </a:lnTo>
                <a:close/>
                <a:moveTo>
                  <a:pt x="264" y="341"/>
                </a:moveTo>
                <a:lnTo>
                  <a:pt x="264" y="341"/>
                </a:lnTo>
                <a:lnTo>
                  <a:pt x="264" y="341"/>
                </a:lnTo>
                <a:lnTo>
                  <a:pt x="264" y="341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1"/>
                </a:lnTo>
                <a:close/>
                <a:moveTo>
                  <a:pt x="267" y="339"/>
                </a:moveTo>
                <a:lnTo>
                  <a:pt x="267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close/>
                <a:moveTo>
                  <a:pt x="268" y="339"/>
                </a:moveTo>
                <a:lnTo>
                  <a:pt x="268" y="339"/>
                </a:lnTo>
                <a:lnTo>
                  <a:pt x="268" y="339"/>
                </a:lnTo>
                <a:lnTo>
                  <a:pt x="268" y="339"/>
                </a:lnTo>
                <a:lnTo>
                  <a:pt x="268" y="339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9"/>
                </a:lnTo>
                <a:lnTo>
                  <a:pt x="269" y="339"/>
                </a:lnTo>
                <a:lnTo>
                  <a:pt x="269" y="339"/>
                </a:lnTo>
                <a:lnTo>
                  <a:pt x="268" y="339"/>
                </a:lnTo>
                <a:close/>
                <a:moveTo>
                  <a:pt x="49" y="297"/>
                </a:moveTo>
                <a:lnTo>
                  <a:pt x="49" y="297"/>
                </a:lnTo>
                <a:lnTo>
                  <a:pt x="50" y="298"/>
                </a:lnTo>
                <a:lnTo>
                  <a:pt x="49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7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299"/>
                </a:lnTo>
                <a:lnTo>
                  <a:pt x="46" y="299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5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8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8" y="297"/>
                </a:lnTo>
                <a:lnTo>
                  <a:pt x="48" y="297"/>
                </a:lnTo>
                <a:lnTo>
                  <a:pt x="49" y="297"/>
                </a:lnTo>
                <a:close/>
                <a:moveTo>
                  <a:pt x="19" y="292"/>
                </a:moveTo>
                <a:lnTo>
                  <a:pt x="19" y="292"/>
                </a:lnTo>
                <a:lnTo>
                  <a:pt x="19" y="292"/>
                </a:lnTo>
                <a:lnTo>
                  <a:pt x="19" y="292"/>
                </a:lnTo>
                <a:lnTo>
                  <a:pt x="20" y="293"/>
                </a:lnTo>
                <a:lnTo>
                  <a:pt x="21" y="293"/>
                </a:lnTo>
                <a:lnTo>
                  <a:pt x="21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4"/>
                </a:lnTo>
                <a:lnTo>
                  <a:pt x="23" y="294"/>
                </a:lnTo>
                <a:lnTo>
                  <a:pt x="23" y="295"/>
                </a:lnTo>
                <a:lnTo>
                  <a:pt x="24" y="295"/>
                </a:lnTo>
                <a:lnTo>
                  <a:pt x="24" y="295"/>
                </a:lnTo>
                <a:lnTo>
                  <a:pt x="25" y="295"/>
                </a:lnTo>
                <a:lnTo>
                  <a:pt x="25" y="296"/>
                </a:lnTo>
                <a:lnTo>
                  <a:pt x="25" y="296"/>
                </a:lnTo>
                <a:lnTo>
                  <a:pt x="25" y="296"/>
                </a:lnTo>
                <a:lnTo>
                  <a:pt x="25" y="296"/>
                </a:lnTo>
                <a:lnTo>
                  <a:pt x="25" y="295"/>
                </a:lnTo>
                <a:lnTo>
                  <a:pt x="25" y="295"/>
                </a:lnTo>
                <a:lnTo>
                  <a:pt x="26" y="295"/>
                </a:lnTo>
                <a:lnTo>
                  <a:pt x="26" y="295"/>
                </a:lnTo>
                <a:lnTo>
                  <a:pt x="26" y="295"/>
                </a:lnTo>
                <a:lnTo>
                  <a:pt x="27" y="295"/>
                </a:lnTo>
                <a:lnTo>
                  <a:pt x="27" y="295"/>
                </a:lnTo>
                <a:lnTo>
                  <a:pt x="27" y="294"/>
                </a:lnTo>
                <a:lnTo>
                  <a:pt x="27" y="294"/>
                </a:lnTo>
                <a:lnTo>
                  <a:pt x="27" y="294"/>
                </a:lnTo>
                <a:lnTo>
                  <a:pt x="27" y="294"/>
                </a:lnTo>
                <a:lnTo>
                  <a:pt x="28" y="294"/>
                </a:lnTo>
                <a:lnTo>
                  <a:pt x="28" y="294"/>
                </a:lnTo>
                <a:lnTo>
                  <a:pt x="28" y="294"/>
                </a:lnTo>
                <a:lnTo>
                  <a:pt x="28" y="294"/>
                </a:lnTo>
                <a:lnTo>
                  <a:pt x="27" y="295"/>
                </a:lnTo>
                <a:lnTo>
                  <a:pt x="27" y="295"/>
                </a:lnTo>
                <a:lnTo>
                  <a:pt x="28" y="295"/>
                </a:lnTo>
                <a:lnTo>
                  <a:pt x="28" y="295"/>
                </a:lnTo>
                <a:lnTo>
                  <a:pt x="28" y="295"/>
                </a:lnTo>
                <a:lnTo>
                  <a:pt x="28" y="296"/>
                </a:lnTo>
                <a:lnTo>
                  <a:pt x="28" y="296"/>
                </a:lnTo>
                <a:lnTo>
                  <a:pt x="29" y="296"/>
                </a:lnTo>
                <a:lnTo>
                  <a:pt x="29" y="296"/>
                </a:lnTo>
                <a:lnTo>
                  <a:pt x="29" y="297"/>
                </a:lnTo>
                <a:lnTo>
                  <a:pt x="30" y="298"/>
                </a:lnTo>
                <a:lnTo>
                  <a:pt x="31" y="299"/>
                </a:lnTo>
                <a:lnTo>
                  <a:pt x="31" y="299"/>
                </a:lnTo>
                <a:lnTo>
                  <a:pt x="31" y="299"/>
                </a:lnTo>
                <a:lnTo>
                  <a:pt x="32" y="299"/>
                </a:lnTo>
                <a:lnTo>
                  <a:pt x="32" y="299"/>
                </a:lnTo>
                <a:lnTo>
                  <a:pt x="32" y="299"/>
                </a:lnTo>
                <a:lnTo>
                  <a:pt x="32" y="299"/>
                </a:lnTo>
                <a:lnTo>
                  <a:pt x="33" y="299"/>
                </a:lnTo>
                <a:lnTo>
                  <a:pt x="33" y="299"/>
                </a:lnTo>
                <a:lnTo>
                  <a:pt x="33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4" y="299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8"/>
                </a:lnTo>
                <a:lnTo>
                  <a:pt x="35" y="297"/>
                </a:lnTo>
                <a:lnTo>
                  <a:pt x="35" y="297"/>
                </a:lnTo>
                <a:lnTo>
                  <a:pt x="36" y="297"/>
                </a:lnTo>
                <a:lnTo>
                  <a:pt x="36" y="297"/>
                </a:lnTo>
                <a:lnTo>
                  <a:pt x="36" y="297"/>
                </a:lnTo>
                <a:lnTo>
                  <a:pt x="36" y="296"/>
                </a:lnTo>
                <a:lnTo>
                  <a:pt x="36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6"/>
                </a:lnTo>
                <a:lnTo>
                  <a:pt x="38" y="296"/>
                </a:lnTo>
                <a:lnTo>
                  <a:pt x="38" y="296"/>
                </a:lnTo>
                <a:lnTo>
                  <a:pt x="39" y="296"/>
                </a:lnTo>
                <a:lnTo>
                  <a:pt x="39" y="295"/>
                </a:lnTo>
                <a:lnTo>
                  <a:pt x="39" y="295"/>
                </a:lnTo>
                <a:lnTo>
                  <a:pt x="40" y="295"/>
                </a:lnTo>
                <a:lnTo>
                  <a:pt x="40" y="295"/>
                </a:lnTo>
                <a:lnTo>
                  <a:pt x="41" y="295"/>
                </a:lnTo>
                <a:lnTo>
                  <a:pt x="41" y="295"/>
                </a:lnTo>
                <a:lnTo>
                  <a:pt x="42" y="295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4"/>
                </a:lnTo>
                <a:lnTo>
                  <a:pt x="44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4"/>
                </a:lnTo>
                <a:lnTo>
                  <a:pt x="43" y="295"/>
                </a:lnTo>
                <a:lnTo>
                  <a:pt x="43" y="295"/>
                </a:lnTo>
                <a:lnTo>
                  <a:pt x="43" y="295"/>
                </a:lnTo>
                <a:lnTo>
                  <a:pt x="42" y="295"/>
                </a:lnTo>
                <a:lnTo>
                  <a:pt x="42" y="296"/>
                </a:lnTo>
                <a:lnTo>
                  <a:pt x="42" y="296"/>
                </a:lnTo>
                <a:lnTo>
                  <a:pt x="42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6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7"/>
                </a:lnTo>
                <a:lnTo>
                  <a:pt x="41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40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8"/>
                </a:lnTo>
                <a:lnTo>
                  <a:pt x="38" y="298"/>
                </a:lnTo>
                <a:lnTo>
                  <a:pt x="38" y="298"/>
                </a:lnTo>
                <a:lnTo>
                  <a:pt x="37" y="298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6" y="299"/>
                </a:lnTo>
                <a:lnTo>
                  <a:pt x="36" y="300"/>
                </a:lnTo>
                <a:lnTo>
                  <a:pt x="36" y="300"/>
                </a:lnTo>
                <a:lnTo>
                  <a:pt x="35" y="300"/>
                </a:lnTo>
                <a:lnTo>
                  <a:pt x="35" y="300"/>
                </a:lnTo>
                <a:lnTo>
                  <a:pt x="35" y="300"/>
                </a:lnTo>
                <a:lnTo>
                  <a:pt x="35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0"/>
                </a:lnTo>
                <a:lnTo>
                  <a:pt x="34" y="301"/>
                </a:lnTo>
                <a:lnTo>
                  <a:pt x="34" y="301"/>
                </a:lnTo>
                <a:lnTo>
                  <a:pt x="34" y="302"/>
                </a:lnTo>
                <a:lnTo>
                  <a:pt x="34" y="303"/>
                </a:lnTo>
                <a:lnTo>
                  <a:pt x="34" y="303"/>
                </a:lnTo>
                <a:lnTo>
                  <a:pt x="34" y="304"/>
                </a:lnTo>
                <a:lnTo>
                  <a:pt x="35" y="304"/>
                </a:lnTo>
                <a:lnTo>
                  <a:pt x="35" y="304"/>
                </a:lnTo>
                <a:lnTo>
                  <a:pt x="35" y="304"/>
                </a:lnTo>
                <a:lnTo>
                  <a:pt x="35" y="305"/>
                </a:lnTo>
                <a:lnTo>
                  <a:pt x="35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4" y="305"/>
                </a:lnTo>
                <a:lnTo>
                  <a:pt x="33" y="305"/>
                </a:lnTo>
                <a:lnTo>
                  <a:pt x="33" y="305"/>
                </a:lnTo>
                <a:lnTo>
                  <a:pt x="33" y="305"/>
                </a:lnTo>
                <a:lnTo>
                  <a:pt x="33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1" y="304"/>
                </a:lnTo>
                <a:lnTo>
                  <a:pt x="31" y="304"/>
                </a:lnTo>
                <a:lnTo>
                  <a:pt x="31" y="304"/>
                </a:lnTo>
                <a:lnTo>
                  <a:pt x="31" y="304"/>
                </a:lnTo>
                <a:lnTo>
                  <a:pt x="30" y="304"/>
                </a:lnTo>
                <a:lnTo>
                  <a:pt x="30" y="304"/>
                </a:lnTo>
                <a:lnTo>
                  <a:pt x="30" y="304"/>
                </a:lnTo>
                <a:lnTo>
                  <a:pt x="30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4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9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5"/>
                </a:lnTo>
                <a:lnTo>
                  <a:pt x="26" y="305"/>
                </a:lnTo>
                <a:lnTo>
                  <a:pt x="26" y="304"/>
                </a:lnTo>
                <a:lnTo>
                  <a:pt x="26" y="304"/>
                </a:lnTo>
                <a:lnTo>
                  <a:pt x="26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4"/>
                </a:lnTo>
                <a:lnTo>
                  <a:pt x="25" y="305"/>
                </a:lnTo>
                <a:lnTo>
                  <a:pt x="25" y="305"/>
                </a:lnTo>
                <a:lnTo>
                  <a:pt x="24" y="305"/>
                </a:lnTo>
                <a:lnTo>
                  <a:pt x="24" y="304"/>
                </a:lnTo>
                <a:lnTo>
                  <a:pt x="24" y="304"/>
                </a:lnTo>
                <a:lnTo>
                  <a:pt x="24" y="304"/>
                </a:lnTo>
                <a:lnTo>
                  <a:pt x="24" y="305"/>
                </a:lnTo>
                <a:lnTo>
                  <a:pt x="24" y="305"/>
                </a:lnTo>
                <a:lnTo>
                  <a:pt x="23" y="305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3" y="304"/>
                </a:lnTo>
                <a:lnTo>
                  <a:pt x="22" y="304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2" y="303"/>
                </a:lnTo>
                <a:lnTo>
                  <a:pt x="21" y="303"/>
                </a:lnTo>
                <a:lnTo>
                  <a:pt x="21" y="303"/>
                </a:lnTo>
                <a:lnTo>
                  <a:pt x="21" y="302"/>
                </a:lnTo>
                <a:lnTo>
                  <a:pt x="20" y="302"/>
                </a:lnTo>
                <a:lnTo>
                  <a:pt x="20" y="302"/>
                </a:lnTo>
                <a:lnTo>
                  <a:pt x="20" y="302"/>
                </a:lnTo>
                <a:lnTo>
                  <a:pt x="19" y="302"/>
                </a:lnTo>
                <a:lnTo>
                  <a:pt x="19" y="302"/>
                </a:lnTo>
                <a:lnTo>
                  <a:pt x="19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2"/>
                </a:lnTo>
                <a:lnTo>
                  <a:pt x="18" y="303"/>
                </a:lnTo>
                <a:lnTo>
                  <a:pt x="18" y="303"/>
                </a:lnTo>
                <a:lnTo>
                  <a:pt x="18" y="303"/>
                </a:lnTo>
                <a:lnTo>
                  <a:pt x="18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7" y="303"/>
                </a:lnTo>
                <a:lnTo>
                  <a:pt x="16" y="303"/>
                </a:lnTo>
                <a:lnTo>
                  <a:pt x="16" y="303"/>
                </a:lnTo>
                <a:lnTo>
                  <a:pt x="17" y="303"/>
                </a:lnTo>
                <a:lnTo>
                  <a:pt x="17" y="302"/>
                </a:lnTo>
                <a:lnTo>
                  <a:pt x="17" y="302"/>
                </a:lnTo>
                <a:lnTo>
                  <a:pt x="17" y="302"/>
                </a:lnTo>
                <a:lnTo>
                  <a:pt x="16" y="302"/>
                </a:lnTo>
                <a:lnTo>
                  <a:pt x="16" y="302"/>
                </a:lnTo>
                <a:lnTo>
                  <a:pt x="16" y="302"/>
                </a:lnTo>
                <a:lnTo>
                  <a:pt x="16" y="302"/>
                </a:lnTo>
                <a:lnTo>
                  <a:pt x="15" y="301"/>
                </a:lnTo>
                <a:lnTo>
                  <a:pt x="15" y="301"/>
                </a:lnTo>
                <a:lnTo>
                  <a:pt x="15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0"/>
                </a:lnTo>
                <a:lnTo>
                  <a:pt x="14" y="300"/>
                </a:lnTo>
                <a:lnTo>
                  <a:pt x="13" y="300"/>
                </a:lnTo>
                <a:lnTo>
                  <a:pt x="13" y="300"/>
                </a:lnTo>
                <a:lnTo>
                  <a:pt x="13" y="300"/>
                </a:lnTo>
                <a:lnTo>
                  <a:pt x="12" y="300"/>
                </a:lnTo>
                <a:lnTo>
                  <a:pt x="12" y="300"/>
                </a:lnTo>
                <a:lnTo>
                  <a:pt x="11" y="300"/>
                </a:lnTo>
                <a:lnTo>
                  <a:pt x="11" y="300"/>
                </a:lnTo>
                <a:lnTo>
                  <a:pt x="10" y="300"/>
                </a:lnTo>
                <a:lnTo>
                  <a:pt x="10" y="300"/>
                </a:lnTo>
                <a:lnTo>
                  <a:pt x="10" y="300"/>
                </a:lnTo>
                <a:lnTo>
                  <a:pt x="9" y="300"/>
                </a:lnTo>
                <a:lnTo>
                  <a:pt x="9" y="300"/>
                </a:lnTo>
                <a:lnTo>
                  <a:pt x="9" y="300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9" y="301"/>
                </a:lnTo>
                <a:lnTo>
                  <a:pt x="8" y="301"/>
                </a:lnTo>
                <a:lnTo>
                  <a:pt x="8" y="301"/>
                </a:lnTo>
                <a:lnTo>
                  <a:pt x="8" y="301"/>
                </a:lnTo>
                <a:lnTo>
                  <a:pt x="8" y="302"/>
                </a:lnTo>
                <a:lnTo>
                  <a:pt x="8" y="302"/>
                </a:lnTo>
                <a:lnTo>
                  <a:pt x="8" y="302"/>
                </a:lnTo>
                <a:lnTo>
                  <a:pt x="7" y="302"/>
                </a:lnTo>
                <a:lnTo>
                  <a:pt x="7" y="303"/>
                </a:lnTo>
                <a:lnTo>
                  <a:pt x="7" y="303"/>
                </a:lnTo>
                <a:lnTo>
                  <a:pt x="6" y="303"/>
                </a:lnTo>
                <a:lnTo>
                  <a:pt x="6" y="303"/>
                </a:lnTo>
                <a:lnTo>
                  <a:pt x="5" y="303"/>
                </a:lnTo>
                <a:lnTo>
                  <a:pt x="5" y="302"/>
                </a:lnTo>
                <a:lnTo>
                  <a:pt x="5" y="302"/>
                </a:lnTo>
                <a:lnTo>
                  <a:pt x="0" y="297"/>
                </a:lnTo>
                <a:lnTo>
                  <a:pt x="5" y="297"/>
                </a:lnTo>
                <a:lnTo>
                  <a:pt x="5" y="297"/>
                </a:lnTo>
                <a:lnTo>
                  <a:pt x="5" y="297"/>
                </a:lnTo>
                <a:lnTo>
                  <a:pt x="6" y="297"/>
                </a:lnTo>
                <a:lnTo>
                  <a:pt x="6" y="297"/>
                </a:lnTo>
                <a:lnTo>
                  <a:pt x="6" y="297"/>
                </a:lnTo>
                <a:lnTo>
                  <a:pt x="7" y="297"/>
                </a:lnTo>
                <a:lnTo>
                  <a:pt x="7" y="297"/>
                </a:lnTo>
                <a:lnTo>
                  <a:pt x="8" y="296"/>
                </a:lnTo>
                <a:lnTo>
                  <a:pt x="8" y="296"/>
                </a:lnTo>
                <a:lnTo>
                  <a:pt x="9" y="296"/>
                </a:lnTo>
                <a:lnTo>
                  <a:pt x="9" y="296"/>
                </a:lnTo>
                <a:lnTo>
                  <a:pt x="9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0" y="296"/>
                </a:lnTo>
                <a:lnTo>
                  <a:pt x="11" y="295"/>
                </a:lnTo>
                <a:lnTo>
                  <a:pt x="11" y="295"/>
                </a:lnTo>
                <a:lnTo>
                  <a:pt x="11" y="295"/>
                </a:lnTo>
                <a:lnTo>
                  <a:pt x="11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3" y="293"/>
                </a:lnTo>
                <a:lnTo>
                  <a:pt x="13" y="293"/>
                </a:lnTo>
                <a:lnTo>
                  <a:pt x="13" y="293"/>
                </a:lnTo>
                <a:lnTo>
                  <a:pt x="13" y="293"/>
                </a:lnTo>
                <a:lnTo>
                  <a:pt x="13" y="292"/>
                </a:lnTo>
                <a:lnTo>
                  <a:pt x="13" y="292"/>
                </a:lnTo>
                <a:lnTo>
                  <a:pt x="13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5" y="292"/>
                </a:lnTo>
                <a:lnTo>
                  <a:pt x="15" y="292"/>
                </a:lnTo>
                <a:lnTo>
                  <a:pt x="15" y="291"/>
                </a:lnTo>
                <a:lnTo>
                  <a:pt x="15" y="291"/>
                </a:lnTo>
                <a:lnTo>
                  <a:pt x="16" y="291"/>
                </a:lnTo>
                <a:lnTo>
                  <a:pt x="16" y="291"/>
                </a:lnTo>
                <a:lnTo>
                  <a:pt x="16" y="291"/>
                </a:lnTo>
                <a:lnTo>
                  <a:pt x="16" y="291"/>
                </a:lnTo>
                <a:lnTo>
                  <a:pt x="17" y="291"/>
                </a:lnTo>
                <a:lnTo>
                  <a:pt x="17" y="292"/>
                </a:ln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19" y="292"/>
                </a:lnTo>
                <a:close/>
                <a:moveTo>
                  <a:pt x="80" y="291"/>
                </a:moveTo>
                <a:lnTo>
                  <a:pt x="80" y="291"/>
                </a:lnTo>
                <a:lnTo>
                  <a:pt x="80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1"/>
                </a:lnTo>
                <a:lnTo>
                  <a:pt x="81" y="292"/>
                </a:lnTo>
                <a:lnTo>
                  <a:pt x="81" y="292"/>
                </a:lnTo>
                <a:lnTo>
                  <a:pt x="82" y="292"/>
                </a:lnTo>
                <a:lnTo>
                  <a:pt x="82" y="292"/>
                </a:lnTo>
                <a:lnTo>
                  <a:pt x="83" y="293"/>
                </a:lnTo>
                <a:lnTo>
                  <a:pt x="83" y="294"/>
                </a:lnTo>
                <a:lnTo>
                  <a:pt x="83" y="294"/>
                </a:lnTo>
                <a:lnTo>
                  <a:pt x="83" y="294"/>
                </a:lnTo>
                <a:lnTo>
                  <a:pt x="83" y="295"/>
                </a:lnTo>
                <a:lnTo>
                  <a:pt x="83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6"/>
                </a:lnTo>
                <a:lnTo>
                  <a:pt x="84" y="296"/>
                </a:lnTo>
                <a:lnTo>
                  <a:pt x="84" y="296"/>
                </a:lnTo>
                <a:lnTo>
                  <a:pt x="83" y="297"/>
                </a:lnTo>
                <a:lnTo>
                  <a:pt x="83" y="297"/>
                </a:lnTo>
                <a:lnTo>
                  <a:pt x="83" y="298"/>
                </a:lnTo>
                <a:lnTo>
                  <a:pt x="83" y="298"/>
                </a:lnTo>
                <a:lnTo>
                  <a:pt x="84" y="299"/>
                </a:lnTo>
                <a:lnTo>
                  <a:pt x="84" y="300"/>
                </a:lnTo>
                <a:lnTo>
                  <a:pt x="84" y="300"/>
                </a:lnTo>
                <a:lnTo>
                  <a:pt x="84" y="300"/>
                </a:lnTo>
                <a:lnTo>
                  <a:pt x="84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3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1"/>
                </a:lnTo>
                <a:lnTo>
                  <a:pt x="81" y="301"/>
                </a:lnTo>
                <a:lnTo>
                  <a:pt x="81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299"/>
                </a:lnTo>
                <a:lnTo>
                  <a:pt x="80" y="299"/>
                </a:lnTo>
                <a:lnTo>
                  <a:pt x="80" y="300"/>
                </a:lnTo>
                <a:lnTo>
                  <a:pt x="80" y="300"/>
                </a:lnTo>
                <a:lnTo>
                  <a:pt x="80" y="300"/>
                </a:lnTo>
                <a:lnTo>
                  <a:pt x="80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9"/>
                </a:lnTo>
                <a:lnTo>
                  <a:pt x="79" y="298"/>
                </a:lnTo>
                <a:lnTo>
                  <a:pt x="79" y="298"/>
                </a:lnTo>
                <a:lnTo>
                  <a:pt x="79" y="298"/>
                </a:lnTo>
                <a:lnTo>
                  <a:pt x="79" y="298"/>
                </a:lnTo>
                <a:lnTo>
                  <a:pt x="79" y="297"/>
                </a:lnTo>
                <a:lnTo>
                  <a:pt x="79" y="297"/>
                </a:lnTo>
                <a:lnTo>
                  <a:pt x="79" y="297"/>
                </a:lnTo>
                <a:lnTo>
                  <a:pt x="79" y="297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9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8" y="296"/>
                </a:lnTo>
                <a:lnTo>
                  <a:pt x="77" y="296"/>
                </a:lnTo>
                <a:lnTo>
                  <a:pt x="77" y="296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79" y="291"/>
                </a:lnTo>
                <a:lnTo>
                  <a:pt x="80" y="291"/>
                </a:lnTo>
                <a:close/>
                <a:moveTo>
                  <a:pt x="62" y="288"/>
                </a:move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7"/>
                </a:lnTo>
                <a:lnTo>
                  <a:pt x="62" y="288"/>
                </a:lnTo>
                <a:close/>
                <a:moveTo>
                  <a:pt x="41" y="260"/>
                </a:moveTo>
                <a:lnTo>
                  <a:pt x="41" y="260"/>
                </a:lnTo>
                <a:lnTo>
                  <a:pt x="40" y="260"/>
                </a:lnTo>
                <a:lnTo>
                  <a:pt x="40" y="260"/>
                </a:lnTo>
                <a:lnTo>
                  <a:pt x="40" y="260"/>
                </a:lnTo>
                <a:lnTo>
                  <a:pt x="41" y="260"/>
                </a:lnTo>
                <a:close/>
                <a:moveTo>
                  <a:pt x="40" y="256"/>
                </a:move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8"/>
                </a:lnTo>
                <a:lnTo>
                  <a:pt x="40" y="258"/>
                </a:lnTo>
                <a:lnTo>
                  <a:pt x="40" y="258"/>
                </a:lnTo>
                <a:lnTo>
                  <a:pt x="40" y="258"/>
                </a:lnTo>
                <a:lnTo>
                  <a:pt x="39" y="258"/>
                </a:lnTo>
                <a:lnTo>
                  <a:pt x="39" y="258"/>
                </a:lnTo>
                <a:lnTo>
                  <a:pt x="39" y="259"/>
                </a:lnTo>
                <a:lnTo>
                  <a:pt x="40" y="259"/>
                </a:lnTo>
                <a:lnTo>
                  <a:pt x="40" y="259"/>
                </a:lnTo>
                <a:lnTo>
                  <a:pt x="40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60"/>
                </a:lnTo>
                <a:lnTo>
                  <a:pt x="39" y="259"/>
                </a:lnTo>
                <a:lnTo>
                  <a:pt x="39" y="259"/>
                </a:lnTo>
                <a:lnTo>
                  <a:pt x="38" y="259"/>
                </a:lnTo>
                <a:lnTo>
                  <a:pt x="39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7" y="257"/>
                </a:lnTo>
                <a:lnTo>
                  <a:pt x="37" y="257"/>
                </a:lnTo>
                <a:lnTo>
                  <a:pt x="37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8"/>
                </a:lnTo>
                <a:lnTo>
                  <a:pt x="39" y="258"/>
                </a:lnTo>
                <a:lnTo>
                  <a:pt x="39" y="258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9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7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8" y="256"/>
                </a:lnTo>
                <a:lnTo>
                  <a:pt x="39" y="256"/>
                </a:lnTo>
                <a:lnTo>
                  <a:pt x="39" y="256"/>
                </a:lnTo>
                <a:lnTo>
                  <a:pt x="40" y="256"/>
                </a:lnTo>
                <a:lnTo>
                  <a:pt x="40" y="256"/>
                </a:lnTo>
                <a:close/>
                <a:moveTo>
                  <a:pt x="34" y="256"/>
                </a:moveTo>
                <a:lnTo>
                  <a:pt x="33" y="256"/>
                </a:lnTo>
                <a:lnTo>
                  <a:pt x="33" y="256"/>
                </a:lnTo>
                <a:lnTo>
                  <a:pt x="33" y="255"/>
                </a:lnTo>
                <a:lnTo>
                  <a:pt x="33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5"/>
                </a:lnTo>
                <a:lnTo>
                  <a:pt x="35" y="255"/>
                </a:lnTo>
                <a:lnTo>
                  <a:pt x="35" y="254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5"/>
                </a:lnTo>
                <a:lnTo>
                  <a:pt x="34" y="256"/>
                </a:lnTo>
                <a:close/>
                <a:moveTo>
                  <a:pt x="193" y="4"/>
                </a:moveTo>
                <a:lnTo>
                  <a:pt x="193" y="4"/>
                </a:lnTo>
                <a:lnTo>
                  <a:pt x="194" y="4"/>
                </a:lnTo>
                <a:lnTo>
                  <a:pt x="194" y="4"/>
                </a:lnTo>
                <a:lnTo>
                  <a:pt x="194" y="4"/>
                </a:lnTo>
                <a:lnTo>
                  <a:pt x="194" y="4"/>
                </a:lnTo>
                <a:lnTo>
                  <a:pt x="195" y="4"/>
                </a:lnTo>
                <a:lnTo>
                  <a:pt x="195" y="4"/>
                </a:lnTo>
                <a:lnTo>
                  <a:pt x="196" y="3"/>
                </a:lnTo>
                <a:lnTo>
                  <a:pt x="196" y="3"/>
                </a:lnTo>
                <a:lnTo>
                  <a:pt x="196" y="3"/>
                </a:lnTo>
                <a:lnTo>
                  <a:pt x="197" y="3"/>
                </a:lnTo>
                <a:lnTo>
                  <a:pt x="197" y="3"/>
                </a:lnTo>
                <a:lnTo>
                  <a:pt x="197" y="3"/>
                </a:lnTo>
                <a:lnTo>
                  <a:pt x="198" y="3"/>
                </a:lnTo>
                <a:lnTo>
                  <a:pt x="198" y="3"/>
                </a:lnTo>
                <a:lnTo>
                  <a:pt x="198" y="3"/>
                </a:lnTo>
                <a:lnTo>
                  <a:pt x="199" y="2"/>
                </a:lnTo>
                <a:lnTo>
                  <a:pt x="199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1" y="2"/>
                </a:lnTo>
                <a:lnTo>
                  <a:pt x="201" y="2"/>
                </a:lnTo>
                <a:lnTo>
                  <a:pt x="201" y="2"/>
                </a:lnTo>
                <a:lnTo>
                  <a:pt x="201" y="2"/>
                </a:lnTo>
                <a:lnTo>
                  <a:pt x="202" y="2"/>
                </a:lnTo>
                <a:lnTo>
                  <a:pt x="203" y="2"/>
                </a:lnTo>
                <a:lnTo>
                  <a:pt x="203" y="2"/>
                </a:lnTo>
                <a:lnTo>
                  <a:pt x="204" y="2"/>
                </a:lnTo>
                <a:lnTo>
                  <a:pt x="204" y="3"/>
                </a:lnTo>
                <a:lnTo>
                  <a:pt x="205" y="3"/>
                </a:lnTo>
                <a:lnTo>
                  <a:pt x="205" y="3"/>
                </a:lnTo>
                <a:lnTo>
                  <a:pt x="206" y="3"/>
                </a:lnTo>
                <a:lnTo>
                  <a:pt x="207" y="4"/>
                </a:lnTo>
                <a:lnTo>
                  <a:pt x="207" y="4"/>
                </a:lnTo>
                <a:lnTo>
                  <a:pt x="207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9" y="4"/>
                </a:lnTo>
                <a:lnTo>
                  <a:pt x="210" y="4"/>
                </a:lnTo>
                <a:lnTo>
                  <a:pt x="210" y="4"/>
                </a:lnTo>
                <a:lnTo>
                  <a:pt x="211" y="3"/>
                </a:lnTo>
                <a:lnTo>
                  <a:pt x="211" y="3"/>
                </a:lnTo>
                <a:lnTo>
                  <a:pt x="211" y="3"/>
                </a:lnTo>
                <a:lnTo>
                  <a:pt x="212" y="3"/>
                </a:lnTo>
                <a:lnTo>
                  <a:pt x="212" y="3"/>
                </a:lnTo>
                <a:lnTo>
                  <a:pt x="214" y="3"/>
                </a:lnTo>
                <a:lnTo>
                  <a:pt x="214" y="3"/>
                </a:lnTo>
                <a:lnTo>
                  <a:pt x="214" y="3"/>
                </a:lnTo>
                <a:lnTo>
                  <a:pt x="215" y="3"/>
                </a:lnTo>
                <a:lnTo>
                  <a:pt x="215" y="3"/>
                </a:lnTo>
                <a:lnTo>
                  <a:pt x="216" y="3"/>
                </a:lnTo>
                <a:lnTo>
                  <a:pt x="216" y="3"/>
                </a:lnTo>
                <a:lnTo>
                  <a:pt x="216" y="3"/>
                </a:lnTo>
                <a:lnTo>
                  <a:pt x="217" y="3"/>
                </a:lnTo>
                <a:lnTo>
                  <a:pt x="217" y="3"/>
                </a:lnTo>
                <a:lnTo>
                  <a:pt x="218" y="3"/>
                </a:lnTo>
                <a:lnTo>
                  <a:pt x="218" y="3"/>
                </a:lnTo>
                <a:lnTo>
                  <a:pt x="219" y="3"/>
                </a:lnTo>
                <a:lnTo>
                  <a:pt x="219" y="3"/>
                </a:lnTo>
                <a:lnTo>
                  <a:pt x="219" y="3"/>
                </a:lnTo>
                <a:lnTo>
                  <a:pt x="220" y="3"/>
                </a:lnTo>
                <a:lnTo>
                  <a:pt x="221" y="3"/>
                </a:lnTo>
                <a:lnTo>
                  <a:pt x="221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9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2" y="3"/>
                </a:lnTo>
                <a:lnTo>
                  <a:pt x="233" y="3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5" y="2"/>
                </a:lnTo>
                <a:lnTo>
                  <a:pt x="235" y="2"/>
                </a:lnTo>
                <a:lnTo>
                  <a:pt x="236" y="2"/>
                </a:lnTo>
                <a:lnTo>
                  <a:pt x="236" y="2"/>
                </a:lnTo>
                <a:lnTo>
                  <a:pt x="237" y="2"/>
                </a:lnTo>
                <a:lnTo>
                  <a:pt x="237" y="2"/>
                </a:lnTo>
                <a:lnTo>
                  <a:pt x="238" y="2"/>
                </a:lnTo>
                <a:lnTo>
                  <a:pt x="238" y="2"/>
                </a:lnTo>
                <a:lnTo>
                  <a:pt x="239" y="2"/>
                </a:lnTo>
                <a:lnTo>
                  <a:pt x="239" y="2"/>
                </a:lnTo>
                <a:lnTo>
                  <a:pt x="240" y="2"/>
                </a:lnTo>
                <a:lnTo>
                  <a:pt x="240" y="2"/>
                </a:lnTo>
                <a:lnTo>
                  <a:pt x="240" y="2"/>
                </a:lnTo>
                <a:lnTo>
                  <a:pt x="241" y="2"/>
                </a:lnTo>
                <a:lnTo>
                  <a:pt x="241" y="2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4" y="3"/>
                </a:lnTo>
                <a:lnTo>
                  <a:pt x="244" y="3"/>
                </a:lnTo>
                <a:lnTo>
                  <a:pt x="244" y="3"/>
                </a:lnTo>
                <a:lnTo>
                  <a:pt x="244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49" y="4"/>
                </a:lnTo>
                <a:lnTo>
                  <a:pt x="249" y="4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5" y="5"/>
                </a:lnTo>
                <a:lnTo>
                  <a:pt x="256" y="5"/>
                </a:lnTo>
                <a:lnTo>
                  <a:pt x="256" y="5"/>
                </a:lnTo>
                <a:lnTo>
                  <a:pt x="256" y="5"/>
                </a:lnTo>
                <a:lnTo>
                  <a:pt x="257" y="5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0" y="6"/>
                </a:lnTo>
                <a:lnTo>
                  <a:pt x="261" y="6"/>
                </a:lnTo>
                <a:lnTo>
                  <a:pt x="261" y="6"/>
                </a:lnTo>
                <a:lnTo>
                  <a:pt x="261" y="7"/>
                </a:lnTo>
                <a:lnTo>
                  <a:pt x="262" y="6"/>
                </a:lnTo>
                <a:lnTo>
                  <a:pt x="262" y="7"/>
                </a:lnTo>
                <a:lnTo>
                  <a:pt x="262" y="7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4"/>
                </a:lnTo>
                <a:lnTo>
                  <a:pt x="264" y="4"/>
                </a:lnTo>
                <a:lnTo>
                  <a:pt x="265" y="3"/>
                </a:lnTo>
                <a:lnTo>
                  <a:pt x="265" y="3"/>
                </a:lnTo>
                <a:lnTo>
                  <a:pt x="266" y="4"/>
                </a:lnTo>
                <a:lnTo>
                  <a:pt x="267" y="4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6"/>
                </a:lnTo>
                <a:lnTo>
                  <a:pt x="270" y="6"/>
                </a:lnTo>
                <a:lnTo>
                  <a:pt x="271" y="6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7"/>
                </a:lnTo>
                <a:lnTo>
                  <a:pt x="271" y="8"/>
                </a:lnTo>
                <a:lnTo>
                  <a:pt x="272" y="8"/>
                </a:lnTo>
                <a:lnTo>
                  <a:pt x="272" y="8"/>
                </a:lnTo>
                <a:lnTo>
                  <a:pt x="272" y="8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9"/>
                </a:lnTo>
                <a:lnTo>
                  <a:pt x="272" y="10"/>
                </a:lnTo>
                <a:lnTo>
                  <a:pt x="273" y="10"/>
                </a:lnTo>
                <a:lnTo>
                  <a:pt x="274" y="10"/>
                </a:lnTo>
                <a:lnTo>
                  <a:pt x="274" y="10"/>
                </a:lnTo>
                <a:lnTo>
                  <a:pt x="274" y="11"/>
                </a:lnTo>
                <a:lnTo>
                  <a:pt x="274" y="11"/>
                </a:lnTo>
                <a:lnTo>
                  <a:pt x="275" y="12"/>
                </a:lnTo>
                <a:lnTo>
                  <a:pt x="275" y="12"/>
                </a:lnTo>
                <a:lnTo>
                  <a:pt x="275" y="12"/>
                </a:lnTo>
                <a:lnTo>
                  <a:pt x="276" y="12"/>
                </a:lnTo>
                <a:lnTo>
                  <a:pt x="277" y="13"/>
                </a:lnTo>
                <a:lnTo>
                  <a:pt x="277" y="14"/>
                </a:lnTo>
                <a:lnTo>
                  <a:pt x="278" y="14"/>
                </a:lnTo>
                <a:lnTo>
                  <a:pt x="279" y="15"/>
                </a:lnTo>
                <a:lnTo>
                  <a:pt x="280" y="16"/>
                </a:lnTo>
                <a:lnTo>
                  <a:pt x="280" y="16"/>
                </a:lnTo>
                <a:lnTo>
                  <a:pt x="280" y="16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8"/>
                </a:lnTo>
                <a:lnTo>
                  <a:pt x="280" y="18"/>
                </a:lnTo>
                <a:lnTo>
                  <a:pt x="280" y="18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1" y="20"/>
                </a:lnTo>
                <a:lnTo>
                  <a:pt x="281" y="20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79" y="22"/>
                </a:lnTo>
                <a:lnTo>
                  <a:pt x="279" y="22"/>
                </a:lnTo>
                <a:lnTo>
                  <a:pt x="279" y="23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4"/>
                </a:lnTo>
                <a:lnTo>
                  <a:pt x="277" y="25"/>
                </a:lnTo>
                <a:lnTo>
                  <a:pt x="277" y="25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6" y="27"/>
                </a:lnTo>
                <a:lnTo>
                  <a:pt x="276" y="27"/>
                </a:lnTo>
                <a:lnTo>
                  <a:pt x="277" y="28"/>
                </a:lnTo>
                <a:lnTo>
                  <a:pt x="277" y="28"/>
                </a:lnTo>
                <a:lnTo>
                  <a:pt x="277" y="28"/>
                </a:lnTo>
                <a:lnTo>
                  <a:pt x="277" y="28"/>
                </a:lnTo>
                <a:lnTo>
                  <a:pt x="277" y="29"/>
                </a:lnTo>
                <a:lnTo>
                  <a:pt x="277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29"/>
                </a:lnTo>
                <a:lnTo>
                  <a:pt x="278" y="30"/>
                </a:lnTo>
                <a:lnTo>
                  <a:pt x="279" y="30"/>
                </a:lnTo>
                <a:lnTo>
                  <a:pt x="281" y="32"/>
                </a:lnTo>
                <a:lnTo>
                  <a:pt x="281" y="32"/>
                </a:lnTo>
                <a:lnTo>
                  <a:pt x="282" y="33"/>
                </a:lnTo>
                <a:lnTo>
                  <a:pt x="282" y="33"/>
                </a:lnTo>
                <a:lnTo>
                  <a:pt x="283" y="33"/>
                </a:lnTo>
                <a:lnTo>
                  <a:pt x="283" y="33"/>
                </a:lnTo>
                <a:lnTo>
                  <a:pt x="283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4"/>
                </a:lnTo>
                <a:lnTo>
                  <a:pt x="284" y="35"/>
                </a:lnTo>
                <a:lnTo>
                  <a:pt x="284" y="35"/>
                </a:lnTo>
                <a:lnTo>
                  <a:pt x="284" y="35"/>
                </a:lnTo>
                <a:lnTo>
                  <a:pt x="284" y="36"/>
                </a:lnTo>
                <a:lnTo>
                  <a:pt x="284" y="37"/>
                </a:lnTo>
                <a:lnTo>
                  <a:pt x="284" y="37"/>
                </a:lnTo>
                <a:lnTo>
                  <a:pt x="283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8"/>
                </a:lnTo>
                <a:lnTo>
                  <a:pt x="283" y="39"/>
                </a:lnTo>
                <a:lnTo>
                  <a:pt x="283" y="39"/>
                </a:lnTo>
                <a:lnTo>
                  <a:pt x="283" y="39"/>
                </a:lnTo>
                <a:lnTo>
                  <a:pt x="283" y="39"/>
                </a:lnTo>
                <a:lnTo>
                  <a:pt x="283" y="40"/>
                </a:lnTo>
                <a:lnTo>
                  <a:pt x="283" y="40"/>
                </a:lnTo>
                <a:lnTo>
                  <a:pt x="283" y="41"/>
                </a:lnTo>
                <a:lnTo>
                  <a:pt x="283" y="41"/>
                </a:lnTo>
                <a:lnTo>
                  <a:pt x="283" y="41"/>
                </a:lnTo>
                <a:lnTo>
                  <a:pt x="283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3"/>
                </a:lnTo>
                <a:lnTo>
                  <a:pt x="282" y="43"/>
                </a:lnTo>
                <a:lnTo>
                  <a:pt x="282" y="44"/>
                </a:lnTo>
                <a:lnTo>
                  <a:pt x="282" y="46"/>
                </a:lnTo>
                <a:lnTo>
                  <a:pt x="282" y="46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7"/>
                </a:lnTo>
                <a:lnTo>
                  <a:pt x="282" y="48"/>
                </a:lnTo>
                <a:lnTo>
                  <a:pt x="282" y="48"/>
                </a:lnTo>
                <a:lnTo>
                  <a:pt x="283" y="48"/>
                </a:lnTo>
                <a:lnTo>
                  <a:pt x="283" y="49"/>
                </a:lnTo>
                <a:lnTo>
                  <a:pt x="283" y="49"/>
                </a:lnTo>
                <a:lnTo>
                  <a:pt x="283" y="49"/>
                </a:lnTo>
                <a:lnTo>
                  <a:pt x="283" y="49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0"/>
                </a:lnTo>
                <a:lnTo>
                  <a:pt x="283" y="51"/>
                </a:lnTo>
                <a:lnTo>
                  <a:pt x="283" y="51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1" y="54"/>
                </a:lnTo>
                <a:lnTo>
                  <a:pt x="280" y="54"/>
                </a:lnTo>
                <a:lnTo>
                  <a:pt x="280" y="54"/>
                </a:lnTo>
                <a:lnTo>
                  <a:pt x="280" y="54"/>
                </a:lnTo>
                <a:lnTo>
                  <a:pt x="279" y="54"/>
                </a:lnTo>
                <a:lnTo>
                  <a:pt x="279" y="54"/>
                </a:lnTo>
                <a:lnTo>
                  <a:pt x="279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5"/>
                </a:lnTo>
                <a:lnTo>
                  <a:pt x="277" y="55"/>
                </a:lnTo>
                <a:lnTo>
                  <a:pt x="277" y="55"/>
                </a:lnTo>
                <a:lnTo>
                  <a:pt x="276" y="55"/>
                </a:lnTo>
                <a:lnTo>
                  <a:pt x="275" y="56"/>
                </a:lnTo>
                <a:lnTo>
                  <a:pt x="275" y="56"/>
                </a:lnTo>
                <a:lnTo>
                  <a:pt x="274" y="56"/>
                </a:lnTo>
                <a:lnTo>
                  <a:pt x="273" y="56"/>
                </a:lnTo>
                <a:lnTo>
                  <a:pt x="273" y="57"/>
                </a:lnTo>
                <a:lnTo>
                  <a:pt x="272" y="57"/>
                </a:lnTo>
                <a:lnTo>
                  <a:pt x="272" y="57"/>
                </a:lnTo>
                <a:lnTo>
                  <a:pt x="272" y="57"/>
                </a:lnTo>
                <a:lnTo>
                  <a:pt x="272" y="57"/>
                </a:lnTo>
                <a:lnTo>
                  <a:pt x="273" y="58"/>
                </a:lnTo>
                <a:lnTo>
                  <a:pt x="274" y="60"/>
                </a:lnTo>
                <a:lnTo>
                  <a:pt x="275" y="61"/>
                </a:lnTo>
                <a:lnTo>
                  <a:pt x="275" y="61"/>
                </a:lnTo>
                <a:lnTo>
                  <a:pt x="275" y="61"/>
                </a:lnTo>
                <a:lnTo>
                  <a:pt x="275" y="63"/>
                </a:lnTo>
                <a:lnTo>
                  <a:pt x="276" y="63"/>
                </a:lnTo>
                <a:lnTo>
                  <a:pt x="276" y="63"/>
                </a:lnTo>
                <a:lnTo>
                  <a:pt x="276" y="64"/>
                </a:lnTo>
                <a:lnTo>
                  <a:pt x="276" y="64"/>
                </a:lnTo>
                <a:lnTo>
                  <a:pt x="276" y="64"/>
                </a:lnTo>
                <a:lnTo>
                  <a:pt x="277" y="64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5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7"/>
                </a:lnTo>
                <a:lnTo>
                  <a:pt x="277" y="67"/>
                </a:lnTo>
                <a:lnTo>
                  <a:pt x="277" y="68"/>
                </a:lnTo>
                <a:lnTo>
                  <a:pt x="277" y="68"/>
                </a:lnTo>
                <a:lnTo>
                  <a:pt x="277" y="69"/>
                </a:lnTo>
                <a:lnTo>
                  <a:pt x="277" y="69"/>
                </a:lnTo>
                <a:lnTo>
                  <a:pt x="277" y="69"/>
                </a:lnTo>
                <a:lnTo>
                  <a:pt x="277" y="69"/>
                </a:lnTo>
                <a:lnTo>
                  <a:pt x="278" y="70"/>
                </a:lnTo>
                <a:lnTo>
                  <a:pt x="278" y="70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1"/>
                </a:lnTo>
                <a:lnTo>
                  <a:pt x="278" y="72"/>
                </a:lnTo>
                <a:lnTo>
                  <a:pt x="278" y="72"/>
                </a:lnTo>
                <a:lnTo>
                  <a:pt x="278" y="72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8" y="73"/>
                </a:lnTo>
                <a:lnTo>
                  <a:pt x="277" y="74"/>
                </a:lnTo>
                <a:lnTo>
                  <a:pt x="277" y="74"/>
                </a:lnTo>
                <a:lnTo>
                  <a:pt x="277" y="75"/>
                </a:lnTo>
                <a:lnTo>
                  <a:pt x="277" y="75"/>
                </a:lnTo>
                <a:lnTo>
                  <a:pt x="277" y="75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7" y="80"/>
                </a:lnTo>
                <a:lnTo>
                  <a:pt x="277" y="80"/>
                </a:lnTo>
                <a:lnTo>
                  <a:pt x="277" y="81"/>
                </a:lnTo>
                <a:lnTo>
                  <a:pt x="277" y="81"/>
                </a:lnTo>
                <a:lnTo>
                  <a:pt x="277" y="81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5" y="85"/>
                </a:lnTo>
                <a:lnTo>
                  <a:pt x="275" y="86"/>
                </a:lnTo>
                <a:lnTo>
                  <a:pt x="274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3" y="89"/>
                </a:lnTo>
                <a:lnTo>
                  <a:pt x="273" y="89"/>
                </a:lnTo>
                <a:lnTo>
                  <a:pt x="273" y="89"/>
                </a:lnTo>
                <a:lnTo>
                  <a:pt x="273" y="89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3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4" y="90"/>
                </a:lnTo>
                <a:lnTo>
                  <a:pt x="275" y="90"/>
                </a:lnTo>
                <a:lnTo>
                  <a:pt x="275" y="90"/>
                </a:lnTo>
                <a:lnTo>
                  <a:pt x="275" y="90"/>
                </a:lnTo>
                <a:lnTo>
                  <a:pt x="275" y="90"/>
                </a:lnTo>
                <a:lnTo>
                  <a:pt x="276" y="90"/>
                </a:lnTo>
                <a:lnTo>
                  <a:pt x="276" y="89"/>
                </a:lnTo>
                <a:lnTo>
                  <a:pt x="276" y="89"/>
                </a:lnTo>
                <a:lnTo>
                  <a:pt x="276" y="89"/>
                </a:lnTo>
                <a:lnTo>
                  <a:pt x="276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8" y="88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79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8"/>
                </a:lnTo>
                <a:lnTo>
                  <a:pt x="280" y="87"/>
                </a:lnTo>
                <a:lnTo>
                  <a:pt x="280" y="87"/>
                </a:lnTo>
                <a:lnTo>
                  <a:pt x="281" y="87"/>
                </a:lnTo>
                <a:lnTo>
                  <a:pt x="281" y="87"/>
                </a:lnTo>
                <a:lnTo>
                  <a:pt x="281" y="87"/>
                </a:lnTo>
                <a:lnTo>
                  <a:pt x="281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7"/>
                </a:lnTo>
                <a:lnTo>
                  <a:pt x="282" y="86"/>
                </a:lnTo>
                <a:lnTo>
                  <a:pt x="282" y="86"/>
                </a:lnTo>
                <a:lnTo>
                  <a:pt x="282" y="86"/>
                </a:lnTo>
                <a:lnTo>
                  <a:pt x="283" y="86"/>
                </a:lnTo>
                <a:lnTo>
                  <a:pt x="283" y="86"/>
                </a:lnTo>
                <a:lnTo>
                  <a:pt x="283" y="86"/>
                </a:lnTo>
                <a:lnTo>
                  <a:pt x="283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6"/>
                </a:lnTo>
                <a:lnTo>
                  <a:pt x="284" y="85"/>
                </a:lnTo>
                <a:lnTo>
                  <a:pt x="284" y="85"/>
                </a:lnTo>
                <a:lnTo>
                  <a:pt x="284" y="85"/>
                </a:lnTo>
                <a:lnTo>
                  <a:pt x="284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5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6" y="85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4"/>
                </a:lnTo>
                <a:lnTo>
                  <a:pt x="287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3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8" y="82"/>
                </a:lnTo>
                <a:lnTo>
                  <a:pt x="289" y="82"/>
                </a:lnTo>
                <a:lnTo>
                  <a:pt x="289" y="82"/>
                </a:lnTo>
                <a:lnTo>
                  <a:pt x="289" y="82"/>
                </a:lnTo>
                <a:lnTo>
                  <a:pt x="289" y="81"/>
                </a:lnTo>
                <a:lnTo>
                  <a:pt x="289" y="81"/>
                </a:lnTo>
                <a:lnTo>
                  <a:pt x="289" y="81"/>
                </a:lnTo>
                <a:lnTo>
                  <a:pt x="289" y="81"/>
                </a:lnTo>
                <a:lnTo>
                  <a:pt x="290" y="80"/>
                </a:lnTo>
                <a:lnTo>
                  <a:pt x="290" y="80"/>
                </a:lnTo>
                <a:lnTo>
                  <a:pt x="290" y="80"/>
                </a:lnTo>
                <a:lnTo>
                  <a:pt x="290" y="80"/>
                </a:lnTo>
                <a:lnTo>
                  <a:pt x="290" y="79"/>
                </a:lnTo>
                <a:lnTo>
                  <a:pt x="290" y="79"/>
                </a:lnTo>
                <a:lnTo>
                  <a:pt x="290" y="79"/>
                </a:lnTo>
                <a:lnTo>
                  <a:pt x="290" y="79"/>
                </a:lnTo>
                <a:lnTo>
                  <a:pt x="290" y="78"/>
                </a:lnTo>
                <a:lnTo>
                  <a:pt x="290" y="78"/>
                </a:lnTo>
                <a:lnTo>
                  <a:pt x="290" y="78"/>
                </a:lnTo>
                <a:lnTo>
                  <a:pt x="290" y="78"/>
                </a:lnTo>
                <a:lnTo>
                  <a:pt x="291" y="77"/>
                </a:lnTo>
                <a:lnTo>
                  <a:pt x="291" y="77"/>
                </a:lnTo>
                <a:lnTo>
                  <a:pt x="291" y="77"/>
                </a:lnTo>
                <a:lnTo>
                  <a:pt x="292" y="76"/>
                </a:lnTo>
                <a:lnTo>
                  <a:pt x="292" y="76"/>
                </a:lnTo>
                <a:lnTo>
                  <a:pt x="292" y="76"/>
                </a:lnTo>
                <a:lnTo>
                  <a:pt x="293" y="76"/>
                </a:lnTo>
                <a:lnTo>
                  <a:pt x="293" y="75"/>
                </a:lnTo>
                <a:lnTo>
                  <a:pt x="293" y="75"/>
                </a:lnTo>
                <a:lnTo>
                  <a:pt x="294" y="75"/>
                </a:lnTo>
                <a:lnTo>
                  <a:pt x="294" y="75"/>
                </a:lnTo>
                <a:lnTo>
                  <a:pt x="294" y="75"/>
                </a:lnTo>
                <a:lnTo>
                  <a:pt x="294" y="75"/>
                </a:lnTo>
                <a:lnTo>
                  <a:pt x="295" y="75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5" y="74"/>
                </a:lnTo>
                <a:lnTo>
                  <a:pt x="296" y="74"/>
                </a:lnTo>
                <a:lnTo>
                  <a:pt x="296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7" y="74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2"/>
                </a:lnTo>
                <a:lnTo>
                  <a:pt x="298" y="72"/>
                </a:lnTo>
                <a:lnTo>
                  <a:pt x="299" y="72"/>
                </a:lnTo>
                <a:lnTo>
                  <a:pt x="299" y="72"/>
                </a:lnTo>
                <a:lnTo>
                  <a:pt x="299" y="72"/>
                </a:lnTo>
                <a:lnTo>
                  <a:pt x="299" y="71"/>
                </a:lnTo>
                <a:lnTo>
                  <a:pt x="300" y="71"/>
                </a:lnTo>
                <a:lnTo>
                  <a:pt x="300" y="70"/>
                </a:lnTo>
                <a:lnTo>
                  <a:pt x="300" y="70"/>
                </a:lnTo>
                <a:lnTo>
                  <a:pt x="300" y="70"/>
                </a:lnTo>
                <a:lnTo>
                  <a:pt x="301" y="69"/>
                </a:lnTo>
                <a:lnTo>
                  <a:pt x="301" y="69"/>
                </a:lnTo>
                <a:lnTo>
                  <a:pt x="301" y="69"/>
                </a:lnTo>
                <a:lnTo>
                  <a:pt x="302" y="69"/>
                </a:lnTo>
                <a:lnTo>
                  <a:pt x="302" y="68"/>
                </a:lnTo>
                <a:lnTo>
                  <a:pt x="302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8"/>
                </a:lnTo>
                <a:lnTo>
                  <a:pt x="303" y="67"/>
                </a:lnTo>
                <a:lnTo>
                  <a:pt x="304" y="67"/>
                </a:lnTo>
                <a:lnTo>
                  <a:pt x="304" y="67"/>
                </a:lnTo>
                <a:lnTo>
                  <a:pt x="305" y="67"/>
                </a:lnTo>
                <a:lnTo>
                  <a:pt x="305" y="67"/>
                </a:lnTo>
                <a:lnTo>
                  <a:pt x="305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7"/>
                </a:lnTo>
                <a:lnTo>
                  <a:pt x="306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7" y="66"/>
                </a:lnTo>
                <a:lnTo>
                  <a:pt x="308" y="65"/>
                </a:lnTo>
                <a:lnTo>
                  <a:pt x="308" y="65"/>
                </a:lnTo>
                <a:lnTo>
                  <a:pt x="309" y="65"/>
                </a:lnTo>
                <a:lnTo>
                  <a:pt x="309" y="65"/>
                </a:lnTo>
                <a:lnTo>
                  <a:pt x="309" y="65"/>
                </a:lnTo>
                <a:lnTo>
                  <a:pt x="310" y="65"/>
                </a:lnTo>
                <a:lnTo>
                  <a:pt x="310" y="65"/>
                </a:lnTo>
                <a:lnTo>
                  <a:pt x="310" y="64"/>
                </a:lnTo>
                <a:lnTo>
                  <a:pt x="311" y="64"/>
                </a:lnTo>
                <a:lnTo>
                  <a:pt x="311" y="64"/>
                </a:lnTo>
                <a:lnTo>
                  <a:pt x="311" y="64"/>
                </a:lnTo>
                <a:lnTo>
                  <a:pt x="312" y="64"/>
                </a:lnTo>
                <a:lnTo>
                  <a:pt x="312" y="64"/>
                </a:lnTo>
                <a:lnTo>
                  <a:pt x="312" y="64"/>
                </a:lnTo>
                <a:lnTo>
                  <a:pt x="312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4"/>
                </a:lnTo>
                <a:lnTo>
                  <a:pt x="313" y="65"/>
                </a:lnTo>
                <a:lnTo>
                  <a:pt x="313" y="65"/>
                </a:lnTo>
                <a:lnTo>
                  <a:pt x="313" y="65"/>
                </a:lnTo>
                <a:lnTo>
                  <a:pt x="314" y="65"/>
                </a:lnTo>
                <a:lnTo>
                  <a:pt x="314" y="65"/>
                </a:lnTo>
                <a:lnTo>
                  <a:pt x="314" y="65"/>
                </a:lnTo>
                <a:lnTo>
                  <a:pt x="314" y="65"/>
                </a:lnTo>
                <a:lnTo>
                  <a:pt x="315" y="65"/>
                </a:lnTo>
                <a:lnTo>
                  <a:pt x="315" y="65"/>
                </a:lnTo>
                <a:lnTo>
                  <a:pt x="315" y="66"/>
                </a:lnTo>
                <a:lnTo>
                  <a:pt x="315" y="66"/>
                </a:lnTo>
                <a:lnTo>
                  <a:pt x="315" y="66"/>
                </a:lnTo>
                <a:lnTo>
                  <a:pt x="316" y="67"/>
                </a:lnTo>
                <a:lnTo>
                  <a:pt x="316" y="68"/>
                </a:lnTo>
                <a:lnTo>
                  <a:pt x="316" y="69"/>
                </a:lnTo>
                <a:lnTo>
                  <a:pt x="316" y="69"/>
                </a:lnTo>
                <a:lnTo>
                  <a:pt x="317" y="69"/>
                </a:lnTo>
                <a:lnTo>
                  <a:pt x="317" y="70"/>
                </a:lnTo>
                <a:lnTo>
                  <a:pt x="317" y="70"/>
                </a:lnTo>
                <a:lnTo>
                  <a:pt x="317" y="70"/>
                </a:lnTo>
                <a:lnTo>
                  <a:pt x="317" y="71"/>
                </a:lnTo>
                <a:lnTo>
                  <a:pt x="317" y="71"/>
                </a:lnTo>
                <a:lnTo>
                  <a:pt x="318" y="71"/>
                </a:lnTo>
                <a:lnTo>
                  <a:pt x="318" y="71"/>
                </a:lnTo>
                <a:lnTo>
                  <a:pt x="318" y="71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8" y="72"/>
                </a:lnTo>
                <a:lnTo>
                  <a:pt x="317" y="72"/>
                </a:lnTo>
                <a:lnTo>
                  <a:pt x="317" y="72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7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6" y="73"/>
                </a:lnTo>
                <a:lnTo>
                  <a:pt x="315" y="73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5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4"/>
                </a:lnTo>
                <a:lnTo>
                  <a:pt x="313" y="74"/>
                </a:lnTo>
                <a:lnTo>
                  <a:pt x="313" y="74"/>
                </a:lnTo>
                <a:lnTo>
                  <a:pt x="313" y="74"/>
                </a:lnTo>
                <a:lnTo>
                  <a:pt x="313" y="74"/>
                </a:lnTo>
                <a:lnTo>
                  <a:pt x="312" y="74"/>
                </a:lnTo>
                <a:lnTo>
                  <a:pt x="312" y="74"/>
                </a:lnTo>
                <a:lnTo>
                  <a:pt x="312" y="75"/>
                </a:lnTo>
                <a:lnTo>
                  <a:pt x="312" y="75"/>
                </a:lnTo>
                <a:lnTo>
                  <a:pt x="311" y="75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1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10" y="74"/>
                </a:lnTo>
                <a:lnTo>
                  <a:pt x="309" y="74"/>
                </a:lnTo>
                <a:lnTo>
                  <a:pt x="309" y="74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9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8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5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6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7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6" y="77"/>
                </a:lnTo>
                <a:lnTo>
                  <a:pt x="305" y="77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8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5" y="79"/>
                </a:lnTo>
                <a:lnTo>
                  <a:pt x="304" y="79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0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2"/>
                </a:lnTo>
                <a:lnTo>
                  <a:pt x="304" y="83"/>
                </a:lnTo>
                <a:lnTo>
                  <a:pt x="304" y="83"/>
                </a:lnTo>
                <a:lnTo>
                  <a:pt x="304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3"/>
                </a:lnTo>
                <a:lnTo>
                  <a:pt x="303" y="84"/>
                </a:lnTo>
                <a:lnTo>
                  <a:pt x="303" y="84"/>
                </a:lnTo>
                <a:lnTo>
                  <a:pt x="303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2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4"/>
                </a:lnTo>
                <a:lnTo>
                  <a:pt x="301" y="85"/>
                </a:lnTo>
                <a:lnTo>
                  <a:pt x="301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2" y="85"/>
                </a:lnTo>
                <a:lnTo>
                  <a:pt x="301" y="85"/>
                </a:lnTo>
                <a:lnTo>
                  <a:pt x="301" y="85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6"/>
                </a:lnTo>
                <a:lnTo>
                  <a:pt x="301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2" y="87"/>
                </a:lnTo>
                <a:lnTo>
                  <a:pt x="303" y="87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8"/>
                </a:lnTo>
                <a:lnTo>
                  <a:pt x="303" y="89"/>
                </a:lnTo>
                <a:lnTo>
                  <a:pt x="303" y="89"/>
                </a:lnTo>
                <a:lnTo>
                  <a:pt x="304" y="89"/>
                </a:lnTo>
                <a:lnTo>
                  <a:pt x="304" y="89"/>
                </a:lnTo>
                <a:lnTo>
                  <a:pt x="304" y="89"/>
                </a:lnTo>
                <a:lnTo>
                  <a:pt x="303" y="89"/>
                </a:lnTo>
                <a:lnTo>
                  <a:pt x="303" y="89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0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3" y="91"/>
                </a:lnTo>
                <a:lnTo>
                  <a:pt x="304" y="91"/>
                </a:lnTo>
                <a:lnTo>
                  <a:pt x="304" y="91"/>
                </a:lnTo>
                <a:lnTo>
                  <a:pt x="304" y="92"/>
                </a:lnTo>
                <a:lnTo>
                  <a:pt x="304" y="92"/>
                </a:lnTo>
                <a:lnTo>
                  <a:pt x="305" y="92"/>
                </a:lnTo>
                <a:lnTo>
                  <a:pt x="305" y="92"/>
                </a:lnTo>
                <a:lnTo>
                  <a:pt x="306" y="93"/>
                </a:lnTo>
                <a:lnTo>
                  <a:pt x="307" y="94"/>
                </a:lnTo>
                <a:lnTo>
                  <a:pt x="307" y="94"/>
                </a:lnTo>
                <a:lnTo>
                  <a:pt x="307" y="94"/>
                </a:lnTo>
                <a:lnTo>
                  <a:pt x="307" y="94"/>
                </a:lnTo>
                <a:lnTo>
                  <a:pt x="308" y="94"/>
                </a:lnTo>
                <a:lnTo>
                  <a:pt x="308" y="94"/>
                </a:lnTo>
                <a:lnTo>
                  <a:pt x="308" y="94"/>
                </a:lnTo>
                <a:lnTo>
                  <a:pt x="308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5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09" y="96"/>
                </a:lnTo>
                <a:lnTo>
                  <a:pt x="310" y="96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0" y="97"/>
                </a:lnTo>
                <a:lnTo>
                  <a:pt x="311" y="97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2" y="98"/>
                </a:lnTo>
                <a:lnTo>
                  <a:pt x="312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9"/>
                </a:lnTo>
                <a:lnTo>
                  <a:pt x="311" y="99"/>
                </a:lnTo>
                <a:lnTo>
                  <a:pt x="311" y="99"/>
                </a:lnTo>
                <a:lnTo>
                  <a:pt x="311" y="99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1" y="100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1"/>
                </a:lnTo>
                <a:lnTo>
                  <a:pt x="310" y="102"/>
                </a:lnTo>
                <a:lnTo>
                  <a:pt x="310" y="102"/>
                </a:lnTo>
                <a:lnTo>
                  <a:pt x="310" y="102"/>
                </a:lnTo>
                <a:lnTo>
                  <a:pt x="310" y="102"/>
                </a:lnTo>
                <a:lnTo>
                  <a:pt x="309" y="102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9" y="103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08" y="105"/>
                </a:lnTo>
                <a:lnTo>
                  <a:pt x="308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5"/>
                </a:lnTo>
                <a:lnTo>
                  <a:pt x="307" y="106"/>
                </a:lnTo>
                <a:lnTo>
                  <a:pt x="307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6" y="106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5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4" y="107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3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2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1" y="108"/>
                </a:lnTo>
                <a:lnTo>
                  <a:pt x="300" y="108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09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1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0"/>
                </a:lnTo>
                <a:lnTo>
                  <a:pt x="302" y="111"/>
                </a:lnTo>
                <a:lnTo>
                  <a:pt x="302" y="111"/>
                </a:lnTo>
                <a:lnTo>
                  <a:pt x="302" y="111"/>
                </a:lnTo>
                <a:lnTo>
                  <a:pt x="302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3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4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5" y="112"/>
                </a:lnTo>
                <a:lnTo>
                  <a:pt x="306" y="112"/>
                </a:lnTo>
                <a:lnTo>
                  <a:pt x="306" y="112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6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7" y="112"/>
                </a:lnTo>
                <a:lnTo>
                  <a:pt x="308" y="112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8" y="113"/>
                </a:lnTo>
                <a:lnTo>
                  <a:pt x="309" y="113"/>
                </a:lnTo>
                <a:lnTo>
                  <a:pt x="309" y="113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0" y="112"/>
                </a:lnTo>
                <a:lnTo>
                  <a:pt x="311" y="112"/>
                </a:lnTo>
                <a:lnTo>
                  <a:pt x="311" y="112"/>
                </a:lnTo>
                <a:lnTo>
                  <a:pt x="311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2" y="111"/>
                </a:lnTo>
                <a:lnTo>
                  <a:pt x="313" y="112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3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1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4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5" y="110"/>
                </a:lnTo>
                <a:lnTo>
                  <a:pt x="316" y="110"/>
                </a:lnTo>
                <a:lnTo>
                  <a:pt x="316" y="110"/>
                </a:lnTo>
                <a:lnTo>
                  <a:pt x="316" y="109"/>
                </a:lnTo>
                <a:lnTo>
                  <a:pt x="316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7" y="109"/>
                </a:lnTo>
                <a:lnTo>
                  <a:pt x="318" y="109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8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19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0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1" y="107"/>
                </a:lnTo>
                <a:lnTo>
                  <a:pt x="321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2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3" y="107"/>
                </a:lnTo>
                <a:lnTo>
                  <a:pt x="324" y="107"/>
                </a:lnTo>
                <a:lnTo>
                  <a:pt x="324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107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6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7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6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8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29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0" y="105"/>
                </a:lnTo>
                <a:lnTo>
                  <a:pt x="331" y="105"/>
                </a:lnTo>
                <a:lnTo>
                  <a:pt x="331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5"/>
                </a:lnTo>
                <a:lnTo>
                  <a:pt x="332" y="106"/>
                </a:lnTo>
                <a:lnTo>
                  <a:pt x="332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4" y="106"/>
                </a:lnTo>
                <a:lnTo>
                  <a:pt x="335" y="106"/>
                </a:lnTo>
                <a:lnTo>
                  <a:pt x="335" y="106"/>
                </a:lnTo>
                <a:lnTo>
                  <a:pt x="335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6" y="107"/>
                </a:lnTo>
                <a:lnTo>
                  <a:pt x="337" y="108"/>
                </a:lnTo>
                <a:lnTo>
                  <a:pt x="337" y="108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8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09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1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2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3"/>
                </a:lnTo>
                <a:lnTo>
                  <a:pt x="339" y="114"/>
                </a:lnTo>
                <a:lnTo>
                  <a:pt x="339" y="114"/>
                </a:lnTo>
                <a:lnTo>
                  <a:pt x="339" y="114"/>
                </a:lnTo>
                <a:lnTo>
                  <a:pt x="339" y="114"/>
                </a:lnTo>
                <a:lnTo>
                  <a:pt x="340" y="114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5"/>
                </a:lnTo>
                <a:lnTo>
                  <a:pt x="340" y="116"/>
                </a:lnTo>
                <a:lnTo>
                  <a:pt x="340" y="116"/>
                </a:lnTo>
                <a:lnTo>
                  <a:pt x="340" y="116"/>
                </a:lnTo>
                <a:lnTo>
                  <a:pt x="340" y="116"/>
                </a:lnTo>
                <a:lnTo>
                  <a:pt x="340" y="117"/>
                </a:lnTo>
                <a:lnTo>
                  <a:pt x="340" y="117"/>
                </a:lnTo>
                <a:lnTo>
                  <a:pt x="340" y="117"/>
                </a:lnTo>
                <a:lnTo>
                  <a:pt x="340" y="117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9" y="118"/>
                </a:lnTo>
                <a:lnTo>
                  <a:pt x="338" y="118"/>
                </a:lnTo>
                <a:lnTo>
                  <a:pt x="338" y="118"/>
                </a:lnTo>
                <a:lnTo>
                  <a:pt x="338" y="119"/>
                </a:lnTo>
                <a:lnTo>
                  <a:pt x="338" y="119"/>
                </a:lnTo>
                <a:lnTo>
                  <a:pt x="337" y="119"/>
                </a:lnTo>
                <a:lnTo>
                  <a:pt x="337" y="119"/>
                </a:lnTo>
                <a:lnTo>
                  <a:pt x="336" y="119"/>
                </a:lnTo>
                <a:lnTo>
                  <a:pt x="336" y="119"/>
                </a:lnTo>
                <a:lnTo>
                  <a:pt x="335" y="120"/>
                </a:lnTo>
                <a:lnTo>
                  <a:pt x="335" y="120"/>
                </a:lnTo>
                <a:lnTo>
                  <a:pt x="334" y="121"/>
                </a:lnTo>
                <a:lnTo>
                  <a:pt x="333" y="122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2" y="123"/>
                </a:lnTo>
                <a:lnTo>
                  <a:pt x="330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4"/>
                </a:lnTo>
                <a:lnTo>
                  <a:pt x="328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7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6" y="123"/>
                </a:lnTo>
                <a:lnTo>
                  <a:pt x="325" y="123"/>
                </a:lnTo>
                <a:lnTo>
                  <a:pt x="325" y="123"/>
                </a:lnTo>
                <a:lnTo>
                  <a:pt x="325" y="123"/>
                </a:lnTo>
                <a:lnTo>
                  <a:pt x="324" y="123"/>
                </a:lnTo>
                <a:lnTo>
                  <a:pt x="323" y="123"/>
                </a:lnTo>
                <a:lnTo>
                  <a:pt x="323" y="123"/>
                </a:lnTo>
                <a:lnTo>
                  <a:pt x="322" y="123"/>
                </a:lnTo>
                <a:lnTo>
                  <a:pt x="322" y="123"/>
                </a:lnTo>
                <a:lnTo>
                  <a:pt x="322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1" y="123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4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5"/>
                </a:lnTo>
                <a:lnTo>
                  <a:pt x="322" y="126"/>
                </a:lnTo>
                <a:lnTo>
                  <a:pt x="322" y="126"/>
                </a:lnTo>
                <a:lnTo>
                  <a:pt x="322" y="126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7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2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3" y="128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5" y="129"/>
                </a:lnTo>
                <a:lnTo>
                  <a:pt x="325" y="129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7" y="128"/>
                </a:lnTo>
                <a:lnTo>
                  <a:pt x="327" y="128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7" y="129"/>
                </a:lnTo>
                <a:lnTo>
                  <a:pt x="328" y="129"/>
                </a:lnTo>
                <a:lnTo>
                  <a:pt x="328" y="129"/>
                </a:lnTo>
                <a:lnTo>
                  <a:pt x="328" y="129"/>
                </a:lnTo>
                <a:lnTo>
                  <a:pt x="328" y="129"/>
                </a:lnTo>
                <a:lnTo>
                  <a:pt x="329" y="130"/>
                </a:lnTo>
                <a:lnTo>
                  <a:pt x="329" y="130"/>
                </a:lnTo>
                <a:lnTo>
                  <a:pt x="330" y="130"/>
                </a:lnTo>
                <a:lnTo>
                  <a:pt x="330" y="130"/>
                </a:lnTo>
                <a:lnTo>
                  <a:pt x="331" y="130"/>
                </a:lnTo>
                <a:lnTo>
                  <a:pt x="332" y="131"/>
                </a:lnTo>
                <a:lnTo>
                  <a:pt x="333" y="131"/>
                </a:lnTo>
                <a:lnTo>
                  <a:pt x="333" y="131"/>
                </a:lnTo>
                <a:lnTo>
                  <a:pt x="333" y="131"/>
                </a:lnTo>
                <a:lnTo>
                  <a:pt x="333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2"/>
                </a:lnTo>
                <a:lnTo>
                  <a:pt x="335" y="132"/>
                </a:lnTo>
                <a:lnTo>
                  <a:pt x="335" y="132"/>
                </a:lnTo>
                <a:lnTo>
                  <a:pt x="336" y="133"/>
                </a:lnTo>
                <a:lnTo>
                  <a:pt x="337" y="133"/>
                </a:lnTo>
                <a:lnTo>
                  <a:pt x="337" y="134"/>
                </a:lnTo>
                <a:lnTo>
                  <a:pt x="337" y="134"/>
                </a:lnTo>
                <a:lnTo>
                  <a:pt x="337" y="134"/>
                </a:ln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6" y="135"/>
                </a:lnTo>
                <a:lnTo>
                  <a:pt x="336" y="135"/>
                </a:lnTo>
                <a:lnTo>
                  <a:pt x="335" y="135"/>
                </a:lnTo>
                <a:lnTo>
                  <a:pt x="334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5"/>
                </a:lnTo>
                <a:lnTo>
                  <a:pt x="333" y="136"/>
                </a:lnTo>
                <a:lnTo>
                  <a:pt x="334" y="136"/>
                </a:lnTo>
                <a:lnTo>
                  <a:pt x="334" y="136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7"/>
                </a:lnTo>
                <a:lnTo>
                  <a:pt x="334" y="138"/>
                </a:lnTo>
                <a:lnTo>
                  <a:pt x="333" y="139"/>
                </a:lnTo>
                <a:lnTo>
                  <a:pt x="333" y="140"/>
                </a:lnTo>
                <a:lnTo>
                  <a:pt x="333" y="140"/>
                </a:lnTo>
                <a:lnTo>
                  <a:pt x="333" y="141"/>
                </a:lnTo>
                <a:lnTo>
                  <a:pt x="333" y="142"/>
                </a:lnTo>
                <a:lnTo>
                  <a:pt x="333" y="142"/>
                </a:lnTo>
                <a:lnTo>
                  <a:pt x="334" y="141"/>
                </a:lnTo>
                <a:lnTo>
                  <a:pt x="334" y="141"/>
                </a:lnTo>
                <a:lnTo>
                  <a:pt x="335" y="141"/>
                </a:lnTo>
                <a:lnTo>
                  <a:pt x="335" y="141"/>
                </a:lnTo>
                <a:lnTo>
                  <a:pt x="335" y="141"/>
                </a:lnTo>
                <a:lnTo>
                  <a:pt x="336" y="141"/>
                </a:lnTo>
                <a:lnTo>
                  <a:pt x="336" y="140"/>
                </a:lnTo>
                <a:lnTo>
                  <a:pt x="336" y="140"/>
                </a:lnTo>
                <a:lnTo>
                  <a:pt x="336" y="140"/>
                </a:lnTo>
                <a:lnTo>
                  <a:pt x="336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7" y="140"/>
                </a:lnTo>
                <a:lnTo>
                  <a:pt x="338" y="140"/>
                </a:lnTo>
                <a:lnTo>
                  <a:pt x="338" y="140"/>
                </a:lnTo>
                <a:lnTo>
                  <a:pt x="338" y="140"/>
                </a:lnTo>
                <a:lnTo>
                  <a:pt x="339" y="141"/>
                </a:lnTo>
                <a:lnTo>
                  <a:pt x="339" y="141"/>
                </a:lnTo>
                <a:lnTo>
                  <a:pt x="339" y="141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41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2" y="140"/>
                </a:lnTo>
                <a:lnTo>
                  <a:pt x="343" y="141"/>
                </a:lnTo>
                <a:lnTo>
                  <a:pt x="343" y="141"/>
                </a:lnTo>
                <a:lnTo>
                  <a:pt x="343" y="141"/>
                </a:lnTo>
                <a:lnTo>
                  <a:pt x="344" y="141"/>
                </a:lnTo>
                <a:lnTo>
                  <a:pt x="344" y="141"/>
                </a:lnTo>
                <a:lnTo>
                  <a:pt x="345" y="142"/>
                </a:lnTo>
                <a:lnTo>
                  <a:pt x="346" y="142"/>
                </a:lnTo>
                <a:lnTo>
                  <a:pt x="346" y="142"/>
                </a:lnTo>
                <a:lnTo>
                  <a:pt x="346" y="142"/>
                </a:lnTo>
                <a:lnTo>
                  <a:pt x="346" y="142"/>
                </a:lnTo>
                <a:lnTo>
                  <a:pt x="347" y="143"/>
                </a:lnTo>
                <a:lnTo>
                  <a:pt x="347" y="142"/>
                </a:lnTo>
                <a:lnTo>
                  <a:pt x="348" y="142"/>
                </a:lnTo>
                <a:lnTo>
                  <a:pt x="348" y="142"/>
                </a:lnTo>
                <a:lnTo>
                  <a:pt x="348" y="141"/>
                </a:lnTo>
                <a:lnTo>
                  <a:pt x="348" y="141"/>
                </a:lnTo>
                <a:lnTo>
                  <a:pt x="348" y="141"/>
                </a:lnTo>
                <a:lnTo>
                  <a:pt x="348" y="140"/>
                </a:lnTo>
                <a:lnTo>
                  <a:pt x="348" y="140"/>
                </a:lnTo>
                <a:lnTo>
                  <a:pt x="348" y="140"/>
                </a:lnTo>
                <a:lnTo>
                  <a:pt x="348" y="140"/>
                </a:lnTo>
                <a:lnTo>
                  <a:pt x="348" y="139"/>
                </a:lnTo>
                <a:lnTo>
                  <a:pt x="348" y="139"/>
                </a:lnTo>
                <a:lnTo>
                  <a:pt x="349" y="139"/>
                </a:lnTo>
                <a:lnTo>
                  <a:pt x="348" y="139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7"/>
                </a:lnTo>
                <a:lnTo>
                  <a:pt x="348" y="137"/>
                </a:lnTo>
                <a:lnTo>
                  <a:pt x="348" y="137"/>
                </a:lnTo>
                <a:lnTo>
                  <a:pt x="348" y="136"/>
                </a:lnTo>
                <a:lnTo>
                  <a:pt x="348" y="136"/>
                </a:lnTo>
                <a:lnTo>
                  <a:pt x="348" y="136"/>
                </a:lnTo>
                <a:lnTo>
                  <a:pt x="349" y="136"/>
                </a:lnTo>
                <a:lnTo>
                  <a:pt x="349" y="136"/>
                </a:lnTo>
                <a:lnTo>
                  <a:pt x="350" y="136"/>
                </a:lnTo>
                <a:lnTo>
                  <a:pt x="350" y="135"/>
                </a:lnTo>
                <a:lnTo>
                  <a:pt x="351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5"/>
                </a:lnTo>
                <a:lnTo>
                  <a:pt x="352" y="134"/>
                </a:lnTo>
                <a:lnTo>
                  <a:pt x="353" y="134"/>
                </a:lnTo>
                <a:lnTo>
                  <a:pt x="353" y="134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3" y="133"/>
                </a:lnTo>
                <a:lnTo>
                  <a:pt x="352" y="132"/>
                </a:lnTo>
                <a:lnTo>
                  <a:pt x="352" y="132"/>
                </a:lnTo>
                <a:lnTo>
                  <a:pt x="352" y="131"/>
                </a:lnTo>
                <a:lnTo>
                  <a:pt x="352" y="131"/>
                </a:lnTo>
                <a:lnTo>
                  <a:pt x="351" y="131"/>
                </a:lnTo>
                <a:lnTo>
                  <a:pt x="351" y="131"/>
                </a:lnTo>
                <a:lnTo>
                  <a:pt x="350" y="131"/>
                </a:lnTo>
                <a:lnTo>
                  <a:pt x="349" y="130"/>
                </a:lnTo>
                <a:lnTo>
                  <a:pt x="349" y="129"/>
                </a:lnTo>
                <a:lnTo>
                  <a:pt x="349" y="129"/>
                </a:lnTo>
                <a:lnTo>
                  <a:pt x="348" y="129"/>
                </a:lnTo>
                <a:lnTo>
                  <a:pt x="349" y="129"/>
                </a:lnTo>
                <a:lnTo>
                  <a:pt x="349" y="128"/>
                </a:lnTo>
                <a:lnTo>
                  <a:pt x="349" y="128"/>
                </a:lnTo>
                <a:lnTo>
                  <a:pt x="349" y="128"/>
                </a:lnTo>
                <a:lnTo>
                  <a:pt x="350" y="128"/>
                </a:lnTo>
                <a:lnTo>
                  <a:pt x="350" y="129"/>
                </a:lnTo>
                <a:lnTo>
                  <a:pt x="350" y="129"/>
                </a:lnTo>
                <a:lnTo>
                  <a:pt x="350" y="129"/>
                </a:lnTo>
                <a:lnTo>
                  <a:pt x="351" y="129"/>
                </a:lnTo>
                <a:lnTo>
                  <a:pt x="351" y="129"/>
                </a:lnTo>
                <a:lnTo>
                  <a:pt x="351" y="129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8"/>
                </a:lnTo>
                <a:lnTo>
                  <a:pt x="351" y="127"/>
                </a:lnTo>
                <a:lnTo>
                  <a:pt x="351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8"/>
                </a:lnTo>
                <a:lnTo>
                  <a:pt x="352" y="128"/>
                </a:lnTo>
                <a:lnTo>
                  <a:pt x="352" y="128"/>
                </a:lnTo>
                <a:lnTo>
                  <a:pt x="353" y="128"/>
                </a:lnTo>
                <a:lnTo>
                  <a:pt x="353" y="128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3" y="129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0"/>
                </a:lnTo>
                <a:lnTo>
                  <a:pt x="354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5" y="131"/>
                </a:lnTo>
                <a:lnTo>
                  <a:pt x="356" y="131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6" y="132"/>
                </a:lnTo>
                <a:lnTo>
                  <a:pt x="357" y="132"/>
                </a:lnTo>
                <a:lnTo>
                  <a:pt x="357" y="132"/>
                </a:lnTo>
                <a:lnTo>
                  <a:pt x="357" y="132"/>
                </a:lnTo>
                <a:lnTo>
                  <a:pt x="357" y="131"/>
                </a:lnTo>
                <a:lnTo>
                  <a:pt x="358" y="131"/>
                </a:lnTo>
                <a:lnTo>
                  <a:pt x="358" y="131"/>
                </a:lnTo>
                <a:lnTo>
                  <a:pt x="358" y="131"/>
                </a:lnTo>
                <a:lnTo>
                  <a:pt x="358" y="130"/>
                </a:lnTo>
                <a:lnTo>
                  <a:pt x="359" y="130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9"/>
                </a:lnTo>
                <a:lnTo>
                  <a:pt x="359" y="128"/>
                </a:lnTo>
                <a:lnTo>
                  <a:pt x="359" y="128"/>
                </a:lnTo>
                <a:lnTo>
                  <a:pt x="359" y="127"/>
                </a:lnTo>
                <a:lnTo>
                  <a:pt x="359" y="126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0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1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5"/>
                </a:lnTo>
                <a:lnTo>
                  <a:pt x="362" y="126"/>
                </a:lnTo>
                <a:lnTo>
                  <a:pt x="362" y="126"/>
                </a:lnTo>
                <a:lnTo>
                  <a:pt x="363" y="126"/>
                </a:lnTo>
                <a:lnTo>
                  <a:pt x="363" y="126"/>
                </a:lnTo>
                <a:lnTo>
                  <a:pt x="363" y="126"/>
                </a:lnTo>
                <a:lnTo>
                  <a:pt x="364" y="126"/>
                </a:lnTo>
                <a:lnTo>
                  <a:pt x="364" y="126"/>
                </a:lnTo>
                <a:lnTo>
                  <a:pt x="364" y="126"/>
                </a:lnTo>
                <a:lnTo>
                  <a:pt x="364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6" y="127"/>
                </a:lnTo>
                <a:lnTo>
                  <a:pt x="366" y="127"/>
                </a:lnTo>
                <a:lnTo>
                  <a:pt x="366" y="127"/>
                </a:lnTo>
                <a:lnTo>
                  <a:pt x="366" y="127"/>
                </a:lnTo>
                <a:lnTo>
                  <a:pt x="367" y="127"/>
                </a:lnTo>
                <a:lnTo>
                  <a:pt x="367" y="127"/>
                </a:lnTo>
                <a:lnTo>
                  <a:pt x="367" y="127"/>
                </a:lnTo>
                <a:lnTo>
                  <a:pt x="368" y="127"/>
                </a:lnTo>
                <a:lnTo>
                  <a:pt x="368" y="127"/>
                </a:lnTo>
                <a:lnTo>
                  <a:pt x="369" y="127"/>
                </a:lnTo>
                <a:lnTo>
                  <a:pt x="369" y="127"/>
                </a:lnTo>
                <a:lnTo>
                  <a:pt x="369" y="126"/>
                </a:lnTo>
                <a:lnTo>
                  <a:pt x="369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6"/>
                </a:lnTo>
                <a:lnTo>
                  <a:pt x="370" y="125"/>
                </a:lnTo>
                <a:lnTo>
                  <a:pt x="370" y="125"/>
                </a:lnTo>
                <a:lnTo>
                  <a:pt x="371" y="125"/>
                </a:lnTo>
                <a:lnTo>
                  <a:pt x="371" y="125"/>
                </a:lnTo>
                <a:lnTo>
                  <a:pt x="371" y="125"/>
                </a:lnTo>
                <a:lnTo>
                  <a:pt x="371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3"/>
                </a:lnTo>
                <a:lnTo>
                  <a:pt x="371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3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2" y="122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19"/>
                </a:lnTo>
                <a:lnTo>
                  <a:pt x="373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5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9"/>
                </a:lnTo>
                <a:lnTo>
                  <a:pt x="376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7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8" y="118"/>
                </a:lnTo>
                <a:lnTo>
                  <a:pt x="379" y="118"/>
                </a:lnTo>
                <a:lnTo>
                  <a:pt x="379" y="118"/>
                </a:lnTo>
                <a:lnTo>
                  <a:pt x="379" y="118"/>
                </a:lnTo>
                <a:lnTo>
                  <a:pt x="379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0" y="117"/>
                </a:lnTo>
                <a:lnTo>
                  <a:pt x="381" y="117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1" y="118"/>
                </a:lnTo>
                <a:lnTo>
                  <a:pt x="382" y="118"/>
                </a:lnTo>
                <a:lnTo>
                  <a:pt x="382" y="118"/>
                </a:lnTo>
                <a:lnTo>
                  <a:pt x="382" y="118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19"/>
                </a:lnTo>
                <a:lnTo>
                  <a:pt x="382" y="120"/>
                </a:lnTo>
                <a:lnTo>
                  <a:pt x="383" y="120"/>
                </a:lnTo>
                <a:lnTo>
                  <a:pt x="383" y="121"/>
                </a:lnTo>
                <a:lnTo>
                  <a:pt x="383" y="121"/>
                </a:lnTo>
                <a:lnTo>
                  <a:pt x="383" y="121"/>
                </a:lnTo>
                <a:lnTo>
                  <a:pt x="383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2"/>
                </a:lnTo>
                <a:lnTo>
                  <a:pt x="384" y="123"/>
                </a:lnTo>
                <a:lnTo>
                  <a:pt x="384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3"/>
                </a:lnTo>
                <a:lnTo>
                  <a:pt x="386" y="123"/>
                </a:lnTo>
                <a:lnTo>
                  <a:pt x="386" y="123"/>
                </a:lnTo>
                <a:lnTo>
                  <a:pt x="386" y="123"/>
                </a:lnTo>
                <a:lnTo>
                  <a:pt x="387" y="124"/>
                </a:lnTo>
                <a:lnTo>
                  <a:pt x="387" y="124"/>
                </a:lnTo>
                <a:lnTo>
                  <a:pt x="387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4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5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6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7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7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8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29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0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6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1"/>
                </a:lnTo>
                <a:lnTo>
                  <a:pt x="385" y="132"/>
                </a:lnTo>
                <a:lnTo>
                  <a:pt x="385" y="132"/>
                </a:lnTo>
                <a:lnTo>
                  <a:pt x="385" y="132"/>
                </a:lnTo>
                <a:lnTo>
                  <a:pt x="385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2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2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3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2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3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0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1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2" y="134"/>
                </a:lnTo>
                <a:lnTo>
                  <a:pt x="383" y="134"/>
                </a:lnTo>
                <a:lnTo>
                  <a:pt x="383" y="134"/>
                </a:lnTo>
                <a:lnTo>
                  <a:pt x="383" y="134"/>
                </a:lnTo>
                <a:lnTo>
                  <a:pt x="384" y="135"/>
                </a:lnTo>
                <a:lnTo>
                  <a:pt x="384" y="135"/>
                </a:lnTo>
                <a:lnTo>
                  <a:pt x="385" y="135"/>
                </a:lnTo>
                <a:lnTo>
                  <a:pt x="385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5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6"/>
                </a:lnTo>
                <a:lnTo>
                  <a:pt x="386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7"/>
                </a:lnTo>
                <a:lnTo>
                  <a:pt x="387" y="138"/>
                </a:lnTo>
                <a:lnTo>
                  <a:pt x="387" y="138"/>
                </a:lnTo>
                <a:lnTo>
                  <a:pt x="387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8" y="138"/>
                </a:lnTo>
                <a:lnTo>
                  <a:pt x="389" y="138"/>
                </a:lnTo>
                <a:lnTo>
                  <a:pt x="389" y="138"/>
                </a:lnTo>
                <a:lnTo>
                  <a:pt x="389" y="138"/>
                </a:lnTo>
                <a:lnTo>
                  <a:pt x="389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8"/>
                </a:lnTo>
                <a:lnTo>
                  <a:pt x="390" y="139"/>
                </a:lnTo>
                <a:lnTo>
                  <a:pt x="390" y="139"/>
                </a:lnTo>
                <a:lnTo>
                  <a:pt x="390" y="139"/>
                </a:lnTo>
                <a:lnTo>
                  <a:pt x="390" y="139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0"/>
                </a:lnTo>
                <a:lnTo>
                  <a:pt x="390" y="141"/>
                </a:lnTo>
                <a:lnTo>
                  <a:pt x="390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1"/>
                </a:lnTo>
                <a:lnTo>
                  <a:pt x="389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2"/>
                </a:lnTo>
                <a:lnTo>
                  <a:pt x="388" y="143"/>
                </a:lnTo>
                <a:lnTo>
                  <a:pt x="388" y="143"/>
                </a:lnTo>
                <a:lnTo>
                  <a:pt x="388" y="143"/>
                </a:lnTo>
                <a:lnTo>
                  <a:pt x="388" y="144"/>
                </a:lnTo>
                <a:lnTo>
                  <a:pt x="388" y="144"/>
                </a:lnTo>
                <a:lnTo>
                  <a:pt x="388" y="144"/>
                </a:lnTo>
                <a:lnTo>
                  <a:pt x="388" y="144"/>
                </a:lnTo>
                <a:lnTo>
                  <a:pt x="388" y="145"/>
                </a:lnTo>
                <a:lnTo>
                  <a:pt x="389" y="146"/>
                </a:lnTo>
                <a:lnTo>
                  <a:pt x="389" y="148"/>
                </a:lnTo>
                <a:lnTo>
                  <a:pt x="389" y="148"/>
                </a:lnTo>
                <a:lnTo>
                  <a:pt x="389" y="149"/>
                </a:lnTo>
                <a:lnTo>
                  <a:pt x="389" y="149"/>
                </a:lnTo>
                <a:lnTo>
                  <a:pt x="390" y="149"/>
                </a:lnTo>
                <a:lnTo>
                  <a:pt x="390" y="149"/>
                </a:lnTo>
                <a:lnTo>
                  <a:pt x="390" y="149"/>
                </a:lnTo>
                <a:lnTo>
                  <a:pt x="390" y="149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8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8" y="153"/>
                </a:lnTo>
                <a:lnTo>
                  <a:pt x="388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5"/>
                </a:lnTo>
                <a:lnTo>
                  <a:pt x="389" y="155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6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89" y="157"/>
                </a:lnTo>
                <a:lnTo>
                  <a:pt x="390" y="158"/>
                </a:lnTo>
                <a:lnTo>
                  <a:pt x="390" y="158"/>
                </a:lnTo>
                <a:lnTo>
                  <a:pt x="390" y="158"/>
                </a:lnTo>
                <a:lnTo>
                  <a:pt x="390" y="158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59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2"/>
                </a:lnTo>
                <a:lnTo>
                  <a:pt x="390" y="162"/>
                </a:lnTo>
                <a:lnTo>
                  <a:pt x="390" y="163"/>
                </a:lnTo>
                <a:lnTo>
                  <a:pt x="390" y="164"/>
                </a:lnTo>
                <a:lnTo>
                  <a:pt x="390" y="166"/>
                </a:lnTo>
                <a:lnTo>
                  <a:pt x="390" y="166"/>
                </a:lnTo>
                <a:lnTo>
                  <a:pt x="390" y="167"/>
                </a:lnTo>
                <a:lnTo>
                  <a:pt x="390" y="168"/>
                </a:lnTo>
                <a:lnTo>
                  <a:pt x="390" y="169"/>
                </a:lnTo>
                <a:lnTo>
                  <a:pt x="390" y="170"/>
                </a:lnTo>
                <a:lnTo>
                  <a:pt x="390" y="170"/>
                </a:lnTo>
                <a:lnTo>
                  <a:pt x="390" y="170"/>
                </a:lnTo>
                <a:lnTo>
                  <a:pt x="389" y="171"/>
                </a:lnTo>
                <a:lnTo>
                  <a:pt x="389" y="172"/>
                </a:lnTo>
                <a:lnTo>
                  <a:pt x="389" y="172"/>
                </a:lnTo>
                <a:lnTo>
                  <a:pt x="389" y="173"/>
                </a:lnTo>
                <a:lnTo>
                  <a:pt x="389" y="173"/>
                </a:lnTo>
                <a:lnTo>
                  <a:pt x="389" y="173"/>
                </a:lnTo>
                <a:lnTo>
                  <a:pt x="389" y="174"/>
                </a:lnTo>
                <a:lnTo>
                  <a:pt x="390" y="175"/>
                </a:lnTo>
                <a:lnTo>
                  <a:pt x="390" y="175"/>
                </a:lnTo>
                <a:lnTo>
                  <a:pt x="390" y="175"/>
                </a:lnTo>
                <a:lnTo>
                  <a:pt x="390" y="176"/>
                </a:lnTo>
                <a:lnTo>
                  <a:pt x="391" y="176"/>
                </a:lnTo>
                <a:lnTo>
                  <a:pt x="391" y="178"/>
                </a:lnTo>
                <a:lnTo>
                  <a:pt x="391" y="178"/>
                </a:lnTo>
                <a:lnTo>
                  <a:pt x="391" y="179"/>
                </a:lnTo>
                <a:lnTo>
                  <a:pt x="392" y="179"/>
                </a:lnTo>
                <a:lnTo>
                  <a:pt x="392" y="179"/>
                </a:lnTo>
                <a:lnTo>
                  <a:pt x="392" y="179"/>
                </a:lnTo>
                <a:lnTo>
                  <a:pt x="392" y="179"/>
                </a:lnTo>
                <a:lnTo>
                  <a:pt x="391" y="179"/>
                </a:lnTo>
                <a:lnTo>
                  <a:pt x="391" y="179"/>
                </a:lnTo>
                <a:lnTo>
                  <a:pt x="391" y="179"/>
                </a:lnTo>
                <a:lnTo>
                  <a:pt x="390" y="179"/>
                </a:lnTo>
                <a:lnTo>
                  <a:pt x="390" y="179"/>
                </a:lnTo>
                <a:lnTo>
                  <a:pt x="390" y="179"/>
                </a:lnTo>
                <a:lnTo>
                  <a:pt x="390" y="179"/>
                </a:lnTo>
                <a:lnTo>
                  <a:pt x="389" y="179"/>
                </a:lnTo>
                <a:lnTo>
                  <a:pt x="389" y="179"/>
                </a:lnTo>
                <a:lnTo>
                  <a:pt x="388" y="179"/>
                </a:lnTo>
                <a:lnTo>
                  <a:pt x="387" y="180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7" y="182"/>
                </a:lnTo>
                <a:lnTo>
                  <a:pt x="387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6" y="184"/>
                </a:lnTo>
                <a:lnTo>
                  <a:pt x="386" y="184"/>
                </a:lnTo>
                <a:lnTo>
                  <a:pt x="386" y="184"/>
                </a:lnTo>
                <a:lnTo>
                  <a:pt x="386" y="184"/>
                </a:lnTo>
                <a:lnTo>
                  <a:pt x="387" y="184"/>
                </a:lnTo>
                <a:lnTo>
                  <a:pt x="387" y="184"/>
                </a:lnTo>
                <a:lnTo>
                  <a:pt x="387" y="184"/>
                </a:lnTo>
                <a:lnTo>
                  <a:pt x="387" y="185"/>
                </a:lnTo>
                <a:lnTo>
                  <a:pt x="386" y="185"/>
                </a:lnTo>
                <a:lnTo>
                  <a:pt x="386" y="185"/>
                </a:lnTo>
                <a:lnTo>
                  <a:pt x="386" y="186"/>
                </a:lnTo>
                <a:lnTo>
                  <a:pt x="386" y="186"/>
                </a:lnTo>
                <a:lnTo>
                  <a:pt x="386" y="186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6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5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9"/>
                </a:lnTo>
                <a:lnTo>
                  <a:pt x="384" y="189"/>
                </a:lnTo>
                <a:lnTo>
                  <a:pt x="384" y="190"/>
                </a:lnTo>
                <a:lnTo>
                  <a:pt x="384" y="191"/>
                </a:lnTo>
                <a:lnTo>
                  <a:pt x="384" y="193"/>
                </a:lnTo>
                <a:lnTo>
                  <a:pt x="384" y="194"/>
                </a:lnTo>
                <a:lnTo>
                  <a:pt x="384" y="194"/>
                </a:lnTo>
                <a:lnTo>
                  <a:pt x="384" y="194"/>
                </a:lnTo>
                <a:lnTo>
                  <a:pt x="384" y="195"/>
                </a:lnTo>
                <a:lnTo>
                  <a:pt x="384" y="195"/>
                </a:lnTo>
                <a:lnTo>
                  <a:pt x="384" y="196"/>
                </a:lnTo>
                <a:lnTo>
                  <a:pt x="384" y="196"/>
                </a:lnTo>
                <a:lnTo>
                  <a:pt x="383" y="196"/>
                </a:lnTo>
                <a:lnTo>
                  <a:pt x="383" y="196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7"/>
                </a:lnTo>
                <a:lnTo>
                  <a:pt x="383" y="198"/>
                </a:lnTo>
                <a:lnTo>
                  <a:pt x="383" y="198"/>
                </a:lnTo>
                <a:lnTo>
                  <a:pt x="383" y="198"/>
                </a:lnTo>
                <a:lnTo>
                  <a:pt x="383" y="199"/>
                </a:lnTo>
                <a:lnTo>
                  <a:pt x="383" y="199"/>
                </a:lnTo>
                <a:lnTo>
                  <a:pt x="383" y="199"/>
                </a:lnTo>
                <a:lnTo>
                  <a:pt x="382" y="199"/>
                </a:lnTo>
                <a:lnTo>
                  <a:pt x="382" y="200"/>
                </a:lnTo>
                <a:lnTo>
                  <a:pt x="382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2"/>
                </a:lnTo>
                <a:lnTo>
                  <a:pt x="380" y="203"/>
                </a:lnTo>
                <a:lnTo>
                  <a:pt x="381" y="204"/>
                </a:lnTo>
                <a:lnTo>
                  <a:pt x="380" y="204"/>
                </a:lnTo>
                <a:lnTo>
                  <a:pt x="379" y="205"/>
                </a:lnTo>
                <a:lnTo>
                  <a:pt x="379" y="205"/>
                </a:lnTo>
                <a:lnTo>
                  <a:pt x="378" y="206"/>
                </a:lnTo>
                <a:lnTo>
                  <a:pt x="378" y="206"/>
                </a:lnTo>
                <a:lnTo>
                  <a:pt x="377" y="206"/>
                </a:lnTo>
                <a:lnTo>
                  <a:pt x="377" y="206"/>
                </a:lnTo>
                <a:lnTo>
                  <a:pt x="377" y="206"/>
                </a:lnTo>
                <a:lnTo>
                  <a:pt x="376" y="206"/>
                </a:lnTo>
                <a:lnTo>
                  <a:pt x="376" y="207"/>
                </a:lnTo>
                <a:lnTo>
                  <a:pt x="375" y="207"/>
                </a:lnTo>
                <a:lnTo>
                  <a:pt x="374" y="207"/>
                </a:lnTo>
                <a:lnTo>
                  <a:pt x="373" y="208"/>
                </a:lnTo>
                <a:lnTo>
                  <a:pt x="373" y="208"/>
                </a:lnTo>
                <a:lnTo>
                  <a:pt x="373" y="208"/>
                </a:lnTo>
                <a:lnTo>
                  <a:pt x="374" y="209"/>
                </a:lnTo>
                <a:lnTo>
                  <a:pt x="374" y="209"/>
                </a:lnTo>
                <a:lnTo>
                  <a:pt x="375" y="209"/>
                </a:lnTo>
                <a:lnTo>
                  <a:pt x="375" y="210"/>
                </a:lnTo>
                <a:lnTo>
                  <a:pt x="375" y="210"/>
                </a:lnTo>
                <a:lnTo>
                  <a:pt x="375" y="210"/>
                </a:lnTo>
                <a:lnTo>
                  <a:pt x="376" y="210"/>
                </a:lnTo>
                <a:lnTo>
                  <a:pt x="376" y="210"/>
                </a:lnTo>
                <a:lnTo>
                  <a:pt x="376" y="210"/>
                </a:lnTo>
                <a:lnTo>
                  <a:pt x="377" y="210"/>
                </a:lnTo>
                <a:lnTo>
                  <a:pt x="377" y="210"/>
                </a:lnTo>
                <a:lnTo>
                  <a:pt x="377" y="211"/>
                </a:lnTo>
                <a:lnTo>
                  <a:pt x="377" y="211"/>
                </a:lnTo>
                <a:lnTo>
                  <a:pt x="377" y="211"/>
                </a:lnTo>
                <a:lnTo>
                  <a:pt x="378" y="211"/>
                </a:lnTo>
                <a:lnTo>
                  <a:pt x="378" y="211"/>
                </a:lnTo>
                <a:lnTo>
                  <a:pt x="378" y="211"/>
                </a:lnTo>
                <a:lnTo>
                  <a:pt x="378" y="212"/>
                </a:lnTo>
                <a:lnTo>
                  <a:pt x="379" y="212"/>
                </a:lnTo>
                <a:lnTo>
                  <a:pt x="379" y="212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9" y="213"/>
                </a:lnTo>
                <a:lnTo>
                  <a:pt x="378" y="214"/>
                </a:lnTo>
                <a:lnTo>
                  <a:pt x="378" y="214"/>
                </a:lnTo>
                <a:lnTo>
                  <a:pt x="377" y="214"/>
                </a:lnTo>
                <a:lnTo>
                  <a:pt x="377" y="214"/>
                </a:lnTo>
                <a:lnTo>
                  <a:pt x="377" y="214"/>
                </a:lnTo>
                <a:lnTo>
                  <a:pt x="377" y="215"/>
                </a:lnTo>
                <a:lnTo>
                  <a:pt x="377" y="215"/>
                </a:lnTo>
                <a:lnTo>
                  <a:pt x="377" y="215"/>
                </a:lnTo>
                <a:lnTo>
                  <a:pt x="377" y="215"/>
                </a:lnTo>
                <a:lnTo>
                  <a:pt x="376" y="215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6" y="216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7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8"/>
                </a:lnTo>
                <a:lnTo>
                  <a:pt x="375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4" y="219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0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3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1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2"/>
                </a:lnTo>
                <a:lnTo>
                  <a:pt x="372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3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1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4"/>
                </a:lnTo>
                <a:lnTo>
                  <a:pt x="366" y="225"/>
                </a:lnTo>
                <a:lnTo>
                  <a:pt x="364" y="226"/>
                </a:lnTo>
                <a:lnTo>
                  <a:pt x="362" y="226"/>
                </a:lnTo>
                <a:lnTo>
                  <a:pt x="361" y="227"/>
                </a:lnTo>
                <a:lnTo>
                  <a:pt x="359" y="227"/>
                </a:lnTo>
                <a:lnTo>
                  <a:pt x="359" y="228"/>
                </a:lnTo>
                <a:lnTo>
                  <a:pt x="357" y="228"/>
                </a:lnTo>
                <a:lnTo>
                  <a:pt x="357" y="228"/>
                </a:lnTo>
                <a:lnTo>
                  <a:pt x="356" y="229"/>
                </a:lnTo>
                <a:lnTo>
                  <a:pt x="353" y="229"/>
                </a:lnTo>
                <a:lnTo>
                  <a:pt x="351" y="230"/>
                </a:lnTo>
                <a:lnTo>
                  <a:pt x="351" y="230"/>
                </a:lnTo>
                <a:lnTo>
                  <a:pt x="351" y="230"/>
                </a:lnTo>
                <a:lnTo>
                  <a:pt x="350" y="230"/>
                </a:lnTo>
                <a:lnTo>
                  <a:pt x="350" y="230"/>
                </a:lnTo>
                <a:lnTo>
                  <a:pt x="348" y="230"/>
                </a:lnTo>
                <a:lnTo>
                  <a:pt x="347" y="230"/>
                </a:lnTo>
                <a:lnTo>
                  <a:pt x="346" y="230"/>
                </a:lnTo>
                <a:lnTo>
                  <a:pt x="345" y="230"/>
                </a:lnTo>
                <a:lnTo>
                  <a:pt x="344" y="230"/>
                </a:lnTo>
                <a:lnTo>
                  <a:pt x="344" y="231"/>
                </a:lnTo>
                <a:lnTo>
                  <a:pt x="343" y="231"/>
                </a:lnTo>
                <a:lnTo>
                  <a:pt x="341" y="231"/>
                </a:lnTo>
                <a:lnTo>
                  <a:pt x="340" y="231"/>
                </a:lnTo>
                <a:lnTo>
                  <a:pt x="340" y="232"/>
                </a:lnTo>
                <a:lnTo>
                  <a:pt x="340" y="232"/>
                </a:lnTo>
                <a:lnTo>
                  <a:pt x="339" y="232"/>
                </a:lnTo>
                <a:lnTo>
                  <a:pt x="339" y="232"/>
                </a:lnTo>
                <a:lnTo>
                  <a:pt x="335" y="234"/>
                </a:lnTo>
                <a:lnTo>
                  <a:pt x="335" y="234"/>
                </a:lnTo>
                <a:lnTo>
                  <a:pt x="334" y="234"/>
                </a:lnTo>
                <a:lnTo>
                  <a:pt x="332" y="235"/>
                </a:lnTo>
                <a:lnTo>
                  <a:pt x="332" y="235"/>
                </a:lnTo>
                <a:lnTo>
                  <a:pt x="332" y="235"/>
                </a:lnTo>
                <a:lnTo>
                  <a:pt x="330" y="236"/>
                </a:lnTo>
                <a:lnTo>
                  <a:pt x="330" y="236"/>
                </a:lnTo>
                <a:lnTo>
                  <a:pt x="330" y="236"/>
                </a:lnTo>
                <a:lnTo>
                  <a:pt x="329" y="237"/>
                </a:lnTo>
                <a:lnTo>
                  <a:pt x="328" y="237"/>
                </a:lnTo>
                <a:lnTo>
                  <a:pt x="327" y="238"/>
                </a:lnTo>
                <a:lnTo>
                  <a:pt x="326" y="238"/>
                </a:lnTo>
                <a:lnTo>
                  <a:pt x="325" y="239"/>
                </a:lnTo>
                <a:lnTo>
                  <a:pt x="325" y="239"/>
                </a:lnTo>
                <a:lnTo>
                  <a:pt x="325" y="239"/>
                </a:lnTo>
                <a:lnTo>
                  <a:pt x="323" y="241"/>
                </a:lnTo>
                <a:lnTo>
                  <a:pt x="323" y="241"/>
                </a:lnTo>
                <a:lnTo>
                  <a:pt x="322" y="242"/>
                </a:lnTo>
                <a:lnTo>
                  <a:pt x="322" y="242"/>
                </a:lnTo>
                <a:lnTo>
                  <a:pt x="321" y="243"/>
                </a:lnTo>
                <a:lnTo>
                  <a:pt x="320" y="244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18" y="246"/>
                </a:lnTo>
                <a:lnTo>
                  <a:pt x="318" y="246"/>
                </a:lnTo>
                <a:lnTo>
                  <a:pt x="318" y="246"/>
                </a:lnTo>
                <a:lnTo>
                  <a:pt x="317" y="246"/>
                </a:lnTo>
                <a:lnTo>
                  <a:pt x="317" y="247"/>
                </a:lnTo>
                <a:lnTo>
                  <a:pt x="316" y="247"/>
                </a:lnTo>
                <a:lnTo>
                  <a:pt x="315" y="248"/>
                </a:lnTo>
                <a:lnTo>
                  <a:pt x="315" y="248"/>
                </a:lnTo>
                <a:lnTo>
                  <a:pt x="314" y="249"/>
                </a:lnTo>
                <a:lnTo>
                  <a:pt x="314" y="249"/>
                </a:lnTo>
                <a:lnTo>
                  <a:pt x="313" y="249"/>
                </a:lnTo>
                <a:lnTo>
                  <a:pt x="313" y="249"/>
                </a:lnTo>
                <a:lnTo>
                  <a:pt x="313" y="249"/>
                </a:lnTo>
                <a:lnTo>
                  <a:pt x="311" y="250"/>
                </a:lnTo>
                <a:lnTo>
                  <a:pt x="310" y="251"/>
                </a:lnTo>
                <a:lnTo>
                  <a:pt x="309" y="251"/>
                </a:lnTo>
                <a:lnTo>
                  <a:pt x="309" y="252"/>
                </a:lnTo>
                <a:lnTo>
                  <a:pt x="308" y="252"/>
                </a:lnTo>
                <a:lnTo>
                  <a:pt x="307" y="253"/>
                </a:lnTo>
                <a:lnTo>
                  <a:pt x="305" y="254"/>
                </a:lnTo>
                <a:lnTo>
                  <a:pt x="304" y="255"/>
                </a:lnTo>
                <a:lnTo>
                  <a:pt x="302" y="256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1" y="257"/>
                </a:lnTo>
                <a:lnTo>
                  <a:pt x="300" y="258"/>
                </a:lnTo>
                <a:lnTo>
                  <a:pt x="300" y="258"/>
                </a:lnTo>
                <a:lnTo>
                  <a:pt x="299" y="258"/>
                </a:lnTo>
                <a:lnTo>
                  <a:pt x="299" y="258"/>
                </a:lnTo>
                <a:lnTo>
                  <a:pt x="297" y="260"/>
                </a:lnTo>
                <a:lnTo>
                  <a:pt x="295" y="261"/>
                </a:lnTo>
                <a:lnTo>
                  <a:pt x="295" y="261"/>
                </a:lnTo>
                <a:lnTo>
                  <a:pt x="295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3"/>
                </a:lnTo>
                <a:lnTo>
                  <a:pt x="292" y="264"/>
                </a:lnTo>
                <a:lnTo>
                  <a:pt x="291" y="266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8"/>
                </a:lnTo>
                <a:lnTo>
                  <a:pt x="292" y="268"/>
                </a:lnTo>
                <a:lnTo>
                  <a:pt x="292" y="269"/>
                </a:lnTo>
                <a:lnTo>
                  <a:pt x="293" y="271"/>
                </a:lnTo>
                <a:lnTo>
                  <a:pt x="294" y="273"/>
                </a:lnTo>
                <a:lnTo>
                  <a:pt x="294" y="274"/>
                </a:lnTo>
                <a:lnTo>
                  <a:pt x="294" y="274"/>
                </a:lnTo>
                <a:lnTo>
                  <a:pt x="294" y="275"/>
                </a:lnTo>
                <a:lnTo>
                  <a:pt x="294" y="276"/>
                </a:lnTo>
                <a:lnTo>
                  <a:pt x="295" y="277"/>
                </a:lnTo>
                <a:lnTo>
                  <a:pt x="296" y="279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0"/>
                </a:lnTo>
                <a:lnTo>
                  <a:pt x="300" y="291"/>
                </a:lnTo>
                <a:lnTo>
                  <a:pt x="300" y="291"/>
                </a:lnTo>
                <a:lnTo>
                  <a:pt x="300" y="291"/>
                </a:lnTo>
                <a:lnTo>
                  <a:pt x="300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1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2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2" y="295"/>
                </a:lnTo>
                <a:lnTo>
                  <a:pt x="301" y="295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6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7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8"/>
                </a:lnTo>
                <a:lnTo>
                  <a:pt x="302" y="299"/>
                </a:lnTo>
                <a:lnTo>
                  <a:pt x="303" y="299"/>
                </a:lnTo>
                <a:lnTo>
                  <a:pt x="303" y="300"/>
                </a:lnTo>
                <a:lnTo>
                  <a:pt x="304" y="303"/>
                </a:lnTo>
                <a:lnTo>
                  <a:pt x="304" y="303"/>
                </a:lnTo>
                <a:lnTo>
                  <a:pt x="304" y="304"/>
                </a:lnTo>
                <a:lnTo>
                  <a:pt x="304" y="304"/>
                </a:lnTo>
                <a:lnTo>
                  <a:pt x="304" y="305"/>
                </a:lnTo>
                <a:lnTo>
                  <a:pt x="305" y="309"/>
                </a:lnTo>
                <a:lnTo>
                  <a:pt x="305" y="310"/>
                </a:lnTo>
                <a:lnTo>
                  <a:pt x="306" y="310"/>
                </a:lnTo>
                <a:lnTo>
                  <a:pt x="306" y="311"/>
                </a:lnTo>
                <a:lnTo>
                  <a:pt x="306" y="312"/>
                </a:lnTo>
                <a:lnTo>
                  <a:pt x="306" y="313"/>
                </a:lnTo>
                <a:lnTo>
                  <a:pt x="306" y="313"/>
                </a:lnTo>
                <a:lnTo>
                  <a:pt x="307" y="315"/>
                </a:lnTo>
                <a:lnTo>
                  <a:pt x="308" y="317"/>
                </a:lnTo>
                <a:lnTo>
                  <a:pt x="308" y="318"/>
                </a:lnTo>
                <a:lnTo>
                  <a:pt x="309" y="319"/>
                </a:lnTo>
                <a:lnTo>
                  <a:pt x="309" y="319"/>
                </a:lnTo>
                <a:lnTo>
                  <a:pt x="309" y="320"/>
                </a:lnTo>
                <a:lnTo>
                  <a:pt x="309" y="321"/>
                </a:lnTo>
                <a:lnTo>
                  <a:pt x="310" y="323"/>
                </a:lnTo>
                <a:lnTo>
                  <a:pt x="311" y="325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6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1" y="327"/>
                </a:lnTo>
                <a:lnTo>
                  <a:pt x="310" y="328"/>
                </a:lnTo>
                <a:lnTo>
                  <a:pt x="309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8"/>
                </a:lnTo>
                <a:lnTo>
                  <a:pt x="308" y="327"/>
                </a:lnTo>
                <a:lnTo>
                  <a:pt x="308" y="327"/>
                </a:lnTo>
                <a:lnTo>
                  <a:pt x="308" y="327"/>
                </a:lnTo>
                <a:lnTo>
                  <a:pt x="308" y="328"/>
                </a:lnTo>
                <a:lnTo>
                  <a:pt x="307" y="328"/>
                </a:lnTo>
                <a:lnTo>
                  <a:pt x="307" y="328"/>
                </a:lnTo>
                <a:lnTo>
                  <a:pt x="307" y="328"/>
                </a:lnTo>
                <a:lnTo>
                  <a:pt x="307" y="328"/>
                </a:lnTo>
                <a:lnTo>
                  <a:pt x="306" y="328"/>
                </a:lnTo>
                <a:lnTo>
                  <a:pt x="306" y="328"/>
                </a:lnTo>
                <a:lnTo>
                  <a:pt x="306" y="328"/>
                </a:lnTo>
                <a:lnTo>
                  <a:pt x="305" y="328"/>
                </a:lnTo>
                <a:lnTo>
                  <a:pt x="305" y="327"/>
                </a:lnTo>
                <a:lnTo>
                  <a:pt x="305" y="327"/>
                </a:lnTo>
                <a:lnTo>
                  <a:pt x="305" y="327"/>
                </a:lnTo>
                <a:lnTo>
                  <a:pt x="305" y="328"/>
                </a:lnTo>
                <a:lnTo>
                  <a:pt x="304" y="328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7"/>
                </a:lnTo>
                <a:lnTo>
                  <a:pt x="300" y="327"/>
                </a:lnTo>
                <a:lnTo>
                  <a:pt x="300" y="327"/>
                </a:lnTo>
                <a:lnTo>
                  <a:pt x="300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7"/>
                </a:lnTo>
                <a:lnTo>
                  <a:pt x="299" y="328"/>
                </a:lnTo>
                <a:lnTo>
                  <a:pt x="299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7" y="329"/>
                </a:lnTo>
                <a:lnTo>
                  <a:pt x="297" y="329"/>
                </a:lnTo>
                <a:lnTo>
                  <a:pt x="297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6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5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4" y="327"/>
                </a:lnTo>
                <a:lnTo>
                  <a:pt x="293" y="327"/>
                </a:lnTo>
                <a:lnTo>
                  <a:pt x="293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8"/>
                </a:lnTo>
                <a:lnTo>
                  <a:pt x="294" y="329"/>
                </a:lnTo>
                <a:lnTo>
                  <a:pt x="294" y="329"/>
                </a:lnTo>
                <a:lnTo>
                  <a:pt x="294" y="329"/>
                </a:lnTo>
                <a:lnTo>
                  <a:pt x="294" y="329"/>
                </a:lnTo>
                <a:lnTo>
                  <a:pt x="295" y="329"/>
                </a:lnTo>
                <a:lnTo>
                  <a:pt x="295" y="329"/>
                </a:lnTo>
                <a:lnTo>
                  <a:pt x="295" y="329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1"/>
                </a:lnTo>
                <a:lnTo>
                  <a:pt x="294" y="331"/>
                </a:lnTo>
                <a:lnTo>
                  <a:pt x="294" y="332"/>
                </a:lnTo>
                <a:lnTo>
                  <a:pt x="293" y="332"/>
                </a:lnTo>
                <a:lnTo>
                  <a:pt x="293" y="332"/>
                </a:lnTo>
                <a:lnTo>
                  <a:pt x="293" y="333"/>
                </a:lnTo>
                <a:lnTo>
                  <a:pt x="292" y="333"/>
                </a:lnTo>
                <a:lnTo>
                  <a:pt x="292" y="333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2" y="334"/>
                </a:lnTo>
                <a:lnTo>
                  <a:pt x="291" y="334"/>
                </a:lnTo>
                <a:lnTo>
                  <a:pt x="291" y="334"/>
                </a:lnTo>
                <a:lnTo>
                  <a:pt x="291" y="334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5"/>
                </a:lnTo>
                <a:lnTo>
                  <a:pt x="292" y="335"/>
                </a:lnTo>
                <a:lnTo>
                  <a:pt x="292" y="335"/>
                </a:lnTo>
                <a:lnTo>
                  <a:pt x="291" y="335"/>
                </a:lnTo>
                <a:lnTo>
                  <a:pt x="291" y="335"/>
                </a:lnTo>
                <a:lnTo>
                  <a:pt x="291" y="336"/>
                </a:lnTo>
                <a:lnTo>
                  <a:pt x="291" y="336"/>
                </a:lnTo>
                <a:lnTo>
                  <a:pt x="291" y="336"/>
                </a:lnTo>
                <a:lnTo>
                  <a:pt x="291" y="336"/>
                </a:lnTo>
                <a:lnTo>
                  <a:pt x="291" y="337"/>
                </a:lnTo>
                <a:lnTo>
                  <a:pt x="291" y="337"/>
                </a:lnTo>
                <a:lnTo>
                  <a:pt x="291" y="338"/>
                </a:lnTo>
                <a:lnTo>
                  <a:pt x="290" y="338"/>
                </a:lnTo>
                <a:lnTo>
                  <a:pt x="290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39"/>
                </a:lnTo>
                <a:lnTo>
                  <a:pt x="290" y="340"/>
                </a:lnTo>
                <a:lnTo>
                  <a:pt x="290" y="340"/>
                </a:lnTo>
                <a:lnTo>
                  <a:pt x="291" y="340"/>
                </a:lnTo>
                <a:lnTo>
                  <a:pt x="291" y="340"/>
                </a:lnTo>
                <a:lnTo>
                  <a:pt x="291" y="340"/>
                </a:lnTo>
                <a:lnTo>
                  <a:pt x="290" y="340"/>
                </a:lnTo>
                <a:lnTo>
                  <a:pt x="290" y="341"/>
                </a:lnTo>
                <a:lnTo>
                  <a:pt x="290" y="341"/>
                </a:lnTo>
                <a:lnTo>
                  <a:pt x="290" y="341"/>
                </a:lnTo>
                <a:lnTo>
                  <a:pt x="290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9" y="341"/>
                </a:lnTo>
                <a:lnTo>
                  <a:pt x="288" y="341"/>
                </a:lnTo>
                <a:lnTo>
                  <a:pt x="288" y="341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40"/>
                </a:lnTo>
                <a:lnTo>
                  <a:pt x="288" y="340"/>
                </a:lnTo>
                <a:lnTo>
                  <a:pt x="289" y="339"/>
                </a:lnTo>
                <a:lnTo>
                  <a:pt x="289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9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8"/>
                </a:lnTo>
                <a:lnTo>
                  <a:pt x="288" y="337"/>
                </a:lnTo>
                <a:lnTo>
                  <a:pt x="288" y="337"/>
                </a:lnTo>
                <a:lnTo>
                  <a:pt x="288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5"/>
                </a:lnTo>
                <a:lnTo>
                  <a:pt x="288" y="335"/>
                </a:lnTo>
                <a:lnTo>
                  <a:pt x="288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5"/>
                </a:lnTo>
                <a:lnTo>
                  <a:pt x="287" y="334"/>
                </a:lnTo>
                <a:lnTo>
                  <a:pt x="287" y="334"/>
                </a:lnTo>
                <a:lnTo>
                  <a:pt x="287" y="334"/>
                </a:lnTo>
                <a:lnTo>
                  <a:pt x="287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6" y="334"/>
                </a:lnTo>
                <a:lnTo>
                  <a:pt x="285" y="334"/>
                </a:lnTo>
                <a:lnTo>
                  <a:pt x="285" y="334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5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4" y="333"/>
                </a:lnTo>
                <a:lnTo>
                  <a:pt x="283" y="333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4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3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2" y="335"/>
                </a:lnTo>
                <a:lnTo>
                  <a:pt x="281" y="335"/>
                </a:lnTo>
                <a:lnTo>
                  <a:pt x="281" y="335"/>
                </a:lnTo>
                <a:lnTo>
                  <a:pt x="281" y="335"/>
                </a:lnTo>
                <a:lnTo>
                  <a:pt x="281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80" y="335"/>
                </a:lnTo>
                <a:lnTo>
                  <a:pt x="279" y="335"/>
                </a:lnTo>
                <a:lnTo>
                  <a:pt x="279" y="335"/>
                </a:lnTo>
                <a:lnTo>
                  <a:pt x="279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5"/>
                </a:lnTo>
                <a:lnTo>
                  <a:pt x="278" y="334"/>
                </a:lnTo>
                <a:lnTo>
                  <a:pt x="277" y="334"/>
                </a:lnTo>
                <a:lnTo>
                  <a:pt x="277" y="334"/>
                </a:lnTo>
                <a:lnTo>
                  <a:pt x="277" y="335"/>
                </a:lnTo>
                <a:lnTo>
                  <a:pt x="277" y="335"/>
                </a:lnTo>
                <a:lnTo>
                  <a:pt x="277" y="335"/>
                </a:lnTo>
                <a:lnTo>
                  <a:pt x="276" y="335"/>
                </a:lnTo>
                <a:lnTo>
                  <a:pt x="276" y="335"/>
                </a:lnTo>
                <a:lnTo>
                  <a:pt x="275" y="335"/>
                </a:lnTo>
                <a:lnTo>
                  <a:pt x="275" y="335"/>
                </a:lnTo>
                <a:lnTo>
                  <a:pt x="275" y="335"/>
                </a:lnTo>
                <a:lnTo>
                  <a:pt x="275" y="336"/>
                </a:lnTo>
                <a:lnTo>
                  <a:pt x="275" y="336"/>
                </a:lnTo>
                <a:lnTo>
                  <a:pt x="274" y="336"/>
                </a:lnTo>
                <a:lnTo>
                  <a:pt x="274" y="336"/>
                </a:lnTo>
                <a:lnTo>
                  <a:pt x="274" y="336"/>
                </a:lnTo>
                <a:lnTo>
                  <a:pt x="274" y="336"/>
                </a:lnTo>
                <a:lnTo>
                  <a:pt x="273" y="336"/>
                </a:lnTo>
                <a:lnTo>
                  <a:pt x="273" y="336"/>
                </a:lnTo>
                <a:lnTo>
                  <a:pt x="273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2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6"/>
                </a:lnTo>
                <a:lnTo>
                  <a:pt x="271" y="335"/>
                </a:lnTo>
                <a:lnTo>
                  <a:pt x="271" y="335"/>
                </a:lnTo>
                <a:lnTo>
                  <a:pt x="271" y="335"/>
                </a:lnTo>
                <a:lnTo>
                  <a:pt x="271" y="335"/>
                </a:lnTo>
                <a:lnTo>
                  <a:pt x="270" y="335"/>
                </a:lnTo>
                <a:lnTo>
                  <a:pt x="270" y="335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7"/>
                </a:lnTo>
                <a:lnTo>
                  <a:pt x="271" y="337"/>
                </a:lnTo>
                <a:lnTo>
                  <a:pt x="271" y="337"/>
                </a:lnTo>
                <a:lnTo>
                  <a:pt x="270" y="337"/>
                </a:lnTo>
                <a:lnTo>
                  <a:pt x="270" y="337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70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8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9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8" y="338"/>
                </a:lnTo>
                <a:lnTo>
                  <a:pt x="267" y="338"/>
                </a:lnTo>
                <a:lnTo>
                  <a:pt x="267" y="338"/>
                </a:lnTo>
                <a:lnTo>
                  <a:pt x="267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39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7" y="340"/>
                </a:lnTo>
                <a:lnTo>
                  <a:pt x="267" y="340"/>
                </a:lnTo>
                <a:lnTo>
                  <a:pt x="267" y="340"/>
                </a:lnTo>
                <a:lnTo>
                  <a:pt x="267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6" y="340"/>
                </a:lnTo>
                <a:lnTo>
                  <a:pt x="265" y="341"/>
                </a:lnTo>
                <a:lnTo>
                  <a:pt x="265" y="341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6" y="340"/>
                </a:lnTo>
                <a:lnTo>
                  <a:pt x="266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5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4" y="339"/>
                </a:lnTo>
                <a:lnTo>
                  <a:pt x="265" y="340"/>
                </a:lnTo>
                <a:lnTo>
                  <a:pt x="265" y="340"/>
                </a:lnTo>
                <a:lnTo>
                  <a:pt x="265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4" y="340"/>
                </a:lnTo>
                <a:lnTo>
                  <a:pt x="263" y="340"/>
                </a:lnTo>
                <a:lnTo>
                  <a:pt x="263" y="340"/>
                </a:lnTo>
                <a:lnTo>
                  <a:pt x="262" y="340"/>
                </a:lnTo>
                <a:lnTo>
                  <a:pt x="262" y="339"/>
                </a:lnTo>
                <a:lnTo>
                  <a:pt x="262" y="339"/>
                </a:lnTo>
                <a:lnTo>
                  <a:pt x="262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9"/>
                </a:lnTo>
                <a:lnTo>
                  <a:pt x="261" y="338"/>
                </a:lnTo>
                <a:lnTo>
                  <a:pt x="261" y="338"/>
                </a:lnTo>
                <a:lnTo>
                  <a:pt x="261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8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60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39"/>
                </a:lnTo>
                <a:lnTo>
                  <a:pt x="259" y="340"/>
                </a:lnTo>
                <a:lnTo>
                  <a:pt x="258" y="340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8"/>
                </a:lnTo>
                <a:lnTo>
                  <a:pt x="258" y="338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39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8" y="340"/>
                </a:lnTo>
                <a:lnTo>
                  <a:pt x="257" y="340"/>
                </a:lnTo>
                <a:lnTo>
                  <a:pt x="257" y="341"/>
                </a:lnTo>
                <a:lnTo>
                  <a:pt x="257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6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1"/>
                </a:lnTo>
                <a:lnTo>
                  <a:pt x="255" y="342"/>
                </a:lnTo>
                <a:lnTo>
                  <a:pt x="254" y="342"/>
                </a:lnTo>
                <a:lnTo>
                  <a:pt x="254" y="342"/>
                </a:lnTo>
                <a:lnTo>
                  <a:pt x="254" y="341"/>
                </a:lnTo>
                <a:lnTo>
                  <a:pt x="254" y="341"/>
                </a:lnTo>
                <a:lnTo>
                  <a:pt x="253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4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3" y="342"/>
                </a:lnTo>
                <a:lnTo>
                  <a:pt x="253" y="342"/>
                </a:lnTo>
                <a:lnTo>
                  <a:pt x="253" y="341"/>
                </a:lnTo>
                <a:lnTo>
                  <a:pt x="253" y="341"/>
                </a:lnTo>
                <a:lnTo>
                  <a:pt x="253" y="341"/>
                </a:lnTo>
                <a:lnTo>
                  <a:pt x="252" y="341"/>
                </a:lnTo>
                <a:lnTo>
                  <a:pt x="252" y="340"/>
                </a:lnTo>
                <a:lnTo>
                  <a:pt x="252" y="340"/>
                </a:lnTo>
                <a:lnTo>
                  <a:pt x="252" y="340"/>
                </a:lnTo>
                <a:lnTo>
                  <a:pt x="252" y="340"/>
                </a:lnTo>
                <a:lnTo>
                  <a:pt x="253" y="340"/>
                </a:lnTo>
                <a:lnTo>
                  <a:pt x="253" y="340"/>
                </a:lnTo>
                <a:lnTo>
                  <a:pt x="253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9"/>
                </a:lnTo>
                <a:lnTo>
                  <a:pt x="252" y="338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1" y="339"/>
                </a:lnTo>
                <a:lnTo>
                  <a:pt x="250" y="339"/>
                </a:lnTo>
                <a:lnTo>
                  <a:pt x="250" y="339"/>
                </a:lnTo>
                <a:lnTo>
                  <a:pt x="250" y="339"/>
                </a:lnTo>
                <a:lnTo>
                  <a:pt x="250" y="339"/>
                </a:lnTo>
                <a:lnTo>
                  <a:pt x="249" y="339"/>
                </a:lnTo>
                <a:lnTo>
                  <a:pt x="249" y="339"/>
                </a:lnTo>
                <a:lnTo>
                  <a:pt x="249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39"/>
                </a:lnTo>
                <a:lnTo>
                  <a:pt x="248" y="340"/>
                </a:lnTo>
                <a:lnTo>
                  <a:pt x="248" y="340"/>
                </a:lnTo>
                <a:lnTo>
                  <a:pt x="248" y="340"/>
                </a:lnTo>
                <a:lnTo>
                  <a:pt x="247" y="340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1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2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7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6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5" y="344"/>
                </a:lnTo>
                <a:lnTo>
                  <a:pt x="244" y="344"/>
                </a:lnTo>
                <a:lnTo>
                  <a:pt x="244" y="345"/>
                </a:lnTo>
                <a:lnTo>
                  <a:pt x="244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5"/>
                </a:lnTo>
                <a:lnTo>
                  <a:pt x="245" y="346"/>
                </a:lnTo>
                <a:lnTo>
                  <a:pt x="245" y="346"/>
                </a:lnTo>
                <a:lnTo>
                  <a:pt x="246" y="346"/>
                </a:lnTo>
                <a:lnTo>
                  <a:pt x="246" y="346"/>
                </a:lnTo>
                <a:lnTo>
                  <a:pt x="246" y="346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7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6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48"/>
                </a:lnTo>
                <a:lnTo>
                  <a:pt x="245" y="348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4" y="349"/>
                </a:lnTo>
                <a:lnTo>
                  <a:pt x="243" y="349"/>
                </a:lnTo>
                <a:lnTo>
                  <a:pt x="243" y="349"/>
                </a:lnTo>
                <a:lnTo>
                  <a:pt x="243" y="349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3" y="350"/>
                </a:lnTo>
                <a:lnTo>
                  <a:pt x="244" y="350"/>
                </a:lnTo>
                <a:lnTo>
                  <a:pt x="244" y="350"/>
                </a:lnTo>
                <a:lnTo>
                  <a:pt x="244" y="349"/>
                </a:lnTo>
                <a:lnTo>
                  <a:pt x="244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49"/>
                </a:lnTo>
                <a:lnTo>
                  <a:pt x="245" y="350"/>
                </a:lnTo>
                <a:lnTo>
                  <a:pt x="245" y="350"/>
                </a:lnTo>
                <a:lnTo>
                  <a:pt x="246" y="350"/>
                </a:lnTo>
                <a:lnTo>
                  <a:pt x="246" y="350"/>
                </a:lnTo>
                <a:lnTo>
                  <a:pt x="246" y="350"/>
                </a:lnTo>
                <a:lnTo>
                  <a:pt x="246" y="350"/>
                </a:lnTo>
                <a:lnTo>
                  <a:pt x="245" y="350"/>
                </a:lnTo>
                <a:lnTo>
                  <a:pt x="245" y="350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1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2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4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4"/>
                </a:lnTo>
                <a:lnTo>
                  <a:pt x="244" y="355"/>
                </a:lnTo>
                <a:lnTo>
                  <a:pt x="244" y="355"/>
                </a:lnTo>
                <a:lnTo>
                  <a:pt x="244" y="355"/>
                </a:lnTo>
                <a:lnTo>
                  <a:pt x="244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5" y="355"/>
                </a:lnTo>
                <a:lnTo>
                  <a:pt x="246" y="355"/>
                </a:lnTo>
                <a:lnTo>
                  <a:pt x="246" y="355"/>
                </a:lnTo>
                <a:lnTo>
                  <a:pt x="246" y="355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2"/>
                </a:lnTo>
                <a:lnTo>
                  <a:pt x="246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2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7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4"/>
                </a:lnTo>
                <a:lnTo>
                  <a:pt x="247" y="354"/>
                </a:lnTo>
                <a:lnTo>
                  <a:pt x="248" y="354"/>
                </a:lnTo>
                <a:lnTo>
                  <a:pt x="248" y="354"/>
                </a:lnTo>
                <a:lnTo>
                  <a:pt x="248" y="354"/>
                </a:lnTo>
                <a:lnTo>
                  <a:pt x="248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4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5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49" y="356"/>
                </a:lnTo>
                <a:lnTo>
                  <a:pt x="249" y="357"/>
                </a:lnTo>
                <a:lnTo>
                  <a:pt x="249" y="357"/>
                </a:lnTo>
                <a:lnTo>
                  <a:pt x="249" y="357"/>
                </a:lnTo>
                <a:lnTo>
                  <a:pt x="249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0" y="357"/>
                </a:lnTo>
                <a:lnTo>
                  <a:pt x="251" y="357"/>
                </a:lnTo>
                <a:lnTo>
                  <a:pt x="251" y="358"/>
                </a:lnTo>
                <a:lnTo>
                  <a:pt x="251" y="358"/>
                </a:lnTo>
                <a:lnTo>
                  <a:pt x="251" y="358"/>
                </a:lnTo>
                <a:lnTo>
                  <a:pt x="250" y="358"/>
                </a:lnTo>
                <a:lnTo>
                  <a:pt x="250" y="358"/>
                </a:lnTo>
                <a:lnTo>
                  <a:pt x="250" y="358"/>
                </a:lnTo>
                <a:lnTo>
                  <a:pt x="250" y="358"/>
                </a:lnTo>
                <a:lnTo>
                  <a:pt x="249" y="358"/>
                </a:lnTo>
                <a:lnTo>
                  <a:pt x="250" y="359"/>
                </a:lnTo>
                <a:lnTo>
                  <a:pt x="250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8" y="359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7" y="358"/>
                </a:lnTo>
                <a:lnTo>
                  <a:pt x="247" y="358"/>
                </a:lnTo>
                <a:lnTo>
                  <a:pt x="247" y="357"/>
                </a:lnTo>
                <a:lnTo>
                  <a:pt x="247" y="358"/>
                </a:lnTo>
                <a:lnTo>
                  <a:pt x="247" y="358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6" y="357"/>
                </a:lnTo>
                <a:lnTo>
                  <a:pt x="245" y="357"/>
                </a:lnTo>
                <a:lnTo>
                  <a:pt x="245" y="356"/>
                </a:lnTo>
                <a:lnTo>
                  <a:pt x="245" y="356"/>
                </a:lnTo>
                <a:lnTo>
                  <a:pt x="245" y="356"/>
                </a:lnTo>
                <a:lnTo>
                  <a:pt x="245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6"/>
                </a:lnTo>
                <a:lnTo>
                  <a:pt x="244" y="357"/>
                </a:lnTo>
                <a:lnTo>
                  <a:pt x="244" y="357"/>
                </a:lnTo>
                <a:lnTo>
                  <a:pt x="244" y="357"/>
                </a:lnTo>
                <a:lnTo>
                  <a:pt x="244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7"/>
                </a:lnTo>
                <a:lnTo>
                  <a:pt x="245" y="358"/>
                </a:lnTo>
                <a:lnTo>
                  <a:pt x="245" y="358"/>
                </a:lnTo>
                <a:lnTo>
                  <a:pt x="246" y="358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6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7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60"/>
                </a:lnTo>
                <a:lnTo>
                  <a:pt x="249" y="360"/>
                </a:lnTo>
                <a:lnTo>
                  <a:pt x="249" y="360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1" y="359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2" y="360"/>
                </a:lnTo>
                <a:lnTo>
                  <a:pt x="253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1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4" y="362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4" y="363"/>
                </a:lnTo>
                <a:lnTo>
                  <a:pt x="255" y="363"/>
                </a:lnTo>
                <a:lnTo>
                  <a:pt x="255" y="363"/>
                </a:lnTo>
                <a:lnTo>
                  <a:pt x="255" y="364"/>
                </a:lnTo>
                <a:lnTo>
                  <a:pt x="255" y="364"/>
                </a:lnTo>
                <a:lnTo>
                  <a:pt x="256" y="364"/>
                </a:lnTo>
                <a:lnTo>
                  <a:pt x="255" y="364"/>
                </a:lnTo>
                <a:lnTo>
                  <a:pt x="255" y="364"/>
                </a:lnTo>
                <a:lnTo>
                  <a:pt x="255" y="364"/>
                </a:lnTo>
                <a:lnTo>
                  <a:pt x="256" y="364"/>
                </a:lnTo>
                <a:lnTo>
                  <a:pt x="256" y="364"/>
                </a:lnTo>
                <a:lnTo>
                  <a:pt x="256" y="365"/>
                </a:lnTo>
                <a:lnTo>
                  <a:pt x="256" y="365"/>
                </a:lnTo>
                <a:lnTo>
                  <a:pt x="256" y="365"/>
                </a:lnTo>
                <a:lnTo>
                  <a:pt x="255" y="365"/>
                </a:lnTo>
                <a:lnTo>
                  <a:pt x="256" y="366"/>
                </a:lnTo>
                <a:lnTo>
                  <a:pt x="256" y="366"/>
                </a:lnTo>
                <a:lnTo>
                  <a:pt x="256" y="365"/>
                </a:lnTo>
                <a:lnTo>
                  <a:pt x="256" y="365"/>
                </a:lnTo>
                <a:lnTo>
                  <a:pt x="257" y="365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7" y="366"/>
                </a:lnTo>
                <a:lnTo>
                  <a:pt x="258" y="366"/>
                </a:lnTo>
                <a:lnTo>
                  <a:pt x="258" y="366"/>
                </a:lnTo>
                <a:lnTo>
                  <a:pt x="258" y="366"/>
                </a:lnTo>
                <a:lnTo>
                  <a:pt x="259" y="366"/>
                </a:lnTo>
                <a:lnTo>
                  <a:pt x="259" y="366"/>
                </a:lnTo>
                <a:lnTo>
                  <a:pt x="259" y="367"/>
                </a:lnTo>
                <a:lnTo>
                  <a:pt x="259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7"/>
                </a:lnTo>
                <a:lnTo>
                  <a:pt x="260" y="368"/>
                </a:lnTo>
                <a:lnTo>
                  <a:pt x="260" y="368"/>
                </a:lnTo>
                <a:lnTo>
                  <a:pt x="260" y="368"/>
                </a:lnTo>
                <a:lnTo>
                  <a:pt x="260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1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3" y="368"/>
                </a:lnTo>
                <a:lnTo>
                  <a:pt x="263" y="369"/>
                </a:lnTo>
                <a:lnTo>
                  <a:pt x="263" y="369"/>
                </a:lnTo>
                <a:lnTo>
                  <a:pt x="263" y="369"/>
                </a:lnTo>
                <a:lnTo>
                  <a:pt x="263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5" y="369"/>
                </a:lnTo>
                <a:lnTo>
                  <a:pt x="265" y="369"/>
                </a:lnTo>
                <a:lnTo>
                  <a:pt x="265" y="369"/>
                </a:lnTo>
                <a:lnTo>
                  <a:pt x="265" y="369"/>
                </a:lnTo>
                <a:lnTo>
                  <a:pt x="266" y="369"/>
                </a:lnTo>
                <a:lnTo>
                  <a:pt x="266" y="369"/>
                </a:lnTo>
                <a:lnTo>
                  <a:pt x="266" y="369"/>
                </a:lnTo>
                <a:lnTo>
                  <a:pt x="266" y="369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8"/>
                </a:lnTo>
                <a:lnTo>
                  <a:pt x="268" y="368"/>
                </a:lnTo>
                <a:lnTo>
                  <a:pt x="268" y="368"/>
                </a:lnTo>
                <a:lnTo>
                  <a:pt x="268" y="368"/>
                </a:lnTo>
                <a:lnTo>
                  <a:pt x="268" y="368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69" y="367"/>
                </a:lnTo>
                <a:lnTo>
                  <a:pt x="270" y="367"/>
                </a:lnTo>
                <a:lnTo>
                  <a:pt x="270" y="367"/>
                </a:lnTo>
                <a:lnTo>
                  <a:pt x="270" y="367"/>
                </a:lnTo>
                <a:lnTo>
                  <a:pt x="270" y="366"/>
                </a:lnTo>
                <a:lnTo>
                  <a:pt x="270" y="366"/>
                </a:lnTo>
                <a:lnTo>
                  <a:pt x="270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1" y="366"/>
                </a:lnTo>
                <a:lnTo>
                  <a:pt x="272" y="366"/>
                </a:lnTo>
                <a:lnTo>
                  <a:pt x="272" y="366"/>
                </a:lnTo>
                <a:lnTo>
                  <a:pt x="272" y="366"/>
                </a:lnTo>
                <a:lnTo>
                  <a:pt x="272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6"/>
                </a:lnTo>
                <a:lnTo>
                  <a:pt x="273" y="367"/>
                </a:lnTo>
                <a:lnTo>
                  <a:pt x="273" y="367"/>
                </a:lnTo>
                <a:lnTo>
                  <a:pt x="273" y="367"/>
                </a:lnTo>
                <a:lnTo>
                  <a:pt x="273" y="367"/>
                </a:lnTo>
                <a:lnTo>
                  <a:pt x="273" y="368"/>
                </a:lnTo>
                <a:lnTo>
                  <a:pt x="274" y="368"/>
                </a:lnTo>
                <a:lnTo>
                  <a:pt x="274" y="368"/>
                </a:lnTo>
                <a:lnTo>
                  <a:pt x="274" y="368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4" y="369"/>
                </a:lnTo>
                <a:lnTo>
                  <a:pt x="275" y="369"/>
                </a:lnTo>
                <a:lnTo>
                  <a:pt x="275" y="369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0"/>
                </a:lnTo>
                <a:lnTo>
                  <a:pt x="275" y="371"/>
                </a:lnTo>
                <a:lnTo>
                  <a:pt x="275" y="371"/>
                </a:lnTo>
                <a:lnTo>
                  <a:pt x="275" y="371"/>
                </a:lnTo>
                <a:lnTo>
                  <a:pt x="275" y="371"/>
                </a:lnTo>
                <a:lnTo>
                  <a:pt x="276" y="371"/>
                </a:lnTo>
                <a:lnTo>
                  <a:pt x="276" y="372"/>
                </a:lnTo>
                <a:lnTo>
                  <a:pt x="276" y="372"/>
                </a:lnTo>
                <a:lnTo>
                  <a:pt x="276" y="372"/>
                </a:lnTo>
                <a:lnTo>
                  <a:pt x="276" y="372"/>
                </a:lnTo>
                <a:lnTo>
                  <a:pt x="276" y="373"/>
                </a:lnTo>
                <a:lnTo>
                  <a:pt x="276" y="373"/>
                </a:lnTo>
                <a:lnTo>
                  <a:pt x="276" y="373"/>
                </a:lnTo>
                <a:lnTo>
                  <a:pt x="276" y="373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7" y="377"/>
                </a:lnTo>
                <a:lnTo>
                  <a:pt x="277" y="377"/>
                </a:lnTo>
                <a:lnTo>
                  <a:pt x="277" y="378"/>
                </a:lnTo>
                <a:lnTo>
                  <a:pt x="277" y="378"/>
                </a:lnTo>
                <a:lnTo>
                  <a:pt x="277" y="378"/>
                </a:lnTo>
                <a:lnTo>
                  <a:pt x="277" y="378"/>
                </a:lnTo>
                <a:lnTo>
                  <a:pt x="277" y="379"/>
                </a:lnTo>
                <a:lnTo>
                  <a:pt x="277" y="379"/>
                </a:lnTo>
                <a:lnTo>
                  <a:pt x="278" y="379"/>
                </a:lnTo>
                <a:lnTo>
                  <a:pt x="277" y="379"/>
                </a:lnTo>
                <a:lnTo>
                  <a:pt x="277" y="379"/>
                </a:lnTo>
                <a:lnTo>
                  <a:pt x="277" y="380"/>
                </a:lnTo>
                <a:lnTo>
                  <a:pt x="277" y="380"/>
                </a:lnTo>
                <a:lnTo>
                  <a:pt x="278" y="381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4"/>
                </a:lnTo>
                <a:lnTo>
                  <a:pt x="278" y="385"/>
                </a:lnTo>
                <a:lnTo>
                  <a:pt x="279" y="385"/>
                </a:lnTo>
                <a:lnTo>
                  <a:pt x="279" y="385"/>
                </a:lnTo>
                <a:lnTo>
                  <a:pt x="279" y="386"/>
                </a:lnTo>
                <a:lnTo>
                  <a:pt x="279" y="387"/>
                </a:lnTo>
                <a:lnTo>
                  <a:pt x="279" y="387"/>
                </a:lnTo>
                <a:lnTo>
                  <a:pt x="280" y="388"/>
                </a:lnTo>
                <a:lnTo>
                  <a:pt x="280" y="388"/>
                </a:lnTo>
                <a:lnTo>
                  <a:pt x="280" y="388"/>
                </a:lnTo>
                <a:lnTo>
                  <a:pt x="280" y="389"/>
                </a:lnTo>
                <a:lnTo>
                  <a:pt x="280" y="389"/>
                </a:lnTo>
                <a:lnTo>
                  <a:pt x="280" y="389"/>
                </a:lnTo>
                <a:lnTo>
                  <a:pt x="280" y="389"/>
                </a:lnTo>
                <a:lnTo>
                  <a:pt x="281" y="389"/>
                </a:lnTo>
                <a:lnTo>
                  <a:pt x="281" y="390"/>
                </a:lnTo>
                <a:lnTo>
                  <a:pt x="282" y="390"/>
                </a:lnTo>
                <a:lnTo>
                  <a:pt x="282" y="391"/>
                </a:lnTo>
                <a:lnTo>
                  <a:pt x="282" y="391"/>
                </a:lnTo>
                <a:lnTo>
                  <a:pt x="282" y="391"/>
                </a:lnTo>
                <a:lnTo>
                  <a:pt x="282" y="391"/>
                </a:lnTo>
                <a:lnTo>
                  <a:pt x="282" y="392"/>
                </a:lnTo>
                <a:lnTo>
                  <a:pt x="282" y="393"/>
                </a:lnTo>
                <a:lnTo>
                  <a:pt x="283" y="393"/>
                </a:lnTo>
                <a:lnTo>
                  <a:pt x="283" y="394"/>
                </a:lnTo>
                <a:lnTo>
                  <a:pt x="283" y="394"/>
                </a:lnTo>
                <a:lnTo>
                  <a:pt x="283" y="395"/>
                </a:lnTo>
                <a:lnTo>
                  <a:pt x="284" y="396"/>
                </a:lnTo>
                <a:lnTo>
                  <a:pt x="284" y="396"/>
                </a:lnTo>
                <a:lnTo>
                  <a:pt x="284" y="396"/>
                </a:lnTo>
                <a:lnTo>
                  <a:pt x="284" y="397"/>
                </a:lnTo>
                <a:lnTo>
                  <a:pt x="284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5" y="397"/>
                </a:lnTo>
                <a:lnTo>
                  <a:pt x="286" y="397"/>
                </a:lnTo>
                <a:lnTo>
                  <a:pt x="286" y="397"/>
                </a:lnTo>
                <a:lnTo>
                  <a:pt x="286" y="397"/>
                </a:lnTo>
                <a:lnTo>
                  <a:pt x="286" y="398"/>
                </a:lnTo>
                <a:lnTo>
                  <a:pt x="286" y="398"/>
                </a:lnTo>
                <a:lnTo>
                  <a:pt x="286" y="398"/>
                </a:lnTo>
                <a:lnTo>
                  <a:pt x="286" y="398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399"/>
                </a:lnTo>
                <a:lnTo>
                  <a:pt x="285" y="400"/>
                </a:lnTo>
                <a:lnTo>
                  <a:pt x="285" y="400"/>
                </a:lnTo>
                <a:lnTo>
                  <a:pt x="285" y="400"/>
                </a:lnTo>
                <a:lnTo>
                  <a:pt x="285" y="401"/>
                </a:lnTo>
                <a:lnTo>
                  <a:pt x="285" y="401"/>
                </a:lnTo>
                <a:lnTo>
                  <a:pt x="285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2"/>
                </a:lnTo>
                <a:lnTo>
                  <a:pt x="284" y="403"/>
                </a:lnTo>
                <a:lnTo>
                  <a:pt x="284" y="403"/>
                </a:lnTo>
                <a:lnTo>
                  <a:pt x="284" y="403"/>
                </a:lnTo>
                <a:lnTo>
                  <a:pt x="284" y="403"/>
                </a:lnTo>
                <a:lnTo>
                  <a:pt x="284" y="404"/>
                </a:lnTo>
                <a:lnTo>
                  <a:pt x="284" y="404"/>
                </a:lnTo>
                <a:lnTo>
                  <a:pt x="284" y="404"/>
                </a:lnTo>
                <a:lnTo>
                  <a:pt x="284" y="404"/>
                </a:lnTo>
                <a:lnTo>
                  <a:pt x="284" y="405"/>
                </a:lnTo>
                <a:lnTo>
                  <a:pt x="284" y="405"/>
                </a:lnTo>
                <a:lnTo>
                  <a:pt x="284" y="405"/>
                </a:lnTo>
                <a:lnTo>
                  <a:pt x="284" y="405"/>
                </a:lnTo>
                <a:lnTo>
                  <a:pt x="284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6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7"/>
                </a:lnTo>
                <a:lnTo>
                  <a:pt x="283" y="408"/>
                </a:lnTo>
                <a:lnTo>
                  <a:pt x="283" y="408"/>
                </a:lnTo>
                <a:lnTo>
                  <a:pt x="282" y="408"/>
                </a:lnTo>
                <a:lnTo>
                  <a:pt x="282" y="408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09"/>
                </a:lnTo>
                <a:lnTo>
                  <a:pt x="282" y="410"/>
                </a:lnTo>
                <a:lnTo>
                  <a:pt x="281" y="410"/>
                </a:lnTo>
                <a:lnTo>
                  <a:pt x="281" y="410"/>
                </a:lnTo>
                <a:lnTo>
                  <a:pt x="281" y="410"/>
                </a:lnTo>
                <a:lnTo>
                  <a:pt x="281" y="410"/>
                </a:lnTo>
                <a:lnTo>
                  <a:pt x="280" y="410"/>
                </a:lnTo>
                <a:lnTo>
                  <a:pt x="280" y="411"/>
                </a:lnTo>
                <a:lnTo>
                  <a:pt x="280" y="411"/>
                </a:lnTo>
                <a:lnTo>
                  <a:pt x="280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1"/>
                </a:lnTo>
                <a:lnTo>
                  <a:pt x="279" y="412"/>
                </a:lnTo>
                <a:lnTo>
                  <a:pt x="279" y="412"/>
                </a:lnTo>
                <a:lnTo>
                  <a:pt x="279" y="412"/>
                </a:lnTo>
                <a:lnTo>
                  <a:pt x="279" y="412"/>
                </a:lnTo>
                <a:lnTo>
                  <a:pt x="279" y="413"/>
                </a:lnTo>
                <a:lnTo>
                  <a:pt x="279" y="413"/>
                </a:lnTo>
                <a:lnTo>
                  <a:pt x="278" y="413"/>
                </a:lnTo>
                <a:lnTo>
                  <a:pt x="278" y="413"/>
                </a:lnTo>
                <a:lnTo>
                  <a:pt x="278" y="414"/>
                </a:lnTo>
                <a:lnTo>
                  <a:pt x="278" y="414"/>
                </a:lnTo>
                <a:lnTo>
                  <a:pt x="278" y="414"/>
                </a:lnTo>
                <a:lnTo>
                  <a:pt x="278" y="414"/>
                </a:lnTo>
                <a:lnTo>
                  <a:pt x="278" y="415"/>
                </a:lnTo>
                <a:lnTo>
                  <a:pt x="278" y="415"/>
                </a:lnTo>
                <a:lnTo>
                  <a:pt x="278" y="415"/>
                </a:lnTo>
                <a:lnTo>
                  <a:pt x="277" y="415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6"/>
                </a:lnTo>
                <a:lnTo>
                  <a:pt x="277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6"/>
                </a:lnTo>
                <a:lnTo>
                  <a:pt x="276" y="417"/>
                </a:lnTo>
                <a:lnTo>
                  <a:pt x="276" y="417"/>
                </a:lnTo>
                <a:lnTo>
                  <a:pt x="275" y="417"/>
                </a:lnTo>
                <a:lnTo>
                  <a:pt x="275" y="417"/>
                </a:lnTo>
                <a:lnTo>
                  <a:pt x="275" y="418"/>
                </a:lnTo>
                <a:lnTo>
                  <a:pt x="275" y="418"/>
                </a:lnTo>
                <a:lnTo>
                  <a:pt x="274" y="418"/>
                </a:lnTo>
                <a:lnTo>
                  <a:pt x="274" y="418"/>
                </a:lnTo>
                <a:lnTo>
                  <a:pt x="274" y="419"/>
                </a:lnTo>
                <a:lnTo>
                  <a:pt x="274" y="419"/>
                </a:lnTo>
                <a:lnTo>
                  <a:pt x="273" y="419"/>
                </a:lnTo>
                <a:lnTo>
                  <a:pt x="273" y="419"/>
                </a:lnTo>
                <a:lnTo>
                  <a:pt x="273" y="419"/>
                </a:lnTo>
                <a:lnTo>
                  <a:pt x="273" y="418"/>
                </a:lnTo>
                <a:lnTo>
                  <a:pt x="273" y="418"/>
                </a:lnTo>
                <a:lnTo>
                  <a:pt x="272" y="418"/>
                </a:lnTo>
                <a:lnTo>
                  <a:pt x="272" y="418"/>
                </a:lnTo>
                <a:lnTo>
                  <a:pt x="272" y="418"/>
                </a:lnTo>
                <a:lnTo>
                  <a:pt x="272" y="418"/>
                </a:lnTo>
                <a:lnTo>
                  <a:pt x="271" y="418"/>
                </a:lnTo>
                <a:lnTo>
                  <a:pt x="271" y="418"/>
                </a:lnTo>
                <a:lnTo>
                  <a:pt x="271" y="417"/>
                </a:lnTo>
                <a:lnTo>
                  <a:pt x="271" y="418"/>
                </a:lnTo>
                <a:lnTo>
                  <a:pt x="271" y="418"/>
                </a:lnTo>
                <a:lnTo>
                  <a:pt x="270" y="418"/>
                </a:lnTo>
                <a:lnTo>
                  <a:pt x="270" y="418"/>
                </a:lnTo>
                <a:lnTo>
                  <a:pt x="270" y="417"/>
                </a:lnTo>
                <a:lnTo>
                  <a:pt x="270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9" y="417"/>
                </a:lnTo>
                <a:lnTo>
                  <a:pt x="268" y="417"/>
                </a:lnTo>
                <a:lnTo>
                  <a:pt x="268" y="417"/>
                </a:lnTo>
                <a:lnTo>
                  <a:pt x="268" y="417"/>
                </a:lnTo>
                <a:lnTo>
                  <a:pt x="268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7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8"/>
                </a:lnTo>
                <a:lnTo>
                  <a:pt x="267" y="419"/>
                </a:lnTo>
                <a:lnTo>
                  <a:pt x="267" y="419"/>
                </a:lnTo>
                <a:lnTo>
                  <a:pt x="267" y="419"/>
                </a:lnTo>
                <a:lnTo>
                  <a:pt x="266" y="420"/>
                </a:lnTo>
                <a:lnTo>
                  <a:pt x="266" y="420"/>
                </a:lnTo>
                <a:lnTo>
                  <a:pt x="266" y="420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2"/>
                </a:lnTo>
                <a:lnTo>
                  <a:pt x="266" y="422"/>
                </a:lnTo>
                <a:lnTo>
                  <a:pt x="266" y="423"/>
                </a:lnTo>
                <a:lnTo>
                  <a:pt x="266" y="423"/>
                </a:lnTo>
                <a:lnTo>
                  <a:pt x="266" y="424"/>
                </a:lnTo>
                <a:lnTo>
                  <a:pt x="265" y="424"/>
                </a:lnTo>
                <a:lnTo>
                  <a:pt x="265" y="425"/>
                </a:lnTo>
                <a:lnTo>
                  <a:pt x="265" y="425"/>
                </a:lnTo>
                <a:lnTo>
                  <a:pt x="264" y="425"/>
                </a:lnTo>
                <a:lnTo>
                  <a:pt x="264" y="425"/>
                </a:lnTo>
                <a:lnTo>
                  <a:pt x="263" y="425"/>
                </a:lnTo>
                <a:lnTo>
                  <a:pt x="263" y="426"/>
                </a:lnTo>
                <a:lnTo>
                  <a:pt x="262" y="426"/>
                </a:lnTo>
                <a:lnTo>
                  <a:pt x="262" y="426"/>
                </a:lnTo>
                <a:lnTo>
                  <a:pt x="261" y="426"/>
                </a:lnTo>
                <a:lnTo>
                  <a:pt x="260" y="426"/>
                </a:lnTo>
                <a:lnTo>
                  <a:pt x="260" y="426"/>
                </a:lnTo>
                <a:lnTo>
                  <a:pt x="260" y="427"/>
                </a:lnTo>
                <a:lnTo>
                  <a:pt x="260" y="427"/>
                </a:lnTo>
                <a:lnTo>
                  <a:pt x="260" y="428"/>
                </a:lnTo>
                <a:lnTo>
                  <a:pt x="259" y="428"/>
                </a:lnTo>
                <a:lnTo>
                  <a:pt x="259" y="428"/>
                </a:lnTo>
                <a:lnTo>
                  <a:pt x="259" y="428"/>
                </a:lnTo>
                <a:lnTo>
                  <a:pt x="259" y="429"/>
                </a:lnTo>
                <a:lnTo>
                  <a:pt x="259" y="429"/>
                </a:lnTo>
                <a:lnTo>
                  <a:pt x="259" y="429"/>
                </a:lnTo>
                <a:lnTo>
                  <a:pt x="258" y="429"/>
                </a:lnTo>
                <a:lnTo>
                  <a:pt x="258" y="429"/>
                </a:lnTo>
                <a:lnTo>
                  <a:pt x="258" y="429"/>
                </a:lnTo>
                <a:lnTo>
                  <a:pt x="258" y="430"/>
                </a:lnTo>
                <a:lnTo>
                  <a:pt x="258" y="430"/>
                </a:lnTo>
                <a:lnTo>
                  <a:pt x="258" y="430"/>
                </a:lnTo>
                <a:lnTo>
                  <a:pt x="258" y="430"/>
                </a:lnTo>
                <a:lnTo>
                  <a:pt x="257" y="430"/>
                </a:lnTo>
                <a:lnTo>
                  <a:pt x="257" y="430"/>
                </a:lnTo>
                <a:lnTo>
                  <a:pt x="257" y="431"/>
                </a:lnTo>
                <a:lnTo>
                  <a:pt x="257" y="431"/>
                </a:lnTo>
                <a:lnTo>
                  <a:pt x="257" y="431"/>
                </a:lnTo>
                <a:lnTo>
                  <a:pt x="257" y="432"/>
                </a:lnTo>
                <a:lnTo>
                  <a:pt x="256" y="432"/>
                </a:lnTo>
                <a:lnTo>
                  <a:pt x="256" y="432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3"/>
                </a:lnTo>
                <a:lnTo>
                  <a:pt x="256" y="434"/>
                </a:lnTo>
                <a:lnTo>
                  <a:pt x="256" y="434"/>
                </a:lnTo>
                <a:lnTo>
                  <a:pt x="256" y="434"/>
                </a:lnTo>
                <a:lnTo>
                  <a:pt x="255" y="435"/>
                </a:lnTo>
                <a:lnTo>
                  <a:pt x="255" y="435"/>
                </a:lnTo>
                <a:lnTo>
                  <a:pt x="255" y="435"/>
                </a:lnTo>
                <a:lnTo>
                  <a:pt x="255" y="436"/>
                </a:lnTo>
                <a:lnTo>
                  <a:pt x="255" y="436"/>
                </a:lnTo>
                <a:lnTo>
                  <a:pt x="255" y="436"/>
                </a:lnTo>
                <a:lnTo>
                  <a:pt x="254" y="436"/>
                </a:lnTo>
                <a:lnTo>
                  <a:pt x="254" y="436"/>
                </a:lnTo>
                <a:lnTo>
                  <a:pt x="254" y="436"/>
                </a:lnTo>
                <a:lnTo>
                  <a:pt x="253" y="437"/>
                </a:lnTo>
                <a:lnTo>
                  <a:pt x="253" y="437"/>
                </a:lnTo>
                <a:lnTo>
                  <a:pt x="253" y="437"/>
                </a:lnTo>
                <a:lnTo>
                  <a:pt x="253" y="437"/>
                </a:lnTo>
                <a:lnTo>
                  <a:pt x="252" y="437"/>
                </a:lnTo>
                <a:lnTo>
                  <a:pt x="252" y="438"/>
                </a:lnTo>
                <a:lnTo>
                  <a:pt x="252" y="438"/>
                </a:lnTo>
                <a:lnTo>
                  <a:pt x="251" y="438"/>
                </a:lnTo>
                <a:lnTo>
                  <a:pt x="251" y="438"/>
                </a:lnTo>
                <a:lnTo>
                  <a:pt x="251" y="438"/>
                </a:lnTo>
                <a:lnTo>
                  <a:pt x="251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50" y="438"/>
                </a:lnTo>
                <a:lnTo>
                  <a:pt x="249" y="438"/>
                </a:lnTo>
                <a:lnTo>
                  <a:pt x="249" y="438"/>
                </a:lnTo>
                <a:lnTo>
                  <a:pt x="249" y="438"/>
                </a:lnTo>
                <a:lnTo>
                  <a:pt x="248" y="438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7" y="439"/>
                </a:lnTo>
                <a:lnTo>
                  <a:pt x="247" y="439"/>
                </a:lnTo>
                <a:lnTo>
                  <a:pt x="247" y="439"/>
                </a:lnTo>
                <a:lnTo>
                  <a:pt x="247" y="439"/>
                </a:lnTo>
                <a:lnTo>
                  <a:pt x="246" y="440"/>
                </a:lnTo>
                <a:lnTo>
                  <a:pt x="246" y="440"/>
                </a:lnTo>
                <a:lnTo>
                  <a:pt x="246" y="440"/>
                </a:lnTo>
                <a:lnTo>
                  <a:pt x="246" y="441"/>
                </a:lnTo>
                <a:lnTo>
                  <a:pt x="246" y="441"/>
                </a:lnTo>
                <a:lnTo>
                  <a:pt x="246" y="441"/>
                </a:lnTo>
                <a:lnTo>
                  <a:pt x="246" y="441"/>
                </a:lnTo>
                <a:lnTo>
                  <a:pt x="246" y="442"/>
                </a:lnTo>
                <a:lnTo>
                  <a:pt x="246" y="442"/>
                </a:lnTo>
                <a:lnTo>
                  <a:pt x="247" y="442"/>
                </a:lnTo>
                <a:lnTo>
                  <a:pt x="247" y="442"/>
                </a:lnTo>
                <a:lnTo>
                  <a:pt x="247" y="442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8" y="443"/>
                </a:lnTo>
                <a:lnTo>
                  <a:pt x="248" y="443"/>
                </a:lnTo>
                <a:lnTo>
                  <a:pt x="248" y="443"/>
                </a:lnTo>
                <a:lnTo>
                  <a:pt x="248" y="443"/>
                </a:lnTo>
                <a:lnTo>
                  <a:pt x="249" y="444"/>
                </a:lnTo>
                <a:lnTo>
                  <a:pt x="249" y="444"/>
                </a:lnTo>
                <a:lnTo>
                  <a:pt x="249" y="444"/>
                </a:lnTo>
                <a:lnTo>
                  <a:pt x="249" y="444"/>
                </a:lnTo>
                <a:lnTo>
                  <a:pt x="249" y="445"/>
                </a:lnTo>
                <a:lnTo>
                  <a:pt x="249" y="445"/>
                </a:lnTo>
                <a:lnTo>
                  <a:pt x="248" y="445"/>
                </a:lnTo>
                <a:lnTo>
                  <a:pt x="248" y="445"/>
                </a:lnTo>
                <a:lnTo>
                  <a:pt x="248" y="445"/>
                </a:lnTo>
                <a:lnTo>
                  <a:pt x="247" y="445"/>
                </a:lnTo>
                <a:lnTo>
                  <a:pt x="247" y="445"/>
                </a:lnTo>
                <a:lnTo>
                  <a:pt x="246" y="445"/>
                </a:lnTo>
                <a:lnTo>
                  <a:pt x="246" y="446"/>
                </a:lnTo>
                <a:lnTo>
                  <a:pt x="246" y="446"/>
                </a:lnTo>
                <a:lnTo>
                  <a:pt x="245" y="447"/>
                </a:lnTo>
                <a:lnTo>
                  <a:pt x="244" y="447"/>
                </a:lnTo>
                <a:lnTo>
                  <a:pt x="244" y="448"/>
                </a:lnTo>
                <a:lnTo>
                  <a:pt x="244" y="448"/>
                </a:lnTo>
                <a:lnTo>
                  <a:pt x="243" y="448"/>
                </a:lnTo>
                <a:lnTo>
                  <a:pt x="243" y="448"/>
                </a:lnTo>
                <a:lnTo>
                  <a:pt x="243" y="448"/>
                </a:lnTo>
                <a:lnTo>
                  <a:pt x="243" y="449"/>
                </a:lnTo>
                <a:lnTo>
                  <a:pt x="243" y="449"/>
                </a:lnTo>
                <a:lnTo>
                  <a:pt x="242" y="449"/>
                </a:lnTo>
                <a:lnTo>
                  <a:pt x="242" y="449"/>
                </a:lnTo>
                <a:lnTo>
                  <a:pt x="242" y="449"/>
                </a:lnTo>
                <a:lnTo>
                  <a:pt x="242" y="449"/>
                </a:lnTo>
                <a:lnTo>
                  <a:pt x="241" y="449"/>
                </a:lnTo>
                <a:lnTo>
                  <a:pt x="241" y="449"/>
                </a:lnTo>
                <a:lnTo>
                  <a:pt x="241" y="448"/>
                </a:lnTo>
                <a:lnTo>
                  <a:pt x="241" y="448"/>
                </a:lnTo>
                <a:lnTo>
                  <a:pt x="241" y="448"/>
                </a:lnTo>
                <a:lnTo>
                  <a:pt x="240" y="448"/>
                </a:lnTo>
                <a:lnTo>
                  <a:pt x="240" y="448"/>
                </a:lnTo>
                <a:lnTo>
                  <a:pt x="240" y="449"/>
                </a:lnTo>
                <a:lnTo>
                  <a:pt x="240" y="449"/>
                </a:lnTo>
                <a:lnTo>
                  <a:pt x="239" y="449"/>
                </a:lnTo>
                <a:lnTo>
                  <a:pt x="239" y="448"/>
                </a:lnTo>
                <a:lnTo>
                  <a:pt x="238" y="448"/>
                </a:lnTo>
                <a:lnTo>
                  <a:pt x="238" y="448"/>
                </a:lnTo>
                <a:lnTo>
                  <a:pt x="238" y="449"/>
                </a:lnTo>
                <a:lnTo>
                  <a:pt x="238" y="449"/>
                </a:lnTo>
                <a:lnTo>
                  <a:pt x="237" y="449"/>
                </a:lnTo>
                <a:lnTo>
                  <a:pt x="237" y="449"/>
                </a:lnTo>
                <a:lnTo>
                  <a:pt x="237" y="450"/>
                </a:lnTo>
                <a:lnTo>
                  <a:pt x="237" y="450"/>
                </a:lnTo>
                <a:lnTo>
                  <a:pt x="236" y="450"/>
                </a:lnTo>
                <a:lnTo>
                  <a:pt x="236" y="450"/>
                </a:lnTo>
                <a:lnTo>
                  <a:pt x="236" y="450"/>
                </a:lnTo>
                <a:lnTo>
                  <a:pt x="236" y="450"/>
                </a:lnTo>
                <a:lnTo>
                  <a:pt x="235" y="451"/>
                </a:lnTo>
                <a:lnTo>
                  <a:pt x="235" y="451"/>
                </a:lnTo>
                <a:lnTo>
                  <a:pt x="235" y="451"/>
                </a:lnTo>
                <a:lnTo>
                  <a:pt x="234" y="451"/>
                </a:lnTo>
                <a:lnTo>
                  <a:pt x="234" y="451"/>
                </a:lnTo>
                <a:lnTo>
                  <a:pt x="234" y="452"/>
                </a:lnTo>
                <a:lnTo>
                  <a:pt x="234" y="452"/>
                </a:lnTo>
                <a:lnTo>
                  <a:pt x="233" y="452"/>
                </a:lnTo>
                <a:lnTo>
                  <a:pt x="233" y="452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4"/>
                </a:lnTo>
                <a:lnTo>
                  <a:pt x="233" y="454"/>
                </a:lnTo>
                <a:lnTo>
                  <a:pt x="233" y="454"/>
                </a:lnTo>
                <a:lnTo>
                  <a:pt x="233" y="454"/>
                </a:lnTo>
                <a:lnTo>
                  <a:pt x="233" y="455"/>
                </a:lnTo>
                <a:lnTo>
                  <a:pt x="233" y="455"/>
                </a:lnTo>
                <a:lnTo>
                  <a:pt x="233" y="455"/>
                </a:lnTo>
                <a:lnTo>
                  <a:pt x="233" y="455"/>
                </a:lnTo>
                <a:lnTo>
                  <a:pt x="233" y="456"/>
                </a:lnTo>
                <a:lnTo>
                  <a:pt x="233" y="456"/>
                </a:lnTo>
                <a:lnTo>
                  <a:pt x="233" y="456"/>
                </a:lnTo>
                <a:lnTo>
                  <a:pt x="233" y="456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5" y="457"/>
                </a:lnTo>
                <a:lnTo>
                  <a:pt x="235" y="457"/>
                </a:lnTo>
                <a:lnTo>
                  <a:pt x="235" y="457"/>
                </a:lnTo>
                <a:lnTo>
                  <a:pt x="235" y="457"/>
                </a:lnTo>
                <a:lnTo>
                  <a:pt x="236" y="458"/>
                </a:lnTo>
                <a:lnTo>
                  <a:pt x="236" y="458"/>
                </a:lnTo>
                <a:lnTo>
                  <a:pt x="236" y="458"/>
                </a:lnTo>
                <a:lnTo>
                  <a:pt x="236" y="458"/>
                </a:lnTo>
                <a:lnTo>
                  <a:pt x="235" y="459"/>
                </a:lnTo>
                <a:lnTo>
                  <a:pt x="235" y="458"/>
                </a:lnTo>
                <a:lnTo>
                  <a:pt x="235" y="458"/>
                </a:lnTo>
                <a:lnTo>
                  <a:pt x="235" y="458"/>
                </a:lnTo>
                <a:lnTo>
                  <a:pt x="235" y="458"/>
                </a:lnTo>
                <a:lnTo>
                  <a:pt x="234" y="458"/>
                </a:lnTo>
                <a:lnTo>
                  <a:pt x="234" y="458"/>
                </a:lnTo>
                <a:lnTo>
                  <a:pt x="234" y="458"/>
                </a:lnTo>
                <a:lnTo>
                  <a:pt x="233" y="458"/>
                </a:lnTo>
                <a:lnTo>
                  <a:pt x="233" y="458"/>
                </a:lnTo>
                <a:lnTo>
                  <a:pt x="233" y="458"/>
                </a:lnTo>
                <a:lnTo>
                  <a:pt x="233" y="459"/>
                </a:lnTo>
                <a:lnTo>
                  <a:pt x="233" y="459"/>
                </a:lnTo>
                <a:lnTo>
                  <a:pt x="233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0"/>
                </a:lnTo>
                <a:lnTo>
                  <a:pt x="232" y="461"/>
                </a:lnTo>
                <a:lnTo>
                  <a:pt x="232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1" y="461"/>
                </a:lnTo>
                <a:lnTo>
                  <a:pt x="230" y="461"/>
                </a:lnTo>
                <a:lnTo>
                  <a:pt x="230" y="461"/>
                </a:lnTo>
                <a:lnTo>
                  <a:pt x="230" y="461"/>
                </a:lnTo>
                <a:lnTo>
                  <a:pt x="230" y="461"/>
                </a:lnTo>
                <a:lnTo>
                  <a:pt x="229" y="461"/>
                </a:lnTo>
                <a:lnTo>
                  <a:pt x="229" y="460"/>
                </a:lnTo>
                <a:lnTo>
                  <a:pt x="229" y="460"/>
                </a:lnTo>
                <a:lnTo>
                  <a:pt x="229" y="460"/>
                </a:lnTo>
                <a:lnTo>
                  <a:pt x="228" y="460"/>
                </a:lnTo>
                <a:lnTo>
                  <a:pt x="228" y="460"/>
                </a:lnTo>
                <a:lnTo>
                  <a:pt x="228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7" y="460"/>
                </a:lnTo>
                <a:lnTo>
                  <a:pt x="226" y="460"/>
                </a:lnTo>
                <a:lnTo>
                  <a:pt x="226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0"/>
                </a:lnTo>
                <a:lnTo>
                  <a:pt x="225" y="461"/>
                </a:lnTo>
                <a:lnTo>
                  <a:pt x="225" y="461"/>
                </a:lnTo>
                <a:lnTo>
                  <a:pt x="224" y="461"/>
                </a:lnTo>
                <a:lnTo>
                  <a:pt x="224" y="461"/>
                </a:lnTo>
                <a:lnTo>
                  <a:pt x="224" y="462"/>
                </a:lnTo>
                <a:lnTo>
                  <a:pt x="224" y="462"/>
                </a:lnTo>
                <a:lnTo>
                  <a:pt x="225" y="463"/>
                </a:lnTo>
                <a:lnTo>
                  <a:pt x="225" y="463"/>
                </a:lnTo>
                <a:lnTo>
                  <a:pt x="225" y="463"/>
                </a:lnTo>
                <a:lnTo>
                  <a:pt x="225" y="463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4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5" y="465"/>
                </a:lnTo>
                <a:lnTo>
                  <a:pt x="224" y="465"/>
                </a:lnTo>
                <a:lnTo>
                  <a:pt x="224" y="466"/>
                </a:lnTo>
                <a:lnTo>
                  <a:pt x="224" y="466"/>
                </a:lnTo>
                <a:lnTo>
                  <a:pt x="224" y="466"/>
                </a:lnTo>
                <a:lnTo>
                  <a:pt x="224" y="466"/>
                </a:lnTo>
                <a:lnTo>
                  <a:pt x="224" y="467"/>
                </a:lnTo>
                <a:lnTo>
                  <a:pt x="224" y="467"/>
                </a:lnTo>
                <a:lnTo>
                  <a:pt x="224" y="467"/>
                </a:lnTo>
                <a:lnTo>
                  <a:pt x="224" y="468"/>
                </a:lnTo>
                <a:lnTo>
                  <a:pt x="224" y="468"/>
                </a:lnTo>
                <a:lnTo>
                  <a:pt x="224" y="468"/>
                </a:lnTo>
                <a:lnTo>
                  <a:pt x="225" y="468"/>
                </a:lnTo>
                <a:lnTo>
                  <a:pt x="225" y="468"/>
                </a:lnTo>
                <a:lnTo>
                  <a:pt x="226" y="469"/>
                </a:lnTo>
                <a:lnTo>
                  <a:pt x="226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8" y="470"/>
                </a:lnTo>
                <a:lnTo>
                  <a:pt x="228" y="470"/>
                </a:lnTo>
                <a:lnTo>
                  <a:pt x="228" y="470"/>
                </a:lnTo>
                <a:lnTo>
                  <a:pt x="228" y="471"/>
                </a:lnTo>
                <a:lnTo>
                  <a:pt x="228" y="471"/>
                </a:lnTo>
                <a:lnTo>
                  <a:pt x="228" y="471"/>
                </a:lnTo>
                <a:lnTo>
                  <a:pt x="228" y="471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7" y="472"/>
                </a:lnTo>
                <a:lnTo>
                  <a:pt x="226" y="472"/>
                </a:lnTo>
                <a:lnTo>
                  <a:pt x="226" y="473"/>
                </a:lnTo>
                <a:lnTo>
                  <a:pt x="226" y="473"/>
                </a:lnTo>
                <a:lnTo>
                  <a:pt x="226" y="473"/>
                </a:lnTo>
                <a:lnTo>
                  <a:pt x="226" y="473"/>
                </a:lnTo>
                <a:lnTo>
                  <a:pt x="226" y="474"/>
                </a:lnTo>
                <a:lnTo>
                  <a:pt x="226" y="474"/>
                </a:lnTo>
                <a:lnTo>
                  <a:pt x="226" y="474"/>
                </a:lnTo>
                <a:lnTo>
                  <a:pt x="226" y="474"/>
                </a:lnTo>
                <a:lnTo>
                  <a:pt x="225" y="475"/>
                </a:lnTo>
                <a:lnTo>
                  <a:pt x="225" y="475"/>
                </a:lnTo>
                <a:lnTo>
                  <a:pt x="225" y="475"/>
                </a:lnTo>
                <a:lnTo>
                  <a:pt x="225" y="475"/>
                </a:lnTo>
                <a:lnTo>
                  <a:pt x="224" y="475"/>
                </a:lnTo>
                <a:lnTo>
                  <a:pt x="224" y="475"/>
                </a:lnTo>
                <a:lnTo>
                  <a:pt x="224" y="475"/>
                </a:lnTo>
                <a:lnTo>
                  <a:pt x="223" y="475"/>
                </a:lnTo>
                <a:lnTo>
                  <a:pt x="223" y="475"/>
                </a:lnTo>
                <a:lnTo>
                  <a:pt x="223" y="476"/>
                </a:lnTo>
                <a:lnTo>
                  <a:pt x="222" y="476"/>
                </a:lnTo>
                <a:lnTo>
                  <a:pt x="222" y="476"/>
                </a:lnTo>
                <a:lnTo>
                  <a:pt x="222" y="477"/>
                </a:lnTo>
                <a:lnTo>
                  <a:pt x="222" y="477"/>
                </a:lnTo>
                <a:lnTo>
                  <a:pt x="222" y="477"/>
                </a:lnTo>
                <a:lnTo>
                  <a:pt x="222" y="478"/>
                </a:lnTo>
                <a:lnTo>
                  <a:pt x="222" y="478"/>
                </a:lnTo>
                <a:lnTo>
                  <a:pt x="222" y="478"/>
                </a:lnTo>
                <a:lnTo>
                  <a:pt x="222" y="479"/>
                </a:lnTo>
                <a:lnTo>
                  <a:pt x="222" y="479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1" y="480"/>
                </a:lnTo>
                <a:lnTo>
                  <a:pt x="220" y="480"/>
                </a:lnTo>
                <a:lnTo>
                  <a:pt x="220" y="480"/>
                </a:lnTo>
                <a:lnTo>
                  <a:pt x="220" y="480"/>
                </a:lnTo>
                <a:lnTo>
                  <a:pt x="219" y="480"/>
                </a:lnTo>
                <a:lnTo>
                  <a:pt x="219" y="480"/>
                </a:lnTo>
                <a:lnTo>
                  <a:pt x="219" y="479"/>
                </a:lnTo>
                <a:lnTo>
                  <a:pt x="219" y="480"/>
                </a:lnTo>
                <a:lnTo>
                  <a:pt x="219" y="479"/>
                </a:lnTo>
                <a:lnTo>
                  <a:pt x="219" y="479"/>
                </a:lnTo>
                <a:lnTo>
                  <a:pt x="219" y="479"/>
                </a:lnTo>
                <a:lnTo>
                  <a:pt x="218" y="479"/>
                </a:lnTo>
                <a:lnTo>
                  <a:pt x="218" y="479"/>
                </a:lnTo>
                <a:lnTo>
                  <a:pt x="218" y="478"/>
                </a:lnTo>
                <a:lnTo>
                  <a:pt x="218" y="478"/>
                </a:lnTo>
                <a:lnTo>
                  <a:pt x="218" y="478"/>
                </a:lnTo>
                <a:lnTo>
                  <a:pt x="218" y="477"/>
                </a:lnTo>
                <a:lnTo>
                  <a:pt x="218" y="477"/>
                </a:lnTo>
                <a:lnTo>
                  <a:pt x="218" y="477"/>
                </a:lnTo>
                <a:lnTo>
                  <a:pt x="218" y="476"/>
                </a:lnTo>
                <a:lnTo>
                  <a:pt x="218" y="476"/>
                </a:lnTo>
                <a:lnTo>
                  <a:pt x="217" y="476"/>
                </a:lnTo>
                <a:lnTo>
                  <a:pt x="217" y="475"/>
                </a:lnTo>
                <a:lnTo>
                  <a:pt x="217" y="475"/>
                </a:lnTo>
                <a:lnTo>
                  <a:pt x="217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5" y="476"/>
                </a:lnTo>
                <a:lnTo>
                  <a:pt x="215" y="476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3" y="475"/>
                </a:lnTo>
                <a:lnTo>
                  <a:pt x="213" y="475"/>
                </a:lnTo>
                <a:lnTo>
                  <a:pt x="212" y="475"/>
                </a:lnTo>
                <a:lnTo>
                  <a:pt x="212" y="475"/>
                </a:lnTo>
                <a:lnTo>
                  <a:pt x="212" y="475"/>
                </a:lnTo>
                <a:lnTo>
                  <a:pt x="212" y="476"/>
                </a:lnTo>
                <a:lnTo>
                  <a:pt x="211" y="476"/>
                </a:lnTo>
                <a:lnTo>
                  <a:pt x="211" y="476"/>
                </a:lnTo>
                <a:lnTo>
                  <a:pt x="211" y="476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2" y="477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8"/>
                </a:lnTo>
                <a:lnTo>
                  <a:pt x="212" y="479"/>
                </a:lnTo>
                <a:lnTo>
                  <a:pt x="212" y="479"/>
                </a:lnTo>
                <a:lnTo>
                  <a:pt x="212" y="479"/>
                </a:lnTo>
                <a:lnTo>
                  <a:pt x="212" y="479"/>
                </a:lnTo>
                <a:lnTo>
                  <a:pt x="212" y="480"/>
                </a:lnTo>
                <a:lnTo>
                  <a:pt x="212" y="480"/>
                </a:lnTo>
                <a:lnTo>
                  <a:pt x="211" y="480"/>
                </a:lnTo>
                <a:lnTo>
                  <a:pt x="211" y="480"/>
                </a:lnTo>
                <a:lnTo>
                  <a:pt x="211" y="480"/>
                </a:lnTo>
                <a:lnTo>
                  <a:pt x="211" y="480"/>
                </a:lnTo>
                <a:lnTo>
                  <a:pt x="210" y="480"/>
                </a:lnTo>
                <a:lnTo>
                  <a:pt x="210" y="480"/>
                </a:lnTo>
                <a:lnTo>
                  <a:pt x="210" y="480"/>
                </a:lnTo>
                <a:lnTo>
                  <a:pt x="210" y="480"/>
                </a:lnTo>
                <a:lnTo>
                  <a:pt x="209" y="480"/>
                </a:lnTo>
                <a:lnTo>
                  <a:pt x="209" y="480"/>
                </a:lnTo>
                <a:lnTo>
                  <a:pt x="209" y="480"/>
                </a:lnTo>
                <a:lnTo>
                  <a:pt x="209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9"/>
                </a:lnTo>
                <a:lnTo>
                  <a:pt x="208" y="478"/>
                </a:lnTo>
                <a:lnTo>
                  <a:pt x="208" y="478"/>
                </a:lnTo>
                <a:lnTo>
                  <a:pt x="208" y="478"/>
                </a:lnTo>
                <a:lnTo>
                  <a:pt x="207" y="477"/>
                </a:lnTo>
                <a:lnTo>
                  <a:pt x="207" y="477"/>
                </a:lnTo>
                <a:lnTo>
                  <a:pt x="207" y="477"/>
                </a:lnTo>
                <a:lnTo>
                  <a:pt x="207" y="477"/>
                </a:lnTo>
                <a:lnTo>
                  <a:pt x="207" y="476"/>
                </a:lnTo>
                <a:lnTo>
                  <a:pt x="206" y="476"/>
                </a:lnTo>
                <a:lnTo>
                  <a:pt x="206" y="476"/>
                </a:lnTo>
                <a:lnTo>
                  <a:pt x="206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6"/>
                </a:lnTo>
                <a:lnTo>
                  <a:pt x="205" y="475"/>
                </a:lnTo>
                <a:lnTo>
                  <a:pt x="205" y="475"/>
                </a:lnTo>
                <a:lnTo>
                  <a:pt x="205" y="475"/>
                </a:lnTo>
                <a:lnTo>
                  <a:pt x="205" y="475"/>
                </a:lnTo>
                <a:lnTo>
                  <a:pt x="206" y="475"/>
                </a:lnTo>
                <a:lnTo>
                  <a:pt x="206" y="474"/>
                </a:lnTo>
                <a:lnTo>
                  <a:pt x="206" y="474"/>
                </a:lnTo>
                <a:lnTo>
                  <a:pt x="206" y="474"/>
                </a:lnTo>
                <a:lnTo>
                  <a:pt x="206" y="474"/>
                </a:lnTo>
                <a:lnTo>
                  <a:pt x="207" y="473"/>
                </a:lnTo>
                <a:lnTo>
                  <a:pt x="207" y="473"/>
                </a:lnTo>
                <a:lnTo>
                  <a:pt x="207" y="473"/>
                </a:lnTo>
                <a:lnTo>
                  <a:pt x="207" y="473"/>
                </a:lnTo>
                <a:lnTo>
                  <a:pt x="207" y="472"/>
                </a:lnTo>
                <a:lnTo>
                  <a:pt x="207" y="472"/>
                </a:lnTo>
                <a:lnTo>
                  <a:pt x="207" y="471"/>
                </a:lnTo>
                <a:lnTo>
                  <a:pt x="206" y="471"/>
                </a:lnTo>
                <a:lnTo>
                  <a:pt x="206" y="471"/>
                </a:lnTo>
                <a:lnTo>
                  <a:pt x="206" y="470"/>
                </a:lnTo>
                <a:lnTo>
                  <a:pt x="206" y="470"/>
                </a:lnTo>
                <a:lnTo>
                  <a:pt x="205" y="470"/>
                </a:lnTo>
                <a:lnTo>
                  <a:pt x="205" y="470"/>
                </a:lnTo>
                <a:lnTo>
                  <a:pt x="205" y="469"/>
                </a:lnTo>
                <a:lnTo>
                  <a:pt x="205" y="469"/>
                </a:lnTo>
                <a:lnTo>
                  <a:pt x="205" y="469"/>
                </a:lnTo>
                <a:lnTo>
                  <a:pt x="205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9"/>
                </a:lnTo>
                <a:lnTo>
                  <a:pt x="204" y="468"/>
                </a:lnTo>
                <a:lnTo>
                  <a:pt x="203" y="469"/>
                </a:lnTo>
                <a:lnTo>
                  <a:pt x="203" y="469"/>
                </a:lnTo>
                <a:lnTo>
                  <a:pt x="203" y="469"/>
                </a:lnTo>
                <a:lnTo>
                  <a:pt x="203" y="469"/>
                </a:lnTo>
                <a:lnTo>
                  <a:pt x="203" y="468"/>
                </a:lnTo>
                <a:lnTo>
                  <a:pt x="203" y="468"/>
                </a:lnTo>
                <a:lnTo>
                  <a:pt x="203" y="468"/>
                </a:lnTo>
                <a:lnTo>
                  <a:pt x="203" y="468"/>
                </a:lnTo>
                <a:lnTo>
                  <a:pt x="203" y="467"/>
                </a:lnTo>
                <a:lnTo>
                  <a:pt x="203" y="467"/>
                </a:lnTo>
                <a:lnTo>
                  <a:pt x="203" y="467"/>
                </a:lnTo>
                <a:lnTo>
                  <a:pt x="204" y="467"/>
                </a:lnTo>
                <a:lnTo>
                  <a:pt x="204" y="467"/>
                </a:lnTo>
                <a:lnTo>
                  <a:pt x="204" y="467"/>
                </a:lnTo>
                <a:lnTo>
                  <a:pt x="204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5" y="467"/>
                </a:lnTo>
                <a:lnTo>
                  <a:pt x="206" y="467"/>
                </a:lnTo>
                <a:lnTo>
                  <a:pt x="206" y="467"/>
                </a:lnTo>
                <a:lnTo>
                  <a:pt x="206" y="466"/>
                </a:lnTo>
                <a:lnTo>
                  <a:pt x="206" y="466"/>
                </a:lnTo>
                <a:lnTo>
                  <a:pt x="207" y="466"/>
                </a:lnTo>
                <a:lnTo>
                  <a:pt x="207" y="466"/>
                </a:lnTo>
                <a:lnTo>
                  <a:pt x="207" y="466"/>
                </a:lnTo>
                <a:lnTo>
                  <a:pt x="207" y="465"/>
                </a:lnTo>
                <a:lnTo>
                  <a:pt x="207" y="465"/>
                </a:lnTo>
                <a:lnTo>
                  <a:pt x="208" y="465"/>
                </a:lnTo>
                <a:lnTo>
                  <a:pt x="208" y="465"/>
                </a:lnTo>
                <a:lnTo>
                  <a:pt x="208" y="465"/>
                </a:lnTo>
                <a:lnTo>
                  <a:pt x="208" y="466"/>
                </a:lnTo>
                <a:lnTo>
                  <a:pt x="208" y="466"/>
                </a:lnTo>
                <a:lnTo>
                  <a:pt x="209" y="466"/>
                </a:lnTo>
                <a:lnTo>
                  <a:pt x="209" y="466"/>
                </a:lnTo>
                <a:lnTo>
                  <a:pt x="209" y="466"/>
                </a:lnTo>
                <a:lnTo>
                  <a:pt x="210" y="466"/>
                </a:lnTo>
                <a:lnTo>
                  <a:pt x="210" y="466"/>
                </a:lnTo>
                <a:lnTo>
                  <a:pt x="210" y="466"/>
                </a:lnTo>
                <a:lnTo>
                  <a:pt x="210" y="467"/>
                </a:lnTo>
                <a:lnTo>
                  <a:pt x="211" y="467"/>
                </a:lnTo>
                <a:lnTo>
                  <a:pt x="211" y="467"/>
                </a:lnTo>
                <a:lnTo>
                  <a:pt x="211" y="467"/>
                </a:lnTo>
                <a:lnTo>
                  <a:pt x="211" y="466"/>
                </a:lnTo>
                <a:lnTo>
                  <a:pt x="211" y="466"/>
                </a:lnTo>
                <a:lnTo>
                  <a:pt x="212" y="466"/>
                </a:lnTo>
                <a:lnTo>
                  <a:pt x="212" y="466"/>
                </a:lnTo>
                <a:lnTo>
                  <a:pt x="212" y="466"/>
                </a:lnTo>
                <a:lnTo>
                  <a:pt x="212" y="465"/>
                </a:lnTo>
                <a:lnTo>
                  <a:pt x="212" y="465"/>
                </a:lnTo>
                <a:lnTo>
                  <a:pt x="212" y="464"/>
                </a:lnTo>
                <a:lnTo>
                  <a:pt x="213" y="464"/>
                </a:lnTo>
                <a:lnTo>
                  <a:pt x="213" y="464"/>
                </a:lnTo>
                <a:lnTo>
                  <a:pt x="213" y="464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3"/>
                </a:lnTo>
                <a:lnTo>
                  <a:pt x="213" y="462"/>
                </a:lnTo>
                <a:lnTo>
                  <a:pt x="213" y="462"/>
                </a:lnTo>
                <a:lnTo>
                  <a:pt x="213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4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5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7" y="461"/>
                </a:lnTo>
                <a:lnTo>
                  <a:pt x="217" y="461"/>
                </a:lnTo>
                <a:lnTo>
                  <a:pt x="217" y="461"/>
                </a:lnTo>
                <a:lnTo>
                  <a:pt x="217" y="461"/>
                </a:lnTo>
                <a:lnTo>
                  <a:pt x="218" y="461"/>
                </a:lnTo>
                <a:lnTo>
                  <a:pt x="218" y="461"/>
                </a:lnTo>
                <a:lnTo>
                  <a:pt x="218" y="461"/>
                </a:lnTo>
                <a:lnTo>
                  <a:pt x="218" y="460"/>
                </a:lnTo>
                <a:lnTo>
                  <a:pt x="218" y="460"/>
                </a:lnTo>
                <a:lnTo>
                  <a:pt x="218" y="460"/>
                </a:lnTo>
                <a:lnTo>
                  <a:pt x="218" y="459"/>
                </a:lnTo>
                <a:lnTo>
                  <a:pt x="218" y="459"/>
                </a:lnTo>
                <a:lnTo>
                  <a:pt x="218" y="459"/>
                </a:lnTo>
                <a:lnTo>
                  <a:pt x="218" y="458"/>
                </a:lnTo>
                <a:lnTo>
                  <a:pt x="219" y="458"/>
                </a:lnTo>
                <a:lnTo>
                  <a:pt x="219" y="458"/>
                </a:lnTo>
                <a:lnTo>
                  <a:pt x="218" y="457"/>
                </a:lnTo>
                <a:lnTo>
                  <a:pt x="218" y="457"/>
                </a:lnTo>
                <a:lnTo>
                  <a:pt x="218" y="457"/>
                </a:lnTo>
                <a:lnTo>
                  <a:pt x="218" y="456"/>
                </a:lnTo>
                <a:lnTo>
                  <a:pt x="218" y="456"/>
                </a:lnTo>
                <a:lnTo>
                  <a:pt x="217" y="456"/>
                </a:lnTo>
                <a:lnTo>
                  <a:pt x="217" y="456"/>
                </a:lnTo>
                <a:lnTo>
                  <a:pt x="217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5" y="455"/>
                </a:lnTo>
                <a:lnTo>
                  <a:pt x="215" y="455"/>
                </a:lnTo>
                <a:lnTo>
                  <a:pt x="215" y="455"/>
                </a:lnTo>
                <a:lnTo>
                  <a:pt x="215" y="455"/>
                </a:lnTo>
                <a:lnTo>
                  <a:pt x="215" y="454"/>
                </a:lnTo>
                <a:lnTo>
                  <a:pt x="215" y="454"/>
                </a:lnTo>
                <a:lnTo>
                  <a:pt x="214" y="454"/>
                </a:lnTo>
                <a:lnTo>
                  <a:pt x="214" y="453"/>
                </a:lnTo>
                <a:lnTo>
                  <a:pt x="214" y="453"/>
                </a:lnTo>
                <a:lnTo>
                  <a:pt x="214" y="453"/>
                </a:lnTo>
                <a:lnTo>
                  <a:pt x="214" y="452"/>
                </a:lnTo>
                <a:lnTo>
                  <a:pt x="213" y="452"/>
                </a:lnTo>
                <a:lnTo>
                  <a:pt x="213" y="452"/>
                </a:lnTo>
                <a:lnTo>
                  <a:pt x="213" y="452"/>
                </a:lnTo>
                <a:lnTo>
                  <a:pt x="212" y="452"/>
                </a:lnTo>
                <a:lnTo>
                  <a:pt x="212" y="451"/>
                </a:lnTo>
                <a:lnTo>
                  <a:pt x="213" y="451"/>
                </a:lnTo>
                <a:lnTo>
                  <a:pt x="213" y="451"/>
                </a:lnTo>
                <a:lnTo>
                  <a:pt x="213" y="451"/>
                </a:lnTo>
                <a:lnTo>
                  <a:pt x="213" y="450"/>
                </a:lnTo>
                <a:lnTo>
                  <a:pt x="213" y="450"/>
                </a:lnTo>
                <a:lnTo>
                  <a:pt x="213" y="450"/>
                </a:lnTo>
                <a:lnTo>
                  <a:pt x="213" y="450"/>
                </a:lnTo>
                <a:lnTo>
                  <a:pt x="213" y="449"/>
                </a:lnTo>
                <a:lnTo>
                  <a:pt x="213" y="449"/>
                </a:lnTo>
                <a:lnTo>
                  <a:pt x="213" y="449"/>
                </a:lnTo>
                <a:lnTo>
                  <a:pt x="213" y="449"/>
                </a:lnTo>
                <a:lnTo>
                  <a:pt x="213" y="448"/>
                </a:lnTo>
                <a:lnTo>
                  <a:pt x="213" y="448"/>
                </a:lnTo>
                <a:lnTo>
                  <a:pt x="213" y="448"/>
                </a:lnTo>
                <a:lnTo>
                  <a:pt x="213" y="448"/>
                </a:lnTo>
                <a:lnTo>
                  <a:pt x="213" y="447"/>
                </a:lnTo>
                <a:lnTo>
                  <a:pt x="213" y="447"/>
                </a:lnTo>
                <a:lnTo>
                  <a:pt x="213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6"/>
                </a:lnTo>
                <a:lnTo>
                  <a:pt x="212" y="446"/>
                </a:lnTo>
                <a:lnTo>
                  <a:pt x="212" y="445"/>
                </a:lnTo>
                <a:lnTo>
                  <a:pt x="212" y="445"/>
                </a:lnTo>
                <a:lnTo>
                  <a:pt x="212" y="445"/>
                </a:lnTo>
                <a:lnTo>
                  <a:pt x="211" y="444"/>
                </a:lnTo>
                <a:lnTo>
                  <a:pt x="211" y="444"/>
                </a:lnTo>
                <a:lnTo>
                  <a:pt x="211" y="444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09" y="443"/>
                </a:lnTo>
                <a:lnTo>
                  <a:pt x="209" y="443"/>
                </a:lnTo>
                <a:lnTo>
                  <a:pt x="209" y="443"/>
                </a:lnTo>
                <a:lnTo>
                  <a:pt x="208" y="443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8" y="442"/>
                </a:lnTo>
                <a:lnTo>
                  <a:pt x="207" y="441"/>
                </a:lnTo>
                <a:lnTo>
                  <a:pt x="207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6" y="441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2"/>
                </a:lnTo>
                <a:lnTo>
                  <a:pt x="205" y="443"/>
                </a:lnTo>
                <a:lnTo>
                  <a:pt x="205" y="443"/>
                </a:lnTo>
                <a:lnTo>
                  <a:pt x="204" y="443"/>
                </a:lnTo>
                <a:lnTo>
                  <a:pt x="204" y="444"/>
                </a:lnTo>
                <a:lnTo>
                  <a:pt x="204" y="444"/>
                </a:lnTo>
                <a:lnTo>
                  <a:pt x="204" y="445"/>
                </a:lnTo>
                <a:lnTo>
                  <a:pt x="204" y="445"/>
                </a:lnTo>
                <a:lnTo>
                  <a:pt x="203" y="445"/>
                </a:lnTo>
                <a:lnTo>
                  <a:pt x="203" y="445"/>
                </a:lnTo>
                <a:lnTo>
                  <a:pt x="203" y="445"/>
                </a:lnTo>
                <a:lnTo>
                  <a:pt x="202" y="445"/>
                </a:lnTo>
                <a:lnTo>
                  <a:pt x="202" y="445"/>
                </a:lnTo>
                <a:lnTo>
                  <a:pt x="202" y="445"/>
                </a:lnTo>
                <a:lnTo>
                  <a:pt x="202" y="444"/>
                </a:lnTo>
                <a:lnTo>
                  <a:pt x="201" y="445"/>
                </a:lnTo>
                <a:lnTo>
                  <a:pt x="201" y="445"/>
                </a:lnTo>
                <a:lnTo>
                  <a:pt x="201" y="444"/>
                </a:lnTo>
                <a:lnTo>
                  <a:pt x="201" y="444"/>
                </a:lnTo>
                <a:lnTo>
                  <a:pt x="200" y="444"/>
                </a:lnTo>
                <a:lnTo>
                  <a:pt x="200" y="444"/>
                </a:lnTo>
                <a:lnTo>
                  <a:pt x="199" y="445"/>
                </a:lnTo>
                <a:lnTo>
                  <a:pt x="199" y="445"/>
                </a:lnTo>
                <a:lnTo>
                  <a:pt x="199" y="445"/>
                </a:lnTo>
                <a:lnTo>
                  <a:pt x="199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8" y="444"/>
                </a:lnTo>
                <a:lnTo>
                  <a:pt x="197" y="443"/>
                </a:lnTo>
                <a:lnTo>
                  <a:pt x="197" y="443"/>
                </a:lnTo>
                <a:lnTo>
                  <a:pt x="198" y="443"/>
                </a:lnTo>
                <a:lnTo>
                  <a:pt x="198" y="443"/>
                </a:lnTo>
                <a:lnTo>
                  <a:pt x="198" y="442"/>
                </a:lnTo>
                <a:lnTo>
                  <a:pt x="198" y="442"/>
                </a:lnTo>
                <a:lnTo>
                  <a:pt x="198" y="442"/>
                </a:lnTo>
                <a:lnTo>
                  <a:pt x="197" y="442"/>
                </a:lnTo>
                <a:lnTo>
                  <a:pt x="198" y="441"/>
                </a:lnTo>
                <a:lnTo>
                  <a:pt x="198" y="441"/>
                </a:lnTo>
                <a:lnTo>
                  <a:pt x="198" y="441"/>
                </a:lnTo>
                <a:lnTo>
                  <a:pt x="198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40"/>
                </a:lnTo>
                <a:lnTo>
                  <a:pt x="197" y="439"/>
                </a:lnTo>
                <a:lnTo>
                  <a:pt x="197" y="439"/>
                </a:lnTo>
                <a:lnTo>
                  <a:pt x="197" y="439"/>
                </a:lnTo>
                <a:lnTo>
                  <a:pt x="198" y="439"/>
                </a:lnTo>
                <a:lnTo>
                  <a:pt x="198" y="438"/>
                </a:lnTo>
                <a:lnTo>
                  <a:pt x="198" y="438"/>
                </a:lnTo>
                <a:lnTo>
                  <a:pt x="198" y="438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7"/>
                </a:lnTo>
                <a:lnTo>
                  <a:pt x="198" y="436"/>
                </a:lnTo>
                <a:lnTo>
                  <a:pt x="198" y="436"/>
                </a:lnTo>
                <a:lnTo>
                  <a:pt x="198" y="436"/>
                </a:lnTo>
                <a:lnTo>
                  <a:pt x="199" y="436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5"/>
                </a:lnTo>
                <a:lnTo>
                  <a:pt x="199" y="434"/>
                </a:lnTo>
                <a:lnTo>
                  <a:pt x="199" y="434"/>
                </a:lnTo>
                <a:lnTo>
                  <a:pt x="199" y="434"/>
                </a:lnTo>
                <a:lnTo>
                  <a:pt x="199" y="433"/>
                </a:lnTo>
                <a:lnTo>
                  <a:pt x="199" y="433"/>
                </a:lnTo>
                <a:lnTo>
                  <a:pt x="199" y="432"/>
                </a:lnTo>
                <a:lnTo>
                  <a:pt x="199" y="432"/>
                </a:lnTo>
                <a:lnTo>
                  <a:pt x="198" y="432"/>
                </a:lnTo>
                <a:lnTo>
                  <a:pt x="198" y="432"/>
                </a:lnTo>
                <a:lnTo>
                  <a:pt x="198" y="431"/>
                </a:lnTo>
                <a:lnTo>
                  <a:pt x="198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7" y="431"/>
                </a:lnTo>
                <a:lnTo>
                  <a:pt x="196" y="431"/>
                </a:lnTo>
                <a:lnTo>
                  <a:pt x="196" y="431"/>
                </a:lnTo>
                <a:lnTo>
                  <a:pt x="196" y="431"/>
                </a:lnTo>
                <a:lnTo>
                  <a:pt x="195" y="431"/>
                </a:lnTo>
                <a:lnTo>
                  <a:pt x="195" y="431"/>
                </a:lnTo>
                <a:lnTo>
                  <a:pt x="194" y="431"/>
                </a:lnTo>
                <a:lnTo>
                  <a:pt x="194" y="431"/>
                </a:lnTo>
                <a:lnTo>
                  <a:pt x="194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1"/>
                </a:lnTo>
                <a:lnTo>
                  <a:pt x="192" y="431"/>
                </a:lnTo>
                <a:lnTo>
                  <a:pt x="191" y="431"/>
                </a:lnTo>
                <a:lnTo>
                  <a:pt x="191" y="431"/>
                </a:lnTo>
                <a:lnTo>
                  <a:pt x="191" y="431"/>
                </a:lnTo>
                <a:lnTo>
                  <a:pt x="191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89" y="431"/>
                </a:lnTo>
                <a:lnTo>
                  <a:pt x="189" y="431"/>
                </a:lnTo>
                <a:lnTo>
                  <a:pt x="189" y="431"/>
                </a:lnTo>
                <a:lnTo>
                  <a:pt x="189" y="431"/>
                </a:lnTo>
                <a:lnTo>
                  <a:pt x="188" y="430"/>
                </a:lnTo>
                <a:lnTo>
                  <a:pt x="188" y="430"/>
                </a:lnTo>
                <a:lnTo>
                  <a:pt x="188" y="430"/>
                </a:lnTo>
                <a:lnTo>
                  <a:pt x="188" y="430"/>
                </a:lnTo>
                <a:lnTo>
                  <a:pt x="187" y="430"/>
                </a:lnTo>
                <a:lnTo>
                  <a:pt x="187" y="430"/>
                </a:lnTo>
                <a:lnTo>
                  <a:pt x="187" y="430"/>
                </a:lnTo>
                <a:lnTo>
                  <a:pt x="187" y="429"/>
                </a:lnTo>
                <a:lnTo>
                  <a:pt x="187" y="429"/>
                </a:lnTo>
                <a:lnTo>
                  <a:pt x="187" y="429"/>
                </a:lnTo>
                <a:lnTo>
                  <a:pt x="187" y="429"/>
                </a:lnTo>
                <a:lnTo>
                  <a:pt x="188" y="428"/>
                </a:lnTo>
                <a:lnTo>
                  <a:pt x="188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28"/>
                </a:lnTo>
                <a:lnTo>
                  <a:pt x="190" y="428"/>
                </a:lnTo>
                <a:lnTo>
                  <a:pt x="190" y="428"/>
                </a:lnTo>
                <a:lnTo>
                  <a:pt x="190" y="428"/>
                </a:lnTo>
                <a:lnTo>
                  <a:pt x="191" y="428"/>
                </a:lnTo>
                <a:lnTo>
                  <a:pt x="191" y="428"/>
                </a:lnTo>
                <a:lnTo>
                  <a:pt x="191" y="428"/>
                </a:lnTo>
                <a:lnTo>
                  <a:pt x="192" y="428"/>
                </a:lnTo>
                <a:lnTo>
                  <a:pt x="192" y="428"/>
                </a:lnTo>
                <a:lnTo>
                  <a:pt x="192" y="428"/>
                </a:lnTo>
                <a:lnTo>
                  <a:pt x="192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7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6"/>
                </a:lnTo>
                <a:lnTo>
                  <a:pt x="193" y="425"/>
                </a:lnTo>
                <a:lnTo>
                  <a:pt x="193" y="425"/>
                </a:lnTo>
                <a:lnTo>
                  <a:pt x="193" y="425"/>
                </a:lnTo>
                <a:lnTo>
                  <a:pt x="193" y="424"/>
                </a:lnTo>
                <a:lnTo>
                  <a:pt x="193" y="424"/>
                </a:lnTo>
                <a:lnTo>
                  <a:pt x="194" y="424"/>
                </a:lnTo>
                <a:lnTo>
                  <a:pt x="194" y="424"/>
                </a:lnTo>
                <a:lnTo>
                  <a:pt x="194" y="423"/>
                </a:lnTo>
                <a:lnTo>
                  <a:pt x="194" y="423"/>
                </a:lnTo>
                <a:lnTo>
                  <a:pt x="194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2" y="422"/>
                </a:lnTo>
                <a:lnTo>
                  <a:pt x="192" y="422"/>
                </a:lnTo>
                <a:lnTo>
                  <a:pt x="192" y="422"/>
                </a:lnTo>
                <a:lnTo>
                  <a:pt x="192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0" y="423"/>
                </a:lnTo>
                <a:lnTo>
                  <a:pt x="190" y="422"/>
                </a:lnTo>
                <a:lnTo>
                  <a:pt x="190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8" y="422"/>
                </a:lnTo>
                <a:lnTo>
                  <a:pt x="188" y="421"/>
                </a:lnTo>
                <a:lnTo>
                  <a:pt x="189" y="421"/>
                </a:lnTo>
                <a:lnTo>
                  <a:pt x="189" y="421"/>
                </a:lnTo>
                <a:lnTo>
                  <a:pt x="189" y="420"/>
                </a:lnTo>
                <a:lnTo>
                  <a:pt x="189" y="420"/>
                </a:lnTo>
                <a:lnTo>
                  <a:pt x="190" y="420"/>
                </a:lnTo>
                <a:lnTo>
                  <a:pt x="190" y="420"/>
                </a:lnTo>
                <a:lnTo>
                  <a:pt x="190" y="420"/>
                </a:lnTo>
                <a:lnTo>
                  <a:pt x="190" y="420"/>
                </a:lnTo>
                <a:lnTo>
                  <a:pt x="191" y="419"/>
                </a:lnTo>
                <a:lnTo>
                  <a:pt x="191" y="419"/>
                </a:lnTo>
                <a:lnTo>
                  <a:pt x="191" y="418"/>
                </a:lnTo>
                <a:lnTo>
                  <a:pt x="191" y="418"/>
                </a:lnTo>
                <a:lnTo>
                  <a:pt x="191" y="418"/>
                </a:lnTo>
                <a:lnTo>
                  <a:pt x="192" y="418"/>
                </a:lnTo>
                <a:lnTo>
                  <a:pt x="192" y="417"/>
                </a:lnTo>
                <a:lnTo>
                  <a:pt x="192" y="417"/>
                </a:lnTo>
                <a:lnTo>
                  <a:pt x="192" y="417"/>
                </a:lnTo>
                <a:lnTo>
                  <a:pt x="193" y="417"/>
                </a:lnTo>
                <a:lnTo>
                  <a:pt x="193" y="417"/>
                </a:lnTo>
                <a:lnTo>
                  <a:pt x="193" y="417"/>
                </a:lnTo>
                <a:lnTo>
                  <a:pt x="193" y="417"/>
                </a:lnTo>
                <a:lnTo>
                  <a:pt x="194" y="417"/>
                </a:lnTo>
                <a:lnTo>
                  <a:pt x="194" y="416"/>
                </a:lnTo>
                <a:lnTo>
                  <a:pt x="194" y="416"/>
                </a:lnTo>
                <a:lnTo>
                  <a:pt x="195" y="416"/>
                </a:lnTo>
                <a:lnTo>
                  <a:pt x="194" y="415"/>
                </a:lnTo>
                <a:lnTo>
                  <a:pt x="195" y="415"/>
                </a:lnTo>
                <a:lnTo>
                  <a:pt x="195" y="414"/>
                </a:lnTo>
                <a:lnTo>
                  <a:pt x="194" y="414"/>
                </a:lnTo>
                <a:lnTo>
                  <a:pt x="194" y="414"/>
                </a:lnTo>
                <a:lnTo>
                  <a:pt x="194" y="414"/>
                </a:lnTo>
                <a:lnTo>
                  <a:pt x="193" y="414"/>
                </a:lnTo>
                <a:lnTo>
                  <a:pt x="193" y="414"/>
                </a:lnTo>
                <a:lnTo>
                  <a:pt x="194" y="414"/>
                </a:lnTo>
                <a:lnTo>
                  <a:pt x="194" y="413"/>
                </a:lnTo>
                <a:lnTo>
                  <a:pt x="194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1" y="413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4"/>
                </a:lnTo>
                <a:lnTo>
                  <a:pt x="189" y="414"/>
                </a:lnTo>
                <a:lnTo>
                  <a:pt x="189" y="414"/>
                </a:lnTo>
                <a:lnTo>
                  <a:pt x="189" y="414"/>
                </a:lnTo>
                <a:lnTo>
                  <a:pt x="189" y="414"/>
                </a:lnTo>
                <a:lnTo>
                  <a:pt x="188" y="414"/>
                </a:lnTo>
                <a:lnTo>
                  <a:pt x="188" y="414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5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4" y="414"/>
                </a:lnTo>
                <a:lnTo>
                  <a:pt x="183" y="415"/>
                </a:lnTo>
                <a:lnTo>
                  <a:pt x="183" y="414"/>
                </a:lnTo>
                <a:lnTo>
                  <a:pt x="183" y="414"/>
                </a:lnTo>
                <a:lnTo>
                  <a:pt x="182" y="414"/>
                </a:lnTo>
                <a:lnTo>
                  <a:pt x="182" y="414"/>
                </a:lnTo>
                <a:lnTo>
                  <a:pt x="182" y="414"/>
                </a:lnTo>
                <a:lnTo>
                  <a:pt x="182" y="414"/>
                </a:lnTo>
                <a:lnTo>
                  <a:pt x="181" y="413"/>
                </a:lnTo>
                <a:lnTo>
                  <a:pt x="181" y="413"/>
                </a:lnTo>
                <a:lnTo>
                  <a:pt x="181" y="412"/>
                </a:lnTo>
                <a:lnTo>
                  <a:pt x="181" y="412"/>
                </a:lnTo>
                <a:lnTo>
                  <a:pt x="181" y="412"/>
                </a:lnTo>
                <a:lnTo>
                  <a:pt x="181" y="411"/>
                </a:lnTo>
                <a:lnTo>
                  <a:pt x="181" y="411"/>
                </a:lnTo>
                <a:lnTo>
                  <a:pt x="181" y="410"/>
                </a:lnTo>
                <a:lnTo>
                  <a:pt x="181" y="410"/>
                </a:lnTo>
                <a:lnTo>
                  <a:pt x="182" y="410"/>
                </a:lnTo>
                <a:lnTo>
                  <a:pt x="182" y="409"/>
                </a:lnTo>
                <a:lnTo>
                  <a:pt x="182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9"/>
                </a:lnTo>
                <a:lnTo>
                  <a:pt x="183" y="408"/>
                </a:lnTo>
                <a:lnTo>
                  <a:pt x="183" y="408"/>
                </a:lnTo>
                <a:lnTo>
                  <a:pt x="183" y="408"/>
                </a:lnTo>
                <a:lnTo>
                  <a:pt x="183" y="407"/>
                </a:lnTo>
                <a:lnTo>
                  <a:pt x="183" y="407"/>
                </a:lnTo>
                <a:lnTo>
                  <a:pt x="183" y="407"/>
                </a:lnTo>
                <a:lnTo>
                  <a:pt x="184" y="406"/>
                </a:lnTo>
                <a:lnTo>
                  <a:pt x="184" y="406"/>
                </a:lnTo>
                <a:lnTo>
                  <a:pt x="184" y="406"/>
                </a:lnTo>
                <a:lnTo>
                  <a:pt x="183" y="405"/>
                </a:lnTo>
                <a:lnTo>
                  <a:pt x="183" y="405"/>
                </a:lnTo>
                <a:lnTo>
                  <a:pt x="183" y="405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3"/>
                </a:lnTo>
                <a:lnTo>
                  <a:pt x="183" y="403"/>
                </a:lnTo>
                <a:lnTo>
                  <a:pt x="182" y="403"/>
                </a:lnTo>
                <a:lnTo>
                  <a:pt x="182" y="402"/>
                </a:lnTo>
                <a:lnTo>
                  <a:pt x="182" y="402"/>
                </a:lnTo>
                <a:lnTo>
                  <a:pt x="182" y="402"/>
                </a:lnTo>
                <a:lnTo>
                  <a:pt x="181" y="402"/>
                </a:lnTo>
                <a:lnTo>
                  <a:pt x="181" y="401"/>
                </a:lnTo>
                <a:lnTo>
                  <a:pt x="181" y="401"/>
                </a:lnTo>
                <a:lnTo>
                  <a:pt x="182" y="401"/>
                </a:lnTo>
                <a:lnTo>
                  <a:pt x="182" y="400"/>
                </a:lnTo>
                <a:lnTo>
                  <a:pt x="182" y="400"/>
                </a:lnTo>
                <a:lnTo>
                  <a:pt x="183" y="400"/>
                </a:lnTo>
                <a:lnTo>
                  <a:pt x="183" y="400"/>
                </a:lnTo>
                <a:lnTo>
                  <a:pt x="183" y="400"/>
                </a:lnTo>
                <a:lnTo>
                  <a:pt x="184" y="400"/>
                </a:lnTo>
                <a:lnTo>
                  <a:pt x="184" y="400"/>
                </a:lnTo>
                <a:lnTo>
                  <a:pt x="184" y="400"/>
                </a:lnTo>
                <a:lnTo>
                  <a:pt x="185" y="400"/>
                </a:lnTo>
                <a:lnTo>
                  <a:pt x="185" y="400"/>
                </a:lnTo>
                <a:lnTo>
                  <a:pt x="185" y="400"/>
                </a:lnTo>
                <a:lnTo>
                  <a:pt x="185" y="400"/>
                </a:lnTo>
                <a:lnTo>
                  <a:pt x="186" y="400"/>
                </a:lnTo>
                <a:lnTo>
                  <a:pt x="186" y="400"/>
                </a:lnTo>
                <a:lnTo>
                  <a:pt x="187" y="400"/>
                </a:lnTo>
                <a:lnTo>
                  <a:pt x="187" y="399"/>
                </a:lnTo>
                <a:lnTo>
                  <a:pt x="187" y="399"/>
                </a:lnTo>
                <a:lnTo>
                  <a:pt x="187" y="399"/>
                </a:lnTo>
                <a:lnTo>
                  <a:pt x="188" y="399"/>
                </a:lnTo>
                <a:lnTo>
                  <a:pt x="188" y="399"/>
                </a:lnTo>
                <a:lnTo>
                  <a:pt x="188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9"/>
                </a:lnTo>
                <a:lnTo>
                  <a:pt x="189" y="398"/>
                </a:lnTo>
                <a:lnTo>
                  <a:pt x="190" y="398"/>
                </a:lnTo>
                <a:lnTo>
                  <a:pt x="190" y="398"/>
                </a:lnTo>
                <a:lnTo>
                  <a:pt x="189" y="398"/>
                </a:lnTo>
                <a:lnTo>
                  <a:pt x="189" y="397"/>
                </a:lnTo>
                <a:lnTo>
                  <a:pt x="189" y="397"/>
                </a:lnTo>
                <a:lnTo>
                  <a:pt x="189" y="397"/>
                </a:lnTo>
                <a:lnTo>
                  <a:pt x="189" y="397"/>
                </a:lnTo>
                <a:lnTo>
                  <a:pt x="189" y="396"/>
                </a:lnTo>
                <a:lnTo>
                  <a:pt x="189" y="396"/>
                </a:lnTo>
                <a:lnTo>
                  <a:pt x="189" y="396"/>
                </a:lnTo>
                <a:lnTo>
                  <a:pt x="189" y="395"/>
                </a:lnTo>
                <a:lnTo>
                  <a:pt x="189" y="395"/>
                </a:lnTo>
                <a:lnTo>
                  <a:pt x="189" y="395"/>
                </a:lnTo>
                <a:lnTo>
                  <a:pt x="189" y="395"/>
                </a:lnTo>
                <a:lnTo>
                  <a:pt x="189" y="394"/>
                </a:lnTo>
                <a:lnTo>
                  <a:pt x="190" y="394"/>
                </a:lnTo>
                <a:lnTo>
                  <a:pt x="190" y="394"/>
                </a:lnTo>
                <a:lnTo>
                  <a:pt x="190" y="394"/>
                </a:lnTo>
                <a:lnTo>
                  <a:pt x="190" y="393"/>
                </a:lnTo>
                <a:lnTo>
                  <a:pt x="190" y="393"/>
                </a:lnTo>
                <a:lnTo>
                  <a:pt x="190" y="393"/>
                </a:lnTo>
                <a:lnTo>
                  <a:pt x="190" y="393"/>
                </a:lnTo>
                <a:lnTo>
                  <a:pt x="190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1" y="392"/>
                </a:lnTo>
                <a:lnTo>
                  <a:pt x="192" y="391"/>
                </a:lnTo>
                <a:lnTo>
                  <a:pt x="193" y="391"/>
                </a:lnTo>
                <a:lnTo>
                  <a:pt x="193" y="391"/>
                </a:lnTo>
                <a:lnTo>
                  <a:pt x="193" y="391"/>
                </a:lnTo>
                <a:lnTo>
                  <a:pt x="193" y="390"/>
                </a:lnTo>
                <a:lnTo>
                  <a:pt x="193" y="390"/>
                </a:lnTo>
                <a:lnTo>
                  <a:pt x="193" y="390"/>
                </a:lnTo>
                <a:lnTo>
                  <a:pt x="193" y="390"/>
                </a:lnTo>
                <a:lnTo>
                  <a:pt x="194" y="390"/>
                </a:lnTo>
                <a:lnTo>
                  <a:pt x="194" y="390"/>
                </a:lnTo>
                <a:lnTo>
                  <a:pt x="194" y="390"/>
                </a:lnTo>
                <a:lnTo>
                  <a:pt x="194" y="389"/>
                </a:lnTo>
                <a:lnTo>
                  <a:pt x="194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9"/>
                </a:lnTo>
                <a:lnTo>
                  <a:pt x="195" y="388"/>
                </a:lnTo>
                <a:lnTo>
                  <a:pt x="195" y="388"/>
                </a:lnTo>
                <a:lnTo>
                  <a:pt x="195" y="388"/>
                </a:lnTo>
                <a:lnTo>
                  <a:pt x="196" y="388"/>
                </a:lnTo>
                <a:lnTo>
                  <a:pt x="196" y="388"/>
                </a:lnTo>
                <a:lnTo>
                  <a:pt x="196" y="388"/>
                </a:lnTo>
                <a:lnTo>
                  <a:pt x="196" y="387"/>
                </a:lnTo>
                <a:lnTo>
                  <a:pt x="196" y="387"/>
                </a:lnTo>
                <a:lnTo>
                  <a:pt x="196" y="387"/>
                </a:lnTo>
                <a:lnTo>
                  <a:pt x="196" y="387"/>
                </a:lnTo>
                <a:lnTo>
                  <a:pt x="196" y="386"/>
                </a:lnTo>
                <a:lnTo>
                  <a:pt x="196" y="386"/>
                </a:lnTo>
                <a:lnTo>
                  <a:pt x="196" y="386"/>
                </a:lnTo>
                <a:lnTo>
                  <a:pt x="196" y="385"/>
                </a:lnTo>
                <a:lnTo>
                  <a:pt x="196" y="385"/>
                </a:lnTo>
                <a:lnTo>
                  <a:pt x="196" y="385"/>
                </a:lnTo>
                <a:lnTo>
                  <a:pt x="196" y="385"/>
                </a:lnTo>
                <a:lnTo>
                  <a:pt x="196" y="384"/>
                </a:lnTo>
                <a:lnTo>
                  <a:pt x="196" y="384"/>
                </a:lnTo>
                <a:lnTo>
                  <a:pt x="195" y="384"/>
                </a:lnTo>
                <a:lnTo>
                  <a:pt x="195" y="384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5" y="383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4" y="382"/>
                </a:lnTo>
                <a:lnTo>
                  <a:pt x="193" y="382"/>
                </a:lnTo>
                <a:lnTo>
                  <a:pt x="193" y="382"/>
                </a:lnTo>
                <a:lnTo>
                  <a:pt x="193" y="382"/>
                </a:lnTo>
                <a:lnTo>
                  <a:pt x="192" y="382"/>
                </a:lnTo>
                <a:lnTo>
                  <a:pt x="192" y="382"/>
                </a:lnTo>
                <a:lnTo>
                  <a:pt x="192" y="382"/>
                </a:lnTo>
                <a:lnTo>
                  <a:pt x="192" y="382"/>
                </a:lnTo>
                <a:lnTo>
                  <a:pt x="191" y="382"/>
                </a:lnTo>
                <a:lnTo>
                  <a:pt x="191" y="382"/>
                </a:lnTo>
                <a:lnTo>
                  <a:pt x="191" y="382"/>
                </a:lnTo>
                <a:lnTo>
                  <a:pt x="191" y="382"/>
                </a:lnTo>
                <a:lnTo>
                  <a:pt x="190" y="382"/>
                </a:lnTo>
                <a:lnTo>
                  <a:pt x="190" y="383"/>
                </a:lnTo>
                <a:lnTo>
                  <a:pt x="190" y="383"/>
                </a:lnTo>
                <a:lnTo>
                  <a:pt x="190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9" y="383"/>
                </a:lnTo>
                <a:lnTo>
                  <a:pt x="188" y="382"/>
                </a:lnTo>
                <a:lnTo>
                  <a:pt x="189" y="382"/>
                </a:lnTo>
                <a:lnTo>
                  <a:pt x="189" y="382"/>
                </a:lnTo>
                <a:lnTo>
                  <a:pt x="189" y="381"/>
                </a:lnTo>
                <a:lnTo>
                  <a:pt x="189" y="381"/>
                </a:lnTo>
                <a:lnTo>
                  <a:pt x="189" y="381"/>
                </a:lnTo>
                <a:lnTo>
                  <a:pt x="189" y="380"/>
                </a:lnTo>
                <a:lnTo>
                  <a:pt x="189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80"/>
                </a:lnTo>
                <a:lnTo>
                  <a:pt x="188" y="379"/>
                </a:lnTo>
                <a:lnTo>
                  <a:pt x="187" y="379"/>
                </a:lnTo>
                <a:lnTo>
                  <a:pt x="187" y="379"/>
                </a:lnTo>
                <a:lnTo>
                  <a:pt x="187" y="379"/>
                </a:lnTo>
                <a:lnTo>
                  <a:pt x="187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9"/>
                </a:lnTo>
                <a:lnTo>
                  <a:pt x="186" y="378"/>
                </a:lnTo>
                <a:lnTo>
                  <a:pt x="186" y="378"/>
                </a:lnTo>
                <a:lnTo>
                  <a:pt x="186" y="378"/>
                </a:lnTo>
                <a:lnTo>
                  <a:pt x="185" y="377"/>
                </a:lnTo>
                <a:lnTo>
                  <a:pt x="185" y="377"/>
                </a:lnTo>
                <a:lnTo>
                  <a:pt x="185" y="377"/>
                </a:lnTo>
                <a:lnTo>
                  <a:pt x="185" y="377"/>
                </a:lnTo>
                <a:lnTo>
                  <a:pt x="185" y="376"/>
                </a:lnTo>
                <a:lnTo>
                  <a:pt x="185" y="375"/>
                </a:lnTo>
                <a:lnTo>
                  <a:pt x="184" y="375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4" y="374"/>
                </a:lnTo>
                <a:lnTo>
                  <a:pt x="183" y="373"/>
                </a:lnTo>
                <a:lnTo>
                  <a:pt x="183" y="373"/>
                </a:lnTo>
                <a:lnTo>
                  <a:pt x="183" y="372"/>
                </a:lnTo>
                <a:lnTo>
                  <a:pt x="183" y="372"/>
                </a:lnTo>
                <a:lnTo>
                  <a:pt x="183" y="372"/>
                </a:lnTo>
                <a:lnTo>
                  <a:pt x="183" y="371"/>
                </a:lnTo>
                <a:lnTo>
                  <a:pt x="182" y="371"/>
                </a:lnTo>
                <a:lnTo>
                  <a:pt x="182" y="370"/>
                </a:lnTo>
                <a:lnTo>
                  <a:pt x="181" y="370"/>
                </a:lnTo>
                <a:lnTo>
                  <a:pt x="181" y="369"/>
                </a:lnTo>
                <a:lnTo>
                  <a:pt x="181" y="369"/>
                </a:lnTo>
                <a:lnTo>
                  <a:pt x="181" y="369"/>
                </a:lnTo>
                <a:lnTo>
                  <a:pt x="180" y="369"/>
                </a:lnTo>
                <a:lnTo>
                  <a:pt x="180" y="368"/>
                </a:lnTo>
                <a:lnTo>
                  <a:pt x="180" y="368"/>
                </a:lnTo>
                <a:lnTo>
                  <a:pt x="179" y="368"/>
                </a:lnTo>
                <a:lnTo>
                  <a:pt x="179" y="368"/>
                </a:lnTo>
                <a:lnTo>
                  <a:pt x="179" y="368"/>
                </a:lnTo>
                <a:lnTo>
                  <a:pt x="179" y="369"/>
                </a:lnTo>
                <a:lnTo>
                  <a:pt x="179" y="369"/>
                </a:lnTo>
                <a:lnTo>
                  <a:pt x="178" y="369"/>
                </a:lnTo>
                <a:lnTo>
                  <a:pt x="178" y="369"/>
                </a:lnTo>
                <a:lnTo>
                  <a:pt x="178" y="369"/>
                </a:lnTo>
                <a:lnTo>
                  <a:pt x="178" y="369"/>
                </a:lnTo>
                <a:lnTo>
                  <a:pt x="177" y="370"/>
                </a:lnTo>
                <a:lnTo>
                  <a:pt x="177" y="370"/>
                </a:lnTo>
                <a:lnTo>
                  <a:pt x="177" y="370"/>
                </a:lnTo>
                <a:lnTo>
                  <a:pt x="177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6" y="370"/>
                </a:lnTo>
                <a:lnTo>
                  <a:pt x="175" y="370"/>
                </a:lnTo>
                <a:lnTo>
                  <a:pt x="175" y="370"/>
                </a:lnTo>
                <a:lnTo>
                  <a:pt x="175" y="370"/>
                </a:lnTo>
                <a:lnTo>
                  <a:pt x="175" y="370"/>
                </a:lnTo>
                <a:lnTo>
                  <a:pt x="174" y="370"/>
                </a:lnTo>
                <a:lnTo>
                  <a:pt x="174" y="370"/>
                </a:lnTo>
                <a:lnTo>
                  <a:pt x="174" y="370"/>
                </a:lnTo>
                <a:lnTo>
                  <a:pt x="174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3" y="369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2" y="368"/>
                </a:lnTo>
                <a:lnTo>
                  <a:pt x="171" y="368"/>
                </a:lnTo>
                <a:lnTo>
                  <a:pt x="171" y="367"/>
                </a:lnTo>
                <a:lnTo>
                  <a:pt x="171" y="367"/>
                </a:lnTo>
                <a:lnTo>
                  <a:pt x="170" y="367"/>
                </a:lnTo>
                <a:lnTo>
                  <a:pt x="170" y="367"/>
                </a:lnTo>
                <a:lnTo>
                  <a:pt x="170" y="367"/>
                </a:lnTo>
                <a:lnTo>
                  <a:pt x="169" y="367"/>
                </a:lnTo>
                <a:lnTo>
                  <a:pt x="169" y="367"/>
                </a:lnTo>
                <a:lnTo>
                  <a:pt x="169" y="367"/>
                </a:lnTo>
                <a:lnTo>
                  <a:pt x="168" y="367"/>
                </a:lnTo>
                <a:lnTo>
                  <a:pt x="168" y="367"/>
                </a:lnTo>
                <a:lnTo>
                  <a:pt x="168" y="367"/>
                </a:lnTo>
                <a:lnTo>
                  <a:pt x="168" y="367"/>
                </a:lnTo>
                <a:lnTo>
                  <a:pt x="167" y="367"/>
                </a:lnTo>
                <a:lnTo>
                  <a:pt x="167" y="367"/>
                </a:lnTo>
                <a:lnTo>
                  <a:pt x="167" y="368"/>
                </a:lnTo>
                <a:lnTo>
                  <a:pt x="167" y="368"/>
                </a:lnTo>
                <a:lnTo>
                  <a:pt x="166" y="368"/>
                </a:lnTo>
                <a:lnTo>
                  <a:pt x="166" y="368"/>
                </a:lnTo>
                <a:lnTo>
                  <a:pt x="165" y="368"/>
                </a:lnTo>
                <a:lnTo>
                  <a:pt x="165" y="367"/>
                </a:lnTo>
                <a:lnTo>
                  <a:pt x="164" y="368"/>
                </a:lnTo>
                <a:lnTo>
                  <a:pt x="164" y="368"/>
                </a:lnTo>
                <a:lnTo>
                  <a:pt x="164" y="368"/>
                </a:lnTo>
                <a:lnTo>
                  <a:pt x="163" y="368"/>
                </a:lnTo>
                <a:lnTo>
                  <a:pt x="163" y="368"/>
                </a:lnTo>
                <a:lnTo>
                  <a:pt x="162" y="368"/>
                </a:lnTo>
                <a:lnTo>
                  <a:pt x="162" y="369"/>
                </a:lnTo>
                <a:lnTo>
                  <a:pt x="162" y="369"/>
                </a:lnTo>
                <a:lnTo>
                  <a:pt x="162" y="369"/>
                </a:lnTo>
                <a:lnTo>
                  <a:pt x="162" y="370"/>
                </a:lnTo>
                <a:lnTo>
                  <a:pt x="162" y="370"/>
                </a:lnTo>
                <a:lnTo>
                  <a:pt x="161" y="371"/>
                </a:lnTo>
                <a:lnTo>
                  <a:pt x="162" y="371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73"/>
                </a:lnTo>
                <a:lnTo>
                  <a:pt x="162" y="373"/>
                </a:lnTo>
                <a:lnTo>
                  <a:pt x="162" y="373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2" y="374"/>
                </a:lnTo>
                <a:lnTo>
                  <a:pt x="161" y="374"/>
                </a:lnTo>
                <a:lnTo>
                  <a:pt x="161" y="375"/>
                </a:lnTo>
                <a:lnTo>
                  <a:pt x="161" y="375"/>
                </a:lnTo>
                <a:lnTo>
                  <a:pt x="161" y="375"/>
                </a:lnTo>
                <a:lnTo>
                  <a:pt x="161" y="375"/>
                </a:lnTo>
                <a:lnTo>
                  <a:pt x="160" y="375"/>
                </a:lnTo>
                <a:lnTo>
                  <a:pt x="160" y="375"/>
                </a:lnTo>
                <a:lnTo>
                  <a:pt x="160" y="375"/>
                </a:lnTo>
                <a:lnTo>
                  <a:pt x="160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9" y="373"/>
                </a:lnTo>
                <a:lnTo>
                  <a:pt x="158" y="373"/>
                </a:lnTo>
                <a:lnTo>
                  <a:pt x="158" y="373"/>
                </a:lnTo>
                <a:lnTo>
                  <a:pt x="158" y="373"/>
                </a:lnTo>
                <a:lnTo>
                  <a:pt x="158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7" y="373"/>
                </a:lnTo>
                <a:lnTo>
                  <a:pt x="156" y="373"/>
                </a:lnTo>
                <a:lnTo>
                  <a:pt x="156" y="373"/>
                </a:lnTo>
                <a:lnTo>
                  <a:pt x="156" y="373"/>
                </a:lnTo>
                <a:lnTo>
                  <a:pt x="156" y="372"/>
                </a:lnTo>
                <a:lnTo>
                  <a:pt x="156" y="372"/>
                </a:lnTo>
                <a:lnTo>
                  <a:pt x="156" y="372"/>
                </a:lnTo>
                <a:lnTo>
                  <a:pt x="156" y="372"/>
                </a:lnTo>
                <a:lnTo>
                  <a:pt x="156" y="371"/>
                </a:lnTo>
                <a:lnTo>
                  <a:pt x="156" y="371"/>
                </a:lnTo>
                <a:lnTo>
                  <a:pt x="155" y="371"/>
                </a:lnTo>
                <a:lnTo>
                  <a:pt x="155" y="371"/>
                </a:lnTo>
                <a:lnTo>
                  <a:pt x="155" y="370"/>
                </a:lnTo>
                <a:lnTo>
                  <a:pt x="155" y="370"/>
                </a:lnTo>
                <a:lnTo>
                  <a:pt x="155" y="370"/>
                </a:lnTo>
                <a:lnTo>
                  <a:pt x="155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4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8"/>
                </a:lnTo>
                <a:lnTo>
                  <a:pt x="153" y="367"/>
                </a:lnTo>
                <a:lnTo>
                  <a:pt x="153" y="367"/>
                </a:lnTo>
                <a:lnTo>
                  <a:pt x="153" y="366"/>
                </a:lnTo>
                <a:lnTo>
                  <a:pt x="153" y="365"/>
                </a:lnTo>
                <a:lnTo>
                  <a:pt x="153" y="365"/>
                </a:lnTo>
                <a:lnTo>
                  <a:pt x="152" y="365"/>
                </a:lnTo>
                <a:lnTo>
                  <a:pt x="152" y="364"/>
                </a:lnTo>
                <a:lnTo>
                  <a:pt x="152" y="364"/>
                </a:lnTo>
                <a:lnTo>
                  <a:pt x="152" y="364"/>
                </a:lnTo>
                <a:lnTo>
                  <a:pt x="152" y="363"/>
                </a:lnTo>
                <a:lnTo>
                  <a:pt x="152" y="363"/>
                </a:lnTo>
                <a:lnTo>
                  <a:pt x="151" y="363"/>
                </a:lnTo>
                <a:lnTo>
                  <a:pt x="151" y="362"/>
                </a:lnTo>
                <a:lnTo>
                  <a:pt x="151" y="362"/>
                </a:lnTo>
                <a:lnTo>
                  <a:pt x="151" y="362"/>
                </a:lnTo>
                <a:lnTo>
                  <a:pt x="151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0"/>
                </a:lnTo>
                <a:lnTo>
                  <a:pt x="149" y="360"/>
                </a:lnTo>
                <a:lnTo>
                  <a:pt x="149" y="360"/>
                </a:lnTo>
                <a:lnTo>
                  <a:pt x="149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60"/>
                </a:lnTo>
                <a:lnTo>
                  <a:pt x="148" y="359"/>
                </a:lnTo>
                <a:lnTo>
                  <a:pt x="148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7"/>
                </a:lnTo>
                <a:lnTo>
                  <a:pt x="147" y="357"/>
                </a:lnTo>
                <a:lnTo>
                  <a:pt x="148" y="357"/>
                </a:lnTo>
                <a:lnTo>
                  <a:pt x="148" y="357"/>
                </a:lnTo>
                <a:lnTo>
                  <a:pt x="148" y="357"/>
                </a:lnTo>
                <a:lnTo>
                  <a:pt x="149" y="357"/>
                </a:lnTo>
                <a:lnTo>
                  <a:pt x="149" y="357"/>
                </a:lnTo>
                <a:lnTo>
                  <a:pt x="149" y="357"/>
                </a:lnTo>
                <a:lnTo>
                  <a:pt x="150" y="357"/>
                </a:lnTo>
                <a:lnTo>
                  <a:pt x="150" y="357"/>
                </a:lnTo>
                <a:lnTo>
                  <a:pt x="151" y="357"/>
                </a:lnTo>
                <a:lnTo>
                  <a:pt x="151" y="356"/>
                </a:lnTo>
                <a:lnTo>
                  <a:pt x="151" y="356"/>
                </a:lnTo>
                <a:lnTo>
                  <a:pt x="151" y="356"/>
                </a:lnTo>
                <a:lnTo>
                  <a:pt x="151" y="356"/>
                </a:lnTo>
                <a:lnTo>
                  <a:pt x="151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5"/>
                </a:lnTo>
                <a:lnTo>
                  <a:pt x="151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50" y="353"/>
                </a:lnTo>
                <a:lnTo>
                  <a:pt x="149" y="353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9" y="352"/>
                </a:lnTo>
                <a:lnTo>
                  <a:pt x="148" y="352"/>
                </a:lnTo>
                <a:lnTo>
                  <a:pt x="148" y="351"/>
                </a:lnTo>
                <a:lnTo>
                  <a:pt x="148" y="351"/>
                </a:lnTo>
                <a:lnTo>
                  <a:pt x="147" y="351"/>
                </a:lnTo>
                <a:lnTo>
                  <a:pt x="147" y="351"/>
                </a:lnTo>
                <a:lnTo>
                  <a:pt x="147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6" y="350"/>
                </a:lnTo>
                <a:lnTo>
                  <a:pt x="145" y="350"/>
                </a:lnTo>
                <a:lnTo>
                  <a:pt x="145" y="350"/>
                </a:lnTo>
                <a:lnTo>
                  <a:pt x="145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0"/>
                </a:lnTo>
                <a:lnTo>
                  <a:pt x="144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3" y="351"/>
                </a:lnTo>
                <a:lnTo>
                  <a:pt x="142" y="351"/>
                </a:lnTo>
                <a:lnTo>
                  <a:pt x="142" y="351"/>
                </a:lnTo>
                <a:lnTo>
                  <a:pt x="142" y="351"/>
                </a:lnTo>
                <a:lnTo>
                  <a:pt x="142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2"/>
                </a:lnTo>
                <a:lnTo>
                  <a:pt x="139" y="351"/>
                </a:lnTo>
                <a:lnTo>
                  <a:pt x="138" y="351"/>
                </a:lnTo>
                <a:lnTo>
                  <a:pt x="138" y="351"/>
                </a:lnTo>
                <a:lnTo>
                  <a:pt x="138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1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50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0" y="347"/>
                </a:lnTo>
                <a:lnTo>
                  <a:pt x="140" y="347"/>
                </a:lnTo>
                <a:lnTo>
                  <a:pt x="140" y="347"/>
                </a:lnTo>
                <a:lnTo>
                  <a:pt x="140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6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1" y="345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2" y="344"/>
                </a:lnTo>
                <a:lnTo>
                  <a:pt x="143" y="344"/>
                </a:lnTo>
                <a:lnTo>
                  <a:pt x="143" y="344"/>
                </a:lnTo>
                <a:lnTo>
                  <a:pt x="143" y="343"/>
                </a:lnTo>
                <a:lnTo>
                  <a:pt x="143" y="343"/>
                </a:lnTo>
                <a:lnTo>
                  <a:pt x="143" y="343"/>
                </a:lnTo>
                <a:lnTo>
                  <a:pt x="143" y="343"/>
                </a:lnTo>
                <a:lnTo>
                  <a:pt x="144" y="343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5" y="341"/>
                </a:lnTo>
                <a:lnTo>
                  <a:pt x="145" y="341"/>
                </a:lnTo>
                <a:lnTo>
                  <a:pt x="145" y="341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5" y="340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6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9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7" y="338"/>
                </a:lnTo>
                <a:lnTo>
                  <a:pt x="146" y="337"/>
                </a:lnTo>
                <a:lnTo>
                  <a:pt x="146" y="337"/>
                </a:lnTo>
                <a:lnTo>
                  <a:pt x="146" y="337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5" y="336"/>
                </a:lnTo>
                <a:lnTo>
                  <a:pt x="145" y="335"/>
                </a:lnTo>
                <a:lnTo>
                  <a:pt x="145" y="335"/>
                </a:ln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1" y="336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40" y="337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9"/>
                </a:lnTo>
                <a:lnTo>
                  <a:pt x="136" y="339"/>
                </a:lnTo>
                <a:lnTo>
                  <a:pt x="136" y="339"/>
                </a:lnTo>
                <a:lnTo>
                  <a:pt x="136" y="340"/>
                </a:lnTo>
                <a:lnTo>
                  <a:pt x="135" y="340"/>
                </a:lnTo>
                <a:lnTo>
                  <a:pt x="135" y="341"/>
                </a:lnTo>
                <a:lnTo>
                  <a:pt x="135" y="341"/>
                </a:lnTo>
                <a:lnTo>
                  <a:pt x="135" y="341"/>
                </a:lnTo>
                <a:lnTo>
                  <a:pt x="135" y="342"/>
                </a:lnTo>
                <a:lnTo>
                  <a:pt x="135" y="342"/>
                </a:lnTo>
                <a:lnTo>
                  <a:pt x="135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4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3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1" y="342"/>
                </a:lnTo>
                <a:lnTo>
                  <a:pt x="130" y="342"/>
                </a:lnTo>
                <a:lnTo>
                  <a:pt x="130" y="342"/>
                </a:lnTo>
                <a:lnTo>
                  <a:pt x="130" y="342"/>
                </a:lnTo>
                <a:lnTo>
                  <a:pt x="130" y="342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3"/>
                </a:lnTo>
                <a:lnTo>
                  <a:pt x="129" y="344"/>
                </a:lnTo>
                <a:lnTo>
                  <a:pt x="129" y="344"/>
                </a:lnTo>
                <a:lnTo>
                  <a:pt x="129" y="344"/>
                </a:lnTo>
                <a:lnTo>
                  <a:pt x="129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8" y="344"/>
                </a:lnTo>
                <a:lnTo>
                  <a:pt x="127" y="344"/>
                </a:lnTo>
                <a:lnTo>
                  <a:pt x="127" y="344"/>
                </a:lnTo>
                <a:lnTo>
                  <a:pt x="127" y="344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6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4" y="343"/>
                </a:lnTo>
                <a:lnTo>
                  <a:pt x="124" y="343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1"/>
                </a:lnTo>
                <a:lnTo>
                  <a:pt x="123" y="341"/>
                </a:lnTo>
                <a:lnTo>
                  <a:pt x="123" y="341"/>
                </a:lnTo>
                <a:lnTo>
                  <a:pt x="123" y="341"/>
                </a:lnTo>
                <a:lnTo>
                  <a:pt x="123" y="341"/>
                </a:lnTo>
                <a:lnTo>
                  <a:pt x="122" y="341"/>
                </a:lnTo>
                <a:lnTo>
                  <a:pt x="122" y="341"/>
                </a:lnTo>
                <a:lnTo>
                  <a:pt x="121" y="341"/>
                </a:lnTo>
                <a:lnTo>
                  <a:pt x="121" y="341"/>
                </a:lnTo>
                <a:lnTo>
                  <a:pt x="121" y="341"/>
                </a:lnTo>
                <a:lnTo>
                  <a:pt x="121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20" y="341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2"/>
                </a:lnTo>
                <a:lnTo>
                  <a:pt x="119" y="343"/>
                </a:lnTo>
                <a:lnTo>
                  <a:pt x="119" y="343"/>
                </a:lnTo>
                <a:lnTo>
                  <a:pt x="118" y="343"/>
                </a:lnTo>
                <a:lnTo>
                  <a:pt x="118" y="343"/>
                </a:lnTo>
                <a:lnTo>
                  <a:pt x="118" y="343"/>
                </a:lnTo>
                <a:lnTo>
                  <a:pt x="118" y="343"/>
                </a:lnTo>
                <a:lnTo>
                  <a:pt x="119" y="344"/>
                </a:lnTo>
                <a:lnTo>
                  <a:pt x="119" y="344"/>
                </a:lnTo>
                <a:lnTo>
                  <a:pt x="119" y="344"/>
                </a:lnTo>
                <a:lnTo>
                  <a:pt x="118" y="344"/>
                </a:lnTo>
                <a:lnTo>
                  <a:pt x="119" y="344"/>
                </a:lnTo>
                <a:lnTo>
                  <a:pt x="119" y="344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5"/>
                </a:lnTo>
                <a:lnTo>
                  <a:pt x="119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8" y="346"/>
                </a:lnTo>
                <a:lnTo>
                  <a:pt x="117" y="346"/>
                </a:lnTo>
                <a:lnTo>
                  <a:pt x="117" y="346"/>
                </a:lnTo>
                <a:lnTo>
                  <a:pt x="117" y="346"/>
                </a:lnTo>
                <a:lnTo>
                  <a:pt x="117" y="346"/>
                </a:lnTo>
                <a:lnTo>
                  <a:pt x="116" y="347"/>
                </a:lnTo>
                <a:lnTo>
                  <a:pt x="116" y="347"/>
                </a:lnTo>
                <a:lnTo>
                  <a:pt x="116" y="347"/>
                </a:lnTo>
                <a:lnTo>
                  <a:pt x="116" y="347"/>
                </a:lnTo>
                <a:lnTo>
                  <a:pt x="116" y="348"/>
                </a:lnTo>
                <a:lnTo>
                  <a:pt x="117" y="348"/>
                </a:lnTo>
                <a:lnTo>
                  <a:pt x="117" y="348"/>
                </a:lnTo>
                <a:lnTo>
                  <a:pt x="117" y="348"/>
                </a:lnTo>
                <a:lnTo>
                  <a:pt x="116" y="348"/>
                </a:lnTo>
                <a:lnTo>
                  <a:pt x="116" y="348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6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9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8"/>
                </a:lnTo>
                <a:lnTo>
                  <a:pt x="114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2" y="349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13" y="347"/>
                </a:lnTo>
                <a:lnTo>
                  <a:pt x="113" y="347"/>
                </a:lnTo>
                <a:lnTo>
                  <a:pt x="112" y="347"/>
                </a:lnTo>
                <a:lnTo>
                  <a:pt x="112" y="347"/>
                </a:lnTo>
                <a:lnTo>
                  <a:pt x="112" y="346"/>
                </a:lnTo>
                <a:lnTo>
                  <a:pt x="112" y="346"/>
                </a:lnTo>
                <a:lnTo>
                  <a:pt x="112" y="345"/>
                </a:lnTo>
                <a:lnTo>
                  <a:pt x="111" y="345"/>
                </a:lnTo>
                <a:lnTo>
                  <a:pt x="111" y="345"/>
                </a:lnTo>
                <a:lnTo>
                  <a:pt x="111" y="345"/>
                </a:lnTo>
                <a:lnTo>
                  <a:pt x="111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4"/>
                </a:lnTo>
                <a:lnTo>
                  <a:pt x="110" y="343"/>
                </a:lnTo>
                <a:lnTo>
                  <a:pt x="109" y="343"/>
                </a:lnTo>
                <a:lnTo>
                  <a:pt x="109" y="342"/>
                </a:lnTo>
                <a:lnTo>
                  <a:pt x="109" y="342"/>
                </a:lnTo>
                <a:lnTo>
                  <a:pt x="109" y="342"/>
                </a:lnTo>
                <a:lnTo>
                  <a:pt x="109" y="341"/>
                </a:lnTo>
                <a:lnTo>
                  <a:pt x="108" y="341"/>
                </a:lnTo>
                <a:lnTo>
                  <a:pt x="108" y="341"/>
                </a:lnTo>
                <a:lnTo>
                  <a:pt x="108" y="340"/>
                </a:lnTo>
                <a:lnTo>
                  <a:pt x="108" y="340"/>
                </a:lnTo>
                <a:lnTo>
                  <a:pt x="107" y="340"/>
                </a:lnTo>
                <a:lnTo>
                  <a:pt x="107" y="340"/>
                </a:lnTo>
                <a:lnTo>
                  <a:pt x="107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5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9"/>
                </a:lnTo>
                <a:lnTo>
                  <a:pt x="104" y="338"/>
                </a:lnTo>
                <a:lnTo>
                  <a:pt x="103" y="338"/>
                </a:lnTo>
                <a:lnTo>
                  <a:pt x="103" y="338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7"/>
                </a:lnTo>
                <a:lnTo>
                  <a:pt x="103" y="336"/>
                </a:lnTo>
                <a:lnTo>
                  <a:pt x="104" y="336"/>
                </a:lnTo>
                <a:lnTo>
                  <a:pt x="104" y="336"/>
                </a:lnTo>
                <a:lnTo>
                  <a:pt x="104" y="336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5"/>
                </a:lnTo>
                <a:lnTo>
                  <a:pt x="104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1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5"/>
                </a:lnTo>
                <a:lnTo>
                  <a:pt x="99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7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5"/>
                </a:lnTo>
                <a:lnTo>
                  <a:pt x="95" y="335"/>
                </a:lnTo>
                <a:lnTo>
                  <a:pt x="95" y="335"/>
                </a:lnTo>
                <a:lnTo>
                  <a:pt x="95" y="335"/>
                </a:lnTo>
                <a:lnTo>
                  <a:pt x="95" y="335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2" y="334"/>
                </a:lnTo>
                <a:lnTo>
                  <a:pt x="92" y="334"/>
                </a:lnTo>
                <a:lnTo>
                  <a:pt x="92" y="333"/>
                </a:lnTo>
                <a:lnTo>
                  <a:pt x="92" y="333"/>
                </a:lnTo>
                <a:lnTo>
                  <a:pt x="92" y="333"/>
                </a:lnTo>
                <a:lnTo>
                  <a:pt x="92" y="333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3" y="332"/>
                </a:lnTo>
                <a:lnTo>
                  <a:pt x="94" y="332"/>
                </a:lnTo>
                <a:lnTo>
                  <a:pt x="94" y="332"/>
                </a:lnTo>
                <a:lnTo>
                  <a:pt x="94" y="332"/>
                </a:lnTo>
                <a:lnTo>
                  <a:pt x="94" y="332"/>
                </a:lnTo>
                <a:lnTo>
                  <a:pt x="95" y="332"/>
                </a:lnTo>
                <a:lnTo>
                  <a:pt x="95" y="332"/>
                </a:lnTo>
                <a:lnTo>
                  <a:pt x="95" y="332"/>
                </a:lnTo>
                <a:lnTo>
                  <a:pt x="95" y="332"/>
                </a:lnTo>
                <a:lnTo>
                  <a:pt x="96" y="332"/>
                </a:lnTo>
                <a:lnTo>
                  <a:pt x="96" y="332"/>
                </a:lnTo>
                <a:lnTo>
                  <a:pt x="96" y="331"/>
                </a:lnTo>
                <a:lnTo>
                  <a:pt x="96" y="331"/>
                </a:lnTo>
                <a:lnTo>
                  <a:pt x="96" y="331"/>
                </a:lnTo>
                <a:lnTo>
                  <a:pt x="96" y="331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29"/>
                </a:lnTo>
                <a:lnTo>
                  <a:pt x="96" y="329"/>
                </a:lnTo>
                <a:lnTo>
                  <a:pt x="96" y="329"/>
                </a:lnTo>
                <a:lnTo>
                  <a:pt x="97" y="329"/>
                </a:lnTo>
                <a:lnTo>
                  <a:pt x="97" y="329"/>
                </a:lnTo>
                <a:lnTo>
                  <a:pt x="97" y="329"/>
                </a:lnTo>
                <a:lnTo>
                  <a:pt x="97" y="328"/>
                </a:lnTo>
                <a:lnTo>
                  <a:pt x="97" y="328"/>
                </a:lnTo>
                <a:lnTo>
                  <a:pt x="96" y="328"/>
                </a:lnTo>
                <a:lnTo>
                  <a:pt x="96" y="327"/>
                </a:lnTo>
                <a:lnTo>
                  <a:pt x="96" y="327"/>
                </a:lnTo>
                <a:lnTo>
                  <a:pt x="96" y="327"/>
                </a:lnTo>
                <a:lnTo>
                  <a:pt x="96" y="327"/>
                </a:lnTo>
                <a:lnTo>
                  <a:pt x="96" y="326"/>
                </a:lnTo>
                <a:lnTo>
                  <a:pt x="96" y="326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5"/>
                </a:lnTo>
                <a:lnTo>
                  <a:pt x="95" y="324"/>
                </a:lnTo>
                <a:lnTo>
                  <a:pt x="95" y="324"/>
                </a:lnTo>
                <a:lnTo>
                  <a:pt x="95" y="324"/>
                </a:lnTo>
                <a:lnTo>
                  <a:pt x="94" y="324"/>
                </a:lnTo>
                <a:lnTo>
                  <a:pt x="94" y="323"/>
                </a:lnTo>
                <a:lnTo>
                  <a:pt x="94" y="323"/>
                </a:lnTo>
                <a:lnTo>
                  <a:pt x="94" y="323"/>
                </a:lnTo>
                <a:lnTo>
                  <a:pt x="94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3" y="322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2" y="321"/>
                </a:lnTo>
                <a:lnTo>
                  <a:pt x="91" y="321"/>
                </a:lnTo>
                <a:lnTo>
                  <a:pt x="91" y="321"/>
                </a:lnTo>
                <a:lnTo>
                  <a:pt x="91" y="321"/>
                </a:lnTo>
                <a:lnTo>
                  <a:pt x="90" y="321"/>
                </a:lnTo>
                <a:lnTo>
                  <a:pt x="90" y="321"/>
                </a:lnTo>
                <a:lnTo>
                  <a:pt x="90" y="322"/>
                </a:lnTo>
                <a:lnTo>
                  <a:pt x="90" y="322"/>
                </a:lnTo>
                <a:lnTo>
                  <a:pt x="90" y="322"/>
                </a:lnTo>
                <a:lnTo>
                  <a:pt x="89" y="322"/>
                </a:lnTo>
                <a:lnTo>
                  <a:pt x="89" y="322"/>
                </a:lnTo>
                <a:lnTo>
                  <a:pt x="89" y="322"/>
                </a:lnTo>
                <a:lnTo>
                  <a:pt x="89" y="322"/>
                </a:lnTo>
                <a:lnTo>
                  <a:pt x="88" y="322"/>
                </a:lnTo>
                <a:lnTo>
                  <a:pt x="88" y="322"/>
                </a:lnTo>
                <a:lnTo>
                  <a:pt x="88" y="322"/>
                </a:lnTo>
                <a:lnTo>
                  <a:pt x="88" y="322"/>
                </a:lnTo>
                <a:lnTo>
                  <a:pt x="87" y="322"/>
                </a:lnTo>
                <a:lnTo>
                  <a:pt x="87" y="322"/>
                </a:lnTo>
                <a:lnTo>
                  <a:pt x="87" y="322"/>
                </a:lnTo>
                <a:lnTo>
                  <a:pt x="86" y="321"/>
                </a:lnTo>
                <a:lnTo>
                  <a:pt x="86" y="321"/>
                </a:lnTo>
                <a:lnTo>
                  <a:pt x="86" y="321"/>
                </a:lnTo>
                <a:lnTo>
                  <a:pt x="86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5" y="320"/>
                </a:lnTo>
                <a:lnTo>
                  <a:pt x="84" y="320"/>
                </a:lnTo>
                <a:lnTo>
                  <a:pt x="84" y="320"/>
                </a:lnTo>
                <a:lnTo>
                  <a:pt x="84" y="320"/>
                </a:lnTo>
                <a:lnTo>
                  <a:pt x="84" y="319"/>
                </a:lnTo>
                <a:lnTo>
                  <a:pt x="84" y="319"/>
                </a:lnTo>
                <a:lnTo>
                  <a:pt x="84" y="319"/>
                </a:lnTo>
                <a:lnTo>
                  <a:pt x="84" y="318"/>
                </a:lnTo>
                <a:lnTo>
                  <a:pt x="84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8"/>
                </a:ln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2" y="317"/>
                </a:lnTo>
                <a:lnTo>
                  <a:pt x="82" y="316"/>
                </a:lnTo>
                <a:lnTo>
                  <a:pt x="82" y="316"/>
                </a:lnTo>
                <a:lnTo>
                  <a:pt x="82" y="316"/>
                </a:lnTo>
                <a:lnTo>
                  <a:pt x="82" y="316"/>
                </a:lnTo>
                <a:lnTo>
                  <a:pt x="81" y="316"/>
                </a:lnTo>
                <a:lnTo>
                  <a:pt x="81" y="316"/>
                </a:lnTo>
                <a:lnTo>
                  <a:pt x="81" y="315"/>
                </a:lnTo>
                <a:lnTo>
                  <a:pt x="81" y="315"/>
                </a:lnTo>
                <a:lnTo>
                  <a:pt x="81" y="315"/>
                </a:lnTo>
                <a:lnTo>
                  <a:pt x="81" y="315"/>
                </a:lnTo>
                <a:lnTo>
                  <a:pt x="81" y="314"/>
                </a:lnTo>
                <a:lnTo>
                  <a:pt x="81" y="314"/>
                </a:lnTo>
                <a:lnTo>
                  <a:pt x="81" y="314"/>
                </a:lnTo>
                <a:lnTo>
                  <a:pt x="81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80" y="313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2"/>
                </a:lnTo>
                <a:lnTo>
                  <a:pt x="79" y="311"/>
                </a:lnTo>
                <a:lnTo>
                  <a:pt x="79" y="311"/>
                </a:lnTo>
                <a:lnTo>
                  <a:pt x="79" y="311"/>
                </a:lnTo>
                <a:lnTo>
                  <a:pt x="78" y="311"/>
                </a:lnTo>
                <a:lnTo>
                  <a:pt x="78" y="310"/>
                </a:lnTo>
                <a:lnTo>
                  <a:pt x="78" y="310"/>
                </a:lnTo>
                <a:lnTo>
                  <a:pt x="78" y="310"/>
                </a:lnTo>
                <a:lnTo>
                  <a:pt x="77" y="310"/>
                </a:lnTo>
                <a:lnTo>
                  <a:pt x="77" y="310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7" y="309"/>
                </a:lnTo>
                <a:lnTo>
                  <a:pt x="76" y="308"/>
                </a:lnTo>
                <a:lnTo>
                  <a:pt x="76" y="308"/>
                </a:lnTo>
                <a:lnTo>
                  <a:pt x="76" y="308"/>
                </a:lnTo>
                <a:lnTo>
                  <a:pt x="76" y="308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6"/>
                </a:lnTo>
                <a:lnTo>
                  <a:pt x="75" y="306"/>
                </a:lnTo>
                <a:lnTo>
                  <a:pt x="75" y="306"/>
                </a:lnTo>
                <a:lnTo>
                  <a:pt x="76" y="306"/>
                </a:lnTo>
                <a:lnTo>
                  <a:pt x="78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0" y="306"/>
                </a:lnTo>
                <a:lnTo>
                  <a:pt x="81" y="306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3" y="307"/>
                </a:lnTo>
                <a:lnTo>
                  <a:pt x="83" y="307"/>
                </a:lnTo>
                <a:lnTo>
                  <a:pt x="83" y="307"/>
                </a:lnTo>
                <a:lnTo>
                  <a:pt x="84" y="306"/>
                </a:lnTo>
                <a:lnTo>
                  <a:pt x="84" y="306"/>
                </a:lnTo>
                <a:lnTo>
                  <a:pt x="84" y="306"/>
                </a:lnTo>
                <a:lnTo>
                  <a:pt x="84" y="306"/>
                </a:lnTo>
                <a:lnTo>
                  <a:pt x="84" y="305"/>
                </a:lnTo>
                <a:lnTo>
                  <a:pt x="84" y="305"/>
                </a:lnTo>
                <a:lnTo>
                  <a:pt x="84" y="305"/>
                </a:lnTo>
                <a:lnTo>
                  <a:pt x="84" y="305"/>
                </a:lnTo>
                <a:lnTo>
                  <a:pt x="85" y="305"/>
                </a:lnTo>
                <a:lnTo>
                  <a:pt x="85" y="305"/>
                </a:lnTo>
                <a:lnTo>
                  <a:pt x="85" y="304"/>
                </a:lnTo>
                <a:lnTo>
                  <a:pt x="85" y="304"/>
                </a:lnTo>
                <a:lnTo>
                  <a:pt x="85" y="304"/>
                </a:ln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3"/>
                </a:lnTo>
                <a:lnTo>
                  <a:pt x="87" y="303"/>
                </a:lnTo>
                <a:lnTo>
                  <a:pt x="87" y="303"/>
                </a:lnTo>
                <a:lnTo>
                  <a:pt x="88" y="303"/>
                </a:lnTo>
                <a:lnTo>
                  <a:pt x="88" y="303"/>
                </a:lnTo>
                <a:lnTo>
                  <a:pt x="88" y="303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89" y="302"/>
                </a:lnTo>
                <a:lnTo>
                  <a:pt x="90" y="302"/>
                </a:lnTo>
                <a:lnTo>
                  <a:pt x="90" y="301"/>
                </a:lnTo>
                <a:lnTo>
                  <a:pt x="90" y="301"/>
                </a:lnTo>
                <a:lnTo>
                  <a:pt x="90" y="301"/>
                </a:lnTo>
                <a:lnTo>
                  <a:pt x="90" y="301"/>
                </a:lnTo>
                <a:lnTo>
                  <a:pt x="91" y="301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300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1" y="299"/>
                </a:lnTo>
                <a:lnTo>
                  <a:pt x="92" y="299"/>
                </a:lnTo>
                <a:lnTo>
                  <a:pt x="92" y="299"/>
                </a:lnTo>
                <a:lnTo>
                  <a:pt x="92" y="299"/>
                </a:lnTo>
                <a:lnTo>
                  <a:pt x="92" y="298"/>
                </a:lnTo>
                <a:lnTo>
                  <a:pt x="92" y="298"/>
                </a:lnTo>
                <a:lnTo>
                  <a:pt x="92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6"/>
                </a:lnTo>
                <a:lnTo>
                  <a:pt x="92" y="296"/>
                </a:lnTo>
                <a:lnTo>
                  <a:pt x="92" y="296"/>
                </a:lnTo>
                <a:lnTo>
                  <a:pt x="91" y="296"/>
                </a:lnTo>
                <a:lnTo>
                  <a:pt x="91" y="296"/>
                </a:lnTo>
                <a:lnTo>
                  <a:pt x="91" y="296"/>
                </a:lnTo>
                <a:lnTo>
                  <a:pt x="91" y="297"/>
                </a:lnTo>
                <a:lnTo>
                  <a:pt x="91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0" y="296"/>
                </a:lnTo>
                <a:lnTo>
                  <a:pt x="91" y="296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4"/>
                </a:lnTo>
                <a:lnTo>
                  <a:pt x="91" y="293"/>
                </a:lnTo>
                <a:lnTo>
                  <a:pt x="92" y="293"/>
                </a:lnTo>
                <a:lnTo>
                  <a:pt x="92" y="293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1"/>
                </a:lnTo>
                <a:lnTo>
                  <a:pt x="93" y="291"/>
                </a:lnTo>
                <a:lnTo>
                  <a:pt x="92" y="291"/>
                </a:lnTo>
                <a:lnTo>
                  <a:pt x="92" y="291"/>
                </a:lnTo>
                <a:lnTo>
                  <a:pt x="92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90"/>
                </a:lnTo>
                <a:lnTo>
                  <a:pt x="93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90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4" y="289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8"/>
                </a:lnTo>
                <a:lnTo>
                  <a:pt x="95" y="289"/>
                </a:lnTo>
                <a:lnTo>
                  <a:pt x="95" y="289"/>
                </a:lnTo>
                <a:lnTo>
                  <a:pt x="95" y="289"/>
                </a:lnTo>
                <a:lnTo>
                  <a:pt x="95" y="289"/>
                </a:lnTo>
                <a:lnTo>
                  <a:pt x="96" y="289"/>
                </a:lnTo>
                <a:lnTo>
                  <a:pt x="96" y="289"/>
                </a:lnTo>
                <a:lnTo>
                  <a:pt x="96" y="289"/>
                </a:lnTo>
                <a:lnTo>
                  <a:pt x="97" y="290"/>
                </a:lnTo>
                <a:lnTo>
                  <a:pt x="97" y="290"/>
                </a:lnTo>
                <a:lnTo>
                  <a:pt x="97" y="290"/>
                </a:lnTo>
                <a:lnTo>
                  <a:pt x="97" y="291"/>
                </a:lnTo>
                <a:lnTo>
                  <a:pt x="97" y="291"/>
                </a:lnTo>
                <a:lnTo>
                  <a:pt x="97" y="291"/>
                </a:lnTo>
                <a:lnTo>
                  <a:pt x="97" y="291"/>
                </a:lnTo>
                <a:lnTo>
                  <a:pt x="98" y="292"/>
                </a:lnTo>
                <a:lnTo>
                  <a:pt x="98" y="292"/>
                </a:lnTo>
                <a:lnTo>
                  <a:pt x="98" y="292"/>
                </a:lnTo>
                <a:lnTo>
                  <a:pt x="98" y="292"/>
                </a:lnTo>
                <a:lnTo>
                  <a:pt x="98" y="293"/>
                </a:lnTo>
                <a:lnTo>
                  <a:pt x="98" y="293"/>
                </a:lnTo>
                <a:lnTo>
                  <a:pt x="98" y="293"/>
                </a:lnTo>
                <a:lnTo>
                  <a:pt x="98" y="293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8" y="294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99" y="295"/>
                </a:lnTo>
                <a:lnTo>
                  <a:pt x="100" y="294"/>
                </a:lnTo>
                <a:lnTo>
                  <a:pt x="100" y="294"/>
                </a:lnTo>
                <a:lnTo>
                  <a:pt x="100" y="295"/>
                </a:lnTo>
                <a:lnTo>
                  <a:pt x="100" y="294"/>
                </a:lnTo>
                <a:lnTo>
                  <a:pt x="100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1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5"/>
                </a:lnTo>
                <a:lnTo>
                  <a:pt x="102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5"/>
                </a:lnTo>
                <a:lnTo>
                  <a:pt x="103" y="296"/>
                </a:lnTo>
                <a:lnTo>
                  <a:pt x="103" y="296"/>
                </a:lnTo>
                <a:lnTo>
                  <a:pt x="103" y="296"/>
                </a:lnTo>
                <a:lnTo>
                  <a:pt x="104" y="295"/>
                </a:lnTo>
                <a:lnTo>
                  <a:pt x="104" y="295"/>
                </a:lnTo>
                <a:lnTo>
                  <a:pt x="104" y="295"/>
                </a:lnTo>
                <a:lnTo>
                  <a:pt x="104" y="295"/>
                </a:lnTo>
                <a:lnTo>
                  <a:pt x="105" y="295"/>
                </a:lnTo>
                <a:lnTo>
                  <a:pt x="105" y="295"/>
                </a:lnTo>
                <a:lnTo>
                  <a:pt x="105" y="295"/>
                </a:lnTo>
                <a:lnTo>
                  <a:pt x="105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6"/>
                </a:lnTo>
                <a:lnTo>
                  <a:pt x="106" y="296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7" y="295"/>
                </a:lnTo>
                <a:lnTo>
                  <a:pt x="108" y="295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09" y="294"/>
                </a:lnTo>
                <a:lnTo>
                  <a:pt x="110" y="293"/>
                </a:lnTo>
                <a:lnTo>
                  <a:pt x="110" y="293"/>
                </a:lnTo>
                <a:lnTo>
                  <a:pt x="111" y="293"/>
                </a:lnTo>
                <a:lnTo>
                  <a:pt x="111" y="292"/>
                </a:lnTo>
                <a:lnTo>
                  <a:pt x="111" y="292"/>
                </a:lnTo>
                <a:lnTo>
                  <a:pt x="112" y="292"/>
                </a:lnTo>
                <a:lnTo>
                  <a:pt x="112" y="292"/>
                </a:lnTo>
                <a:lnTo>
                  <a:pt x="112" y="291"/>
                </a:lnTo>
                <a:lnTo>
                  <a:pt x="112" y="291"/>
                </a:lnTo>
                <a:lnTo>
                  <a:pt x="113" y="292"/>
                </a:lnTo>
                <a:lnTo>
                  <a:pt x="113" y="291"/>
                </a:lnTo>
                <a:lnTo>
                  <a:pt x="113" y="291"/>
                </a:lnTo>
                <a:lnTo>
                  <a:pt x="113" y="291"/>
                </a:lnTo>
                <a:lnTo>
                  <a:pt x="113" y="291"/>
                </a:lnTo>
                <a:lnTo>
                  <a:pt x="114" y="291"/>
                </a:lnTo>
                <a:lnTo>
                  <a:pt x="114" y="291"/>
                </a:lnTo>
                <a:lnTo>
                  <a:pt x="114" y="291"/>
                </a:lnTo>
                <a:lnTo>
                  <a:pt x="114" y="290"/>
                </a:lnTo>
                <a:lnTo>
                  <a:pt x="114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5" y="290"/>
                </a:lnTo>
                <a:lnTo>
                  <a:pt x="116" y="290"/>
                </a:lnTo>
                <a:lnTo>
                  <a:pt x="116" y="289"/>
                </a:lnTo>
                <a:lnTo>
                  <a:pt x="116" y="289"/>
                </a:lnTo>
                <a:lnTo>
                  <a:pt x="116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9"/>
                </a:lnTo>
                <a:lnTo>
                  <a:pt x="117" y="288"/>
                </a:lnTo>
                <a:lnTo>
                  <a:pt x="117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7"/>
                </a:lnTo>
                <a:lnTo>
                  <a:pt x="118" y="287"/>
                </a:lnTo>
                <a:lnTo>
                  <a:pt x="118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7" y="287"/>
                </a:lnTo>
                <a:lnTo>
                  <a:pt x="116" y="286"/>
                </a:lnTo>
                <a:lnTo>
                  <a:pt x="116" y="286"/>
                </a:lnTo>
                <a:lnTo>
                  <a:pt x="116" y="286"/>
                </a:lnTo>
                <a:lnTo>
                  <a:pt x="116" y="286"/>
                </a:ln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14" y="286"/>
                </a:lnTo>
                <a:lnTo>
                  <a:pt x="114" y="286"/>
                </a:lnTo>
                <a:lnTo>
                  <a:pt x="114" y="286"/>
                </a:lnTo>
                <a:lnTo>
                  <a:pt x="114" y="286"/>
                </a:lnTo>
                <a:lnTo>
                  <a:pt x="113" y="286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2" y="285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1" y="284"/>
                </a:ln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5"/>
                </a:lnTo>
                <a:lnTo>
                  <a:pt x="109" y="285"/>
                </a:lnTo>
                <a:lnTo>
                  <a:pt x="109" y="285"/>
                </a:lnTo>
                <a:lnTo>
                  <a:pt x="109" y="285"/>
                </a:lnTo>
                <a:lnTo>
                  <a:pt x="108" y="285"/>
                </a:lnTo>
                <a:lnTo>
                  <a:pt x="108" y="285"/>
                </a:lnTo>
                <a:lnTo>
                  <a:pt x="108" y="285"/>
                </a:lnTo>
                <a:lnTo>
                  <a:pt x="108" y="285"/>
                </a:lnTo>
                <a:lnTo>
                  <a:pt x="107" y="285"/>
                </a:lnTo>
                <a:lnTo>
                  <a:pt x="107" y="285"/>
                </a:lnTo>
                <a:lnTo>
                  <a:pt x="107" y="285"/>
                </a:lnTo>
                <a:lnTo>
                  <a:pt x="107" y="285"/>
                </a:lnTo>
                <a:lnTo>
                  <a:pt x="106" y="285"/>
                </a:lnTo>
                <a:lnTo>
                  <a:pt x="106" y="285"/>
                </a:lnTo>
                <a:lnTo>
                  <a:pt x="106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5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3" y="285"/>
                </a:lnTo>
                <a:lnTo>
                  <a:pt x="103" y="285"/>
                </a:lnTo>
                <a:lnTo>
                  <a:pt x="103" y="285"/>
                </a:lnTo>
                <a:lnTo>
                  <a:pt x="103" y="285"/>
                </a:lnTo>
                <a:lnTo>
                  <a:pt x="102" y="285"/>
                </a:lnTo>
                <a:lnTo>
                  <a:pt x="102" y="285"/>
                </a:lnTo>
                <a:lnTo>
                  <a:pt x="101" y="285"/>
                </a:lnTo>
                <a:lnTo>
                  <a:pt x="101" y="285"/>
                </a:lnTo>
                <a:lnTo>
                  <a:pt x="101" y="285"/>
                </a:lnTo>
                <a:lnTo>
                  <a:pt x="100" y="285"/>
                </a:lnTo>
                <a:lnTo>
                  <a:pt x="100" y="285"/>
                </a:lnTo>
                <a:lnTo>
                  <a:pt x="100" y="285"/>
                </a:lnTo>
                <a:lnTo>
                  <a:pt x="100" y="285"/>
                </a:lnTo>
                <a:lnTo>
                  <a:pt x="99" y="286"/>
                </a:lnTo>
                <a:lnTo>
                  <a:pt x="99" y="286"/>
                </a:lnTo>
                <a:lnTo>
                  <a:pt x="99" y="286"/>
                </a:lnTo>
                <a:lnTo>
                  <a:pt x="99" y="286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5"/>
                </a:lnTo>
                <a:lnTo>
                  <a:pt x="98" y="284"/>
                </a:lnTo>
                <a:lnTo>
                  <a:pt x="98" y="284"/>
                </a:lnTo>
                <a:lnTo>
                  <a:pt x="98" y="284"/>
                </a:lnTo>
                <a:lnTo>
                  <a:pt x="98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6" y="284"/>
                </a:lnTo>
                <a:lnTo>
                  <a:pt x="95" y="284"/>
                </a:lnTo>
                <a:lnTo>
                  <a:pt x="95" y="284"/>
                </a:lnTo>
                <a:lnTo>
                  <a:pt x="95" y="284"/>
                </a:lnTo>
                <a:lnTo>
                  <a:pt x="95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2" y="285"/>
                </a:lnTo>
                <a:lnTo>
                  <a:pt x="92" y="285"/>
                </a:lnTo>
                <a:lnTo>
                  <a:pt x="92" y="285"/>
                </a:lnTo>
                <a:lnTo>
                  <a:pt x="92" y="284"/>
                </a:lnTo>
                <a:lnTo>
                  <a:pt x="92" y="284"/>
                </a:lnTo>
                <a:lnTo>
                  <a:pt x="92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2"/>
                </a:lnTo>
                <a:lnTo>
                  <a:pt x="91" y="281"/>
                </a:lnTo>
                <a:lnTo>
                  <a:pt x="91" y="281"/>
                </a:lnTo>
                <a:lnTo>
                  <a:pt x="91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4" y="279"/>
                </a:lnTo>
                <a:lnTo>
                  <a:pt x="94" y="279"/>
                </a:lnTo>
                <a:lnTo>
                  <a:pt x="94" y="279"/>
                </a:lnTo>
                <a:lnTo>
                  <a:pt x="94" y="278"/>
                </a:lnTo>
                <a:lnTo>
                  <a:pt x="94" y="278"/>
                </a:lnTo>
                <a:lnTo>
                  <a:pt x="94" y="278"/>
                </a:lnTo>
                <a:lnTo>
                  <a:pt x="95" y="278"/>
                </a:lnTo>
                <a:lnTo>
                  <a:pt x="95" y="278"/>
                </a:lnTo>
                <a:lnTo>
                  <a:pt x="95" y="278"/>
                </a:lnTo>
                <a:lnTo>
                  <a:pt x="95" y="277"/>
                </a:lnTo>
                <a:lnTo>
                  <a:pt x="95" y="277"/>
                </a:lnTo>
                <a:lnTo>
                  <a:pt x="95" y="277"/>
                </a:lnTo>
                <a:lnTo>
                  <a:pt x="96" y="277"/>
                </a:lnTo>
                <a:lnTo>
                  <a:pt x="96" y="277"/>
                </a:lnTo>
                <a:lnTo>
                  <a:pt x="96" y="277"/>
                </a:lnTo>
                <a:lnTo>
                  <a:pt x="96" y="277"/>
                </a:lnTo>
                <a:lnTo>
                  <a:pt x="97" y="277"/>
                </a:lnTo>
                <a:lnTo>
                  <a:pt x="97" y="276"/>
                </a:lnTo>
                <a:lnTo>
                  <a:pt x="97" y="276"/>
                </a:lnTo>
                <a:lnTo>
                  <a:pt x="97" y="276"/>
                </a:lnTo>
                <a:lnTo>
                  <a:pt x="97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9" y="276"/>
                </a:lnTo>
                <a:lnTo>
                  <a:pt x="99" y="276"/>
                </a:lnTo>
                <a:lnTo>
                  <a:pt x="99" y="276"/>
                </a:lnTo>
                <a:lnTo>
                  <a:pt x="100" y="276"/>
                </a:lnTo>
                <a:lnTo>
                  <a:pt x="100" y="276"/>
                </a:lnTo>
                <a:lnTo>
                  <a:pt x="100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1" y="276"/>
                </a:lnTo>
                <a:lnTo>
                  <a:pt x="102" y="277"/>
                </a:lnTo>
                <a:lnTo>
                  <a:pt x="102" y="277"/>
                </a:lnTo>
                <a:lnTo>
                  <a:pt x="102" y="277"/>
                </a:lnTo>
                <a:lnTo>
                  <a:pt x="103" y="277"/>
                </a:lnTo>
                <a:lnTo>
                  <a:pt x="103" y="277"/>
                </a:lnTo>
                <a:lnTo>
                  <a:pt x="103" y="277"/>
                </a:lnTo>
                <a:lnTo>
                  <a:pt x="103" y="277"/>
                </a:lnTo>
                <a:lnTo>
                  <a:pt x="104" y="277"/>
                </a:lnTo>
                <a:lnTo>
                  <a:pt x="104" y="277"/>
                </a:lnTo>
                <a:lnTo>
                  <a:pt x="104" y="277"/>
                </a:lnTo>
                <a:lnTo>
                  <a:pt x="104" y="277"/>
                </a:lnTo>
                <a:lnTo>
                  <a:pt x="105" y="277"/>
                </a:lnTo>
                <a:lnTo>
                  <a:pt x="105" y="276"/>
                </a:lnTo>
                <a:lnTo>
                  <a:pt x="105" y="276"/>
                </a:lnTo>
                <a:lnTo>
                  <a:pt x="105" y="276"/>
                </a:lnTo>
                <a:lnTo>
                  <a:pt x="105" y="276"/>
                </a:lnTo>
                <a:lnTo>
                  <a:pt x="106" y="276"/>
                </a:lnTo>
                <a:lnTo>
                  <a:pt x="106" y="276"/>
                </a:lnTo>
                <a:lnTo>
                  <a:pt x="106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7" y="276"/>
                </a:lnTo>
                <a:lnTo>
                  <a:pt x="108" y="275"/>
                </a:lnTo>
                <a:lnTo>
                  <a:pt x="108" y="275"/>
                </a:lnTo>
                <a:lnTo>
                  <a:pt x="108" y="275"/>
                </a:lnTo>
                <a:lnTo>
                  <a:pt x="109" y="275"/>
                </a:lnTo>
                <a:lnTo>
                  <a:pt x="109" y="274"/>
                </a:lnTo>
                <a:lnTo>
                  <a:pt x="109" y="274"/>
                </a:lnTo>
                <a:lnTo>
                  <a:pt x="109" y="274"/>
                </a:lnTo>
                <a:lnTo>
                  <a:pt x="110" y="274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3"/>
                </a:lnTo>
                <a:lnTo>
                  <a:pt x="110" y="272"/>
                </a:lnTo>
                <a:lnTo>
                  <a:pt x="110" y="272"/>
                </a:lnTo>
                <a:lnTo>
                  <a:pt x="111" y="272"/>
                </a:lnTo>
                <a:lnTo>
                  <a:pt x="110" y="272"/>
                </a:lnTo>
                <a:lnTo>
                  <a:pt x="110" y="271"/>
                </a:lnTo>
                <a:lnTo>
                  <a:pt x="110" y="271"/>
                </a:lnTo>
                <a:lnTo>
                  <a:pt x="111" y="271"/>
                </a:lnTo>
                <a:lnTo>
                  <a:pt x="111" y="271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9"/>
                </a:lnTo>
                <a:lnTo>
                  <a:pt x="111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3" y="268"/>
                </a:lnTo>
                <a:lnTo>
                  <a:pt x="113" y="268"/>
                </a:lnTo>
                <a:lnTo>
                  <a:pt x="113" y="268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3" y="265"/>
                </a:lnTo>
                <a:lnTo>
                  <a:pt x="113" y="265"/>
                </a:lnTo>
                <a:lnTo>
                  <a:pt x="113" y="265"/>
                </a:lnTo>
                <a:lnTo>
                  <a:pt x="112" y="265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4"/>
                </a:lnTo>
                <a:lnTo>
                  <a:pt x="111" y="264"/>
                </a:lnTo>
                <a:lnTo>
                  <a:pt x="111" y="264"/>
                </a:lnTo>
                <a:lnTo>
                  <a:pt x="111" y="264"/>
                </a:lnTo>
                <a:lnTo>
                  <a:pt x="110" y="264"/>
                </a:lnTo>
                <a:lnTo>
                  <a:pt x="110" y="264"/>
                </a:lnTo>
                <a:lnTo>
                  <a:pt x="110" y="263"/>
                </a:lnTo>
                <a:lnTo>
                  <a:pt x="109" y="264"/>
                </a:lnTo>
                <a:lnTo>
                  <a:pt x="109" y="264"/>
                </a:lnTo>
                <a:lnTo>
                  <a:pt x="109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6" y="263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6" y="262"/>
                </a:lnTo>
                <a:lnTo>
                  <a:pt x="105" y="262"/>
                </a:lnTo>
                <a:lnTo>
                  <a:pt x="105" y="262"/>
                </a:lnTo>
                <a:lnTo>
                  <a:pt x="105" y="262"/>
                </a:lnTo>
                <a:lnTo>
                  <a:pt x="105" y="261"/>
                </a:lnTo>
                <a:lnTo>
                  <a:pt x="104" y="261"/>
                </a:lnTo>
                <a:lnTo>
                  <a:pt x="104" y="261"/>
                </a:lnTo>
                <a:lnTo>
                  <a:pt x="104" y="261"/>
                </a:lnTo>
                <a:lnTo>
                  <a:pt x="105" y="261"/>
                </a:lnTo>
                <a:lnTo>
                  <a:pt x="105" y="260"/>
                </a:lnTo>
                <a:lnTo>
                  <a:pt x="105" y="260"/>
                </a:lnTo>
                <a:lnTo>
                  <a:pt x="105" y="260"/>
                </a:lnTo>
                <a:lnTo>
                  <a:pt x="105" y="260"/>
                </a:lnTo>
                <a:lnTo>
                  <a:pt x="105" y="259"/>
                </a:lnTo>
                <a:lnTo>
                  <a:pt x="105" y="259"/>
                </a:lnTo>
                <a:lnTo>
                  <a:pt x="105" y="259"/>
                </a:lnTo>
                <a:lnTo>
                  <a:pt x="105" y="259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7"/>
                </a:lnTo>
                <a:lnTo>
                  <a:pt x="104" y="257"/>
                </a:lnTo>
                <a:lnTo>
                  <a:pt x="104" y="257"/>
                </a:lnTo>
                <a:lnTo>
                  <a:pt x="104" y="257"/>
                </a:lnTo>
                <a:lnTo>
                  <a:pt x="104" y="256"/>
                </a:lnTo>
                <a:lnTo>
                  <a:pt x="104" y="256"/>
                </a:lnTo>
                <a:lnTo>
                  <a:pt x="104" y="256"/>
                </a:lnTo>
                <a:lnTo>
                  <a:pt x="104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6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4"/>
                </a:lnTo>
                <a:lnTo>
                  <a:pt x="108" y="253"/>
                </a:lnTo>
                <a:lnTo>
                  <a:pt x="108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3"/>
                </a:lnTo>
                <a:lnTo>
                  <a:pt x="109" y="252"/>
                </a:lnTo>
                <a:lnTo>
                  <a:pt x="109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2"/>
                </a:lnTo>
                <a:lnTo>
                  <a:pt x="110" y="251"/>
                </a:lnTo>
                <a:lnTo>
                  <a:pt x="110" y="251"/>
                </a:lnTo>
                <a:lnTo>
                  <a:pt x="110" y="251"/>
                </a:lnTo>
                <a:lnTo>
                  <a:pt x="111" y="251"/>
                </a:lnTo>
                <a:lnTo>
                  <a:pt x="111" y="251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1" y="250"/>
                </a:lnTo>
                <a:lnTo>
                  <a:pt x="112" y="250"/>
                </a:lnTo>
                <a:lnTo>
                  <a:pt x="112" y="249"/>
                </a:lnTo>
                <a:lnTo>
                  <a:pt x="111" y="249"/>
                </a:lnTo>
                <a:lnTo>
                  <a:pt x="112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9"/>
                </a:lnTo>
                <a:lnTo>
                  <a:pt x="111" y="248"/>
                </a:lnTo>
                <a:lnTo>
                  <a:pt x="111" y="248"/>
                </a:lnTo>
                <a:lnTo>
                  <a:pt x="111" y="248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10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9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7"/>
                </a:lnTo>
                <a:lnTo>
                  <a:pt x="106" y="247"/>
                </a:lnTo>
                <a:lnTo>
                  <a:pt x="106" y="248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5" y="249"/>
                </a:lnTo>
                <a:lnTo>
                  <a:pt x="104" y="250"/>
                </a:lnTo>
                <a:lnTo>
                  <a:pt x="104" y="250"/>
                </a:ln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03" y="252"/>
                </a:lnTo>
                <a:lnTo>
                  <a:pt x="103" y="252"/>
                </a:lnTo>
                <a:lnTo>
                  <a:pt x="103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0" y="254"/>
                </a:lnTo>
                <a:lnTo>
                  <a:pt x="100" y="254"/>
                </a:lnTo>
                <a:lnTo>
                  <a:pt x="100" y="254"/>
                </a:lnTo>
                <a:lnTo>
                  <a:pt x="100" y="254"/>
                </a:lnTo>
                <a:lnTo>
                  <a:pt x="99" y="254"/>
                </a:lnTo>
                <a:lnTo>
                  <a:pt x="99" y="254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8" y="255"/>
                </a:lnTo>
                <a:lnTo>
                  <a:pt x="97" y="255"/>
                </a:lnTo>
                <a:lnTo>
                  <a:pt x="97" y="255"/>
                </a:lnTo>
                <a:lnTo>
                  <a:pt x="97" y="255"/>
                </a:lnTo>
                <a:lnTo>
                  <a:pt x="96" y="255"/>
                </a:lnTo>
                <a:lnTo>
                  <a:pt x="96" y="256"/>
                </a:lnTo>
                <a:lnTo>
                  <a:pt x="96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7"/>
                </a:lnTo>
                <a:lnTo>
                  <a:pt x="94" y="257"/>
                </a:lnTo>
                <a:lnTo>
                  <a:pt x="94" y="257"/>
                </a:lnTo>
                <a:lnTo>
                  <a:pt x="94" y="257"/>
                </a:lnTo>
                <a:lnTo>
                  <a:pt x="93" y="257"/>
                </a:lnTo>
                <a:lnTo>
                  <a:pt x="93" y="257"/>
                </a:lnTo>
                <a:lnTo>
                  <a:pt x="93" y="258"/>
                </a:lnTo>
                <a:lnTo>
                  <a:pt x="93" y="258"/>
                </a:lnTo>
                <a:lnTo>
                  <a:pt x="93" y="258"/>
                </a:lnTo>
                <a:lnTo>
                  <a:pt x="93" y="258"/>
                </a:lnTo>
                <a:lnTo>
                  <a:pt x="92" y="258"/>
                </a:lnTo>
                <a:lnTo>
                  <a:pt x="92" y="258"/>
                </a:ln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1" y="259"/>
                </a:lnTo>
                <a:lnTo>
                  <a:pt x="91" y="259"/>
                </a:lnTo>
                <a:lnTo>
                  <a:pt x="90" y="260"/>
                </a:lnTo>
                <a:lnTo>
                  <a:pt x="90" y="260"/>
                </a:lnTo>
                <a:lnTo>
                  <a:pt x="90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60"/>
                </a:lnTo>
                <a:lnTo>
                  <a:pt x="89" y="260"/>
                </a:lnTo>
                <a:lnTo>
                  <a:pt x="88" y="260"/>
                </a:lnTo>
                <a:lnTo>
                  <a:pt x="88" y="260"/>
                </a:lnTo>
                <a:lnTo>
                  <a:pt x="88" y="260"/>
                </a:lnTo>
                <a:lnTo>
                  <a:pt x="88" y="259"/>
                </a:lnTo>
                <a:lnTo>
                  <a:pt x="88" y="259"/>
                </a:lnTo>
                <a:lnTo>
                  <a:pt x="88" y="259"/>
                </a:lnTo>
                <a:lnTo>
                  <a:pt x="87" y="259"/>
                </a:lnTo>
                <a:lnTo>
                  <a:pt x="87" y="259"/>
                </a:lnTo>
                <a:lnTo>
                  <a:pt x="88" y="258"/>
                </a:lnTo>
                <a:lnTo>
                  <a:pt x="88" y="258"/>
                </a:lnTo>
                <a:lnTo>
                  <a:pt x="88" y="258"/>
                </a:lnTo>
                <a:lnTo>
                  <a:pt x="88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7"/>
                </a:lnTo>
                <a:lnTo>
                  <a:pt x="87" y="256"/>
                </a:lnTo>
                <a:lnTo>
                  <a:pt x="87" y="256"/>
                </a:lnTo>
                <a:lnTo>
                  <a:pt x="87" y="256"/>
                </a:lnTo>
                <a:lnTo>
                  <a:pt x="86" y="256"/>
                </a:lnTo>
                <a:lnTo>
                  <a:pt x="86" y="256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5"/>
                </a:lnTo>
                <a:lnTo>
                  <a:pt x="86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4"/>
                </a:lnTo>
                <a:lnTo>
                  <a:pt x="85" y="253"/>
                </a:lnTo>
                <a:lnTo>
                  <a:pt x="85" y="253"/>
                </a:lnTo>
                <a:lnTo>
                  <a:pt x="85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3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2" y="253"/>
                </a:lnTo>
                <a:lnTo>
                  <a:pt x="81" y="253"/>
                </a:lnTo>
                <a:lnTo>
                  <a:pt x="81" y="252"/>
                </a:lnTo>
                <a:lnTo>
                  <a:pt x="81" y="253"/>
                </a:lnTo>
                <a:lnTo>
                  <a:pt x="81" y="253"/>
                </a:lnTo>
                <a:lnTo>
                  <a:pt x="81" y="253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1" y="252"/>
                </a:lnTo>
                <a:lnTo>
                  <a:pt x="80" y="252"/>
                </a:lnTo>
                <a:lnTo>
                  <a:pt x="80" y="252"/>
                </a:lnTo>
                <a:lnTo>
                  <a:pt x="80" y="253"/>
                </a:lnTo>
                <a:lnTo>
                  <a:pt x="80" y="253"/>
                </a:lnTo>
                <a:lnTo>
                  <a:pt x="80" y="253"/>
                </a:lnTo>
                <a:lnTo>
                  <a:pt x="79" y="253"/>
                </a:lnTo>
                <a:lnTo>
                  <a:pt x="79" y="253"/>
                </a:lnTo>
                <a:lnTo>
                  <a:pt x="79" y="253"/>
                </a:lnTo>
                <a:lnTo>
                  <a:pt x="79" y="253"/>
                </a:lnTo>
                <a:lnTo>
                  <a:pt x="78" y="253"/>
                </a:lnTo>
                <a:lnTo>
                  <a:pt x="78" y="254"/>
                </a:lnTo>
                <a:lnTo>
                  <a:pt x="78" y="254"/>
                </a:lnTo>
                <a:lnTo>
                  <a:pt x="78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7" y="254"/>
                </a:lnTo>
                <a:lnTo>
                  <a:pt x="76" y="254"/>
                </a:lnTo>
                <a:lnTo>
                  <a:pt x="76" y="255"/>
                </a:lnTo>
                <a:lnTo>
                  <a:pt x="76" y="255"/>
                </a:lnTo>
                <a:lnTo>
                  <a:pt x="76" y="255"/>
                </a:lnTo>
                <a:lnTo>
                  <a:pt x="76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5" y="255"/>
                </a:lnTo>
                <a:lnTo>
                  <a:pt x="74" y="255"/>
                </a:lnTo>
                <a:lnTo>
                  <a:pt x="74" y="255"/>
                </a:lnTo>
                <a:lnTo>
                  <a:pt x="74" y="255"/>
                </a:lnTo>
                <a:lnTo>
                  <a:pt x="73" y="255"/>
                </a:lnTo>
                <a:lnTo>
                  <a:pt x="73" y="255"/>
                </a:lnTo>
                <a:lnTo>
                  <a:pt x="73" y="255"/>
                </a:lnTo>
                <a:lnTo>
                  <a:pt x="73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2" y="255"/>
                </a:lnTo>
                <a:lnTo>
                  <a:pt x="71" y="255"/>
                </a:lnTo>
                <a:lnTo>
                  <a:pt x="71" y="255"/>
                </a:lnTo>
                <a:lnTo>
                  <a:pt x="71" y="256"/>
                </a:lnTo>
                <a:lnTo>
                  <a:pt x="71" y="256"/>
                </a:lnTo>
                <a:lnTo>
                  <a:pt x="71" y="256"/>
                </a:lnTo>
                <a:lnTo>
                  <a:pt x="70" y="256"/>
                </a:lnTo>
                <a:lnTo>
                  <a:pt x="70" y="256"/>
                </a:lnTo>
                <a:lnTo>
                  <a:pt x="70" y="256"/>
                </a:lnTo>
                <a:lnTo>
                  <a:pt x="70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7"/>
                </a:lnTo>
                <a:lnTo>
                  <a:pt x="69" y="257"/>
                </a:lnTo>
                <a:lnTo>
                  <a:pt x="69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7"/>
                </a:lnTo>
                <a:lnTo>
                  <a:pt x="68" y="256"/>
                </a:lnTo>
                <a:lnTo>
                  <a:pt x="67" y="256"/>
                </a:lnTo>
                <a:lnTo>
                  <a:pt x="67" y="256"/>
                </a:lnTo>
                <a:lnTo>
                  <a:pt x="67" y="256"/>
                </a:lnTo>
                <a:lnTo>
                  <a:pt x="67" y="257"/>
                </a:lnTo>
                <a:lnTo>
                  <a:pt x="67" y="257"/>
                </a:lnTo>
                <a:lnTo>
                  <a:pt x="66" y="257"/>
                </a:lnTo>
                <a:lnTo>
                  <a:pt x="66" y="257"/>
                </a:lnTo>
                <a:lnTo>
                  <a:pt x="67" y="258"/>
                </a:lnTo>
                <a:lnTo>
                  <a:pt x="67" y="258"/>
                </a:lnTo>
                <a:lnTo>
                  <a:pt x="67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9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lnTo>
                  <a:pt x="67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60"/>
                </a:lnTo>
                <a:lnTo>
                  <a:pt x="68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1"/>
                </a:lnTo>
                <a:lnTo>
                  <a:pt x="70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1" y="262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4" y="263"/>
                </a:lnTo>
                <a:lnTo>
                  <a:pt x="74" y="263"/>
                </a:lnTo>
                <a:lnTo>
                  <a:pt x="74" y="263"/>
                </a:lnTo>
                <a:lnTo>
                  <a:pt x="74" y="263"/>
                </a:lnTo>
                <a:lnTo>
                  <a:pt x="75" y="263"/>
                </a:lnTo>
                <a:lnTo>
                  <a:pt x="75" y="264"/>
                </a:lnTo>
                <a:lnTo>
                  <a:pt x="75" y="263"/>
                </a:lnTo>
                <a:lnTo>
                  <a:pt x="75" y="263"/>
                </a:lnTo>
                <a:lnTo>
                  <a:pt x="75" y="263"/>
                </a:lnTo>
                <a:lnTo>
                  <a:pt x="76" y="263"/>
                </a:lnTo>
                <a:lnTo>
                  <a:pt x="76" y="263"/>
                </a:lnTo>
                <a:lnTo>
                  <a:pt x="76" y="263"/>
                </a:lnTo>
                <a:lnTo>
                  <a:pt x="76" y="264"/>
                </a:lnTo>
                <a:lnTo>
                  <a:pt x="76" y="264"/>
                </a:lnTo>
                <a:lnTo>
                  <a:pt x="77" y="264"/>
                </a:lnTo>
                <a:lnTo>
                  <a:pt x="77" y="264"/>
                </a:lnTo>
                <a:lnTo>
                  <a:pt x="77" y="264"/>
                </a:lnTo>
                <a:lnTo>
                  <a:pt x="77" y="265"/>
                </a:lnTo>
                <a:lnTo>
                  <a:pt x="77" y="265"/>
                </a:lnTo>
                <a:lnTo>
                  <a:pt x="77" y="265"/>
                </a:lnTo>
                <a:lnTo>
                  <a:pt x="77" y="265"/>
                </a:lnTo>
                <a:lnTo>
                  <a:pt x="77" y="266"/>
                </a:lnTo>
                <a:lnTo>
                  <a:pt x="77" y="266"/>
                </a:lnTo>
                <a:lnTo>
                  <a:pt x="78" y="266"/>
                </a:lnTo>
                <a:lnTo>
                  <a:pt x="78" y="266"/>
                </a:lnTo>
                <a:lnTo>
                  <a:pt x="78" y="267"/>
                </a:lnTo>
                <a:lnTo>
                  <a:pt x="78" y="267"/>
                </a:lnTo>
                <a:lnTo>
                  <a:pt x="78" y="267"/>
                </a:lnTo>
                <a:lnTo>
                  <a:pt x="78" y="267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79" y="268"/>
                </a:lnTo>
                <a:lnTo>
                  <a:pt x="80" y="269"/>
                </a:lnTo>
                <a:lnTo>
                  <a:pt x="80" y="269"/>
                </a:lnTo>
                <a:lnTo>
                  <a:pt x="80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9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78" y="268"/>
                </a:lnTo>
                <a:lnTo>
                  <a:pt x="78" y="268"/>
                </a:lnTo>
                <a:lnTo>
                  <a:pt x="77" y="268"/>
                </a:lnTo>
                <a:lnTo>
                  <a:pt x="77" y="268"/>
                </a:lnTo>
                <a:lnTo>
                  <a:pt x="77" y="267"/>
                </a:lnTo>
                <a:lnTo>
                  <a:pt x="77" y="267"/>
                </a:lnTo>
                <a:lnTo>
                  <a:pt x="77" y="267"/>
                </a:lnTo>
                <a:lnTo>
                  <a:pt x="77" y="267"/>
                </a:lnTo>
                <a:lnTo>
                  <a:pt x="76" y="267"/>
                </a:lnTo>
                <a:lnTo>
                  <a:pt x="76" y="267"/>
                </a:lnTo>
                <a:lnTo>
                  <a:pt x="76" y="267"/>
                </a:lnTo>
                <a:lnTo>
                  <a:pt x="75" y="267"/>
                </a:lnTo>
                <a:lnTo>
                  <a:pt x="75" y="267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6"/>
                </a:lnTo>
                <a:lnTo>
                  <a:pt x="75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4" y="265"/>
                </a:lnTo>
                <a:lnTo>
                  <a:pt x="73" y="265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6"/>
                </a:lnTo>
                <a:lnTo>
                  <a:pt x="73" y="267"/>
                </a:lnTo>
                <a:lnTo>
                  <a:pt x="73" y="267"/>
                </a:lnTo>
                <a:lnTo>
                  <a:pt x="72" y="267"/>
                </a:lnTo>
                <a:lnTo>
                  <a:pt x="72" y="267"/>
                </a:lnTo>
                <a:lnTo>
                  <a:pt x="72" y="267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3" y="270"/>
                </a:lnTo>
                <a:lnTo>
                  <a:pt x="73" y="270"/>
                </a:lnTo>
                <a:lnTo>
                  <a:pt x="73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1"/>
                </a:lnTo>
                <a:lnTo>
                  <a:pt x="72" y="270"/>
                </a:lnTo>
                <a:lnTo>
                  <a:pt x="71" y="270"/>
                </a:lnTo>
                <a:lnTo>
                  <a:pt x="71" y="271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2"/>
                </a:lnTo>
                <a:lnTo>
                  <a:pt x="69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8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4" y="273"/>
                </a:lnTo>
                <a:lnTo>
                  <a:pt x="64" y="274"/>
                </a:lnTo>
                <a:lnTo>
                  <a:pt x="64" y="274"/>
                </a:lnTo>
                <a:lnTo>
                  <a:pt x="64" y="274"/>
                </a:lnTo>
                <a:lnTo>
                  <a:pt x="64" y="274"/>
                </a:lnTo>
                <a:lnTo>
                  <a:pt x="63" y="275"/>
                </a:lnTo>
                <a:lnTo>
                  <a:pt x="63" y="275"/>
                </a:lnTo>
                <a:lnTo>
                  <a:pt x="63" y="275"/>
                </a:lnTo>
                <a:lnTo>
                  <a:pt x="63" y="275"/>
                </a:lnTo>
                <a:lnTo>
                  <a:pt x="63" y="276"/>
                </a:lnTo>
                <a:lnTo>
                  <a:pt x="63" y="276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5" y="277"/>
                </a:lnTo>
                <a:lnTo>
                  <a:pt x="65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7" y="277"/>
                </a:lnTo>
                <a:lnTo>
                  <a:pt x="67" y="277"/>
                </a:lnTo>
                <a:lnTo>
                  <a:pt x="68" y="277"/>
                </a:lnTo>
                <a:lnTo>
                  <a:pt x="68" y="277"/>
                </a:lnTo>
                <a:lnTo>
                  <a:pt x="68" y="277"/>
                </a:lnTo>
                <a:lnTo>
                  <a:pt x="68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69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9"/>
                </a:lnTo>
                <a:lnTo>
                  <a:pt x="70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1" y="281"/>
                </a:lnTo>
                <a:lnTo>
                  <a:pt x="71" y="281"/>
                </a:lnTo>
                <a:lnTo>
                  <a:pt x="71" y="281"/>
                </a:lnTo>
                <a:lnTo>
                  <a:pt x="70" y="281"/>
                </a:lnTo>
                <a:lnTo>
                  <a:pt x="70" y="281"/>
                </a:lnTo>
                <a:lnTo>
                  <a:pt x="70" y="281"/>
                </a:lnTo>
                <a:lnTo>
                  <a:pt x="70" y="282"/>
                </a:lnTo>
                <a:lnTo>
                  <a:pt x="69" y="282"/>
                </a:lnTo>
                <a:lnTo>
                  <a:pt x="69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6" y="282"/>
                </a:lnTo>
                <a:lnTo>
                  <a:pt x="66" y="282"/>
                </a:lnTo>
                <a:lnTo>
                  <a:pt x="65" y="283"/>
                </a:lnTo>
                <a:lnTo>
                  <a:pt x="65" y="283"/>
                </a:lnTo>
                <a:lnTo>
                  <a:pt x="65" y="283"/>
                </a:lnTo>
                <a:lnTo>
                  <a:pt x="64" y="283"/>
                </a:lnTo>
                <a:lnTo>
                  <a:pt x="64" y="282"/>
                </a:ln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2" y="282"/>
                </a:ln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5"/>
                </a:lnTo>
                <a:lnTo>
                  <a:pt x="61" y="285"/>
                </a:lnTo>
                <a:lnTo>
                  <a:pt x="61" y="285"/>
                </a:lnTo>
                <a:lnTo>
                  <a:pt x="61" y="286"/>
                </a:lnTo>
                <a:lnTo>
                  <a:pt x="61" y="286"/>
                </a:lnTo>
                <a:lnTo>
                  <a:pt x="61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7"/>
                </a:lnTo>
                <a:lnTo>
                  <a:pt x="61" y="286"/>
                </a:lnTo>
                <a:lnTo>
                  <a:pt x="61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60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9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7" y="285"/>
                </a:lnTo>
                <a:lnTo>
                  <a:pt x="57" y="284"/>
                </a:lnTo>
                <a:lnTo>
                  <a:pt x="57" y="285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2"/>
                </a:lnTo>
                <a:lnTo>
                  <a:pt x="58" y="282"/>
                </a:lnTo>
                <a:lnTo>
                  <a:pt x="58" y="281"/>
                </a:lnTo>
                <a:lnTo>
                  <a:pt x="58" y="281"/>
                </a:lnTo>
                <a:lnTo>
                  <a:pt x="58" y="281"/>
                </a:lnTo>
                <a:lnTo>
                  <a:pt x="58" y="280"/>
                </a:lnTo>
                <a:lnTo>
                  <a:pt x="58" y="280"/>
                </a:lnTo>
                <a:lnTo>
                  <a:pt x="58" y="280"/>
                </a:lnTo>
                <a:lnTo>
                  <a:pt x="57" y="280"/>
                </a:lnTo>
                <a:lnTo>
                  <a:pt x="57" y="280"/>
                </a:lnTo>
                <a:lnTo>
                  <a:pt x="57" y="280"/>
                </a:lnTo>
                <a:lnTo>
                  <a:pt x="57" y="279"/>
                </a:lnTo>
                <a:lnTo>
                  <a:pt x="57" y="279"/>
                </a:lnTo>
                <a:lnTo>
                  <a:pt x="56" y="279"/>
                </a:lnTo>
                <a:lnTo>
                  <a:pt x="56" y="279"/>
                </a:lnTo>
                <a:lnTo>
                  <a:pt x="56" y="278"/>
                </a:lnTo>
                <a:lnTo>
                  <a:pt x="56" y="278"/>
                </a:lnTo>
                <a:lnTo>
                  <a:pt x="56" y="278"/>
                </a:lnTo>
                <a:lnTo>
                  <a:pt x="55" y="278"/>
                </a:lnTo>
                <a:lnTo>
                  <a:pt x="55" y="279"/>
                </a:lnTo>
                <a:lnTo>
                  <a:pt x="55" y="279"/>
                </a:lnTo>
                <a:lnTo>
                  <a:pt x="55" y="278"/>
                </a:lnTo>
                <a:lnTo>
                  <a:pt x="55" y="278"/>
                </a:lnTo>
                <a:lnTo>
                  <a:pt x="55" y="278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4" y="277"/>
                </a:lnTo>
                <a:lnTo>
                  <a:pt x="54" y="277"/>
                </a:lnTo>
                <a:lnTo>
                  <a:pt x="54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7"/>
                </a:lnTo>
                <a:lnTo>
                  <a:pt x="55" y="276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8" y="273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8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59" y="272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1" y="271"/>
                </a:lnTo>
                <a:lnTo>
                  <a:pt x="61" y="271"/>
                </a:lnTo>
                <a:lnTo>
                  <a:pt x="61" y="271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70"/>
                </a:lnTo>
                <a:lnTo>
                  <a:pt x="62" y="269"/>
                </a:lnTo>
                <a:lnTo>
                  <a:pt x="63" y="269"/>
                </a:lnTo>
                <a:lnTo>
                  <a:pt x="63" y="269"/>
                </a:lnTo>
                <a:lnTo>
                  <a:pt x="63" y="269"/>
                </a:lnTo>
                <a:lnTo>
                  <a:pt x="63" y="268"/>
                </a:lnTo>
                <a:lnTo>
                  <a:pt x="63" y="268"/>
                </a:lnTo>
                <a:lnTo>
                  <a:pt x="63" y="268"/>
                </a:lnTo>
                <a:lnTo>
                  <a:pt x="63" y="268"/>
                </a:lnTo>
                <a:lnTo>
                  <a:pt x="63" y="267"/>
                </a:lnTo>
                <a:lnTo>
                  <a:pt x="62" y="267"/>
                </a:lnTo>
                <a:lnTo>
                  <a:pt x="62" y="267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6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2" y="264"/>
                </a:lnTo>
                <a:lnTo>
                  <a:pt x="61" y="263"/>
                </a:lnTo>
                <a:lnTo>
                  <a:pt x="61" y="263"/>
                </a:lnTo>
                <a:lnTo>
                  <a:pt x="61" y="263"/>
                </a:lnTo>
                <a:lnTo>
                  <a:pt x="61" y="262"/>
                </a:lnTo>
                <a:lnTo>
                  <a:pt x="61" y="262"/>
                </a:lnTo>
                <a:lnTo>
                  <a:pt x="61" y="262"/>
                </a:lnTo>
                <a:lnTo>
                  <a:pt x="61" y="262"/>
                </a:ln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0" y="261"/>
                </a:lnTo>
                <a:lnTo>
                  <a:pt x="60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60" y="259"/>
                </a:lnTo>
                <a:lnTo>
                  <a:pt x="60" y="258"/>
                </a:lnTo>
                <a:lnTo>
                  <a:pt x="59" y="258"/>
                </a:lnTo>
                <a:lnTo>
                  <a:pt x="59" y="258"/>
                </a:lnTo>
                <a:lnTo>
                  <a:pt x="59" y="258"/>
                </a:lnTo>
                <a:lnTo>
                  <a:pt x="59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7" y="257"/>
                </a:lnTo>
                <a:lnTo>
                  <a:pt x="57" y="256"/>
                </a:lnTo>
                <a:lnTo>
                  <a:pt x="57" y="256"/>
                </a:lnTo>
                <a:lnTo>
                  <a:pt x="57" y="256"/>
                </a:lnTo>
                <a:lnTo>
                  <a:pt x="57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7"/>
                </a:lnTo>
                <a:lnTo>
                  <a:pt x="56" y="257"/>
                </a:lnTo>
                <a:lnTo>
                  <a:pt x="56" y="257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0"/>
                </a:lnTo>
                <a:lnTo>
                  <a:pt x="53" y="260"/>
                </a:lnTo>
                <a:lnTo>
                  <a:pt x="53" y="260"/>
                </a:lnTo>
                <a:lnTo>
                  <a:pt x="53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2" y="261"/>
                </a:lnTo>
                <a:lnTo>
                  <a:pt x="51" y="261"/>
                </a:lnTo>
                <a:lnTo>
                  <a:pt x="51" y="261"/>
                </a:lnTo>
                <a:lnTo>
                  <a:pt x="51" y="261"/>
                </a:lnTo>
                <a:lnTo>
                  <a:pt x="50" y="261"/>
                </a:lnTo>
                <a:lnTo>
                  <a:pt x="50" y="261"/>
                </a:lnTo>
                <a:lnTo>
                  <a:pt x="50" y="261"/>
                </a:lnTo>
                <a:lnTo>
                  <a:pt x="49" y="261"/>
                </a:lnTo>
                <a:lnTo>
                  <a:pt x="49" y="261"/>
                </a:lnTo>
                <a:lnTo>
                  <a:pt x="49" y="261"/>
                </a:lnTo>
                <a:lnTo>
                  <a:pt x="49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8" y="261"/>
                </a:lnTo>
                <a:lnTo>
                  <a:pt x="47" y="261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5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4" y="263"/>
                </a:lnTo>
                <a:lnTo>
                  <a:pt x="43" y="263"/>
                </a:lnTo>
                <a:lnTo>
                  <a:pt x="43" y="263"/>
                </a:lnTo>
                <a:lnTo>
                  <a:pt x="43" y="263"/>
                </a:lnTo>
                <a:lnTo>
                  <a:pt x="43" y="263"/>
                </a:lnTo>
                <a:lnTo>
                  <a:pt x="42" y="263"/>
                </a:lnTo>
                <a:lnTo>
                  <a:pt x="42" y="263"/>
                </a:lnTo>
                <a:lnTo>
                  <a:pt x="42" y="263"/>
                </a:lnTo>
                <a:lnTo>
                  <a:pt x="42" y="263"/>
                </a:ln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3"/>
                </a:lnTo>
                <a:lnTo>
                  <a:pt x="40" y="263"/>
                </a:lnTo>
                <a:lnTo>
                  <a:pt x="39" y="263"/>
                </a:lnTo>
                <a:lnTo>
                  <a:pt x="39" y="263"/>
                </a:lnTo>
                <a:lnTo>
                  <a:pt x="39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8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4"/>
                </a:lnTo>
                <a:lnTo>
                  <a:pt x="37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3"/>
                </a:lnTo>
                <a:lnTo>
                  <a:pt x="38" y="262"/>
                </a:lnTo>
                <a:lnTo>
                  <a:pt x="38" y="262"/>
                </a:lnTo>
                <a:lnTo>
                  <a:pt x="38" y="262"/>
                </a:lnTo>
                <a:lnTo>
                  <a:pt x="38" y="261"/>
                </a:lnTo>
                <a:lnTo>
                  <a:pt x="38" y="261"/>
                </a:lnTo>
                <a:lnTo>
                  <a:pt x="37" y="260"/>
                </a:lnTo>
                <a:lnTo>
                  <a:pt x="37" y="260"/>
                </a:lnTo>
                <a:lnTo>
                  <a:pt x="37" y="259"/>
                </a:lnTo>
                <a:lnTo>
                  <a:pt x="37" y="259"/>
                </a:lnTo>
                <a:lnTo>
                  <a:pt x="37" y="258"/>
                </a:lnTo>
                <a:lnTo>
                  <a:pt x="37" y="258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5"/>
                </a:lnTo>
                <a:lnTo>
                  <a:pt x="35" y="255"/>
                </a:lnTo>
                <a:lnTo>
                  <a:pt x="35" y="255"/>
                </a:lnTo>
                <a:lnTo>
                  <a:pt x="35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5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7"/>
                </a:lnTo>
                <a:lnTo>
                  <a:pt x="37" y="257"/>
                </a:lnTo>
                <a:lnTo>
                  <a:pt x="37" y="258"/>
                </a:lnTo>
                <a:lnTo>
                  <a:pt x="37" y="258"/>
                </a:lnTo>
                <a:lnTo>
                  <a:pt x="38" y="258"/>
                </a:lnTo>
                <a:lnTo>
                  <a:pt x="38" y="258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59"/>
                </a:ln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8" y="261"/>
                </a:lnTo>
                <a:lnTo>
                  <a:pt x="39" y="261"/>
                </a:lnTo>
                <a:lnTo>
                  <a:pt x="39" y="261"/>
                </a:lnTo>
                <a:lnTo>
                  <a:pt x="39" y="261"/>
                </a:lnTo>
                <a:lnTo>
                  <a:pt x="39" y="262"/>
                </a:lnTo>
                <a:lnTo>
                  <a:pt x="38" y="262"/>
                </a:lnTo>
                <a:lnTo>
                  <a:pt x="38" y="262"/>
                </a:lnTo>
                <a:lnTo>
                  <a:pt x="38" y="262"/>
                </a:lnTo>
                <a:lnTo>
                  <a:pt x="39" y="262"/>
                </a:lnTo>
                <a:lnTo>
                  <a:pt x="39" y="262"/>
                </a:lnTo>
                <a:lnTo>
                  <a:pt x="39" y="263"/>
                </a:lnTo>
                <a:lnTo>
                  <a:pt x="39" y="263"/>
                </a:lnTo>
                <a:lnTo>
                  <a:pt x="39" y="262"/>
                </a:lnTo>
                <a:lnTo>
                  <a:pt x="39" y="262"/>
                </a:lnTo>
                <a:lnTo>
                  <a:pt x="39" y="262"/>
                </a:lnTo>
                <a:lnTo>
                  <a:pt x="40" y="261"/>
                </a:lnTo>
                <a:lnTo>
                  <a:pt x="40" y="261"/>
                </a:lnTo>
                <a:lnTo>
                  <a:pt x="40" y="261"/>
                </a:lnTo>
                <a:lnTo>
                  <a:pt x="40" y="261"/>
                </a:lnTo>
                <a:lnTo>
                  <a:pt x="41" y="260"/>
                </a:lnTo>
                <a:lnTo>
                  <a:pt x="41" y="260"/>
                </a:lnTo>
                <a:lnTo>
                  <a:pt x="41" y="260"/>
                </a:lnTo>
                <a:lnTo>
                  <a:pt x="41" y="259"/>
                </a:lnTo>
                <a:lnTo>
                  <a:pt x="41" y="259"/>
                </a:lnTo>
                <a:lnTo>
                  <a:pt x="41" y="259"/>
                </a:lnTo>
                <a:lnTo>
                  <a:pt x="41" y="259"/>
                </a:lnTo>
                <a:lnTo>
                  <a:pt x="41" y="258"/>
                </a:lnTo>
                <a:lnTo>
                  <a:pt x="41" y="258"/>
                </a:lnTo>
                <a:lnTo>
                  <a:pt x="41" y="258"/>
                </a:lnTo>
                <a:lnTo>
                  <a:pt x="41" y="258"/>
                </a:lnTo>
                <a:lnTo>
                  <a:pt x="41" y="257"/>
                </a:lnTo>
                <a:lnTo>
                  <a:pt x="41" y="257"/>
                </a:lnTo>
                <a:lnTo>
                  <a:pt x="41" y="257"/>
                </a:lnTo>
                <a:lnTo>
                  <a:pt x="41" y="257"/>
                </a:lnTo>
                <a:lnTo>
                  <a:pt x="41" y="256"/>
                </a:lnTo>
                <a:lnTo>
                  <a:pt x="41" y="256"/>
                </a:lnTo>
                <a:lnTo>
                  <a:pt x="41" y="256"/>
                </a:lnTo>
                <a:lnTo>
                  <a:pt x="41" y="256"/>
                </a:lnTo>
                <a:lnTo>
                  <a:pt x="42" y="255"/>
                </a:lnTo>
                <a:lnTo>
                  <a:pt x="42" y="255"/>
                </a:lnTo>
                <a:lnTo>
                  <a:pt x="42" y="255"/>
                </a:lnTo>
                <a:lnTo>
                  <a:pt x="42" y="255"/>
                </a:lnTo>
                <a:lnTo>
                  <a:pt x="42" y="254"/>
                </a:lnTo>
                <a:lnTo>
                  <a:pt x="42" y="254"/>
                </a:lnTo>
                <a:lnTo>
                  <a:pt x="42" y="254"/>
                </a:lnTo>
                <a:lnTo>
                  <a:pt x="42" y="254"/>
                </a:lnTo>
                <a:lnTo>
                  <a:pt x="42" y="253"/>
                </a:lnTo>
                <a:lnTo>
                  <a:pt x="42" y="253"/>
                </a:lnTo>
                <a:lnTo>
                  <a:pt x="42" y="253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3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9"/>
                </a:lnTo>
                <a:lnTo>
                  <a:pt x="42" y="248"/>
                </a:lnTo>
                <a:lnTo>
                  <a:pt x="42" y="248"/>
                </a:lnTo>
                <a:lnTo>
                  <a:pt x="42" y="247"/>
                </a:lnTo>
                <a:lnTo>
                  <a:pt x="42" y="247"/>
                </a:lnTo>
                <a:lnTo>
                  <a:pt x="41" y="247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4"/>
                </a:lnTo>
                <a:lnTo>
                  <a:pt x="41" y="244"/>
                </a:lnTo>
                <a:lnTo>
                  <a:pt x="40" y="244"/>
                </a:lnTo>
                <a:lnTo>
                  <a:pt x="40" y="243"/>
                </a:lnTo>
                <a:lnTo>
                  <a:pt x="40" y="243"/>
                </a:lnTo>
                <a:lnTo>
                  <a:pt x="40" y="242"/>
                </a:lnTo>
                <a:lnTo>
                  <a:pt x="40" y="242"/>
                </a:lnTo>
                <a:lnTo>
                  <a:pt x="39" y="241"/>
                </a:lnTo>
                <a:lnTo>
                  <a:pt x="39" y="241"/>
                </a:lnTo>
                <a:lnTo>
                  <a:pt x="39" y="240"/>
                </a:lnTo>
                <a:lnTo>
                  <a:pt x="38" y="240"/>
                </a:lnTo>
                <a:lnTo>
                  <a:pt x="38" y="239"/>
                </a:lnTo>
                <a:lnTo>
                  <a:pt x="38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6" y="238"/>
                </a:lnTo>
                <a:lnTo>
                  <a:pt x="36" y="238"/>
                </a:lnTo>
                <a:lnTo>
                  <a:pt x="36" y="238"/>
                </a:lnTo>
                <a:lnTo>
                  <a:pt x="35" y="238"/>
                </a:lnTo>
                <a:lnTo>
                  <a:pt x="35" y="238"/>
                </a:lnTo>
                <a:lnTo>
                  <a:pt x="35" y="238"/>
                </a:lnTo>
                <a:lnTo>
                  <a:pt x="35" y="238"/>
                </a:lnTo>
                <a:lnTo>
                  <a:pt x="34" y="237"/>
                </a:lnTo>
                <a:lnTo>
                  <a:pt x="34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3" y="237"/>
                </a:lnTo>
                <a:lnTo>
                  <a:pt x="32" y="237"/>
                </a:lnTo>
                <a:lnTo>
                  <a:pt x="32" y="237"/>
                </a:lnTo>
                <a:lnTo>
                  <a:pt x="32" y="237"/>
                </a:lnTo>
                <a:lnTo>
                  <a:pt x="31" y="237"/>
                </a:lnTo>
                <a:lnTo>
                  <a:pt x="31" y="237"/>
                </a:lnTo>
                <a:lnTo>
                  <a:pt x="31" y="238"/>
                </a:lnTo>
                <a:lnTo>
                  <a:pt x="31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8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30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9" y="239"/>
                </a:lnTo>
                <a:lnTo>
                  <a:pt x="28" y="239"/>
                </a:lnTo>
                <a:lnTo>
                  <a:pt x="28" y="239"/>
                </a:lnTo>
                <a:lnTo>
                  <a:pt x="28" y="239"/>
                </a:lnTo>
                <a:lnTo>
                  <a:pt x="28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39"/>
                </a:lnTo>
                <a:lnTo>
                  <a:pt x="26" y="239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5" y="239"/>
                </a:lnTo>
                <a:lnTo>
                  <a:pt x="24" y="239"/>
                </a:lnTo>
                <a:lnTo>
                  <a:pt x="24" y="239"/>
                </a:lnTo>
                <a:lnTo>
                  <a:pt x="24" y="239"/>
                </a:lnTo>
                <a:lnTo>
                  <a:pt x="24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39"/>
                </a:lnTo>
                <a:lnTo>
                  <a:pt x="23" y="240"/>
                </a:lnTo>
                <a:lnTo>
                  <a:pt x="23" y="240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lnTo>
                  <a:pt x="22" y="241"/>
                </a:lnTo>
                <a:lnTo>
                  <a:pt x="22" y="241"/>
                </a:lnTo>
                <a:lnTo>
                  <a:pt x="22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1"/>
                </a:lnTo>
                <a:lnTo>
                  <a:pt x="21" y="240"/>
                </a:lnTo>
                <a:lnTo>
                  <a:pt x="20" y="240"/>
                </a:lnTo>
                <a:lnTo>
                  <a:pt x="20" y="240"/>
                </a:lnTo>
                <a:lnTo>
                  <a:pt x="20" y="240"/>
                </a:lnTo>
                <a:lnTo>
                  <a:pt x="20" y="239"/>
                </a:lnTo>
                <a:lnTo>
                  <a:pt x="20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1" y="239"/>
                </a:lnTo>
                <a:lnTo>
                  <a:pt x="22" y="239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lnTo>
                  <a:pt x="22" y="238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1" y="237"/>
                </a:lnTo>
                <a:lnTo>
                  <a:pt x="21" y="237"/>
                </a:lnTo>
                <a:lnTo>
                  <a:pt x="21" y="237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6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5"/>
                </a:lnTo>
                <a:lnTo>
                  <a:pt x="22" y="234"/>
                </a:lnTo>
                <a:lnTo>
                  <a:pt x="22" y="234"/>
                </a:lnTo>
                <a:lnTo>
                  <a:pt x="22" y="234"/>
                </a:lnTo>
                <a:lnTo>
                  <a:pt x="22" y="234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2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1"/>
                </a:lnTo>
                <a:lnTo>
                  <a:pt x="20" y="230"/>
                </a:lnTo>
                <a:lnTo>
                  <a:pt x="20" y="230"/>
                </a:lnTo>
                <a:lnTo>
                  <a:pt x="20" y="230"/>
                </a:lnTo>
                <a:lnTo>
                  <a:pt x="20" y="230"/>
                </a:lnTo>
                <a:lnTo>
                  <a:pt x="21" y="230"/>
                </a:lnTo>
                <a:lnTo>
                  <a:pt x="21" y="230"/>
                </a:lnTo>
                <a:lnTo>
                  <a:pt x="21" y="229"/>
                </a:lnTo>
                <a:lnTo>
                  <a:pt x="21" y="229"/>
                </a:lnTo>
                <a:lnTo>
                  <a:pt x="21" y="229"/>
                </a:lnTo>
                <a:lnTo>
                  <a:pt x="21" y="229"/>
                </a:lnTo>
                <a:lnTo>
                  <a:pt x="22" y="229"/>
                </a:lnTo>
                <a:lnTo>
                  <a:pt x="22" y="229"/>
                </a:lnTo>
                <a:lnTo>
                  <a:pt x="23" y="229"/>
                </a:lnTo>
                <a:lnTo>
                  <a:pt x="24" y="229"/>
                </a:lnTo>
                <a:lnTo>
                  <a:pt x="24" y="229"/>
                </a:lnTo>
                <a:lnTo>
                  <a:pt x="25" y="229"/>
                </a:lnTo>
                <a:lnTo>
                  <a:pt x="25" y="230"/>
                </a:lnTo>
                <a:lnTo>
                  <a:pt x="25" y="229"/>
                </a:lnTo>
                <a:lnTo>
                  <a:pt x="25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6" y="229"/>
                </a:lnTo>
                <a:lnTo>
                  <a:pt x="27" y="229"/>
                </a:lnTo>
                <a:lnTo>
                  <a:pt x="28" y="228"/>
                </a:lnTo>
                <a:lnTo>
                  <a:pt x="28" y="228"/>
                </a:lnTo>
                <a:lnTo>
                  <a:pt x="29" y="227"/>
                </a:lnTo>
                <a:lnTo>
                  <a:pt x="30" y="227"/>
                </a:lnTo>
                <a:lnTo>
                  <a:pt x="31" y="226"/>
                </a:lnTo>
                <a:lnTo>
                  <a:pt x="31" y="225"/>
                </a:lnTo>
                <a:lnTo>
                  <a:pt x="33" y="224"/>
                </a:lnTo>
                <a:lnTo>
                  <a:pt x="34" y="223"/>
                </a:lnTo>
                <a:lnTo>
                  <a:pt x="35" y="223"/>
                </a:lnTo>
                <a:lnTo>
                  <a:pt x="35" y="222"/>
                </a:lnTo>
                <a:lnTo>
                  <a:pt x="36" y="222"/>
                </a:lnTo>
                <a:lnTo>
                  <a:pt x="36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19"/>
                </a:lnTo>
                <a:lnTo>
                  <a:pt x="40" y="216"/>
                </a:lnTo>
                <a:lnTo>
                  <a:pt x="42" y="213"/>
                </a:lnTo>
                <a:lnTo>
                  <a:pt x="42" y="212"/>
                </a:lnTo>
                <a:lnTo>
                  <a:pt x="42" y="212"/>
                </a:lnTo>
                <a:lnTo>
                  <a:pt x="43" y="211"/>
                </a:lnTo>
                <a:lnTo>
                  <a:pt x="43" y="211"/>
                </a:lnTo>
                <a:lnTo>
                  <a:pt x="43" y="211"/>
                </a:lnTo>
                <a:lnTo>
                  <a:pt x="43" y="210"/>
                </a:lnTo>
                <a:lnTo>
                  <a:pt x="43" y="210"/>
                </a:lnTo>
                <a:lnTo>
                  <a:pt x="43" y="210"/>
                </a:lnTo>
                <a:lnTo>
                  <a:pt x="43" y="210"/>
                </a:lnTo>
                <a:lnTo>
                  <a:pt x="43" y="209"/>
                </a:lnTo>
                <a:lnTo>
                  <a:pt x="43" y="209"/>
                </a:lnTo>
                <a:lnTo>
                  <a:pt x="43" y="209"/>
                </a:lnTo>
                <a:lnTo>
                  <a:pt x="44" y="209"/>
                </a:lnTo>
                <a:lnTo>
                  <a:pt x="44" y="209"/>
                </a:lnTo>
                <a:lnTo>
                  <a:pt x="44" y="209"/>
                </a:lnTo>
                <a:lnTo>
                  <a:pt x="44" y="208"/>
                </a:lnTo>
                <a:lnTo>
                  <a:pt x="44" y="208"/>
                </a:lnTo>
                <a:lnTo>
                  <a:pt x="44" y="207"/>
                </a:lnTo>
                <a:lnTo>
                  <a:pt x="45" y="205"/>
                </a:lnTo>
                <a:lnTo>
                  <a:pt x="45" y="204"/>
                </a:lnTo>
                <a:lnTo>
                  <a:pt x="45" y="204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7" y="198"/>
                </a:lnTo>
                <a:lnTo>
                  <a:pt x="47" y="197"/>
                </a:lnTo>
                <a:lnTo>
                  <a:pt x="48" y="194"/>
                </a:lnTo>
                <a:lnTo>
                  <a:pt x="48" y="192"/>
                </a:lnTo>
                <a:lnTo>
                  <a:pt x="48" y="192"/>
                </a:lnTo>
                <a:lnTo>
                  <a:pt x="49" y="189"/>
                </a:lnTo>
                <a:lnTo>
                  <a:pt x="50" y="187"/>
                </a:lnTo>
                <a:lnTo>
                  <a:pt x="50" y="185"/>
                </a:lnTo>
                <a:lnTo>
                  <a:pt x="50" y="185"/>
                </a:lnTo>
                <a:lnTo>
                  <a:pt x="52" y="177"/>
                </a:lnTo>
                <a:lnTo>
                  <a:pt x="53" y="176"/>
                </a:lnTo>
                <a:lnTo>
                  <a:pt x="54" y="172"/>
                </a:lnTo>
                <a:lnTo>
                  <a:pt x="54" y="171"/>
                </a:lnTo>
                <a:lnTo>
                  <a:pt x="55" y="169"/>
                </a:lnTo>
                <a:lnTo>
                  <a:pt x="56" y="164"/>
                </a:lnTo>
                <a:lnTo>
                  <a:pt x="57" y="159"/>
                </a:lnTo>
                <a:lnTo>
                  <a:pt x="58" y="157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6"/>
                </a:lnTo>
                <a:lnTo>
                  <a:pt x="58" y="155"/>
                </a:lnTo>
                <a:lnTo>
                  <a:pt x="58" y="155"/>
                </a:lnTo>
                <a:lnTo>
                  <a:pt x="58" y="155"/>
                </a:lnTo>
                <a:lnTo>
                  <a:pt x="59" y="154"/>
                </a:lnTo>
                <a:lnTo>
                  <a:pt x="59" y="154"/>
                </a:lnTo>
                <a:lnTo>
                  <a:pt x="59" y="152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59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9"/>
                </a:lnTo>
                <a:lnTo>
                  <a:pt x="60" y="148"/>
                </a:lnTo>
                <a:lnTo>
                  <a:pt x="60" y="148"/>
                </a:lnTo>
                <a:lnTo>
                  <a:pt x="60" y="148"/>
                </a:lnTo>
                <a:lnTo>
                  <a:pt x="60" y="148"/>
                </a:lnTo>
                <a:lnTo>
                  <a:pt x="61" y="147"/>
                </a:lnTo>
                <a:lnTo>
                  <a:pt x="61" y="147"/>
                </a:lnTo>
                <a:lnTo>
                  <a:pt x="61" y="146"/>
                </a:lnTo>
                <a:lnTo>
                  <a:pt x="61" y="146"/>
                </a:lnTo>
                <a:lnTo>
                  <a:pt x="61" y="146"/>
                </a:lnTo>
                <a:lnTo>
                  <a:pt x="61" y="146"/>
                </a:lnTo>
                <a:lnTo>
                  <a:pt x="61" y="145"/>
                </a:lnTo>
                <a:lnTo>
                  <a:pt x="61" y="145"/>
                </a:lnTo>
                <a:lnTo>
                  <a:pt x="62" y="145"/>
                </a:lnTo>
                <a:lnTo>
                  <a:pt x="62" y="145"/>
                </a:lnTo>
                <a:lnTo>
                  <a:pt x="62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3"/>
                </a:lnTo>
                <a:lnTo>
                  <a:pt x="63" y="143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2"/>
                </a:lnTo>
                <a:lnTo>
                  <a:pt x="64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1"/>
                </a:lnTo>
                <a:lnTo>
                  <a:pt x="64" y="140"/>
                </a:lnTo>
                <a:lnTo>
                  <a:pt x="64" y="140"/>
                </a:lnTo>
                <a:lnTo>
                  <a:pt x="64" y="139"/>
                </a:lnTo>
                <a:lnTo>
                  <a:pt x="64" y="139"/>
                </a:lnTo>
                <a:lnTo>
                  <a:pt x="64" y="138"/>
                </a:lnTo>
                <a:lnTo>
                  <a:pt x="64" y="138"/>
                </a:lnTo>
                <a:lnTo>
                  <a:pt x="64" y="137"/>
                </a:lnTo>
                <a:lnTo>
                  <a:pt x="64" y="137"/>
                </a:lnTo>
                <a:lnTo>
                  <a:pt x="64" y="136"/>
                </a:lnTo>
                <a:lnTo>
                  <a:pt x="64" y="135"/>
                </a:lnTo>
                <a:lnTo>
                  <a:pt x="64" y="134"/>
                </a:lnTo>
                <a:lnTo>
                  <a:pt x="64" y="134"/>
                </a:lnTo>
                <a:lnTo>
                  <a:pt x="64" y="133"/>
                </a:lnTo>
                <a:lnTo>
                  <a:pt x="63" y="131"/>
                </a:lnTo>
                <a:lnTo>
                  <a:pt x="63" y="131"/>
                </a:lnTo>
                <a:lnTo>
                  <a:pt x="63" y="131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64" y="130"/>
                </a:lnTo>
                <a:lnTo>
                  <a:pt x="65" y="130"/>
                </a:lnTo>
                <a:lnTo>
                  <a:pt x="65" y="130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29"/>
                </a:lnTo>
                <a:lnTo>
                  <a:pt x="67" y="129"/>
                </a:lnTo>
                <a:lnTo>
                  <a:pt x="67" y="129"/>
                </a:lnTo>
                <a:lnTo>
                  <a:pt x="67" y="129"/>
                </a:lnTo>
                <a:lnTo>
                  <a:pt x="68" y="129"/>
                </a:lnTo>
                <a:lnTo>
                  <a:pt x="68" y="129"/>
                </a:lnTo>
                <a:lnTo>
                  <a:pt x="68" y="128"/>
                </a:lnTo>
                <a:lnTo>
                  <a:pt x="69" y="128"/>
                </a:lnTo>
                <a:lnTo>
                  <a:pt x="69" y="128"/>
                </a:lnTo>
                <a:lnTo>
                  <a:pt x="69" y="128"/>
                </a:lnTo>
                <a:lnTo>
                  <a:pt x="70" y="128"/>
                </a:lnTo>
                <a:lnTo>
                  <a:pt x="70" y="128"/>
                </a:lnTo>
                <a:lnTo>
                  <a:pt x="71" y="128"/>
                </a:lnTo>
                <a:lnTo>
                  <a:pt x="71" y="128"/>
                </a:lnTo>
                <a:lnTo>
                  <a:pt x="71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7"/>
                </a:lnTo>
                <a:lnTo>
                  <a:pt x="72" y="127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7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5"/>
                </a:lnTo>
                <a:lnTo>
                  <a:pt x="76" y="125"/>
                </a:lnTo>
                <a:lnTo>
                  <a:pt x="76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4"/>
                </a:lnTo>
                <a:lnTo>
                  <a:pt x="77" y="123"/>
                </a:lnTo>
                <a:lnTo>
                  <a:pt x="77" y="123"/>
                </a:lnTo>
                <a:lnTo>
                  <a:pt x="77" y="123"/>
                </a:lnTo>
                <a:lnTo>
                  <a:pt x="78" y="123"/>
                </a:lnTo>
                <a:lnTo>
                  <a:pt x="78" y="122"/>
                </a:lnTo>
                <a:lnTo>
                  <a:pt x="78" y="122"/>
                </a:lnTo>
                <a:lnTo>
                  <a:pt x="79" y="122"/>
                </a:lnTo>
                <a:lnTo>
                  <a:pt x="80" y="121"/>
                </a:lnTo>
                <a:lnTo>
                  <a:pt x="80" y="121"/>
                </a:lnTo>
                <a:lnTo>
                  <a:pt x="80" y="120"/>
                </a:lnTo>
                <a:lnTo>
                  <a:pt x="81" y="119"/>
                </a:lnTo>
                <a:lnTo>
                  <a:pt x="81" y="119"/>
                </a:lnTo>
                <a:lnTo>
                  <a:pt x="81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4" y="120"/>
                </a:lnTo>
                <a:lnTo>
                  <a:pt x="84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19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0"/>
                </a:lnTo>
                <a:lnTo>
                  <a:pt x="85" y="121"/>
                </a:lnTo>
                <a:lnTo>
                  <a:pt x="85" y="121"/>
                </a:lnTo>
                <a:lnTo>
                  <a:pt x="84" y="121"/>
                </a:lnTo>
                <a:lnTo>
                  <a:pt x="84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5"/>
                </a:lnTo>
                <a:lnTo>
                  <a:pt x="83" y="126"/>
                </a:lnTo>
                <a:lnTo>
                  <a:pt x="83" y="126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5" y="126"/>
                </a:lnTo>
                <a:lnTo>
                  <a:pt x="85" y="126"/>
                </a:lnTo>
                <a:lnTo>
                  <a:pt x="85" y="126"/>
                </a:lnTo>
                <a:lnTo>
                  <a:pt x="85" y="125"/>
                </a:lnTo>
                <a:lnTo>
                  <a:pt x="85" y="125"/>
                </a:lnTo>
                <a:lnTo>
                  <a:pt x="86" y="125"/>
                </a:lnTo>
                <a:lnTo>
                  <a:pt x="86" y="125"/>
                </a:lnTo>
                <a:lnTo>
                  <a:pt x="87" y="124"/>
                </a:lnTo>
                <a:lnTo>
                  <a:pt x="87" y="124"/>
                </a:lnTo>
                <a:lnTo>
                  <a:pt x="87" y="123"/>
                </a:lnTo>
                <a:lnTo>
                  <a:pt x="88" y="123"/>
                </a:lnTo>
                <a:lnTo>
                  <a:pt x="88" y="122"/>
                </a:lnTo>
                <a:lnTo>
                  <a:pt x="89" y="121"/>
                </a:lnTo>
                <a:lnTo>
                  <a:pt x="89" y="121"/>
                </a:lnTo>
                <a:lnTo>
                  <a:pt x="89" y="120"/>
                </a:lnTo>
                <a:lnTo>
                  <a:pt x="89" y="120"/>
                </a:lnTo>
                <a:lnTo>
                  <a:pt x="90" y="119"/>
                </a:lnTo>
                <a:lnTo>
                  <a:pt x="90" y="119"/>
                </a:lnTo>
                <a:lnTo>
                  <a:pt x="90" y="119"/>
                </a:lnTo>
                <a:lnTo>
                  <a:pt x="90" y="119"/>
                </a:lnTo>
                <a:lnTo>
                  <a:pt x="90" y="118"/>
                </a:lnTo>
                <a:lnTo>
                  <a:pt x="90" y="118"/>
                </a:lnTo>
                <a:lnTo>
                  <a:pt x="90" y="118"/>
                </a:lnTo>
                <a:lnTo>
                  <a:pt x="90" y="117"/>
                </a:lnTo>
                <a:lnTo>
                  <a:pt x="90" y="117"/>
                </a:lnTo>
                <a:lnTo>
                  <a:pt x="91" y="116"/>
                </a:lnTo>
                <a:lnTo>
                  <a:pt x="91" y="116"/>
                </a:lnTo>
                <a:lnTo>
                  <a:pt x="91" y="115"/>
                </a:lnTo>
                <a:lnTo>
                  <a:pt x="91" y="115"/>
                </a:lnTo>
                <a:lnTo>
                  <a:pt x="91" y="115"/>
                </a:lnTo>
                <a:lnTo>
                  <a:pt x="91" y="115"/>
                </a:lnTo>
                <a:lnTo>
                  <a:pt x="91" y="114"/>
                </a:lnTo>
                <a:lnTo>
                  <a:pt x="91" y="114"/>
                </a:lnTo>
                <a:lnTo>
                  <a:pt x="91" y="113"/>
                </a:lnTo>
                <a:lnTo>
                  <a:pt x="92" y="112"/>
                </a:lnTo>
                <a:lnTo>
                  <a:pt x="92" y="111"/>
                </a:lnTo>
                <a:lnTo>
                  <a:pt x="92" y="110"/>
                </a:lnTo>
                <a:lnTo>
                  <a:pt x="92" y="110"/>
                </a:lnTo>
                <a:lnTo>
                  <a:pt x="92" y="110"/>
                </a:lnTo>
                <a:lnTo>
                  <a:pt x="91" y="110"/>
                </a:lnTo>
                <a:lnTo>
                  <a:pt x="91" y="110"/>
                </a:lnTo>
                <a:lnTo>
                  <a:pt x="91" y="110"/>
                </a:lnTo>
                <a:lnTo>
                  <a:pt x="90" y="109"/>
                </a:lnTo>
                <a:lnTo>
                  <a:pt x="90" y="109"/>
                </a:lnTo>
                <a:lnTo>
                  <a:pt x="90" y="109"/>
                </a:lnTo>
                <a:lnTo>
                  <a:pt x="90" y="108"/>
                </a:lnTo>
                <a:lnTo>
                  <a:pt x="90" y="107"/>
                </a:lnTo>
                <a:lnTo>
                  <a:pt x="90" y="107"/>
                </a:lnTo>
                <a:lnTo>
                  <a:pt x="90" y="106"/>
                </a:lnTo>
                <a:lnTo>
                  <a:pt x="90" y="106"/>
                </a:lnTo>
                <a:lnTo>
                  <a:pt x="90" y="105"/>
                </a:lnTo>
                <a:lnTo>
                  <a:pt x="90" y="104"/>
                </a:lnTo>
                <a:lnTo>
                  <a:pt x="90" y="104"/>
                </a:lnTo>
                <a:lnTo>
                  <a:pt x="90" y="103"/>
                </a:lnTo>
                <a:lnTo>
                  <a:pt x="90" y="103"/>
                </a:lnTo>
                <a:lnTo>
                  <a:pt x="89" y="102"/>
                </a:lnTo>
                <a:lnTo>
                  <a:pt x="89" y="102"/>
                </a:lnTo>
                <a:lnTo>
                  <a:pt x="89" y="101"/>
                </a:lnTo>
                <a:lnTo>
                  <a:pt x="89" y="100"/>
                </a:lnTo>
                <a:lnTo>
                  <a:pt x="89" y="100"/>
                </a:lnTo>
                <a:lnTo>
                  <a:pt x="89" y="100"/>
                </a:lnTo>
                <a:lnTo>
                  <a:pt x="90" y="99"/>
                </a:lnTo>
                <a:lnTo>
                  <a:pt x="90" y="99"/>
                </a:lnTo>
                <a:lnTo>
                  <a:pt x="90" y="98"/>
                </a:lnTo>
                <a:lnTo>
                  <a:pt x="90" y="98"/>
                </a:lnTo>
                <a:lnTo>
                  <a:pt x="90" y="98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7"/>
                </a:lnTo>
                <a:lnTo>
                  <a:pt x="90" y="96"/>
                </a:lnTo>
                <a:lnTo>
                  <a:pt x="90" y="96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5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2"/>
                </a:lnTo>
                <a:lnTo>
                  <a:pt x="90" y="91"/>
                </a:lnTo>
                <a:lnTo>
                  <a:pt x="90" y="91"/>
                </a:lnTo>
                <a:lnTo>
                  <a:pt x="90" y="91"/>
                </a:lnTo>
                <a:lnTo>
                  <a:pt x="89" y="91"/>
                </a:lnTo>
                <a:lnTo>
                  <a:pt x="89" y="91"/>
                </a:lnTo>
                <a:lnTo>
                  <a:pt x="89" y="91"/>
                </a:lnTo>
                <a:lnTo>
                  <a:pt x="89" y="90"/>
                </a:lnTo>
                <a:lnTo>
                  <a:pt x="89" y="90"/>
                </a:lnTo>
                <a:lnTo>
                  <a:pt x="89" y="90"/>
                </a:lnTo>
                <a:lnTo>
                  <a:pt x="89" y="90"/>
                </a:lnTo>
                <a:lnTo>
                  <a:pt x="88" y="90"/>
                </a:lnTo>
                <a:lnTo>
                  <a:pt x="88" y="90"/>
                </a:lnTo>
                <a:lnTo>
                  <a:pt x="88" y="90"/>
                </a:lnTo>
                <a:lnTo>
                  <a:pt x="88" y="90"/>
                </a:lnTo>
                <a:lnTo>
                  <a:pt x="87" y="88"/>
                </a:lnTo>
                <a:lnTo>
                  <a:pt x="87" y="88"/>
                </a:lnTo>
                <a:lnTo>
                  <a:pt x="86" y="87"/>
                </a:lnTo>
                <a:lnTo>
                  <a:pt x="86" y="87"/>
                </a:lnTo>
                <a:lnTo>
                  <a:pt x="86" y="86"/>
                </a:lnTo>
                <a:lnTo>
                  <a:pt x="86" y="86"/>
                </a:lnTo>
                <a:lnTo>
                  <a:pt x="86" y="86"/>
                </a:lnTo>
                <a:lnTo>
                  <a:pt x="86" y="86"/>
                </a:lnTo>
                <a:lnTo>
                  <a:pt x="86" y="85"/>
                </a:lnTo>
                <a:lnTo>
                  <a:pt x="86" y="85"/>
                </a:lnTo>
                <a:lnTo>
                  <a:pt x="86" y="85"/>
                </a:lnTo>
                <a:lnTo>
                  <a:pt x="86" y="84"/>
                </a:lnTo>
                <a:lnTo>
                  <a:pt x="86" y="84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2"/>
                </a:lnTo>
                <a:lnTo>
                  <a:pt x="87" y="82"/>
                </a:lnTo>
                <a:lnTo>
                  <a:pt x="87" y="82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7" y="80"/>
                </a:lnTo>
                <a:lnTo>
                  <a:pt x="87" y="80"/>
                </a:lnTo>
                <a:lnTo>
                  <a:pt x="87" y="79"/>
                </a:lnTo>
                <a:lnTo>
                  <a:pt x="87" y="79"/>
                </a:lnTo>
                <a:lnTo>
                  <a:pt x="88" y="79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4"/>
                </a:lnTo>
                <a:lnTo>
                  <a:pt x="89" y="74"/>
                </a:lnTo>
                <a:lnTo>
                  <a:pt x="89" y="74"/>
                </a:lnTo>
                <a:lnTo>
                  <a:pt x="89" y="74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lnTo>
                  <a:pt x="90" y="71"/>
                </a:lnTo>
                <a:lnTo>
                  <a:pt x="90" y="71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9"/>
                </a:lnTo>
                <a:lnTo>
                  <a:pt x="91" y="68"/>
                </a:lnTo>
                <a:lnTo>
                  <a:pt x="91" y="68"/>
                </a:lnTo>
                <a:lnTo>
                  <a:pt x="92" y="68"/>
                </a:lnTo>
                <a:lnTo>
                  <a:pt x="92" y="68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3" y="66"/>
                </a:lnTo>
                <a:lnTo>
                  <a:pt x="93" y="66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4"/>
                </a:lnTo>
                <a:lnTo>
                  <a:pt x="93" y="64"/>
                </a:lnTo>
                <a:lnTo>
                  <a:pt x="93" y="64"/>
                </a:lnTo>
                <a:lnTo>
                  <a:pt x="93" y="64"/>
                </a:lnTo>
                <a:lnTo>
                  <a:pt x="93" y="63"/>
                </a:lnTo>
                <a:lnTo>
                  <a:pt x="93" y="63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2"/>
                </a:lnTo>
                <a:lnTo>
                  <a:pt x="93" y="61"/>
                </a:lnTo>
                <a:lnTo>
                  <a:pt x="93" y="61"/>
                </a:lnTo>
                <a:lnTo>
                  <a:pt x="93" y="61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60"/>
                </a:lnTo>
                <a:lnTo>
                  <a:pt x="93" y="59"/>
                </a:lnTo>
                <a:lnTo>
                  <a:pt x="93" y="59"/>
                </a:lnTo>
                <a:lnTo>
                  <a:pt x="93" y="59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57"/>
                </a:lnTo>
                <a:lnTo>
                  <a:pt x="93" y="57"/>
                </a:lnTo>
                <a:lnTo>
                  <a:pt x="93" y="57"/>
                </a:lnTo>
                <a:lnTo>
                  <a:pt x="93" y="56"/>
                </a:lnTo>
                <a:lnTo>
                  <a:pt x="93" y="54"/>
                </a:lnTo>
                <a:lnTo>
                  <a:pt x="93" y="54"/>
                </a:lnTo>
                <a:lnTo>
                  <a:pt x="93" y="53"/>
                </a:lnTo>
                <a:lnTo>
                  <a:pt x="93" y="52"/>
                </a:lnTo>
                <a:lnTo>
                  <a:pt x="93" y="51"/>
                </a:lnTo>
                <a:lnTo>
                  <a:pt x="93" y="49"/>
                </a:lnTo>
                <a:lnTo>
                  <a:pt x="93" y="48"/>
                </a:lnTo>
                <a:lnTo>
                  <a:pt x="93" y="48"/>
                </a:lnTo>
                <a:lnTo>
                  <a:pt x="93" y="48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5" y="47"/>
                </a:lnTo>
                <a:lnTo>
                  <a:pt x="95" y="46"/>
                </a:lnTo>
                <a:lnTo>
                  <a:pt x="95" y="46"/>
                </a:lnTo>
                <a:lnTo>
                  <a:pt x="96" y="46"/>
                </a:lnTo>
                <a:lnTo>
                  <a:pt x="96" y="46"/>
                </a:lnTo>
                <a:lnTo>
                  <a:pt x="97" y="46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8" y="45"/>
                </a:lnTo>
                <a:lnTo>
                  <a:pt x="98" y="45"/>
                </a:lnTo>
                <a:lnTo>
                  <a:pt x="99" y="45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100" y="44"/>
                </a:lnTo>
                <a:lnTo>
                  <a:pt x="100" y="44"/>
                </a:lnTo>
                <a:lnTo>
                  <a:pt x="101" y="43"/>
                </a:lnTo>
                <a:lnTo>
                  <a:pt x="101" y="43"/>
                </a:lnTo>
                <a:lnTo>
                  <a:pt x="102" y="43"/>
                </a:lnTo>
                <a:lnTo>
                  <a:pt x="102" y="43"/>
                </a:lnTo>
                <a:lnTo>
                  <a:pt x="103" y="42"/>
                </a:lnTo>
                <a:lnTo>
                  <a:pt x="104" y="42"/>
                </a:lnTo>
                <a:lnTo>
                  <a:pt x="104" y="42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5" y="40"/>
                </a:lnTo>
                <a:lnTo>
                  <a:pt x="106" y="40"/>
                </a:lnTo>
                <a:lnTo>
                  <a:pt x="106" y="40"/>
                </a:lnTo>
                <a:lnTo>
                  <a:pt x="107" y="39"/>
                </a:lnTo>
                <a:lnTo>
                  <a:pt x="107" y="39"/>
                </a:lnTo>
                <a:lnTo>
                  <a:pt x="108" y="38"/>
                </a:lnTo>
                <a:lnTo>
                  <a:pt x="108" y="38"/>
                </a:lnTo>
                <a:lnTo>
                  <a:pt x="108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7"/>
                </a:lnTo>
                <a:lnTo>
                  <a:pt x="109" y="36"/>
                </a:lnTo>
                <a:lnTo>
                  <a:pt x="109" y="36"/>
                </a:lnTo>
                <a:lnTo>
                  <a:pt x="110" y="36"/>
                </a:lnTo>
                <a:lnTo>
                  <a:pt x="110" y="35"/>
                </a:lnTo>
                <a:lnTo>
                  <a:pt x="111" y="34"/>
                </a:lnTo>
                <a:lnTo>
                  <a:pt x="111" y="33"/>
                </a:lnTo>
                <a:lnTo>
                  <a:pt x="111" y="33"/>
                </a:lnTo>
                <a:lnTo>
                  <a:pt x="112" y="32"/>
                </a:lnTo>
                <a:lnTo>
                  <a:pt x="112" y="32"/>
                </a:lnTo>
                <a:lnTo>
                  <a:pt x="113" y="31"/>
                </a:lnTo>
                <a:lnTo>
                  <a:pt x="113" y="31"/>
                </a:lnTo>
                <a:lnTo>
                  <a:pt x="114" y="30"/>
                </a:lnTo>
                <a:lnTo>
                  <a:pt x="114" y="30"/>
                </a:lnTo>
                <a:lnTo>
                  <a:pt x="114" y="29"/>
                </a:lnTo>
                <a:lnTo>
                  <a:pt x="115" y="29"/>
                </a:lnTo>
                <a:lnTo>
                  <a:pt x="115" y="28"/>
                </a:lnTo>
                <a:lnTo>
                  <a:pt x="115" y="27"/>
                </a:lnTo>
                <a:lnTo>
                  <a:pt x="115" y="27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6" y="25"/>
                </a:lnTo>
                <a:lnTo>
                  <a:pt x="116" y="25"/>
                </a:lnTo>
                <a:lnTo>
                  <a:pt x="116" y="24"/>
                </a:lnTo>
                <a:lnTo>
                  <a:pt x="117" y="24"/>
                </a:lnTo>
                <a:lnTo>
                  <a:pt x="117" y="24"/>
                </a:lnTo>
                <a:lnTo>
                  <a:pt x="117" y="23"/>
                </a:lnTo>
                <a:lnTo>
                  <a:pt x="117" y="23"/>
                </a:lnTo>
                <a:lnTo>
                  <a:pt x="118" y="22"/>
                </a:lnTo>
                <a:lnTo>
                  <a:pt x="118" y="22"/>
                </a:lnTo>
                <a:lnTo>
                  <a:pt x="118" y="21"/>
                </a:lnTo>
                <a:lnTo>
                  <a:pt x="119" y="21"/>
                </a:lnTo>
                <a:lnTo>
                  <a:pt x="119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20" y="19"/>
                </a:lnTo>
                <a:lnTo>
                  <a:pt x="120" y="18"/>
                </a:lnTo>
                <a:lnTo>
                  <a:pt x="120" y="18"/>
                </a:lnTo>
                <a:lnTo>
                  <a:pt x="121" y="17"/>
                </a:lnTo>
                <a:lnTo>
                  <a:pt x="121" y="17"/>
                </a:lnTo>
                <a:lnTo>
                  <a:pt x="121" y="16"/>
                </a:lnTo>
                <a:lnTo>
                  <a:pt x="122" y="16"/>
                </a:lnTo>
                <a:lnTo>
                  <a:pt x="122" y="16"/>
                </a:lnTo>
                <a:lnTo>
                  <a:pt x="122" y="15"/>
                </a:lnTo>
                <a:lnTo>
                  <a:pt x="122" y="15"/>
                </a:lnTo>
                <a:lnTo>
                  <a:pt x="122" y="14"/>
                </a:lnTo>
                <a:lnTo>
                  <a:pt x="122" y="13"/>
                </a:lnTo>
                <a:lnTo>
                  <a:pt x="122" y="13"/>
                </a:lnTo>
                <a:lnTo>
                  <a:pt x="122" y="12"/>
                </a:lnTo>
                <a:lnTo>
                  <a:pt x="123" y="11"/>
                </a:lnTo>
                <a:lnTo>
                  <a:pt x="123" y="11"/>
                </a:lnTo>
                <a:lnTo>
                  <a:pt x="122" y="10"/>
                </a:lnTo>
                <a:lnTo>
                  <a:pt x="122" y="10"/>
                </a:lnTo>
                <a:lnTo>
                  <a:pt x="122" y="10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9"/>
                </a:lnTo>
                <a:lnTo>
                  <a:pt x="122" y="8"/>
                </a:lnTo>
                <a:lnTo>
                  <a:pt x="123" y="9"/>
                </a:lnTo>
                <a:lnTo>
                  <a:pt x="124" y="9"/>
                </a:lnTo>
                <a:lnTo>
                  <a:pt x="125" y="9"/>
                </a:lnTo>
                <a:lnTo>
                  <a:pt x="127" y="10"/>
                </a:lnTo>
                <a:lnTo>
                  <a:pt x="129" y="11"/>
                </a:lnTo>
                <a:lnTo>
                  <a:pt x="131" y="11"/>
                </a:lnTo>
                <a:lnTo>
                  <a:pt x="131" y="11"/>
                </a:lnTo>
                <a:lnTo>
                  <a:pt x="131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3" y="13"/>
                </a:lnTo>
                <a:lnTo>
                  <a:pt x="133" y="13"/>
                </a:lnTo>
                <a:lnTo>
                  <a:pt x="133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4"/>
                </a:lnTo>
                <a:lnTo>
                  <a:pt x="134" y="15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6"/>
                </a:lnTo>
                <a:lnTo>
                  <a:pt x="135" y="17"/>
                </a:lnTo>
                <a:lnTo>
                  <a:pt x="136" y="17"/>
                </a:lnTo>
                <a:lnTo>
                  <a:pt x="136" y="17"/>
                </a:lnTo>
                <a:lnTo>
                  <a:pt x="137" y="17"/>
                </a:lnTo>
                <a:lnTo>
                  <a:pt x="137" y="18"/>
                </a:lnTo>
                <a:lnTo>
                  <a:pt x="137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9"/>
                </a:lnTo>
                <a:lnTo>
                  <a:pt x="138" y="19"/>
                </a:lnTo>
                <a:lnTo>
                  <a:pt x="138" y="20"/>
                </a:lnTo>
                <a:lnTo>
                  <a:pt x="139" y="20"/>
                </a:lnTo>
                <a:lnTo>
                  <a:pt x="139" y="20"/>
                </a:lnTo>
                <a:lnTo>
                  <a:pt x="139" y="20"/>
                </a:lnTo>
                <a:lnTo>
                  <a:pt x="139" y="21"/>
                </a:lnTo>
                <a:lnTo>
                  <a:pt x="139" y="22"/>
                </a:lnTo>
                <a:lnTo>
                  <a:pt x="139" y="22"/>
                </a:lnTo>
                <a:lnTo>
                  <a:pt x="139" y="23"/>
                </a:lnTo>
                <a:lnTo>
                  <a:pt x="139" y="23"/>
                </a:lnTo>
                <a:lnTo>
                  <a:pt x="140" y="24"/>
                </a:lnTo>
                <a:lnTo>
                  <a:pt x="140" y="25"/>
                </a:lnTo>
                <a:lnTo>
                  <a:pt x="140" y="25"/>
                </a:lnTo>
                <a:lnTo>
                  <a:pt x="140" y="25"/>
                </a:lnTo>
                <a:lnTo>
                  <a:pt x="140" y="25"/>
                </a:lnTo>
                <a:lnTo>
                  <a:pt x="141" y="26"/>
                </a:lnTo>
                <a:lnTo>
                  <a:pt x="141" y="26"/>
                </a:lnTo>
                <a:lnTo>
                  <a:pt x="142" y="26"/>
                </a:lnTo>
                <a:lnTo>
                  <a:pt x="142" y="26"/>
                </a:lnTo>
                <a:lnTo>
                  <a:pt x="142" y="27"/>
                </a:lnTo>
                <a:lnTo>
                  <a:pt x="142" y="27"/>
                </a:lnTo>
                <a:lnTo>
                  <a:pt x="143" y="27"/>
                </a:lnTo>
                <a:lnTo>
                  <a:pt x="143" y="28"/>
                </a:lnTo>
                <a:lnTo>
                  <a:pt x="144" y="28"/>
                </a:lnTo>
                <a:lnTo>
                  <a:pt x="145" y="28"/>
                </a:lnTo>
                <a:lnTo>
                  <a:pt x="145" y="28"/>
                </a:lnTo>
                <a:lnTo>
                  <a:pt x="146" y="28"/>
                </a:lnTo>
                <a:lnTo>
                  <a:pt x="146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8" y="29"/>
                </a:lnTo>
                <a:lnTo>
                  <a:pt x="149" y="30"/>
                </a:lnTo>
                <a:lnTo>
                  <a:pt x="149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1" y="30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2"/>
                </a:lnTo>
                <a:lnTo>
                  <a:pt x="151" y="32"/>
                </a:lnTo>
                <a:lnTo>
                  <a:pt x="152" y="32"/>
                </a:lnTo>
                <a:lnTo>
                  <a:pt x="152" y="32"/>
                </a:lnTo>
                <a:lnTo>
                  <a:pt x="152" y="33"/>
                </a:lnTo>
                <a:lnTo>
                  <a:pt x="152" y="33"/>
                </a:lnTo>
                <a:lnTo>
                  <a:pt x="152" y="34"/>
                </a:lnTo>
                <a:lnTo>
                  <a:pt x="152" y="34"/>
                </a:lnTo>
                <a:lnTo>
                  <a:pt x="152" y="34"/>
                </a:lnTo>
                <a:lnTo>
                  <a:pt x="152" y="34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2" y="35"/>
                </a:lnTo>
                <a:lnTo>
                  <a:pt x="153" y="34"/>
                </a:lnTo>
                <a:lnTo>
                  <a:pt x="153" y="34"/>
                </a:lnTo>
                <a:lnTo>
                  <a:pt x="153" y="33"/>
                </a:lnTo>
                <a:lnTo>
                  <a:pt x="153" y="33"/>
                </a:lnTo>
                <a:lnTo>
                  <a:pt x="152" y="32"/>
                </a:lnTo>
                <a:lnTo>
                  <a:pt x="152" y="31"/>
                </a:lnTo>
                <a:lnTo>
                  <a:pt x="152" y="30"/>
                </a:lnTo>
                <a:lnTo>
                  <a:pt x="152" y="30"/>
                </a:lnTo>
                <a:lnTo>
                  <a:pt x="152" y="30"/>
                </a:lnTo>
                <a:lnTo>
                  <a:pt x="152" y="29"/>
                </a:lnTo>
                <a:lnTo>
                  <a:pt x="152" y="29"/>
                </a:lnTo>
                <a:lnTo>
                  <a:pt x="152" y="29"/>
                </a:lnTo>
                <a:lnTo>
                  <a:pt x="152" y="28"/>
                </a:lnTo>
                <a:lnTo>
                  <a:pt x="153" y="28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7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6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4"/>
                </a:lnTo>
                <a:lnTo>
                  <a:pt x="153" y="23"/>
                </a:lnTo>
                <a:lnTo>
                  <a:pt x="153" y="23"/>
                </a:lnTo>
                <a:lnTo>
                  <a:pt x="153" y="23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2"/>
                </a:lnTo>
                <a:lnTo>
                  <a:pt x="153" y="21"/>
                </a:lnTo>
                <a:lnTo>
                  <a:pt x="152" y="21"/>
                </a:lnTo>
                <a:lnTo>
                  <a:pt x="152" y="21"/>
                </a:lnTo>
                <a:lnTo>
                  <a:pt x="152" y="21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2" y="19"/>
                </a:lnTo>
                <a:lnTo>
                  <a:pt x="152" y="19"/>
                </a:lnTo>
                <a:lnTo>
                  <a:pt x="152" y="18"/>
                </a:lnTo>
                <a:lnTo>
                  <a:pt x="153" y="18"/>
                </a:lnTo>
                <a:lnTo>
                  <a:pt x="153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lnTo>
                  <a:pt x="154" y="18"/>
                </a:lnTo>
                <a:lnTo>
                  <a:pt x="155" y="18"/>
                </a:lnTo>
                <a:lnTo>
                  <a:pt x="155" y="18"/>
                </a:lnTo>
                <a:lnTo>
                  <a:pt x="155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7" y="18"/>
                </a:lnTo>
                <a:lnTo>
                  <a:pt x="157" y="17"/>
                </a:lnTo>
                <a:lnTo>
                  <a:pt x="158" y="17"/>
                </a:lnTo>
                <a:lnTo>
                  <a:pt x="160" y="17"/>
                </a:lnTo>
                <a:lnTo>
                  <a:pt x="162" y="17"/>
                </a:lnTo>
                <a:lnTo>
                  <a:pt x="162" y="17"/>
                </a:lnTo>
                <a:lnTo>
                  <a:pt x="164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5"/>
                </a:lnTo>
                <a:lnTo>
                  <a:pt x="170" y="15"/>
                </a:lnTo>
                <a:lnTo>
                  <a:pt x="172" y="15"/>
                </a:lnTo>
                <a:lnTo>
                  <a:pt x="173" y="15"/>
                </a:lnTo>
                <a:lnTo>
                  <a:pt x="173" y="15"/>
                </a:lnTo>
                <a:lnTo>
                  <a:pt x="173" y="15"/>
                </a:lnTo>
                <a:lnTo>
                  <a:pt x="174" y="14"/>
                </a:lnTo>
                <a:lnTo>
                  <a:pt x="174" y="14"/>
                </a:lnTo>
                <a:lnTo>
                  <a:pt x="175" y="13"/>
                </a:lnTo>
                <a:lnTo>
                  <a:pt x="175" y="12"/>
                </a:lnTo>
                <a:lnTo>
                  <a:pt x="176" y="11"/>
                </a:lnTo>
                <a:lnTo>
                  <a:pt x="176" y="11"/>
                </a:lnTo>
                <a:lnTo>
                  <a:pt x="177" y="10"/>
                </a:lnTo>
                <a:lnTo>
                  <a:pt x="177" y="10"/>
                </a:lnTo>
                <a:lnTo>
                  <a:pt x="177" y="9"/>
                </a:lnTo>
                <a:lnTo>
                  <a:pt x="178" y="8"/>
                </a:lnTo>
                <a:lnTo>
                  <a:pt x="179" y="6"/>
                </a:lnTo>
                <a:lnTo>
                  <a:pt x="179" y="4"/>
                </a:lnTo>
                <a:lnTo>
                  <a:pt x="179" y="4"/>
                </a:lnTo>
                <a:lnTo>
                  <a:pt x="180" y="3"/>
                </a:lnTo>
                <a:lnTo>
                  <a:pt x="180" y="3"/>
                </a:lnTo>
                <a:lnTo>
                  <a:pt x="180" y="2"/>
                </a:lnTo>
                <a:lnTo>
                  <a:pt x="181" y="2"/>
                </a:lnTo>
                <a:lnTo>
                  <a:pt x="181" y="1"/>
                </a:lnTo>
                <a:lnTo>
                  <a:pt x="181" y="1"/>
                </a:lnTo>
                <a:lnTo>
                  <a:pt x="182" y="1"/>
                </a:lnTo>
                <a:lnTo>
                  <a:pt x="182" y="1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4" y="0"/>
                </a:lnTo>
                <a:lnTo>
                  <a:pt x="184" y="0"/>
                </a:lnTo>
                <a:lnTo>
                  <a:pt x="185" y="0"/>
                </a:lnTo>
                <a:lnTo>
                  <a:pt x="186" y="0"/>
                </a:lnTo>
                <a:lnTo>
                  <a:pt x="186" y="0"/>
                </a:lnTo>
                <a:lnTo>
                  <a:pt x="187" y="1"/>
                </a:lnTo>
                <a:lnTo>
                  <a:pt x="187" y="1"/>
                </a:lnTo>
                <a:lnTo>
                  <a:pt x="188" y="1"/>
                </a:lnTo>
                <a:lnTo>
                  <a:pt x="188" y="1"/>
                </a:lnTo>
                <a:lnTo>
                  <a:pt x="188" y="2"/>
                </a:lnTo>
                <a:lnTo>
                  <a:pt x="189" y="2"/>
                </a:lnTo>
                <a:lnTo>
                  <a:pt x="189" y="2"/>
                </a:lnTo>
                <a:lnTo>
                  <a:pt x="189" y="2"/>
                </a:lnTo>
                <a:lnTo>
                  <a:pt x="189" y="2"/>
                </a:lnTo>
                <a:lnTo>
                  <a:pt x="189" y="3"/>
                </a:lnTo>
                <a:lnTo>
                  <a:pt x="190" y="3"/>
                </a:lnTo>
                <a:lnTo>
                  <a:pt x="190" y="3"/>
                </a:lnTo>
                <a:lnTo>
                  <a:pt x="191" y="3"/>
                </a:lnTo>
                <a:lnTo>
                  <a:pt x="192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919FFF0E-BE0A-C963-6F07-992856E4E329}"/>
              </a:ext>
            </a:extLst>
          </p:cNvPr>
          <p:cNvSpPr>
            <a:spLocks/>
          </p:cNvSpPr>
          <p:nvPr/>
        </p:nvSpPr>
        <p:spPr bwMode="auto">
          <a:xfrm>
            <a:off x="4011131" y="5518151"/>
            <a:ext cx="1012825" cy="911225"/>
          </a:xfrm>
          <a:custGeom>
            <a:avLst/>
            <a:gdLst>
              <a:gd name="T0" fmla="*/ 59 w 1090"/>
              <a:gd name="T1" fmla="*/ 451 h 980"/>
              <a:gd name="T2" fmla="*/ 94 w 1090"/>
              <a:gd name="T3" fmla="*/ 333 h 980"/>
              <a:gd name="T4" fmla="*/ 133 w 1090"/>
              <a:gd name="T5" fmla="*/ 331 h 980"/>
              <a:gd name="T6" fmla="*/ 137 w 1090"/>
              <a:gd name="T7" fmla="*/ 329 h 980"/>
              <a:gd name="T8" fmla="*/ 141 w 1090"/>
              <a:gd name="T9" fmla="*/ 329 h 980"/>
              <a:gd name="T10" fmla="*/ 148 w 1090"/>
              <a:gd name="T11" fmla="*/ 332 h 980"/>
              <a:gd name="T12" fmla="*/ 154 w 1090"/>
              <a:gd name="T13" fmla="*/ 337 h 980"/>
              <a:gd name="T14" fmla="*/ 158 w 1090"/>
              <a:gd name="T15" fmla="*/ 341 h 980"/>
              <a:gd name="T16" fmla="*/ 164 w 1090"/>
              <a:gd name="T17" fmla="*/ 340 h 980"/>
              <a:gd name="T18" fmla="*/ 168 w 1090"/>
              <a:gd name="T19" fmla="*/ 337 h 980"/>
              <a:gd name="T20" fmla="*/ 171 w 1090"/>
              <a:gd name="T21" fmla="*/ 332 h 980"/>
              <a:gd name="T22" fmla="*/ 172 w 1090"/>
              <a:gd name="T23" fmla="*/ 270 h 980"/>
              <a:gd name="T24" fmla="*/ 182 w 1090"/>
              <a:gd name="T25" fmla="*/ 268 h 980"/>
              <a:gd name="T26" fmla="*/ 288 w 1090"/>
              <a:gd name="T27" fmla="*/ 53 h 980"/>
              <a:gd name="T28" fmla="*/ 309 w 1090"/>
              <a:gd name="T29" fmla="*/ 42 h 980"/>
              <a:gd name="T30" fmla="*/ 321 w 1090"/>
              <a:gd name="T31" fmla="*/ 36 h 980"/>
              <a:gd name="T32" fmla="*/ 340 w 1090"/>
              <a:gd name="T33" fmla="*/ 25 h 980"/>
              <a:gd name="T34" fmla="*/ 349 w 1090"/>
              <a:gd name="T35" fmla="*/ 17 h 980"/>
              <a:gd name="T36" fmla="*/ 360 w 1090"/>
              <a:gd name="T37" fmla="*/ 12 h 980"/>
              <a:gd name="T38" fmla="*/ 371 w 1090"/>
              <a:gd name="T39" fmla="*/ 13 h 980"/>
              <a:gd name="T40" fmla="*/ 376 w 1090"/>
              <a:gd name="T41" fmla="*/ 9 h 980"/>
              <a:gd name="T42" fmla="*/ 379 w 1090"/>
              <a:gd name="T43" fmla="*/ 0 h 980"/>
              <a:gd name="T44" fmla="*/ 395 w 1090"/>
              <a:gd name="T45" fmla="*/ 17 h 980"/>
              <a:gd name="T46" fmla="*/ 423 w 1090"/>
              <a:gd name="T47" fmla="*/ 37 h 980"/>
              <a:gd name="T48" fmla="*/ 446 w 1090"/>
              <a:gd name="T49" fmla="*/ 55 h 980"/>
              <a:gd name="T50" fmla="*/ 464 w 1090"/>
              <a:gd name="T51" fmla="*/ 79 h 980"/>
              <a:gd name="T52" fmla="*/ 478 w 1090"/>
              <a:gd name="T53" fmla="*/ 97 h 980"/>
              <a:gd name="T54" fmla="*/ 490 w 1090"/>
              <a:gd name="T55" fmla="*/ 114 h 980"/>
              <a:gd name="T56" fmla="*/ 509 w 1090"/>
              <a:gd name="T57" fmla="*/ 141 h 980"/>
              <a:gd name="T58" fmla="*/ 522 w 1090"/>
              <a:gd name="T59" fmla="*/ 156 h 980"/>
              <a:gd name="T60" fmla="*/ 538 w 1090"/>
              <a:gd name="T61" fmla="*/ 167 h 980"/>
              <a:gd name="T62" fmla="*/ 552 w 1090"/>
              <a:gd name="T63" fmla="*/ 177 h 980"/>
              <a:gd name="T64" fmla="*/ 572 w 1090"/>
              <a:gd name="T65" fmla="*/ 198 h 980"/>
              <a:gd name="T66" fmla="*/ 579 w 1090"/>
              <a:gd name="T67" fmla="*/ 210 h 980"/>
              <a:gd name="T68" fmla="*/ 584 w 1090"/>
              <a:gd name="T69" fmla="*/ 206 h 980"/>
              <a:gd name="T70" fmla="*/ 589 w 1090"/>
              <a:gd name="T71" fmla="*/ 206 h 980"/>
              <a:gd name="T72" fmla="*/ 599 w 1090"/>
              <a:gd name="T73" fmla="*/ 202 h 980"/>
              <a:gd name="T74" fmla="*/ 614 w 1090"/>
              <a:gd name="T75" fmla="*/ 205 h 980"/>
              <a:gd name="T76" fmla="*/ 643 w 1090"/>
              <a:gd name="T77" fmla="*/ 207 h 980"/>
              <a:gd name="T78" fmla="*/ 678 w 1090"/>
              <a:gd name="T79" fmla="*/ 218 h 980"/>
              <a:gd name="T80" fmla="*/ 709 w 1090"/>
              <a:gd name="T81" fmla="*/ 233 h 980"/>
              <a:gd name="T82" fmla="*/ 754 w 1090"/>
              <a:gd name="T83" fmla="*/ 241 h 980"/>
              <a:gd name="T84" fmla="*/ 799 w 1090"/>
              <a:gd name="T85" fmla="*/ 250 h 980"/>
              <a:gd name="T86" fmla="*/ 806 w 1090"/>
              <a:gd name="T87" fmla="*/ 257 h 980"/>
              <a:gd name="T88" fmla="*/ 845 w 1090"/>
              <a:gd name="T89" fmla="*/ 257 h 980"/>
              <a:gd name="T90" fmla="*/ 895 w 1090"/>
              <a:gd name="T91" fmla="*/ 245 h 980"/>
              <a:gd name="T92" fmla="*/ 938 w 1090"/>
              <a:gd name="T93" fmla="*/ 234 h 980"/>
              <a:gd name="T94" fmla="*/ 971 w 1090"/>
              <a:gd name="T95" fmla="*/ 234 h 980"/>
              <a:gd name="T96" fmla="*/ 997 w 1090"/>
              <a:gd name="T97" fmla="*/ 250 h 980"/>
              <a:gd name="T98" fmla="*/ 1020 w 1090"/>
              <a:gd name="T99" fmla="*/ 231 h 980"/>
              <a:gd name="T100" fmla="*/ 1037 w 1090"/>
              <a:gd name="T101" fmla="*/ 244 h 980"/>
              <a:gd name="T102" fmla="*/ 1052 w 1090"/>
              <a:gd name="T103" fmla="*/ 257 h 980"/>
              <a:gd name="T104" fmla="*/ 1075 w 1090"/>
              <a:gd name="T105" fmla="*/ 257 h 980"/>
              <a:gd name="T106" fmla="*/ 1080 w 1090"/>
              <a:gd name="T107" fmla="*/ 296 h 980"/>
              <a:gd name="T108" fmla="*/ 982 w 1090"/>
              <a:gd name="T109" fmla="*/ 666 h 980"/>
              <a:gd name="T110" fmla="*/ 941 w 1090"/>
              <a:gd name="T111" fmla="*/ 778 h 980"/>
              <a:gd name="T112" fmla="*/ 755 w 1090"/>
              <a:gd name="T113" fmla="*/ 915 h 980"/>
              <a:gd name="T114" fmla="*/ 452 w 1090"/>
              <a:gd name="T115" fmla="*/ 886 h 980"/>
              <a:gd name="T116" fmla="*/ 216 w 1090"/>
              <a:gd name="T117" fmla="*/ 718 h 980"/>
              <a:gd name="T118" fmla="*/ 103 w 1090"/>
              <a:gd name="T119" fmla="*/ 596 h 980"/>
              <a:gd name="T120" fmla="*/ 26 w 1090"/>
              <a:gd name="T121" fmla="*/ 558 h 980"/>
              <a:gd name="T122" fmla="*/ 0 w 1090"/>
              <a:gd name="T123" fmla="*/ 506 h 9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90" h="980">
                <a:moveTo>
                  <a:pt x="0" y="502"/>
                </a:moveTo>
                <a:lnTo>
                  <a:pt x="0" y="499"/>
                </a:lnTo>
                <a:lnTo>
                  <a:pt x="1" y="495"/>
                </a:lnTo>
                <a:lnTo>
                  <a:pt x="2" y="492"/>
                </a:lnTo>
                <a:lnTo>
                  <a:pt x="4" y="490"/>
                </a:lnTo>
                <a:lnTo>
                  <a:pt x="5" y="486"/>
                </a:lnTo>
                <a:lnTo>
                  <a:pt x="7" y="484"/>
                </a:lnTo>
                <a:lnTo>
                  <a:pt x="9" y="481"/>
                </a:lnTo>
                <a:lnTo>
                  <a:pt x="11" y="479"/>
                </a:lnTo>
                <a:lnTo>
                  <a:pt x="14" y="476"/>
                </a:lnTo>
                <a:lnTo>
                  <a:pt x="16" y="475"/>
                </a:lnTo>
                <a:lnTo>
                  <a:pt x="19" y="472"/>
                </a:lnTo>
                <a:lnTo>
                  <a:pt x="21" y="470"/>
                </a:lnTo>
                <a:lnTo>
                  <a:pt x="24" y="469"/>
                </a:lnTo>
                <a:lnTo>
                  <a:pt x="27" y="467"/>
                </a:lnTo>
                <a:lnTo>
                  <a:pt x="29" y="465"/>
                </a:lnTo>
                <a:lnTo>
                  <a:pt x="33" y="463"/>
                </a:lnTo>
                <a:lnTo>
                  <a:pt x="36" y="462"/>
                </a:lnTo>
                <a:lnTo>
                  <a:pt x="38" y="461"/>
                </a:lnTo>
                <a:lnTo>
                  <a:pt x="39" y="460"/>
                </a:lnTo>
                <a:lnTo>
                  <a:pt x="40" y="457"/>
                </a:lnTo>
                <a:lnTo>
                  <a:pt x="42" y="455"/>
                </a:lnTo>
                <a:lnTo>
                  <a:pt x="44" y="453"/>
                </a:lnTo>
                <a:lnTo>
                  <a:pt x="47" y="451"/>
                </a:lnTo>
                <a:lnTo>
                  <a:pt x="50" y="450"/>
                </a:lnTo>
                <a:lnTo>
                  <a:pt x="54" y="449"/>
                </a:lnTo>
                <a:lnTo>
                  <a:pt x="58" y="450"/>
                </a:lnTo>
                <a:lnTo>
                  <a:pt x="59" y="451"/>
                </a:lnTo>
                <a:lnTo>
                  <a:pt x="61" y="452"/>
                </a:lnTo>
                <a:lnTo>
                  <a:pt x="61" y="449"/>
                </a:lnTo>
                <a:lnTo>
                  <a:pt x="61" y="445"/>
                </a:lnTo>
                <a:lnTo>
                  <a:pt x="61" y="440"/>
                </a:lnTo>
                <a:lnTo>
                  <a:pt x="61" y="436"/>
                </a:lnTo>
                <a:lnTo>
                  <a:pt x="61" y="430"/>
                </a:lnTo>
                <a:lnTo>
                  <a:pt x="61" y="429"/>
                </a:lnTo>
                <a:lnTo>
                  <a:pt x="61" y="427"/>
                </a:lnTo>
                <a:lnTo>
                  <a:pt x="73" y="425"/>
                </a:lnTo>
                <a:lnTo>
                  <a:pt x="81" y="424"/>
                </a:lnTo>
                <a:lnTo>
                  <a:pt x="80" y="421"/>
                </a:lnTo>
                <a:lnTo>
                  <a:pt x="79" y="416"/>
                </a:lnTo>
                <a:lnTo>
                  <a:pt x="79" y="412"/>
                </a:lnTo>
                <a:lnTo>
                  <a:pt x="77" y="403"/>
                </a:lnTo>
                <a:lnTo>
                  <a:pt x="76" y="394"/>
                </a:lnTo>
                <a:lnTo>
                  <a:pt x="74" y="385"/>
                </a:lnTo>
                <a:lnTo>
                  <a:pt x="73" y="376"/>
                </a:lnTo>
                <a:lnTo>
                  <a:pt x="71" y="367"/>
                </a:lnTo>
                <a:lnTo>
                  <a:pt x="69" y="357"/>
                </a:lnTo>
                <a:lnTo>
                  <a:pt x="68" y="349"/>
                </a:lnTo>
                <a:lnTo>
                  <a:pt x="66" y="339"/>
                </a:lnTo>
                <a:lnTo>
                  <a:pt x="66" y="335"/>
                </a:lnTo>
                <a:lnTo>
                  <a:pt x="72" y="335"/>
                </a:lnTo>
                <a:lnTo>
                  <a:pt x="81" y="334"/>
                </a:lnTo>
                <a:lnTo>
                  <a:pt x="86" y="334"/>
                </a:lnTo>
                <a:lnTo>
                  <a:pt x="89" y="333"/>
                </a:lnTo>
                <a:lnTo>
                  <a:pt x="90" y="333"/>
                </a:lnTo>
                <a:lnTo>
                  <a:pt x="94" y="333"/>
                </a:lnTo>
                <a:lnTo>
                  <a:pt x="98" y="333"/>
                </a:lnTo>
                <a:lnTo>
                  <a:pt x="104" y="332"/>
                </a:lnTo>
                <a:lnTo>
                  <a:pt x="115" y="331"/>
                </a:lnTo>
                <a:lnTo>
                  <a:pt x="115" y="331"/>
                </a:lnTo>
                <a:lnTo>
                  <a:pt x="117" y="331"/>
                </a:lnTo>
                <a:lnTo>
                  <a:pt x="117" y="331"/>
                </a:lnTo>
                <a:lnTo>
                  <a:pt x="119" y="331"/>
                </a:lnTo>
                <a:lnTo>
                  <a:pt x="122" y="331"/>
                </a:lnTo>
                <a:lnTo>
                  <a:pt x="123" y="331"/>
                </a:lnTo>
                <a:lnTo>
                  <a:pt x="129" y="330"/>
                </a:lnTo>
                <a:lnTo>
                  <a:pt x="129" y="331"/>
                </a:lnTo>
                <a:lnTo>
                  <a:pt x="129" y="331"/>
                </a:lnTo>
                <a:lnTo>
                  <a:pt x="130" y="331"/>
                </a:lnTo>
                <a:lnTo>
                  <a:pt x="130" y="331"/>
                </a:lnTo>
                <a:lnTo>
                  <a:pt x="130" y="331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30" y="332"/>
                </a:lnTo>
                <a:lnTo>
                  <a:pt x="131" y="332"/>
                </a:lnTo>
                <a:lnTo>
                  <a:pt x="131" y="332"/>
                </a:lnTo>
                <a:lnTo>
                  <a:pt x="131" y="332"/>
                </a:lnTo>
                <a:lnTo>
                  <a:pt x="131" y="332"/>
                </a:lnTo>
                <a:lnTo>
                  <a:pt x="132" y="332"/>
                </a:lnTo>
                <a:lnTo>
                  <a:pt x="132" y="332"/>
                </a:lnTo>
                <a:lnTo>
                  <a:pt x="132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1"/>
                </a:lnTo>
                <a:lnTo>
                  <a:pt x="133" y="330"/>
                </a:lnTo>
                <a:lnTo>
                  <a:pt x="133" y="330"/>
                </a:lnTo>
                <a:lnTo>
                  <a:pt x="133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0"/>
                </a:lnTo>
                <a:lnTo>
                  <a:pt x="134" y="330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5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6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9"/>
                </a:lnTo>
                <a:lnTo>
                  <a:pt x="137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8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39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9"/>
                </a:lnTo>
                <a:lnTo>
                  <a:pt x="141" y="328"/>
                </a:lnTo>
                <a:lnTo>
                  <a:pt x="141" y="328"/>
                </a:lnTo>
                <a:lnTo>
                  <a:pt x="141" y="329"/>
                </a:lnTo>
                <a:lnTo>
                  <a:pt x="141" y="329"/>
                </a:lnTo>
                <a:lnTo>
                  <a:pt x="142" y="329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2" y="328"/>
                </a:lnTo>
                <a:lnTo>
                  <a:pt x="143" y="329"/>
                </a:lnTo>
                <a:lnTo>
                  <a:pt x="143" y="329"/>
                </a:lnTo>
                <a:lnTo>
                  <a:pt x="143" y="328"/>
                </a:lnTo>
                <a:lnTo>
                  <a:pt x="143" y="329"/>
                </a:lnTo>
                <a:lnTo>
                  <a:pt x="143" y="329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0"/>
                </a:lnTo>
                <a:lnTo>
                  <a:pt x="146" y="331"/>
                </a:lnTo>
                <a:lnTo>
                  <a:pt x="146" y="331"/>
                </a:lnTo>
                <a:lnTo>
                  <a:pt x="146" y="331"/>
                </a:lnTo>
                <a:lnTo>
                  <a:pt x="147" y="331"/>
                </a:lnTo>
                <a:lnTo>
                  <a:pt x="147" y="332"/>
                </a:lnTo>
                <a:lnTo>
                  <a:pt x="147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2"/>
                </a:lnTo>
                <a:lnTo>
                  <a:pt x="148" y="333"/>
                </a:lnTo>
                <a:lnTo>
                  <a:pt x="148" y="333"/>
                </a:lnTo>
                <a:lnTo>
                  <a:pt x="148" y="333"/>
                </a:lnTo>
                <a:lnTo>
                  <a:pt x="149" y="333"/>
                </a:lnTo>
                <a:lnTo>
                  <a:pt x="149" y="333"/>
                </a:lnTo>
                <a:lnTo>
                  <a:pt x="149" y="333"/>
                </a:lnTo>
                <a:lnTo>
                  <a:pt x="150" y="333"/>
                </a:lnTo>
                <a:lnTo>
                  <a:pt x="150" y="333"/>
                </a:lnTo>
                <a:lnTo>
                  <a:pt x="150" y="333"/>
                </a:lnTo>
                <a:lnTo>
                  <a:pt x="151" y="333"/>
                </a:lnTo>
                <a:lnTo>
                  <a:pt x="151" y="333"/>
                </a:lnTo>
                <a:lnTo>
                  <a:pt x="151" y="334"/>
                </a:lnTo>
                <a:lnTo>
                  <a:pt x="151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4"/>
                </a:lnTo>
                <a:lnTo>
                  <a:pt x="152" y="335"/>
                </a:lnTo>
                <a:lnTo>
                  <a:pt x="152" y="335"/>
                </a:lnTo>
                <a:lnTo>
                  <a:pt x="153" y="335"/>
                </a:lnTo>
                <a:lnTo>
                  <a:pt x="153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6"/>
                </a:lnTo>
                <a:lnTo>
                  <a:pt x="154" y="337"/>
                </a:lnTo>
                <a:lnTo>
                  <a:pt x="154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7"/>
                </a:lnTo>
                <a:lnTo>
                  <a:pt x="155" y="338"/>
                </a:lnTo>
                <a:lnTo>
                  <a:pt x="155" y="338"/>
                </a:lnTo>
                <a:lnTo>
                  <a:pt x="155" y="338"/>
                </a:lnTo>
                <a:lnTo>
                  <a:pt x="155" y="338"/>
                </a:lnTo>
                <a:lnTo>
                  <a:pt x="155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6" y="339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0"/>
                </a:lnTo>
                <a:lnTo>
                  <a:pt x="157" y="341"/>
                </a:lnTo>
                <a:lnTo>
                  <a:pt x="157" y="341"/>
                </a:lnTo>
                <a:lnTo>
                  <a:pt x="158" y="341"/>
                </a:lnTo>
                <a:lnTo>
                  <a:pt x="158" y="341"/>
                </a:lnTo>
                <a:lnTo>
                  <a:pt x="158" y="341"/>
                </a:lnTo>
                <a:lnTo>
                  <a:pt x="158" y="341"/>
                </a:lnTo>
                <a:lnTo>
                  <a:pt x="159" y="341"/>
                </a:lnTo>
                <a:lnTo>
                  <a:pt x="160" y="341"/>
                </a:lnTo>
                <a:lnTo>
                  <a:pt x="160" y="341"/>
                </a:lnTo>
                <a:lnTo>
                  <a:pt x="160" y="341"/>
                </a:lnTo>
                <a:lnTo>
                  <a:pt x="160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1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1"/>
                </a:lnTo>
                <a:lnTo>
                  <a:pt x="162" y="340"/>
                </a:lnTo>
                <a:lnTo>
                  <a:pt x="162" y="340"/>
                </a:lnTo>
                <a:lnTo>
                  <a:pt x="162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3" y="340"/>
                </a:lnTo>
                <a:lnTo>
                  <a:pt x="164" y="340"/>
                </a:lnTo>
                <a:lnTo>
                  <a:pt x="164" y="340"/>
                </a:lnTo>
                <a:lnTo>
                  <a:pt x="164" y="340"/>
                </a:lnTo>
                <a:lnTo>
                  <a:pt x="164" y="339"/>
                </a:lnTo>
                <a:lnTo>
                  <a:pt x="164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9"/>
                </a:lnTo>
                <a:lnTo>
                  <a:pt x="166" y="339"/>
                </a:lnTo>
                <a:lnTo>
                  <a:pt x="166" y="339"/>
                </a:lnTo>
                <a:lnTo>
                  <a:pt x="167" y="339"/>
                </a:lnTo>
                <a:lnTo>
                  <a:pt x="167" y="339"/>
                </a:lnTo>
                <a:lnTo>
                  <a:pt x="167" y="339"/>
                </a:lnTo>
                <a:lnTo>
                  <a:pt x="167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8"/>
                </a:lnTo>
                <a:lnTo>
                  <a:pt x="168" y="337"/>
                </a:lnTo>
                <a:lnTo>
                  <a:pt x="168" y="337"/>
                </a:lnTo>
                <a:lnTo>
                  <a:pt x="168" y="337"/>
                </a:lnTo>
                <a:lnTo>
                  <a:pt x="168" y="337"/>
                </a:lnTo>
                <a:lnTo>
                  <a:pt x="169" y="337"/>
                </a:lnTo>
                <a:lnTo>
                  <a:pt x="169" y="337"/>
                </a:lnTo>
                <a:lnTo>
                  <a:pt x="169" y="337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0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6"/>
                </a:lnTo>
                <a:lnTo>
                  <a:pt x="171" y="335"/>
                </a:lnTo>
                <a:lnTo>
                  <a:pt x="171" y="335"/>
                </a:lnTo>
                <a:lnTo>
                  <a:pt x="171" y="335"/>
                </a:lnTo>
                <a:lnTo>
                  <a:pt x="171" y="335"/>
                </a:lnTo>
                <a:lnTo>
                  <a:pt x="171" y="334"/>
                </a:ln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1" y="332"/>
                </a:lnTo>
                <a:lnTo>
                  <a:pt x="171" y="332"/>
                </a:lnTo>
                <a:lnTo>
                  <a:pt x="171" y="332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1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30"/>
                </a:lnTo>
                <a:lnTo>
                  <a:pt x="171" y="329"/>
                </a:lnTo>
                <a:lnTo>
                  <a:pt x="171" y="329"/>
                </a:lnTo>
                <a:lnTo>
                  <a:pt x="171" y="329"/>
                </a:lnTo>
                <a:lnTo>
                  <a:pt x="171" y="328"/>
                </a:lnTo>
                <a:lnTo>
                  <a:pt x="171" y="328"/>
                </a:lnTo>
                <a:lnTo>
                  <a:pt x="171" y="328"/>
                </a:lnTo>
                <a:lnTo>
                  <a:pt x="171" y="325"/>
                </a:lnTo>
                <a:lnTo>
                  <a:pt x="171" y="319"/>
                </a:lnTo>
                <a:lnTo>
                  <a:pt x="171" y="319"/>
                </a:lnTo>
                <a:lnTo>
                  <a:pt x="171" y="317"/>
                </a:lnTo>
                <a:lnTo>
                  <a:pt x="172" y="313"/>
                </a:lnTo>
                <a:lnTo>
                  <a:pt x="172" y="312"/>
                </a:lnTo>
                <a:lnTo>
                  <a:pt x="172" y="271"/>
                </a:lnTo>
                <a:lnTo>
                  <a:pt x="172" y="270"/>
                </a:lnTo>
                <a:lnTo>
                  <a:pt x="172" y="269"/>
                </a:lnTo>
                <a:lnTo>
                  <a:pt x="172" y="269"/>
                </a:lnTo>
                <a:lnTo>
                  <a:pt x="173" y="269"/>
                </a:lnTo>
                <a:lnTo>
                  <a:pt x="173" y="269"/>
                </a:lnTo>
                <a:lnTo>
                  <a:pt x="173" y="268"/>
                </a:lnTo>
                <a:lnTo>
                  <a:pt x="174" y="268"/>
                </a:lnTo>
                <a:lnTo>
                  <a:pt x="174" y="268"/>
                </a:lnTo>
                <a:lnTo>
                  <a:pt x="174" y="268"/>
                </a:lnTo>
                <a:lnTo>
                  <a:pt x="175" y="268"/>
                </a:lnTo>
                <a:lnTo>
                  <a:pt x="175" y="269"/>
                </a:lnTo>
                <a:lnTo>
                  <a:pt x="176" y="269"/>
                </a:lnTo>
                <a:lnTo>
                  <a:pt x="176" y="269"/>
                </a:lnTo>
                <a:lnTo>
                  <a:pt x="177" y="269"/>
                </a:lnTo>
                <a:lnTo>
                  <a:pt x="177" y="269"/>
                </a:lnTo>
                <a:lnTo>
                  <a:pt x="177" y="269"/>
                </a:lnTo>
                <a:lnTo>
                  <a:pt x="178" y="268"/>
                </a:lnTo>
                <a:lnTo>
                  <a:pt x="178" y="268"/>
                </a:lnTo>
                <a:lnTo>
                  <a:pt x="179" y="268"/>
                </a:lnTo>
                <a:lnTo>
                  <a:pt x="179" y="269"/>
                </a:lnTo>
                <a:lnTo>
                  <a:pt x="179" y="269"/>
                </a:lnTo>
                <a:lnTo>
                  <a:pt x="180" y="269"/>
                </a:lnTo>
                <a:lnTo>
                  <a:pt x="180" y="269"/>
                </a:lnTo>
                <a:lnTo>
                  <a:pt x="181" y="268"/>
                </a:lnTo>
                <a:lnTo>
                  <a:pt x="181" y="268"/>
                </a:lnTo>
                <a:lnTo>
                  <a:pt x="182" y="268"/>
                </a:lnTo>
                <a:lnTo>
                  <a:pt x="182" y="268"/>
                </a:lnTo>
                <a:lnTo>
                  <a:pt x="182" y="268"/>
                </a:lnTo>
                <a:lnTo>
                  <a:pt x="182" y="268"/>
                </a:lnTo>
                <a:lnTo>
                  <a:pt x="183" y="268"/>
                </a:lnTo>
                <a:lnTo>
                  <a:pt x="183" y="267"/>
                </a:lnTo>
                <a:lnTo>
                  <a:pt x="186" y="242"/>
                </a:lnTo>
                <a:lnTo>
                  <a:pt x="189" y="215"/>
                </a:lnTo>
                <a:lnTo>
                  <a:pt x="190" y="212"/>
                </a:lnTo>
                <a:lnTo>
                  <a:pt x="191" y="202"/>
                </a:lnTo>
                <a:lnTo>
                  <a:pt x="192" y="198"/>
                </a:lnTo>
                <a:lnTo>
                  <a:pt x="192" y="193"/>
                </a:lnTo>
                <a:lnTo>
                  <a:pt x="193" y="188"/>
                </a:lnTo>
                <a:lnTo>
                  <a:pt x="195" y="169"/>
                </a:lnTo>
                <a:lnTo>
                  <a:pt x="196" y="166"/>
                </a:lnTo>
                <a:lnTo>
                  <a:pt x="198" y="146"/>
                </a:lnTo>
                <a:lnTo>
                  <a:pt x="199" y="138"/>
                </a:lnTo>
                <a:lnTo>
                  <a:pt x="199" y="138"/>
                </a:lnTo>
                <a:lnTo>
                  <a:pt x="211" y="130"/>
                </a:lnTo>
                <a:lnTo>
                  <a:pt x="215" y="127"/>
                </a:lnTo>
                <a:lnTo>
                  <a:pt x="216" y="121"/>
                </a:lnTo>
                <a:lnTo>
                  <a:pt x="216" y="118"/>
                </a:lnTo>
                <a:lnTo>
                  <a:pt x="219" y="104"/>
                </a:lnTo>
                <a:lnTo>
                  <a:pt x="227" y="67"/>
                </a:lnTo>
                <a:lnTo>
                  <a:pt x="228" y="62"/>
                </a:lnTo>
                <a:lnTo>
                  <a:pt x="238" y="66"/>
                </a:lnTo>
                <a:lnTo>
                  <a:pt x="252" y="72"/>
                </a:lnTo>
                <a:lnTo>
                  <a:pt x="252" y="72"/>
                </a:lnTo>
                <a:lnTo>
                  <a:pt x="253" y="72"/>
                </a:lnTo>
                <a:lnTo>
                  <a:pt x="256" y="70"/>
                </a:lnTo>
                <a:lnTo>
                  <a:pt x="269" y="64"/>
                </a:lnTo>
                <a:lnTo>
                  <a:pt x="288" y="53"/>
                </a:lnTo>
                <a:lnTo>
                  <a:pt x="292" y="51"/>
                </a:lnTo>
                <a:lnTo>
                  <a:pt x="293" y="50"/>
                </a:lnTo>
                <a:lnTo>
                  <a:pt x="293" y="50"/>
                </a:lnTo>
                <a:lnTo>
                  <a:pt x="296" y="48"/>
                </a:lnTo>
                <a:lnTo>
                  <a:pt x="298" y="48"/>
                </a:lnTo>
                <a:lnTo>
                  <a:pt x="298" y="48"/>
                </a:lnTo>
                <a:lnTo>
                  <a:pt x="300" y="47"/>
                </a:lnTo>
                <a:lnTo>
                  <a:pt x="301" y="46"/>
                </a:lnTo>
                <a:lnTo>
                  <a:pt x="302" y="46"/>
                </a:lnTo>
                <a:lnTo>
                  <a:pt x="303" y="45"/>
                </a:lnTo>
                <a:lnTo>
                  <a:pt x="304" y="45"/>
                </a:lnTo>
                <a:lnTo>
                  <a:pt x="304" y="45"/>
                </a:lnTo>
                <a:lnTo>
                  <a:pt x="304" y="44"/>
                </a:lnTo>
                <a:lnTo>
                  <a:pt x="305" y="44"/>
                </a:lnTo>
                <a:lnTo>
                  <a:pt x="305" y="44"/>
                </a:lnTo>
                <a:lnTo>
                  <a:pt x="305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4"/>
                </a:lnTo>
                <a:lnTo>
                  <a:pt x="306" y="43"/>
                </a:lnTo>
                <a:lnTo>
                  <a:pt x="306" y="43"/>
                </a:lnTo>
                <a:lnTo>
                  <a:pt x="307" y="43"/>
                </a:lnTo>
                <a:lnTo>
                  <a:pt x="307" y="43"/>
                </a:lnTo>
                <a:lnTo>
                  <a:pt x="308" y="43"/>
                </a:lnTo>
                <a:lnTo>
                  <a:pt x="308" y="43"/>
                </a:lnTo>
                <a:lnTo>
                  <a:pt x="308" y="43"/>
                </a:lnTo>
                <a:lnTo>
                  <a:pt x="308" y="42"/>
                </a:lnTo>
                <a:lnTo>
                  <a:pt x="309" y="42"/>
                </a:lnTo>
                <a:lnTo>
                  <a:pt x="309" y="42"/>
                </a:lnTo>
                <a:lnTo>
                  <a:pt x="310" y="42"/>
                </a:lnTo>
                <a:lnTo>
                  <a:pt x="310" y="42"/>
                </a:lnTo>
                <a:lnTo>
                  <a:pt x="310" y="41"/>
                </a:lnTo>
                <a:lnTo>
                  <a:pt x="311" y="41"/>
                </a:lnTo>
                <a:lnTo>
                  <a:pt x="311" y="41"/>
                </a:lnTo>
                <a:lnTo>
                  <a:pt x="312" y="41"/>
                </a:lnTo>
                <a:lnTo>
                  <a:pt x="312" y="40"/>
                </a:lnTo>
                <a:lnTo>
                  <a:pt x="313" y="40"/>
                </a:lnTo>
                <a:lnTo>
                  <a:pt x="313" y="40"/>
                </a:lnTo>
                <a:lnTo>
                  <a:pt x="313" y="40"/>
                </a:lnTo>
                <a:lnTo>
                  <a:pt x="314" y="39"/>
                </a:lnTo>
                <a:lnTo>
                  <a:pt x="315" y="39"/>
                </a:lnTo>
                <a:lnTo>
                  <a:pt x="315" y="39"/>
                </a:lnTo>
                <a:lnTo>
                  <a:pt x="315" y="39"/>
                </a:lnTo>
                <a:lnTo>
                  <a:pt x="316" y="39"/>
                </a:lnTo>
                <a:lnTo>
                  <a:pt x="316" y="38"/>
                </a:lnTo>
                <a:lnTo>
                  <a:pt x="317" y="38"/>
                </a:lnTo>
                <a:lnTo>
                  <a:pt x="317" y="38"/>
                </a:lnTo>
                <a:lnTo>
                  <a:pt x="318" y="38"/>
                </a:lnTo>
                <a:lnTo>
                  <a:pt x="318" y="37"/>
                </a:lnTo>
                <a:lnTo>
                  <a:pt x="319" y="37"/>
                </a:lnTo>
                <a:lnTo>
                  <a:pt x="319" y="37"/>
                </a:lnTo>
                <a:lnTo>
                  <a:pt x="319" y="37"/>
                </a:lnTo>
                <a:lnTo>
                  <a:pt x="320" y="37"/>
                </a:lnTo>
                <a:lnTo>
                  <a:pt x="320" y="36"/>
                </a:lnTo>
                <a:lnTo>
                  <a:pt x="320" y="36"/>
                </a:lnTo>
                <a:lnTo>
                  <a:pt x="321" y="36"/>
                </a:lnTo>
                <a:lnTo>
                  <a:pt x="322" y="36"/>
                </a:lnTo>
                <a:lnTo>
                  <a:pt x="322" y="35"/>
                </a:lnTo>
                <a:lnTo>
                  <a:pt x="323" y="35"/>
                </a:lnTo>
                <a:lnTo>
                  <a:pt x="323" y="35"/>
                </a:lnTo>
                <a:lnTo>
                  <a:pt x="324" y="34"/>
                </a:lnTo>
                <a:lnTo>
                  <a:pt x="325" y="34"/>
                </a:lnTo>
                <a:lnTo>
                  <a:pt x="325" y="34"/>
                </a:lnTo>
                <a:lnTo>
                  <a:pt x="326" y="33"/>
                </a:lnTo>
                <a:lnTo>
                  <a:pt x="327" y="32"/>
                </a:lnTo>
                <a:lnTo>
                  <a:pt x="328" y="32"/>
                </a:lnTo>
                <a:lnTo>
                  <a:pt x="329" y="31"/>
                </a:lnTo>
                <a:lnTo>
                  <a:pt x="331" y="31"/>
                </a:lnTo>
                <a:lnTo>
                  <a:pt x="332" y="30"/>
                </a:lnTo>
                <a:lnTo>
                  <a:pt x="334" y="29"/>
                </a:lnTo>
                <a:lnTo>
                  <a:pt x="336" y="28"/>
                </a:lnTo>
                <a:lnTo>
                  <a:pt x="336" y="27"/>
                </a:lnTo>
                <a:lnTo>
                  <a:pt x="336" y="28"/>
                </a:lnTo>
                <a:lnTo>
                  <a:pt x="337" y="27"/>
                </a:lnTo>
                <a:lnTo>
                  <a:pt x="337" y="27"/>
                </a:lnTo>
                <a:lnTo>
                  <a:pt x="337" y="27"/>
                </a:lnTo>
                <a:lnTo>
                  <a:pt x="338" y="27"/>
                </a:lnTo>
                <a:lnTo>
                  <a:pt x="338" y="26"/>
                </a:lnTo>
                <a:lnTo>
                  <a:pt x="338" y="26"/>
                </a:lnTo>
                <a:lnTo>
                  <a:pt x="339" y="26"/>
                </a:lnTo>
                <a:lnTo>
                  <a:pt x="339" y="25"/>
                </a:lnTo>
                <a:lnTo>
                  <a:pt x="339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0" y="25"/>
                </a:lnTo>
                <a:lnTo>
                  <a:pt x="341" y="25"/>
                </a:lnTo>
                <a:lnTo>
                  <a:pt x="341" y="25"/>
                </a:lnTo>
                <a:lnTo>
                  <a:pt x="341" y="25"/>
                </a:lnTo>
                <a:lnTo>
                  <a:pt x="341" y="25"/>
                </a:lnTo>
                <a:lnTo>
                  <a:pt x="342" y="25"/>
                </a:lnTo>
                <a:lnTo>
                  <a:pt x="343" y="25"/>
                </a:lnTo>
                <a:lnTo>
                  <a:pt x="343" y="24"/>
                </a:lnTo>
                <a:lnTo>
                  <a:pt x="343" y="24"/>
                </a:lnTo>
                <a:lnTo>
                  <a:pt x="344" y="24"/>
                </a:lnTo>
                <a:lnTo>
                  <a:pt x="345" y="23"/>
                </a:lnTo>
                <a:lnTo>
                  <a:pt x="345" y="23"/>
                </a:lnTo>
                <a:lnTo>
                  <a:pt x="345" y="23"/>
                </a:lnTo>
                <a:lnTo>
                  <a:pt x="346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7" y="22"/>
                </a:lnTo>
                <a:lnTo>
                  <a:pt x="348" y="21"/>
                </a:lnTo>
                <a:lnTo>
                  <a:pt x="349" y="21"/>
                </a:lnTo>
                <a:lnTo>
                  <a:pt x="349" y="20"/>
                </a:lnTo>
                <a:lnTo>
                  <a:pt x="349" y="20"/>
                </a:lnTo>
                <a:lnTo>
                  <a:pt x="348" y="19"/>
                </a:lnTo>
                <a:lnTo>
                  <a:pt x="349" y="18"/>
                </a:lnTo>
                <a:lnTo>
                  <a:pt x="349" y="18"/>
                </a:lnTo>
                <a:lnTo>
                  <a:pt x="349" y="17"/>
                </a:lnTo>
                <a:lnTo>
                  <a:pt x="350" y="17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1" y="16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7"/>
                </a:lnTo>
                <a:lnTo>
                  <a:pt x="352" y="16"/>
                </a:lnTo>
                <a:lnTo>
                  <a:pt x="353" y="16"/>
                </a:lnTo>
                <a:lnTo>
                  <a:pt x="353" y="16"/>
                </a:lnTo>
                <a:lnTo>
                  <a:pt x="353" y="15"/>
                </a:lnTo>
                <a:lnTo>
                  <a:pt x="353" y="14"/>
                </a:lnTo>
                <a:lnTo>
                  <a:pt x="354" y="14"/>
                </a:lnTo>
                <a:lnTo>
                  <a:pt x="356" y="13"/>
                </a:lnTo>
                <a:lnTo>
                  <a:pt x="356" y="13"/>
                </a:lnTo>
                <a:lnTo>
                  <a:pt x="357" y="12"/>
                </a:lnTo>
                <a:lnTo>
                  <a:pt x="357" y="12"/>
                </a:lnTo>
                <a:lnTo>
                  <a:pt x="358" y="12"/>
                </a:lnTo>
                <a:lnTo>
                  <a:pt x="358" y="12"/>
                </a:lnTo>
                <a:lnTo>
                  <a:pt x="358" y="12"/>
                </a:lnTo>
                <a:lnTo>
                  <a:pt x="359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1" y="12"/>
                </a:lnTo>
                <a:lnTo>
                  <a:pt x="362" y="13"/>
                </a:lnTo>
                <a:lnTo>
                  <a:pt x="362" y="12"/>
                </a:lnTo>
                <a:lnTo>
                  <a:pt x="363" y="12"/>
                </a:lnTo>
                <a:lnTo>
                  <a:pt x="363" y="13"/>
                </a:lnTo>
                <a:lnTo>
                  <a:pt x="364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3"/>
                </a:lnTo>
                <a:lnTo>
                  <a:pt x="368" y="13"/>
                </a:lnTo>
                <a:lnTo>
                  <a:pt x="368" y="13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3"/>
                </a:lnTo>
                <a:lnTo>
                  <a:pt x="373" y="12"/>
                </a:lnTo>
                <a:lnTo>
                  <a:pt x="373" y="12"/>
                </a:lnTo>
                <a:lnTo>
                  <a:pt x="373" y="11"/>
                </a:lnTo>
                <a:lnTo>
                  <a:pt x="373" y="11"/>
                </a:lnTo>
                <a:lnTo>
                  <a:pt x="373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4" y="11"/>
                </a:lnTo>
                <a:lnTo>
                  <a:pt x="375" y="11"/>
                </a:lnTo>
                <a:lnTo>
                  <a:pt x="375" y="10"/>
                </a:lnTo>
                <a:lnTo>
                  <a:pt x="375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10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5" y="8"/>
                </a:lnTo>
                <a:lnTo>
                  <a:pt x="375" y="8"/>
                </a:lnTo>
                <a:lnTo>
                  <a:pt x="376" y="8"/>
                </a:lnTo>
                <a:lnTo>
                  <a:pt x="376" y="8"/>
                </a:lnTo>
                <a:lnTo>
                  <a:pt x="376" y="7"/>
                </a:lnTo>
                <a:lnTo>
                  <a:pt x="376" y="7"/>
                </a:lnTo>
                <a:lnTo>
                  <a:pt x="376" y="6"/>
                </a:lnTo>
                <a:lnTo>
                  <a:pt x="376" y="6"/>
                </a:lnTo>
                <a:lnTo>
                  <a:pt x="376" y="6"/>
                </a:lnTo>
                <a:lnTo>
                  <a:pt x="376" y="5"/>
                </a:lnTo>
                <a:lnTo>
                  <a:pt x="376" y="5"/>
                </a:lnTo>
                <a:lnTo>
                  <a:pt x="377" y="5"/>
                </a:lnTo>
                <a:lnTo>
                  <a:pt x="377" y="4"/>
                </a:lnTo>
                <a:lnTo>
                  <a:pt x="377" y="4"/>
                </a:lnTo>
                <a:lnTo>
                  <a:pt x="377" y="3"/>
                </a:lnTo>
                <a:lnTo>
                  <a:pt x="377" y="3"/>
                </a:lnTo>
                <a:lnTo>
                  <a:pt x="377" y="3"/>
                </a:lnTo>
                <a:lnTo>
                  <a:pt x="377" y="2"/>
                </a:lnTo>
                <a:lnTo>
                  <a:pt x="377" y="2"/>
                </a:lnTo>
                <a:lnTo>
                  <a:pt x="377" y="2"/>
                </a:lnTo>
                <a:lnTo>
                  <a:pt x="377" y="2"/>
                </a:lnTo>
                <a:lnTo>
                  <a:pt x="378" y="1"/>
                </a:lnTo>
                <a:lnTo>
                  <a:pt x="378" y="1"/>
                </a:lnTo>
                <a:lnTo>
                  <a:pt x="378" y="1"/>
                </a:lnTo>
                <a:lnTo>
                  <a:pt x="378" y="0"/>
                </a:lnTo>
                <a:lnTo>
                  <a:pt x="378" y="0"/>
                </a:lnTo>
                <a:lnTo>
                  <a:pt x="378" y="0"/>
                </a:lnTo>
                <a:lnTo>
                  <a:pt x="379" y="0"/>
                </a:lnTo>
                <a:lnTo>
                  <a:pt x="379" y="0"/>
                </a:lnTo>
                <a:lnTo>
                  <a:pt x="379" y="3"/>
                </a:lnTo>
                <a:lnTo>
                  <a:pt x="379" y="5"/>
                </a:lnTo>
                <a:lnTo>
                  <a:pt x="379" y="5"/>
                </a:lnTo>
                <a:lnTo>
                  <a:pt x="379" y="7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8"/>
                </a:lnTo>
                <a:lnTo>
                  <a:pt x="380" y="9"/>
                </a:lnTo>
                <a:lnTo>
                  <a:pt x="381" y="9"/>
                </a:lnTo>
                <a:lnTo>
                  <a:pt x="381" y="9"/>
                </a:lnTo>
                <a:lnTo>
                  <a:pt x="381" y="9"/>
                </a:lnTo>
                <a:lnTo>
                  <a:pt x="382" y="9"/>
                </a:lnTo>
                <a:lnTo>
                  <a:pt x="382" y="9"/>
                </a:lnTo>
                <a:lnTo>
                  <a:pt x="382" y="9"/>
                </a:lnTo>
                <a:lnTo>
                  <a:pt x="383" y="10"/>
                </a:lnTo>
                <a:lnTo>
                  <a:pt x="383" y="11"/>
                </a:lnTo>
                <a:lnTo>
                  <a:pt x="384" y="11"/>
                </a:lnTo>
                <a:lnTo>
                  <a:pt x="386" y="12"/>
                </a:lnTo>
                <a:lnTo>
                  <a:pt x="389" y="14"/>
                </a:lnTo>
                <a:lnTo>
                  <a:pt x="391" y="15"/>
                </a:lnTo>
                <a:lnTo>
                  <a:pt x="392" y="15"/>
                </a:lnTo>
                <a:lnTo>
                  <a:pt x="394" y="16"/>
                </a:lnTo>
                <a:lnTo>
                  <a:pt x="395" y="17"/>
                </a:lnTo>
                <a:lnTo>
                  <a:pt x="395" y="17"/>
                </a:lnTo>
                <a:lnTo>
                  <a:pt x="399" y="20"/>
                </a:lnTo>
                <a:lnTo>
                  <a:pt x="400" y="20"/>
                </a:lnTo>
                <a:lnTo>
                  <a:pt x="404" y="23"/>
                </a:lnTo>
                <a:lnTo>
                  <a:pt x="405" y="24"/>
                </a:lnTo>
                <a:lnTo>
                  <a:pt x="405" y="24"/>
                </a:lnTo>
                <a:lnTo>
                  <a:pt x="405" y="24"/>
                </a:lnTo>
                <a:lnTo>
                  <a:pt x="406" y="24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6" y="25"/>
                </a:lnTo>
                <a:lnTo>
                  <a:pt x="409" y="27"/>
                </a:lnTo>
                <a:lnTo>
                  <a:pt x="412" y="28"/>
                </a:lnTo>
                <a:lnTo>
                  <a:pt x="412" y="29"/>
                </a:lnTo>
                <a:lnTo>
                  <a:pt x="412" y="29"/>
                </a:lnTo>
                <a:lnTo>
                  <a:pt x="413" y="30"/>
                </a:lnTo>
                <a:lnTo>
                  <a:pt x="414" y="30"/>
                </a:lnTo>
                <a:lnTo>
                  <a:pt x="414" y="31"/>
                </a:lnTo>
                <a:lnTo>
                  <a:pt x="415" y="31"/>
                </a:lnTo>
                <a:lnTo>
                  <a:pt x="415" y="31"/>
                </a:lnTo>
                <a:lnTo>
                  <a:pt x="416" y="32"/>
                </a:lnTo>
                <a:lnTo>
                  <a:pt x="416" y="32"/>
                </a:lnTo>
                <a:lnTo>
                  <a:pt x="417" y="33"/>
                </a:lnTo>
                <a:lnTo>
                  <a:pt x="417" y="33"/>
                </a:lnTo>
                <a:lnTo>
                  <a:pt x="418" y="33"/>
                </a:lnTo>
                <a:lnTo>
                  <a:pt x="420" y="34"/>
                </a:lnTo>
                <a:lnTo>
                  <a:pt x="420" y="35"/>
                </a:lnTo>
                <a:lnTo>
                  <a:pt x="423" y="37"/>
                </a:lnTo>
                <a:lnTo>
                  <a:pt x="424" y="37"/>
                </a:lnTo>
                <a:lnTo>
                  <a:pt x="425" y="38"/>
                </a:lnTo>
                <a:lnTo>
                  <a:pt x="426" y="39"/>
                </a:lnTo>
                <a:lnTo>
                  <a:pt x="428" y="40"/>
                </a:lnTo>
                <a:lnTo>
                  <a:pt x="430" y="42"/>
                </a:lnTo>
                <a:lnTo>
                  <a:pt x="432" y="43"/>
                </a:lnTo>
                <a:lnTo>
                  <a:pt x="432" y="43"/>
                </a:lnTo>
                <a:lnTo>
                  <a:pt x="434" y="44"/>
                </a:lnTo>
                <a:lnTo>
                  <a:pt x="435" y="45"/>
                </a:lnTo>
                <a:lnTo>
                  <a:pt x="437" y="47"/>
                </a:lnTo>
                <a:lnTo>
                  <a:pt x="438" y="47"/>
                </a:lnTo>
                <a:lnTo>
                  <a:pt x="438" y="48"/>
                </a:lnTo>
                <a:lnTo>
                  <a:pt x="438" y="49"/>
                </a:lnTo>
                <a:lnTo>
                  <a:pt x="439" y="49"/>
                </a:lnTo>
                <a:lnTo>
                  <a:pt x="440" y="50"/>
                </a:lnTo>
                <a:lnTo>
                  <a:pt x="440" y="50"/>
                </a:lnTo>
                <a:lnTo>
                  <a:pt x="441" y="51"/>
                </a:lnTo>
                <a:lnTo>
                  <a:pt x="442" y="51"/>
                </a:lnTo>
                <a:lnTo>
                  <a:pt x="443" y="52"/>
                </a:lnTo>
                <a:lnTo>
                  <a:pt x="443" y="53"/>
                </a:lnTo>
                <a:lnTo>
                  <a:pt x="444" y="53"/>
                </a:lnTo>
                <a:lnTo>
                  <a:pt x="445" y="54"/>
                </a:lnTo>
                <a:lnTo>
                  <a:pt x="445" y="54"/>
                </a:lnTo>
                <a:lnTo>
                  <a:pt x="445" y="54"/>
                </a:lnTo>
                <a:lnTo>
                  <a:pt x="445" y="55"/>
                </a:lnTo>
                <a:lnTo>
                  <a:pt x="446" y="55"/>
                </a:lnTo>
                <a:lnTo>
                  <a:pt x="446" y="55"/>
                </a:lnTo>
                <a:lnTo>
                  <a:pt x="446" y="55"/>
                </a:lnTo>
                <a:lnTo>
                  <a:pt x="446" y="56"/>
                </a:lnTo>
                <a:lnTo>
                  <a:pt x="447" y="57"/>
                </a:lnTo>
                <a:lnTo>
                  <a:pt x="447" y="57"/>
                </a:lnTo>
                <a:lnTo>
                  <a:pt x="447" y="57"/>
                </a:lnTo>
                <a:lnTo>
                  <a:pt x="447" y="57"/>
                </a:lnTo>
                <a:lnTo>
                  <a:pt x="448" y="58"/>
                </a:lnTo>
                <a:lnTo>
                  <a:pt x="449" y="59"/>
                </a:lnTo>
                <a:lnTo>
                  <a:pt x="449" y="59"/>
                </a:lnTo>
                <a:lnTo>
                  <a:pt x="450" y="61"/>
                </a:lnTo>
                <a:lnTo>
                  <a:pt x="451" y="62"/>
                </a:lnTo>
                <a:lnTo>
                  <a:pt x="452" y="63"/>
                </a:lnTo>
                <a:lnTo>
                  <a:pt x="452" y="63"/>
                </a:lnTo>
                <a:lnTo>
                  <a:pt x="453" y="64"/>
                </a:lnTo>
                <a:lnTo>
                  <a:pt x="453" y="64"/>
                </a:lnTo>
                <a:lnTo>
                  <a:pt x="455" y="66"/>
                </a:lnTo>
                <a:lnTo>
                  <a:pt x="456" y="68"/>
                </a:lnTo>
                <a:lnTo>
                  <a:pt x="458" y="70"/>
                </a:lnTo>
                <a:lnTo>
                  <a:pt x="458" y="70"/>
                </a:lnTo>
                <a:lnTo>
                  <a:pt x="459" y="71"/>
                </a:lnTo>
                <a:lnTo>
                  <a:pt x="459" y="71"/>
                </a:lnTo>
                <a:lnTo>
                  <a:pt x="461" y="74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3" y="78"/>
                </a:lnTo>
                <a:lnTo>
                  <a:pt x="463" y="78"/>
                </a:lnTo>
                <a:lnTo>
                  <a:pt x="464" y="79"/>
                </a:lnTo>
                <a:lnTo>
                  <a:pt x="464" y="79"/>
                </a:lnTo>
                <a:lnTo>
                  <a:pt x="464" y="79"/>
                </a:lnTo>
                <a:lnTo>
                  <a:pt x="464" y="80"/>
                </a:lnTo>
                <a:lnTo>
                  <a:pt x="465" y="81"/>
                </a:lnTo>
                <a:lnTo>
                  <a:pt x="466" y="82"/>
                </a:lnTo>
                <a:lnTo>
                  <a:pt x="466" y="83"/>
                </a:lnTo>
                <a:lnTo>
                  <a:pt x="467" y="84"/>
                </a:lnTo>
                <a:lnTo>
                  <a:pt x="468" y="85"/>
                </a:lnTo>
                <a:lnTo>
                  <a:pt x="468" y="86"/>
                </a:lnTo>
                <a:lnTo>
                  <a:pt x="469" y="86"/>
                </a:lnTo>
                <a:lnTo>
                  <a:pt x="469" y="86"/>
                </a:lnTo>
                <a:lnTo>
                  <a:pt x="470" y="88"/>
                </a:lnTo>
                <a:lnTo>
                  <a:pt x="470" y="89"/>
                </a:lnTo>
                <a:lnTo>
                  <a:pt x="471" y="89"/>
                </a:lnTo>
                <a:lnTo>
                  <a:pt x="471" y="90"/>
                </a:lnTo>
                <a:lnTo>
                  <a:pt x="472" y="91"/>
                </a:lnTo>
                <a:lnTo>
                  <a:pt x="472" y="91"/>
                </a:lnTo>
                <a:lnTo>
                  <a:pt x="472" y="91"/>
                </a:lnTo>
                <a:lnTo>
                  <a:pt x="473" y="92"/>
                </a:lnTo>
                <a:lnTo>
                  <a:pt x="473" y="92"/>
                </a:lnTo>
                <a:lnTo>
                  <a:pt x="473" y="92"/>
                </a:lnTo>
                <a:lnTo>
                  <a:pt x="473" y="92"/>
                </a:lnTo>
                <a:lnTo>
                  <a:pt x="474" y="93"/>
                </a:lnTo>
                <a:lnTo>
                  <a:pt x="475" y="94"/>
                </a:lnTo>
                <a:lnTo>
                  <a:pt x="475" y="95"/>
                </a:lnTo>
                <a:lnTo>
                  <a:pt x="476" y="95"/>
                </a:lnTo>
                <a:lnTo>
                  <a:pt x="477" y="96"/>
                </a:lnTo>
                <a:lnTo>
                  <a:pt x="477" y="96"/>
                </a:lnTo>
                <a:lnTo>
                  <a:pt x="478" y="97"/>
                </a:lnTo>
                <a:lnTo>
                  <a:pt x="478" y="97"/>
                </a:lnTo>
                <a:lnTo>
                  <a:pt x="479" y="97"/>
                </a:lnTo>
                <a:lnTo>
                  <a:pt x="479" y="98"/>
                </a:lnTo>
                <a:lnTo>
                  <a:pt x="479" y="98"/>
                </a:lnTo>
                <a:lnTo>
                  <a:pt x="480" y="99"/>
                </a:lnTo>
                <a:lnTo>
                  <a:pt x="481" y="99"/>
                </a:lnTo>
                <a:lnTo>
                  <a:pt x="481" y="100"/>
                </a:lnTo>
                <a:lnTo>
                  <a:pt x="482" y="101"/>
                </a:lnTo>
                <a:lnTo>
                  <a:pt x="483" y="101"/>
                </a:lnTo>
                <a:lnTo>
                  <a:pt x="483" y="102"/>
                </a:lnTo>
                <a:lnTo>
                  <a:pt x="484" y="103"/>
                </a:lnTo>
                <a:lnTo>
                  <a:pt x="484" y="103"/>
                </a:lnTo>
                <a:lnTo>
                  <a:pt x="485" y="104"/>
                </a:lnTo>
                <a:lnTo>
                  <a:pt x="485" y="104"/>
                </a:lnTo>
                <a:lnTo>
                  <a:pt x="485" y="105"/>
                </a:lnTo>
                <a:lnTo>
                  <a:pt x="486" y="106"/>
                </a:lnTo>
                <a:lnTo>
                  <a:pt x="486" y="107"/>
                </a:lnTo>
                <a:lnTo>
                  <a:pt x="487" y="108"/>
                </a:lnTo>
                <a:lnTo>
                  <a:pt x="487" y="108"/>
                </a:lnTo>
                <a:lnTo>
                  <a:pt x="487" y="109"/>
                </a:lnTo>
                <a:lnTo>
                  <a:pt x="488" y="110"/>
                </a:lnTo>
                <a:lnTo>
                  <a:pt x="488" y="110"/>
                </a:lnTo>
                <a:lnTo>
                  <a:pt x="489" y="111"/>
                </a:lnTo>
                <a:lnTo>
                  <a:pt x="489" y="111"/>
                </a:lnTo>
                <a:lnTo>
                  <a:pt x="489" y="111"/>
                </a:lnTo>
                <a:lnTo>
                  <a:pt x="489" y="112"/>
                </a:lnTo>
                <a:lnTo>
                  <a:pt x="490" y="112"/>
                </a:lnTo>
                <a:lnTo>
                  <a:pt x="490" y="114"/>
                </a:lnTo>
                <a:lnTo>
                  <a:pt x="491" y="115"/>
                </a:lnTo>
                <a:lnTo>
                  <a:pt x="492" y="116"/>
                </a:lnTo>
                <a:lnTo>
                  <a:pt x="492" y="117"/>
                </a:lnTo>
                <a:lnTo>
                  <a:pt x="494" y="120"/>
                </a:lnTo>
                <a:lnTo>
                  <a:pt x="495" y="122"/>
                </a:lnTo>
                <a:lnTo>
                  <a:pt x="496" y="123"/>
                </a:lnTo>
                <a:lnTo>
                  <a:pt x="497" y="124"/>
                </a:lnTo>
                <a:lnTo>
                  <a:pt x="497" y="125"/>
                </a:lnTo>
                <a:lnTo>
                  <a:pt x="498" y="126"/>
                </a:lnTo>
                <a:lnTo>
                  <a:pt x="498" y="127"/>
                </a:lnTo>
                <a:lnTo>
                  <a:pt x="499" y="127"/>
                </a:lnTo>
                <a:lnTo>
                  <a:pt x="499" y="128"/>
                </a:lnTo>
                <a:lnTo>
                  <a:pt x="500" y="129"/>
                </a:lnTo>
                <a:lnTo>
                  <a:pt x="501" y="130"/>
                </a:lnTo>
                <a:lnTo>
                  <a:pt x="501" y="131"/>
                </a:lnTo>
                <a:lnTo>
                  <a:pt x="501" y="131"/>
                </a:lnTo>
                <a:lnTo>
                  <a:pt x="503" y="133"/>
                </a:lnTo>
                <a:lnTo>
                  <a:pt x="504" y="134"/>
                </a:lnTo>
                <a:lnTo>
                  <a:pt x="504" y="134"/>
                </a:lnTo>
                <a:lnTo>
                  <a:pt x="505" y="137"/>
                </a:lnTo>
                <a:lnTo>
                  <a:pt x="506" y="138"/>
                </a:lnTo>
                <a:lnTo>
                  <a:pt x="507" y="139"/>
                </a:lnTo>
                <a:lnTo>
                  <a:pt x="507" y="139"/>
                </a:lnTo>
                <a:lnTo>
                  <a:pt x="507" y="140"/>
                </a:lnTo>
                <a:lnTo>
                  <a:pt x="508" y="140"/>
                </a:lnTo>
                <a:lnTo>
                  <a:pt x="508" y="140"/>
                </a:lnTo>
                <a:lnTo>
                  <a:pt x="508" y="141"/>
                </a:lnTo>
                <a:lnTo>
                  <a:pt x="509" y="141"/>
                </a:lnTo>
                <a:lnTo>
                  <a:pt x="510" y="143"/>
                </a:lnTo>
                <a:lnTo>
                  <a:pt x="510" y="143"/>
                </a:lnTo>
                <a:lnTo>
                  <a:pt x="510" y="143"/>
                </a:lnTo>
                <a:lnTo>
                  <a:pt x="510" y="143"/>
                </a:lnTo>
                <a:lnTo>
                  <a:pt x="510" y="144"/>
                </a:lnTo>
                <a:lnTo>
                  <a:pt x="511" y="144"/>
                </a:lnTo>
                <a:lnTo>
                  <a:pt x="511" y="144"/>
                </a:lnTo>
                <a:lnTo>
                  <a:pt x="512" y="145"/>
                </a:lnTo>
                <a:lnTo>
                  <a:pt x="512" y="146"/>
                </a:lnTo>
                <a:lnTo>
                  <a:pt x="513" y="147"/>
                </a:lnTo>
                <a:lnTo>
                  <a:pt x="513" y="147"/>
                </a:lnTo>
                <a:lnTo>
                  <a:pt x="513" y="147"/>
                </a:lnTo>
                <a:lnTo>
                  <a:pt x="513" y="147"/>
                </a:lnTo>
                <a:lnTo>
                  <a:pt x="513" y="148"/>
                </a:lnTo>
                <a:lnTo>
                  <a:pt x="514" y="148"/>
                </a:lnTo>
                <a:lnTo>
                  <a:pt x="514" y="148"/>
                </a:lnTo>
                <a:lnTo>
                  <a:pt x="515" y="149"/>
                </a:lnTo>
                <a:lnTo>
                  <a:pt x="515" y="149"/>
                </a:lnTo>
                <a:lnTo>
                  <a:pt x="516" y="150"/>
                </a:lnTo>
                <a:lnTo>
                  <a:pt x="517" y="151"/>
                </a:lnTo>
                <a:lnTo>
                  <a:pt x="517" y="151"/>
                </a:lnTo>
                <a:lnTo>
                  <a:pt x="518" y="152"/>
                </a:lnTo>
                <a:lnTo>
                  <a:pt x="518" y="152"/>
                </a:lnTo>
                <a:lnTo>
                  <a:pt x="519" y="153"/>
                </a:lnTo>
                <a:lnTo>
                  <a:pt x="520" y="154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3" y="156"/>
                </a:lnTo>
                <a:lnTo>
                  <a:pt x="524" y="158"/>
                </a:lnTo>
                <a:lnTo>
                  <a:pt x="525" y="159"/>
                </a:lnTo>
                <a:lnTo>
                  <a:pt x="527" y="161"/>
                </a:lnTo>
                <a:lnTo>
                  <a:pt x="528" y="161"/>
                </a:lnTo>
                <a:lnTo>
                  <a:pt x="528" y="162"/>
                </a:lnTo>
                <a:lnTo>
                  <a:pt x="528" y="162"/>
                </a:lnTo>
                <a:lnTo>
                  <a:pt x="529" y="163"/>
                </a:lnTo>
                <a:lnTo>
                  <a:pt x="530" y="163"/>
                </a:lnTo>
                <a:lnTo>
                  <a:pt x="530" y="164"/>
                </a:lnTo>
                <a:lnTo>
                  <a:pt x="531" y="164"/>
                </a:lnTo>
                <a:lnTo>
                  <a:pt x="531" y="164"/>
                </a:lnTo>
                <a:lnTo>
                  <a:pt x="532" y="165"/>
                </a:lnTo>
                <a:lnTo>
                  <a:pt x="533" y="165"/>
                </a:lnTo>
                <a:lnTo>
                  <a:pt x="533" y="166"/>
                </a:lnTo>
                <a:lnTo>
                  <a:pt x="534" y="166"/>
                </a:lnTo>
                <a:lnTo>
                  <a:pt x="534" y="166"/>
                </a:lnTo>
                <a:lnTo>
                  <a:pt x="535" y="166"/>
                </a:lnTo>
                <a:lnTo>
                  <a:pt x="536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7" y="167"/>
                </a:lnTo>
                <a:lnTo>
                  <a:pt x="538" y="167"/>
                </a:lnTo>
                <a:lnTo>
                  <a:pt x="538" y="167"/>
                </a:lnTo>
                <a:lnTo>
                  <a:pt x="539" y="167"/>
                </a:lnTo>
                <a:lnTo>
                  <a:pt x="540" y="166"/>
                </a:lnTo>
                <a:lnTo>
                  <a:pt x="540" y="166"/>
                </a:lnTo>
                <a:lnTo>
                  <a:pt x="541" y="166"/>
                </a:lnTo>
                <a:lnTo>
                  <a:pt x="542" y="166"/>
                </a:lnTo>
                <a:lnTo>
                  <a:pt x="543" y="166"/>
                </a:lnTo>
                <a:lnTo>
                  <a:pt x="543" y="166"/>
                </a:lnTo>
                <a:lnTo>
                  <a:pt x="543" y="166"/>
                </a:lnTo>
                <a:lnTo>
                  <a:pt x="544" y="166"/>
                </a:lnTo>
                <a:lnTo>
                  <a:pt x="544" y="167"/>
                </a:lnTo>
                <a:lnTo>
                  <a:pt x="545" y="167"/>
                </a:lnTo>
                <a:lnTo>
                  <a:pt x="545" y="168"/>
                </a:lnTo>
                <a:lnTo>
                  <a:pt x="546" y="169"/>
                </a:lnTo>
                <a:lnTo>
                  <a:pt x="546" y="169"/>
                </a:lnTo>
                <a:lnTo>
                  <a:pt x="546" y="169"/>
                </a:lnTo>
                <a:lnTo>
                  <a:pt x="546" y="169"/>
                </a:lnTo>
                <a:lnTo>
                  <a:pt x="547" y="170"/>
                </a:lnTo>
                <a:lnTo>
                  <a:pt x="548" y="171"/>
                </a:lnTo>
                <a:lnTo>
                  <a:pt x="549" y="173"/>
                </a:lnTo>
                <a:lnTo>
                  <a:pt x="549" y="173"/>
                </a:lnTo>
                <a:lnTo>
                  <a:pt x="550" y="174"/>
                </a:lnTo>
                <a:lnTo>
                  <a:pt x="550" y="174"/>
                </a:lnTo>
                <a:lnTo>
                  <a:pt x="550" y="174"/>
                </a:lnTo>
                <a:lnTo>
                  <a:pt x="550" y="174"/>
                </a:lnTo>
                <a:lnTo>
                  <a:pt x="550" y="175"/>
                </a:lnTo>
                <a:lnTo>
                  <a:pt x="551" y="175"/>
                </a:lnTo>
                <a:lnTo>
                  <a:pt x="551" y="177"/>
                </a:lnTo>
                <a:lnTo>
                  <a:pt x="552" y="177"/>
                </a:lnTo>
                <a:lnTo>
                  <a:pt x="552" y="178"/>
                </a:lnTo>
                <a:lnTo>
                  <a:pt x="554" y="180"/>
                </a:lnTo>
                <a:lnTo>
                  <a:pt x="555" y="181"/>
                </a:lnTo>
                <a:lnTo>
                  <a:pt x="555" y="181"/>
                </a:lnTo>
                <a:lnTo>
                  <a:pt x="557" y="184"/>
                </a:lnTo>
                <a:lnTo>
                  <a:pt x="558" y="185"/>
                </a:lnTo>
                <a:lnTo>
                  <a:pt x="559" y="186"/>
                </a:lnTo>
                <a:lnTo>
                  <a:pt x="560" y="187"/>
                </a:lnTo>
                <a:lnTo>
                  <a:pt x="560" y="188"/>
                </a:lnTo>
                <a:lnTo>
                  <a:pt x="561" y="188"/>
                </a:lnTo>
                <a:lnTo>
                  <a:pt x="562" y="189"/>
                </a:lnTo>
                <a:lnTo>
                  <a:pt x="563" y="189"/>
                </a:lnTo>
                <a:lnTo>
                  <a:pt x="564" y="190"/>
                </a:lnTo>
                <a:lnTo>
                  <a:pt x="565" y="191"/>
                </a:lnTo>
                <a:lnTo>
                  <a:pt x="565" y="191"/>
                </a:lnTo>
                <a:lnTo>
                  <a:pt x="565" y="191"/>
                </a:lnTo>
                <a:lnTo>
                  <a:pt x="566" y="192"/>
                </a:lnTo>
                <a:lnTo>
                  <a:pt x="567" y="193"/>
                </a:lnTo>
                <a:lnTo>
                  <a:pt x="567" y="193"/>
                </a:lnTo>
                <a:lnTo>
                  <a:pt x="568" y="194"/>
                </a:lnTo>
                <a:lnTo>
                  <a:pt x="568" y="194"/>
                </a:lnTo>
                <a:lnTo>
                  <a:pt x="569" y="194"/>
                </a:lnTo>
                <a:lnTo>
                  <a:pt x="569" y="194"/>
                </a:lnTo>
                <a:lnTo>
                  <a:pt x="570" y="196"/>
                </a:lnTo>
                <a:lnTo>
                  <a:pt x="571" y="196"/>
                </a:lnTo>
                <a:lnTo>
                  <a:pt x="571" y="197"/>
                </a:lnTo>
                <a:lnTo>
                  <a:pt x="571" y="197"/>
                </a:lnTo>
                <a:lnTo>
                  <a:pt x="572" y="198"/>
                </a:lnTo>
                <a:lnTo>
                  <a:pt x="572" y="198"/>
                </a:lnTo>
                <a:lnTo>
                  <a:pt x="572" y="198"/>
                </a:lnTo>
                <a:lnTo>
                  <a:pt x="572" y="198"/>
                </a:lnTo>
                <a:lnTo>
                  <a:pt x="572" y="199"/>
                </a:lnTo>
                <a:lnTo>
                  <a:pt x="572" y="199"/>
                </a:lnTo>
                <a:lnTo>
                  <a:pt x="573" y="199"/>
                </a:lnTo>
                <a:lnTo>
                  <a:pt x="573" y="200"/>
                </a:lnTo>
                <a:lnTo>
                  <a:pt x="574" y="202"/>
                </a:lnTo>
                <a:lnTo>
                  <a:pt x="574" y="202"/>
                </a:lnTo>
                <a:lnTo>
                  <a:pt x="574" y="203"/>
                </a:lnTo>
                <a:lnTo>
                  <a:pt x="575" y="204"/>
                </a:lnTo>
                <a:lnTo>
                  <a:pt x="575" y="205"/>
                </a:lnTo>
                <a:lnTo>
                  <a:pt x="575" y="205"/>
                </a:lnTo>
                <a:lnTo>
                  <a:pt x="576" y="206"/>
                </a:lnTo>
                <a:lnTo>
                  <a:pt x="576" y="207"/>
                </a:lnTo>
                <a:lnTo>
                  <a:pt x="576" y="208"/>
                </a:lnTo>
                <a:lnTo>
                  <a:pt x="577" y="208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7" y="209"/>
                </a:lnTo>
                <a:lnTo>
                  <a:pt x="578" y="210"/>
                </a:lnTo>
                <a:lnTo>
                  <a:pt x="579" y="210"/>
                </a:lnTo>
                <a:lnTo>
                  <a:pt x="579" y="211"/>
                </a:lnTo>
                <a:lnTo>
                  <a:pt x="579" y="210"/>
                </a:lnTo>
                <a:lnTo>
                  <a:pt x="579" y="210"/>
                </a:lnTo>
                <a:lnTo>
                  <a:pt x="579" y="210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0" y="209"/>
                </a:lnTo>
                <a:lnTo>
                  <a:pt x="581" y="208"/>
                </a:lnTo>
                <a:lnTo>
                  <a:pt x="581" y="207"/>
                </a:lnTo>
                <a:lnTo>
                  <a:pt x="581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2" y="207"/>
                </a:lnTo>
                <a:lnTo>
                  <a:pt x="583" y="208"/>
                </a:lnTo>
                <a:lnTo>
                  <a:pt x="583" y="208"/>
                </a:lnTo>
                <a:lnTo>
                  <a:pt x="584" y="207"/>
                </a:lnTo>
                <a:lnTo>
                  <a:pt x="584" y="207"/>
                </a:lnTo>
                <a:lnTo>
                  <a:pt x="584" y="207"/>
                </a:lnTo>
                <a:lnTo>
                  <a:pt x="584" y="207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6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7" y="205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8" y="206"/>
                </a:lnTo>
                <a:lnTo>
                  <a:pt x="589" y="206"/>
                </a:lnTo>
                <a:lnTo>
                  <a:pt x="589" y="206"/>
                </a:lnTo>
                <a:lnTo>
                  <a:pt x="589" y="206"/>
                </a:lnTo>
                <a:lnTo>
                  <a:pt x="590" y="206"/>
                </a:lnTo>
                <a:lnTo>
                  <a:pt x="591" y="205"/>
                </a:lnTo>
                <a:lnTo>
                  <a:pt x="591" y="205"/>
                </a:lnTo>
                <a:lnTo>
                  <a:pt x="591" y="205"/>
                </a:lnTo>
                <a:lnTo>
                  <a:pt x="592" y="205"/>
                </a:lnTo>
                <a:lnTo>
                  <a:pt x="592" y="204"/>
                </a:lnTo>
                <a:lnTo>
                  <a:pt x="593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5" y="203"/>
                </a:lnTo>
                <a:lnTo>
                  <a:pt x="595" y="203"/>
                </a:lnTo>
                <a:lnTo>
                  <a:pt x="596" y="202"/>
                </a:lnTo>
                <a:lnTo>
                  <a:pt x="596" y="202"/>
                </a:lnTo>
                <a:lnTo>
                  <a:pt x="596" y="202"/>
                </a:lnTo>
                <a:lnTo>
                  <a:pt x="597" y="202"/>
                </a:lnTo>
                <a:lnTo>
                  <a:pt x="597" y="201"/>
                </a:lnTo>
                <a:lnTo>
                  <a:pt x="598" y="201"/>
                </a:lnTo>
                <a:lnTo>
                  <a:pt x="598" y="201"/>
                </a:lnTo>
                <a:lnTo>
                  <a:pt x="598" y="200"/>
                </a:lnTo>
                <a:lnTo>
                  <a:pt x="599" y="200"/>
                </a:lnTo>
                <a:lnTo>
                  <a:pt x="599" y="200"/>
                </a:lnTo>
                <a:lnTo>
                  <a:pt x="599" y="201"/>
                </a:lnTo>
                <a:lnTo>
                  <a:pt x="599" y="201"/>
                </a:lnTo>
                <a:lnTo>
                  <a:pt x="599" y="201"/>
                </a:lnTo>
                <a:lnTo>
                  <a:pt x="599" y="202"/>
                </a:lnTo>
                <a:lnTo>
                  <a:pt x="599" y="202"/>
                </a:lnTo>
                <a:lnTo>
                  <a:pt x="600" y="202"/>
                </a:lnTo>
                <a:lnTo>
                  <a:pt x="600" y="203"/>
                </a:lnTo>
                <a:lnTo>
                  <a:pt x="600" y="203"/>
                </a:lnTo>
                <a:lnTo>
                  <a:pt x="600" y="203"/>
                </a:lnTo>
                <a:lnTo>
                  <a:pt x="600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4"/>
                </a:lnTo>
                <a:lnTo>
                  <a:pt x="601" y="205"/>
                </a:lnTo>
                <a:lnTo>
                  <a:pt x="601" y="205"/>
                </a:lnTo>
                <a:lnTo>
                  <a:pt x="601" y="205"/>
                </a:lnTo>
                <a:lnTo>
                  <a:pt x="601" y="205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2" y="204"/>
                </a:lnTo>
                <a:lnTo>
                  <a:pt x="603" y="204"/>
                </a:lnTo>
                <a:lnTo>
                  <a:pt x="604" y="204"/>
                </a:lnTo>
                <a:lnTo>
                  <a:pt x="605" y="204"/>
                </a:lnTo>
                <a:lnTo>
                  <a:pt x="606" y="204"/>
                </a:lnTo>
                <a:lnTo>
                  <a:pt x="606" y="206"/>
                </a:lnTo>
                <a:lnTo>
                  <a:pt x="608" y="206"/>
                </a:lnTo>
                <a:lnTo>
                  <a:pt x="610" y="206"/>
                </a:lnTo>
                <a:lnTo>
                  <a:pt x="612" y="206"/>
                </a:lnTo>
                <a:lnTo>
                  <a:pt x="614" y="206"/>
                </a:lnTo>
                <a:lnTo>
                  <a:pt x="614" y="205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6" y="204"/>
                </a:lnTo>
                <a:lnTo>
                  <a:pt x="616" y="203"/>
                </a:lnTo>
                <a:lnTo>
                  <a:pt x="616" y="203"/>
                </a:lnTo>
                <a:lnTo>
                  <a:pt x="616" y="203"/>
                </a:lnTo>
                <a:lnTo>
                  <a:pt x="617" y="202"/>
                </a:lnTo>
                <a:lnTo>
                  <a:pt x="618" y="201"/>
                </a:lnTo>
                <a:lnTo>
                  <a:pt x="619" y="200"/>
                </a:lnTo>
                <a:lnTo>
                  <a:pt x="621" y="200"/>
                </a:lnTo>
                <a:lnTo>
                  <a:pt x="622" y="200"/>
                </a:lnTo>
                <a:lnTo>
                  <a:pt x="624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0"/>
                </a:lnTo>
                <a:lnTo>
                  <a:pt x="629" y="200"/>
                </a:lnTo>
                <a:lnTo>
                  <a:pt x="630" y="200"/>
                </a:lnTo>
                <a:lnTo>
                  <a:pt x="632" y="201"/>
                </a:lnTo>
                <a:lnTo>
                  <a:pt x="633" y="201"/>
                </a:lnTo>
                <a:lnTo>
                  <a:pt x="634" y="202"/>
                </a:lnTo>
                <a:lnTo>
                  <a:pt x="635" y="203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0" y="206"/>
                </a:lnTo>
                <a:lnTo>
                  <a:pt x="642" y="206"/>
                </a:lnTo>
                <a:lnTo>
                  <a:pt x="643" y="207"/>
                </a:lnTo>
                <a:lnTo>
                  <a:pt x="645" y="208"/>
                </a:lnTo>
                <a:lnTo>
                  <a:pt x="647" y="208"/>
                </a:lnTo>
                <a:lnTo>
                  <a:pt x="649" y="209"/>
                </a:lnTo>
                <a:lnTo>
                  <a:pt x="651" y="209"/>
                </a:lnTo>
                <a:lnTo>
                  <a:pt x="653" y="209"/>
                </a:lnTo>
                <a:lnTo>
                  <a:pt x="654" y="209"/>
                </a:lnTo>
                <a:lnTo>
                  <a:pt x="656" y="209"/>
                </a:lnTo>
                <a:lnTo>
                  <a:pt x="657" y="209"/>
                </a:lnTo>
                <a:lnTo>
                  <a:pt x="660" y="209"/>
                </a:lnTo>
                <a:lnTo>
                  <a:pt x="661" y="209"/>
                </a:lnTo>
                <a:lnTo>
                  <a:pt x="663" y="210"/>
                </a:lnTo>
                <a:lnTo>
                  <a:pt x="664" y="212"/>
                </a:lnTo>
                <a:lnTo>
                  <a:pt x="665" y="213"/>
                </a:lnTo>
                <a:lnTo>
                  <a:pt x="666" y="214"/>
                </a:lnTo>
                <a:lnTo>
                  <a:pt x="667" y="215"/>
                </a:lnTo>
                <a:lnTo>
                  <a:pt x="668" y="216"/>
                </a:lnTo>
                <a:lnTo>
                  <a:pt x="669" y="216"/>
                </a:lnTo>
                <a:lnTo>
                  <a:pt x="670" y="217"/>
                </a:lnTo>
                <a:lnTo>
                  <a:pt x="672" y="217"/>
                </a:lnTo>
                <a:lnTo>
                  <a:pt x="674" y="216"/>
                </a:lnTo>
                <a:lnTo>
                  <a:pt x="675" y="216"/>
                </a:lnTo>
                <a:lnTo>
                  <a:pt x="677" y="215"/>
                </a:lnTo>
                <a:lnTo>
                  <a:pt x="679" y="214"/>
                </a:lnTo>
                <a:lnTo>
                  <a:pt x="679" y="214"/>
                </a:lnTo>
                <a:lnTo>
                  <a:pt x="679" y="216"/>
                </a:lnTo>
                <a:lnTo>
                  <a:pt x="678" y="216"/>
                </a:lnTo>
                <a:lnTo>
                  <a:pt x="678" y="217"/>
                </a:lnTo>
                <a:lnTo>
                  <a:pt x="678" y="218"/>
                </a:lnTo>
                <a:lnTo>
                  <a:pt x="678" y="218"/>
                </a:lnTo>
                <a:lnTo>
                  <a:pt x="678" y="218"/>
                </a:lnTo>
                <a:lnTo>
                  <a:pt x="677" y="220"/>
                </a:lnTo>
                <a:lnTo>
                  <a:pt x="678" y="221"/>
                </a:lnTo>
                <a:lnTo>
                  <a:pt x="680" y="222"/>
                </a:lnTo>
                <a:lnTo>
                  <a:pt x="681" y="222"/>
                </a:lnTo>
                <a:lnTo>
                  <a:pt x="683" y="223"/>
                </a:lnTo>
                <a:lnTo>
                  <a:pt x="684" y="223"/>
                </a:lnTo>
                <a:lnTo>
                  <a:pt x="685" y="224"/>
                </a:lnTo>
                <a:lnTo>
                  <a:pt x="687" y="224"/>
                </a:lnTo>
                <a:lnTo>
                  <a:pt x="689" y="224"/>
                </a:lnTo>
                <a:lnTo>
                  <a:pt x="690" y="224"/>
                </a:lnTo>
                <a:lnTo>
                  <a:pt x="691" y="225"/>
                </a:lnTo>
                <a:lnTo>
                  <a:pt x="692" y="225"/>
                </a:lnTo>
                <a:lnTo>
                  <a:pt x="695" y="225"/>
                </a:lnTo>
                <a:lnTo>
                  <a:pt x="696" y="225"/>
                </a:lnTo>
                <a:lnTo>
                  <a:pt x="698" y="225"/>
                </a:lnTo>
                <a:lnTo>
                  <a:pt x="700" y="225"/>
                </a:lnTo>
                <a:lnTo>
                  <a:pt x="701" y="225"/>
                </a:lnTo>
                <a:lnTo>
                  <a:pt x="702" y="226"/>
                </a:lnTo>
                <a:lnTo>
                  <a:pt x="703" y="226"/>
                </a:lnTo>
                <a:lnTo>
                  <a:pt x="704" y="227"/>
                </a:lnTo>
                <a:lnTo>
                  <a:pt x="705" y="228"/>
                </a:lnTo>
                <a:lnTo>
                  <a:pt x="706" y="229"/>
                </a:lnTo>
                <a:lnTo>
                  <a:pt x="706" y="230"/>
                </a:lnTo>
                <a:lnTo>
                  <a:pt x="707" y="231"/>
                </a:lnTo>
                <a:lnTo>
                  <a:pt x="708" y="232"/>
                </a:lnTo>
                <a:lnTo>
                  <a:pt x="709" y="233"/>
                </a:lnTo>
                <a:lnTo>
                  <a:pt x="710" y="234"/>
                </a:lnTo>
                <a:lnTo>
                  <a:pt x="711" y="235"/>
                </a:lnTo>
                <a:lnTo>
                  <a:pt x="713" y="236"/>
                </a:lnTo>
                <a:lnTo>
                  <a:pt x="714" y="237"/>
                </a:lnTo>
                <a:lnTo>
                  <a:pt x="714" y="239"/>
                </a:lnTo>
                <a:lnTo>
                  <a:pt x="715" y="240"/>
                </a:lnTo>
                <a:lnTo>
                  <a:pt x="715" y="241"/>
                </a:lnTo>
                <a:lnTo>
                  <a:pt x="716" y="243"/>
                </a:lnTo>
                <a:lnTo>
                  <a:pt x="719" y="242"/>
                </a:lnTo>
                <a:lnTo>
                  <a:pt x="720" y="242"/>
                </a:lnTo>
                <a:lnTo>
                  <a:pt x="725" y="242"/>
                </a:lnTo>
                <a:lnTo>
                  <a:pt x="727" y="241"/>
                </a:lnTo>
                <a:lnTo>
                  <a:pt x="728" y="241"/>
                </a:lnTo>
                <a:lnTo>
                  <a:pt x="731" y="241"/>
                </a:lnTo>
                <a:lnTo>
                  <a:pt x="733" y="241"/>
                </a:lnTo>
                <a:lnTo>
                  <a:pt x="735" y="241"/>
                </a:lnTo>
                <a:lnTo>
                  <a:pt x="737" y="240"/>
                </a:lnTo>
                <a:lnTo>
                  <a:pt x="740" y="240"/>
                </a:lnTo>
                <a:lnTo>
                  <a:pt x="741" y="239"/>
                </a:lnTo>
                <a:lnTo>
                  <a:pt x="742" y="239"/>
                </a:lnTo>
                <a:lnTo>
                  <a:pt x="744" y="238"/>
                </a:lnTo>
                <a:lnTo>
                  <a:pt x="746" y="239"/>
                </a:lnTo>
                <a:lnTo>
                  <a:pt x="747" y="239"/>
                </a:lnTo>
                <a:lnTo>
                  <a:pt x="749" y="240"/>
                </a:lnTo>
                <a:lnTo>
                  <a:pt x="750" y="240"/>
                </a:lnTo>
                <a:lnTo>
                  <a:pt x="751" y="241"/>
                </a:lnTo>
                <a:lnTo>
                  <a:pt x="753" y="241"/>
                </a:lnTo>
                <a:lnTo>
                  <a:pt x="754" y="241"/>
                </a:lnTo>
                <a:lnTo>
                  <a:pt x="755" y="242"/>
                </a:lnTo>
                <a:lnTo>
                  <a:pt x="757" y="242"/>
                </a:lnTo>
                <a:lnTo>
                  <a:pt x="758" y="243"/>
                </a:lnTo>
                <a:lnTo>
                  <a:pt x="760" y="244"/>
                </a:lnTo>
                <a:lnTo>
                  <a:pt x="761" y="245"/>
                </a:lnTo>
                <a:lnTo>
                  <a:pt x="762" y="245"/>
                </a:lnTo>
                <a:lnTo>
                  <a:pt x="762" y="245"/>
                </a:lnTo>
                <a:lnTo>
                  <a:pt x="763" y="246"/>
                </a:lnTo>
                <a:lnTo>
                  <a:pt x="765" y="247"/>
                </a:lnTo>
                <a:lnTo>
                  <a:pt x="766" y="247"/>
                </a:lnTo>
                <a:lnTo>
                  <a:pt x="767" y="247"/>
                </a:lnTo>
                <a:lnTo>
                  <a:pt x="769" y="247"/>
                </a:lnTo>
                <a:lnTo>
                  <a:pt x="771" y="247"/>
                </a:lnTo>
                <a:lnTo>
                  <a:pt x="773" y="248"/>
                </a:lnTo>
                <a:lnTo>
                  <a:pt x="775" y="248"/>
                </a:lnTo>
                <a:lnTo>
                  <a:pt x="777" y="248"/>
                </a:lnTo>
                <a:lnTo>
                  <a:pt x="778" y="248"/>
                </a:lnTo>
                <a:lnTo>
                  <a:pt x="780" y="248"/>
                </a:lnTo>
                <a:lnTo>
                  <a:pt x="781" y="248"/>
                </a:lnTo>
                <a:lnTo>
                  <a:pt x="783" y="247"/>
                </a:lnTo>
                <a:lnTo>
                  <a:pt x="784" y="247"/>
                </a:lnTo>
                <a:lnTo>
                  <a:pt x="786" y="247"/>
                </a:lnTo>
                <a:lnTo>
                  <a:pt x="790" y="248"/>
                </a:lnTo>
                <a:lnTo>
                  <a:pt x="792" y="248"/>
                </a:lnTo>
                <a:lnTo>
                  <a:pt x="794" y="249"/>
                </a:lnTo>
                <a:lnTo>
                  <a:pt x="796" y="250"/>
                </a:lnTo>
                <a:lnTo>
                  <a:pt x="798" y="250"/>
                </a:lnTo>
                <a:lnTo>
                  <a:pt x="799" y="250"/>
                </a:lnTo>
                <a:lnTo>
                  <a:pt x="801" y="250"/>
                </a:lnTo>
                <a:lnTo>
                  <a:pt x="802" y="250"/>
                </a:lnTo>
                <a:lnTo>
                  <a:pt x="804" y="251"/>
                </a:lnTo>
                <a:lnTo>
                  <a:pt x="805" y="251"/>
                </a:lnTo>
                <a:lnTo>
                  <a:pt x="807" y="251"/>
                </a:lnTo>
                <a:lnTo>
                  <a:pt x="808" y="252"/>
                </a:lnTo>
                <a:lnTo>
                  <a:pt x="809" y="252"/>
                </a:lnTo>
                <a:lnTo>
                  <a:pt x="810" y="252"/>
                </a:lnTo>
                <a:lnTo>
                  <a:pt x="812" y="252"/>
                </a:lnTo>
                <a:lnTo>
                  <a:pt x="813" y="252"/>
                </a:lnTo>
                <a:lnTo>
                  <a:pt x="814" y="254"/>
                </a:lnTo>
                <a:lnTo>
                  <a:pt x="814" y="254"/>
                </a:lnTo>
                <a:lnTo>
                  <a:pt x="814" y="255"/>
                </a:lnTo>
                <a:lnTo>
                  <a:pt x="814" y="255"/>
                </a:lnTo>
                <a:lnTo>
                  <a:pt x="813" y="255"/>
                </a:lnTo>
                <a:lnTo>
                  <a:pt x="813" y="255"/>
                </a:lnTo>
                <a:lnTo>
                  <a:pt x="813" y="256"/>
                </a:lnTo>
                <a:lnTo>
                  <a:pt x="812" y="255"/>
                </a:lnTo>
                <a:lnTo>
                  <a:pt x="812" y="255"/>
                </a:lnTo>
                <a:lnTo>
                  <a:pt x="812" y="255"/>
                </a:lnTo>
                <a:lnTo>
                  <a:pt x="810" y="254"/>
                </a:lnTo>
                <a:lnTo>
                  <a:pt x="810" y="254"/>
                </a:lnTo>
                <a:lnTo>
                  <a:pt x="808" y="254"/>
                </a:lnTo>
                <a:lnTo>
                  <a:pt x="808" y="255"/>
                </a:lnTo>
                <a:lnTo>
                  <a:pt x="807" y="255"/>
                </a:lnTo>
                <a:lnTo>
                  <a:pt x="807" y="255"/>
                </a:lnTo>
                <a:lnTo>
                  <a:pt x="807" y="256"/>
                </a:lnTo>
                <a:lnTo>
                  <a:pt x="806" y="257"/>
                </a:lnTo>
                <a:lnTo>
                  <a:pt x="806" y="257"/>
                </a:lnTo>
                <a:lnTo>
                  <a:pt x="806" y="258"/>
                </a:lnTo>
                <a:lnTo>
                  <a:pt x="806" y="260"/>
                </a:lnTo>
                <a:lnTo>
                  <a:pt x="807" y="261"/>
                </a:lnTo>
                <a:lnTo>
                  <a:pt x="810" y="262"/>
                </a:lnTo>
                <a:lnTo>
                  <a:pt x="811" y="263"/>
                </a:lnTo>
                <a:lnTo>
                  <a:pt x="813" y="263"/>
                </a:lnTo>
                <a:lnTo>
                  <a:pt x="816" y="263"/>
                </a:lnTo>
                <a:lnTo>
                  <a:pt x="817" y="262"/>
                </a:lnTo>
                <a:lnTo>
                  <a:pt x="820" y="262"/>
                </a:lnTo>
                <a:lnTo>
                  <a:pt x="821" y="261"/>
                </a:lnTo>
                <a:lnTo>
                  <a:pt x="823" y="260"/>
                </a:lnTo>
                <a:lnTo>
                  <a:pt x="824" y="259"/>
                </a:lnTo>
                <a:lnTo>
                  <a:pt x="826" y="258"/>
                </a:lnTo>
                <a:lnTo>
                  <a:pt x="830" y="258"/>
                </a:lnTo>
                <a:lnTo>
                  <a:pt x="832" y="257"/>
                </a:lnTo>
                <a:lnTo>
                  <a:pt x="833" y="256"/>
                </a:lnTo>
                <a:lnTo>
                  <a:pt x="833" y="255"/>
                </a:lnTo>
                <a:lnTo>
                  <a:pt x="834" y="253"/>
                </a:lnTo>
                <a:lnTo>
                  <a:pt x="836" y="253"/>
                </a:lnTo>
                <a:lnTo>
                  <a:pt x="837" y="254"/>
                </a:lnTo>
                <a:lnTo>
                  <a:pt x="839" y="255"/>
                </a:lnTo>
                <a:lnTo>
                  <a:pt x="839" y="255"/>
                </a:lnTo>
                <a:lnTo>
                  <a:pt x="839" y="256"/>
                </a:lnTo>
                <a:lnTo>
                  <a:pt x="839" y="257"/>
                </a:lnTo>
                <a:lnTo>
                  <a:pt x="841" y="257"/>
                </a:lnTo>
                <a:lnTo>
                  <a:pt x="844" y="257"/>
                </a:lnTo>
                <a:lnTo>
                  <a:pt x="845" y="257"/>
                </a:lnTo>
                <a:lnTo>
                  <a:pt x="847" y="257"/>
                </a:lnTo>
                <a:lnTo>
                  <a:pt x="849" y="256"/>
                </a:lnTo>
                <a:lnTo>
                  <a:pt x="851" y="255"/>
                </a:lnTo>
                <a:lnTo>
                  <a:pt x="853" y="254"/>
                </a:lnTo>
                <a:lnTo>
                  <a:pt x="854" y="253"/>
                </a:lnTo>
                <a:lnTo>
                  <a:pt x="855" y="252"/>
                </a:lnTo>
                <a:lnTo>
                  <a:pt x="858" y="250"/>
                </a:lnTo>
                <a:lnTo>
                  <a:pt x="859" y="250"/>
                </a:lnTo>
                <a:lnTo>
                  <a:pt x="861" y="249"/>
                </a:lnTo>
                <a:lnTo>
                  <a:pt x="862" y="248"/>
                </a:lnTo>
                <a:lnTo>
                  <a:pt x="866" y="246"/>
                </a:lnTo>
                <a:lnTo>
                  <a:pt x="868" y="244"/>
                </a:lnTo>
                <a:lnTo>
                  <a:pt x="869" y="243"/>
                </a:lnTo>
                <a:lnTo>
                  <a:pt x="870" y="243"/>
                </a:lnTo>
                <a:lnTo>
                  <a:pt x="871" y="243"/>
                </a:lnTo>
                <a:lnTo>
                  <a:pt x="873" y="243"/>
                </a:lnTo>
                <a:lnTo>
                  <a:pt x="874" y="243"/>
                </a:lnTo>
                <a:lnTo>
                  <a:pt x="876" y="244"/>
                </a:lnTo>
                <a:lnTo>
                  <a:pt x="878" y="245"/>
                </a:lnTo>
                <a:lnTo>
                  <a:pt x="880" y="245"/>
                </a:lnTo>
                <a:lnTo>
                  <a:pt x="882" y="246"/>
                </a:lnTo>
                <a:lnTo>
                  <a:pt x="883" y="246"/>
                </a:lnTo>
                <a:lnTo>
                  <a:pt x="886" y="247"/>
                </a:lnTo>
                <a:lnTo>
                  <a:pt x="889" y="246"/>
                </a:lnTo>
                <a:lnTo>
                  <a:pt x="890" y="246"/>
                </a:lnTo>
                <a:lnTo>
                  <a:pt x="892" y="245"/>
                </a:lnTo>
                <a:lnTo>
                  <a:pt x="893" y="245"/>
                </a:lnTo>
                <a:lnTo>
                  <a:pt x="895" y="245"/>
                </a:lnTo>
                <a:lnTo>
                  <a:pt x="896" y="245"/>
                </a:lnTo>
                <a:lnTo>
                  <a:pt x="897" y="244"/>
                </a:lnTo>
                <a:lnTo>
                  <a:pt x="898" y="243"/>
                </a:lnTo>
                <a:lnTo>
                  <a:pt x="899" y="242"/>
                </a:lnTo>
                <a:lnTo>
                  <a:pt x="900" y="241"/>
                </a:lnTo>
                <a:lnTo>
                  <a:pt x="901" y="241"/>
                </a:lnTo>
                <a:lnTo>
                  <a:pt x="903" y="241"/>
                </a:lnTo>
                <a:lnTo>
                  <a:pt x="905" y="242"/>
                </a:lnTo>
                <a:lnTo>
                  <a:pt x="906" y="242"/>
                </a:lnTo>
                <a:lnTo>
                  <a:pt x="908" y="243"/>
                </a:lnTo>
                <a:lnTo>
                  <a:pt x="911" y="244"/>
                </a:lnTo>
                <a:lnTo>
                  <a:pt x="913" y="244"/>
                </a:lnTo>
                <a:lnTo>
                  <a:pt x="913" y="244"/>
                </a:lnTo>
                <a:lnTo>
                  <a:pt x="915" y="244"/>
                </a:lnTo>
                <a:lnTo>
                  <a:pt x="916" y="244"/>
                </a:lnTo>
                <a:lnTo>
                  <a:pt x="917" y="244"/>
                </a:lnTo>
                <a:lnTo>
                  <a:pt x="921" y="245"/>
                </a:lnTo>
                <a:lnTo>
                  <a:pt x="923" y="244"/>
                </a:lnTo>
                <a:lnTo>
                  <a:pt x="925" y="244"/>
                </a:lnTo>
                <a:lnTo>
                  <a:pt x="927" y="244"/>
                </a:lnTo>
                <a:lnTo>
                  <a:pt x="929" y="244"/>
                </a:lnTo>
                <a:lnTo>
                  <a:pt x="930" y="243"/>
                </a:lnTo>
                <a:lnTo>
                  <a:pt x="931" y="242"/>
                </a:lnTo>
                <a:lnTo>
                  <a:pt x="932" y="241"/>
                </a:lnTo>
                <a:lnTo>
                  <a:pt x="933" y="239"/>
                </a:lnTo>
                <a:lnTo>
                  <a:pt x="935" y="237"/>
                </a:lnTo>
                <a:lnTo>
                  <a:pt x="936" y="235"/>
                </a:lnTo>
                <a:lnTo>
                  <a:pt x="938" y="234"/>
                </a:lnTo>
                <a:lnTo>
                  <a:pt x="939" y="233"/>
                </a:lnTo>
                <a:lnTo>
                  <a:pt x="940" y="233"/>
                </a:lnTo>
                <a:lnTo>
                  <a:pt x="942" y="233"/>
                </a:lnTo>
                <a:lnTo>
                  <a:pt x="943" y="233"/>
                </a:lnTo>
                <a:lnTo>
                  <a:pt x="945" y="234"/>
                </a:lnTo>
                <a:lnTo>
                  <a:pt x="946" y="234"/>
                </a:lnTo>
                <a:lnTo>
                  <a:pt x="947" y="234"/>
                </a:lnTo>
                <a:lnTo>
                  <a:pt x="948" y="234"/>
                </a:lnTo>
                <a:lnTo>
                  <a:pt x="950" y="234"/>
                </a:lnTo>
                <a:lnTo>
                  <a:pt x="951" y="233"/>
                </a:lnTo>
                <a:lnTo>
                  <a:pt x="953" y="233"/>
                </a:lnTo>
                <a:lnTo>
                  <a:pt x="954" y="233"/>
                </a:lnTo>
                <a:lnTo>
                  <a:pt x="955" y="232"/>
                </a:lnTo>
                <a:lnTo>
                  <a:pt x="957" y="231"/>
                </a:lnTo>
                <a:lnTo>
                  <a:pt x="959" y="231"/>
                </a:lnTo>
                <a:lnTo>
                  <a:pt x="961" y="231"/>
                </a:lnTo>
                <a:lnTo>
                  <a:pt x="962" y="231"/>
                </a:lnTo>
                <a:lnTo>
                  <a:pt x="964" y="233"/>
                </a:lnTo>
                <a:lnTo>
                  <a:pt x="965" y="233"/>
                </a:lnTo>
                <a:lnTo>
                  <a:pt x="967" y="232"/>
                </a:lnTo>
                <a:lnTo>
                  <a:pt x="967" y="232"/>
                </a:lnTo>
                <a:lnTo>
                  <a:pt x="968" y="232"/>
                </a:lnTo>
                <a:lnTo>
                  <a:pt x="968" y="232"/>
                </a:lnTo>
                <a:lnTo>
                  <a:pt x="969" y="232"/>
                </a:lnTo>
                <a:lnTo>
                  <a:pt x="970" y="231"/>
                </a:lnTo>
                <a:lnTo>
                  <a:pt x="971" y="231"/>
                </a:lnTo>
                <a:lnTo>
                  <a:pt x="971" y="232"/>
                </a:lnTo>
                <a:lnTo>
                  <a:pt x="971" y="234"/>
                </a:lnTo>
                <a:lnTo>
                  <a:pt x="971" y="235"/>
                </a:lnTo>
                <a:lnTo>
                  <a:pt x="971" y="237"/>
                </a:lnTo>
                <a:lnTo>
                  <a:pt x="973" y="238"/>
                </a:lnTo>
                <a:lnTo>
                  <a:pt x="974" y="238"/>
                </a:lnTo>
                <a:lnTo>
                  <a:pt x="976" y="238"/>
                </a:lnTo>
                <a:lnTo>
                  <a:pt x="978" y="239"/>
                </a:lnTo>
                <a:lnTo>
                  <a:pt x="979" y="240"/>
                </a:lnTo>
                <a:lnTo>
                  <a:pt x="980" y="241"/>
                </a:lnTo>
                <a:lnTo>
                  <a:pt x="981" y="243"/>
                </a:lnTo>
                <a:lnTo>
                  <a:pt x="982" y="244"/>
                </a:lnTo>
                <a:lnTo>
                  <a:pt x="984" y="244"/>
                </a:lnTo>
                <a:lnTo>
                  <a:pt x="985" y="243"/>
                </a:lnTo>
                <a:lnTo>
                  <a:pt x="986" y="243"/>
                </a:lnTo>
                <a:lnTo>
                  <a:pt x="988" y="243"/>
                </a:lnTo>
                <a:lnTo>
                  <a:pt x="990" y="243"/>
                </a:lnTo>
                <a:lnTo>
                  <a:pt x="991" y="243"/>
                </a:lnTo>
                <a:lnTo>
                  <a:pt x="992" y="243"/>
                </a:lnTo>
                <a:lnTo>
                  <a:pt x="993" y="243"/>
                </a:lnTo>
                <a:lnTo>
                  <a:pt x="993" y="243"/>
                </a:lnTo>
                <a:lnTo>
                  <a:pt x="994" y="243"/>
                </a:lnTo>
                <a:lnTo>
                  <a:pt x="995" y="243"/>
                </a:lnTo>
                <a:lnTo>
                  <a:pt x="996" y="244"/>
                </a:lnTo>
                <a:lnTo>
                  <a:pt x="996" y="245"/>
                </a:lnTo>
                <a:lnTo>
                  <a:pt x="996" y="246"/>
                </a:lnTo>
                <a:lnTo>
                  <a:pt x="996" y="247"/>
                </a:lnTo>
                <a:lnTo>
                  <a:pt x="996" y="248"/>
                </a:lnTo>
                <a:lnTo>
                  <a:pt x="996" y="249"/>
                </a:lnTo>
                <a:lnTo>
                  <a:pt x="997" y="250"/>
                </a:lnTo>
                <a:lnTo>
                  <a:pt x="997" y="250"/>
                </a:lnTo>
                <a:lnTo>
                  <a:pt x="998" y="251"/>
                </a:lnTo>
                <a:lnTo>
                  <a:pt x="999" y="251"/>
                </a:lnTo>
                <a:lnTo>
                  <a:pt x="1000" y="251"/>
                </a:lnTo>
                <a:lnTo>
                  <a:pt x="1001" y="251"/>
                </a:lnTo>
                <a:lnTo>
                  <a:pt x="1002" y="250"/>
                </a:lnTo>
                <a:lnTo>
                  <a:pt x="1002" y="249"/>
                </a:lnTo>
                <a:lnTo>
                  <a:pt x="1002" y="248"/>
                </a:lnTo>
                <a:lnTo>
                  <a:pt x="1002" y="247"/>
                </a:lnTo>
                <a:lnTo>
                  <a:pt x="1002" y="246"/>
                </a:lnTo>
                <a:lnTo>
                  <a:pt x="1002" y="246"/>
                </a:lnTo>
                <a:lnTo>
                  <a:pt x="1002" y="245"/>
                </a:lnTo>
                <a:lnTo>
                  <a:pt x="1003" y="244"/>
                </a:lnTo>
                <a:lnTo>
                  <a:pt x="1004" y="244"/>
                </a:lnTo>
                <a:lnTo>
                  <a:pt x="1005" y="243"/>
                </a:lnTo>
                <a:lnTo>
                  <a:pt x="1007" y="243"/>
                </a:lnTo>
                <a:lnTo>
                  <a:pt x="1008" y="242"/>
                </a:lnTo>
                <a:lnTo>
                  <a:pt x="1009" y="241"/>
                </a:lnTo>
                <a:lnTo>
                  <a:pt x="1011" y="241"/>
                </a:lnTo>
                <a:lnTo>
                  <a:pt x="1013" y="240"/>
                </a:lnTo>
                <a:lnTo>
                  <a:pt x="1014" y="239"/>
                </a:lnTo>
                <a:lnTo>
                  <a:pt x="1014" y="238"/>
                </a:lnTo>
                <a:lnTo>
                  <a:pt x="1015" y="236"/>
                </a:lnTo>
                <a:lnTo>
                  <a:pt x="1017" y="233"/>
                </a:lnTo>
                <a:lnTo>
                  <a:pt x="1018" y="233"/>
                </a:lnTo>
                <a:lnTo>
                  <a:pt x="1018" y="232"/>
                </a:lnTo>
                <a:lnTo>
                  <a:pt x="1019" y="231"/>
                </a:lnTo>
                <a:lnTo>
                  <a:pt x="1020" y="231"/>
                </a:lnTo>
                <a:lnTo>
                  <a:pt x="1022" y="231"/>
                </a:lnTo>
                <a:lnTo>
                  <a:pt x="1024" y="230"/>
                </a:lnTo>
                <a:lnTo>
                  <a:pt x="1025" y="229"/>
                </a:lnTo>
                <a:lnTo>
                  <a:pt x="1026" y="229"/>
                </a:lnTo>
                <a:lnTo>
                  <a:pt x="1028" y="229"/>
                </a:lnTo>
                <a:lnTo>
                  <a:pt x="1029" y="229"/>
                </a:lnTo>
                <a:lnTo>
                  <a:pt x="1030" y="229"/>
                </a:lnTo>
                <a:lnTo>
                  <a:pt x="1030" y="230"/>
                </a:lnTo>
                <a:lnTo>
                  <a:pt x="1030" y="230"/>
                </a:lnTo>
                <a:lnTo>
                  <a:pt x="1030" y="232"/>
                </a:lnTo>
                <a:lnTo>
                  <a:pt x="1031" y="235"/>
                </a:lnTo>
                <a:lnTo>
                  <a:pt x="1031" y="236"/>
                </a:lnTo>
                <a:lnTo>
                  <a:pt x="1032" y="237"/>
                </a:lnTo>
                <a:lnTo>
                  <a:pt x="1032" y="239"/>
                </a:lnTo>
                <a:lnTo>
                  <a:pt x="1032" y="240"/>
                </a:lnTo>
                <a:lnTo>
                  <a:pt x="1032" y="240"/>
                </a:lnTo>
                <a:lnTo>
                  <a:pt x="1032" y="241"/>
                </a:lnTo>
                <a:lnTo>
                  <a:pt x="1032" y="242"/>
                </a:lnTo>
                <a:lnTo>
                  <a:pt x="1032" y="243"/>
                </a:lnTo>
                <a:lnTo>
                  <a:pt x="1032" y="244"/>
                </a:lnTo>
                <a:lnTo>
                  <a:pt x="1033" y="244"/>
                </a:lnTo>
                <a:lnTo>
                  <a:pt x="1033" y="244"/>
                </a:lnTo>
                <a:lnTo>
                  <a:pt x="1034" y="244"/>
                </a:lnTo>
                <a:lnTo>
                  <a:pt x="1034" y="244"/>
                </a:lnTo>
                <a:lnTo>
                  <a:pt x="1036" y="244"/>
                </a:lnTo>
                <a:lnTo>
                  <a:pt x="1037" y="243"/>
                </a:lnTo>
                <a:lnTo>
                  <a:pt x="1037" y="243"/>
                </a:lnTo>
                <a:lnTo>
                  <a:pt x="1037" y="244"/>
                </a:lnTo>
                <a:lnTo>
                  <a:pt x="1038" y="244"/>
                </a:lnTo>
                <a:lnTo>
                  <a:pt x="1038" y="245"/>
                </a:lnTo>
                <a:lnTo>
                  <a:pt x="1038" y="245"/>
                </a:lnTo>
                <a:lnTo>
                  <a:pt x="1038" y="247"/>
                </a:lnTo>
                <a:lnTo>
                  <a:pt x="1038" y="248"/>
                </a:lnTo>
                <a:lnTo>
                  <a:pt x="1039" y="248"/>
                </a:lnTo>
                <a:lnTo>
                  <a:pt x="1039" y="248"/>
                </a:lnTo>
                <a:lnTo>
                  <a:pt x="1040" y="248"/>
                </a:lnTo>
                <a:lnTo>
                  <a:pt x="1041" y="248"/>
                </a:lnTo>
                <a:lnTo>
                  <a:pt x="1042" y="246"/>
                </a:lnTo>
                <a:lnTo>
                  <a:pt x="1043" y="246"/>
                </a:lnTo>
                <a:lnTo>
                  <a:pt x="1043" y="245"/>
                </a:lnTo>
                <a:lnTo>
                  <a:pt x="1044" y="245"/>
                </a:lnTo>
                <a:lnTo>
                  <a:pt x="1044" y="246"/>
                </a:lnTo>
                <a:lnTo>
                  <a:pt x="1045" y="246"/>
                </a:lnTo>
                <a:lnTo>
                  <a:pt x="1046" y="247"/>
                </a:lnTo>
                <a:lnTo>
                  <a:pt x="1046" y="247"/>
                </a:lnTo>
                <a:lnTo>
                  <a:pt x="1047" y="249"/>
                </a:lnTo>
                <a:lnTo>
                  <a:pt x="1047" y="250"/>
                </a:lnTo>
                <a:lnTo>
                  <a:pt x="1048" y="251"/>
                </a:lnTo>
                <a:lnTo>
                  <a:pt x="1049" y="252"/>
                </a:lnTo>
                <a:lnTo>
                  <a:pt x="1050" y="253"/>
                </a:lnTo>
                <a:lnTo>
                  <a:pt x="1050" y="253"/>
                </a:lnTo>
                <a:lnTo>
                  <a:pt x="1051" y="255"/>
                </a:lnTo>
                <a:lnTo>
                  <a:pt x="1052" y="255"/>
                </a:lnTo>
                <a:lnTo>
                  <a:pt x="1052" y="256"/>
                </a:lnTo>
                <a:lnTo>
                  <a:pt x="1052" y="257"/>
                </a:lnTo>
                <a:lnTo>
                  <a:pt x="1052" y="257"/>
                </a:lnTo>
                <a:lnTo>
                  <a:pt x="1052" y="258"/>
                </a:lnTo>
                <a:lnTo>
                  <a:pt x="1052" y="259"/>
                </a:lnTo>
                <a:lnTo>
                  <a:pt x="1053" y="260"/>
                </a:lnTo>
                <a:lnTo>
                  <a:pt x="1053" y="260"/>
                </a:lnTo>
                <a:lnTo>
                  <a:pt x="1054" y="260"/>
                </a:lnTo>
                <a:lnTo>
                  <a:pt x="1055" y="260"/>
                </a:lnTo>
                <a:lnTo>
                  <a:pt x="1056" y="260"/>
                </a:lnTo>
                <a:lnTo>
                  <a:pt x="1057" y="259"/>
                </a:lnTo>
                <a:lnTo>
                  <a:pt x="1058" y="258"/>
                </a:lnTo>
                <a:lnTo>
                  <a:pt x="1059" y="256"/>
                </a:lnTo>
                <a:lnTo>
                  <a:pt x="1059" y="255"/>
                </a:lnTo>
                <a:lnTo>
                  <a:pt x="1060" y="254"/>
                </a:lnTo>
                <a:lnTo>
                  <a:pt x="1061" y="254"/>
                </a:lnTo>
                <a:lnTo>
                  <a:pt x="1062" y="254"/>
                </a:lnTo>
                <a:lnTo>
                  <a:pt x="1063" y="254"/>
                </a:lnTo>
                <a:lnTo>
                  <a:pt x="1063" y="255"/>
                </a:lnTo>
                <a:lnTo>
                  <a:pt x="1064" y="256"/>
                </a:lnTo>
                <a:lnTo>
                  <a:pt x="1064" y="257"/>
                </a:lnTo>
                <a:lnTo>
                  <a:pt x="1065" y="257"/>
                </a:lnTo>
                <a:lnTo>
                  <a:pt x="1065" y="258"/>
                </a:lnTo>
                <a:lnTo>
                  <a:pt x="1066" y="258"/>
                </a:lnTo>
                <a:lnTo>
                  <a:pt x="1067" y="258"/>
                </a:lnTo>
                <a:lnTo>
                  <a:pt x="1069" y="258"/>
                </a:lnTo>
                <a:lnTo>
                  <a:pt x="1070" y="258"/>
                </a:lnTo>
                <a:lnTo>
                  <a:pt x="1071" y="257"/>
                </a:lnTo>
                <a:lnTo>
                  <a:pt x="1073" y="257"/>
                </a:lnTo>
                <a:lnTo>
                  <a:pt x="1074" y="257"/>
                </a:lnTo>
                <a:lnTo>
                  <a:pt x="1075" y="257"/>
                </a:lnTo>
                <a:lnTo>
                  <a:pt x="1076" y="257"/>
                </a:lnTo>
                <a:lnTo>
                  <a:pt x="1077" y="257"/>
                </a:lnTo>
                <a:lnTo>
                  <a:pt x="1078" y="258"/>
                </a:lnTo>
                <a:lnTo>
                  <a:pt x="1078" y="259"/>
                </a:lnTo>
                <a:lnTo>
                  <a:pt x="1080" y="259"/>
                </a:lnTo>
                <a:lnTo>
                  <a:pt x="1081" y="260"/>
                </a:lnTo>
                <a:lnTo>
                  <a:pt x="1082" y="260"/>
                </a:lnTo>
                <a:lnTo>
                  <a:pt x="1083" y="259"/>
                </a:lnTo>
                <a:lnTo>
                  <a:pt x="1084" y="259"/>
                </a:lnTo>
                <a:lnTo>
                  <a:pt x="1086" y="259"/>
                </a:lnTo>
                <a:lnTo>
                  <a:pt x="1087" y="259"/>
                </a:lnTo>
                <a:lnTo>
                  <a:pt x="1088" y="259"/>
                </a:lnTo>
                <a:lnTo>
                  <a:pt x="1089" y="260"/>
                </a:lnTo>
                <a:lnTo>
                  <a:pt x="1090" y="260"/>
                </a:lnTo>
                <a:lnTo>
                  <a:pt x="1090" y="260"/>
                </a:lnTo>
                <a:lnTo>
                  <a:pt x="1090" y="260"/>
                </a:lnTo>
                <a:lnTo>
                  <a:pt x="1090" y="261"/>
                </a:lnTo>
                <a:lnTo>
                  <a:pt x="1090" y="261"/>
                </a:lnTo>
                <a:lnTo>
                  <a:pt x="1089" y="262"/>
                </a:lnTo>
                <a:lnTo>
                  <a:pt x="1089" y="262"/>
                </a:lnTo>
                <a:lnTo>
                  <a:pt x="1089" y="263"/>
                </a:lnTo>
                <a:lnTo>
                  <a:pt x="1089" y="264"/>
                </a:lnTo>
                <a:lnTo>
                  <a:pt x="1089" y="265"/>
                </a:lnTo>
                <a:lnTo>
                  <a:pt x="1089" y="266"/>
                </a:lnTo>
                <a:lnTo>
                  <a:pt x="1089" y="266"/>
                </a:lnTo>
                <a:lnTo>
                  <a:pt x="1087" y="272"/>
                </a:lnTo>
                <a:lnTo>
                  <a:pt x="1085" y="278"/>
                </a:lnTo>
                <a:lnTo>
                  <a:pt x="1080" y="296"/>
                </a:lnTo>
                <a:lnTo>
                  <a:pt x="1079" y="301"/>
                </a:lnTo>
                <a:lnTo>
                  <a:pt x="1077" y="310"/>
                </a:lnTo>
                <a:lnTo>
                  <a:pt x="1072" y="328"/>
                </a:lnTo>
                <a:lnTo>
                  <a:pt x="1072" y="328"/>
                </a:lnTo>
                <a:lnTo>
                  <a:pt x="1070" y="336"/>
                </a:lnTo>
                <a:lnTo>
                  <a:pt x="1068" y="343"/>
                </a:lnTo>
                <a:lnTo>
                  <a:pt x="1064" y="359"/>
                </a:lnTo>
                <a:lnTo>
                  <a:pt x="1060" y="371"/>
                </a:lnTo>
                <a:lnTo>
                  <a:pt x="1058" y="380"/>
                </a:lnTo>
                <a:lnTo>
                  <a:pt x="1057" y="385"/>
                </a:lnTo>
                <a:lnTo>
                  <a:pt x="1056" y="386"/>
                </a:lnTo>
                <a:lnTo>
                  <a:pt x="1050" y="409"/>
                </a:lnTo>
                <a:lnTo>
                  <a:pt x="1048" y="418"/>
                </a:lnTo>
                <a:lnTo>
                  <a:pt x="1045" y="430"/>
                </a:lnTo>
                <a:lnTo>
                  <a:pt x="1045" y="430"/>
                </a:lnTo>
                <a:lnTo>
                  <a:pt x="1045" y="430"/>
                </a:lnTo>
                <a:lnTo>
                  <a:pt x="1045" y="430"/>
                </a:lnTo>
                <a:lnTo>
                  <a:pt x="1037" y="463"/>
                </a:lnTo>
                <a:lnTo>
                  <a:pt x="1009" y="564"/>
                </a:lnTo>
                <a:lnTo>
                  <a:pt x="1000" y="597"/>
                </a:lnTo>
                <a:lnTo>
                  <a:pt x="1000" y="597"/>
                </a:lnTo>
                <a:lnTo>
                  <a:pt x="990" y="636"/>
                </a:lnTo>
                <a:lnTo>
                  <a:pt x="990" y="636"/>
                </a:lnTo>
                <a:lnTo>
                  <a:pt x="987" y="650"/>
                </a:lnTo>
                <a:lnTo>
                  <a:pt x="986" y="653"/>
                </a:lnTo>
                <a:lnTo>
                  <a:pt x="984" y="659"/>
                </a:lnTo>
                <a:lnTo>
                  <a:pt x="984" y="661"/>
                </a:lnTo>
                <a:lnTo>
                  <a:pt x="982" y="666"/>
                </a:lnTo>
                <a:lnTo>
                  <a:pt x="982" y="667"/>
                </a:lnTo>
                <a:lnTo>
                  <a:pt x="981" y="671"/>
                </a:lnTo>
                <a:lnTo>
                  <a:pt x="980" y="676"/>
                </a:lnTo>
                <a:lnTo>
                  <a:pt x="980" y="676"/>
                </a:lnTo>
                <a:lnTo>
                  <a:pt x="980" y="676"/>
                </a:lnTo>
                <a:lnTo>
                  <a:pt x="954" y="661"/>
                </a:lnTo>
                <a:lnTo>
                  <a:pt x="945" y="656"/>
                </a:lnTo>
                <a:lnTo>
                  <a:pt x="935" y="650"/>
                </a:lnTo>
                <a:lnTo>
                  <a:pt x="930" y="647"/>
                </a:lnTo>
                <a:lnTo>
                  <a:pt x="926" y="645"/>
                </a:lnTo>
                <a:lnTo>
                  <a:pt x="926" y="644"/>
                </a:lnTo>
                <a:lnTo>
                  <a:pt x="922" y="642"/>
                </a:lnTo>
                <a:lnTo>
                  <a:pt x="922" y="642"/>
                </a:lnTo>
                <a:lnTo>
                  <a:pt x="907" y="666"/>
                </a:lnTo>
                <a:lnTo>
                  <a:pt x="905" y="669"/>
                </a:lnTo>
                <a:lnTo>
                  <a:pt x="901" y="676"/>
                </a:lnTo>
                <a:lnTo>
                  <a:pt x="897" y="683"/>
                </a:lnTo>
                <a:lnTo>
                  <a:pt x="950" y="715"/>
                </a:lnTo>
                <a:lnTo>
                  <a:pt x="956" y="719"/>
                </a:lnTo>
                <a:lnTo>
                  <a:pt x="964" y="723"/>
                </a:lnTo>
                <a:lnTo>
                  <a:pt x="964" y="724"/>
                </a:lnTo>
                <a:lnTo>
                  <a:pt x="964" y="724"/>
                </a:lnTo>
                <a:lnTo>
                  <a:pt x="963" y="726"/>
                </a:lnTo>
                <a:lnTo>
                  <a:pt x="962" y="727"/>
                </a:lnTo>
                <a:lnTo>
                  <a:pt x="961" y="730"/>
                </a:lnTo>
                <a:lnTo>
                  <a:pt x="958" y="738"/>
                </a:lnTo>
                <a:lnTo>
                  <a:pt x="954" y="746"/>
                </a:lnTo>
                <a:lnTo>
                  <a:pt x="941" y="778"/>
                </a:lnTo>
                <a:lnTo>
                  <a:pt x="939" y="785"/>
                </a:lnTo>
                <a:lnTo>
                  <a:pt x="929" y="807"/>
                </a:lnTo>
                <a:lnTo>
                  <a:pt x="927" y="813"/>
                </a:lnTo>
                <a:lnTo>
                  <a:pt x="927" y="813"/>
                </a:lnTo>
                <a:lnTo>
                  <a:pt x="927" y="813"/>
                </a:lnTo>
                <a:lnTo>
                  <a:pt x="927" y="814"/>
                </a:lnTo>
                <a:lnTo>
                  <a:pt x="925" y="817"/>
                </a:lnTo>
                <a:lnTo>
                  <a:pt x="909" y="854"/>
                </a:lnTo>
                <a:lnTo>
                  <a:pt x="906" y="861"/>
                </a:lnTo>
                <a:lnTo>
                  <a:pt x="906" y="861"/>
                </a:lnTo>
                <a:lnTo>
                  <a:pt x="894" y="865"/>
                </a:lnTo>
                <a:lnTo>
                  <a:pt x="894" y="865"/>
                </a:lnTo>
                <a:lnTo>
                  <a:pt x="862" y="877"/>
                </a:lnTo>
                <a:lnTo>
                  <a:pt x="859" y="878"/>
                </a:lnTo>
                <a:lnTo>
                  <a:pt x="850" y="880"/>
                </a:lnTo>
                <a:lnTo>
                  <a:pt x="836" y="885"/>
                </a:lnTo>
                <a:lnTo>
                  <a:pt x="832" y="887"/>
                </a:lnTo>
                <a:lnTo>
                  <a:pt x="832" y="887"/>
                </a:lnTo>
                <a:lnTo>
                  <a:pt x="829" y="888"/>
                </a:lnTo>
                <a:lnTo>
                  <a:pt x="829" y="888"/>
                </a:lnTo>
                <a:lnTo>
                  <a:pt x="824" y="890"/>
                </a:lnTo>
                <a:lnTo>
                  <a:pt x="795" y="900"/>
                </a:lnTo>
                <a:lnTo>
                  <a:pt x="785" y="904"/>
                </a:lnTo>
                <a:lnTo>
                  <a:pt x="774" y="908"/>
                </a:lnTo>
                <a:lnTo>
                  <a:pt x="774" y="908"/>
                </a:lnTo>
                <a:lnTo>
                  <a:pt x="771" y="909"/>
                </a:lnTo>
                <a:lnTo>
                  <a:pt x="764" y="912"/>
                </a:lnTo>
                <a:lnTo>
                  <a:pt x="755" y="915"/>
                </a:lnTo>
                <a:lnTo>
                  <a:pt x="732" y="923"/>
                </a:lnTo>
                <a:lnTo>
                  <a:pt x="727" y="925"/>
                </a:lnTo>
                <a:lnTo>
                  <a:pt x="726" y="925"/>
                </a:lnTo>
                <a:lnTo>
                  <a:pt x="678" y="942"/>
                </a:lnTo>
                <a:lnTo>
                  <a:pt x="678" y="942"/>
                </a:lnTo>
                <a:lnTo>
                  <a:pt x="662" y="948"/>
                </a:lnTo>
                <a:lnTo>
                  <a:pt x="661" y="948"/>
                </a:lnTo>
                <a:lnTo>
                  <a:pt x="651" y="951"/>
                </a:lnTo>
                <a:lnTo>
                  <a:pt x="640" y="955"/>
                </a:lnTo>
                <a:lnTo>
                  <a:pt x="634" y="958"/>
                </a:lnTo>
                <a:lnTo>
                  <a:pt x="586" y="975"/>
                </a:lnTo>
                <a:lnTo>
                  <a:pt x="582" y="980"/>
                </a:lnTo>
                <a:lnTo>
                  <a:pt x="578" y="977"/>
                </a:lnTo>
                <a:lnTo>
                  <a:pt x="578" y="977"/>
                </a:lnTo>
                <a:lnTo>
                  <a:pt x="569" y="971"/>
                </a:lnTo>
                <a:lnTo>
                  <a:pt x="559" y="964"/>
                </a:lnTo>
                <a:lnTo>
                  <a:pt x="550" y="957"/>
                </a:lnTo>
                <a:lnTo>
                  <a:pt x="541" y="950"/>
                </a:lnTo>
                <a:lnTo>
                  <a:pt x="532" y="944"/>
                </a:lnTo>
                <a:lnTo>
                  <a:pt x="522" y="937"/>
                </a:lnTo>
                <a:lnTo>
                  <a:pt x="513" y="930"/>
                </a:lnTo>
                <a:lnTo>
                  <a:pt x="504" y="924"/>
                </a:lnTo>
                <a:lnTo>
                  <a:pt x="494" y="917"/>
                </a:lnTo>
                <a:lnTo>
                  <a:pt x="485" y="911"/>
                </a:lnTo>
                <a:lnTo>
                  <a:pt x="476" y="904"/>
                </a:lnTo>
                <a:lnTo>
                  <a:pt x="467" y="897"/>
                </a:lnTo>
                <a:lnTo>
                  <a:pt x="457" y="891"/>
                </a:lnTo>
                <a:lnTo>
                  <a:pt x="452" y="886"/>
                </a:lnTo>
                <a:lnTo>
                  <a:pt x="451" y="886"/>
                </a:lnTo>
                <a:lnTo>
                  <a:pt x="448" y="884"/>
                </a:lnTo>
                <a:lnTo>
                  <a:pt x="439" y="877"/>
                </a:lnTo>
                <a:lnTo>
                  <a:pt x="430" y="871"/>
                </a:lnTo>
                <a:lnTo>
                  <a:pt x="420" y="864"/>
                </a:lnTo>
                <a:lnTo>
                  <a:pt x="411" y="858"/>
                </a:lnTo>
                <a:lnTo>
                  <a:pt x="402" y="851"/>
                </a:lnTo>
                <a:lnTo>
                  <a:pt x="392" y="844"/>
                </a:lnTo>
                <a:lnTo>
                  <a:pt x="383" y="837"/>
                </a:lnTo>
                <a:lnTo>
                  <a:pt x="374" y="831"/>
                </a:lnTo>
                <a:lnTo>
                  <a:pt x="365" y="824"/>
                </a:lnTo>
                <a:lnTo>
                  <a:pt x="355" y="818"/>
                </a:lnTo>
                <a:lnTo>
                  <a:pt x="346" y="811"/>
                </a:lnTo>
                <a:lnTo>
                  <a:pt x="337" y="804"/>
                </a:lnTo>
                <a:lnTo>
                  <a:pt x="328" y="798"/>
                </a:lnTo>
                <a:lnTo>
                  <a:pt x="318" y="791"/>
                </a:lnTo>
                <a:lnTo>
                  <a:pt x="309" y="784"/>
                </a:lnTo>
                <a:lnTo>
                  <a:pt x="300" y="778"/>
                </a:lnTo>
                <a:lnTo>
                  <a:pt x="290" y="771"/>
                </a:lnTo>
                <a:lnTo>
                  <a:pt x="281" y="764"/>
                </a:lnTo>
                <a:lnTo>
                  <a:pt x="272" y="758"/>
                </a:lnTo>
                <a:lnTo>
                  <a:pt x="269" y="756"/>
                </a:lnTo>
                <a:lnTo>
                  <a:pt x="263" y="751"/>
                </a:lnTo>
                <a:lnTo>
                  <a:pt x="253" y="744"/>
                </a:lnTo>
                <a:lnTo>
                  <a:pt x="244" y="738"/>
                </a:lnTo>
                <a:lnTo>
                  <a:pt x="235" y="731"/>
                </a:lnTo>
                <a:lnTo>
                  <a:pt x="225" y="724"/>
                </a:lnTo>
                <a:lnTo>
                  <a:pt x="216" y="718"/>
                </a:lnTo>
                <a:lnTo>
                  <a:pt x="207" y="711"/>
                </a:lnTo>
                <a:lnTo>
                  <a:pt x="198" y="704"/>
                </a:lnTo>
                <a:lnTo>
                  <a:pt x="188" y="698"/>
                </a:lnTo>
                <a:lnTo>
                  <a:pt x="179" y="691"/>
                </a:lnTo>
                <a:lnTo>
                  <a:pt x="169" y="685"/>
                </a:lnTo>
                <a:lnTo>
                  <a:pt x="160" y="678"/>
                </a:lnTo>
                <a:lnTo>
                  <a:pt x="151" y="671"/>
                </a:lnTo>
                <a:lnTo>
                  <a:pt x="142" y="664"/>
                </a:lnTo>
                <a:lnTo>
                  <a:pt x="133" y="658"/>
                </a:lnTo>
                <a:lnTo>
                  <a:pt x="125" y="653"/>
                </a:lnTo>
                <a:lnTo>
                  <a:pt x="123" y="652"/>
                </a:lnTo>
                <a:lnTo>
                  <a:pt x="122" y="651"/>
                </a:lnTo>
                <a:lnTo>
                  <a:pt x="122" y="647"/>
                </a:lnTo>
                <a:lnTo>
                  <a:pt x="121" y="642"/>
                </a:lnTo>
                <a:lnTo>
                  <a:pt x="119" y="640"/>
                </a:lnTo>
                <a:lnTo>
                  <a:pt x="117" y="637"/>
                </a:lnTo>
                <a:lnTo>
                  <a:pt x="116" y="634"/>
                </a:lnTo>
                <a:lnTo>
                  <a:pt x="114" y="631"/>
                </a:lnTo>
                <a:lnTo>
                  <a:pt x="112" y="629"/>
                </a:lnTo>
                <a:lnTo>
                  <a:pt x="111" y="626"/>
                </a:lnTo>
                <a:lnTo>
                  <a:pt x="110" y="622"/>
                </a:lnTo>
                <a:lnTo>
                  <a:pt x="109" y="618"/>
                </a:lnTo>
                <a:lnTo>
                  <a:pt x="108" y="614"/>
                </a:lnTo>
                <a:lnTo>
                  <a:pt x="107" y="610"/>
                </a:lnTo>
                <a:lnTo>
                  <a:pt x="106" y="607"/>
                </a:lnTo>
                <a:lnTo>
                  <a:pt x="105" y="603"/>
                </a:lnTo>
                <a:lnTo>
                  <a:pt x="104" y="599"/>
                </a:lnTo>
                <a:lnTo>
                  <a:pt x="103" y="596"/>
                </a:lnTo>
                <a:lnTo>
                  <a:pt x="103" y="592"/>
                </a:lnTo>
                <a:lnTo>
                  <a:pt x="102" y="588"/>
                </a:lnTo>
                <a:lnTo>
                  <a:pt x="101" y="584"/>
                </a:lnTo>
                <a:lnTo>
                  <a:pt x="100" y="580"/>
                </a:lnTo>
                <a:lnTo>
                  <a:pt x="98" y="577"/>
                </a:lnTo>
                <a:lnTo>
                  <a:pt x="97" y="574"/>
                </a:lnTo>
                <a:lnTo>
                  <a:pt x="95" y="571"/>
                </a:lnTo>
                <a:lnTo>
                  <a:pt x="93" y="569"/>
                </a:lnTo>
                <a:lnTo>
                  <a:pt x="90" y="568"/>
                </a:lnTo>
                <a:lnTo>
                  <a:pt x="86" y="567"/>
                </a:lnTo>
                <a:lnTo>
                  <a:pt x="82" y="566"/>
                </a:lnTo>
                <a:lnTo>
                  <a:pt x="78" y="566"/>
                </a:lnTo>
                <a:lnTo>
                  <a:pt x="74" y="566"/>
                </a:lnTo>
                <a:lnTo>
                  <a:pt x="70" y="565"/>
                </a:lnTo>
                <a:lnTo>
                  <a:pt x="66" y="564"/>
                </a:lnTo>
                <a:lnTo>
                  <a:pt x="63" y="562"/>
                </a:lnTo>
                <a:lnTo>
                  <a:pt x="61" y="561"/>
                </a:lnTo>
                <a:lnTo>
                  <a:pt x="58" y="558"/>
                </a:lnTo>
                <a:lnTo>
                  <a:pt x="57" y="556"/>
                </a:lnTo>
                <a:lnTo>
                  <a:pt x="55" y="553"/>
                </a:lnTo>
                <a:lnTo>
                  <a:pt x="51" y="552"/>
                </a:lnTo>
                <a:lnTo>
                  <a:pt x="47" y="551"/>
                </a:lnTo>
                <a:lnTo>
                  <a:pt x="44" y="552"/>
                </a:lnTo>
                <a:lnTo>
                  <a:pt x="40" y="554"/>
                </a:lnTo>
                <a:lnTo>
                  <a:pt x="37" y="556"/>
                </a:lnTo>
                <a:lnTo>
                  <a:pt x="34" y="557"/>
                </a:lnTo>
                <a:lnTo>
                  <a:pt x="30" y="557"/>
                </a:lnTo>
                <a:lnTo>
                  <a:pt x="26" y="558"/>
                </a:lnTo>
                <a:lnTo>
                  <a:pt x="22" y="558"/>
                </a:lnTo>
                <a:lnTo>
                  <a:pt x="18" y="558"/>
                </a:lnTo>
                <a:lnTo>
                  <a:pt x="15" y="557"/>
                </a:lnTo>
                <a:lnTo>
                  <a:pt x="12" y="555"/>
                </a:lnTo>
                <a:lnTo>
                  <a:pt x="9" y="553"/>
                </a:lnTo>
                <a:lnTo>
                  <a:pt x="9" y="552"/>
                </a:lnTo>
                <a:lnTo>
                  <a:pt x="9" y="550"/>
                </a:lnTo>
                <a:lnTo>
                  <a:pt x="9" y="550"/>
                </a:lnTo>
                <a:lnTo>
                  <a:pt x="9" y="549"/>
                </a:lnTo>
                <a:lnTo>
                  <a:pt x="8" y="545"/>
                </a:lnTo>
                <a:lnTo>
                  <a:pt x="9" y="540"/>
                </a:lnTo>
                <a:lnTo>
                  <a:pt x="10" y="537"/>
                </a:lnTo>
                <a:lnTo>
                  <a:pt x="12" y="535"/>
                </a:lnTo>
                <a:lnTo>
                  <a:pt x="15" y="533"/>
                </a:lnTo>
                <a:lnTo>
                  <a:pt x="16" y="530"/>
                </a:lnTo>
                <a:lnTo>
                  <a:pt x="18" y="528"/>
                </a:lnTo>
                <a:lnTo>
                  <a:pt x="19" y="524"/>
                </a:lnTo>
                <a:lnTo>
                  <a:pt x="19" y="523"/>
                </a:lnTo>
                <a:lnTo>
                  <a:pt x="19" y="520"/>
                </a:lnTo>
                <a:lnTo>
                  <a:pt x="18" y="517"/>
                </a:lnTo>
                <a:lnTo>
                  <a:pt x="15" y="517"/>
                </a:lnTo>
                <a:lnTo>
                  <a:pt x="11" y="519"/>
                </a:lnTo>
                <a:lnTo>
                  <a:pt x="7" y="518"/>
                </a:lnTo>
                <a:lnTo>
                  <a:pt x="3" y="517"/>
                </a:lnTo>
                <a:lnTo>
                  <a:pt x="0" y="517"/>
                </a:lnTo>
                <a:lnTo>
                  <a:pt x="0" y="512"/>
                </a:lnTo>
                <a:lnTo>
                  <a:pt x="0" y="508"/>
                </a:lnTo>
                <a:lnTo>
                  <a:pt x="0" y="506"/>
                </a:lnTo>
                <a:lnTo>
                  <a:pt x="0" y="503"/>
                </a:lnTo>
                <a:lnTo>
                  <a:pt x="0" y="50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5">
            <a:extLst>
              <a:ext uri="{FF2B5EF4-FFF2-40B4-BE49-F238E27FC236}">
                <a16:creationId xmlns:a16="http://schemas.microsoft.com/office/drawing/2014/main" id="{51AFEB7E-3CAD-34EF-644D-33AA3D3DB7D0}"/>
              </a:ext>
            </a:extLst>
          </p:cNvPr>
          <p:cNvSpPr>
            <a:spLocks/>
          </p:cNvSpPr>
          <p:nvPr/>
        </p:nvSpPr>
        <p:spPr bwMode="auto">
          <a:xfrm>
            <a:off x="4523894" y="3851276"/>
            <a:ext cx="1436687" cy="1909763"/>
          </a:xfrm>
          <a:custGeom>
            <a:avLst/>
            <a:gdLst>
              <a:gd name="T0" fmla="*/ 1406 w 1544"/>
              <a:gd name="T1" fmla="*/ 1685 h 2053"/>
              <a:gd name="T2" fmla="*/ 1242 w 1544"/>
              <a:gd name="T3" fmla="*/ 1767 h 2053"/>
              <a:gd name="T4" fmla="*/ 963 w 1544"/>
              <a:gd name="T5" fmla="*/ 1572 h 2053"/>
              <a:gd name="T6" fmla="*/ 500 w 1544"/>
              <a:gd name="T7" fmla="*/ 2049 h 2053"/>
              <a:gd name="T8" fmla="*/ 451 w 1544"/>
              <a:gd name="T9" fmla="*/ 2036 h 2053"/>
              <a:gd name="T10" fmla="*/ 169 w 1544"/>
              <a:gd name="T11" fmla="*/ 1623 h 2053"/>
              <a:gd name="T12" fmla="*/ 233 w 1544"/>
              <a:gd name="T13" fmla="*/ 1582 h 2053"/>
              <a:gd name="T14" fmla="*/ 385 w 1544"/>
              <a:gd name="T15" fmla="*/ 1124 h 2053"/>
              <a:gd name="T16" fmla="*/ 252 w 1544"/>
              <a:gd name="T17" fmla="*/ 465 h 2053"/>
              <a:gd name="T18" fmla="*/ 40 w 1544"/>
              <a:gd name="T19" fmla="*/ 105 h 2053"/>
              <a:gd name="T20" fmla="*/ 45 w 1544"/>
              <a:gd name="T21" fmla="*/ 37 h 2053"/>
              <a:gd name="T22" fmla="*/ 46 w 1544"/>
              <a:gd name="T23" fmla="*/ 30 h 2053"/>
              <a:gd name="T24" fmla="*/ 54 w 1544"/>
              <a:gd name="T25" fmla="*/ 32 h 2053"/>
              <a:gd name="T26" fmla="*/ 61 w 1544"/>
              <a:gd name="T27" fmla="*/ 30 h 2053"/>
              <a:gd name="T28" fmla="*/ 69 w 1544"/>
              <a:gd name="T29" fmla="*/ 31 h 2053"/>
              <a:gd name="T30" fmla="*/ 75 w 1544"/>
              <a:gd name="T31" fmla="*/ 26 h 2053"/>
              <a:gd name="T32" fmla="*/ 76 w 1544"/>
              <a:gd name="T33" fmla="*/ 18 h 2053"/>
              <a:gd name="T34" fmla="*/ 82 w 1544"/>
              <a:gd name="T35" fmla="*/ 17 h 2053"/>
              <a:gd name="T36" fmla="*/ 84 w 1544"/>
              <a:gd name="T37" fmla="*/ 7 h 2053"/>
              <a:gd name="T38" fmla="*/ 88 w 1544"/>
              <a:gd name="T39" fmla="*/ 0 h 2053"/>
              <a:gd name="T40" fmla="*/ 95 w 1544"/>
              <a:gd name="T41" fmla="*/ 2 h 2053"/>
              <a:gd name="T42" fmla="*/ 109 w 1544"/>
              <a:gd name="T43" fmla="*/ 7 h 2053"/>
              <a:gd name="T44" fmla="*/ 116 w 1544"/>
              <a:gd name="T45" fmla="*/ 10 h 2053"/>
              <a:gd name="T46" fmla="*/ 124 w 1544"/>
              <a:gd name="T47" fmla="*/ 11 h 2053"/>
              <a:gd name="T48" fmla="*/ 132 w 1544"/>
              <a:gd name="T49" fmla="*/ 11 h 2053"/>
              <a:gd name="T50" fmla="*/ 146 w 1544"/>
              <a:gd name="T51" fmla="*/ 25 h 2053"/>
              <a:gd name="T52" fmla="*/ 156 w 1544"/>
              <a:gd name="T53" fmla="*/ 23 h 2053"/>
              <a:gd name="T54" fmla="*/ 164 w 1544"/>
              <a:gd name="T55" fmla="*/ 22 h 2053"/>
              <a:gd name="T56" fmla="*/ 177 w 1544"/>
              <a:gd name="T57" fmla="*/ 27 h 2053"/>
              <a:gd name="T58" fmla="*/ 179 w 1544"/>
              <a:gd name="T59" fmla="*/ 21 h 2053"/>
              <a:gd name="T60" fmla="*/ 182 w 1544"/>
              <a:gd name="T61" fmla="*/ 17 h 2053"/>
              <a:gd name="T62" fmla="*/ 186 w 1544"/>
              <a:gd name="T63" fmla="*/ 23 h 2053"/>
              <a:gd name="T64" fmla="*/ 197 w 1544"/>
              <a:gd name="T65" fmla="*/ 31 h 2053"/>
              <a:gd name="T66" fmla="*/ 207 w 1544"/>
              <a:gd name="T67" fmla="*/ 33 h 2053"/>
              <a:gd name="T68" fmla="*/ 261 w 1544"/>
              <a:gd name="T69" fmla="*/ 47 h 2053"/>
              <a:gd name="T70" fmla="*/ 341 w 1544"/>
              <a:gd name="T71" fmla="*/ 56 h 2053"/>
              <a:gd name="T72" fmla="*/ 394 w 1544"/>
              <a:gd name="T73" fmla="*/ 27 h 2053"/>
              <a:gd name="T74" fmla="*/ 451 w 1544"/>
              <a:gd name="T75" fmla="*/ 44 h 2053"/>
              <a:gd name="T76" fmla="*/ 492 w 1544"/>
              <a:gd name="T77" fmla="*/ 78 h 2053"/>
              <a:gd name="T78" fmla="*/ 538 w 1544"/>
              <a:gd name="T79" fmla="*/ 78 h 2053"/>
              <a:gd name="T80" fmla="*/ 588 w 1544"/>
              <a:gd name="T81" fmla="*/ 86 h 2053"/>
              <a:gd name="T82" fmla="*/ 628 w 1544"/>
              <a:gd name="T83" fmla="*/ 97 h 2053"/>
              <a:gd name="T84" fmla="*/ 680 w 1544"/>
              <a:gd name="T85" fmla="*/ 121 h 2053"/>
              <a:gd name="T86" fmla="*/ 710 w 1544"/>
              <a:gd name="T87" fmla="*/ 152 h 2053"/>
              <a:gd name="T88" fmla="*/ 739 w 1544"/>
              <a:gd name="T89" fmla="*/ 179 h 2053"/>
              <a:gd name="T90" fmla="*/ 766 w 1544"/>
              <a:gd name="T91" fmla="*/ 202 h 2053"/>
              <a:gd name="T92" fmla="*/ 785 w 1544"/>
              <a:gd name="T93" fmla="*/ 227 h 2053"/>
              <a:gd name="T94" fmla="*/ 793 w 1544"/>
              <a:gd name="T95" fmla="*/ 252 h 2053"/>
              <a:gd name="T96" fmla="*/ 801 w 1544"/>
              <a:gd name="T97" fmla="*/ 272 h 2053"/>
              <a:gd name="T98" fmla="*/ 806 w 1544"/>
              <a:gd name="T99" fmla="*/ 295 h 2053"/>
              <a:gd name="T100" fmla="*/ 816 w 1544"/>
              <a:gd name="T101" fmla="*/ 303 h 2053"/>
              <a:gd name="T102" fmla="*/ 821 w 1544"/>
              <a:gd name="T103" fmla="*/ 335 h 2053"/>
              <a:gd name="T104" fmla="*/ 907 w 1544"/>
              <a:gd name="T105" fmla="*/ 363 h 2053"/>
              <a:gd name="T106" fmla="*/ 972 w 1544"/>
              <a:gd name="T107" fmla="*/ 503 h 2053"/>
              <a:gd name="T108" fmla="*/ 1010 w 1544"/>
              <a:gd name="T109" fmla="*/ 608 h 2053"/>
              <a:gd name="T110" fmla="*/ 1046 w 1544"/>
              <a:gd name="T111" fmla="*/ 716 h 2053"/>
              <a:gd name="T112" fmla="*/ 1096 w 1544"/>
              <a:gd name="T113" fmla="*/ 864 h 2053"/>
              <a:gd name="T114" fmla="*/ 1125 w 1544"/>
              <a:gd name="T115" fmla="*/ 990 h 2053"/>
              <a:gd name="T116" fmla="*/ 1168 w 1544"/>
              <a:gd name="T117" fmla="*/ 1106 h 2053"/>
              <a:gd name="T118" fmla="*/ 1171 w 1544"/>
              <a:gd name="T119" fmla="*/ 1201 h 2053"/>
              <a:gd name="T120" fmla="*/ 1188 w 1544"/>
              <a:gd name="T121" fmla="*/ 1302 h 2053"/>
              <a:gd name="T122" fmla="*/ 1297 w 1544"/>
              <a:gd name="T123" fmla="*/ 1606 h 2053"/>
              <a:gd name="T124" fmla="*/ 1353 w 1544"/>
              <a:gd name="T125" fmla="*/ 1614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4" h="2053">
                <a:moveTo>
                  <a:pt x="1524" y="1664"/>
                </a:moveTo>
                <a:lnTo>
                  <a:pt x="1523" y="1664"/>
                </a:lnTo>
                <a:lnTo>
                  <a:pt x="1520" y="1666"/>
                </a:lnTo>
                <a:lnTo>
                  <a:pt x="1520" y="1666"/>
                </a:lnTo>
                <a:lnTo>
                  <a:pt x="1515" y="1671"/>
                </a:lnTo>
                <a:lnTo>
                  <a:pt x="1515" y="1672"/>
                </a:lnTo>
                <a:lnTo>
                  <a:pt x="1506" y="1681"/>
                </a:lnTo>
                <a:lnTo>
                  <a:pt x="1505" y="1683"/>
                </a:lnTo>
                <a:lnTo>
                  <a:pt x="1503" y="1685"/>
                </a:lnTo>
                <a:lnTo>
                  <a:pt x="1503" y="1686"/>
                </a:lnTo>
                <a:lnTo>
                  <a:pt x="1502" y="1687"/>
                </a:lnTo>
                <a:lnTo>
                  <a:pt x="1502" y="1688"/>
                </a:lnTo>
                <a:lnTo>
                  <a:pt x="1500" y="1690"/>
                </a:lnTo>
                <a:lnTo>
                  <a:pt x="1500" y="1691"/>
                </a:lnTo>
                <a:lnTo>
                  <a:pt x="1498" y="1693"/>
                </a:lnTo>
                <a:lnTo>
                  <a:pt x="1497" y="1693"/>
                </a:lnTo>
                <a:lnTo>
                  <a:pt x="1495" y="1696"/>
                </a:lnTo>
                <a:lnTo>
                  <a:pt x="1493" y="1697"/>
                </a:lnTo>
                <a:lnTo>
                  <a:pt x="1492" y="1698"/>
                </a:lnTo>
                <a:lnTo>
                  <a:pt x="1491" y="1698"/>
                </a:lnTo>
                <a:lnTo>
                  <a:pt x="1489" y="1699"/>
                </a:lnTo>
                <a:lnTo>
                  <a:pt x="1489" y="1699"/>
                </a:lnTo>
                <a:lnTo>
                  <a:pt x="1487" y="1701"/>
                </a:lnTo>
                <a:lnTo>
                  <a:pt x="1484" y="1703"/>
                </a:lnTo>
                <a:lnTo>
                  <a:pt x="1483" y="1703"/>
                </a:lnTo>
                <a:lnTo>
                  <a:pt x="1482" y="1705"/>
                </a:lnTo>
                <a:lnTo>
                  <a:pt x="1481" y="1705"/>
                </a:lnTo>
                <a:lnTo>
                  <a:pt x="1480" y="1705"/>
                </a:lnTo>
                <a:lnTo>
                  <a:pt x="1479" y="1706"/>
                </a:lnTo>
                <a:lnTo>
                  <a:pt x="1479" y="1706"/>
                </a:lnTo>
                <a:lnTo>
                  <a:pt x="1477" y="1706"/>
                </a:lnTo>
                <a:lnTo>
                  <a:pt x="1473" y="1710"/>
                </a:lnTo>
                <a:lnTo>
                  <a:pt x="1473" y="1710"/>
                </a:lnTo>
                <a:lnTo>
                  <a:pt x="1471" y="1711"/>
                </a:lnTo>
                <a:lnTo>
                  <a:pt x="1470" y="1711"/>
                </a:lnTo>
                <a:lnTo>
                  <a:pt x="1469" y="1710"/>
                </a:lnTo>
                <a:lnTo>
                  <a:pt x="1466" y="1710"/>
                </a:lnTo>
                <a:lnTo>
                  <a:pt x="1465" y="1709"/>
                </a:lnTo>
                <a:lnTo>
                  <a:pt x="1464" y="1709"/>
                </a:lnTo>
                <a:lnTo>
                  <a:pt x="1463" y="1708"/>
                </a:lnTo>
                <a:lnTo>
                  <a:pt x="1458" y="1707"/>
                </a:lnTo>
                <a:lnTo>
                  <a:pt x="1456" y="1706"/>
                </a:lnTo>
                <a:lnTo>
                  <a:pt x="1455" y="1706"/>
                </a:lnTo>
                <a:lnTo>
                  <a:pt x="1455" y="1706"/>
                </a:lnTo>
                <a:lnTo>
                  <a:pt x="1451" y="1705"/>
                </a:lnTo>
                <a:lnTo>
                  <a:pt x="1451" y="1705"/>
                </a:lnTo>
                <a:lnTo>
                  <a:pt x="1447" y="1704"/>
                </a:lnTo>
                <a:lnTo>
                  <a:pt x="1444" y="1702"/>
                </a:lnTo>
                <a:lnTo>
                  <a:pt x="1443" y="1702"/>
                </a:lnTo>
                <a:lnTo>
                  <a:pt x="1439" y="1698"/>
                </a:lnTo>
                <a:lnTo>
                  <a:pt x="1436" y="1697"/>
                </a:lnTo>
                <a:lnTo>
                  <a:pt x="1434" y="1697"/>
                </a:lnTo>
                <a:lnTo>
                  <a:pt x="1433" y="1695"/>
                </a:lnTo>
                <a:lnTo>
                  <a:pt x="1433" y="1695"/>
                </a:lnTo>
                <a:lnTo>
                  <a:pt x="1431" y="1694"/>
                </a:lnTo>
                <a:lnTo>
                  <a:pt x="1429" y="1694"/>
                </a:lnTo>
                <a:lnTo>
                  <a:pt x="1428" y="1693"/>
                </a:lnTo>
                <a:lnTo>
                  <a:pt x="1428" y="1693"/>
                </a:lnTo>
                <a:lnTo>
                  <a:pt x="1425" y="1693"/>
                </a:lnTo>
                <a:lnTo>
                  <a:pt x="1424" y="1694"/>
                </a:lnTo>
                <a:lnTo>
                  <a:pt x="1422" y="1694"/>
                </a:lnTo>
                <a:lnTo>
                  <a:pt x="1415" y="1689"/>
                </a:lnTo>
                <a:lnTo>
                  <a:pt x="1414" y="1686"/>
                </a:lnTo>
                <a:lnTo>
                  <a:pt x="1413" y="1685"/>
                </a:lnTo>
                <a:lnTo>
                  <a:pt x="1412" y="1685"/>
                </a:lnTo>
                <a:lnTo>
                  <a:pt x="1410" y="1685"/>
                </a:lnTo>
                <a:lnTo>
                  <a:pt x="1410" y="1685"/>
                </a:lnTo>
                <a:lnTo>
                  <a:pt x="1409" y="1685"/>
                </a:lnTo>
                <a:lnTo>
                  <a:pt x="1407" y="1684"/>
                </a:lnTo>
                <a:lnTo>
                  <a:pt x="1406" y="1684"/>
                </a:lnTo>
                <a:lnTo>
                  <a:pt x="1406" y="1685"/>
                </a:lnTo>
                <a:lnTo>
                  <a:pt x="1409" y="1689"/>
                </a:lnTo>
                <a:lnTo>
                  <a:pt x="1410" y="1689"/>
                </a:lnTo>
                <a:lnTo>
                  <a:pt x="1410" y="1690"/>
                </a:lnTo>
                <a:lnTo>
                  <a:pt x="1409" y="1691"/>
                </a:lnTo>
                <a:lnTo>
                  <a:pt x="1408" y="1692"/>
                </a:lnTo>
                <a:lnTo>
                  <a:pt x="1400" y="1692"/>
                </a:lnTo>
                <a:lnTo>
                  <a:pt x="1400" y="1692"/>
                </a:lnTo>
                <a:lnTo>
                  <a:pt x="1395" y="1692"/>
                </a:lnTo>
                <a:lnTo>
                  <a:pt x="1394" y="1693"/>
                </a:lnTo>
                <a:lnTo>
                  <a:pt x="1390" y="1693"/>
                </a:lnTo>
                <a:lnTo>
                  <a:pt x="1389" y="1694"/>
                </a:lnTo>
                <a:lnTo>
                  <a:pt x="1389" y="1694"/>
                </a:lnTo>
                <a:lnTo>
                  <a:pt x="1389" y="1694"/>
                </a:lnTo>
                <a:lnTo>
                  <a:pt x="1383" y="1694"/>
                </a:lnTo>
                <a:lnTo>
                  <a:pt x="1383" y="1695"/>
                </a:lnTo>
                <a:lnTo>
                  <a:pt x="1381" y="1695"/>
                </a:lnTo>
                <a:lnTo>
                  <a:pt x="1380" y="1696"/>
                </a:lnTo>
                <a:lnTo>
                  <a:pt x="1376" y="1696"/>
                </a:lnTo>
                <a:lnTo>
                  <a:pt x="1375" y="1697"/>
                </a:lnTo>
                <a:lnTo>
                  <a:pt x="1373" y="1697"/>
                </a:lnTo>
                <a:lnTo>
                  <a:pt x="1371" y="1698"/>
                </a:lnTo>
                <a:lnTo>
                  <a:pt x="1369" y="1698"/>
                </a:lnTo>
                <a:lnTo>
                  <a:pt x="1368" y="1699"/>
                </a:lnTo>
                <a:lnTo>
                  <a:pt x="1367" y="1699"/>
                </a:lnTo>
                <a:lnTo>
                  <a:pt x="1366" y="1699"/>
                </a:lnTo>
                <a:lnTo>
                  <a:pt x="1365" y="1699"/>
                </a:lnTo>
                <a:lnTo>
                  <a:pt x="1364" y="1700"/>
                </a:lnTo>
                <a:lnTo>
                  <a:pt x="1362" y="1701"/>
                </a:lnTo>
                <a:lnTo>
                  <a:pt x="1362" y="1701"/>
                </a:lnTo>
                <a:lnTo>
                  <a:pt x="1358" y="1702"/>
                </a:lnTo>
                <a:lnTo>
                  <a:pt x="1357" y="1703"/>
                </a:lnTo>
                <a:lnTo>
                  <a:pt x="1357" y="1703"/>
                </a:lnTo>
                <a:lnTo>
                  <a:pt x="1355" y="1703"/>
                </a:lnTo>
                <a:lnTo>
                  <a:pt x="1353" y="1704"/>
                </a:lnTo>
                <a:lnTo>
                  <a:pt x="1344" y="1708"/>
                </a:lnTo>
                <a:lnTo>
                  <a:pt x="1342" y="1709"/>
                </a:lnTo>
                <a:lnTo>
                  <a:pt x="1338" y="1711"/>
                </a:lnTo>
                <a:lnTo>
                  <a:pt x="1335" y="1712"/>
                </a:lnTo>
                <a:lnTo>
                  <a:pt x="1326" y="1716"/>
                </a:lnTo>
                <a:lnTo>
                  <a:pt x="1317" y="1720"/>
                </a:lnTo>
                <a:lnTo>
                  <a:pt x="1308" y="1725"/>
                </a:lnTo>
                <a:lnTo>
                  <a:pt x="1303" y="1728"/>
                </a:lnTo>
                <a:lnTo>
                  <a:pt x="1299" y="1730"/>
                </a:lnTo>
                <a:lnTo>
                  <a:pt x="1296" y="1732"/>
                </a:lnTo>
                <a:lnTo>
                  <a:pt x="1293" y="1733"/>
                </a:lnTo>
                <a:lnTo>
                  <a:pt x="1292" y="1734"/>
                </a:lnTo>
                <a:lnTo>
                  <a:pt x="1290" y="1735"/>
                </a:lnTo>
                <a:lnTo>
                  <a:pt x="1283" y="1739"/>
                </a:lnTo>
                <a:lnTo>
                  <a:pt x="1281" y="1740"/>
                </a:lnTo>
                <a:lnTo>
                  <a:pt x="1279" y="1741"/>
                </a:lnTo>
                <a:lnTo>
                  <a:pt x="1278" y="1743"/>
                </a:lnTo>
                <a:lnTo>
                  <a:pt x="1276" y="1744"/>
                </a:lnTo>
                <a:lnTo>
                  <a:pt x="1275" y="1745"/>
                </a:lnTo>
                <a:lnTo>
                  <a:pt x="1272" y="1746"/>
                </a:lnTo>
                <a:lnTo>
                  <a:pt x="1269" y="1749"/>
                </a:lnTo>
                <a:lnTo>
                  <a:pt x="1267" y="1750"/>
                </a:lnTo>
                <a:lnTo>
                  <a:pt x="1263" y="1753"/>
                </a:lnTo>
                <a:lnTo>
                  <a:pt x="1260" y="1755"/>
                </a:lnTo>
                <a:lnTo>
                  <a:pt x="1256" y="1759"/>
                </a:lnTo>
                <a:lnTo>
                  <a:pt x="1256" y="1759"/>
                </a:lnTo>
                <a:lnTo>
                  <a:pt x="1255" y="1760"/>
                </a:lnTo>
                <a:lnTo>
                  <a:pt x="1254" y="1760"/>
                </a:lnTo>
                <a:lnTo>
                  <a:pt x="1249" y="1765"/>
                </a:lnTo>
                <a:lnTo>
                  <a:pt x="1248" y="1765"/>
                </a:lnTo>
                <a:lnTo>
                  <a:pt x="1246" y="1767"/>
                </a:lnTo>
                <a:lnTo>
                  <a:pt x="1246" y="1767"/>
                </a:lnTo>
                <a:lnTo>
                  <a:pt x="1243" y="1770"/>
                </a:lnTo>
                <a:lnTo>
                  <a:pt x="1242" y="1769"/>
                </a:lnTo>
                <a:lnTo>
                  <a:pt x="1242" y="1768"/>
                </a:lnTo>
                <a:lnTo>
                  <a:pt x="1242" y="1768"/>
                </a:lnTo>
                <a:lnTo>
                  <a:pt x="1242" y="1767"/>
                </a:lnTo>
                <a:lnTo>
                  <a:pt x="1238" y="1769"/>
                </a:lnTo>
                <a:lnTo>
                  <a:pt x="1237" y="1770"/>
                </a:lnTo>
                <a:lnTo>
                  <a:pt x="1237" y="1771"/>
                </a:lnTo>
                <a:lnTo>
                  <a:pt x="1238" y="1772"/>
                </a:lnTo>
                <a:lnTo>
                  <a:pt x="1240" y="1773"/>
                </a:lnTo>
                <a:lnTo>
                  <a:pt x="1240" y="1773"/>
                </a:lnTo>
                <a:lnTo>
                  <a:pt x="1238" y="1775"/>
                </a:lnTo>
                <a:lnTo>
                  <a:pt x="1238" y="1775"/>
                </a:lnTo>
                <a:lnTo>
                  <a:pt x="1232" y="1780"/>
                </a:lnTo>
                <a:lnTo>
                  <a:pt x="1232" y="1780"/>
                </a:lnTo>
                <a:lnTo>
                  <a:pt x="1230" y="1782"/>
                </a:lnTo>
                <a:lnTo>
                  <a:pt x="1227" y="1785"/>
                </a:lnTo>
                <a:lnTo>
                  <a:pt x="1227" y="1785"/>
                </a:lnTo>
                <a:lnTo>
                  <a:pt x="1223" y="1790"/>
                </a:lnTo>
                <a:lnTo>
                  <a:pt x="1222" y="1790"/>
                </a:lnTo>
                <a:lnTo>
                  <a:pt x="1221" y="1791"/>
                </a:lnTo>
                <a:lnTo>
                  <a:pt x="1221" y="1792"/>
                </a:lnTo>
                <a:lnTo>
                  <a:pt x="1218" y="1794"/>
                </a:lnTo>
                <a:lnTo>
                  <a:pt x="1218" y="1794"/>
                </a:lnTo>
                <a:lnTo>
                  <a:pt x="1216" y="1797"/>
                </a:lnTo>
                <a:lnTo>
                  <a:pt x="1216" y="1797"/>
                </a:lnTo>
                <a:lnTo>
                  <a:pt x="1214" y="1800"/>
                </a:lnTo>
                <a:lnTo>
                  <a:pt x="1214" y="1800"/>
                </a:lnTo>
                <a:lnTo>
                  <a:pt x="1212" y="1802"/>
                </a:lnTo>
                <a:lnTo>
                  <a:pt x="1212" y="1803"/>
                </a:lnTo>
                <a:lnTo>
                  <a:pt x="1207" y="1808"/>
                </a:lnTo>
                <a:lnTo>
                  <a:pt x="1204" y="1814"/>
                </a:lnTo>
                <a:lnTo>
                  <a:pt x="1203" y="1815"/>
                </a:lnTo>
                <a:lnTo>
                  <a:pt x="1202" y="1817"/>
                </a:lnTo>
                <a:lnTo>
                  <a:pt x="1200" y="1820"/>
                </a:lnTo>
                <a:lnTo>
                  <a:pt x="1197" y="1826"/>
                </a:lnTo>
                <a:lnTo>
                  <a:pt x="1195" y="1829"/>
                </a:lnTo>
                <a:lnTo>
                  <a:pt x="1195" y="1829"/>
                </a:lnTo>
                <a:lnTo>
                  <a:pt x="1194" y="1829"/>
                </a:lnTo>
                <a:lnTo>
                  <a:pt x="1194" y="1829"/>
                </a:lnTo>
                <a:lnTo>
                  <a:pt x="1193" y="1828"/>
                </a:lnTo>
                <a:lnTo>
                  <a:pt x="1193" y="1829"/>
                </a:lnTo>
                <a:lnTo>
                  <a:pt x="1192" y="1830"/>
                </a:lnTo>
                <a:lnTo>
                  <a:pt x="1191" y="1830"/>
                </a:lnTo>
                <a:lnTo>
                  <a:pt x="1189" y="1828"/>
                </a:lnTo>
                <a:lnTo>
                  <a:pt x="1188" y="1828"/>
                </a:lnTo>
                <a:lnTo>
                  <a:pt x="1185" y="1818"/>
                </a:lnTo>
                <a:lnTo>
                  <a:pt x="1183" y="1815"/>
                </a:lnTo>
                <a:lnTo>
                  <a:pt x="1174" y="1803"/>
                </a:lnTo>
                <a:lnTo>
                  <a:pt x="1174" y="1803"/>
                </a:lnTo>
                <a:lnTo>
                  <a:pt x="1173" y="1801"/>
                </a:lnTo>
                <a:lnTo>
                  <a:pt x="1171" y="1799"/>
                </a:lnTo>
                <a:lnTo>
                  <a:pt x="1171" y="1799"/>
                </a:lnTo>
                <a:lnTo>
                  <a:pt x="1163" y="1787"/>
                </a:lnTo>
                <a:lnTo>
                  <a:pt x="1156" y="1777"/>
                </a:lnTo>
                <a:lnTo>
                  <a:pt x="1149" y="1767"/>
                </a:lnTo>
                <a:lnTo>
                  <a:pt x="1132" y="1742"/>
                </a:lnTo>
                <a:lnTo>
                  <a:pt x="1123" y="1729"/>
                </a:lnTo>
                <a:lnTo>
                  <a:pt x="1121" y="1727"/>
                </a:lnTo>
                <a:lnTo>
                  <a:pt x="1112" y="1714"/>
                </a:lnTo>
                <a:lnTo>
                  <a:pt x="1108" y="1709"/>
                </a:lnTo>
                <a:lnTo>
                  <a:pt x="1104" y="1703"/>
                </a:lnTo>
                <a:lnTo>
                  <a:pt x="1094" y="1689"/>
                </a:lnTo>
                <a:lnTo>
                  <a:pt x="1076" y="1664"/>
                </a:lnTo>
                <a:lnTo>
                  <a:pt x="1072" y="1657"/>
                </a:lnTo>
                <a:lnTo>
                  <a:pt x="1059" y="1639"/>
                </a:lnTo>
                <a:lnTo>
                  <a:pt x="1047" y="1622"/>
                </a:lnTo>
                <a:lnTo>
                  <a:pt x="1044" y="1618"/>
                </a:lnTo>
                <a:lnTo>
                  <a:pt x="1040" y="1611"/>
                </a:lnTo>
                <a:lnTo>
                  <a:pt x="1017" y="1579"/>
                </a:lnTo>
                <a:lnTo>
                  <a:pt x="1014" y="1575"/>
                </a:lnTo>
                <a:lnTo>
                  <a:pt x="996" y="1550"/>
                </a:lnTo>
                <a:lnTo>
                  <a:pt x="990" y="1541"/>
                </a:lnTo>
                <a:lnTo>
                  <a:pt x="970" y="1565"/>
                </a:lnTo>
                <a:lnTo>
                  <a:pt x="968" y="1567"/>
                </a:lnTo>
                <a:lnTo>
                  <a:pt x="963" y="1572"/>
                </a:lnTo>
                <a:lnTo>
                  <a:pt x="959" y="1578"/>
                </a:lnTo>
                <a:lnTo>
                  <a:pt x="956" y="1581"/>
                </a:lnTo>
                <a:lnTo>
                  <a:pt x="928" y="1612"/>
                </a:lnTo>
                <a:lnTo>
                  <a:pt x="928" y="1612"/>
                </a:lnTo>
                <a:lnTo>
                  <a:pt x="928" y="1612"/>
                </a:lnTo>
                <a:lnTo>
                  <a:pt x="919" y="1622"/>
                </a:lnTo>
                <a:lnTo>
                  <a:pt x="914" y="1627"/>
                </a:lnTo>
                <a:lnTo>
                  <a:pt x="899" y="1645"/>
                </a:lnTo>
                <a:lnTo>
                  <a:pt x="877" y="1670"/>
                </a:lnTo>
                <a:lnTo>
                  <a:pt x="846" y="1705"/>
                </a:lnTo>
                <a:lnTo>
                  <a:pt x="840" y="1712"/>
                </a:lnTo>
                <a:lnTo>
                  <a:pt x="823" y="1732"/>
                </a:lnTo>
                <a:lnTo>
                  <a:pt x="753" y="1811"/>
                </a:lnTo>
                <a:lnTo>
                  <a:pt x="726" y="1842"/>
                </a:lnTo>
                <a:lnTo>
                  <a:pt x="683" y="1889"/>
                </a:lnTo>
                <a:lnTo>
                  <a:pt x="644" y="1932"/>
                </a:lnTo>
                <a:lnTo>
                  <a:pt x="633" y="1944"/>
                </a:lnTo>
                <a:lnTo>
                  <a:pt x="576" y="2009"/>
                </a:lnTo>
                <a:lnTo>
                  <a:pt x="571" y="2014"/>
                </a:lnTo>
                <a:lnTo>
                  <a:pt x="570" y="2012"/>
                </a:lnTo>
                <a:lnTo>
                  <a:pt x="570" y="2014"/>
                </a:lnTo>
                <a:lnTo>
                  <a:pt x="571" y="2017"/>
                </a:lnTo>
                <a:lnTo>
                  <a:pt x="544" y="2048"/>
                </a:lnTo>
                <a:lnTo>
                  <a:pt x="540" y="2052"/>
                </a:lnTo>
                <a:lnTo>
                  <a:pt x="539" y="2053"/>
                </a:lnTo>
                <a:lnTo>
                  <a:pt x="538" y="2053"/>
                </a:lnTo>
                <a:lnTo>
                  <a:pt x="538" y="2052"/>
                </a:lnTo>
                <a:lnTo>
                  <a:pt x="538" y="2052"/>
                </a:lnTo>
                <a:lnTo>
                  <a:pt x="538" y="2052"/>
                </a:lnTo>
                <a:lnTo>
                  <a:pt x="537" y="2052"/>
                </a:lnTo>
                <a:lnTo>
                  <a:pt x="536" y="2051"/>
                </a:lnTo>
                <a:lnTo>
                  <a:pt x="535" y="2051"/>
                </a:lnTo>
                <a:lnTo>
                  <a:pt x="534" y="2051"/>
                </a:lnTo>
                <a:lnTo>
                  <a:pt x="532" y="2051"/>
                </a:lnTo>
                <a:lnTo>
                  <a:pt x="531" y="2051"/>
                </a:lnTo>
                <a:lnTo>
                  <a:pt x="530" y="2052"/>
                </a:lnTo>
                <a:lnTo>
                  <a:pt x="529" y="2052"/>
                </a:lnTo>
                <a:lnTo>
                  <a:pt x="528" y="2051"/>
                </a:lnTo>
                <a:lnTo>
                  <a:pt x="526" y="2051"/>
                </a:lnTo>
                <a:lnTo>
                  <a:pt x="526" y="2050"/>
                </a:lnTo>
                <a:lnTo>
                  <a:pt x="525" y="2049"/>
                </a:lnTo>
                <a:lnTo>
                  <a:pt x="524" y="2049"/>
                </a:lnTo>
                <a:lnTo>
                  <a:pt x="523" y="2049"/>
                </a:lnTo>
                <a:lnTo>
                  <a:pt x="522" y="2049"/>
                </a:lnTo>
                <a:lnTo>
                  <a:pt x="521" y="2049"/>
                </a:lnTo>
                <a:lnTo>
                  <a:pt x="519" y="2049"/>
                </a:lnTo>
                <a:lnTo>
                  <a:pt x="518" y="2050"/>
                </a:lnTo>
                <a:lnTo>
                  <a:pt x="517" y="2050"/>
                </a:lnTo>
                <a:lnTo>
                  <a:pt x="515" y="2050"/>
                </a:lnTo>
                <a:lnTo>
                  <a:pt x="514" y="2050"/>
                </a:lnTo>
                <a:lnTo>
                  <a:pt x="513" y="2050"/>
                </a:lnTo>
                <a:lnTo>
                  <a:pt x="513" y="2049"/>
                </a:lnTo>
                <a:lnTo>
                  <a:pt x="512" y="2049"/>
                </a:lnTo>
                <a:lnTo>
                  <a:pt x="512" y="2048"/>
                </a:lnTo>
                <a:lnTo>
                  <a:pt x="511" y="2047"/>
                </a:lnTo>
                <a:lnTo>
                  <a:pt x="511" y="2046"/>
                </a:lnTo>
                <a:lnTo>
                  <a:pt x="510" y="2046"/>
                </a:lnTo>
                <a:lnTo>
                  <a:pt x="509" y="2046"/>
                </a:lnTo>
                <a:lnTo>
                  <a:pt x="508" y="2046"/>
                </a:lnTo>
                <a:lnTo>
                  <a:pt x="507" y="2047"/>
                </a:lnTo>
                <a:lnTo>
                  <a:pt x="507" y="2048"/>
                </a:lnTo>
                <a:lnTo>
                  <a:pt x="506" y="2050"/>
                </a:lnTo>
                <a:lnTo>
                  <a:pt x="505" y="2051"/>
                </a:lnTo>
                <a:lnTo>
                  <a:pt x="504" y="2052"/>
                </a:lnTo>
                <a:lnTo>
                  <a:pt x="503" y="2052"/>
                </a:lnTo>
                <a:lnTo>
                  <a:pt x="502" y="2052"/>
                </a:lnTo>
                <a:lnTo>
                  <a:pt x="501" y="2052"/>
                </a:lnTo>
                <a:lnTo>
                  <a:pt x="501" y="2052"/>
                </a:lnTo>
                <a:lnTo>
                  <a:pt x="500" y="2051"/>
                </a:lnTo>
                <a:lnTo>
                  <a:pt x="500" y="2050"/>
                </a:lnTo>
                <a:lnTo>
                  <a:pt x="500" y="2049"/>
                </a:lnTo>
                <a:lnTo>
                  <a:pt x="500" y="2049"/>
                </a:lnTo>
                <a:lnTo>
                  <a:pt x="500" y="2048"/>
                </a:lnTo>
                <a:lnTo>
                  <a:pt x="500" y="2047"/>
                </a:lnTo>
                <a:lnTo>
                  <a:pt x="499" y="2047"/>
                </a:lnTo>
                <a:lnTo>
                  <a:pt x="498" y="2045"/>
                </a:lnTo>
                <a:lnTo>
                  <a:pt x="498" y="2045"/>
                </a:lnTo>
                <a:lnTo>
                  <a:pt x="497" y="2044"/>
                </a:lnTo>
                <a:lnTo>
                  <a:pt x="496" y="2043"/>
                </a:lnTo>
                <a:lnTo>
                  <a:pt x="495" y="2042"/>
                </a:lnTo>
                <a:lnTo>
                  <a:pt x="495" y="2041"/>
                </a:lnTo>
                <a:lnTo>
                  <a:pt x="494" y="2039"/>
                </a:lnTo>
                <a:lnTo>
                  <a:pt x="494" y="2039"/>
                </a:lnTo>
                <a:lnTo>
                  <a:pt x="493" y="2038"/>
                </a:lnTo>
                <a:lnTo>
                  <a:pt x="492" y="2038"/>
                </a:lnTo>
                <a:lnTo>
                  <a:pt x="492" y="2037"/>
                </a:lnTo>
                <a:lnTo>
                  <a:pt x="491" y="2037"/>
                </a:lnTo>
                <a:lnTo>
                  <a:pt x="491" y="2038"/>
                </a:lnTo>
                <a:lnTo>
                  <a:pt x="490" y="2038"/>
                </a:lnTo>
                <a:lnTo>
                  <a:pt x="489" y="2040"/>
                </a:lnTo>
                <a:lnTo>
                  <a:pt x="488" y="2040"/>
                </a:lnTo>
                <a:lnTo>
                  <a:pt x="487" y="2040"/>
                </a:lnTo>
                <a:lnTo>
                  <a:pt x="487" y="2040"/>
                </a:lnTo>
                <a:lnTo>
                  <a:pt x="486" y="2040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7"/>
                </a:lnTo>
                <a:lnTo>
                  <a:pt x="486" y="2036"/>
                </a:lnTo>
                <a:lnTo>
                  <a:pt x="485" y="2036"/>
                </a:lnTo>
                <a:lnTo>
                  <a:pt x="485" y="2035"/>
                </a:lnTo>
                <a:lnTo>
                  <a:pt x="485" y="2035"/>
                </a:lnTo>
                <a:lnTo>
                  <a:pt x="484" y="2036"/>
                </a:lnTo>
                <a:lnTo>
                  <a:pt x="482" y="2036"/>
                </a:lnTo>
                <a:lnTo>
                  <a:pt x="482" y="2036"/>
                </a:lnTo>
                <a:lnTo>
                  <a:pt x="481" y="2036"/>
                </a:lnTo>
                <a:lnTo>
                  <a:pt x="481" y="2036"/>
                </a:lnTo>
                <a:lnTo>
                  <a:pt x="480" y="2036"/>
                </a:lnTo>
                <a:lnTo>
                  <a:pt x="480" y="2035"/>
                </a:lnTo>
                <a:lnTo>
                  <a:pt x="480" y="2034"/>
                </a:lnTo>
                <a:lnTo>
                  <a:pt x="480" y="2033"/>
                </a:lnTo>
                <a:lnTo>
                  <a:pt x="480" y="2032"/>
                </a:lnTo>
                <a:lnTo>
                  <a:pt x="480" y="2032"/>
                </a:lnTo>
                <a:lnTo>
                  <a:pt x="480" y="2031"/>
                </a:lnTo>
                <a:lnTo>
                  <a:pt x="480" y="2029"/>
                </a:lnTo>
                <a:lnTo>
                  <a:pt x="479" y="2028"/>
                </a:lnTo>
                <a:lnTo>
                  <a:pt x="479" y="2027"/>
                </a:lnTo>
                <a:lnTo>
                  <a:pt x="478" y="2024"/>
                </a:lnTo>
                <a:lnTo>
                  <a:pt x="478" y="2022"/>
                </a:lnTo>
                <a:lnTo>
                  <a:pt x="478" y="2022"/>
                </a:lnTo>
                <a:lnTo>
                  <a:pt x="478" y="2021"/>
                </a:lnTo>
                <a:lnTo>
                  <a:pt x="477" y="2021"/>
                </a:lnTo>
                <a:lnTo>
                  <a:pt x="476" y="2021"/>
                </a:lnTo>
                <a:lnTo>
                  <a:pt x="474" y="2021"/>
                </a:lnTo>
                <a:lnTo>
                  <a:pt x="473" y="2021"/>
                </a:lnTo>
                <a:lnTo>
                  <a:pt x="472" y="2022"/>
                </a:lnTo>
                <a:lnTo>
                  <a:pt x="470" y="2023"/>
                </a:lnTo>
                <a:lnTo>
                  <a:pt x="468" y="2023"/>
                </a:lnTo>
                <a:lnTo>
                  <a:pt x="467" y="2023"/>
                </a:lnTo>
                <a:lnTo>
                  <a:pt x="466" y="2024"/>
                </a:lnTo>
                <a:lnTo>
                  <a:pt x="466" y="2025"/>
                </a:lnTo>
                <a:lnTo>
                  <a:pt x="465" y="2025"/>
                </a:lnTo>
                <a:lnTo>
                  <a:pt x="463" y="2028"/>
                </a:lnTo>
                <a:lnTo>
                  <a:pt x="462" y="2030"/>
                </a:lnTo>
                <a:lnTo>
                  <a:pt x="462" y="2031"/>
                </a:lnTo>
                <a:lnTo>
                  <a:pt x="461" y="2032"/>
                </a:lnTo>
                <a:lnTo>
                  <a:pt x="459" y="2033"/>
                </a:lnTo>
                <a:lnTo>
                  <a:pt x="457" y="2033"/>
                </a:lnTo>
                <a:lnTo>
                  <a:pt x="456" y="2034"/>
                </a:lnTo>
                <a:lnTo>
                  <a:pt x="455" y="2035"/>
                </a:lnTo>
                <a:lnTo>
                  <a:pt x="453" y="2035"/>
                </a:lnTo>
                <a:lnTo>
                  <a:pt x="452" y="2036"/>
                </a:lnTo>
                <a:lnTo>
                  <a:pt x="451" y="2036"/>
                </a:lnTo>
                <a:lnTo>
                  <a:pt x="450" y="2037"/>
                </a:lnTo>
                <a:lnTo>
                  <a:pt x="450" y="2038"/>
                </a:lnTo>
                <a:lnTo>
                  <a:pt x="450" y="2038"/>
                </a:lnTo>
                <a:lnTo>
                  <a:pt x="450" y="2039"/>
                </a:lnTo>
                <a:lnTo>
                  <a:pt x="450" y="2040"/>
                </a:lnTo>
                <a:lnTo>
                  <a:pt x="450" y="2041"/>
                </a:lnTo>
                <a:lnTo>
                  <a:pt x="450" y="2042"/>
                </a:lnTo>
                <a:lnTo>
                  <a:pt x="449" y="2043"/>
                </a:lnTo>
                <a:lnTo>
                  <a:pt x="448" y="2043"/>
                </a:lnTo>
                <a:lnTo>
                  <a:pt x="447" y="2043"/>
                </a:lnTo>
                <a:lnTo>
                  <a:pt x="446" y="2043"/>
                </a:lnTo>
                <a:lnTo>
                  <a:pt x="445" y="2042"/>
                </a:lnTo>
                <a:lnTo>
                  <a:pt x="445" y="2042"/>
                </a:lnTo>
                <a:lnTo>
                  <a:pt x="444" y="2041"/>
                </a:lnTo>
                <a:lnTo>
                  <a:pt x="444" y="2040"/>
                </a:lnTo>
                <a:lnTo>
                  <a:pt x="444" y="2039"/>
                </a:lnTo>
                <a:lnTo>
                  <a:pt x="444" y="2038"/>
                </a:lnTo>
                <a:lnTo>
                  <a:pt x="444" y="2037"/>
                </a:lnTo>
                <a:lnTo>
                  <a:pt x="444" y="2036"/>
                </a:lnTo>
                <a:lnTo>
                  <a:pt x="443" y="2035"/>
                </a:lnTo>
                <a:lnTo>
                  <a:pt x="442" y="2035"/>
                </a:lnTo>
                <a:lnTo>
                  <a:pt x="441" y="2035"/>
                </a:lnTo>
                <a:lnTo>
                  <a:pt x="441" y="2035"/>
                </a:lnTo>
                <a:lnTo>
                  <a:pt x="440" y="2035"/>
                </a:lnTo>
                <a:lnTo>
                  <a:pt x="439" y="2035"/>
                </a:lnTo>
                <a:lnTo>
                  <a:pt x="438" y="2035"/>
                </a:lnTo>
                <a:lnTo>
                  <a:pt x="436" y="2035"/>
                </a:lnTo>
                <a:lnTo>
                  <a:pt x="434" y="2035"/>
                </a:lnTo>
                <a:lnTo>
                  <a:pt x="433" y="2035"/>
                </a:lnTo>
                <a:lnTo>
                  <a:pt x="435" y="2034"/>
                </a:lnTo>
                <a:lnTo>
                  <a:pt x="427" y="2019"/>
                </a:lnTo>
                <a:lnTo>
                  <a:pt x="390" y="1967"/>
                </a:lnTo>
                <a:lnTo>
                  <a:pt x="304" y="1849"/>
                </a:lnTo>
                <a:lnTo>
                  <a:pt x="263" y="1792"/>
                </a:lnTo>
                <a:lnTo>
                  <a:pt x="223" y="1737"/>
                </a:lnTo>
                <a:lnTo>
                  <a:pt x="181" y="1680"/>
                </a:lnTo>
                <a:lnTo>
                  <a:pt x="138" y="1620"/>
                </a:lnTo>
                <a:lnTo>
                  <a:pt x="138" y="1620"/>
                </a:lnTo>
                <a:lnTo>
                  <a:pt x="139" y="1620"/>
                </a:lnTo>
                <a:lnTo>
                  <a:pt x="139" y="1620"/>
                </a:lnTo>
                <a:lnTo>
                  <a:pt x="140" y="1620"/>
                </a:lnTo>
                <a:lnTo>
                  <a:pt x="140" y="1620"/>
                </a:lnTo>
                <a:lnTo>
                  <a:pt x="141" y="1620"/>
                </a:lnTo>
                <a:lnTo>
                  <a:pt x="141" y="1620"/>
                </a:lnTo>
                <a:lnTo>
                  <a:pt x="142" y="1620"/>
                </a:lnTo>
                <a:lnTo>
                  <a:pt x="143" y="1620"/>
                </a:lnTo>
                <a:lnTo>
                  <a:pt x="144" y="1620"/>
                </a:lnTo>
                <a:lnTo>
                  <a:pt x="144" y="1621"/>
                </a:lnTo>
                <a:lnTo>
                  <a:pt x="144" y="1622"/>
                </a:lnTo>
                <a:lnTo>
                  <a:pt x="145" y="1623"/>
                </a:lnTo>
                <a:lnTo>
                  <a:pt x="146" y="1623"/>
                </a:lnTo>
                <a:lnTo>
                  <a:pt x="146" y="1622"/>
                </a:lnTo>
                <a:lnTo>
                  <a:pt x="147" y="1622"/>
                </a:lnTo>
                <a:lnTo>
                  <a:pt x="148" y="1622"/>
                </a:lnTo>
                <a:lnTo>
                  <a:pt x="148" y="1623"/>
                </a:lnTo>
                <a:lnTo>
                  <a:pt x="149" y="1623"/>
                </a:lnTo>
                <a:lnTo>
                  <a:pt x="150" y="1623"/>
                </a:lnTo>
                <a:lnTo>
                  <a:pt x="150" y="1623"/>
                </a:lnTo>
                <a:lnTo>
                  <a:pt x="150" y="1624"/>
                </a:lnTo>
                <a:lnTo>
                  <a:pt x="151" y="1624"/>
                </a:lnTo>
                <a:lnTo>
                  <a:pt x="153" y="1624"/>
                </a:lnTo>
                <a:lnTo>
                  <a:pt x="154" y="1624"/>
                </a:lnTo>
                <a:lnTo>
                  <a:pt x="155" y="1624"/>
                </a:lnTo>
                <a:lnTo>
                  <a:pt x="157" y="1624"/>
                </a:lnTo>
                <a:lnTo>
                  <a:pt x="159" y="1624"/>
                </a:lnTo>
                <a:lnTo>
                  <a:pt x="161" y="1624"/>
                </a:lnTo>
                <a:lnTo>
                  <a:pt x="163" y="1624"/>
                </a:lnTo>
                <a:lnTo>
                  <a:pt x="164" y="1624"/>
                </a:lnTo>
                <a:lnTo>
                  <a:pt x="166" y="1624"/>
                </a:lnTo>
                <a:lnTo>
                  <a:pt x="168" y="1624"/>
                </a:lnTo>
                <a:lnTo>
                  <a:pt x="169" y="1623"/>
                </a:lnTo>
                <a:lnTo>
                  <a:pt x="170" y="1623"/>
                </a:lnTo>
                <a:lnTo>
                  <a:pt x="171" y="1622"/>
                </a:lnTo>
                <a:lnTo>
                  <a:pt x="172" y="1622"/>
                </a:lnTo>
                <a:lnTo>
                  <a:pt x="174" y="1621"/>
                </a:lnTo>
                <a:lnTo>
                  <a:pt x="177" y="1621"/>
                </a:lnTo>
                <a:lnTo>
                  <a:pt x="178" y="1621"/>
                </a:lnTo>
                <a:lnTo>
                  <a:pt x="179" y="1621"/>
                </a:lnTo>
                <a:lnTo>
                  <a:pt x="180" y="1620"/>
                </a:lnTo>
                <a:lnTo>
                  <a:pt x="182" y="1619"/>
                </a:lnTo>
                <a:lnTo>
                  <a:pt x="184" y="1618"/>
                </a:lnTo>
                <a:lnTo>
                  <a:pt x="185" y="1618"/>
                </a:lnTo>
                <a:lnTo>
                  <a:pt x="187" y="1618"/>
                </a:lnTo>
                <a:lnTo>
                  <a:pt x="188" y="1617"/>
                </a:lnTo>
                <a:lnTo>
                  <a:pt x="189" y="1617"/>
                </a:lnTo>
                <a:lnTo>
                  <a:pt x="190" y="1616"/>
                </a:lnTo>
                <a:lnTo>
                  <a:pt x="191" y="1615"/>
                </a:lnTo>
                <a:lnTo>
                  <a:pt x="192" y="1614"/>
                </a:lnTo>
                <a:lnTo>
                  <a:pt x="192" y="1614"/>
                </a:lnTo>
                <a:lnTo>
                  <a:pt x="192" y="1612"/>
                </a:lnTo>
                <a:lnTo>
                  <a:pt x="193" y="1612"/>
                </a:lnTo>
                <a:lnTo>
                  <a:pt x="194" y="1611"/>
                </a:lnTo>
                <a:lnTo>
                  <a:pt x="195" y="1611"/>
                </a:lnTo>
                <a:lnTo>
                  <a:pt x="197" y="1610"/>
                </a:lnTo>
                <a:lnTo>
                  <a:pt x="198" y="1609"/>
                </a:lnTo>
                <a:lnTo>
                  <a:pt x="199" y="1609"/>
                </a:lnTo>
                <a:lnTo>
                  <a:pt x="199" y="1609"/>
                </a:lnTo>
                <a:lnTo>
                  <a:pt x="200" y="1607"/>
                </a:lnTo>
                <a:lnTo>
                  <a:pt x="201" y="1606"/>
                </a:lnTo>
                <a:lnTo>
                  <a:pt x="201" y="1606"/>
                </a:lnTo>
                <a:lnTo>
                  <a:pt x="201" y="1605"/>
                </a:lnTo>
                <a:lnTo>
                  <a:pt x="202" y="1605"/>
                </a:lnTo>
                <a:lnTo>
                  <a:pt x="203" y="1604"/>
                </a:lnTo>
                <a:lnTo>
                  <a:pt x="205" y="1604"/>
                </a:lnTo>
                <a:lnTo>
                  <a:pt x="205" y="1603"/>
                </a:lnTo>
                <a:lnTo>
                  <a:pt x="206" y="1601"/>
                </a:lnTo>
                <a:lnTo>
                  <a:pt x="207" y="1601"/>
                </a:lnTo>
                <a:lnTo>
                  <a:pt x="207" y="1601"/>
                </a:lnTo>
                <a:lnTo>
                  <a:pt x="209" y="1600"/>
                </a:lnTo>
                <a:lnTo>
                  <a:pt x="210" y="1599"/>
                </a:lnTo>
                <a:lnTo>
                  <a:pt x="211" y="1598"/>
                </a:lnTo>
                <a:lnTo>
                  <a:pt x="212" y="1597"/>
                </a:lnTo>
                <a:lnTo>
                  <a:pt x="212" y="1597"/>
                </a:lnTo>
                <a:lnTo>
                  <a:pt x="212" y="1596"/>
                </a:lnTo>
                <a:lnTo>
                  <a:pt x="212" y="1595"/>
                </a:lnTo>
                <a:lnTo>
                  <a:pt x="212" y="1595"/>
                </a:lnTo>
                <a:lnTo>
                  <a:pt x="213" y="1594"/>
                </a:lnTo>
                <a:lnTo>
                  <a:pt x="213" y="1593"/>
                </a:lnTo>
                <a:lnTo>
                  <a:pt x="213" y="1592"/>
                </a:lnTo>
                <a:lnTo>
                  <a:pt x="214" y="1591"/>
                </a:lnTo>
                <a:lnTo>
                  <a:pt x="214" y="1590"/>
                </a:lnTo>
                <a:lnTo>
                  <a:pt x="214" y="1590"/>
                </a:lnTo>
                <a:lnTo>
                  <a:pt x="215" y="1589"/>
                </a:lnTo>
                <a:lnTo>
                  <a:pt x="215" y="1589"/>
                </a:lnTo>
                <a:lnTo>
                  <a:pt x="215" y="1588"/>
                </a:lnTo>
                <a:lnTo>
                  <a:pt x="216" y="1588"/>
                </a:lnTo>
                <a:lnTo>
                  <a:pt x="218" y="1588"/>
                </a:lnTo>
                <a:lnTo>
                  <a:pt x="219" y="1588"/>
                </a:lnTo>
                <a:lnTo>
                  <a:pt x="219" y="1588"/>
                </a:lnTo>
                <a:lnTo>
                  <a:pt x="220" y="1588"/>
                </a:lnTo>
                <a:lnTo>
                  <a:pt x="221" y="1587"/>
                </a:lnTo>
                <a:lnTo>
                  <a:pt x="222" y="1587"/>
                </a:lnTo>
                <a:lnTo>
                  <a:pt x="223" y="1587"/>
                </a:lnTo>
                <a:lnTo>
                  <a:pt x="223" y="1587"/>
                </a:lnTo>
                <a:lnTo>
                  <a:pt x="227" y="1586"/>
                </a:lnTo>
                <a:lnTo>
                  <a:pt x="228" y="1586"/>
                </a:lnTo>
                <a:lnTo>
                  <a:pt x="228" y="1585"/>
                </a:lnTo>
                <a:lnTo>
                  <a:pt x="230" y="1584"/>
                </a:lnTo>
                <a:lnTo>
                  <a:pt x="231" y="1583"/>
                </a:lnTo>
                <a:lnTo>
                  <a:pt x="231" y="1583"/>
                </a:lnTo>
                <a:lnTo>
                  <a:pt x="232" y="1582"/>
                </a:lnTo>
                <a:lnTo>
                  <a:pt x="233" y="1582"/>
                </a:lnTo>
                <a:lnTo>
                  <a:pt x="234" y="1582"/>
                </a:lnTo>
                <a:lnTo>
                  <a:pt x="235" y="1581"/>
                </a:lnTo>
                <a:lnTo>
                  <a:pt x="236" y="1581"/>
                </a:lnTo>
                <a:lnTo>
                  <a:pt x="238" y="1581"/>
                </a:lnTo>
                <a:lnTo>
                  <a:pt x="239" y="1581"/>
                </a:lnTo>
                <a:lnTo>
                  <a:pt x="240" y="1581"/>
                </a:lnTo>
                <a:lnTo>
                  <a:pt x="242" y="1581"/>
                </a:lnTo>
                <a:lnTo>
                  <a:pt x="243" y="1581"/>
                </a:lnTo>
                <a:lnTo>
                  <a:pt x="244" y="1581"/>
                </a:lnTo>
                <a:lnTo>
                  <a:pt x="246" y="1581"/>
                </a:lnTo>
                <a:lnTo>
                  <a:pt x="247" y="1581"/>
                </a:lnTo>
                <a:lnTo>
                  <a:pt x="247" y="1581"/>
                </a:lnTo>
                <a:lnTo>
                  <a:pt x="248" y="1580"/>
                </a:lnTo>
                <a:lnTo>
                  <a:pt x="249" y="1580"/>
                </a:lnTo>
                <a:lnTo>
                  <a:pt x="249" y="1579"/>
                </a:lnTo>
                <a:lnTo>
                  <a:pt x="249" y="1578"/>
                </a:lnTo>
                <a:lnTo>
                  <a:pt x="250" y="1577"/>
                </a:lnTo>
                <a:lnTo>
                  <a:pt x="250" y="1575"/>
                </a:lnTo>
                <a:lnTo>
                  <a:pt x="250" y="1575"/>
                </a:lnTo>
                <a:lnTo>
                  <a:pt x="250" y="1574"/>
                </a:lnTo>
                <a:lnTo>
                  <a:pt x="250" y="1573"/>
                </a:lnTo>
                <a:lnTo>
                  <a:pt x="251" y="1573"/>
                </a:lnTo>
                <a:lnTo>
                  <a:pt x="253" y="1573"/>
                </a:lnTo>
                <a:lnTo>
                  <a:pt x="254" y="1573"/>
                </a:lnTo>
                <a:lnTo>
                  <a:pt x="254" y="1573"/>
                </a:lnTo>
                <a:lnTo>
                  <a:pt x="255" y="1571"/>
                </a:lnTo>
                <a:lnTo>
                  <a:pt x="256" y="1570"/>
                </a:lnTo>
                <a:lnTo>
                  <a:pt x="287" y="1511"/>
                </a:lnTo>
                <a:lnTo>
                  <a:pt x="345" y="1398"/>
                </a:lnTo>
                <a:lnTo>
                  <a:pt x="346" y="1398"/>
                </a:lnTo>
                <a:lnTo>
                  <a:pt x="346" y="1397"/>
                </a:lnTo>
                <a:lnTo>
                  <a:pt x="360" y="1364"/>
                </a:lnTo>
                <a:lnTo>
                  <a:pt x="370" y="1338"/>
                </a:lnTo>
                <a:lnTo>
                  <a:pt x="371" y="1338"/>
                </a:lnTo>
                <a:lnTo>
                  <a:pt x="384" y="1313"/>
                </a:lnTo>
                <a:lnTo>
                  <a:pt x="384" y="1312"/>
                </a:lnTo>
                <a:lnTo>
                  <a:pt x="392" y="1296"/>
                </a:lnTo>
                <a:lnTo>
                  <a:pt x="397" y="1285"/>
                </a:lnTo>
                <a:lnTo>
                  <a:pt x="401" y="1277"/>
                </a:lnTo>
                <a:lnTo>
                  <a:pt x="381" y="1203"/>
                </a:lnTo>
                <a:lnTo>
                  <a:pt x="363" y="1136"/>
                </a:lnTo>
                <a:lnTo>
                  <a:pt x="363" y="1136"/>
                </a:lnTo>
                <a:lnTo>
                  <a:pt x="364" y="1135"/>
                </a:lnTo>
                <a:lnTo>
                  <a:pt x="364" y="1135"/>
                </a:lnTo>
                <a:lnTo>
                  <a:pt x="365" y="1134"/>
                </a:lnTo>
                <a:lnTo>
                  <a:pt x="366" y="1133"/>
                </a:lnTo>
                <a:lnTo>
                  <a:pt x="367" y="1132"/>
                </a:lnTo>
                <a:lnTo>
                  <a:pt x="368" y="1132"/>
                </a:lnTo>
                <a:lnTo>
                  <a:pt x="369" y="1132"/>
                </a:lnTo>
                <a:lnTo>
                  <a:pt x="370" y="1131"/>
                </a:lnTo>
                <a:lnTo>
                  <a:pt x="372" y="1130"/>
                </a:lnTo>
                <a:lnTo>
                  <a:pt x="373" y="1129"/>
                </a:lnTo>
                <a:lnTo>
                  <a:pt x="373" y="1129"/>
                </a:lnTo>
                <a:lnTo>
                  <a:pt x="375" y="1129"/>
                </a:lnTo>
                <a:lnTo>
                  <a:pt x="376" y="1129"/>
                </a:lnTo>
                <a:lnTo>
                  <a:pt x="376" y="1129"/>
                </a:lnTo>
                <a:lnTo>
                  <a:pt x="377" y="1128"/>
                </a:lnTo>
                <a:lnTo>
                  <a:pt x="378" y="1127"/>
                </a:lnTo>
                <a:lnTo>
                  <a:pt x="378" y="1126"/>
                </a:lnTo>
                <a:lnTo>
                  <a:pt x="378" y="1127"/>
                </a:lnTo>
                <a:lnTo>
                  <a:pt x="380" y="1127"/>
                </a:lnTo>
                <a:lnTo>
                  <a:pt x="381" y="1127"/>
                </a:lnTo>
                <a:lnTo>
                  <a:pt x="382" y="1128"/>
                </a:lnTo>
                <a:lnTo>
                  <a:pt x="383" y="1127"/>
                </a:lnTo>
                <a:lnTo>
                  <a:pt x="384" y="1127"/>
                </a:lnTo>
                <a:lnTo>
                  <a:pt x="384" y="1126"/>
                </a:lnTo>
                <a:lnTo>
                  <a:pt x="384" y="1125"/>
                </a:lnTo>
                <a:lnTo>
                  <a:pt x="384" y="1124"/>
                </a:lnTo>
                <a:lnTo>
                  <a:pt x="384" y="1124"/>
                </a:lnTo>
                <a:lnTo>
                  <a:pt x="384" y="1124"/>
                </a:lnTo>
                <a:lnTo>
                  <a:pt x="385" y="1124"/>
                </a:lnTo>
                <a:lnTo>
                  <a:pt x="385" y="1125"/>
                </a:lnTo>
                <a:lnTo>
                  <a:pt x="386" y="1125"/>
                </a:lnTo>
                <a:lnTo>
                  <a:pt x="387" y="1124"/>
                </a:lnTo>
                <a:lnTo>
                  <a:pt x="389" y="1123"/>
                </a:lnTo>
                <a:lnTo>
                  <a:pt x="389" y="1122"/>
                </a:lnTo>
                <a:lnTo>
                  <a:pt x="389" y="1122"/>
                </a:lnTo>
                <a:lnTo>
                  <a:pt x="389" y="1121"/>
                </a:lnTo>
                <a:lnTo>
                  <a:pt x="389" y="1120"/>
                </a:lnTo>
                <a:lnTo>
                  <a:pt x="390" y="1120"/>
                </a:lnTo>
                <a:lnTo>
                  <a:pt x="391" y="1120"/>
                </a:lnTo>
                <a:lnTo>
                  <a:pt x="390" y="1116"/>
                </a:lnTo>
                <a:lnTo>
                  <a:pt x="389" y="1090"/>
                </a:lnTo>
                <a:lnTo>
                  <a:pt x="387" y="1073"/>
                </a:lnTo>
                <a:lnTo>
                  <a:pt x="387" y="1064"/>
                </a:lnTo>
                <a:lnTo>
                  <a:pt x="385" y="1040"/>
                </a:lnTo>
                <a:lnTo>
                  <a:pt x="383" y="1020"/>
                </a:lnTo>
                <a:lnTo>
                  <a:pt x="383" y="1018"/>
                </a:lnTo>
                <a:lnTo>
                  <a:pt x="383" y="1018"/>
                </a:lnTo>
                <a:lnTo>
                  <a:pt x="383" y="1017"/>
                </a:lnTo>
                <a:lnTo>
                  <a:pt x="383" y="1016"/>
                </a:lnTo>
                <a:lnTo>
                  <a:pt x="379" y="926"/>
                </a:lnTo>
                <a:lnTo>
                  <a:pt x="375" y="843"/>
                </a:lnTo>
                <a:lnTo>
                  <a:pt x="375" y="838"/>
                </a:lnTo>
                <a:lnTo>
                  <a:pt x="375" y="838"/>
                </a:lnTo>
                <a:lnTo>
                  <a:pt x="374" y="837"/>
                </a:lnTo>
                <a:lnTo>
                  <a:pt x="372" y="837"/>
                </a:lnTo>
                <a:lnTo>
                  <a:pt x="372" y="824"/>
                </a:lnTo>
                <a:lnTo>
                  <a:pt x="368" y="761"/>
                </a:lnTo>
                <a:lnTo>
                  <a:pt x="367" y="732"/>
                </a:lnTo>
                <a:lnTo>
                  <a:pt x="366" y="719"/>
                </a:lnTo>
                <a:lnTo>
                  <a:pt x="366" y="716"/>
                </a:lnTo>
                <a:lnTo>
                  <a:pt x="365" y="702"/>
                </a:lnTo>
                <a:lnTo>
                  <a:pt x="365" y="695"/>
                </a:lnTo>
                <a:lnTo>
                  <a:pt x="363" y="691"/>
                </a:lnTo>
                <a:lnTo>
                  <a:pt x="358" y="681"/>
                </a:lnTo>
                <a:lnTo>
                  <a:pt x="354" y="673"/>
                </a:lnTo>
                <a:lnTo>
                  <a:pt x="350" y="664"/>
                </a:lnTo>
                <a:lnTo>
                  <a:pt x="347" y="659"/>
                </a:lnTo>
                <a:lnTo>
                  <a:pt x="344" y="653"/>
                </a:lnTo>
                <a:lnTo>
                  <a:pt x="339" y="641"/>
                </a:lnTo>
                <a:lnTo>
                  <a:pt x="326" y="615"/>
                </a:lnTo>
                <a:lnTo>
                  <a:pt x="315" y="591"/>
                </a:lnTo>
                <a:lnTo>
                  <a:pt x="308" y="577"/>
                </a:lnTo>
                <a:lnTo>
                  <a:pt x="304" y="569"/>
                </a:lnTo>
                <a:lnTo>
                  <a:pt x="299" y="559"/>
                </a:lnTo>
                <a:lnTo>
                  <a:pt x="297" y="553"/>
                </a:lnTo>
                <a:lnTo>
                  <a:pt x="295" y="550"/>
                </a:lnTo>
                <a:lnTo>
                  <a:pt x="295" y="549"/>
                </a:lnTo>
                <a:lnTo>
                  <a:pt x="292" y="544"/>
                </a:lnTo>
                <a:lnTo>
                  <a:pt x="291" y="542"/>
                </a:lnTo>
                <a:lnTo>
                  <a:pt x="289" y="539"/>
                </a:lnTo>
                <a:lnTo>
                  <a:pt x="288" y="535"/>
                </a:lnTo>
                <a:lnTo>
                  <a:pt x="286" y="532"/>
                </a:lnTo>
                <a:lnTo>
                  <a:pt x="284" y="528"/>
                </a:lnTo>
                <a:lnTo>
                  <a:pt x="283" y="525"/>
                </a:lnTo>
                <a:lnTo>
                  <a:pt x="281" y="522"/>
                </a:lnTo>
                <a:lnTo>
                  <a:pt x="280" y="519"/>
                </a:lnTo>
                <a:lnTo>
                  <a:pt x="278" y="516"/>
                </a:lnTo>
                <a:lnTo>
                  <a:pt x="277" y="514"/>
                </a:lnTo>
                <a:lnTo>
                  <a:pt x="276" y="511"/>
                </a:lnTo>
                <a:lnTo>
                  <a:pt x="274" y="506"/>
                </a:lnTo>
                <a:lnTo>
                  <a:pt x="271" y="501"/>
                </a:lnTo>
                <a:lnTo>
                  <a:pt x="270" y="498"/>
                </a:lnTo>
                <a:lnTo>
                  <a:pt x="268" y="494"/>
                </a:lnTo>
                <a:lnTo>
                  <a:pt x="267" y="491"/>
                </a:lnTo>
                <a:lnTo>
                  <a:pt x="265" y="487"/>
                </a:lnTo>
                <a:lnTo>
                  <a:pt x="263" y="483"/>
                </a:lnTo>
                <a:lnTo>
                  <a:pt x="260" y="479"/>
                </a:lnTo>
                <a:lnTo>
                  <a:pt x="258" y="475"/>
                </a:lnTo>
                <a:lnTo>
                  <a:pt x="254" y="468"/>
                </a:lnTo>
                <a:lnTo>
                  <a:pt x="252" y="465"/>
                </a:lnTo>
                <a:lnTo>
                  <a:pt x="250" y="462"/>
                </a:lnTo>
                <a:lnTo>
                  <a:pt x="248" y="458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7" y="456"/>
                </a:lnTo>
                <a:lnTo>
                  <a:pt x="245" y="454"/>
                </a:lnTo>
                <a:lnTo>
                  <a:pt x="244" y="451"/>
                </a:lnTo>
                <a:lnTo>
                  <a:pt x="236" y="438"/>
                </a:lnTo>
                <a:lnTo>
                  <a:pt x="221" y="412"/>
                </a:lnTo>
                <a:lnTo>
                  <a:pt x="209" y="392"/>
                </a:lnTo>
                <a:lnTo>
                  <a:pt x="209" y="392"/>
                </a:lnTo>
                <a:lnTo>
                  <a:pt x="204" y="384"/>
                </a:lnTo>
                <a:lnTo>
                  <a:pt x="196" y="371"/>
                </a:lnTo>
                <a:lnTo>
                  <a:pt x="194" y="367"/>
                </a:lnTo>
                <a:lnTo>
                  <a:pt x="194" y="367"/>
                </a:lnTo>
                <a:lnTo>
                  <a:pt x="194" y="366"/>
                </a:lnTo>
                <a:lnTo>
                  <a:pt x="193" y="366"/>
                </a:lnTo>
                <a:lnTo>
                  <a:pt x="187" y="356"/>
                </a:lnTo>
                <a:lnTo>
                  <a:pt x="180" y="343"/>
                </a:lnTo>
                <a:lnTo>
                  <a:pt x="173" y="331"/>
                </a:lnTo>
                <a:lnTo>
                  <a:pt x="170" y="326"/>
                </a:lnTo>
                <a:lnTo>
                  <a:pt x="166" y="319"/>
                </a:lnTo>
                <a:lnTo>
                  <a:pt x="162" y="313"/>
                </a:lnTo>
                <a:lnTo>
                  <a:pt x="161" y="310"/>
                </a:lnTo>
                <a:lnTo>
                  <a:pt x="160" y="309"/>
                </a:lnTo>
                <a:lnTo>
                  <a:pt x="161" y="309"/>
                </a:lnTo>
                <a:lnTo>
                  <a:pt x="161" y="309"/>
                </a:lnTo>
                <a:lnTo>
                  <a:pt x="143" y="279"/>
                </a:lnTo>
                <a:lnTo>
                  <a:pt x="138" y="271"/>
                </a:lnTo>
                <a:lnTo>
                  <a:pt x="134" y="264"/>
                </a:lnTo>
                <a:lnTo>
                  <a:pt x="124" y="246"/>
                </a:lnTo>
                <a:lnTo>
                  <a:pt x="122" y="244"/>
                </a:lnTo>
                <a:lnTo>
                  <a:pt x="112" y="226"/>
                </a:lnTo>
                <a:lnTo>
                  <a:pt x="104" y="213"/>
                </a:lnTo>
                <a:lnTo>
                  <a:pt x="104" y="213"/>
                </a:lnTo>
                <a:lnTo>
                  <a:pt x="103" y="212"/>
                </a:lnTo>
                <a:lnTo>
                  <a:pt x="98" y="202"/>
                </a:lnTo>
                <a:lnTo>
                  <a:pt x="98" y="203"/>
                </a:lnTo>
                <a:lnTo>
                  <a:pt x="97" y="201"/>
                </a:lnTo>
                <a:lnTo>
                  <a:pt x="92" y="193"/>
                </a:lnTo>
                <a:lnTo>
                  <a:pt x="82" y="177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5" y="164"/>
                </a:lnTo>
                <a:lnTo>
                  <a:pt x="72" y="160"/>
                </a:lnTo>
                <a:lnTo>
                  <a:pt x="69" y="154"/>
                </a:lnTo>
                <a:lnTo>
                  <a:pt x="66" y="150"/>
                </a:lnTo>
                <a:lnTo>
                  <a:pt x="64" y="146"/>
                </a:lnTo>
                <a:lnTo>
                  <a:pt x="57" y="135"/>
                </a:lnTo>
                <a:lnTo>
                  <a:pt x="54" y="128"/>
                </a:lnTo>
                <a:lnTo>
                  <a:pt x="51" y="124"/>
                </a:lnTo>
                <a:lnTo>
                  <a:pt x="50" y="122"/>
                </a:lnTo>
                <a:lnTo>
                  <a:pt x="49" y="121"/>
                </a:lnTo>
                <a:lnTo>
                  <a:pt x="48" y="118"/>
                </a:lnTo>
                <a:lnTo>
                  <a:pt x="46" y="114"/>
                </a:lnTo>
                <a:lnTo>
                  <a:pt x="43" y="110"/>
                </a:lnTo>
                <a:lnTo>
                  <a:pt x="40" y="105"/>
                </a:lnTo>
                <a:lnTo>
                  <a:pt x="40" y="105"/>
                </a:lnTo>
                <a:lnTo>
                  <a:pt x="39" y="104"/>
                </a:lnTo>
                <a:lnTo>
                  <a:pt x="37" y="101"/>
                </a:lnTo>
                <a:lnTo>
                  <a:pt x="34" y="95"/>
                </a:lnTo>
                <a:lnTo>
                  <a:pt x="31" y="90"/>
                </a:lnTo>
                <a:lnTo>
                  <a:pt x="28" y="85"/>
                </a:lnTo>
                <a:lnTo>
                  <a:pt x="27" y="83"/>
                </a:lnTo>
                <a:lnTo>
                  <a:pt x="23" y="76"/>
                </a:lnTo>
                <a:lnTo>
                  <a:pt x="20" y="71"/>
                </a:lnTo>
                <a:lnTo>
                  <a:pt x="20" y="71"/>
                </a:lnTo>
                <a:lnTo>
                  <a:pt x="18" y="67"/>
                </a:lnTo>
                <a:lnTo>
                  <a:pt x="15" y="62"/>
                </a:lnTo>
                <a:lnTo>
                  <a:pt x="10" y="54"/>
                </a:lnTo>
                <a:lnTo>
                  <a:pt x="9" y="52"/>
                </a:lnTo>
                <a:lnTo>
                  <a:pt x="2" y="41"/>
                </a:lnTo>
                <a:lnTo>
                  <a:pt x="1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1" y="37"/>
                </a:lnTo>
                <a:lnTo>
                  <a:pt x="3" y="37"/>
                </a:lnTo>
                <a:lnTo>
                  <a:pt x="5" y="39"/>
                </a:lnTo>
                <a:lnTo>
                  <a:pt x="5" y="39"/>
                </a:lnTo>
                <a:lnTo>
                  <a:pt x="7" y="39"/>
                </a:lnTo>
                <a:lnTo>
                  <a:pt x="8" y="40"/>
                </a:lnTo>
                <a:lnTo>
                  <a:pt x="9" y="39"/>
                </a:lnTo>
                <a:lnTo>
                  <a:pt x="10" y="38"/>
                </a:lnTo>
                <a:lnTo>
                  <a:pt x="11" y="37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6" y="41"/>
                </a:lnTo>
                <a:lnTo>
                  <a:pt x="18" y="43"/>
                </a:lnTo>
                <a:lnTo>
                  <a:pt x="20" y="45"/>
                </a:lnTo>
                <a:lnTo>
                  <a:pt x="22" y="46"/>
                </a:lnTo>
                <a:lnTo>
                  <a:pt x="23" y="46"/>
                </a:lnTo>
                <a:lnTo>
                  <a:pt x="24" y="46"/>
                </a:lnTo>
                <a:lnTo>
                  <a:pt x="26" y="46"/>
                </a:lnTo>
                <a:lnTo>
                  <a:pt x="28" y="45"/>
                </a:lnTo>
                <a:lnTo>
                  <a:pt x="29" y="45"/>
                </a:lnTo>
                <a:lnTo>
                  <a:pt x="31" y="44"/>
                </a:lnTo>
                <a:lnTo>
                  <a:pt x="33" y="43"/>
                </a:lnTo>
                <a:lnTo>
                  <a:pt x="36" y="42"/>
                </a:lnTo>
                <a:lnTo>
                  <a:pt x="38" y="41"/>
                </a:lnTo>
                <a:lnTo>
                  <a:pt x="39" y="41"/>
                </a:lnTo>
                <a:lnTo>
                  <a:pt x="41" y="40"/>
                </a:lnTo>
                <a:lnTo>
                  <a:pt x="41" y="40"/>
                </a:lnTo>
                <a:lnTo>
                  <a:pt x="42" y="40"/>
                </a:lnTo>
                <a:lnTo>
                  <a:pt x="42" y="40"/>
                </a:lnTo>
                <a:lnTo>
                  <a:pt x="42" y="40"/>
                </a:lnTo>
                <a:lnTo>
                  <a:pt x="42" y="39"/>
                </a:lnTo>
                <a:lnTo>
                  <a:pt x="42" y="39"/>
                </a:lnTo>
                <a:lnTo>
                  <a:pt x="42" y="39"/>
                </a:lnTo>
                <a:lnTo>
                  <a:pt x="42" y="39"/>
                </a:lnTo>
                <a:lnTo>
                  <a:pt x="43" y="39"/>
                </a:lnTo>
                <a:lnTo>
                  <a:pt x="43" y="39"/>
                </a:lnTo>
                <a:lnTo>
                  <a:pt x="43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6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5"/>
                </a:lnTo>
                <a:lnTo>
                  <a:pt x="45" y="34"/>
                </a:lnTo>
                <a:lnTo>
                  <a:pt x="45" y="34"/>
                </a:lnTo>
                <a:lnTo>
                  <a:pt x="45" y="34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5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1" y="31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2"/>
                </a:lnTo>
                <a:lnTo>
                  <a:pt x="57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8" y="31"/>
                </a:lnTo>
                <a:lnTo>
                  <a:pt x="59" y="31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59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2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3" y="31"/>
                </a:lnTo>
                <a:lnTo>
                  <a:pt x="64" y="31"/>
                </a:lnTo>
                <a:lnTo>
                  <a:pt x="64" y="31"/>
                </a:lnTo>
                <a:lnTo>
                  <a:pt x="64" y="31"/>
                </a:lnTo>
                <a:lnTo>
                  <a:pt x="64" y="31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4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0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9"/>
                </a:lnTo>
                <a:lnTo>
                  <a:pt x="71" y="28"/>
                </a:lnTo>
                <a:lnTo>
                  <a:pt x="71" y="28"/>
                </a:lnTo>
                <a:lnTo>
                  <a:pt x="71" y="28"/>
                </a:lnTo>
                <a:lnTo>
                  <a:pt x="71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  <a:lnTo>
                  <a:pt x="73" y="28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4" y="27"/>
                </a:lnTo>
                <a:lnTo>
                  <a:pt x="75" y="27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5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5" y="22"/>
                </a:lnTo>
                <a:lnTo>
                  <a:pt x="75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6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80" y="18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0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5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3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2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10"/>
                </a:lnTo>
                <a:lnTo>
                  <a:pt x="82" y="9"/>
                </a:lnTo>
                <a:lnTo>
                  <a:pt x="82" y="9"/>
                </a:lnTo>
                <a:lnTo>
                  <a:pt x="82" y="9"/>
                </a:lnTo>
                <a:lnTo>
                  <a:pt x="82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4" y="8"/>
                </a:lnTo>
                <a:lnTo>
                  <a:pt x="84" y="8"/>
                </a:lnTo>
                <a:lnTo>
                  <a:pt x="84" y="8"/>
                </a:lnTo>
                <a:lnTo>
                  <a:pt x="84" y="8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4" y="7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6"/>
                </a:lnTo>
                <a:lnTo>
                  <a:pt x="85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5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3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6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89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0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1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1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2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3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5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6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7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8" y="2"/>
                </a:lnTo>
                <a:lnTo>
                  <a:pt x="99" y="2"/>
                </a:lnTo>
                <a:lnTo>
                  <a:pt x="99" y="2"/>
                </a:lnTo>
                <a:lnTo>
                  <a:pt x="99" y="2"/>
                </a:lnTo>
                <a:lnTo>
                  <a:pt x="99" y="2"/>
                </a:lnTo>
                <a:lnTo>
                  <a:pt x="100" y="2"/>
                </a:lnTo>
                <a:lnTo>
                  <a:pt x="100" y="2"/>
                </a:lnTo>
                <a:lnTo>
                  <a:pt x="100" y="3"/>
                </a:lnTo>
                <a:lnTo>
                  <a:pt x="100" y="3"/>
                </a:lnTo>
                <a:lnTo>
                  <a:pt x="100" y="3"/>
                </a:lnTo>
                <a:lnTo>
                  <a:pt x="101" y="3"/>
                </a:lnTo>
                <a:lnTo>
                  <a:pt x="101" y="3"/>
                </a:lnTo>
                <a:lnTo>
                  <a:pt x="101" y="3"/>
                </a:lnTo>
                <a:lnTo>
                  <a:pt x="102" y="3"/>
                </a:lnTo>
                <a:lnTo>
                  <a:pt x="102" y="3"/>
                </a:lnTo>
                <a:lnTo>
                  <a:pt x="102" y="3"/>
                </a:lnTo>
                <a:lnTo>
                  <a:pt x="102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3" y="4"/>
                </a:lnTo>
                <a:lnTo>
                  <a:pt x="104" y="4"/>
                </a:lnTo>
                <a:lnTo>
                  <a:pt x="104" y="4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5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6" y="5"/>
                </a:lnTo>
                <a:lnTo>
                  <a:pt x="107" y="6"/>
                </a:lnTo>
                <a:lnTo>
                  <a:pt x="107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9" y="6"/>
                </a:lnTo>
                <a:lnTo>
                  <a:pt x="109" y="6"/>
                </a:lnTo>
                <a:lnTo>
                  <a:pt x="109" y="6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09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0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2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3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4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8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9"/>
                </a:lnTo>
                <a:lnTo>
                  <a:pt x="115" y="10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6" y="10"/>
                </a:lnTo>
                <a:lnTo>
                  <a:pt x="117" y="10"/>
                </a:lnTo>
                <a:lnTo>
                  <a:pt x="117" y="10"/>
                </a:lnTo>
                <a:lnTo>
                  <a:pt x="117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8" y="11"/>
                </a:lnTo>
                <a:lnTo>
                  <a:pt x="119" y="11"/>
                </a:lnTo>
                <a:lnTo>
                  <a:pt x="119" y="11"/>
                </a:lnTo>
                <a:lnTo>
                  <a:pt x="119" y="12"/>
                </a:lnTo>
                <a:lnTo>
                  <a:pt x="119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1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2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2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3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4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10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5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6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7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8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29" y="9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1"/>
                </a:lnTo>
                <a:lnTo>
                  <a:pt x="131" y="11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1"/>
                </a:lnTo>
                <a:lnTo>
                  <a:pt x="132" y="12"/>
                </a:lnTo>
                <a:lnTo>
                  <a:pt x="133" y="12"/>
                </a:lnTo>
                <a:lnTo>
                  <a:pt x="133" y="12"/>
                </a:lnTo>
                <a:lnTo>
                  <a:pt x="134" y="13"/>
                </a:lnTo>
                <a:lnTo>
                  <a:pt x="135" y="13"/>
                </a:lnTo>
                <a:lnTo>
                  <a:pt x="135" y="14"/>
                </a:lnTo>
                <a:lnTo>
                  <a:pt x="136" y="14"/>
                </a:lnTo>
                <a:lnTo>
                  <a:pt x="136" y="14"/>
                </a:lnTo>
                <a:lnTo>
                  <a:pt x="136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37" y="16"/>
                </a:lnTo>
                <a:lnTo>
                  <a:pt x="137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6"/>
                </a:lnTo>
                <a:lnTo>
                  <a:pt x="138" y="17"/>
                </a:lnTo>
                <a:lnTo>
                  <a:pt x="138" y="17"/>
                </a:lnTo>
                <a:lnTo>
                  <a:pt x="139" y="17"/>
                </a:lnTo>
                <a:lnTo>
                  <a:pt x="139" y="17"/>
                </a:lnTo>
                <a:lnTo>
                  <a:pt x="139" y="17"/>
                </a:lnTo>
                <a:lnTo>
                  <a:pt x="139" y="18"/>
                </a:lnTo>
                <a:lnTo>
                  <a:pt x="140" y="18"/>
                </a:lnTo>
                <a:lnTo>
                  <a:pt x="140" y="18"/>
                </a:lnTo>
                <a:lnTo>
                  <a:pt x="140" y="18"/>
                </a:lnTo>
                <a:lnTo>
                  <a:pt x="140" y="19"/>
                </a:lnTo>
                <a:lnTo>
                  <a:pt x="140" y="19"/>
                </a:lnTo>
                <a:lnTo>
                  <a:pt x="141" y="19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1" y="20"/>
                </a:lnTo>
                <a:lnTo>
                  <a:pt x="142" y="21"/>
                </a:lnTo>
                <a:lnTo>
                  <a:pt x="142" y="21"/>
                </a:lnTo>
                <a:lnTo>
                  <a:pt x="142" y="21"/>
                </a:lnTo>
                <a:lnTo>
                  <a:pt x="142" y="21"/>
                </a:lnTo>
                <a:lnTo>
                  <a:pt x="143" y="22"/>
                </a:lnTo>
                <a:lnTo>
                  <a:pt x="143" y="22"/>
                </a:lnTo>
                <a:lnTo>
                  <a:pt x="143" y="22"/>
                </a:lnTo>
                <a:lnTo>
                  <a:pt x="144" y="23"/>
                </a:lnTo>
                <a:lnTo>
                  <a:pt x="144" y="23"/>
                </a:lnTo>
                <a:lnTo>
                  <a:pt x="144" y="23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4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7" y="25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49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6"/>
                </a:lnTo>
                <a:lnTo>
                  <a:pt x="150" y="25"/>
                </a:lnTo>
                <a:lnTo>
                  <a:pt x="150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2" y="25"/>
                </a:lnTo>
                <a:lnTo>
                  <a:pt x="152" y="25"/>
                </a:lnTo>
                <a:lnTo>
                  <a:pt x="152" y="25"/>
                </a:lnTo>
                <a:lnTo>
                  <a:pt x="152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4"/>
                </a:lnTo>
                <a:lnTo>
                  <a:pt x="153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4" y="24"/>
                </a:lnTo>
                <a:lnTo>
                  <a:pt x="155" y="24"/>
                </a:lnTo>
                <a:lnTo>
                  <a:pt x="155" y="24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5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3"/>
                </a:lnTo>
                <a:lnTo>
                  <a:pt x="156" y="22"/>
                </a:lnTo>
                <a:lnTo>
                  <a:pt x="156" y="22"/>
                </a:lnTo>
                <a:lnTo>
                  <a:pt x="157" y="22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1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8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0"/>
                </a:lnTo>
                <a:lnTo>
                  <a:pt x="159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1" y="21"/>
                </a:lnTo>
                <a:lnTo>
                  <a:pt x="162" y="21"/>
                </a:lnTo>
                <a:lnTo>
                  <a:pt x="162" y="21"/>
                </a:lnTo>
                <a:lnTo>
                  <a:pt x="162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4" y="22"/>
                </a:lnTo>
                <a:lnTo>
                  <a:pt x="165" y="22"/>
                </a:lnTo>
                <a:lnTo>
                  <a:pt x="165" y="23"/>
                </a:lnTo>
                <a:lnTo>
                  <a:pt x="165" y="23"/>
                </a:lnTo>
                <a:lnTo>
                  <a:pt x="165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6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7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3"/>
                </a:lnTo>
                <a:lnTo>
                  <a:pt x="168" y="24"/>
                </a:lnTo>
                <a:lnTo>
                  <a:pt x="168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69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5"/>
                </a:lnTo>
                <a:lnTo>
                  <a:pt x="171" y="25"/>
                </a:lnTo>
                <a:lnTo>
                  <a:pt x="171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5"/>
                </a:lnTo>
                <a:lnTo>
                  <a:pt x="172" y="26"/>
                </a:lnTo>
                <a:lnTo>
                  <a:pt x="172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3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4" y="26"/>
                </a:lnTo>
                <a:lnTo>
                  <a:pt x="175" y="26"/>
                </a:lnTo>
                <a:lnTo>
                  <a:pt x="175" y="26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5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7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3"/>
                </a:lnTo>
                <a:lnTo>
                  <a:pt x="179" y="22"/>
                </a:lnTo>
                <a:lnTo>
                  <a:pt x="179" y="22"/>
                </a:lnTo>
                <a:lnTo>
                  <a:pt x="179" y="22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1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0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1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7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8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3" y="20"/>
                </a:lnTo>
                <a:lnTo>
                  <a:pt x="184" y="20"/>
                </a:lnTo>
                <a:lnTo>
                  <a:pt x="184" y="20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2"/>
                </a:lnTo>
                <a:lnTo>
                  <a:pt x="185" y="23"/>
                </a:lnTo>
                <a:lnTo>
                  <a:pt x="185" y="23"/>
                </a:lnTo>
                <a:lnTo>
                  <a:pt x="185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6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8" y="24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89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1" y="26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3" y="27"/>
                </a:lnTo>
                <a:lnTo>
                  <a:pt x="193" y="28"/>
                </a:lnTo>
                <a:lnTo>
                  <a:pt x="193" y="28"/>
                </a:lnTo>
                <a:lnTo>
                  <a:pt x="193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30"/>
                </a:lnTo>
                <a:lnTo>
                  <a:pt x="195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196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7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199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0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1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2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3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4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5" y="32"/>
                </a:lnTo>
                <a:lnTo>
                  <a:pt x="206" y="32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7" y="33"/>
                </a:lnTo>
                <a:lnTo>
                  <a:pt x="207" y="33"/>
                </a:lnTo>
                <a:lnTo>
                  <a:pt x="206" y="34"/>
                </a:lnTo>
                <a:lnTo>
                  <a:pt x="207" y="34"/>
                </a:lnTo>
                <a:lnTo>
                  <a:pt x="208" y="33"/>
                </a:lnTo>
                <a:lnTo>
                  <a:pt x="208" y="34"/>
                </a:lnTo>
                <a:lnTo>
                  <a:pt x="209" y="34"/>
                </a:lnTo>
                <a:lnTo>
                  <a:pt x="209" y="34"/>
                </a:lnTo>
                <a:lnTo>
                  <a:pt x="210" y="35"/>
                </a:lnTo>
                <a:lnTo>
                  <a:pt x="211" y="36"/>
                </a:lnTo>
                <a:lnTo>
                  <a:pt x="212" y="37"/>
                </a:lnTo>
                <a:lnTo>
                  <a:pt x="213" y="38"/>
                </a:lnTo>
                <a:lnTo>
                  <a:pt x="214" y="38"/>
                </a:lnTo>
                <a:lnTo>
                  <a:pt x="214" y="38"/>
                </a:lnTo>
                <a:lnTo>
                  <a:pt x="215" y="38"/>
                </a:lnTo>
                <a:lnTo>
                  <a:pt x="216" y="38"/>
                </a:lnTo>
                <a:lnTo>
                  <a:pt x="216" y="38"/>
                </a:lnTo>
                <a:lnTo>
                  <a:pt x="217" y="38"/>
                </a:lnTo>
                <a:lnTo>
                  <a:pt x="217" y="38"/>
                </a:lnTo>
                <a:lnTo>
                  <a:pt x="218" y="38"/>
                </a:lnTo>
                <a:lnTo>
                  <a:pt x="219" y="37"/>
                </a:lnTo>
                <a:lnTo>
                  <a:pt x="219" y="38"/>
                </a:lnTo>
                <a:lnTo>
                  <a:pt x="220" y="38"/>
                </a:lnTo>
                <a:lnTo>
                  <a:pt x="220" y="39"/>
                </a:lnTo>
                <a:lnTo>
                  <a:pt x="221" y="39"/>
                </a:lnTo>
                <a:lnTo>
                  <a:pt x="221" y="39"/>
                </a:lnTo>
                <a:lnTo>
                  <a:pt x="222" y="39"/>
                </a:lnTo>
                <a:lnTo>
                  <a:pt x="222" y="39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lnTo>
                  <a:pt x="226" y="40"/>
                </a:lnTo>
                <a:lnTo>
                  <a:pt x="226" y="40"/>
                </a:lnTo>
                <a:lnTo>
                  <a:pt x="226" y="40"/>
                </a:lnTo>
                <a:lnTo>
                  <a:pt x="227" y="40"/>
                </a:lnTo>
                <a:lnTo>
                  <a:pt x="228" y="40"/>
                </a:lnTo>
                <a:lnTo>
                  <a:pt x="228" y="40"/>
                </a:lnTo>
                <a:lnTo>
                  <a:pt x="229" y="40"/>
                </a:ln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30" y="39"/>
                </a:lnTo>
                <a:lnTo>
                  <a:pt x="231" y="38"/>
                </a:lnTo>
                <a:lnTo>
                  <a:pt x="232" y="38"/>
                </a:lnTo>
                <a:lnTo>
                  <a:pt x="233" y="38"/>
                </a:lnTo>
                <a:lnTo>
                  <a:pt x="233" y="38"/>
                </a:lnTo>
                <a:lnTo>
                  <a:pt x="234" y="37"/>
                </a:lnTo>
                <a:lnTo>
                  <a:pt x="235" y="38"/>
                </a:lnTo>
                <a:lnTo>
                  <a:pt x="236" y="38"/>
                </a:lnTo>
                <a:lnTo>
                  <a:pt x="237" y="38"/>
                </a:lnTo>
                <a:lnTo>
                  <a:pt x="238" y="39"/>
                </a:lnTo>
                <a:lnTo>
                  <a:pt x="238" y="40"/>
                </a:lnTo>
                <a:lnTo>
                  <a:pt x="239" y="40"/>
                </a:lnTo>
                <a:lnTo>
                  <a:pt x="240" y="40"/>
                </a:lnTo>
                <a:lnTo>
                  <a:pt x="240" y="41"/>
                </a:lnTo>
                <a:lnTo>
                  <a:pt x="241" y="42"/>
                </a:lnTo>
                <a:lnTo>
                  <a:pt x="242" y="42"/>
                </a:lnTo>
                <a:lnTo>
                  <a:pt x="243" y="43"/>
                </a:lnTo>
                <a:lnTo>
                  <a:pt x="244" y="44"/>
                </a:lnTo>
                <a:lnTo>
                  <a:pt x="245" y="44"/>
                </a:lnTo>
                <a:lnTo>
                  <a:pt x="246" y="45"/>
                </a:lnTo>
                <a:lnTo>
                  <a:pt x="247" y="45"/>
                </a:lnTo>
                <a:lnTo>
                  <a:pt x="249" y="45"/>
                </a:lnTo>
                <a:lnTo>
                  <a:pt x="250" y="45"/>
                </a:lnTo>
                <a:lnTo>
                  <a:pt x="251" y="45"/>
                </a:lnTo>
                <a:lnTo>
                  <a:pt x="252" y="46"/>
                </a:lnTo>
                <a:lnTo>
                  <a:pt x="254" y="47"/>
                </a:lnTo>
                <a:lnTo>
                  <a:pt x="257" y="48"/>
                </a:lnTo>
                <a:lnTo>
                  <a:pt x="258" y="48"/>
                </a:lnTo>
                <a:lnTo>
                  <a:pt x="259" y="47"/>
                </a:lnTo>
                <a:lnTo>
                  <a:pt x="261" y="47"/>
                </a:lnTo>
                <a:lnTo>
                  <a:pt x="262" y="48"/>
                </a:lnTo>
                <a:lnTo>
                  <a:pt x="263" y="49"/>
                </a:lnTo>
                <a:lnTo>
                  <a:pt x="264" y="49"/>
                </a:lnTo>
                <a:lnTo>
                  <a:pt x="265" y="50"/>
                </a:lnTo>
                <a:lnTo>
                  <a:pt x="267" y="50"/>
                </a:lnTo>
                <a:lnTo>
                  <a:pt x="268" y="51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72" y="53"/>
                </a:lnTo>
                <a:lnTo>
                  <a:pt x="273" y="53"/>
                </a:lnTo>
                <a:lnTo>
                  <a:pt x="275" y="54"/>
                </a:lnTo>
                <a:lnTo>
                  <a:pt x="276" y="55"/>
                </a:lnTo>
                <a:lnTo>
                  <a:pt x="277" y="54"/>
                </a:lnTo>
                <a:lnTo>
                  <a:pt x="279" y="54"/>
                </a:lnTo>
                <a:lnTo>
                  <a:pt x="280" y="54"/>
                </a:lnTo>
                <a:lnTo>
                  <a:pt x="282" y="55"/>
                </a:lnTo>
                <a:lnTo>
                  <a:pt x="283" y="55"/>
                </a:lnTo>
                <a:lnTo>
                  <a:pt x="284" y="55"/>
                </a:lnTo>
                <a:lnTo>
                  <a:pt x="285" y="55"/>
                </a:lnTo>
                <a:lnTo>
                  <a:pt x="286" y="55"/>
                </a:lnTo>
                <a:lnTo>
                  <a:pt x="287" y="56"/>
                </a:lnTo>
                <a:lnTo>
                  <a:pt x="288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90" y="54"/>
                </a:lnTo>
                <a:lnTo>
                  <a:pt x="291" y="54"/>
                </a:lnTo>
                <a:lnTo>
                  <a:pt x="293" y="53"/>
                </a:lnTo>
                <a:lnTo>
                  <a:pt x="294" y="53"/>
                </a:lnTo>
                <a:lnTo>
                  <a:pt x="294" y="53"/>
                </a:lnTo>
                <a:lnTo>
                  <a:pt x="295" y="53"/>
                </a:lnTo>
                <a:lnTo>
                  <a:pt x="296" y="53"/>
                </a:lnTo>
                <a:lnTo>
                  <a:pt x="296" y="53"/>
                </a:lnTo>
                <a:lnTo>
                  <a:pt x="297" y="53"/>
                </a:lnTo>
                <a:lnTo>
                  <a:pt x="298" y="53"/>
                </a:lnTo>
                <a:lnTo>
                  <a:pt x="299" y="54"/>
                </a:lnTo>
                <a:lnTo>
                  <a:pt x="300" y="54"/>
                </a:lnTo>
                <a:lnTo>
                  <a:pt x="301" y="55"/>
                </a:lnTo>
                <a:lnTo>
                  <a:pt x="304" y="55"/>
                </a:lnTo>
                <a:lnTo>
                  <a:pt x="306" y="55"/>
                </a:lnTo>
                <a:lnTo>
                  <a:pt x="306" y="55"/>
                </a:lnTo>
                <a:lnTo>
                  <a:pt x="307" y="55"/>
                </a:lnTo>
                <a:lnTo>
                  <a:pt x="308" y="56"/>
                </a:lnTo>
                <a:lnTo>
                  <a:pt x="309" y="56"/>
                </a:lnTo>
                <a:lnTo>
                  <a:pt x="311" y="56"/>
                </a:lnTo>
                <a:lnTo>
                  <a:pt x="311" y="55"/>
                </a:lnTo>
                <a:lnTo>
                  <a:pt x="313" y="55"/>
                </a:lnTo>
                <a:lnTo>
                  <a:pt x="314" y="55"/>
                </a:lnTo>
                <a:lnTo>
                  <a:pt x="315" y="55"/>
                </a:lnTo>
                <a:lnTo>
                  <a:pt x="317" y="55"/>
                </a:lnTo>
                <a:lnTo>
                  <a:pt x="318" y="55"/>
                </a:lnTo>
                <a:lnTo>
                  <a:pt x="320" y="55"/>
                </a:lnTo>
                <a:lnTo>
                  <a:pt x="321" y="55"/>
                </a:lnTo>
                <a:lnTo>
                  <a:pt x="322" y="54"/>
                </a:lnTo>
                <a:lnTo>
                  <a:pt x="324" y="54"/>
                </a:lnTo>
                <a:lnTo>
                  <a:pt x="326" y="53"/>
                </a:lnTo>
                <a:lnTo>
                  <a:pt x="327" y="52"/>
                </a:lnTo>
                <a:lnTo>
                  <a:pt x="330" y="51"/>
                </a:lnTo>
                <a:lnTo>
                  <a:pt x="331" y="50"/>
                </a:lnTo>
                <a:lnTo>
                  <a:pt x="333" y="48"/>
                </a:lnTo>
                <a:lnTo>
                  <a:pt x="335" y="47"/>
                </a:lnTo>
                <a:lnTo>
                  <a:pt x="335" y="48"/>
                </a:lnTo>
                <a:lnTo>
                  <a:pt x="336" y="49"/>
                </a:lnTo>
                <a:lnTo>
                  <a:pt x="336" y="50"/>
                </a:lnTo>
                <a:lnTo>
                  <a:pt x="337" y="51"/>
                </a:lnTo>
                <a:lnTo>
                  <a:pt x="338" y="53"/>
                </a:lnTo>
                <a:lnTo>
                  <a:pt x="339" y="55"/>
                </a:lnTo>
                <a:lnTo>
                  <a:pt x="340" y="55"/>
                </a:lnTo>
                <a:lnTo>
                  <a:pt x="340" y="55"/>
                </a:lnTo>
                <a:lnTo>
                  <a:pt x="341" y="56"/>
                </a:lnTo>
                <a:lnTo>
                  <a:pt x="342" y="57"/>
                </a:lnTo>
                <a:lnTo>
                  <a:pt x="344" y="58"/>
                </a:lnTo>
                <a:lnTo>
                  <a:pt x="346" y="58"/>
                </a:lnTo>
                <a:lnTo>
                  <a:pt x="346" y="58"/>
                </a:lnTo>
                <a:lnTo>
                  <a:pt x="347" y="58"/>
                </a:lnTo>
                <a:lnTo>
                  <a:pt x="349" y="58"/>
                </a:lnTo>
                <a:lnTo>
                  <a:pt x="350" y="57"/>
                </a:lnTo>
                <a:lnTo>
                  <a:pt x="352" y="55"/>
                </a:lnTo>
                <a:lnTo>
                  <a:pt x="354" y="53"/>
                </a:lnTo>
                <a:lnTo>
                  <a:pt x="356" y="53"/>
                </a:lnTo>
                <a:lnTo>
                  <a:pt x="357" y="52"/>
                </a:lnTo>
                <a:lnTo>
                  <a:pt x="359" y="52"/>
                </a:lnTo>
                <a:lnTo>
                  <a:pt x="360" y="51"/>
                </a:lnTo>
                <a:lnTo>
                  <a:pt x="362" y="50"/>
                </a:lnTo>
                <a:lnTo>
                  <a:pt x="363" y="49"/>
                </a:lnTo>
                <a:lnTo>
                  <a:pt x="364" y="48"/>
                </a:lnTo>
                <a:lnTo>
                  <a:pt x="365" y="48"/>
                </a:lnTo>
                <a:lnTo>
                  <a:pt x="366" y="46"/>
                </a:lnTo>
                <a:lnTo>
                  <a:pt x="367" y="46"/>
                </a:lnTo>
                <a:lnTo>
                  <a:pt x="368" y="46"/>
                </a:lnTo>
                <a:lnTo>
                  <a:pt x="369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1" y="44"/>
                </a:lnTo>
                <a:lnTo>
                  <a:pt x="372" y="44"/>
                </a:lnTo>
                <a:lnTo>
                  <a:pt x="374" y="45"/>
                </a:lnTo>
                <a:lnTo>
                  <a:pt x="374" y="45"/>
                </a:lnTo>
                <a:lnTo>
                  <a:pt x="375" y="45"/>
                </a:lnTo>
                <a:lnTo>
                  <a:pt x="376" y="45"/>
                </a:lnTo>
                <a:lnTo>
                  <a:pt x="377" y="45"/>
                </a:lnTo>
                <a:lnTo>
                  <a:pt x="378" y="46"/>
                </a:lnTo>
                <a:lnTo>
                  <a:pt x="379" y="46"/>
                </a:lnTo>
                <a:lnTo>
                  <a:pt x="379" y="46"/>
                </a:lnTo>
                <a:lnTo>
                  <a:pt x="380" y="43"/>
                </a:lnTo>
                <a:lnTo>
                  <a:pt x="376" y="42"/>
                </a:lnTo>
                <a:lnTo>
                  <a:pt x="375" y="41"/>
                </a:lnTo>
                <a:lnTo>
                  <a:pt x="375" y="41"/>
                </a:lnTo>
                <a:lnTo>
                  <a:pt x="375" y="40"/>
                </a:lnTo>
                <a:lnTo>
                  <a:pt x="374" y="39"/>
                </a:lnTo>
                <a:lnTo>
                  <a:pt x="375" y="37"/>
                </a:lnTo>
                <a:lnTo>
                  <a:pt x="375" y="36"/>
                </a:lnTo>
                <a:lnTo>
                  <a:pt x="375" y="34"/>
                </a:lnTo>
                <a:lnTo>
                  <a:pt x="376" y="33"/>
                </a:lnTo>
                <a:lnTo>
                  <a:pt x="376" y="32"/>
                </a:lnTo>
                <a:lnTo>
                  <a:pt x="377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1"/>
                </a:lnTo>
                <a:lnTo>
                  <a:pt x="380" y="30"/>
                </a:lnTo>
                <a:lnTo>
                  <a:pt x="382" y="29"/>
                </a:lnTo>
                <a:lnTo>
                  <a:pt x="384" y="28"/>
                </a:lnTo>
                <a:lnTo>
                  <a:pt x="384" y="27"/>
                </a:lnTo>
                <a:lnTo>
                  <a:pt x="385" y="26"/>
                </a:lnTo>
                <a:lnTo>
                  <a:pt x="386" y="26"/>
                </a:lnTo>
                <a:lnTo>
                  <a:pt x="387" y="26"/>
                </a:lnTo>
                <a:lnTo>
                  <a:pt x="387" y="26"/>
                </a:lnTo>
                <a:lnTo>
                  <a:pt x="388" y="26"/>
                </a:lnTo>
                <a:lnTo>
                  <a:pt x="389" y="26"/>
                </a:lnTo>
                <a:lnTo>
                  <a:pt x="389" y="26"/>
                </a:lnTo>
                <a:lnTo>
                  <a:pt x="389" y="26"/>
                </a:lnTo>
                <a:lnTo>
                  <a:pt x="390" y="26"/>
                </a:lnTo>
                <a:lnTo>
                  <a:pt x="390" y="25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7"/>
                </a:lnTo>
                <a:lnTo>
                  <a:pt x="392" y="27"/>
                </a:lnTo>
                <a:lnTo>
                  <a:pt x="393" y="27"/>
                </a:lnTo>
                <a:lnTo>
                  <a:pt x="394" y="27"/>
                </a:lnTo>
                <a:lnTo>
                  <a:pt x="394" y="27"/>
                </a:lnTo>
                <a:lnTo>
                  <a:pt x="394" y="27"/>
                </a:lnTo>
                <a:lnTo>
                  <a:pt x="395" y="28"/>
                </a:lnTo>
                <a:lnTo>
                  <a:pt x="395" y="27"/>
                </a:lnTo>
                <a:lnTo>
                  <a:pt x="396" y="27"/>
                </a:lnTo>
                <a:lnTo>
                  <a:pt x="396" y="27"/>
                </a:lnTo>
                <a:lnTo>
                  <a:pt x="397" y="26"/>
                </a:lnTo>
                <a:lnTo>
                  <a:pt x="398" y="25"/>
                </a:lnTo>
                <a:lnTo>
                  <a:pt x="398" y="24"/>
                </a:lnTo>
                <a:lnTo>
                  <a:pt x="399" y="24"/>
                </a:lnTo>
                <a:lnTo>
                  <a:pt x="400" y="24"/>
                </a:lnTo>
                <a:lnTo>
                  <a:pt x="400" y="24"/>
                </a:lnTo>
                <a:lnTo>
                  <a:pt x="400" y="24"/>
                </a:lnTo>
                <a:lnTo>
                  <a:pt x="401" y="23"/>
                </a:lnTo>
                <a:lnTo>
                  <a:pt x="401" y="22"/>
                </a:lnTo>
                <a:lnTo>
                  <a:pt x="402" y="21"/>
                </a:lnTo>
                <a:lnTo>
                  <a:pt x="402" y="19"/>
                </a:lnTo>
                <a:lnTo>
                  <a:pt x="403" y="18"/>
                </a:lnTo>
                <a:lnTo>
                  <a:pt x="404" y="18"/>
                </a:lnTo>
                <a:lnTo>
                  <a:pt x="404" y="17"/>
                </a:lnTo>
                <a:lnTo>
                  <a:pt x="405" y="17"/>
                </a:lnTo>
                <a:lnTo>
                  <a:pt x="405" y="17"/>
                </a:lnTo>
                <a:lnTo>
                  <a:pt x="406" y="18"/>
                </a:lnTo>
                <a:lnTo>
                  <a:pt x="407" y="18"/>
                </a:lnTo>
                <a:lnTo>
                  <a:pt x="408" y="20"/>
                </a:lnTo>
                <a:lnTo>
                  <a:pt x="409" y="20"/>
                </a:lnTo>
                <a:lnTo>
                  <a:pt x="410" y="22"/>
                </a:lnTo>
                <a:lnTo>
                  <a:pt x="411" y="23"/>
                </a:lnTo>
                <a:lnTo>
                  <a:pt x="412" y="24"/>
                </a:lnTo>
                <a:lnTo>
                  <a:pt x="414" y="25"/>
                </a:lnTo>
                <a:lnTo>
                  <a:pt x="416" y="26"/>
                </a:lnTo>
                <a:lnTo>
                  <a:pt x="417" y="27"/>
                </a:lnTo>
                <a:lnTo>
                  <a:pt x="419" y="27"/>
                </a:lnTo>
                <a:lnTo>
                  <a:pt x="420" y="26"/>
                </a:lnTo>
                <a:lnTo>
                  <a:pt x="421" y="25"/>
                </a:lnTo>
                <a:lnTo>
                  <a:pt x="422" y="25"/>
                </a:lnTo>
                <a:lnTo>
                  <a:pt x="425" y="24"/>
                </a:lnTo>
                <a:lnTo>
                  <a:pt x="427" y="24"/>
                </a:lnTo>
                <a:lnTo>
                  <a:pt x="428" y="24"/>
                </a:lnTo>
                <a:lnTo>
                  <a:pt x="430" y="23"/>
                </a:lnTo>
                <a:lnTo>
                  <a:pt x="431" y="23"/>
                </a:lnTo>
                <a:lnTo>
                  <a:pt x="432" y="23"/>
                </a:lnTo>
                <a:lnTo>
                  <a:pt x="433" y="23"/>
                </a:lnTo>
                <a:lnTo>
                  <a:pt x="434" y="24"/>
                </a:lnTo>
                <a:lnTo>
                  <a:pt x="435" y="24"/>
                </a:lnTo>
                <a:lnTo>
                  <a:pt x="435" y="24"/>
                </a:lnTo>
                <a:lnTo>
                  <a:pt x="435" y="24"/>
                </a:lnTo>
                <a:lnTo>
                  <a:pt x="436" y="24"/>
                </a:lnTo>
                <a:lnTo>
                  <a:pt x="437" y="25"/>
                </a:lnTo>
                <a:lnTo>
                  <a:pt x="437" y="25"/>
                </a:lnTo>
                <a:lnTo>
                  <a:pt x="439" y="26"/>
                </a:lnTo>
                <a:lnTo>
                  <a:pt x="439" y="28"/>
                </a:lnTo>
                <a:lnTo>
                  <a:pt x="439" y="29"/>
                </a:lnTo>
                <a:lnTo>
                  <a:pt x="439" y="29"/>
                </a:lnTo>
                <a:lnTo>
                  <a:pt x="439" y="30"/>
                </a:lnTo>
                <a:lnTo>
                  <a:pt x="439" y="31"/>
                </a:lnTo>
                <a:lnTo>
                  <a:pt x="440" y="31"/>
                </a:lnTo>
                <a:lnTo>
                  <a:pt x="440" y="32"/>
                </a:lnTo>
                <a:lnTo>
                  <a:pt x="441" y="33"/>
                </a:lnTo>
                <a:lnTo>
                  <a:pt x="441" y="33"/>
                </a:lnTo>
                <a:lnTo>
                  <a:pt x="442" y="33"/>
                </a:lnTo>
                <a:lnTo>
                  <a:pt x="442" y="33"/>
                </a:lnTo>
                <a:lnTo>
                  <a:pt x="442" y="33"/>
                </a:lnTo>
                <a:lnTo>
                  <a:pt x="443" y="34"/>
                </a:lnTo>
                <a:lnTo>
                  <a:pt x="444" y="35"/>
                </a:lnTo>
                <a:lnTo>
                  <a:pt x="446" y="36"/>
                </a:lnTo>
                <a:lnTo>
                  <a:pt x="447" y="37"/>
                </a:lnTo>
                <a:lnTo>
                  <a:pt x="447" y="38"/>
                </a:lnTo>
                <a:lnTo>
                  <a:pt x="448" y="40"/>
                </a:lnTo>
                <a:lnTo>
                  <a:pt x="449" y="42"/>
                </a:lnTo>
                <a:lnTo>
                  <a:pt x="451" y="44"/>
                </a:lnTo>
                <a:lnTo>
                  <a:pt x="451" y="44"/>
                </a:lnTo>
                <a:lnTo>
                  <a:pt x="451" y="45"/>
                </a:lnTo>
                <a:lnTo>
                  <a:pt x="453" y="46"/>
                </a:lnTo>
                <a:lnTo>
                  <a:pt x="454" y="46"/>
                </a:lnTo>
                <a:lnTo>
                  <a:pt x="455" y="47"/>
                </a:lnTo>
                <a:lnTo>
                  <a:pt x="456" y="48"/>
                </a:lnTo>
                <a:lnTo>
                  <a:pt x="458" y="49"/>
                </a:lnTo>
                <a:lnTo>
                  <a:pt x="458" y="50"/>
                </a:lnTo>
                <a:lnTo>
                  <a:pt x="459" y="51"/>
                </a:lnTo>
                <a:lnTo>
                  <a:pt x="460" y="53"/>
                </a:lnTo>
                <a:lnTo>
                  <a:pt x="460" y="55"/>
                </a:lnTo>
                <a:lnTo>
                  <a:pt x="461" y="56"/>
                </a:lnTo>
                <a:lnTo>
                  <a:pt x="462" y="56"/>
                </a:lnTo>
                <a:lnTo>
                  <a:pt x="462" y="57"/>
                </a:lnTo>
                <a:lnTo>
                  <a:pt x="463" y="59"/>
                </a:lnTo>
                <a:lnTo>
                  <a:pt x="465" y="60"/>
                </a:lnTo>
                <a:lnTo>
                  <a:pt x="466" y="61"/>
                </a:lnTo>
                <a:lnTo>
                  <a:pt x="467" y="62"/>
                </a:lnTo>
                <a:lnTo>
                  <a:pt x="468" y="62"/>
                </a:lnTo>
                <a:lnTo>
                  <a:pt x="468" y="62"/>
                </a:lnTo>
                <a:lnTo>
                  <a:pt x="468" y="62"/>
                </a:lnTo>
                <a:lnTo>
                  <a:pt x="468" y="62"/>
                </a:lnTo>
                <a:lnTo>
                  <a:pt x="469" y="63"/>
                </a:lnTo>
                <a:lnTo>
                  <a:pt x="469" y="63"/>
                </a:lnTo>
                <a:lnTo>
                  <a:pt x="471" y="64"/>
                </a:lnTo>
                <a:lnTo>
                  <a:pt x="472" y="64"/>
                </a:lnTo>
                <a:lnTo>
                  <a:pt x="473" y="65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8"/>
                </a:lnTo>
                <a:lnTo>
                  <a:pt x="474" y="68"/>
                </a:lnTo>
                <a:lnTo>
                  <a:pt x="474" y="69"/>
                </a:lnTo>
                <a:lnTo>
                  <a:pt x="473" y="70"/>
                </a:lnTo>
                <a:lnTo>
                  <a:pt x="473" y="71"/>
                </a:lnTo>
                <a:lnTo>
                  <a:pt x="473" y="72"/>
                </a:lnTo>
                <a:lnTo>
                  <a:pt x="474" y="72"/>
                </a:lnTo>
                <a:lnTo>
                  <a:pt x="475" y="72"/>
                </a:lnTo>
                <a:lnTo>
                  <a:pt x="476" y="72"/>
                </a:lnTo>
                <a:lnTo>
                  <a:pt x="477" y="71"/>
                </a:lnTo>
                <a:lnTo>
                  <a:pt x="478" y="70"/>
                </a:lnTo>
                <a:lnTo>
                  <a:pt x="480" y="70"/>
                </a:lnTo>
                <a:lnTo>
                  <a:pt x="481" y="70"/>
                </a:lnTo>
                <a:lnTo>
                  <a:pt x="482" y="71"/>
                </a:lnTo>
                <a:lnTo>
                  <a:pt x="483" y="73"/>
                </a:lnTo>
                <a:lnTo>
                  <a:pt x="483" y="74"/>
                </a:lnTo>
                <a:lnTo>
                  <a:pt x="482" y="75"/>
                </a:lnTo>
                <a:lnTo>
                  <a:pt x="482" y="76"/>
                </a:lnTo>
                <a:lnTo>
                  <a:pt x="481" y="78"/>
                </a:lnTo>
                <a:lnTo>
                  <a:pt x="481" y="79"/>
                </a:lnTo>
                <a:lnTo>
                  <a:pt x="481" y="80"/>
                </a:lnTo>
                <a:lnTo>
                  <a:pt x="482" y="81"/>
                </a:lnTo>
                <a:lnTo>
                  <a:pt x="484" y="82"/>
                </a:lnTo>
                <a:lnTo>
                  <a:pt x="484" y="82"/>
                </a:lnTo>
                <a:lnTo>
                  <a:pt x="484" y="82"/>
                </a:lnTo>
                <a:lnTo>
                  <a:pt x="484" y="82"/>
                </a:lnTo>
                <a:lnTo>
                  <a:pt x="485" y="83"/>
                </a:lnTo>
                <a:lnTo>
                  <a:pt x="485" y="83"/>
                </a:lnTo>
                <a:lnTo>
                  <a:pt x="486" y="83"/>
                </a:lnTo>
                <a:lnTo>
                  <a:pt x="486" y="83"/>
                </a:lnTo>
                <a:lnTo>
                  <a:pt x="487" y="83"/>
                </a:lnTo>
                <a:lnTo>
                  <a:pt x="488" y="83"/>
                </a:lnTo>
                <a:lnTo>
                  <a:pt x="489" y="82"/>
                </a:lnTo>
                <a:lnTo>
                  <a:pt x="490" y="81"/>
                </a:lnTo>
                <a:lnTo>
                  <a:pt x="490" y="80"/>
                </a:lnTo>
                <a:lnTo>
                  <a:pt x="490" y="79"/>
                </a:lnTo>
                <a:lnTo>
                  <a:pt x="490" y="79"/>
                </a:lnTo>
                <a:lnTo>
                  <a:pt x="491" y="78"/>
                </a:lnTo>
                <a:lnTo>
                  <a:pt x="492" y="78"/>
                </a:lnTo>
                <a:lnTo>
                  <a:pt x="493" y="78"/>
                </a:lnTo>
                <a:lnTo>
                  <a:pt x="494" y="77"/>
                </a:lnTo>
                <a:lnTo>
                  <a:pt x="494" y="76"/>
                </a:lnTo>
                <a:lnTo>
                  <a:pt x="495" y="76"/>
                </a:lnTo>
                <a:lnTo>
                  <a:pt x="496" y="76"/>
                </a:lnTo>
                <a:lnTo>
                  <a:pt x="497" y="76"/>
                </a:lnTo>
                <a:lnTo>
                  <a:pt x="497" y="76"/>
                </a:lnTo>
                <a:lnTo>
                  <a:pt x="498" y="76"/>
                </a:lnTo>
                <a:lnTo>
                  <a:pt x="498" y="76"/>
                </a:lnTo>
                <a:lnTo>
                  <a:pt x="499" y="76"/>
                </a:lnTo>
                <a:lnTo>
                  <a:pt x="500" y="76"/>
                </a:lnTo>
                <a:lnTo>
                  <a:pt x="500" y="76"/>
                </a:lnTo>
                <a:lnTo>
                  <a:pt x="501" y="76"/>
                </a:lnTo>
                <a:lnTo>
                  <a:pt x="501" y="76"/>
                </a:lnTo>
                <a:lnTo>
                  <a:pt x="502" y="76"/>
                </a:lnTo>
                <a:lnTo>
                  <a:pt x="503" y="76"/>
                </a:lnTo>
                <a:lnTo>
                  <a:pt x="504" y="77"/>
                </a:lnTo>
                <a:lnTo>
                  <a:pt x="504" y="77"/>
                </a:lnTo>
                <a:lnTo>
                  <a:pt x="505" y="77"/>
                </a:lnTo>
                <a:lnTo>
                  <a:pt x="505" y="77"/>
                </a:lnTo>
                <a:lnTo>
                  <a:pt x="506" y="78"/>
                </a:lnTo>
                <a:lnTo>
                  <a:pt x="506" y="78"/>
                </a:lnTo>
                <a:lnTo>
                  <a:pt x="507" y="78"/>
                </a:lnTo>
                <a:lnTo>
                  <a:pt x="508" y="79"/>
                </a:lnTo>
                <a:lnTo>
                  <a:pt x="508" y="80"/>
                </a:lnTo>
                <a:lnTo>
                  <a:pt x="509" y="80"/>
                </a:lnTo>
                <a:lnTo>
                  <a:pt x="509" y="81"/>
                </a:lnTo>
                <a:lnTo>
                  <a:pt x="509" y="82"/>
                </a:lnTo>
                <a:lnTo>
                  <a:pt x="510" y="82"/>
                </a:lnTo>
                <a:lnTo>
                  <a:pt x="511" y="82"/>
                </a:lnTo>
                <a:lnTo>
                  <a:pt x="512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4" y="82"/>
                </a:lnTo>
                <a:lnTo>
                  <a:pt x="515" y="81"/>
                </a:lnTo>
                <a:lnTo>
                  <a:pt x="515" y="82"/>
                </a:lnTo>
                <a:lnTo>
                  <a:pt x="516" y="82"/>
                </a:lnTo>
                <a:lnTo>
                  <a:pt x="517" y="83"/>
                </a:lnTo>
                <a:lnTo>
                  <a:pt x="518" y="83"/>
                </a:lnTo>
                <a:lnTo>
                  <a:pt x="519" y="84"/>
                </a:lnTo>
                <a:lnTo>
                  <a:pt x="520" y="85"/>
                </a:lnTo>
                <a:lnTo>
                  <a:pt x="521" y="85"/>
                </a:lnTo>
                <a:lnTo>
                  <a:pt x="522" y="86"/>
                </a:lnTo>
                <a:lnTo>
                  <a:pt x="523" y="85"/>
                </a:lnTo>
                <a:lnTo>
                  <a:pt x="524" y="85"/>
                </a:lnTo>
                <a:lnTo>
                  <a:pt x="525" y="85"/>
                </a:lnTo>
                <a:lnTo>
                  <a:pt x="525" y="85"/>
                </a:lnTo>
                <a:lnTo>
                  <a:pt x="526" y="85"/>
                </a:lnTo>
                <a:lnTo>
                  <a:pt x="526" y="85"/>
                </a:lnTo>
                <a:lnTo>
                  <a:pt x="526" y="85"/>
                </a:lnTo>
                <a:lnTo>
                  <a:pt x="526" y="85"/>
                </a:lnTo>
                <a:lnTo>
                  <a:pt x="527" y="85"/>
                </a:lnTo>
                <a:lnTo>
                  <a:pt x="527" y="85"/>
                </a:lnTo>
                <a:lnTo>
                  <a:pt x="528" y="85"/>
                </a:lnTo>
                <a:lnTo>
                  <a:pt x="529" y="85"/>
                </a:lnTo>
                <a:lnTo>
                  <a:pt x="530" y="86"/>
                </a:lnTo>
                <a:lnTo>
                  <a:pt x="531" y="86"/>
                </a:lnTo>
                <a:lnTo>
                  <a:pt x="531" y="86"/>
                </a:lnTo>
                <a:lnTo>
                  <a:pt x="532" y="85"/>
                </a:lnTo>
                <a:lnTo>
                  <a:pt x="533" y="85"/>
                </a:lnTo>
                <a:lnTo>
                  <a:pt x="533" y="85"/>
                </a:lnTo>
                <a:lnTo>
                  <a:pt x="534" y="85"/>
                </a:lnTo>
                <a:lnTo>
                  <a:pt x="534" y="84"/>
                </a:lnTo>
                <a:lnTo>
                  <a:pt x="535" y="84"/>
                </a:lnTo>
                <a:lnTo>
                  <a:pt x="535" y="82"/>
                </a:lnTo>
                <a:lnTo>
                  <a:pt x="536" y="81"/>
                </a:lnTo>
                <a:lnTo>
                  <a:pt x="536" y="80"/>
                </a:lnTo>
                <a:lnTo>
                  <a:pt x="537" y="79"/>
                </a:lnTo>
                <a:lnTo>
                  <a:pt x="537" y="78"/>
                </a:lnTo>
                <a:lnTo>
                  <a:pt x="538" y="78"/>
                </a:lnTo>
                <a:lnTo>
                  <a:pt x="539" y="77"/>
                </a:lnTo>
                <a:lnTo>
                  <a:pt x="540" y="77"/>
                </a:lnTo>
                <a:lnTo>
                  <a:pt x="541" y="78"/>
                </a:lnTo>
                <a:lnTo>
                  <a:pt x="541" y="78"/>
                </a:lnTo>
                <a:lnTo>
                  <a:pt x="542" y="80"/>
                </a:lnTo>
                <a:lnTo>
                  <a:pt x="543" y="81"/>
                </a:lnTo>
                <a:lnTo>
                  <a:pt x="544" y="81"/>
                </a:lnTo>
                <a:lnTo>
                  <a:pt x="544" y="81"/>
                </a:lnTo>
                <a:lnTo>
                  <a:pt x="545" y="82"/>
                </a:lnTo>
                <a:lnTo>
                  <a:pt x="546" y="82"/>
                </a:lnTo>
                <a:lnTo>
                  <a:pt x="547" y="83"/>
                </a:lnTo>
                <a:lnTo>
                  <a:pt x="548" y="83"/>
                </a:lnTo>
                <a:lnTo>
                  <a:pt x="549" y="84"/>
                </a:lnTo>
                <a:lnTo>
                  <a:pt x="549" y="84"/>
                </a:lnTo>
                <a:lnTo>
                  <a:pt x="549" y="84"/>
                </a:lnTo>
                <a:lnTo>
                  <a:pt x="550" y="85"/>
                </a:lnTo>
                <a:lnTo>
                  <a:pt x="551" y="85"/>
                </a:lnTo>
                <a:lnTo>
                  <a:pt x="552" y="85"/>
                </a:lnTo>
                <a:lnTo>
                  <a:pt x="553" y="85"/>
                </a:lnTo>
                <a:lnTo>
                  <a:pt x="555" y="84"/>
                </a:lnTo>
                <a:lnTo>
                  <a:pt x="556" y="84"/>
                </a:lnTo>
                <a:lnTo>
                  <a:pt x="556" y="85"/>
                </a:lnTo>
                <a:lnTo>
                  <a:pt x="557" y="85"/>
                </a:lnTo>
                <a:lnTo>
                  <a:pt x="557" y="86"/>
                </a:lnTo>
                <a:lnTo>
                  <a:pt x="558" y="86"/>
                </a:lnTo>
                <a:lnTo>
                  <a:pt x="559" y="86"/>
                </a:lnTo>
                <a:lnTo>
                  <a:pt x="560" y="86"/>
                </a:lnTo>
                <a:lnTo>
                  <a:pt x="561" y="86"/>
                </a:lnTo>
                <a:lnTo>
                  <a:pt x="561" y="86"/>
                </a:lnTo>
                <a:lnTo>
                  <a:pt x="562" y="85"/>
                </a:lnTo>
                <a:lnTo>
                  <a:pt x="562" y="85"/>
                </a:lnTo>
                <a:lnTo>
                  <a:pt x="563" y="86"/>
                </a:lnTo>
                <a:lnTo>
                  <a:pt x="564" y="87"/>
                </a:lnTo>
                <a:lnTo>
                  <a:pt x="564" y="87"/>
                </a:lnTo>
                <a:lnTo>
                  <a:pt x="565" y="88"/>
                </a:lnTo>
                <a:lnTo>
                  <a:pt x="565" y="88"/>
                </a:lnTo>
                <a:lnTo>
                  <a:pt x="565" y="88"/>
                </a:lnTo>
                <a:lnTo>
                  <a:pt x="567" y="88"/>
                </a:lnTo>
                <a:lnTo>
                  <a:pt x="567" y="88"/>
                </a:lnTo>
                <a:lnTo>
                  <a:pt x="568" y="88"/>
                </a:lnTo>
                <a:lnTo>
                  <a:pt x="568" y="88"/>
                </a:lnTo>
                <a:lnTo>
                  <a:pt x="568" y="88"/>
                </a:lnTo>
                <a:lnTo>
                  <a:pt x="568" y="88"/>
                </a:lnTo>
                <a:lnTo>
                  <a:pt x="569" y="87"/>
                </a:lnTo>
                <a:lnTo>
                  <a:pt x="571" y="87"/>
                </a:lnTo>
                <a:lnTo>
                  <a:pt x="572" y="87"/>
                </a:lnTo>
                <a:lnTo>
                  <a:pt x="573" y="87"/>
                </a:lnTo>
                <a:lnTo>
                  <a:pt x="574" y="86"/>
                </a:lnTo>
                <a:lnTo>
                  <a:pt x="575" y="86"/>
                </a:lnTo>
                <a:lnTo>
                  <a:pt x="576" y="86"/>
                </a:lnTo>
                <a:lnTo>
                  <a:pt x="576" y="85"/>
                </a:lnTo>
                <a:lnTo>
                  <a:pt x="577" y="85"/>
                </a:lnTo>
                <a:lnTo>
                  <a:pt x="577" y="85"/>
                </a:lnTo>
                <a:lnTo>
                  <a:pt x="578" y="84"/>
                </a:lnTo>
                <a:lnTo>
                  <a:pt x="579" y="84"/>
                </a:lnTo>
                <a:lnTo>
                  <a:pt x="580" y="84"/>
                </a:lnTo>
                <a:lnTo>
                  <a:pt x="581" y="84"/>
                </a:lnTo>
                <a:lnTo>
                  <a:pt x="581" y="84"/>
                </a:lnTo>
                <a:lnTo>
                  <a:pt x="582" y="84"/>
                </a:lnTo>
                <a:lnTo>
                  <a:pt x="582" y="84"/>
                </a:lnTo>
                <a:lnTo>
                  <a:pt x="582" y="84"/>
                </a:lnTo>
                <a:lnTo>
                  <a:pt x="583" y="84"/>
                </a:lnTo>
                <a:lnTo>
                  <a:pt x="583" y="84"/>
                </a:lnTo>
                <a:lnTo>
                  <a:pt x="584" y="84"/>
                </a:lnTo>
                <a:lnTo>
                  <a:pt x="584" y="84"/>
                </a:lnTo>
                <a:lnTo>
                  <a:pt x="585" y="85"/>
                </a:lnTo>
                <a:lnTo>
                  <a:pt x="585" y="85"/>
                </a:lnTo>
                <a:lnTo>
                  <a:pt x="586" y="85"/>
                </a:lnTo>
                <a:lnTo>
                  <a:pt x="586" y="85"/>
                </a:lnTo>
                <a:lnTo>
                  <a:pt x="587" y="85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90" y="86"/>
                </a:lnTo>
                <a:lnTo>
                  <a:pt x="590" y="85"/>
                </a:lnTo>
                <a:lnTo>
                  <a:pt x="591" y="85"/>
                </a:lnTo>
                <a:lnTo>
                  <a:pt x="591" y="84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4" y="82"/>
                </a:lnTo>
                <a:lnTo>
                  <a:pt x="595" y="82"/>
                </a:lnTo>
                <a:lnTo>
                  <a:pt x="595" y="83"/>
                </a:lnTo>
                <a:lnTo>
                  <a:pt x="596" y="83"/>
                </a:lnTo>
                <a:lnTo>
                  <a:pt x="596" y="84"/>
                </a:lnTo>
                <a:lnTo>
                  <a:pt x="596" y="84"/>
                </a:lnTo>
                <a:lnTo>
                  <a:pt x="596" y="85"/>
                </a:lnTo>
                <a:lnTo>
                  <a:pt x="598" y="86"/>
                </a:lnTo>
                <a:lnTo>
                  <a:pt x="599" y="86"/>
                </a:lnTo>
                <a:lnTo>
                  <a:pt x="600" y="86"/>
                </a:lnTo>
                <a:lnTo>
                  <a:pt x="600" y="86"/>
                </a:lnTo>
                <a:lnTo>
                  <a:pt x="601" y="85"/>
                </a:lnTo>
                <a:lnTo>
                  <a:pt x="602" y="84"/>
                </a:lnTo>
                <a:lnTo>
                  <a:pt x="603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3"/>
                </a:lnTo>
                <a:lnTo>
                  <a:pt x="606" y="84"/>
                </a:lnTo>
                <a:lnTo>
                  <a:pt x="606" y="85"/>
                </a:lnTo>
                <a:lnTo>
                  <a:pt x="606" y="86"/>
                </a:lnTo>
                <a:lnTo>
                  <a:pt x="608" y="87"/>
                </a:lnTo>
                <a:lnTo>
                  <a:pt x="609" y="88"/>
                </a:lnTo>
                <a:lnTo>
                  <a:pt x="610" y="88"/>
                </a:lnTo>
                <a:lnTo>
                  <a:pt x="611" y="89"/>
                </a:lnTo>
                <a:lnTo>
                  <a:pt x="612" y="90"/>
                </a:lnTo>
                <a:lnTo>
                  <a:pt x="612" y="91"/>
                </a:lnTo>
                <a:lnTo>
                  <a:pt x="613" y="92"/>
                </a:lnTo>
                <a:lnTo>
                  <a:pt x="613" y="93"/>
                </a:lnTo>
                <a:lnTo>
                  <a:pt x="613" y="93"/>
                </a:lnTo>
                <a:lnTo>
                  <a:pt x="613" y="94"/>
                </a:lnTo>
                <a:lnTo>
                  <a:pt x="613" y="94"/>
                </a:lnTo>
                <a:lnTo>
                  <a:pt x="612" y="96"/>
                </a:lnTo>
                <a:lnTo>
                  <a:pt x="612" y="97"/>
                </a:lnTo>
                <a:lnTo>
                  <a:pt x="612" y="99"/>
                </a:lnTo>
                <a:lnTo>
                  <a:pt x="612" y="99"/>
                </a:lnTo>
                <a:lnTo>
                  <a:pt x="612" y="99"/>
                </a:lnTo>
                <a:lnTo>
                  <a:pt x="613" y="99"/>
                </a:lnTo>
                <a:lnTo>
                  <a:pt x="614" y="100"/>
                </a:lnTo>
                <a:lnTo>
                  <a:pt x="614" y="100"/>
                </a:lnTo>
                <a:lnTo>
                  <a:pt x="615" y="100"/>
                </a:lnTo>
                <a:lnTo>
                  <a:pt x="615" y="100"/>
                </a:lnTo>
                <a:lnTo>
                  <a:pt x="616" y="100"/>
                </a:lnTo>
                <a:lnTo>
                  <a:pt x="617" y="99"/>
                </a:lnTo>
                <a:lnTo>
                  <a:pt x="617" y="99"/>
                </a:lnTo>
                <a:lnTo>
                  <a:pt x="618" y="99"/>
                </a:lnTo>
                <a:lnTo>
                  <a:pt x="619" y="99"/>
                </a:lnTo>
                <a:lnTo>
                  <a:pt x="619" y="99"/>
                </a:lnTo>
                <a:lnTo>
                  <a:pt x="619" y="100"/>
                </a:lnTo>
                <a:lnTo>
                  <a:pt x="619" y="101"/>
                </a:lnTo>
                <a:lnTo>
                  <a:pt x="619" y="102"/>
                </a:lnTo>
                <a:lnTo>
                  <a:pt x="620" y="103"/>
                </a:lnTo>
                <a:lnTo>
                  <a:pt x="621" y="103"/>
                </a:lnTo>
                <a:lnTo>
                  <a:pt x="622" y="104"/>
                </a:lnTo>
                <a:lnTo>
                  <a:pt x="623" y="104"/>
                </a:lnTo>
                <a:lnTo>
                  <a:pt x="623" y="103"/>
                </a:lnTo>
                <a:lnTo>
                  <a:pt x="624" y="101"/>
                </a:lnTo>
                <a:lnTo>
                  <a:pt x="626" y="100"/>
                </a:lnTo>
                <a:lnTo>
                  <a:pt x="626" y="99"/>
                </a:lnTo>
                <a:lnTo>
                  <a:pt x="627" y="98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8" y="97"/>
                </a:lnTo>
                <a:lnTo>
                  <a:pt x="629" y="97"/>
                </a:lnTo>
                <a:lnTo>
                  <a:pt x="630" y="97"/>
                </a:lnTo>
                <a:lnTo>
                  <a:pt x="630" y="97"/>
                </a:lnTo>
                <a:lnTo>
                  <a:pt x="631" y="98"/>
                </a:lnTo>
                <a:lnTo>
                  <a:pt x="632" y="99"/>
                </a:lnTo>
                <a:lnTo>
                  <a:pt x="633" y="101"/>
                </a:lnTo>
                <a:lnTo>
                  <a:pt x="634" y="102"/>
                </a:lnTo>
                <a:lnTo>
                  <a:pt x="635" y="102"/>
                </a:lnTo>
                <a:lnTo>
                  <a:pt x="636" y="103"/>
                </a:lnTo>
                <a:lnTo>
                  <a:pt x="637" y="103"/>
                </a:lnTo>
                <a:lnTo>
                  <a:pt x="637" y="104"/>
                </a:lnTo>
                <a:lnTo>
                  <a:pt x="638" y="105"/>
                </a:lnTo>
                <a:lnTo>
                  <a:pt x="639" y="106"/>
                </a:lnTo>
                <a:lnTo>
                  <a:pt x="639" y="107"/>
                </a:lnTo>
                <a:lnTo>
                  <a:pt x="640" y="107"/>
                </a:lnTo>
                <a:lnTo>
                  <a:pt x="641" y="108"/>
                </a:lnTo>
                <a:lnTo>
                  <a:pt x="641" y="110"/>
                </a:lnTo>
                <a:lnTo>
                  <a:pt x="642" y="111"/>
                </a:lnTo>
                <a:lnTo>
                  <a:pt x="643" y="111"/>
                </a:lnTo>
                <a:lnTo>
                  <a:pt x="644" y="112"/>
                </a:lnTo>
                <a:lnTo>
                  <a:pt x="645" y="113"/>
                </a:lnTo>
                <a:lnTo>
                  <a:pt x="647" y="114"/>
                </a:lnTo>
                <a:lnTo>
                  <a:pt x="647" y="115"/>
                </a:lnTo>
                <a:lnTo>
                  <a:pt x="647" y="117"/>
                </a:lnTo>
                <a:lnTo>
                  <a:pt x="649" y="119"/>
                </a:lnTo>
                <a:lnTo>
                  <a:pt x="651" y="120"/>
                </a:lnTo>
                <a:lnTo>
                  <a:pt x="653" y="120"/>
                </a:lnTo>
                <a:lnTo>
                  <a:pt x="654" y="121"/>
                </a:lnTo>
                <a:lnTo>
                  <a:pt x="655" y="121"/>
                </a:lnTo>
                <a:lnTo>
                  <a:pt x="655" y="120"/>
                </a:lnTo>
                <a:lnTo>
                  <a:pt x="656" y="119"/>
                </a:lnTo>
                <a:lnTo>
                  <a:pt x="656" y="118"/>
                </a:lnTo>
                <a:lnTo>
                  <a:pt x="657" y="117"/>
                </a:lnTo>
                <a:lnTo>
                  <a:pt x="658" y="116"/>
                </a:lnTo>
                <a:lnTo>
                  <a:pt x="658" y="116"/>
                </a:lnTo>
                <a:lnTo>
                  <a:pt x="658" y="116"/>
                </a:lnTo>
                <a:lnTo>
                  <a:pt x="658" y="116"/>
                </a:lnTo>
                <a:lnTo>
                  <a:pt x="659" y="116"/>
                </a:lnTo>
                <a:lnTo>
                  <a:pt x="659" y="117"/>
                </a:lnTo>
                <a:lnTo>
                  <a:pt x="660" y="117"/>
                </a:lnTo>
                <a:lnTo>
                  <a:pt x="660" y="117"/>
                </a:lnTo>
                <a:lnTo>
                  <a:pt x="661" y="117"/>
                </a:lnTo>
                <a:lnTo>
                  <a:pt x="662" y="118"/>
                </a:lnTo>
                <a:lnTo>
                  <a:pt x="663" y="119"/>
                </a:lnTo>
                <a:lnTo>
                  <a:pt x="664" y="119"/>
                </a:lnTo>
                <a:lnTo>
                  <a:pt x="665" y="120"/>
                </a:lnTo>
                <a:lnTo>
                  <a:pt x="665" y="120"/>
                </a:lnTo>
                <a:lnTo>
                  <a:pt x="666" y="121"/>
                </a:lnTo>
                <a:lnTo>
                  <a:pt x="667" y="121"/>
                </a:lnTo>
                <a:lnTo>
                  <a:pt x="667" y="120"/>
                </a:lnTo>
                <a:lnTo>
                  <a:pt x="667" y="119"/>
                </a:lnTo>
                <a:lnTo>
                  <a:pt x="667" y="119"/>
                </a:lnTo>
                <a:lnTo>
                  <a:pt x="668" y="118"/>
                </a:lnTo>
                <a:lnTo>
                  <a:pt x="669" y="118"/>
                </a:lnTo>
                <a:lnTo>
                  <a:pt x="670" y="118"/>
                </a:lnTo>
                <a:lnTo>
                  <a:pt x="671" y="117"/>
                </a:lnTo>
                <a:lnTo>
                  <a:pt x="672" y="117"/>
                </a:lnTo>
                <a:lnTo>
                  <a:pt x="672" y="117"/>
                </a:lnTo>
                <a:lnTo>
                  <a:pt x="673" y="117"/>
                </a:lnTo>
                <a:lnTo>
                  <a:pt x="674" y="117"/>
                </a:lnTo>
                <a:lnTo>
                  <a:pt x="675" y="117"/>
                </a:lnTo>
                <a:lnTo>
                  <a:pt x="676" y="117"/>
                </a:lnTo>
                <a:lnTo>
                  <a:pt x="677" y="118"/>
                </a:lnTo>
                <a:lnTo>
                  <a:pt x="678" y="118"/>
                </a:lnTo>
                <a:lnTo>
                  <a:pt x="679" y="118"/>
                </a:lnTo>
                <a:lnTo>
                  <a:pt x="679" y="120"/>
                </a:lnTo>
                <a:lnTo>
                  <a:pt x="680" y="120"/>
                </a:lnTo>
                <a:lnTo>
                  <a:pt x="680" y="121"/>
                </a:lnTo>
                <a:lnTo>
                  <a:pt x="681" y="121"/>
                </a:lnTo>
                <a:lnTo>
                  <a:pt x="681" y="123"/>
                </a:lnTo>
                <a:lnTo>
                  <a:pt x="682" y="123"/>
                </a:lnTo>
                <a:lnTo>
                  <a:pt x="683" y="124"/>
                </a:lnTo>
                <a:lnTo>
                  <a:pt x="684" y="125"/>
                </a:lnTo>
                <a:lnTo>
                  <a:pt x="685" y="126"/>
                </a:lnTo>
                <a:lnTo>
                  <a:pt x="686" y="127"/>
                </a:lnTo>
                <a:lnTo>
                  <a:pt x="687" y="128"/>
                </a:lnTo>
                <a:lnTo>
                  <a:pt x="687" y="129"/>
                </a:lnTo>
                <a:lnTo>
                  <a:pt x="688" y="129"/>
                </a:lnTo>
                <a:lnTo>
                  <a:pt x="688" y="130"/>
                </a:lnTo>
                <a:lnTo>
                  <a:pt x="688" y="131"/>
                </a:lnTo>
                <a:lnTo>
                  <a:pt x="688" y="131"/>
                </a:lnTo>
                <a:lnTo>
                  <a:pt x="689" y="132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0" y="133"/>
                </a:lnTo>
                <a:lnTo>
                  <a:pt x="691" y="134"/>
                </a:lnTo>
                <a:lnTo>
                  <a:pt x="692" y="134"/>
                </a:lnTo>
                <a:lnTo>
                  <a:pt x="692" y="134"/>
                </a:lnTo>
                <a:lnTo>
                  <a:pt x="693" y="134"/>
                </a:lnTo>
                <a:lnTo>
                  <a:pt x="694" y="133"/>
                </a:lnTo>
                <a:lnTo>
                  <a:pt x="695" y="133"/>
                </a:lnTo>
                <a:lnTo>
                  <a:pt x="695" y="133"/>
                </a:lnTo>
                <a:lnTo>
                  <a:pt x="696" y="133"/>
                </a:lnTo>
                <a:lnTo>
                  <a:pt x="696" y="133"/>
                </a:lnTo>
                <a:lnTo>
                  <a:pt x="697" y="132"/>
                </a:lnTo>
                <a:lnTo>
                  <a:pt x="698" y="132"/>
                </a:lnTo>
                <a:lnTo>
                  <a:pt x="698" y="133"/>
                </a:lnTo>
                <a:lnTo>
                  <a:pt x="698" y="133"/>
                </a:lnTo>
                <a:lnTo>
                  <a:pt x="698" y="134"/>
                </a:lnTo>
                <a:lnTo>
                  <a:pt x="698" y="134"/>
                </a:lnTo>
                <a:lnTo>
                  <a:pt x="698" y="135"/>
                </a:lnTo>
                <a:lnTo>
                  <a:pt x="698" y="135"/>
                </a:lnTo>
                <a:lnTo>
                  <a:pt x="698" y="135"/>
                </a:lnTo>
                <a:lnTo>
                  <a:pt x="698" y="136"/>
                </a:lnTo>
                <a:lnTo>
                  <a:pt x="699" y="137"/>
                </a:lnTo>
                <a:lnTo>
                  <a:pt x="699" y="138"/>
                </a:lnTo>
                <a:lnTo>
                  <a:pt x="699" y="138"/>
                </a:lnTo>
                <a:lnTo>
                  <a:pt x="700" y="139"/>
                </a:lnTo>
                <a:lnTo>
                  <a:pt x="701" y="140"/>
                </a:lnTo>
                <a:lnTo>
                  <a:pt x="702" y="140"/>
                </a:lnTo>
                <a:lnTo>
                  <a:pt x="702" y="140"/>
                </a:lnTo>
                <a:lnTo>
                  <a:pt x="703" y="140"/>
                </a:lnTo>
                <a:lnTo>
                  <a:pt x="704" y="139"/>
                </a:lnTo>
                <a:lnTo>
                  <a:pt x="705" y="140"/>
                </a:lnTo>
                <a:lnTo>
                  <a:pt x="706" y="140"/>
                </a:lnTo>
                <a:lnTo>
                  <a:pt x="706" y="140"/>
                </a:lnTo>
                <a:lnTo>
                  <a:pt x="707" y="140"/>
                </a:lnTo>
                <a:lnTo>
                  <a:pt x="707" y="140"/>
                </a:lnTo>
                <a:lnTo>
                  <a:pt x="707" y="141"/>
                </a:lnTo>
                <a:lnTo>
                  <a:pt x="707" y="142"/>
                </a:lnTo>
                <a:lnTo>
                  <a:pt x="707" y="142"/>
                </a:lnTo>
                <a:lnTo>
                  <a:pt x="707" y="143"/>
                </a:lnTo>
                <a:lnTo>
                  <a:pt x="707" y="143"/>
                </a:lnTo>
                <a:lnTo>
                  <a:pt x="707" y="144"/>
                </a:lnTo>
                <a:lnTo>
                  <a:pt x="707" y="144"/>
                </a:lnTo>
                <a:lnTo>
                  <a:pt x="707" y="145"/>
                </a:lnTo>
                <a:lnTo>
                  <a:pt x="708" y="145"/>
                </a:lnTo>
                <a:lnTo>
                  <a:pt x="708" y="147"/>
                </a:lnTo>
                <a:lnTo>
                  <a:pt x="709" y="147"/>
                </a:lnTo>
                <a:lnTo>
                  <a:pt x="709" y="149"/>
                </a:lnTo>
                <a:lnTo>
                  <a:pt x="710" y="150"/>
                </a:lnTo>
                <a:lnTo>
                  <a:pt x="710" y="151"/>
                </a:lnTo>
                <a:lnTo>
                  <a:pt x="710" y="151"/>
                </a:lnTo>
                <a:lnTo>
                  <a:pt x="710" y="152"/>
                </a:lnTo>
                <a:lnTo>
                  <a:pt x="710" y="152"/>
                </a:lnTo>
                <a:lnTo>
                  <a:pt x="710" y="152"/>
                </a:lnTo>
                <a:lnTo>
                  <a:pt x="710" y="152"/>
                </a:lnTo>
                <a:lnTo>
                  <a:pt x="710" y="153"/>
                </a:lnTo>
                <a:lnTo>
                  <a:pt x="711" y="153"/>
                </a:lnTo>
                <a:lnTo>
                  <a:pt x="711" y="154"/>
                </a:lnTo>
                <a:lnTo>
                  <a:pt x="712" y="155"/>
                </a:lnTo>
                <a:lnTo>
                  <a:pt x="712" y="155"/>
                </a:lnTo>
                <a:lnTo>
                  <a:pt x="713" y="155"/>
                </a:lnTo>
                <a:lnTo>
                  <a:pt x="714" y="155"/>
                </a:lnTo>
                <a:lnTo>
                  <a:pt x="715" y="155"/>
                </a:lnTo>
                <a:lnTo>
                  <a:pt x="715" y="155"/>
                </a:lnTo>
                <a:lnTo>
                  <a:pt x="716" y="155"/>
                </a:lnTo>
                <a:lnTo>
                  <a:pt x="716" y="154"/>
                </a:lnTo>
                <a:lnTo>
                  <a:pt x="717" y="154"/>
                </a:lnTo>
                <a:lnTo>
                  <a:pt x="718" y="154"/>
                </a:lnTo>
                <a:lnTo>
                  <a:pt x="718" y="154"/>
                </a:lnTo>
                <a:lnTo>
                  <a:pt x="719" y="155"/>
                </a:lnTo>
                <a:lnTo>
                  <a:pt x="720" y="156"/>
                </a:lnTo>
                <a:lnTo>
                  <a:pt x="720" y="157"/>
                </a:lnTo>
                <a:lnTo>
                  <a:pt x="721" y="158"/>
                </a:lnTo>
                <a:lnTo>
                  <a:pt x="721" y="158"/>
                </a:lnTo>
                <a:lnTo>
                  <a:pt x="721" y="159"/>
                </a:lnTo>
                <a:lnTo>
                  <a:pt x="722" y="159"/>
                </a:lnTo>
                <a:lnTo>
                  <a:pt x="722" y="159"/>
                </a:lnTo>
                <a:lnTo>
                  <a:pt x="723" y="159"/>
                </a:lnTo>
                <a:lnTo>
                  <a:pt x="723" y="159"/>
                </a:lnTo>
                <a:lnTo>
                  <a:pt x="724" y="158"/>
                </a:lnTo>
                <a:lnTo>
                  <a:pt x="725" y="158"/>
                </a:lnTo>
                <a:lnTo>
                  <a:pt x="725" y="158"/>
                </a:lnTo>
                <a:lnTo>
                  <a:pt x="726" y="158"/>
                </a:lnTo>
                <a:lnTo>
                  <a:pt x="726" y="158"/>
                </a:lnTo>
                <a:lnTo>
                  <a:pt x="727" y="159"/>
                </a:lnTo>
                <a:lnTo>
                  <a:pt x="728" y="161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30" y="164"/>
                </a:lnTo>
                <a:lnTo>
                  <a:pt x="730" y="165"/>
                </a:lnTo>
                <a:lnTo>
                  <a:pt x="730" y="165"/>
                </a:lnTo>
                <a:lnTo>
                  <a:pt x="730" y="165"/>
                </a:lnTo>
                <a:lnTo>
                  <a:pt x="730" y="165"/>
                </a:lnTo>
                <a:lnTo>
                  <a:pt x="731" y="166"/>
                </a:lnTo>
                <a:lnTo>
                  <a:pt x="731" y="166"/>
                </a:lnTo>
                <a:lnTo>
                  <a:pt x="730" y="167"/>
                </a:lnTo>
                <a:lnTo>
                  <a:pt x="730" y="168"/>
                </a:lnTo>
                <a:lnTo>
                  <a:pt x="730" y="169"/>
                </a:lnTo>
                <a:lnTo>
                  <a:pt x="731" y="170"/>
                </a:lnTo>
                <a:lnTo>
                  <a:pt x="732" y="171"/>
                </a:lnTo>
                <a:lnTo>
                  <a:pt x="732" y="171"/>
                </a:lnTo>
                <a:lnTo>
                  <a:pt x="734" y="172"/>
                </a:lnTo>
                <a:lnTo>
                  <a:pt x="734" y="173"/>
                </a:lnTo>
                <a:lnTo>
                  <a:pt x="735" y="173"/>
                </a:lnTo>
                <a:lnTo>
                  <a:pt x="735" y="173"/>
                </a:lnTo>
                <a:lnTo>
                  <a:pt x="735" y="174"/>
                </a:lnTo>
                <a:lnTo>
                  <a:pt x="735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4" y="174"/>
                </a:lnTo>
                <a:lnTo>
                  <a:pt x="735" y="174"/>
                </a:lnTo>
                <a:lnTo>
                  <a:pt x="735" y="174"/>
                </a:lnTo>
                <a:lnTo>
                  <a:pt x="735" y="175"/>
                </a:lnTo>
                <a:lnTo>
                  <a:pt x="735" y="175"/>
                </a:lnTo>
                <a:lnTo>
                  <a:pt x="735" y="175"/>
                </a:lnTo>
                <a:lnTo>
                  <a:pt x="734" y="176"/>
                </a:lnTo>
                <a:lnTo>
                  <a:pt x="733" y="176"/>
                </a:lnTo>
                <a:lnTo>
                  <a:pt x="733" y="178"/>
                </a:lnTo>
                <a:lnTo>
                  <a:pt x="734" y="179"/>
                </a:lnTo>
                <a:lnTo>
                  <a:pt x="736" y="179"/>
                </a:lnTo>
                <a:lnTo>
                  <a:pt x="737" y="179"/>
                </a:lnTo>
                <a:lnTo>
                  <a:pt x="738" y="179"/>
                </a:lnTo>
                <a:lnTo>
                  <a:pt x="739" y="179"/>
                </a:lnTo>
                <a:lnTo>
                  <a:pt x="739" y="179"/>
                </a:lnTo>
                <a:lnTo>
                  <a:pt x="739" y="179"/>
                </a:lnTo>
                <a:lnTo>
                  <a:pt x="739" y="180"/>
                </a:lnTo>
                <a:lnTo>
                  <a:pt x="739" y="181"/>
                </a:lnTo>
                <a:lnTo>
                  <a:pt x="739" y="181"/>
                </a:lnTo>
                <a:lnTo>
                  <a:pt x="739" y="181"/>
                </a:lnTo>
                <a:lnTo>
                  <a:pt x="739" y="182"/>
                </a:lnTo>
                <a:lnTo>
                  <a:pt x="738" y="182"/>
                </a:lnTo>
                <a:lnTo>
                  <a:pt x="738" y="183"/>
                </a:lnTo>
                <a:lnTo>
                  <a:pt x="738" y="183"/>
                </a:lnTo>
                <a:lnTo>
                  <a:pt x="738" y="184"/>
                </a:lnTo>
                <a:lnTo>
                  <a:pt x="738" y="184"/>
                </a:lnTo>
                <a:lnTo>
                  <a:pt x="737" y="185"/>
                </a:lnTo>
                <a:lnTo>
                  <a:pt x="736" y="185"/>
                </a:lnTo>
                <a:lnTo>
                  <a:pt x="736" y="186"/>
                </a:lnTo>
                <a:lnTo>
                  <a:pt x="736" y="187"/>
                </a:lnTo>
                <a:lnTo>
                  <a:pt x="736" y="188"/>
                </a:lnTo>
                <a:lnTo>
                  <a:pt x="735" y="188"/>
                </a:lnTo>
                <a:lnTo>
                  <a:pt x="735" y="188"/>
                </a:lnTo>
                <a:lnTo>
                  <a:pt x="735" y="188"/>
                </a:lnTo>
                <a:lnTo>
                  <a:pt x="735" y="189"/>
                </a:lnTo>
                <a:lnTo>
                  <a:pt x="735" y="191"/>
                </a:lnTo>
                <a:lnTo>
                  <a:pt x="736" y="192"/>
                </a:lnTo>
                <a:lnTo>
                  <a:pt x="737" y="192"/>
                </a:lnTo>
                <a:lnTo>
                  <a:pt x="738" y="192"/>
                </a:lnTo>
                <a:lnTo>
                  <a:pt x="740" y="192"/>
                </a:lnTo>
                <a:lnTo>
                  <a:pt x="740" y="191"/>
                </a:lnTo>
                <a:lnTo>
                  <a:pt x="741" y="191"/>
                </a:lnTo>
                <a:lnTo>
                  <a:pt x="742" y="189"/>
                </a:lnTo>
                <a:lnTo>
                  <a:pt x="743" y="188"/>
                </a:lnTo>
                <a:lnTo>
                  <a:pt x="743" y="186"/>
                </a:lnTo>
                <a:lnTo>
                  <a:pt x="744" y="185"/>
                </a:lnTo>
                <a:lnTo>
                  <a:pt x="744" y="184"/>
                </a:lnTo>
                <a:lnTo>
                  <a:pt x="745" y="184"/>
                </a:lnTo>
                <a:lnTo>
                  <a:pt x="745" y="184"/>
                </a:lnTo>
                <a:lnTo>
                  <a:pt x="746" y="184"/>
                </a:lnTo>
                <a:lnTo>
                  <a:pt x="746" y="184"/>
                </a:lnTo>
                <a:lnTo>
                  <a:pt x="747" y="186"/>
                </a:lnTo>
                <a:lnTo>
                  <a:pt x="748" y="186"/>
                </a:lnTo>
                <a:lnTo>
                  <a:pt x="748" y="187"/>
                </a:lnTo>
                <a:lnTo>
                  <a:pt x="749" y="189"/>
                </a:lnTo>
                <a:lnTo>
                  <a:pt x="750" y="190"/>
                </a:lnTo>
                <a:lnTo>
                  <a:pt x="751" y="190"/>
                </a:lnTo>
                <a:lnTo>
                  <a:pt x="753" y="189"/>
                </a:lnTo>
                <a:lnTo>
                  <a:pt x="753" y="189"/>
                </a:lnTo>
                <a:lnTo>
                  <a:pt x="754" y="187"/>
                </a:lnTo>
                <a:lnTo>
                  <a:pt x="754" y="187"/>
                </a:lnTo>
                <a:lnTo>
                  <a:pt x="755" y="187"/>
                </a:lnTo>
                <a:lnTo>
                  <a:pt x="755" y="187"/>
                </a:lnTo>
                <a:lnTo>
                  <a:pt x="756" y="187"/>
                </a:lnTo>
                <a:lnTo>
                  <a:pt x="757" y="189"/>
                </a:lnTo>
                <a:lnTo>
                  <a:pt x="758" y="191"/>
                </a:lnTo>
                <a:lnTo>
                  <a:pt x="759" y="192"/>
                </a:lnTo>
                <a:lnTo>
                  <a:pt x="760" y="193"/>
                </a:lnTo>
                <a:lnTo>
                  <a:pt x="761" y="193"/>
                </a:lnTo>
                <a:lnTo>
                  <a:pt x="761" y="194"/>
                </a:lnTo>
                <a:lnTo>
                  <a:pt x="761" y="196"/>
                </a:lnTo>
                <a:lnTo>
                  <a:pt x="761" y="196"/>
                </a:lnTo>
                <a:lnTo>
                  <a:pt x="761" y="196"/>
                </a:lnTo>
                <a:lnTo>
                  <a:pt x="761" y="197"/>
                </a:lnTo>
                <a:lnTo>
                  <a:pt x="761" y="197"/>
                </a:lnTo>
                <a:lnTo>
                  <a:pt x="761" y="198"/>
                </a:lnTo>
                <a:lnTo>
                  <a:pt x="761" y="198"/>
                </a:lnTo>
                <a:lnTo>
                  <a:pt x="761" y="200"/>
                </a:lnTo>
                <a:lnTo>
                  <a:pt x="762" y="201"/>
                </a:lnTo>
                <a:lnTo>
                  <a:pt x="762" y="201"/>
                </a:lnTo>
                <a:lnTo>
                  <a:pt x="764" y="201"/>
                </a:lnTo>
                <a:lnTo>
                  <a:pt x="764" y="201"/>
                </a:lnTo>
                <a:lnTo>
                  <a:pt x="765" y="202"/>
                </a:lnTo>
                <a:lnTo>
                  <a:pt x="766" y="202"/>
                </a:lnTo>
                <a:lnTo>
                  <a:pt x="766" y="202"/>
                </a:lnTo>
                <a:lnTo>
                  <a:pt x="765" y="203"/>
                </a:lnTo>
                <a:lnTo>
                  <a:pt x="764" y="203"/>
                </a:lnTo>
                <a:lnTo>
                  <a:pt x="764" y="203"/>
                </a:lnTo>
                <a:lnTo>
                  <a:pt x="763" y="203"/>
                </a:lnTo>
                <a:lnTo>
                  <a:pt x="762" y="204"/>
                </a:lnTo>
                <a:lnTo>
                  <a:pt x="762" y="204"/>
                </a:lnTo>
                <a:lnTo>
                  <a:pt x="761" y="205"/>
                </a:lnTo>
                <a:lnTo>
                  <a:pt x="761" y="206"/>
                </a:lnTo>
                <a:lnTo>
                  <a:pt x="762" y="207"/>
                </a:lnTo>
                <a:lnTo>
                  <a:pt x="762" y="208"/>
                </a:lnTo>
                <a:lnTo>
                  <a:pt x="763" y="208"/>
                </a:lnTo>
                <a:lnTo>
                  <a:pt x="764" y="208"/>
                </a:lnTo>
                <a:lnTo>
                  <a:pt x="765" y="208"/>
                </a:lnTo>
                <a:lnTo>
                  <a:pt x="766" y="208"/>
                </a:lnTo>
                <a:lnTo>
                  <a:pt x="766" y="208"/>
                </a:lnTo>
                <a:lnTo>
                  <a:pt x="766" y="208"/>
                </a:lnTo>
                <a:lnTo>
                  <a:pt x="767" y="208"/>
                </a:lnTo>
                <a:lnTo>
                  <a:pt x="767" y="209"/>
                </a:lnTo>
                <a:lnTo>
                  <a:pt x="767" y="210"/>
                </a:lnTo>
                <a:lnTo>
                  <a:pt x="766" y="210"/>
                </a:lnTo>
                <a:lnTo>
                  <a:pt x="766" y="210"/>
                </a:lnTo>
                <a:lnTo>
                  <a:pt x="766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3"/>
                </a:lnTo>
                <a:lnTo>
                  <a:pt x="769" y="213"/>
                </a:lnTo>
                <a:lnTo>
                  <a:pt x="769" y="214"/>
                </a:lnTo>
                <a:lnTo>
                  <a:pt x="770" y="214"/>
                </a:lnTo>
                <a:lnTo>
                  <a:pt x="771" y="214"/>
                </a:lnTo>
                <a:lnTo>
                  <a:pt x="771" y="214"/>
                </a:lnTo>
                <a:lnTo>
                  <a:pt x="772" y="214"/>
                </a:lnTo>
                <a:lnTo>
                  <a:pt x="773" y="214"/>
                </a:lnTo>
                <a:lnTo>
                  <a:pt x="774" y="214"/>
                </a:lnTo>
                <a:lnTo>
                  <a:pt x="774" y="215"/>
                </a:lnTo>
                <a:lnTo>
                  <a:pt x="775" y="216"/>
                </a:lnTo>
                <a:lnTo>
                  <a:pt x="776" y="217"/>
                </a:lnTo>
                <a:lnTo>
                  <a:pt x="777" y="217"/>
                </a:lnTo>
                <a:lnTo>
                  <a:pt x="778" y="218"/>
                </a:lnTo>
                <a:lnTo>
                  <a:pt x="778" y="218"/>
                </a:lnTo>
                <a:lnTo>
                  <a:pt x="779" y="219"/>
                </a:lnTo>
                <a:lnTo>
                  <a:pt x="780" y="219"/>
                </a:lnTo>
                <a:lnTo>
                  <a:pt x="780" y="219"/>
                </a:lnTo>
                <a:lnTo>
                  <a:pt x="780" y="220"/>
                </a:lnTo>
                <a:lnTo>
                  <a:pt x="780" y="221"/>
                </a:lnTo>
                <a:lnTo>
                  <a:pt x="780" y="221"/>
                </a:lnTo>
                <a:lnTo>
                  <a:pt x="780" y="222"/>
                </a:lnTo>
                <a:lnTo>
                  <a:pt x="780" y="222"/>
                </a:lnTo>
                <a:lnTo>
                  <a:pt x="780" y="222"/>
                </a:lnTo>
                <a:lnTo>
                  <a:pt x="780" y="222"/>
                </a:lnTo>
                <a:lnTo>
                  <a:pt x="780" y="223"/>
                </a:lnTo>
                <a:lnTo>
                  <a:pt x="781" y="224"/>
                </a:lnTo>
                <a:lnTo>
                  <a:pt x="781" y="224"/>
                </a:lnTo>
                <a:lnTo>
                  <a:pt x="782" y="224"/>
                </a:lnTo>
                <a:lnTo>
                  <a:pt x="783" y="224"/>
                </a:lnTo>
                <a:lnTo>
                  <a:pt x="783" y="224"/>
                </a:lnTo>
                <a:lnTo>
                  <a:pt x="784" y="223"/>
                </a:lnTo>
                <a:lnTo>
                  <a:pt x="785" y="222"/>
                </a:lnTo>
                <a:lnTo>
                  <a:pt x="785" y="221"/>
                </a:lnTo>
                <a:lnTo>
                  <a:pt x="786" y="221"/>
                </a:lnTo>
                <a:lnTo>
                  <a:pt x="786" y="221"/>
                </a:lnTo>
                <a:lnTo>
                  <a:pt x="787" y="221"/>
                </a:lnTo>
                <a:lnTo>
                  <a:pt x="787" y="221"/>
                </a:lnTo>
                <a:lnTo>
                  <a:pt x="787" y="222"/>
                </a:lnTo>
                <a:lnTo>
                  <a:pt x="787" y="223"/>
                </a:lnTo>
                <a:lnTo>
                  <a:pt x="787" y="223"/>
                </a:lnTo>
                <a:lnTo>
                  <a:pt x="786" y="223"/>
                </a:lnTo>
                <a:lnTo>
                  <a:pt x="785" y="224"/>
                </a:lnTo>
                <a:lnTo>
                  <a:pt x="785" y="225"/>
                </a:lnTo>
                <a:lnTo>
                  <a:pt x="785" y="225"/>
                </a:lnTo>
                <a:lnTo>
                  <a:pt x="785" y="225"/>
                </a:lnTo>
                <a:lnTo>
                  <a:pt x="785" y="227"/>
                </a:lnTo>
                <a:lnTo>
                  <a:pt x="786" y="228"/>
                </a:lnTo>
                <a:lnTo>
                  <a:pt x="787" y="229"/>
                </a:lnTo>
                <a:lnTo>
                  <a:pt x="788" y="229"/>
                </a:lnTo>
                <a:lnTo>
                  <a:pt x="789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0" y="229"/>
                </a:lnTo>
                <a:lnTo>
                  <a:pt x="791" y="230"/>
                </a:lnTo>
                <a:lnTo>
                  <a:pt x="790" y="230"/>
                </a:lnTo>
                <a:lnTo>
                  <a:pt x="791" y="230"/>
                </a:lnTo>
                <a:lnTo>
                  <a:pt x="791" y="230"/>
                </a:lnTo>
                <a:lnTo>
                  <a:pt x="790" y="230"/>
                </a:lnTo>
                <a:lnTo>
                  <a:pt x="790" y="232"/>
                </a:lnTo>
                <a:lnTo>
                  <a:pt x="791" y="232"/>
                </a:lnTo>
                <a:lnTo>
                  <a:pt x="792" y="232"/>
                </a:lnTo>
                <a:lnTo>
                  <a:pt x="792" y="232"/>
                </a:lnTo>
                <a:lnTo>
                  <a:pt x="793" y="233"/>
                </a:lnTo>
                <a:lnTo>
                  <a:pt x="793" y="234"/>
                </a:lnTo>
                <a:lnTo>
                  <a:pt x="792" y="234"/>
                </a:lnTo>
                <a:lnTo>
                  <a:pt x="791" y="235"/>
                </a:lnTo>
                <a:lnTo>
                  <a:pt x="790" y="236"/>
                </a:lnTo>
                <a:lnTo>
                  <a:pt x="790" y="236"/>
                </a:lnTo>
                <a:lnTo>
                  <a:pt x="789" y="237"/>
                </a:lnTo>
                <a:lnTo>
                  <a:pt x="790" y="239"/>
                </a:lnTo>
                <a:lnTo>
                  <a:pt x="791" y="239"/>
                </a:lnTo>
                <a:lnTo>
                  <a:pt x="792" y="239"/>
                </a:lnTo>
                <a:lnTo>
                  <a:pt x="793" y="239"/>
                </a:lnTo>
                <a:lnTo>
                  <a:pt x="793" y="239"/>
                </a:lnTo>
                <a:lnTo>
                  <a:pt x="794" y="240"/>
                </a:lnTo>
                <a:lnTo>
                  <a:pt x="794" y="240"/>
                </a:lnTo>
                <a:lnTo>
                  <a:pt x="794" y="241"/>
                </a:lnTo>
                <a:lnTo>
                  <a:pt x="793" y="241"/>
                </a:lnTo>
                <a:lnTo>
                  <a:pt x="793" y="241"/>
                </a:lnTo>
                <a:lnTo>
                  <a:pt x="792" y="242"/>
                </a:lnTo>
                <a:lnTo>
                  <a:pt x="792" y="242"/>
                </a:lnTo>
                <a:lnTo>
                  <a:pt x="791" y="242"/>
                </a:lnTo>
                <a:lnTo>
                  <a:pt x="791" y="242"/>
                </a:lnTo>
                <a:lnTo>
                  <a:pt x="790" y="242"/>
                </a:lnTo>
                <a:lnTo>
                  <a:pt x="790" y="242"/>
                </a:lnTo>
                <a:lnTo>
                  <a:pt x="789" y="243"/>
                </a:lnTo>
                <a:lnTo>
                  <a:pt x="789" y="243"/>
                </a:lnTo>
                <a:lnTo>
                  <a:pt x="789" y="245"/>
                </a:lnTo>
                <a:lnTo>
                  <a:pt x="790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1" y="246"/>
                </a:lnTo>
                <a:lnTo>
                  <a:pt x="792" y="246"/>
                </a:lnTo>
                <a:lnTo>
                  <a:pt x="792" y="246"/>
                </a:lnTo>
                <a:lnTo>
                  <a:pt x="792" y="247"/>
                </a:lnTo>
                <a:lnTo>
                  <a:pt x="793" y="247"/>
                </a:lnTo>
                <a:lnTo>
                  <a:pt x="793" y="247"/>
                </a:lnTo>
                <a:lnTo>
                  <a:pt x="793" y="247"/>
                </a:lnTo>
                <a:lnTo>
                  <a:pt x="794" y="247"/>
                </a:lnTo>
                <a:lnTo>
                  <a:pt x="794" y="247"/>
                </a:lnTo>
                <a:lnTo>
                  <a:pt x="794" y="247"/>
                </a:lnTo>
                <a:lnTo>
                  <a:pt x="794" y="248"/>
                </a:lnTo>
                <a:lnTo>
                  <a:pt x="794" y="248"/>
                </a:lnTo>
                <a:lnTo>
                  <a:pt x="794" y="249"/>
                </a:lnTo>
                <a:lnTo>
                  <a:pt x="794" y="250"/>
                </a:lnTo>
                <a:lnTo>
                  <a:pt x="793" y="250"/>
                </a:lnTo>
                <a:lnTo>
                  <a:pt x="793" y="250"/>
                </a:lnTo>
                <a:lnTo>
                  <a:pt x="793" y="251"/>
                </a:lnTo>
                <a:lnTo>
                  <a:pt x="793" y="251"/>
                </a:lnTo>
                <a:lnTo>
                  <a:pt x="793" y="251"/>
                </a:lnTo>
                <a:lnTo>
                  <a:pt x="793" y="252"/>
                </a:lnTo>
                <a:lnTo>
                  <a:pt x="793" y="252"/>
                </a:lnTo>
                <a:lnTo>
                  <a:pt x="793" y="252"/>
                </a:lnTo>
                <a:lnTo>
                  <a:pt x="792" y="253"/>
                </a:lnTo>
                <a:lnTo>
                  <a:pt x="792" y="253"/>
                </a:lnTo>
                <a:lnTo>
                  <a:pt x="793" y="254"/>
                </a:lnTo>
                <a:lnTo>
                  <a:pt x="793" y="254"/>
                </a:lnTo>
                <a:lnTo>
                  <a:pt x="793" y="255"/>
                </a:lnTo>
                <a:lnTo>
                  <a:pt x="793" y="256"/>
                </a:lnTo>
                <a:lnTo>
                  <a:pt x="793" y="257"/>
                </a:lnTo>
                <a:lnTo>
                  <a:pt x="794" y="257"/>
                </a:lnTo>
                <a:lnTo>
                  <a:pt x="794" y="257"/>
                </a:lnTo>
                <a:lnTo>
                  <a:pt x="795" y="257"/>
                </a:lnTo>
                <a:lnTo>
                  <a:pt x="795" y="257"/>
                </a:lnTo>
                <a:lnTo>
                  <a:pt x="796" y="257"/>
                </a:lnTo>
                <a:lnTo>
                  <a:pt x="796" y="257"/>
                </a:lnTo>
                <a:lnTo>
                  <a:pt x="796" y="257"/>
                </a:lnTo>
                <a:lnTo>
                  <a:pt x="797" y="257"/>
                </a:lnTo>
                <a:lnTo>
                  <a:pt x="797" y="257"/>
                </a:lnTo>
                <a:lnTo>
                  <a:pt x="797" y="257"/>
                </a:lnTo>
                <a:lnTo>
                  <a:pt x="798" y="257"/>
                </a:lnTo>
                <a:lnTo>
                  <a:pt x="798" y="258"/>
                </a:lnTo>
                <a:lnTo>
                  <a:pt x="798" y="258"/>
                </a:lnTo>
                <a:lnTo>
                  <a:pt x="798" y="258"/>
                </a:lnTo>
                <a:lnTo>
                  <a:pt x="798" y="258"/>
                </a:lnTo>
                <a:lnTo>
                  <a:pt x="799" y="258"/>
                </a:lnTo>
                <a:lnTo>
                  <a:pt x="799" y="258"/>
                </a:lnTo>
                <a:lnTo>
                  <a:pt x="799" y="259"/>
                </a:lnTo>
                <a:lnTo>
                  <a:pt x="799" y="260"/>
                </a:lnTo>
                <a:lnTo>
                  <a:pt x="798" y="260"/>
                </a:lnTo>
                <a:lnTo>
                  <a:pt x="798" y="260"/>
                </a:lnTo>
                <a:lnTo>
                  <a:pt x="798" y="260"/>
                </a:lnTo>
                <a:lnTo>
                  <a:pt x="797" y="261"/>
                </a:lnTo>
                <a:lnTo>
                  <a:pt x="797" y="261"/>
                </a:lnTo>
                <a:lnTo>
                  <a:pt x="797" y="262"/>
                </a:lnTo>
                <a:lnTo>
                  <a:pt x="797" y="263"/>
                </a:lnTo>
                <a:lnTo>
                  <a:pt x="797" y="264"/>
                </a:lnTo>
                <a:lnTo>
                  <a:pt x="797" y="264"/>
                </a:lnTo>
                <a:lnTo>
                  <a:pt x="797" y="265"/>
                </a:lnTo>
                <a:lnTo>
                  <a:pt x="797" y="265"/>
                </a:lnTo>
                <a:lnTo>
                  <a:pt x="798" y="266"/>
                </a:lnTo>
                <a:lnTo>
                  <a:pt x="798" y="266"/>
                </a:lnTo>
                <a:lnTo>
                  <a:pt x="798" y="266"/>
                </a:lnTo>
                <a:lnTo>
                  <a:pt x="799" y="266"/>
                </a:lnTo>
                <a:lnTo>
                  <a:pt x="799" y="266"/>
                </a:lnTo>
                <a:lnTo>
                  <a:pt x="800" y="266"/>
                </a:lnTo>
                <a:lnTo>
                  <a:pt x="800" y="266"/>
                </a:lnTo>
                <a:lnTo>
                  <a:pt x="801" y="266"/>
                </a:lnTo>
                <a:lnTo>
                  <a:pt x="801" y="266"/>
                </a:lnTo>
                <a:lnTo>
                  <a:pt x="802" y="266"/>
                </a:lnTo>
                <a:lnTo>
                  <a:pt x="802" y="266"/>
                </a:lnTo>
                <a:lnTo>
                  <a:pt x="802" y="266"/>
                </a:lnTo>
                <a:lnTo>
                  <a:pt x="803" y="266"/>
                </a:lnTo>
                <a:lnTo>
                  <a:pt x="803" y="266"/>
                </a:lnTo>
                <a:lnTo>
                  <a:pt x="803" y="266"/>
                </a:lnTo>
                <a:lnTo>
                  <a:pt x="804" y="266"/>
                </a:lnTo>
                <a:lnTo>
                  <a:pt x="804" y="266"/>
                </a:lnTo>
                <a:lnTo>
                  <a:pt x="804" y="266"/>
                </a:lnTo>
                <a:lnTo>
                  <a:pt x="805" y="266"/>
                </a:lnTo>
                <a:lnTo>
                  <a:pt x="805" y="267"/>
                </a:lnTo>
                <a:lnTo>
                  <a:pt x="805" y="268"/>
                </a:lnTo>
                <a:lnTo>
                  <a:pt x="804" y="268"/>
                </a:lnTo>
                <a:lnTo>
                  <a:pt x="804" y="269"/>
                </a:lnTo>
                <a:lnTo>
                  <a:pt x="804" y="269"/>
                </a:lnTo>
                <a:lnTo>
                  <a:pt x="803" y="269"/>
                </a:lnTo>
                <a:lnTo>
                  <a:pt x="803" y="270"/>
                </a:lnTo>
                <a:lnTo>
                  <a:pt x="803" y="270"/>
                </a:lnTo>
                <a:lnTo>
                  <a:pt x="802" y="270"/>
                </a:lnTo>
                <a:lnTo>
                  <a:pt x="802" y="270"/>
                </a:lnTo>
                <a:lnTo>
                  <a:pt x="802" y="271"/>
                </a:lnTo>
                <a:lnTo>
                  <a:pt x="802" y="271"/>
                </a:lnTo>
                <a:lnTo>
                  <a:pt x="801" y="271"/>
                </a:lnTo>
                <a:lnTo>
                  <a:pt x="801" y="272"/>
                </a:lnTo>
                <a:lnTo>
                  <a:pt x="801" y="272"/>
                </a:lnTo>
                <a:lnTo>
                  <a:pt x="801" y="273"/>
                </a:lnTo>
                <a:lnTo>
                  <a:pt x="801" y="273"/>
                </a:lnTo>
                <a:lnTo>
                  <a:pt x="802" y="273"/>
                </a:lnTo>
                <a:lnTo>
                  <a:pt x="802" y="274"/>
                </a:lnTo>
                <a:lnTo>
                  <a:pt x="802" y="275"/>
                </a:lnTo>
                <a:lnTo>
                  <a:pt x="802" y="275"/>
                </a:lnTo>
                <a:lnTo>
                  <a:pt x="802" y="276"/>
                </a:lnTo>
                <a:lnTo>
                  <a:pt x="802" y="276"/>
                </a:lnTo>
                <a:lnTo>
                  <a:pt x="802" y="277"/>
                </a:lnTo>
                <a:lnTo>
                  <a:pt x="802" y="278"/>
                </a:lnTo>
                <a:lnTo>
                  <a:pt x="802" y="278"/>
                </a:lnTo>
                <a:lnTo>
                  <a:pt x="802" y="278"/>
                </a:lnTo>
                <a:lnTo>
                  <a:pt x="802" y="279"/>
                </a:lnTo>
                <a:lnTo>
                  <a:pt x="802" y="279"/>
                </a:lnTo>
                <a:lnTo>
                  <a:pt x="802" y="279"/>
                </a:lnTo>
                <a:lnTo>
                  <a:pt x="802" y="280"/>
                </a:lnTo>
                <a:lnTo>
                  <a:pt x="802" y="280"/>
                </a:lnTo>
                <a:lnTo>
                  <a:pt x="802" y="280"/>
                </a:lnTo>
                <a:lnTo>
                  <a:pt x="802" y="281"/>
                </a:lnTo>
                <a:lnTo>
                  <a:pt x="802" y="281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3"/>
                </a:lnTo>
                <a:lnTo>
                  <a:pt x="801" y="284"/>
                </a:lnTo>
                <a:lnTo>
                  <a:pt x="801" y="284"/>
                </a:lnTo>
                <a:lnTo>
                  <a:pt x="801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5"/>
                </a:lnTo>
                <a:lnTo>
                  <a:pt x="800" y="286"/>
                </a:lnTo>
                <a:lnTo>
                  <a:pt x="800" y="287"/>
                </a:lnTo>
                <a:lnTo>
                  <a:pt x="800" y="287"/>
                </a:lnTo>
                <a:lnTo>
                  <a:pt x="800" y="288"/>
                </a:lnTo>
                <a:lnTo>
                  <a:pt x="800" y="288"/>
                </a:lnTo>
                <a:lnTo>
                  <a:pt x="801" y="289"/>
                </a:lnTo>
                <a:lnTo>
                  <a:pt x="801" y="289"/>
                </a:lnTo>
                <a:lnTo>
                  <a:pt x="802" y="289"/>
                </a:lnTo>
                <a:lnTo>
                  <a:pt x="802" y="290"/>
                </a:lnTo>
                <a:lnTo>
                  <a:pt x="803" y="290"/>
                </a:lnTo>
                <a:lnTo>
                  <a:pt x="803" y="290"/>
                </a:lnTo>
                <a:lnTo>
                  <a:pt x="804" y="290"/>
                </a:lnTo>
                <a:lnTo>
                  <a:pt x="804" y="289"/>
                </a:lnTo>
                <a:lnTo>
                  <a:pt x="805" y="289"/>
                </a:lnTo>
                <a:lnTo>
                  <a:pt x="805" y="289"/>
                </a:lnTo>
                <a:lnTo>
                  <a:pt x="806" y="289"/>
                </a:lnTo>
                <a:lnTo>
                  <a:pt x="806" y="289"/>
                </a:lnTo>
                <a:lnTo>
                  <a:pt x="806" y="289"/>
                </a:lnTo>
                <a:lnTo>
                  <a:pt x="806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7" y="289"/>
                </a:lnTo>
                <a:lnTo>
                  <a:pt x="808" y="290"/>
                </a:lnTo>
                <a:lnTo>
                  <a:pt x="808" y="290"/>
                </a:lnTo>
                <a:lnTo>
                  <a:pt x="808" y="291"/>
                </a:lnTo>
                <a:lnTo>
                  <a:pt x="808" y="291"/>
                </a:lnTo>
                <a:lnTo>
                  <a:pt x="807" y="292"/>
                </a:lnTo>
                <a:lnTo>
                  <a:pt x="807" y="292"/>
                </a:lnTo>
                <a:lnTo>
                  <a:pt x="806" y="293"/>
                </a:lnTo>
                <a:lnTo>
                  <a:pt x="806" y="293"/>
                </a:lnTo>
                <a:lnTo>
                  <a:pt x="806" y="294"/>
                </a:lnTo>
                <a:lnTo>
                  <a:pt x="806" y="294"/>
                </a:lnTo>
                <a:lnTo>
                  <a:pt x="806" y="295"/>
                </a:lnTo>
                <a:lnTo>
                  <a:pt x="806" y="295"/>
                </a:lnTo>
                <a:lnTo>
                  <a:pt x="806" y="296"/>
                </a:lnTo>
                <a:lnTo>
                  <a:pt x="807" y="296"/>
                </a:lnTo>
                <a:lnTo>
                  <a:pt x="807" y="296"/>
                </a:lnTo>
                <a:lnTo>
                  <a:pt x="807" y="296"/>
                </a:lnTo>
                <a:lnTo>
                  <a:pt x="808" y="296"/>
                </a:lnTo>
                <a:lnTo>
                  <a:pt x="808" y="296"/>
                </a:lnTo>
                <a:lnTo>
                  <a:pt x="808" y="296"/>
                </a:lnTo>
                <a:lnTo>
                  <a:pt x="809" y="296"/>
                </a:lnTo>
                <a:lnTo>
                  <a:pt x="809" y="296"/>
                </a:lnTo>
                <a:lnTo>
                  <a:pt x="809" y="295"/>
                </a:lnTo>
                <a:lnTo>
                  <a:pt x="810" y="295"/>
                </a:lnTo>
                <a:lnTo>
                  <a:pt x="810" y="295"/>
                </a:lnTo>
                <a:lnTo>
                  <a:pt x="810" y="295"/>
                </a:lnTo>
                <a:lnTo>
                  <a:pt x="810" y="294"/>
                </a:lnTo>
                <a:lnTo>
                  <a:pt x="811" y="294"/>
                </a:lnTo>
                <a:lnTo>
                  <a:pt x="811" y="294"/>
                </a:lnTo>
                <a:lnTo>
                  <a:pt x="811" y="294"/>
                </a:lnTo>
                <a:lnTo>
                  <a:pt x="812" y="294"/>
                </a:lnTo>
                <a:lnTo>
                  <a:pt x="812" y="294"/>
                </a:lnTo>
                <a:lnTo>
                  <a:pt x="812" y="294"/>
                </a:lnTo>
                <a:lnTo>
                  <a:pt x="812" y="295"/>
                </a:lnTo>
                <a:lnTo>
                  <a:pt x="812" y="295"/>
                </a:lnTo>
                <a:lnTo>
                  <a:pt x="813" y="295"/>
                </a:lnTo>
                <a:lnTo>
                  <a:pt x="813" y="295"/>
                </a:lnTo>
                <a:lnTo>
                  <a:pt x="813" y="296"/>
                </a:lnTo>
                <a:lnTo>
                  <a:pt x="813" y="296"/>
                </a:lnTo>
                <a:lnTo>
                  <a:pt x="813" y="297"/>
                </a:lnTo>
                <a:lnTo>
                  <a:pt x="813" y="297"/>
                </a:lnTo>
                <a:lnTo>
                  <a:pt x="813" y="297"/>
                </a:lnTo>
                <a:lnTo>
                  <a:pt x="813" y="297"/>
                </a:lnTo>
                <a:lnTo>
                  <a:pt x="813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8"/>
                </a:lnTo>
                <a:lnTo>
                  <a:pt x="814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5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7" y="300"/>
                </a:lnTo>
                <a:lnTo>
                  <a:pt x="817" y="300"/>
                </a:lnTo>
                <a:lnTo>
                  <a:pt x="817" y="300"/>
                </a:lnTo>
                <a:lnTo>
                  <a:pt x="817" y="300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1"/>
                </a:lnTo>
                <a:lnTo>
                  <a:pt x="817" y="302"/>
                </a:lnTo>
                <a:lnTo>
                  <a:pt x="817" y="302"/>
                </a:lnTo>
                <a:lnTo>
                  <a:pt x="816" y="303"/>
                </a:lnTo>
                <a:lnTo>
                  <a:pt x="816" y="303"/>
                </a:lnTo>
                <a:lnTo>
                  <a:pt x="816" y="303"/>
                </a:lnTo>
                <a:lnTo>
                  <a:pt x="816" y="303"/>
                </a:lnTo>
                <a:lnTo>
                  <a:pt x="815" y="304"/>
                </a:lnTo>
                <a:lnTo>
                  <a:pt x="815" y="304"/>
                </a:lnTo>
                <a:lnTo>
                  <a:pt x="814" y="304"/>
                </a:lnTo>
                <a:lnTo>
                  <a:pt x="814" y="305"/>
                </a:lnTo>
                <a:lnTo>
                  <a:pt x="814" y="305"/>
                </a:lnTo>
                <a:lnTo>
                  <a:pt x="814" y="305"/>
                </a:lnTo>
                <a:lnTo>
                  <a:pt x="814" y="305"/>
                </a:lnTo>
                <a:lnTo>
                  <a:pt x="813" y="305"/>
                </a:lnTo>
                <a:lnTo>
                  <a:pt x="813" y="306"/>
                </a:lnTo>
                <a:lnTo>
                  <a:pt x="813" y="306"/>
                </a:lnTo>
                <a:lnTo>
                  <a:pt x="813" y="307"/>
                </a:lnTo>
                <a:lnTo>
                  <a:pt x="813" y="307"/>
                </a:lnTo>
                <a:lnTo>
                  <a:pt x="813" y="308"/>
                </a:lnTo>
                <a:lnTo>
                  <a:pt x="813" y="308"/>
                </a:lnTo>
                <a:lnTo>
                  <a:pt x="813" y="310"/>
                </a:lnTo>
                <a:lnTo>
                  <a:pt x="813" y="310"/>
                </a:lnTo>
                <a:lnTo>
                  <a:pt x="813" y="311"/>
                </a:lnTo>
                <a:lnTo>
                  <a:pt x="814" y="312"/>
                </a:lnTo>
                <a:lnTo>
                  <a:pt x="814" y="313"/>
                </a:lnTo>
                <a:lnTo>
                  <a:pt x="814" y="314"/>
                </a:lnTo>
                <a:lnTo>
                  <a:pt x="814" y="314"/>
                </a:lnTo>
                <a:lnTo>
                  <a:pt x="814" y="315"/>
                </a:lnTo>
                <a:lnTo>
                  <a:pt x="814" y="315"/>
                </a:lnTo>
                <a:lnTo>
                  <a:pt x="814" y="315"/>
                </a:lnTo>
                <a:lnTo>
                  <a:pt x="814" y="316"/>
                </a:lnTo>
                <a:lnTo>
                  <a:pt x="814" y="316"/>
                </a:lnTo>
                <a:lnTo>
                  <a:pt x="814" y="316"/>
                </a:lnTo>
                <a:lnTo>
                  <a:pt x="813" y="317"/>
                </a:lnTo>
                <a:lnTo>
                  <a:pt x="813" y="317"/>
                </a:lnTo>
                <a:lnTo>
                  <a:pt x="814" y="317"/>
                </a:lnTo>
                <a:lnTo>
                  <a:pt x="814" y="317"/>
                </a:lnTo>
                <a:lnTo>
                  <a:pt x="813" y="318"/>
                </a:lnTo>
                <a:lnTo>
                  <a:pt x="813" y="319"/>
                </a:lnTo>
                <a:lnTo>
                  <a:pt x="813" y="319"/>
                </a:lnTo>
                <a:lnTo>
                  <a:pt x="813" y="320"/>
                </a:lnTo>
                <a:lnTo>
                  <a:pt x="814" y="321"/>
                </a:lnTo>
                <a:lnTo>
                  <a:pt x="814" y="322"/>
                </a:lnTo>
                <a:lnTo>
                  <a:pt x="814" y="322"/>
                </a:lnTo>
                <a:lnTo>
                  <a:pt x="815" y="322"/>
                </a:lnTo>
                <a:lnTo>
                  <a:pt x="815" y="323"/>
                </a:lnTo>
                <a:lnTo>
                  <a:pt x="816" y="324"/>
                </a:lnTo>
                <a:lnTo>
                  <a:pt x="816" y="324"/>
                </a:lnTo>
                <a:lnTo>
                  <a:pt x="816" y="324"/>
                </a:lnTo>
                <a:lnTo>
                  <a:pt x="817" y="325"/>
                </a:lnTo>
                <a:lnTo>
                  <a:pt x="817" y="325"/>
                </a:lnTo>
                <a:lnTo>
                  <a:pt x="817" y="325"/>
                </a:lnTo>
                <a:lnTo>
                  <a:pt x="818" y="325"/>
                </a:lnTo>
                <a:lnTo>
                  <a:pt x="818" y="325"/>
                </a:lnTo>
                <a:lnTo>
                  <a:pt x="819" y="325"/>
                </a:lnTo>
                <a:lnTo>
                  <a:pt x="819" y="325"/>
                </a:lnTo>
                <a:lnTo>
                  <a:pt x="820" y="325"/>
                </a:lnTo>
                <a:lnTo>
                  <a:pt x="821" y="325"/>
                </a:lnTo>
                <a:lnTo>
                  <a:pt x="822" y="326"/>
                </a:lnTo>
                <a:lnTo>
                  <a:pt x="822" y="326"/>
                </a:lnTo>
                <a:lnTo>
                  <a:pt x="822" y="326"/>
                </a:lnTo>
                <a:lnTo>
                  <a:pt x="822" y="327"/>
                </a:lnTo>
                <a:lnTo>
                  <a:pt x="822" y="328"/>
                </a:lnTo>
                <a:lnTo>
                  <a:pt x="821" y="329"/>
                </a:lnTo>
                <a:lnTo>
                  <a:pt x="819" y="331"/>
                </a:lnTo>
                <a:lnTo>
                  <a:pt x="818" y="332"/>
                </a:lnTo>
                <a:lnTo>
                  <a:pt x="818" y="332"/>
                </a:lnTo>
                <a:lnTo>
                  <a:pt x="818" y="332"/>
                </a:lnTo>
                <a:lnTo>
                  <a:pt x="819" y="332"/>
                </a:lnTo>
                <a:lnTo>
                  <a:pt x="819" y="333"/>
                </a:lnTo>
                <a:lnTo>
                  <a:pt x="819" y="334"/>
                </a:lnTo>
                <a:lnTo>
                  <a:pt x="820" y="334"/>
                </a:lnTo>
                <a:lnTo>
                  <a:pt x="820" y="335"/>
                </a:lnTo>
                <a:lnTo>
                  <a:pt x="821" y="335"/>
                </a:lnTo>
                <a:lnTo>
                  <a:pt x="822" y="335"/>
                </a:lnTo>
                <a:lnTo>
                  <a:pt x="822" y="335"/>
                </a:lnTo>
                <a:lnTo>
                  <a:pt x="823" y="335"/>
                </a:lnTo>
                <a:lnTo>
                  <a:pt x="823" y="335"/>
                </a:lnTo>
                <a:lnTo>
                  <a:pt x="824" y="334"/>
                </a:lnTo>
                <a:lnTo>
                  <a:pt x="824" y="335"/>
                </a:lnTo>
                <a:lnTo>
                  <a:pt x="824" y="334"/>
                </a:lnTo>
                <a:lnTo>
                  <a:pt x="824" y="334"/>
                </a:lnTo>
                <a:lnTo>
                  <a:pt x="829" y="332"/>
                </a:lnTo>
                <a:lnTo>
                  <a:pt x="831" y="331"/>
                </a:lnTo>
                <a:lnTo>
                  <a:pt x="835" y="330"/>
                </a:lnTo>
                <a:lnTo>
                  <a:pt x="837" y="329"/>
                </a:lnTo>
                <a:lnTo>
                  <a:pt x="839" y="328"/>
                </a:lnTo>
                <a:lnTo>
                  <a:pt x="843" y="326"/>
                </a:lnTo>
                <a:lnTo>
                  <a:pt x="848" y="323"/>
                </a:lnTo>
                <a:lnTo>
                  <a:pt x="849" y="323"/>
                </a:lnTo>
                <a:lnTo>
                  <a:pt x="851" y="322"/>
                </a:lnTo>
                <a:lnTo>
                  <a:pt x="857" y="321"/>
                </a:lnTo>
                <a:lnTo>
                  <a:pt x="860" y="325"/>
                </a:lnTo>
                <a:lnTo>
                  <a:pt x="862" y="327"/>
                </a:lnTo>
                <a:lnTo>
                  <a:pt x="863" y="328"/>
                </a:lnTo>
                <a:lnTo>
                  <a:pt x="863" y="329"/>
                </a:lnTo>
                <a:lnTo>
                  <a:pt x="864" y="330"/>
                </a:lnTo>
                <a:lnTo>
                  <a:pt x="865" y="332"/>
                </a:lnTo>
                <a:lnTo>
                  <a:pt x="865" y="333"/>
                </a:lnTo>
                <a:lnTo>
                  <a:pt x="866" y="335"/>
                </a:lnTo>
                <a:lnTo>
                  <a:pt x="868" y="336"/>
                </a:lnTo>
                <a:lnTo>
                  <a:pt x="868" y="337"/>
                </a:lnTo>
                <a:lnTo>
                  <a:pt x="869" y="337"/>
                </a:lnTo>
                <a:lnTo>
                  <a:pt x="869" y="337"/>
                </a:lnTo>
                <a:lnTo>
                  <a:pt x="869" y="337"/>
                </a:lnTo>
                <a:lnTo>
                  <a:pt x="871" y="338"/>
                </a:lnTo>
                <a:lnTo>
                  <a:pt x="872" y="339"/>
                </a:lnTo>
                <a:lnTo>
                  <a:pt x="874" y="340"/>
                </a:lnTo>
                <a:lnTo>
                  <a:pt x="874" y="340"/>
                </a:lnTo>
                <a:lnTo>
                  <a:pt x="874" y="341"/>
                </a:lnTo>
                <a:lnTo>
                  <a:pt x="875" y="342"/>
                </a:lnTo>
                <a:lnTo>
                  <a:pt x="876" y="343"/>
                </a:lnTo>
                <a:lnTo>
                  <a:pt x="877" y="345"/>
                </a:lnTo>
                <a:lnTo>
                  <a:pt x="877" y="345"/>
                </a:lnTo>
                <a:lnTo>
                  <a:pt x="878" y="347"/>
                </a:lnTo>
                <a:lnTo>
                  <a:pt x="879" y="349"/>
                </a:lnTo>
                <a:lnTo>
                  <a:pt x="879" y="350"/>
                </a:lnTo>
                <a:lnTo>
                  <a:pt x="879" y="352"/>
                </a:lnTo>
                <a:lnTo>
                  <a:pt x="878" y="353"/>
                </a:lnTo>
                <a:lnTo>
                  <a:pt x="878" y="356"/>
                </a:lnTo>
                <a:lnTo>
                  <a:pt x="878" y="356"/>
                </a:lnTo>
                <a:lnTo>
                  <a:pt x="879" y="357"/>
                </a:lnTo>
                <a:lnTo>
                  <a:pt x="880" y="357"/>
                </a:lnTo>
                <a:lnTo>
                  <a:pt x="881" y="357"/>
                </a:lnTo>
                <a:lnTo>
                  <a:pt x="882" y="357"/>
                </a:lnTo>
                <a:lnTo>
                  <a:pt x="884" y="356"/>
                </a:lnTo>
                <a:lnTo>
                  <a:pt x="886" y="356"/>
                </a:lnTo>
                <a:lnTo>
                  <a:pt x="888" y="356"/>
                </a:lnTo>
                <a:lnTo>
                  <a:pt x="888" y="356"/>
                </a:lnTo>
                <a:lnTo>
                  <a:pt x="890" y="355"/>
                </a:lnTo>
                <a:lnTo>
                  <a:pt x="891" y="355"/>
                </a:lnTo>
                <a:lnTo>
                  <a:pt x="892" y="355"/>
                </a:lnTo>
                <a:lnTo>
                  <a:pt x="893" y="355"/>
                </a:lnTo>
                <a:lnTo>
                  <a:pt x="895" y="356"/>
                </a:lnTo>
                <a:lnTo>
                  <a:pt x="895" y="356"/>
                </a:lnTo>
                <a:lnTo>
                  <a:pt x="895" y="356"/>
                </a:lnTo>
                <a:lnTo>
                  <a:pt x="896" y="356"/>
                </a:lnTo>
                <a:lnTo>
                  <a:pt x="898" y="357"/>
                </a:lnTo>
                <a:lnTo>
                  <a:pt x="900" y="358"/>
                </a:lnTo>
                <a:lnTo>
                  <a:pt x="901" y="358"/>
                </a:lnTo>
                <a:lnTo>
                  <a:pt x="903" y="360"/>
                </a:lnTo>
                <a:lnTo>
                  <a:pt x="903" y="360"/>
                </a:lnTo>
                <a:lnTo>
                  <a:pt x="904" y="361"/>
                </a:lnTo>
                <a:lnTo>
                  <a:pt x="906" y="363"/>
                </a:lnTo>
                <a:lnTo>
                  <a:pt x="907" y="363"/>
                </a:lnTo>
                <a:lnTo>
                  <a:pt x="909" y="365"/>
                </a:lnTo>
                <a:lnTo>
                  <a:pt x="911" y="367"/>
                </a:lnTo>
                <a:lnTo>
                  <a:pt x="911" y="367"/>
                </a:lnTo>
                <a:lnTo>
                  <a:pt x="917" y="370"/>
                </a:lnTo>
                <a:lnTo>
                  <a:pt x="917" y="370"/>
                </a:lnTo>
                <a:lnTo>
                  <a:pt x="921" y="373"/>
                </a:lnTo>
                <a:lnTo>
                  <a:pt x="926" y="376"/>
                </a:lnTo>
                <a:lnTo>
                  <a:pt x="932" y="379"/>
                </a:lnTo>
                <a:lnTo>
                  <a:pt x="932" y="380"/>
                </a:lnTo>
                <a:lnTo>
                  <a:pt x="934" y="381"/>
                </a:lnTo>
                <a:lnTo>
                  <a:pt x="935" y="381"/>
                </a:lnTo>
                <a:lnTo>
                  <a:pt x="936" y="382"/>
                </a:lnTo>
                <a:lnTo>
                  <a:pt x="936" y="382"/>
                </a:lnTo>
                <a:lnTo>
                  <a:pt x="937" y="384"/>
                </a:lnTo>
                <a:lnTo>
                  <a:pt x="938" y="385"/>
                </a:lnTo>
                <a:lnTo>
                  <a:pt x="939" y="387"/>
                </a:lnTo>
                <a:lnTo>
                  <a:pt x="939" y="387"/>
                </a:lnTo>
                <a:lnTo>
                  <a:pt x="940" y="388"/>
                </a:lnTo>
                <a:lnTo>
                  <a:pt x="941" y="390"/>
                </a:lnTo>
                <a:lnTo>
                  <a:pt x="942" y="393"/>
                </a:lnTo>
                <a:lnTo>
                  <a:pt x="943" y="396"/>
                </a:lnTo>
                <a:lnTo>
                  <a:pt x="943" y="400"/>
                </a:lnTo>
                <a:lnTo>
                  <a:pt x="943" y="400"/>
                </a:lnTo>
                <a:lnTo>
                  <a:pt x="943" y="400"/>
                </a:lnTo>
                <a:lnTo>
                  <a:pt x="942" y="402"/>
                </a:lnTo>
                <a:lnTo>
                  <a:pt x="942" y="406"/>
                </a:lnTo>
                <a:lnTo>
                  <a:pt x="942" y="407"/>
                </a:lnTo>
                <a:lnTo>
                  <a:pt x="942" y="409"/>
                </a:lnTo>
                <a:lnTo>
                  <a:pt x="943" y="412"/>
                </a:lnTo>
                <a:lnTo>
                  <a:pt x="943" y="412"/>
                </a:lnTo>
                <a:lnTo>
                  <a:pt x="943" y="413"/>
                </a:lnTo>
                <a:lnTo>
                  <a:pt x="944" y="414"/>
                </a:lnTo>
                <a:lnTo>
                  <a:pt x="945" y="415"/>
                </a:lnTo>
                <a:lnTo>
                  <a:pt x="947" y="417"/>
                </a:lnTo>
                <a:lnTo>
                  <a:pt x="949" y="419"/>
                </a:lnTo>
                <a:lnTo>
                  <a:pt x="951" y="421"/>
                </a:lnTo>
                <a:lnTo>
                  <a:pt x="952" y="422"/>
                </a:lnTo>
                <a:lnTo>
                  <a:pt x="954" y="426"/>
                </a:lnTo>
                <a:lnTo>
                  <a:pt x="955" y="428"/>
                </a:lnTo>
                <a:lnTo>
                  <a:pt x="957" y="430"/>
                </a:lnTo>
                <a:lnTo>
                  <a:pt x="957" y="434"/>
                </a:lnTo>
                <a:lnTo>
                  <a:pt x="957" y="435"/>
                </a:lnTo>
                <a:lnTo>
                  <a:pt x="957" y="438"/>
                </a:lnTo>
                <a:lnTo>
                  <a:pt x="957" y="438"/>
                </a:lnTo>
                <a:lnTo>
                  <a:pt x="957" y="440"/>
                </a:lnTo>
                <a:lnTo>
                  <a:pt x="958" y="441"/>
                </a:lnTo>
                <a:lnTo>
                  <a:pt x="960" y="446"/>
                </a:lnTo>
                <a:lnTo>
                  <a:pt x="960" y="446"/>
                </a:lnTo>
                <a:lnTo>
                  <a:pt x="961" y="448"/>
                </a:lnTo>
                <a:lnTo>
                  <a:pt x="964" y="451"/>
                </a:lnTo>
                <a:lnTo>
                  <a:pt x="966" y="454"/>
                </a:lnTo>
                <a:lnTo>
                  <a:pt x="967" y="459"/>
                </a:lnTo>
                <a:lnTo>
                  <a:pt x="967" y="464"/>
                </a:lnTo>
                <a:lnTo>
                  <a:pt x="967" y="467"/>
                </a:lnTo>
                <a:lnTo>
                  <a:pt x="967" y="468"/>
                </a:lnTo>
                <a:lnTo>
                  <a:pt x="967" y="473"/>
                </a:lnTo>
                <a:lnTo>
                  <a:pt x="968" y="474"/>
                </a:lnTo>
                <a:lnTo>
                  <a:pt x="969" y="476"/>
                </a:lnTo>
                <a:lnTo>
                  <a:pt x="970" y="476"/>
                </a:lnTo>
                <a:lnTo>
                  <a:pt x="972" y="479"/>
                </a:lnTo>
                <a:lnTo>
                  <a:pt x="973" y="482"/>
                </a:lnTo>
                <a:lnTo>
                  <a:pt x="974" y="483"/>
                </a:lnTo>
                <a:lnTo>
                  <a:pt x="974" y="484"/>
                </a:lnTo>
                <a:lnTo>
                  <a:pt x="974" y="486"/>
                </a:lnTo>
                <a:lnTo>
                  <a:pt x="974" y="489"/>
                </a:lnTo>
                <a:lnTo>
                  <a:pt x="974" y="490"/>
                </a:lnTo>
                <a:lnTo>
                  <a:pt x="973" y="493"/>
                </a:lnTo>
                <a:lnTo>
                  <a:pt x="972" y="495"/>
                </a:lnTo>
                <a:lnTo>
                  <a:pt x="972" y="496"/>
                </a:lnTo>
                <a:lnTo>
                  <a:pt x="971" y="501"/>
                </a:lnTo>
                <a:lnTo>
                  <a:pt x="972" y="503"/>
                </a:lnTo>
                <a:lnTo>
                  <a:pt x="973" y="504"/>
                </a:lnTo>
                <a:lnTo>
                  <a:pt x="974" y="505"/>
                </a:lnTo>
                <a:lnTo>
                  <a:pt x="974" y="505"/>
                </a:lnTo>
                <a:lnTo>
                  <a:pt x="975" y="508"/>
                </a:lnTo>
                <a:lnTo>
                  <a:pt x="976" y="509"/>
                </a:lnTo>
                <a:lnTo>
                  <a:pt x="977" y="511"/>
                </a:lnTo>
                <a:lnTo>
                  <a:pt x="979" y="512"/>
                </a:lnTo>
                <a:lnTo>
                  <a:pt x="981" y="515"/>
                </a:lnTo>
                <a:lnTo>
                  <a:pt x="981" y="515"/>
                </a:lnTo>
                <a:lnTo>
                  <a:pt x="981" y="515"/>
                </a:lnTo>
                <a:lnTo>
                  <a:pt x="982" y="517"/>
                </a:lnTo>
                <a:lnTo>
                  <a:pt x="983" y="519"/>
                </a:lnTo>
                <a:lnTo>
                  <a:pt x="984" y="521"/>
                </a:lnTo>
                <a:lnTo>
                  <a:pt x="985" y="524"/>
                </a:lnTo>
                <a:lnTo>
                  <a:pt x="986" y="528"/>
                </a:lnTo>
                <a:lnTo>
                  <a:pt x="986" y="530"/>
                </a:lnTo>
                <a:lnTo>
                  <a:pt x="987" y="532"/>
                </a:lnTo>
                <a:lnTo>
                  <a:pt x="987" y="534"/>
                </a:lnTo>
                <a:lnTo>
                  <a:pt x="988" y="535"/>
                </a:lnTo>
                <a:lnTo>
                  <a:pt x="989" y="539"/>
                </a:lnTo>
                <a:lnTo>
                  <a:pt x="990" y="540"/>
                </a:lnTo>
                <a:lnTo>
                  <a:pt x="992" y="542"/>
                </a:lnTo>
                <a:lnTo>
                  <a:pt x="993" y="544"/>
                </a:lnTo>
                <a:lnTo>
                  <a:pt x="993" y="544"/>
                </a:lnTo>
                <a:lnTo>
                  <a:pt x="994" y="545"/>
                </a:lnTo>
                <a:lnTo>
                  <a:pt x="994" y="545"/>
                </a:lnTo>
                <a:lnTo>
                  <a:pt x="995" y="546"/>
                </a:lnTo>
                <a:lnTo>
                  <a:pt x="996" y="549"/>
                </a:lnTo>
                <a:lnTo>
                  <a:pt x="996" y="549"/>
                </a:lnTo>
                <a:lnTo>
                  <a:pt x="997" y="550"/>
                </a:lnTo>
                <a:lnTo>
                  <a:pt x="997" y="552"/>
                </a:lnTo>
                <a:lnTo>
                  <a:pt x="997" y="553"/>
                </a:lnTo>
                <a:lnTo>
                  <a:pt x="998" y="556"/>
                </a:lnTo>
                <a:lnTo>
                  <a:pt x="998" y="559"/>
                </a:lnTo>
                <a:lnTo>
                  <a:pt x="998" y="560"/>
                </a:lnTo>
                <a:lnTo>
                  <a:pt x="999" y="563"/>
                </a:lnTo>
                <a:lnTo>
                  <a:pt x="999" y="566"/>
                </a:lnTo>
                <a:lnTo>
                  <a:pt x="998" y="567"/>
                </a:lnTo>
                <a:lnTo>
                  <a:pt x="998" y="568"/>
                </a:lnTo>
                <a:lnTo>
                  <a:pt x="998" y="570"/>
                </a:lnTo>
                <a:lnTo>
                  <a:pt x="998" y="571"/>
                </a:lnTo>
                <a:lnTo>
                  <a:pt x="998" y="573"/>
                </a:lnTo>
                <a:lnTo>
                  <a:pt x="999" y="576"/>
                </a:lnTo>
                <a:lnTo>
                  <a:pt x="999" y="578"/>
                </a:lnTo>
                <a:lnTo>
                  <a:pt x="1000" y="579"/>
                </a:lnTo>
                <a:lnTo>
                  <a:pt x="1000" y="580"/>
                </a:lnTo>
                <a:lnTo>
                  <a:pt x="1000" y="582"/>
                </a:lnTo>
                <a:lnTo>
                  <a:pt x="1000" y="583"/>
                </a:lnTo>
                <a:lnTo>
                  <a:pt x="999" y="584"/>
                </a:lnTo>
                <a:lnTo>
                  <a:pt x="999" y="586"/>
                </a:lnTo>
                <a:lnTo>
                  <a:pt x="999" y="586"/>
                </a:lnTo>
                <a:lnTo>
                  <a:pt x="999" y="586"/>
                </a:lnTo>
                <a:lnTo>
                  <a:pt x="998" y="587"/>
                </a:lnTo>
                <a:lnTo>
                  <a:pt x="998" y="588"/>
                </a:lnTo>
                <a:lnTo>
                  <a:pt x="998" y="589"/>
                </a:lnTo>
                <a:lnTo>
                  <a:pt x="998" y="591"/>
                </a:lnTo>
                <a:lnTo>
                  <a:pt x="999" y="592"/>
                </a:lnTo>
                <a:lnTo>
                  <a:pt x="999" y="594"/>
                </a:lnTo>
                <a:lnTo>
                  <a:pt x="999" y="594"/>
                </a:lnTo>
                <a:lnTo>
                  <a:pt x="1000" y="595"/>
                </a:lnTo>
                <a:lnTo>
                  <a:pt x="1000" y="595"/>
                </a:lnTo>
                <a:lnTo>
                  <a:pt x="1000" y="595"/>
                </a:lnTo>
                <a:lnTo>
                  <a:pt x="1001" y="596"/>
                </a:lnTo>
                <a:lnTo>
                  <a:pt x="1002" y="596"/>
                </a:lnTo>
                <a:lnTo>
                  <a:pt x="1003" y="598"/>
                </a:lnTo>
                <a:lnTo>
                  <a:pt x="1005" y="599"/>
                </a:lnTo>
                <a:lnTo>
                  <a:pt x="1006" y="601"/>
                </a:lnTo>
                <a:lnTo>
                  <a:pt x="1007" y="603"/>
                </a:lnTo>
                <a:lnTo>
                  <a:pt x="1007" y="603"/>
                </a:lnTo>
                <a:lnTo>
                  <a:pt x="1009" y="606"/>
                </a:lnTo>
                <a:lnTo>
                  <a:pt x="1010" y="608"/>
                </a:lnTo>
                <a:lnTo>
                  <a:pt x="1010" y="609"/>
                </a:lnTo>
                <a:lnTo>
                  <a:pt x="1010" y="610"/>
                </a:lnTo>
                <a:lnTo>
                  <a:pt x="1011" y="612"/>
                </a:lnTo>
                <a:lnTo>
                  <a:pt x="1011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9"/>
                </a:lnTo>
                <a:lnTo>
                  <a:pt x="1013" y="620"/>
                </a:lnTo>
                <a:lnTo>
                  <a:pt x="1013" y="622"/>
                </a:lnTo>
                <a:lnTo>
                  <a:pt x="1014" y="623"/>
                </a:lnTo>
                <a:lnTo>
                  <a:pt x="1014" y="624"/>
                </a:lnTo>
                <a:lnTo>
                  <a:pt x="1015" y="625"/>
                </a:lnTo>
                <a:lnTo>
                  <a:pt x="1015" y="626"/>
                </a:lnTo>
                <a:lnTo>
                  <a:pt x="1016" y="627"/>
                </a:lnTo>
                <a:lnTo>
                  <a:pt x="1017" y="628"/>
                </a:lnTo>
                <a:lnTo>
                  <a:pt x="1017" y="628"/>
                </a:lnTo>
                <a:lnTo>
                  <a:pt x="1018" y="630"/>
                </a:lnTo>
                <a:lnTo>
                  <a:pt x="1019" y="631"/>
                </a:lnTo>
                <a:lnTo>
                  <a:pt x="1019" y="632"/>
                </a:lnTo>
                <a:lnTo>
                  <a:pt x="1019" y="633"/>
                </a:lnTo>
                <a:lnTo>
                  <a:pt x="1020" y="634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1" y="638"/>
                </a:lnTo>
                <a:lnTo>
                  <a:pt x="1021" y="640"/>
                </a:lnTo>
                <a:lnTo>
                  <a:pt x="1021" y="642"/>
                </a:lnTo>
                <a:lnTo>
                  <a:pt x="1022" y="643"/>
                </a:lnTo>
                <a:lnTo>
                  <a:pt x="1022" y="644"/>
                </a:lnTo>
                <a:lnTo>
                  <a:pt x="1022" y="646"/>
                </a:lnTo>
                <a:lnTo>
                  <a:pt x="1022" y="646"/>
                </a:lnTo>
                <a:lnTo>
                  <a:pt x="1022" y="648"/>
                </a:lnTo>
                <a:lnTo>
                  <a:pt x="1022" y="651"/>
                </a:lnTo>
                <a:lnTo>
                  <a:pt x="1021" y="653"/>
                </a:lnTo>
                <a:lnTo>
                  <a:pt x="1021" y="656"/>
                </a:lnTo>
                <a:lnTo>
                  <a:pt x="1020" y="658"/>
                </a:lnTo>
                <a:lnTo>
                  <a:pt x="1019" y="661"/>
                </a:lnTo>
                <a:lnTo>
                  <a:pt x="1019" y="663"/>
                </a:lnTo>
                <a:lnTo>
                  <a:pt x="1019" y="663"/>
                </a:lnTo>
                <a:lnTo>
                  <a:pt x="1019" y="664"/>
                </a:lnTo>
                <a:lnTo>
                  <a:pt x="1019" y="665"/>
                </a:lnTo>
                <a:lnTo>
                  <a:pt x="1020" y="666"/>
                </a:lnTo>
                <a:lnTo>
                  <a:pt x="1021" y="667"/>
                </a:lnTo>
                <a:lnTo>
                  <a:pt x="1021" y="668"/>
                </a:lnTo>
                <a:lnTo>
                  <a:pt x="1021" y="668"/>
                </a:lnTo>
                <a:lnTo>
                  <a:pt x="1022" y="670"/>
                </a:lnTo>
                <a:lnTo>
                  <a:pt x="1022" y="671"/>
                </a:lnTo>
                <a:lnTo>
                  <a:pt x="1023" y="672"/>
                </a:lnTo>
                <a:lnTo>
                  <a:pt x="1024" y="673"/>
                </a:lnTo>
                <a:lnTo>
                  <a:pt x="1025" y="674"/>
                </a:lnTo>
                <a:lnTo>
                  <a:pt x="1025" y="674"/>
                </a:lnTo>
                <a:lnTo>
                  <a:pt x="1027" y="676"/>
                </a:lnTo>
                <a:lnTo>
                  <a:pt x="1027" y="677"/>
                </a:lnTo>
                <a:lnTo>
                  <a:pt x="1028" y="679"/>
                </a:lnTo>
                <a:lnTo>
                  <a:pt x="1029" y="682"/>
                </a:lnTo>
                <a:lnTo>
                  <a:pt x="1030" y="684"/>
                </a:lnTo>
                <a:lnTo>
                  <a:pt x="1030" y="684"/>
                </a:lnTo>
                <a:lnTo>
                  <a:pt x="1031" y="685"/>
                </a:lnTo>
                <a:lnTo>
                  <a:pt x="1032" y="687"/>
                </a:lnTo>
                <a:lnTo>
                  <a:pt x="1033" y="688"/>
                </a:lnTo>
                <a:lnTo>
                  <a:pt x="1033" y="690"/>
                </a:lnTo>
                <a:lnTo>
                  <a:pt x="1034" y="691"/>
                </a:lnTo>
                <a:lnTo>
                  <a:pt x="1036" y="696"/>
                </a:lnTo>
                <a:lnTo>
                  <a:pt x="1036" y="697"/>
                </a:lnTo>
                <a:lnTo>
                  <a:pt x="1037" y="699"/>
                </a:lnTo>
                <a:lnTo>
                  <a:pt x="1037" y="700"/>
                </a:lnTo>
                <a:lnTo>
                  <a:pt x="1040" y="705"/>
                </a:lnTo>
                <a:lnTo>
                  <a:pt x="1042" y="709"/>
                </a:lnTo>
                <a:lnTo>
                  <a:pt x="1045" y="714"/>
                </a:lnTo>
                <a:lnTo>
                  <a:pt x="1046" y="716"/>
                </a:lnTo>
                <a:lnTo>
                  <a:pt x="1047" y="718"/>
                </a:lnTo>
                <a:lnTo>
                  <a:pt x="1048" y="720"/>
                </a:lnTo>
                <a:lnTo>
                  <a:pt x="1050" y="724"/>
                </a:lnTo>
                <a:lnTo>
                  <a:pt x="1051" y="726"/>
                </a:lnTo>
                <a:lnTo>
                  <a:pt x="1052" y="727"/>
                </a:lnTo>
                <a:lnTo>
                  <a:pt x="1053" y="729"/>
                </a:lnTo>
                <a:lnTo>
                  <a:pt x="1055" y="732"/>
                </a:lnTo>
                <a:lnTo>
                  <a:pt x="1055" y="732"/>
                </a:lnTo>
                <a:lnTo>
                  <a:pt x="1055" y="732"/>
                </a:lnTo>
                <a:lnTo>
                  <a:pt x="1055" y="733"/>
                </a:lnTo>
                <a:lnTo>
                  <a:pt x="1056" y="736"/>
                </a:lnTo>
                <a:lnTo>
                  <a:pt x="1057" y="738"/>
                </a:lnTo>
                <a:lnTo>
                  <a:pt x="1059" y="740"/>
                </a:lnTo>
                <a:lnTo>
                  <a:pt x="1059" y="740"/>
                </a:lnTo>
                <a:lnTo>
                  <a:pt x="1059" y="740"/>
                </a:lnTo>
                <a:lnTo>
                  <a:pt x="1060" y="743"/>
                </a:lnTo>
                <a:lnTo>
                  <a:pt x="1061" y="746"/>
                </a:lnTo>
                <a:lnTo>
                  <a:pt x="1061" y="746"/>
                </a:lnTo>
                <a:lnTo>
                  <a:pt x="1062" y="747"/>
                </a:lnTo>
                <a:lnTo>
                  <a:pt x="1062" y="748"/>
                </a:lnTo>
                <a:lnTo>
                  <a:pt x="1062" y="748"/>
                </a:lnTo>
                <a:lnTo>
                  <a:pt x="1062" y="748"/>
                </a:lnTo>
                <a:lnTo>
                  <a:pt x="1062" y="748"/>
                </a:lnTo>
                <a:lnTo>
                  <a:pt x="1063" y="749"/>
                </a:lnTo>
                <a:lnTo>
                  <a:pt x="1063" y="751"/>
                </a:lnTo>
                <a:lnTo>
                  <a:pt x="1064" y="755"/>
                </a:lnTo>
                <a:lnTo>
                  <a:pt x="1065" y="757"/>
                </a:lnTo>
                <a:lnTo>
                  <a:pt x="1066" y="758"/>
                </a:lnTo>
                <a:lnTo>
                  <a:pt x="1067" y="760"/>
                </a:lnTo>
                <a:lnTo>
                  <a:pt x="1068" y="761"/>
                </a:lnTo>
                <a:lnTo>
                  <a:pt x="1070" y="765"/>
                </a:lnTo>
                <a:lnTo>
                  <a:pt x="1070" y="765"/>
                </a:lnTo>
                <a:lnTo>
                  <a:pt x="1072" y="768"/>
                </a:lnTo>
                <a:lnTo>
                  <a:pt x="1073" y="770"/>
                </a:lnTo>
                <a:lnTo>
                  <a:pt x="1074" y="773"/>
                </a:lnTo>
                <a:lnTo>
                  <a:pt x="1076" y="776"/>
                </a:lnTo>
                <a:lnTo>
                  <a:pt x="1076" y="776"/>
                </a:lnTo>
                <a:lnTo>
                  <a:pt x="1079" y="781"/>
                </a:lnTo>
                <a:lnTo>
                  <a:pt x="1081" y="784"/>
                </a:lnTo>
                <a:lnTo>
                  <a:pt x="1082" y="786"/>
                </a:lnTo>
                <a:lnTo>
                  <a:pt x="1085" y="791"/>
                </a:lnTo>
                <a:lnTo>
                  <a:pt x="1086" y="793"/>
                </a:lnTo>
                <a:lnTo>
                  <a:pt x="1087" y="795"/>
                </a:lnTo>
                <a:lnTo>
                  <a:pt x="1087" y="795"/>
                </a:lnTo>
                <a:lnTo>
                  <a:pt x="1089" y="799"/>
                </a:lnTo>
                <a:lnTo>
                  <a:pt x="1090" y="801"/>
                </a:lnTo>
                <a:lnTo>
                  <a:pt x="1092" y="808"/>
                </a:lnTo>
                <a:lnTo>
                  <a:pt x="1092" y="808"/>
                </a:lnTo>
                <a:lnTo>
                  <a:pt x="1094" y="814"/>
                </a:lnTo>
                <a:lnTo>
                  <a:pt x="1095" y="816"/>
                </a:lnTo>
                <a:lnTo>
                  <a:pt x="1096" y="820"/>
                </a:lnTo>
                <a:lnTo>
                  <a:pt x="1097" y="822"/>
                </a:lnTo>
                <a:lnTo>
                  <a:pt x="1097" y="827"/>
                </a:lnTo>
                <a:lnTo>
                  <a:pt x="1098" y="831"/>
                </a:lnTo>
                <a:lnTo>
                  <a:pt x="1101" y="831"/>
                </a:lnTo>
                <a:lnTo>
                  <a:pt x="1101" y="831"/>
                </a:lnTo>
                <a:lnTo>
                  <a:pt x="1101" y="833"/>
                </a:lnTo>
                <a:lnTo>
                  <a:pt x="1102" y="837"/>
                </a:lnTo>
                <a:lnTo>
                  <a:pt x="1102" y="837"/>
                </a:lnTo>
                <a:lnTo>
                  <a:pt x="1101" y="837"/>
                </a:lnTo>
                <a:lnTo>
                  <a:pt x="1101" y="841"/>
                </a:lnTo>
                <a:lnTo>
                  <a:pt x="1101" y="844"/>
                </a:lnTo>
                <a:lnTo>
                  <a:pt x="1101" y="846"/>
                </a:lnTo>
                <a:lnTo>
                  <a:pt x="1101" y="846"/>
                </a:lnTo>
                <a:lnTo>
                  <a:pt x="1100" y="849"/>
                </a:lnTo>
                <a:lnTo>
                  <a:pt x="1098" y="855"/>
                </a:lnTo>
                <a:lnTo>
                  <a:pt x="1098" y="855"/>
                </a:lnTo>
                <a:lnTo>
                  <a:pt x="1097" y="858"/>
                </a:lnTo>
                <a:lnTo>
                  <a:pt x="1097" y="860"/>
                </a:lnTo>
                <a:lnTo>
                  <a:pt x="1097" y="862"/>
                </a:lnTo>
                <a:lnTo>
                  <a:pt x="1096" y="864"/>
                </a:lnTo>
                <a:lnTo>
                  <a:pt x="1096" y="864"/>
                </a:lnTo>
                <a:lnTo>
                  <a:pt x="1096" y="866"/>
                </a:lnTo>
                <a:lnTo>
                  <a:pt x="1096" y="867"/>
                </a:lnTo>
                <a:lnTo>
                  <a:pt x="1096" y="869"/>
                </a:lnTo>
                <a:lnTo>
                  <a:pt x="1096" y="870"/>
                </a:lnTo>
                <a:lnTo>
                  <a:pt x="1096" y="872"/>
                </a:lnTo>
                <a:lnTo>
                  <a:pt x="1096" y="874"/>
                </a:lnTo>
                <a:lnTo>
                  <a:pt x="1096" y="874"/>
                </a:lnTo>
                <a:lnTo>
                  <a:pt x="1096" y="875"/>
                </a:lnTo>
                <a:lnTo>
                  <a:pt x="1097" y="876"/>
                </a:lnTo>
                <a:lnTo>
                  <a:pt x="1097" y="877"/>
                </a:lnTo>
                <a:lnTo>
                  <a:pt x="1097" y="877"/>
                </a:lnTo>
                <a:lnTo>
                  <a:pt x="1097" y="878"/>
                </a:lnTo>
                <a:lnTo>
                  <a:pt x="1099" y="880"/>
                </a:lnTo>
                <a:lnTo>
                  <a:pt x="1100" y="882"/>
                </a:lnTo>
                <a:lnTo>
                  <a:pt x="1102" y="885"/>
                </a:lnTo>
                <a:lnTo>
                  <a:pt x="1102" y="887"/>
                </a:lnTo>
                <a:lnTo>
                  <a:pt x="1104" y="889"/>
                </a:lnTo>
                <a:lnTo>
                  <a:pt x="1104" y="891"/>
                </a:lnTo>
                <a:lnTo>
                  <a:pt x="1104" y="894"/>
                </a:lnTo>
                <a:lnTo>
                  <a:pt x="1105" y="896"/>
                </a:lnTo>
                <a:lnTo>
                  <a:pt x="1105" y="896"/>
                </a:lnTo>
                <a:lnTo>
                  <a:pt x="1105" y="899"/>
                </a:lnTo>
                <a:lnTo>
                  <a:pt x="1105" y="900"/>
                </a:lnTo>
                <a:lnTo>
                  <a:pt x="1105" y="901"/>
                </a:lnTo>
                <a:lnTo>
                  <a:pt x="1107" y="908"/>
                </a:lnTo>
                <a:lnTo>
                  <a:pt x="1108" y="913"/>
                </a:lnTo>
                <a:lnTo>
                  <a:pt x="1108" y="913"/>
                </a:lnTo>
                <a:lnTo>
                  <a:pt x="1108" y="913"/>
                </a:lnTo>
                <a:lnTo>
                  <a:pt x="1109" y="918"/>
                </a:lnTo>
                <a:lnTo>
                  <a:pt x="1110" y="922"/>
                </a:lnTo>
                <a:lnTo>
                  <a:pt x="1111" y="924"/>
                </a:lnTo>
                <a:lnTo>
                  <a:pt x="1111" y="924"/>
                </a:lnTo>
                <a:lnTo>
                  <a:pt x="1111" y="927"/>
                </a:lnTo>
                <a:lnTo>
                  <a:pt x="1113" y="936"/>
                </a:lnTo>
                <a:lnTo>
                  <a:pt x="1113" y="936"/>
                </a:lnTo>
                <a:lnTo>
                  <a:pt x="1113" y="936"/>
                </a:lnTo>
                <a:lnTo>
                  <a:pt x="1117" y="950"/>
                </a:lnTo>
                <a:lnTo>
                  <a:pt x="1117" y="950"/>
                </a:lnTo>
                <a:lnTo>
                  <a:pt x="1117" y="950"/>
                </a:lnTo>
                <a:lnTo>
                  <a:pt x="1118" y="954"/>
                </a:lnTo>
                <a:lnTo>
                  <a:pt x="1118" y="956"/>
                </a:lnTo>
                <a:lnTo>
                  <a:pt x="1119" y="960"/>
                </a:lnTo>
                <a:lnTo>
                  <a:pt x="1119" y="960"/>
                </a:lnTo>
                <a:lnTo>
                  <a:pt x="1120" y="963"/>
                </a:lnTo>
                <a:lnTo>
                  <a:pt x="1120" y="966"/>
                </a:lnTo>
                <a:lnTo>
                  <a:pt x="1120" y="966"/>
                </a:lnTo>
                <a:lnTo>
                  <a:pt x="1120" y="967"/>
                </a:lnTo>
                <a:lnTo>
                  <a:pt x="1120" y="968"/>
                </a:lnTo>
                <a:lnTo>
                  <a:pt x="1120" y="968"/>
                </a:lnTo>
                <a:lnTo>
                  <a:pt x="1120" y="969"/>
                </a:lnTo>
                <a:lnTo>
                  <a:pt x="1121" y="970"/>
                </a:lnTo>
                <a:lnTo>
                  <a:pt x="1121" y="972"/>
                </a:lnTo>
                <a:lnTo>
                  <a:pt x="1121" y="974"/>
                </a:lnTo>
                <a:lnTo>
                  <a:pt x="1121" y="975"/>
                </a:lnTo>
                <a:lnTo>
                  <a:pt x="1121" y="977"/>
                </a:lnTo>
                <a:lnTo>
                  <a:pt x="1121" y="977"/>
                </a:lnTo>
                <a:lnTo>
                  <a:pt x="1122" y="982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3"/>
                </a:lnTo>
                <a:lnTo>
                  <a:pt x="1122" y="985"/>
                </a:lnTo>
                <a:lnTo>
                  <a:pt x="1123" y="987"/>
                </a:lnTo>
                <a:lnTo>
                  <a:pt x="1123" y="987"/>
                </a:lnTo>
                <a:lnTo>
                  <a:pt x="1123" y="988"/>
                </a:lnTo>
                <a:lnTo>
                  <a:pt x="1123" y="988"/>
                </a:lnTo>
                <a:lnTo>
                  <a:pt x="1124" y="988"/>
                </a:lnTo>
                <a:lnTo>
                  <a:pt x="1124" y="988"/>
                </a:lnTo>
                <a:lnTo>
                  <a:pt x="1125" y="990"/>
                </a:lnTo>
                <a:lnTo>
                  <a:pt x="1126" y="992"/>
                </a:lnTo>
                <a:lnTo>
                  <a:pt x="1126" y="993"/>
                </a:lnTo>
                <a:lnTo>
                  <a:pt x="1127" y="993"/>
                </a:lnTo>
                <a:lnTo>
                  <a:pt x="1127" y="993"/>
                </a:lnTo>
                <a:lnTo>
                  <a:pt x="1128" y="996"/>
                </a:lnTo>
                <a:lnTo>
                  <a:pt x="1131" y="1000"/>
                </a:lnTo>
                <a:lnTo>
                  <a:pt x="1133" y="1004"/>
                </a:lnTo>
                <a:lnTo>
                  <a:pt x="1133" y="1005"/>
                </a:lnTo>
                <a:lnTo>
                  <a:pt x="1134" y="1007"/>
                </a:lnTo>
                <a:lnTo>
                  <a:pt x="1134" y="1010"/>
                </a:lnTo>
                <a:lnTo>
                  <a:pt x="1135" y="1012"/>
                </a:lnTo>
                <a:lnTo>
                  <a:pt x="1135" y="1012"/>
                </a:lnTo>
                <a:lnTo>
                  <a:pt x="1135" y="1013"/>
                </a:lnTo>
                <a:lnTo>
                  <a:pt x="1135" y="1013"/>
                </a:lnTo>
                <a:lnTo>
                  <a:pt x="1135" y="1013"/>
                </a:lnTo>
                <a:lnTo>
                  <a:pt x="1135" y="1014"/>
                </a:lnTo>
                <a:lnTo>
                  <a:pt x="1136" y="1016"/>
                </a:lnTo>
                <a:lnTo>
                  <a:pt x="1136" y="1021"/>
                </a:lnTo>
                <a:lnTo>
                  <a:pt x="1136" y="1023"/>
                </a:lnTo>
                <a:lnTo>
                  <a:pt x="1136" y="1024"/>
                </a:lnTo>
                <a:lnTo>
                  <a:pt x="1136" y="1024"/>
                </a:lnTo>
                <a:lnTo>
                  <a:pt x="1136" y="1024"/>
                </a:lnTo>
                <a:lnTo>
                  <a:pt x="1137" y="1025"/>
                </a:lnTo>
                <a:lnTo>
                  <a:pt x="1137" y="1026"/>
                </a:lnTo>
                <a:lnTo>
                  <a:pt x="1138" y="1029"/>
                </a:lnTo>
                <a:lnTo>
                  <a:pt x="1138" y="1030"/>
                </a:lnTo>
                <a:lnTo>
                  <a:pt x="1139" y="1033"/>
                </a:lnTo>
                <a:lnTo>
                  <a:pt x="1140" y="1035"/>
                </a:lnTo>
                <a:lnTo>
                  <a:pt x="1140" y="1036"/>
                </a:lnTo>
                <a:lnTo>
                  <a:pt x="1140" y="1036"/>
                </a:lnTo>
                <a:lnTo>
                  <a:pt x="1140" y="1036"/>
                </a:lnTo>
                <a:lnTo>
                  <a:pt x="1140" y="1037"/>
                </a:lnTo>
                <a:lnTo>
                  <a:pt x="1142" y="1040"/>
                </a:lnTo>
                <a:lnTo>
                  <a:pt x="1142" y="1041"/>
                </a:lnTo>
                <a:lnTo>
                  <a:pt x="1142" y="1041"/>
                </a:lnTo>
                <a:lnTo>
                  <a:pt x="1142" y="1042"/>
                </a:lnTo>
                <a:lnTo>
                  <a:pt x="1143" y="1043"/>
                </a:lnTo>
                <a:lnTo>
                  <a:pt x="1143" y="1043"/>
                </a:lnTo>
                <a:lnTo>
                  <a:pt x="1145" y="1048"/>
                </a:lnTo>
                <a:lnTo>
                  <a:pt x="1149" y="1056"/>
                </a:lnTo>
                <a:lnTo>
                  <a:pt x="1149" y="1057"/>
                </a:lnTo>
                <a:lnTo>
                  <a:pt x="1150" y="1061"/>
                </a:lnTo>
                <a:lnTo>
                  <a:pt x="1150" y="1064"/>
                </a:lnTo>
                <a:lnTo>
                  <a:pt x="1151" y="1065"/>
                </a:lnTo>
                <a:lnTo>
                  <a:pt x="1151" y="1066"/>
                </a:lnTo>
                <a:lnTo>
                  <a:pt x="1152" y="1068"/>
                </a:lnTo>
                <a:lnTo>
                  <a:pt x="1152" y="1071"/>
                </a:lnTo>
                <a:lnTo>
                  <a:pt x="1152" y="1071"/>
                </a:lnTo>
                <a:lnTo>
                  <a:pt x="1153" y="1071"/>
                </a:lnTo>
                <a:lnTo>
                  <a:pt x="1153" y="1072"/>
                </a:lnTo>
                <a:lnTo>
                  <a:pt x="1154" y="1074"/>
                </a:lnTo>
                <a:lnTo>
                  <a:pt x="1154" y="1075"/>
                </a:lnTo>
                <a:lnTo>
                  <a:pt x="1155" y="1077"/>
                </a:lnTo>
                <a:lnTo>
                  <a:pt x="1155" y="1078"/>
                </a:lnTo>
                <a:lnTo>
                  <a:pt x="1156" y="1079"/>
                </a:lnTo>
                <a:lnTo>
                  <a:pt x="1156" y="1080"/>
                </a:lnTo>
                <a:lnTo>
                  <a:pt x="1156" y="1081"/>
                </a:lnTo>
                <a:lnTo>
                  <a:pt x="1157" y="1082"/>
                </a:lnTo>
                <a:lnTo>
                  <a:pt x="1157" y="1085"/>
                </a:lnTo>
                <a:lnTo>
                  <a:pt x="1158" y="1086"/>
                </a:lnTo>
                <a:lnTo>
                  <a:pt x="1160" y="1091"/>
                </a:lnTo>
                <a:lnTo>
                  <a:pt x="1161" y="1093"/>
                </a:lnTo>
                <a:lnTo>
                  <a:pt x="1162" y="1096"/>
                </a:lnTo>
                <a:lnTo>
                  <a:pt x="1163" y="1096"/>
                </a:lnTo>
                <a:lnTo>
                  <a:pt x="1163" y="1098"/>
                </a:lnTo>
                <a:lnTo>
                  <a:pt x="1164" y="1099"/>
                </a:lnTo>
                <a:lnTo>
                  <a:pt x="1164" y="1100"/>
                </a:lnTo>
                <a:lnTo>
                  <a:pt x="1164" y="1100"/>
                </a:lnTo>
                <a:lnTo>
                  <a:pt x="1165" y="1101"/>
                </a:lnTo>
                <a:lnTo>
                  <a:pt x="1165" y="1101"/>
                </a:lnTo>
                <a:lnTo>
                  <a:pt x="1168" y="1106"/>
                </a:lnTo>
                <a:lnTo>
                  <a:pt x="1168" y="1108"/>
                </a:lnTo>
                <a:lnTo>
                  <a:pt x="1168" y="1109"/>
                </a:lnTo>
                <a:lnTo>
                  <a:pt x="1168" y="1110"/>
                </a:lnTo>
                <a:lnTo>
                  <a:pt x="1168" y="1112"/>
                </a:lnTo>
                <a:lnTo>
                  <a:pt x="1168" y="1112"/>
                </a:lnTo>
                <a:lnTo>
                  <a:pt x="1168" y="1113"/>
                </a:lnTo>
                <a:lnTo>
                  <a:pt x="1168" y="1113"/>
                </a:lnTo>
                <a:lnTo>
                  <a:pt x="1167" y="1115"/>
                </a:lnTo>
                <a:lnTo>
                  <a:pt x="1167" y="1118"/>
                </a:lnTo>
                <a:lnTo>
                  <a:pt x="1167" y="1121"/>
                </a:lnTo>
                <a:lnTo>
                  <a:pt x="1167" y="1121"/>
                </a:lnTo>
                <a:lnTo>
                  <a:pt x="1167" y="1121"/>
                </a:lnTo>
                <a:lnTo>
                  <a:pt x="1167" y="1122"/>
                </a:lnTo>
                <a:lnTo>
                  <a:pt x="1167" y="1122"/>
                </a:lnTo>
                <a:lnTo>
                  <a:pt x="1167" y="1123"/>
                </a:lnTo>
                <a:lnTo>
                  <a:pt x="1167" y="1126"/>
                </a:lnTo>
                <a:lnTo>
                  <a:pt x="1168" y="1128"/>
                </a:lnTo>
                <a:lnTo>
                  <a:pt x="1169" y="1129"/>
                </a:lnTo>
                <a:lnTo>
                  <a:pt x="1168" y="1129"/>
                </a:lnTo>
                <a:lnTo>
                  <a:pt x="1170" y="1132"/>
                </a:lnTo>
                <a:lnTo>
                  <a:pt x="1170" y="1134"/>
                </a:lnTo>
                <a:lnTo>
                  <a:pt x="1171" y="1136"/>
                </a:lnTo>
                <a:lnTo>
                  <a:pt x="1173" y="1139"/>
                </a:lnTo>
                <a:lnTo>
                  <a:pt x="1173" y="1139"/>
                </a:lnTo>
                <a:lnTo>
                  <a:pt x="1174" y="1141"/>
                </a:lnTo>
                <a:lnTo>
                  <a:pt x="1175" y="1144"/>
                </a:lnTo>
                <a:lnTo>
                  <a:pt x="1176" y="1147"/>
                </a:lnTo>
                <a:lnTo>
                  <a:pt x="1176" y="1148"/>
                </a:lnTo>
                <a:lnTo>
                  <a:pt x="1177" y="1148"/>
                </a:lnTo>
                <a:lnTo>
                  <a:pt x="1177" y="1150"/>
                </a:lnTo>
                <a:lnTo>
                  <a:pt x="1177" y="1150"/>
                </a:lnTo>
                <a:lnTo>
                  <a:pt x="1177" y="1151"/>
                </a:lnTo>
                <a:lnTo>
                  <a:pt x="1177" y="1151"/>
                </a:lnTo>
                <a:lnTo>
                  <a:pt x="1177" y="1151"/>
                </a:lnTo>
                <a:lnTo>
                  <a:pt x="1177" y="1153"/>
                </a:lnTo>
                <a:lnTo>
                  <a:pt x="1177" y="1153"/>
                </a:lnTo>
                <a:lnTo>
                  <a:pt x="1176" y="1156"/>
                </a:lnTo>
                <a:lnTo>
                  <a:pt x="1176" y="1157"/>
                </a:lnTo>
                <a:lnTo>
                  <a:pt x="1175" y="1157"/>
                </a:lnTo>
                <a:lnTo>
                  <a:pt x="1175" y="1157"/>
                </a:lnTo>
                <a:lnTo>
                  <a:pt x="1175" y="1157"/>
                </a:lnTo>
                <a:lnTo>
                  <a:pt x="1175" y="1158"/>
                </a:lnTo>
                <a:lnTo>
                  <a:pt x="1173" y="1161"/>
                </a:lnTo>
                <a:lnTo>
                  <a:pt x="1172" y="1163"/>
                </a:lnTo>
                <a:lnTo>
                  <a:pt x="1171" y="1166"/>
                </a:lnTo>
                <a:lnTo>
                  <a:pt x="1171" y="1167"/>
                </a:lnTo>
                <a:lnTo>
                  <a:pt x="1170" y="1170"/>
                </a:lnTo>
                <a:lnTo>
                  <a:pt x="1169" y="1170"/>
                </a:lnTo>
                <a:lnTo>
                  <a:pt x="1169" y="1173"/>
                </a:lnTo>
                <a:lnTo>
                  <a:pt x="1169" y="1174"/>
                </a:lnTo>
                <a:lnTo>
                  <a:pt x="1169" y="1175"/>
                </a:lnTo>
                <a:lnTo>
                  <a:pt x="1169" y="1175"/>
                </a:lnTo>
                <a:lnTo>
                  <a:pt x="1169" y="1176"/>
                </a:lnTo>
                <a:lnTo>
                  <a:pt x="1169" y="1178"/>
                </a:lnTo>
                <a:lnTo>
                  <a:pt x="1169" y="1180"/>
                </a:lnTo>
                <a:lnTo>
                  <a:pt x="1169" y="1183"/>
                </a:lnTo>
                <a:lnTo>
                  <a:pt x="1169" y="1186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88"/>
                </a:lnTo>
                <a:lnTo>
                  <a:pt x="1170" y="1190"/>
                </a:lnTo>
                <a:lnTo>
                  <a:pt x="1170" y="1191"/>
                </a:lnTo>
                <a:lnTo>
                  <a:pt x="1170" y="1194"/>
                </a:lnTo>
                <a:lnTo>
                  <a:pt x="1170" y="1195"/>
                </a:lnTo>
                <a:lnTo>
                  <a:pt x="1170" y="1197"/>
                </a:lnTo>
                <a:lnTo>
                  <a:pt x="1170" y="1199"/>
                </a:lnTo>
                <a:lnTo>
                  <a:pt x="1171" y="1201"/>
                </a:lnTo>
                <a:lnTo>
                  <a:pt x="1171" y="1201"/>
                </a:lnTo>
                <a:lnTo>
                  <a:pt x="1171" y="1201"/>
                </a:lnTo>
                <a:lnTo>
                  <a:pt x="1171" y="1202"/>
                </a:lnTo>
                <a:lnTo>
                  <a:pt x="1171" y="1204"/>
                </a:lnTo>
                <a:lnTo>
                  <a:pt x="1171" y="1204"/>
                </a:lnTo>
                <a:lnTo>
                  <a:pt x="1171" y="1206"/>
                </a:lnTo>
                <a:lnTo>
                  <a:pt x="1171" y="1209"/>
                </a:lnTo>
                <a:lnTo>
                  <a:pt x="1171" y="1210"/>
                </a:lnTo>
                <a:lnTo>
                  <a:pt x="1171" y="1211"/>
                </a:lnTo>
                <a:lnTo>
                  <a:pt x="1171" y="1211"/>
                </a:lnTo>
                <a:lnTo>
                  <a:pt x="1171" y="1212"/>
                </a:lnTo>
                <a:lnTo>
                  <a:pt x="1171" y="1213"/>
                </a:lnTo>
                <a:lnTo>
                  <a:pt x="1171" y="1215"/>
                </a:lnTo>
                <a:lnTo>
                  <a:pt x="1172" y="1217"/>
                </a:lnTo>
                <a:lnTo>
                  <a:pt x="1173" y="1219"/>
                </a:lnTo>
                <a:lnTo>
                  <a:pt x="1173" y="1220"/>
                </a:lnTo>
                <a:lnTo>
                  <a:pt x="1173" y="1221"/>
                </a:lnTo>
                <a:lnTo>
                  <a:pt x="1174" y="1222"/>
                </a:lnTo>
                <a:lnTo>
                  <a:pt x="1175" y="1223"/>
                </a:lnTo>
                <a:lnTo>
                  <a:pt x="1176" y="1224"/>
                </a:lnTo>
                <a:lnTo>
                  <a:pt x="1176" y="1224"/>
                </a:lnTo>
                <a:lnTo>
                  <a:pt x="1176" y="1225"/>
                </a:lnTo>
                <a:lnTo>
                  <a:pt x="1177" y="1226"/>
                </a:lnTo>
                <a:lnTo>
                  <a:pt x="1177" y="1226"/>
                </a:lnTo>
                <a:lnTo>
                  <a:pt x="1177" y="1226"/>
                </a:lnTo>
                <a:lnTo>
                  <a:pt x="1177" y="1226"/>
                </a:lnTo>
                <a:lnTo>
                  <a:pt x="1178" y="1227"/>
                </a:lnTo>
                <a:lnTo>
                  <a:pt x="1178" y="1227"/>
                </a:lnTo>
                <a:lnTo>
                  <a:pt x="1179" y="1228"/>
                </a:lnTo>
                <a:lnTo>
                  <a:pt x="1181" y="1230"/>
                </a:lnTo>
                <a:lnTo>
                  <a:pt x="1182" y="1232"/>
                </a:lnTo>
                <a:lnTo>
                  <a:pt x="1184" y="1234"/>
                </a:lnTo>
                <a:lnTo>
                  <a:pt x="1184" y="1234"/>
                </a:lnTo>
                <a:lnTo>
                  <a:pt x="1186" y="1238"/>
                </a:lnTo>
                <a:lnTo>
                  <a:pt x="1186" y="1239"/>
                </a:lnTo>
                <a:lnTo>
                  <a:pt x="1187" y="1240"/>
                </a:lnTo>
                <a:lnTo>
                  <a:pt x="1187" y="1242"/>
                </a:lnTo>
                <a:lnTo>
                  <a:pt x="1187" y="1242"/>
                </a:lnTo>
                <a:lnTo>
                  <a:pt x="1187" y="1242"/>
                </a:lnTo>
                <a:lnTo>
                  <a:pt x="1188" y="1244"/>
                </a:lnTo>
                <a:lnTo>
                  <a:pt x="1188" y="1245"/>
                </a:lnTo>
                <a:lnTo>
                  <a:pt x="1188" y="1245"/>
                </a:lnTo>
                <a:lnTo>
                  <a:pt x="1188" y="1247"/>
                </a:lnTo>
                <a:lnTo>
                  <a:pt x="1188" y="1249"/>
                </a:lnTo>
                <a:lnTo>
                  <a:pt x="1188" y="1249"/>
                </a:lnTo>
                <a:lnTo>
                  <a:pt x="1188" y="1251"/>
                </a:lnTo>
                <a:lnTo>
                  <a:pt x="1188" y="1253"/>
                </a:lnTo>
                <a:lnTo>
                  <a:pt x="1188" y="1255"/>
                </a:lnTo>
                <a:lnTo>
                  <a:pt x="1188" y="1256"/>
                </a:lnTo>
                <a:lnTo>
                  <a:pt x="1188" y="1258"/>
                </a:lnTo>
                <a:lnTo>
                  <a:pt x="1188" y="1262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4"/>
                </a:lnTo>
                <a:lnTo>
                  <a:pt x="1188" y="1266"/>
                </a:lnTo>
                <a:lnTo>
                  <a:pt x="1188" y="1268"/>
                </a:lnTo>
                <a:lnTo>
                  <a:pt x="1188" y="1271"/>
                </a:lnTo>
                <a:lnTo>
                  <a:pt x="1188" y="1275"/>
                </a:lnTo>
                <a:lnTo>
                  <a:pt x="1189" y="1278"/>
                </a:lnTo>
                <a:lnTo>
                  <a:pt x="1189" y="1281"/>
                </a:lnTo>
                <a:lnTo>
                  <a:pt x="1189" y="1283"/>
                </a:lnTo>
                <a:lnTo>
                  <a:pt x="1189" y="1285"/>
                </a:lnTo>
                <a:lnTo>
                  <a:pt x="1190" y="1288"/>
                </a:lnTo>
                <a:lnTo>
                  <a:pt x="1190" y="1290"/>
                </a:lnTo>
                <a:lnTo>
                  <a:pt x="1190" y="1291"/>
                </a:lnTo>
                <a:lnTo>
                  <a:pt x="1190" y="1292"/>
                </a:lnTo>
                <a:lnTo>
                  <a:pt x="1190" y="1292"/>
                </a:lnTo>
                <a:lnTo>
                  <a:pt x="1190" y="1295"/>
                </a:lnTo>
                <a:lnTo>
                  <a:pt x="1189" y="1298"/>
                </a:lnTo>
                <a:lnTo>
                  <a:pt x="1188" y="1301"/>
                </a:lnTo>
                <a:lnTo>
                  <a:pt x="1188" y="1302"/>
                </a:lnTo>
                <a:lnTo>
                  <a:pt x="1187" y="1303"/>
                </a:lnTo>
                <a:lnTo>
                  <a:pt x="1187" y="1306"/>
                </a:lnTo>
                <a:lnTo>
                  <a:pt x="1188" y="1306"/>
                </a:lnTo>
                <a:lnTo>
                  <a:pt x="1188" y="1306"/>
                </a:lnTo>
                <a:lnTo>
                  <a:pt x="1188" y="1307"/>
                </a:lnTo>
                <a:lnTo>
                  <a:pt x="1189" y="1310"/>
                </a:lnTo>
                <a:lnTo>
                  <a:pt x="1190" y="1313"/>
                </a:lnTo>
                <a:lnTo>
                  <a:pt x="1194" y="1318"/>
                </a:lnTo>
                <a:lnTo>
                  <a:pt x="1195" y="1320"/>
                </a:lnTo>
                <a:lnTo>
                  <a:pt x="1195" y="1320"/>
                </a:lnTo>
                <a:lnTo>
                  <a:pt x="1196" y="1322"/>
                </a:lnTo>
                <a:lnTo>
                  <a:pt x="1196" y="1326"/>
                </a:lnTo>
                <a:lnTo>
                  <a:pt x="1195" y="1330"/>
                </a:lnTo>
                <a:lnTo>
                  <a:pt x="1194" y="1331"/>
                </a:lnTo>
                <a:lnTo>
                  <a:pt x="1194" y="1334"/>
                </a:lnTo>
                <a:lnTo>
                  <a:pt x="1196" y="1336"/>
                </a:lnTo>
                <a:lnTo>
                  <a:pt x="1196" y="1336"/>
                </a:lnTo>
                <a:lnTo>
                  <a:pt x="1196" y="1336"/>
                </a:lnTo>
                <a:lnTo>
                  <a:pt x="1199" y="1341"/>
                </a:lnTo>
                <a:lnTo>
                  <a:pt x="1201" y="1344"/>
                </a:lnTo>
                <a:lnTo>
                  <a:pt x="1202" y="1346"/>
                </a:lnTo>
                <a:lnTo>
                  <a:pt x="1203" y="1349"/>
                </a:lnTo>
                <a:lnTo>
                  <a:pt x="1204" y="1351"/>
                </a:lnTo>
                <a:lnTo>
                  <a:pt x="1205" y="1356"/>
                </a:lnTo>
                <a:lnTo>
                  <a:pt x="1205" y="1357"/>
                </a:lnTo>
                <a:lnTo>
                  <a:pt x="1206" y="1359"/>
                </a:lnTo>
                <a:lnTo>
                  <a:pt x="1206" y="1359"/>
                </a:lnTo>
                <a:lnTo>
                  <a:pt x="1206" y="1359"/>
                </a:lnTo>
                <a:lnTo>
                  <a:pt x="1206" y="1362"/>
                </a:lnTo>
                <a:lnTo>
                  <a:pt x="1207" y="1366"/>
                </a:lnTo>
                <a:lnTo>
                  <a:pt x="1208" y="1373"/>
                </a:lnTo>
                <a:lnTo>
                  <a:pt x="1210" y="1381"/>
                </a:lnTo>
                <a:lnTo>
                  <a:pt x="1210" y="1382"/>
                </a:lnTo>
                <a:lnTo>
                  <a:pt x="1210" y="1382"/>
                </a:lnTo>
                <a:lnTo>
                  <a:pt x="1210" y="1382"/>
                </a:lnTo>
                <a:lnTo>
                  <a:pt x="1211" y="1390"/>
                </a:lnTo>
                <a:lnTo>
                  <a:pt x="1212" y="1397"/>
                </a:lnTo>
                <a:lnTo>
                  <a:pt x="1214" y="1406"/>
                </a:lnTo>
                <a:lnTo>
                  <a:pt x="1216" y="1419"/>
                </a:lnTo>
                <a:lnTo>
                  <a:pt x="1218" y="1429"/>
                </a:lnTo>
                <a:lnTo>
                  <a:pt x="1220" y="1441"/>
                </a:lnTo>
                <a:lnTo>
                  <a:pt x="1223" y="1460"/>
                </a:lnTo>
                <a:lnTo>
                  <a:pt x="1225" y="1470"/>
                </a:lnTo>
                <a:lnTo>
                  <a:pt x="1226" y="1472"/>
                </a:lnTo>
                <a:lnTo>
                  <a:pt x="1227" y="1481"/>
                </a:lnTo>
                <a:lnTo>
                  <a:pt x="1229" y="1493"/>
                </a:lnTo>
                <a:lnTo>
                  <a:pt x="1230" y="1501"/>
                </a:lnTo>
                <a:lnTo>
                  <a:pt x="1230" y="1502"/>
                </a:lnTo>
                <a:lnTo>
                  <a:pt x="1230" y="1524"/>
                </a:lnTo>
                <a:lnTo>
                  <a:pt x="1230" y="1525"/>
                </a:lnTo>
                <a:lnTo>
                  <a:pt x="1230" y="1525"/>
                </a:lnTo>
                <a:lnTo>
                  <a:pt x="1230" y="1544"/>
                </a:lnTo>
                <a:lnTo>
                  <a:pt x="1230" y="1562"/>
                </a:lnTo>
                <a:lnTo>
                  <a:pt x="1230" y="1569"/>
                </a:lnTo>
                <a:lnTo>
                  <a:pt x="1230" y="1576"/>
                </a:lnTo>
                <a:lnTo>
                  <a:pt x="1230" y="1577"/>
                </a:lnTo>
                <a:lnTo>
                  <a:pt x="1230" y="1585"/>
                </a:lnTo>
                <a:lnTo>
                  <a:pt x="1231" y="1600"/>
                </a:lnTo>
                <a:lnTo>
                  <a:pt x="1243" y="1601"/>
                </a:lnTo>
                <a:lnTo>
                  <a:pt x="1264" y="1601"/>
                </a:lnTo>
                <a:lnTo>
                  <a:pt x="1269" y="1601"/>
                </a:lnTo>
                <a:lnTo>
                  <a:pt x="1278" y="1601"/>
                </a:lnTo>
                <a:lnTo>
                  <a:pt x="1288" y="1601"/>
                </a:lnTo>
                <a:lnTo>
                  <a:pt x="1290" y="1601"/>
                </a:lnTo>
                <a:lnTo>
                  <a:pt x="1296" y="1601"/>
                </a:lnTo>
                <a:lnTo>
                  <a:pt x="1297" y="1601"/>
                </a:lnTo>
                <a:lnTo>
                  <a:pt x="1297" y="1603"/>
                </a:lnTo>
                <a:lnTo>
                  <a:pt x="1297" y="1604"/>
                </a:lnTo>
                <a:lnTo>
                  <a:pt x="1296" y="1605"/>
                </a:lnTo>
                <a:lnTo>
                  <a:pt x="1296" y="1606"/>
                </a:lnTo>
                <a:lnTo>
                  <a:pt x="1297" y="1606"/>
                </a:lnTo>
                <a:lnTo>
                  <a:pt x="1298" y="1607"/>
                </a:lnTo>
                <a:lnTo>
                  <a:pt x="1299" y="1608"/>
                </a:lnTo>
                <a:lnTo>
                  <a:pt x="1300" y="1610"/>
                </a:lnTo>
                <a:lnTo>
                  <a:pt x="1301" y="1611"/>
                </a:lnTo>
                <a:lnTo>
                  <a:pt x="1301" y="1611"/>
                </a:lnTo>
                <a:lnTo>
                  <a:pt x="1302" y="1612"/>
                </a:lnTo>
                <a:lnTo>
                  <a:pt x="1304" y="1612"/>
                </a:lnTo>
                <a:lnTo>
                  <a:pt x="1305" y="1612"/>
                </a:lnTo>
                <a:lnTo>
                  <a:pt x="1306" y="1613"/>
                </a:lnTo>
                <a:lnTo>
                  <a:pt x="1307" y="1613"/>
                </a:lnTo>
                <a:lnTo>
                  <a:pt x="1307" y="1614"/>
                </a:lnTo>
                <a:lnTo>
                  <a:pt x="1309" y="1614"/>
                </a:lnTo>
                <a:lnTo>
                  <a:pt x="1309" y="1614"/>
                </a:lnTo>
                <a:lnTo>
                  <a:pt x="1310" y="1615"/>
                </a:lnTo>
                <a:lnTo>
                  <a:pt x="1310" y="1616"/>
                </a:lnTo>
                <a:lnTo>
                  <a:pt x="1310" y="1617"/>
                </a:lnTo>
                <a:lnTo>
                  <a:pt x="1311" y="1617"/>
                </a:lnTo>
                <a:lnTo>
                  <a:pt x="1311" y="1618"/>
                </a:lnTo>
                <a:lnTo>
                  <a:pt x="1312" y="1618"/>
                </a:lnTo>
                <a:lnTo>
                  <a:pt x="1312" y="1617"/>
                </a:lnTo>
                <a:lnTo>
                  <a:pt x="1312" y="1617"/>
                </a:lnTo>
                <a:lnTo>
                  <a:pt x="1313" y="1617"/>
                </a:lnTo>
                <a:lnTo>
                  <a:pt x="1314" y="1618"/>
                </a:lnTo>
                <a:lnTo>
                  <a:pt x="1315" y="1618"/>
                </a:lnTo>
                <a:lnTo>
                  <a:pt x="1316" y="1618"/>
                </a:lnTo>
                <a:lnTo>
                  <a:pt x="1317" y="1618"/>
                </a:lnTo>
                <a:lnTo>
                  <a:pt x="1318" y="1617"/>
                </a:lnTo>
                <a:lnTo>
                  <a:pt x="1319" y="1617"/>
                </a:lnTo>
                <a:lnTo>
                  <a:pt x="1319" y="1618"/>
                </a:lnTo>
                <a:lnTo>
                  <a:pt x="1320" y="1619"/>
                </a:lnTo>
                <a:lnTo>
                  <a:pt x="1320" y="1619"/>
                </a:lnTo>
                <a:lnTo>
                  <a:pt x="1321" y="1620"/>
                </a:lnTo>
                <a:lnTo>
                  <a:pt x="1322" y="1620"/>
                </a:lnTo>
                <a:lnTo>
                  <a:pt x="1323" y="1620"/>
                </a:lnTo>
                <a:lnTo>
                  <a:pt x="1323" y="1619"/>
                </a:lnTo>
                <a:lnTo>
                  <a:pt x="1323" y="1619"/>
                </a:lnTo>
                <a:lnTo>
                  <a:pt x="1324" y="1620"/>
                </a:lnTo>
                <a:lnTo>
                  <a:pt x="1324" y="1620"/>
                </a:lnTo>
                <a:lnTo>
                  <a:pt x="1324" y="1620"/>
                </a:lnTo>
                <a:lnTo>
                  <a:pt x="1325" y="1620"/>
                </a:lnTo>
                <a:lnTo>
                  <a:pt x="1325" y="1620"/>
                </a:lnTo>
                <a:lnTo>
                  <a:pt x="1326" y="1620"/>
                </a:lnTo>
                <a:lnTo>
                  <a:pt x="1328" y="1619"/>
                </a:lnTo>
                <a:lnTo>
                  <a:pt x="1328" y="1619"/>
                </a:lnTo>
                <a:lnTo>
                  <a:pt x="1329" y="1619"/>
                </a:lnTo>
                <a:lnTo>
                  <a:pt x="1329" y="1619"/>
                </a:lnTo>
                <a:lnTo>
                  <a:pt x="1330" y="1619"/>
                </a:lnTo>
                <a:lnTo>
                  <a:pt x="1332" y="1621"/>
                </a:lnTo>
                <a:lnTo>
                  <a:pt x="1334" y="1622"/>
                </a:lnTo>
                <a:lnTo>
                  <a:pt x="1336" y="1623"/>
                </a:lnTo>
                <a:lnTo>
                  <a:pt x="1337" y="1622"/>
                </a:lnTo>
                <a:lnTo>
                  <a:pt x="1337" y="1621"/>
                </a:lnTo>
                <a:lnTo>
                  <a:pt x="1338" y="1620"/>
                </a:lnTo>
                <a:lnTo>
                  <a:pt x="1339" y="1619"/>
                </a:lnTo>
                <a:lnTo>
                  <a:pt x="1341" y="1618"/>
                </a:lnTo>
                <a:lnTo>
                  <a:pt x="1342" y="1618"/>
                </a:lnTo>
                <a:lnTo>
                  <a:pt x="1344" y="1618"/>
                </a:lnTo>
                <a:lnTo>
                  <a:pt x="1346" y="1617"/>
                </a:lnTo>
                <a:lnTo>
                  <a:pt x="1347" y="1617"/>
                </a:lnTo>
                <a:lnTo>
                  <a:pt x="1348" y="1617"/>
                </a:lnTo>
                <a:lnTo>
                  <a:pt x="1349" y="1617"/>
                </a:lnTo>
                <a:lnTo>
                  <a:pt x="1349" y="1616"/>
                </a:lnTo>
                <a:lnTo>
                  <a:pt x="1349" y="1615"/>
                </a:lnTo>
                <a:lnTo>
                  <a:pt x="1349" y="1615"/>
                </a:lnTo>
                <a:lnTo>
                  <a:pt x="1349" y="1614"/>
                </a:lnTo>
                <a:lnTo>
                  <a:pt x="1351" y="1614"/>
                </a:lnTo>
                <a:lnTo>
                  <a:pt x="1352" y="1614"/>
                </a:lnTo>
                <a:lnTo>
                  <a:pt x="1352" y="1613"/>
                </a:lnTo>
                <a:lnTo>
                  <a:pt x="1352" y="1613"/>
                </a:lnTo>
                <a:lnTo>
                  <a:pt x="1353" y="1613"/>
                </a:lnTo>
                <a:lnTo>
                  <a:pt x="1353" y="1614"/>
                </a:lnTo>
                <a:lnTo>
                  <a:pt x="1354" y="1613"/>
                </a:lnTo>
                <a:lnTo>
                  <a:pt x="1355" y="1613"/>
                </a:lnTo>
                <a:lnTo>
                  <a:pt x="1355" y="1612"/>
                </a:lnTo>
                <a:lnTo>
                  <a:pt x="1355" y="1611"/>
                </a:lnTo>
                <a:lnTo>
                  <a:pt x="1357" y="1611"/>
                </a:lnTo>
                <a:lnTo>
                  <a:pt x="1357" y="1611"/>
                </a:lnTo>
                <a:lnTo>
                  <a:pt x="1358" y="1610"/>
                </a:lnTo>
                <a:lnTo>
                  <a:pt x="1359" y="1609"/>
                </a:lnTo>
                <a:lnTo>
                  <a:pt x="1361" y="1608"/>
                </a:lnTo>
                <a:lnTo>
                  <a:pt x="1362" y="1607"/>
                </a:lnTo>
                <a:lnTo>
                  <a:pt x="1362" y="1605"/>
                </a:lnTo>
                <a:lnTo>
                  <a:pt x="1362" y="1605"/>
                </a:lnTo>
                <a:lnTo>
                  <a:pt x="1362" y="1604"/>
                </a:lnTo>
                <a:lnTo>
                  <a:pt x="1361" y="1603"/>
                </a:lnTo>
                <a:lnTo>
                  <a:pt x="1360" y="1603"/>
                </a:lnTo>
                <a:lnTo>
                  <a:pt x="1360" y="1602"/>
                </a:lnTo>
                <a:lnTo>
                  <a:pt x="1361" y="1602"/>
                </a:lnTo>
                <a:lnTo>
                  <a:pt x="1369" y="1605"/>
                </a:lnTo>
                <a:lnTo>
                  <a:pt x="1369" y="1605"/>
                </a:lnTo>
                <a:lnTo>
                  <a:pt x="1380" y="1608"/>
                </a:lnTo>
                <a:lnTo>
                  <a:pt x="1387" y="1610"/>
                </a:lnTo>
                <a:lnTo>
                  <a:pt x="1396" y="1613"/>
                </a:lnTo>
                <a:lnTo>
                  <a:pt x="1398" y="1613"/>
                </a:lnTo>
                <a:lnTo>
                  <a:pt x="1406" y="1616"/>
                </a:lnTo>
                <a:lnTo>
                  <a:pt x="1414" y="1618"/>
                </a:lnTo>
                <a:lnTo>
                  <a:pt x="1422" y="1621"/>
                </a:lnTo>
                <a:lnTo>
                  <a:pt x="1428" y="1622"/>
                </a:lnTo>
                <a:lnTo>
                  <a:pt x="1436" y="1625"/>
                </a:lnTo>
                <a:lnTo>
                  <a:pt x="1444" y="1627"/>
                </a:lnTo>
                <a:lnTo>
                  <a:pt x="1445" y="1628"/>
                </a:lnTo>
                <a:lnTo>
                  <a:pt x="1454" y="1630"/>
                </a:lnTo>
                <a:lnTo>
                  <a:pt x="1466" y="1634"/>
                </a:lnTo>
                <a:lnTo>
                  <a:pt x="1470" y="1635"/>
                </a:lnTo>
                <a:lnTo>
                  <a:pt x="1471" y="1635"/>
                </a:lnTo>
                <a:lnTo>
                  <a:pt x="1473" y="1636"/>
                </a:lnTo>
                <a:lnTo>
                  <a:pt x="1482" y="1639"/>
                </a:lnTo>
                <a:lnTo>
                  <a:pt x="1485" y="1639"/>
                </a:lnTo>
                <a:lnTo>
                  <a:pt x="1503" y="1645"/>
                </a:lnTo>
                <a:lnTo>
                  <a:pt x="1506" y="1646"/>
                </a:lnTo>
                <a:lnTo>
                  <a:pt x="1511" y="1647"/>
                </a:lnTo>
                <a:lnTo>
                  <a:pt x="1520" y="1646"/>
                </a:lnTo>
                <a:lnTo>
                  <a:pt x="1536" y="1643"/>
                </a:lnTo>
                <a:lnTo>
                  <a:pt x="1544" y="1648"/>
                </a:lnTo>
                <a:lnTo>
                  <a:pt x="1539" y="1652"/>
                </a:lnTo>
                <a:lnTo>
                  <a:pt x="1539" y="1652"/>
                </a:lnTo>
                <a:lnTo>
                  <a:pt x="1537" y="1654"/>
                </a:lnTo>
                <a:lnTo>
                  <a:pt x="1533" y="1656"/>
                </a:lnTo>
                <a:lnTo>
                  <a:pt x="1530" y="1659"/>
                </a:lnTo>
                <a:lnTo>
                  <a:pt x="1528" y="1660"/>
                </a:lnTo>
                <a:lnTo>
                  <a:pt x="1524" y="1664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6">
            <a:extLst>
              <a:ext uri="{FF2B5EF4-FFF2-40B4-BE49-F238E27FC236}">
                <a16:creationId xmlns:a16="http://schemas.microsoft.com/office/drawing/2014/main" id="{C00CBD91-FD3F-51AD-7122-DAE1B227559A}"/>
              </a:ext>
            </a:extLst>
          </p:cNvPr>
          <p:cNvSpPr>
            <a:spLocks/>
          </p:cNvSpPr>
          <p:nvPr/>
        </p:nvSpPr>
        <p:spPr bwMode="auto">
          <a:xfrm>
            <a:off x="3828569" y="3800476"/>
            <a:ext cx="627062" cy="325438"/>
          </a:xfrm>
          <a:custGeom>
            <a:avLst/>
            <a:gdLst>
              <a:gd name="T0" fmla="*/ 240 w 395"/>
              <a:gd name="T1" fmla="*/ 190 h 205"/>
              <a:gd name="T2" fmla="*/ 230 w 395"/>
              <a:gd name="T3" fmla="*/ 182 h 205"/>
              <a:gd name="T4" fmla="*/ 230 w 395"/>
              <a:gd name="T5" fmla="*/ 168 h 205"/>
              <a:gd name="T6" fmla="*/ 222 w 395"/>
              <a:gd name="T7" fmla="*/ 166 h 205"/>
              <a:gd name="T8" fmla="*/ 216 w 395"/>
              <a:gd name="T9" fmla="*/ 180 h 205"/>
              <a:gd name="T10" fmla="*/ 205 w 395"/>
              <a:gd name="T11" fmla="*/ 188 h 205"/>
              <a:gd name="T12" fmla="*/ 192 w 395"/>
              <a:gd name="T13" fmla="*/ 200 h 205"/>
              <a:gd name="T14" fmla="*/ 162 w 395"/>
              <a:gd name="T15" fmla="*/ 205 h 205"/>
              <a:gd name="T16" fmla="*/ 134 w 395"/>
              <a:gd name="T17" fmla="*/ 188 h 205"/>
              <a:gd name="T18" fmla="*/ 105 w 395"/>
              <a:gd name="T19" fmla="*/ 171 h 205"/>
              <a:gd name="T20" fmla="*/ 114 w 395"/>
              <a:gd name="T21" fmla="*/ 102 h 205"/>
              <a:gd name="T22" fmla="*/ 169 w 395"/>
              <a:gd name="T23" fmla="*/ 102 h 205"/>
              <a:gd name="T24" fmla="*/ 180 w 395"/>
              <a:gd name="T25" fmla="*/ 89 h 205"/>
              <a:gd name="T26" fmla="*/ 216 w 395"/>
              <a:gd name="T27" fmla="*/ 75 h 205"/>
              <a:gd name="T28" fmla="*/ 221 w 395"/>
              <a:gd name="T29" fmla="*/ 65 h 205"/>
              <a:gd name="T30" fmla="*/ 229 w 395"/>
              <a:gd name="T31" fmla="*/ 54 h 205"/>
              <a:gd name="T32" fmla="*/ 230 w 395"/>
              <a:gd name="T33" fmla="*/ 48 h 205"/>
              <a:gd name="T34" fmla="*/ 232 w 395"/>
              <a:gd name="T35" fmla="*/ 27 h 205"/>
              <a:gd name="T36" fmla="*/ 246 w 395"/>
              <a:gd name="T37" fmla="*/ 19 h 205"/>
              <a:gd name="T38" fmla="*/ 235 w 395"/>
              <a:gd name="T39" fmla="*/ 14 h 205"/>
              <a:gd name="T40" fmla="*/ 253 w 395"/>
              <a:gd name="T41" fmla="*/ 4 h 205"/>
              <a:gd name="T42" fmla="*/ 267 w 395"/>
              <a:gd name="T43" fmla="*/ 3 h 205"/>
              <a:gd name="T44" fmla="*/ 281 w 395"/>
              <a:gd name="T45" fmla="*/ 11 h 205"/>
              <a:gd name="T46" fmla="*/ 291 w 395"/>
              <a:gd name="T47" fmla="*/ 15 h 205"/>
              <a:gd name="T48" fmla="*/ 293 w 395"/>
              <a:gd name="T49" fmla="*/ 15 h 205"/>
              <a:gd name="T50" fmla="*/ 297 w 395"/>
              <a:gd name="T51" fmla="*/ 17 h 205"/>
              <a:gd name="T52" fmla="*/ 300 w 395"/>
              <a:gd name="T53" fmla="*/ 16 h 205"/>
              <a:gd name="T54" fmla="*/ 304 w 395"/>
              <a:gd name="T55" fmla="*/ 15 h 205"/>
              <a:gd name="T56" fmla="*/ 310 w 395"/>
              <a:gd name="T57" fmla="*/ 8 h 205"/>
              <a:gd name="T58" fmla="*/ 320 w 395"/>
              <a:gd name="T59" fmla="*/ 7 h 205"/>
              <a:gd name="T60" fmla="*/ 346 w 395"/>
              <a:gd name="T61" fmla="*/ 20 h 205"/>
              <a:gd name="T62" fmla="*/ 372 w 395"/>
              <a:gd name="T63" fmla="*/ 32 h 205"/>
              <a:gd name="T64" fmla="*/ 378 w 395"/>
              <a:gd name="T65" fmla="*/ 34 h 205"/>
              <a:gd name="T66" fmla="*/ 383 w 395"/>
              <a:gd name="T67" fmla="*/ 35 h 205"/>
              <a:gd name="T68" fmla="*/ 388 w 395"/>
              <a:gd name="T69" fmla="*/ 40 h 205"/>
              <a:gd name="T70" fmla="*/ 392 w 395"/>
              <a:gd name="T71" fmla="*/ 44 h 205"/>
              <a:gd name="T72" fmla="*/ 394 w 395"/>
              <a:gd name="T73" fmla="*/ 48 h 205"/>
              <a:gd name="T74" fmla="*/ 369 w 395"/>
              <a:gd name="T75" fmla="*/ 62 h 205"/>
              <a:gd name="T76" fmla="*/ 350 w 395"/>
              <a:gd name="T77" fmla="*/ 84 h 205"/>
              <a:gd name="T78" fmla="*/ 344 w 395"/>
              <a:gd name="T79" fmla="*/ 102 h 205"/>
              <a:gd name="T80" fmla="*/ 341 w 395"/>
              <a:gd name="T81" fmla="*/ 107 h 205"/>
              <a:gd name="T82" fmla="*/ 332 w 395"/>
              <a:gd name="T83" fmla="*/ 122 h 205"/>
              <a:gd name="T84" fmla="*/ 323 w 395"/>
              <a:gd name="T85" fmla="*/ 131 h 205"/>
              <a:gd name="T86" fmla="*/ 320 w 395"/>
              <a:gd name="T87" fmla="*/ 133 h 205"/>
              <a:gd name="T88" fmla="*/ 317 w 395"/>
              <a:gd name="T89" fmla="*/ 135 h 205"/>
              <a:gd name="T90" fmla="*/ 308 w 395"/>
              <a:gd name="T91" fmla="*/ 135 h 205"/>
              <a:gd name="T92" fmla="*/ 288 w 395"/>
              <a:gd name="T93" fmla="*/ 134 h 205"/>
              <a:gd name="T94" fmla="*/ 284 w 395"/>
              <a:gd name="T95" fmla="*/ 134 h 205"/>
              <a:gd name="T96" fmla="*/ 273 w 395"/>
              <a:gd name="T97" fmla="*/ 131 h 205"/>
              <a:gd name="T98" fmla="*/ 269 w 395"/>
              <a:gd name="T99" fmla="*/ 140 h 205"/>
              <a:gd name="T100" fmla="*/ 266 w 395"/>
              <a:gd name="T101" fmla="*/ 146 h 205"/>
              <a:gd name="T102" fmla="*/ 265 w 395"/>
              <a:gd name="T103" fmla="*/ 150 h 205"/>
              <a:gd name="T104" fmla="*/ 267 w 395"/>
              <a:gd name="T105" fmla="*/ 153 h 205"/>
              <a:gd name="T106" fmla="*/ 263 w 395"/>
              <a:gd name="T107" fmla="*/ 158 h 205"/>
              <a:gd name="T108" fmla="*/ 264 w 395"/>
              <a:gd name="T109" fmla="*/ 166 h 205"/>
              <a:gd name="T110" fmla="*/ 261 w 395"/>
              <a:gd name="T111" fmla="*/ 168 h 205"/>
              <a:gd name="T112" fmla="*/ 261 w 395"/>
              <a:gd name="T113" fmla="*/ 171 h 205"/>
              <a:gd name="T114" fmla="*/ 262 w 395"/>
              <a:gd name="T115" fmla="*/ 175 h 205"/>
              <a:gd name="T116" fmla="*/ 260 w 395"/>
              <a:gd name="T117" fmla="*/ 181 h 205"/>
              <a:gd name="T118" fmla="*/ 259 w 395"/>
              <a:gd name="T119" fmla="*/ 185 h 205"/>
              <a:gd name="T120" fmla="*/ 257 w 395"/>
              <a:gd name="T121" fmla="*/ 189 h 205"/>
              <a:gd name="T122" fmla="*/ 255 w 395"/>
              <a:gd name="T123" fmla="*/ 193 h 205"/>
              <a:gd name="T124" fmla="*/ 252 w 395"/>
              <a:gd name="T125" fmla="*/ 19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" h="205">
                <a:moveTo>
                  <a:pt x="249" y="194"/>
                </a:move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9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8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5"/>
                </a:lnTo>
                <a:lnTo>
                  <a:pt x="246" y="194"/>
                </a:lnTo>
                <a:lnTo>
                  <a:pt x="246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4"/>
                </a:lnTo>
                <a:lnTo>
                  <a:pt x="245" y="195"/>
                </a:lnTo>
                <a:lnTo>
                  <a:pt x="245" y="195"/>
                </a:lnTo>
                <a:lnTo>
                  <a:pt x="245" y="195"/>
                </a:lnTo>
                <a:lnTo>
                  <a:pt x="245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4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3" y="195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4"/>
                </a:lnTo>
                <a:lnTo>
                  <a:pt x="242" y="193"/>
                </a:lnTo>
                <a:lnTo>
                  <a:pt x="241" y="193"/>
                </a:lnTo>
                <a:lnTo>
                  <a:pt x="241" y="193"/>
                </a:lnTo>
                <a:lnTo>
                  <a:pt x="241" y="193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1" y="192"/>
                </a:lnTo>
                <a:lnTo>
                  <a:pt x="242" y="192"/>
                </a:lnTo>
                <a:lnTo>
                  <a:pt x="242" y="192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1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2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1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90"/>
                </a:lnTo>
                <a:lnTo>
                  <a:pt x="240" y="189"/>
                </a:lnTo>
                <a:lnTo>
                  <a:pt x="240" y="189"/>
                </a:lnTo>
                <a:lnTo>
                  <a:pt x="240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89"/>
                </a:lnTo>
                <a:lnTo>
                  <a:pt x="239" y="190"/>
                </a:lnTo>
                <a:lnTo>
                  <a:pt x="239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8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6" y="190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9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6" y="188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7"/>
                </a:lnTo>
                <a:lnTo>
                  <a:pt x="235" y="186"/>
                </a:lnTo>
                <a:lnTo>
                  <a:pt x="235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6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3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3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2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1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30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2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80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79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6"/>
                </a:lnTo>
                <a:lnTo>
                  <a:pt x="230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6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2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5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1" y="174"/>
                </a:lnTo>
                <a:lnTo>
                  <a:pt x="232" y="174"/>
                </a:lnTo>
                <a:lnTo>
                  <a:pt x="232" y="174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3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2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1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29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9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8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7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6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5"/>
                </a:lnTo>
                <a:lnTo>
                  <a:pt x="230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4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3"/>
                </a:lnTo>
                <a:lnTo>
                  <a:pt x="229" y="162"/>
                </a:lnTo>
                <a:lnTo>
                  <a:pt x="229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6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5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4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5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2" y="169"/>
                </a:lnTo>
                <a:lnTo>
                  <a:pt x="221" y="169"/>
                </a:lnTo>
                <a:lnTo>
                  <a:pt x="221" y="169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0"/>
                </a:lnTo>
                <a:lnTo>
                  <a:pt x="222" y="171"/>
                </a:lnTo>
                <a:lnTo>
                  <a:pt x="222" y="171"/>
                </a:lnTo>
                <a:lnTo>
                  <a:pt x="222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1"/>
                </a:lnTo>
                <a:lnTo>
                  <a:pt x="221" y="172"/>
                </a:lnTo>
                <a:lnTo>
                  <a:pt x="221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20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2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3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4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5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19" y="176"/>
                </a:lnTo>
                <a:lnTo>
                  <a:pt x="220" y="176"/>
                </a:lnTo>
                <a:lnTo>
                  <a:pt x="220" y="176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7"/>
                </a:lnTo>
                <a:lnTo>
                  <a:pt x="220" y="178"/>
                </a:lnTo>
                <a:lnTo>
                  <a:pt x="220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9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8"/>
                </a:lnTo>
                <a:lnTo>
                  <a:pt x="218" y="179"/>
                </a:lnTo>
                <a:lnTo>
                  <a:pt x="218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7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79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79"/>
                </a:lnTo>
                <a:lnTo>
                  <a:pt x="216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0"/>
                </a:lnTo>
                <a:lnTo>
                  <a:pt x="214" y="180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1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2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3"/>
                </a:lnTo>
                <a:lnTo>
                  <a:pt x="212" y="184"/>
                </a:lnTo>
                <a:lnTo>
                  <a:pt x="213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4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1" y="186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5" y="187"/>
                </a:lnTo>
                <a:lnTo>
                  <a:pt x="205" y="187"/>
                </a:lnTo>
                <a:lnTo>
                  <a:pt x="205" y="187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5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8"/>
                </a:lnTo>
                <a:lnTo>
                  <a:pt x="204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89"/>
                </a:lnTo>
                <a:lnTo>
                  <a:pt x="205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89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3" y="190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3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4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200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5"/>
                </a:lnTo>
                <a:lnTo>
                  <a:pt x="198" y="195"/>
                </a:lnTo>
                <a:lnTo>
                  <a:pt x="198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6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5" y="198"/>
                </a:lnTo>
                <a:lnTo>
                  <a:pt x="194" y="199"/>
                </a:lnTo>
                <a:lnTo>
                  <a:pt x="195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3" y="199"/>
                </a:lnTo>
                <a:lnTo>
                  <a:pt x="193" y="199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0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90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1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2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8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2"/>
                </a:lnTo>
                <a:lnTo>
                  <a:pt x="187" y="202"/>
                </a:lnTo>
                <a:lnTo>
                  <a:pt x="187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5" y="202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5" y="203"/>
                </a:lnTo>
                <a:lnTo>
                  <a:pt x="185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4" y="203"/>
                </a:lnTo>
                <a:lnTo>
                  <a:pt x="183" y="203"/>
                </a:lnTo>
                <a:lnTo>
                  <a:pt x="183" y="203"/>
                </a:lnTo>
                <a:lnTo>
                  <a:pt x="183" y="203"/>
                </a:lnTo>
                <a:lnTo>
                  <a:pt x="183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2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1" y="203"/>
                </a:lnTo>
                <a:lnTo>
                  <a:pt x="180" y="203"/>
                </a:lnTo>
                <a:lnTo>
                  <a:pt x="180" y="203"/>
                </a:lnTo>
                <a:lnTo>
                  <a:pt x="179" y="203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7" y="203"/>
                </a:lnTo>
                <a:lnTo>
                  <a:pt x="176" y="203"/>
                </a:lnTo>
                <a:lnTo>
                  <a:pt x="176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3"/>
                </a:lnTo>
                <a:lnTo>
                  <a:pt x="175" y="202"/>
                </a:lnTo>
                <a:lnTo>
                  <a:pt x="175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4" y="202"/>
                </a:lnTo>
                <a:lnTo>
                  <a:pt x="173" y="202"/>
                </a:lnTo>
                <a:lnTo>
                  <a:pt x="172" y="202"/>
                </a:lnTo>
                <a:lnTo>
                  <a:pt x="171" y="202"/>
                </a:lnTo>
                <a:lnTo>
                  <a:pt x="171" y="202"/>
                </a:lnTo>
                <a:lnTo>
                  <a:pt x="169" y="203"/>
                </a:lnTo>
                <a:lnTo>
                  <a:pt x="169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8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4"/>
                </a:lnTo>
                <a:lnTo>
                  <a:pt x="167" y="204"/>
                </a:lnTo>
                <a:lnTo>
                  <a:pt x="167" y="204"/>
                </a:lnTo>
                <a:lnTo>
                  <a:pt x="167" y="205"/>
                </a:lnTo>
                <a:lnTo>
                  <a:pt x="167" y="205"/>
                </a:lnTo>
                <a:lnTo>
                  <a:pt x="167" y="205"/>
                </a:lnTo>
                <a:lnTo>
                  <a:pt x="166" y="205"/>
                </a:lnTo>
                <a:lnTo>
                  <a:pt x="166" y="204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5"/>
                </a:lnTo>
                <a:lnTo>
                  <a:pt x="164" y="204"/>
                </a:lnTo>
                <a:lnTo>
                  <a:pt x="163" y="204"/>
                </a:lnTo>
                <a:lnTo>
                  <a:pt x="163" y="205"/>
                </a:lnTo>
                <a:lnTo>
                  <a:pt x="163" y="205"/>
                </a:lnTo>
                <a:lnTo>
                  <a:pt x="163" y="205"/>
                </a:lnTo>
                <a:lnTo>
                  <a:pt x="163" y="205"/>
                </a:lnTo>
                <a:lnTo>
                  <a:pt x="162" y="205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1" y="204"/>
                </a:lnTo>
                <a:lnTo>
                  <a:pt x="161" y="203"/>
                </a:lnTo>
                <a:lnTo>
                  <a:pt x="161" y="203"/>
                </a:lnTo>
                <a:lnTo>
                  <a:pt x="161" y="203"/>
                </a:lnTo>
                <a:lnTo>
                  <a:pt x="161" y="203"/>
                </a:lnTo>
                <a:lnTo>
                  <a:pt x="161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60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9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2"/>
                </a:lnTo>
                <a:lnTo>
                  <a:pt x="158" y="201"/>
                </a:lnTo>
                <a:lnTo>
                  <a:pt x="157" y="202"/>
                </a:lnTo>
                <a:lnTo>
                  <a:pt x="157" y="201"/>
                </a:lnTo>
                <a:lnTo>
                  <a:pt x="157" y="201"/>
                </a:lnTo>
                <a:lnTo>
                  <a:pt x="157" y="202"/>
                </a:lnTo>
                <a:lnTo>
                  <a:pt x="157" y="202"/>
                </a:lnTo>
                <a:lnTo>
                  <a:pt x="157" y="202"/>
                </a:lnTo>
                <a:lnTo>
                  <a:pt x="157" y="202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2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6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4" y="200"/>
                </a:lnTo>
                <a:lnTo>
                  <a:pt x="154" y="199"/>
                </a:lnTo>
                <a:lnTo>
                  <a:pt x="154" y="199"/>
                </a:lnTo>
                <a:lnTo>
                  <a:pt x="154" y="199"/>
                </a:lnTo>
                <a:lnTo>
                  <a:pt x="154" y="199"/>
                </a:lnTo>
                <a:lnTo>
                  <a:pt x="153" y="199"/>
                </a:lnTo>
                <a:lnTo>
                  <a:pt x="153" y="199"/>
                </a:lnTo>
                <a:lnTo>
                  <a:pt x="153" y="199"/>
                </a:lnTo>
                <a:lnTo>
                  <a:pt x="152" y="199"/>
                </a:lnTo>
                <a:lnTo>
                  <a:pt x="152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9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7"/>
                </a:lnTo>
                <a:lnTo>
                  <a:pt x="150" y="196"/>
                </a:lnTo>
                <a:lnTo>
                  <a:pt x="150" y="196"/>
                </a:lnTo>
                <a:lnTo>
                  <a:pt x="150" y="196"/>
                </a:lnTo>
                <a:lnTo>
                  <a:pt x="149" y="196"/>
                </a:lnTo>
                <a:lnTo>
                  <a:pt x="149" y="196"/>
                </a:lnTo>
                <a:lnTo>
                  <a:pt x="149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6"/>
                </a:lnTo>
                <a:lnTo>
                  <a:pt x="148" y="195"/>
                </a:lnTo>
                <a:lnTo>
                  <a:pt x="148" y="195"/>
                </a:lnTo>
                <a:lnTo>
                  <a:pt x="148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7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6" y="195"/>
                </a:lnTo>
                <a:lnTo>
                  <a:pt x="145" y="195"/>
                </a:lnTo>
                <a:lnTo>
                  <a:pt x="145" y="195"/>
                </a:lnTo>
                <a:lnTo>
                  <a:pt x="145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5"/>
                </a:lnTo>
                <a:lnTo>
                  <a:pt x="144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4"/>
                </a:lnTo>
                <a:lnTo>
                  <a:pt x="143" y="195"/>
                </a:lnTo>
                <a:lnTo>
                  <a:pt x="143" y="195"/>
                </a:lnTo>
                <a:lnTo>
                  <a:pt x="143" y="195"/>
                </a:lnTo>
                <a:lnTo>
                  <a:pt x="142" y="195"/>
                </a:lnTo>
                <a:lnTo>
                  <a:pt x="142" y="194"/>
                </a:lnTo>
                <a:lnTo>
                  <a:pt x="142" y="194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1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2"/>
                </a:lnTo>
                <a:lnTo>
                  <a:pt x="139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1"/>
                </a:lnTo>
                <a:lnTo>
                  <a:pt x="137" y="190"/>
                </a:lnTo>
                <a:lnTo>
                  <a:pt x="137" y="190"/>
                </a:lnTo>
                <a:lnTo>
                  <a:pt x="137" y="190"/>
                </a:lnTo>
                <a:lnTo>
                  <a:pt x="137" y="190"/>
                </a:lnTo>
                <a:lnTo>
                  <a:pt x="136" y="190"/>
                </a:lnTo>
                <a:lnTo>
                  <a:pt x="136" y="190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6" y="189"/>
                </a:lnTo>
                <a:lnTo>
                  <a:pt x="135" y="189"/>
                </a:lnTo>
                <a:lnTo>
                  <a:pt x="135" y="189"/>
                </a:lnTo>
                <a:lnTo>
                  <a:pt x="135" y="189"/>
                </a:lnTo>
                <a:lnTo>
                  <a:pt x="134" y="189"/>
                </a:lnTo>
                <a:lnTo>
                  <a:pt x="134" y="188"/>
                </a:lnTo>
                <a:lnTo>
                  <a:pt x="134" y="188"/>
                </a:lnTo>
                <a:lnTo>
                  <a:pt x="134" y="188"/>
                </a:lnTo>
                <a:lnTo>
                  <a:pt x="134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8"/>
                </a:lnTo>
                <a:lnTo>
                  <a:pt x="133" y="187"/>
                </a:lnTo>
                <a:lnTo>
                  <a:pt x="132" y="187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1" y="186"/>
                </a:lnTo>
                <a:lnTo>
                  <a:pt x="131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5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83"/>
                </a:lnTo>
                <a:lnTo>
                  <a:pt x="130" y="183"/>
                </a:lnTo>
                <a:lnTo>
                  <a:pt x="130" y="183"/>
                </a:lnTo>
                <a:lnTo>
                  <a:pt x="130" y="182"/>
                </a:lnTo>
                <a:lnTo>
                  <a:pt x="130" y="182"/>
                </a:lnTo>
                <a:lnTo>
                  <a:pt x="130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2"/>
                </a:lnTo>
                <a:lnTo>
                  <a:pt x="129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8" y="181"/>
                </a:lnTo>
                <a:lnTo>
                  <a:pt x="127" y="181"/>
                </a:lnTo>
                <a:lnTo>
                  <a:pt x="127" y="181"/>
                </a:lnTo>
                <a:lnTo>
                  <a:pt x="127" y="180"/>
                </a:lnTo>
                <a:lnTo>
                  <a:pt x="127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1"/>
                </a:lnTo>
                <a:lnTo>
                  <a:pt x="126" y="181"/>
                </a:lnTo>
                <a:lnTo>
                  <a:pt x="126" y="181"/>
                </a:lnTo>
                <a:lnTo>
                  <a:pt x="125" y="181"/>
                </a:lnTo>
                <a:lnTo>
                  <a:pt x="125" y="181"/>
                </a:lnTo>
                <a:lnTo>
                  <a:pt x="124" y="181"/>
                </a:lnTo>
                <a:lnTo>
                  <a:pt x="124" y="180"/>
                </a:lnTo>
                <a:lnTo>
                  <a:pt x="124" y="181"/>
                </a:lnTo>
                <a:lnTo>
                  <a:pt x="124" y="180"/>
                </a:lnTo>
                <a:lnTo>
                  <a:pt x="124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3" y="180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2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1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20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8" y="178"/>
                </a:lnTo>
                <a:lnTo>
                  <a:pt x="118" y="178"/>
                </a:lnTo>
                <a:lnTo>
                  <a:pt x="118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7" y="178"/>
                </a:lnTo>
                <a:lnTo>
                  <a:pt x="116" y="178"/>
                </a:lnTo>
                <a:lnTo>
                  <a:pt x="116" y="178"/>
                </a:lnTo>
                <a:lnTo>
                  <a:pt x="116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8"/>
                </a:lnTo>
                <a:lnTo>
                  <a:pt x="115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7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3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6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2" y="175"/>
                </a:lnTo>
                <a:lnTo>
                  <a:pt x="111" y="175"/>
                </a:lnTo>
                <a:lnTo>
                  <a:pt x="111" y="175"/>
                </a:lnTo>
                <a:lnTo>
                  <a:pt x="111" y="175"/>
                </a:lnTo>
                <a:lnTo>
                  <a:pt x="110" y="175"/>
                </a:lnTo>
                <a:lnTo>
                  <a:pt x="110" y="175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10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4"/>
                </a:lnTo>
                <a:lnTo>
                  <a:pt x="109" y="173"/>
                </a:lnTo>
                <a:lnTo>
                  <a:pt x="109" y="173"/>
                </a:lnTo>
                <a:lnTo>
                  <a:pt x="109" y="173"/>
                </a:lnTo>
                <a:lnTo>
                  <a:pt x="109" y="172"/>
                </a:lnTo>
                <a:lnTo>
                  <a:pt x="109" y="172"/>
                </a:lnTo>
                <a:lnTo>
                  <a:pt x="109" y="172"/>
                </a:lnTo>
                <a:lnTo>
                  <a:pt x="109" y="172"/>
                </a:lnTo>
                <a:lnTo>
                  <a:pt x="108" y="172"/>
                </a:lnTo>
                <a:lnTo>
                  <a:pt x="108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6" y="172"/>
                </a:lnTo>
                <a:lnTo>
                  <a:pt x="105" y="172"/>
                </a:lnTo>
                <a:lnTo>
                  <a:pt x="105" y="171"/>
                </a:lnTo>
                <a:lnTo>
                  <a:pt x="105" y="171"/>
                </a:lnTo>
                <a:lnTo>
                  <a:pt x="104" y="171"/>
                </a:lnTo>
                <a:lnTo>
                  <a:pt x="104" y="171"/>
                </a:lnTo>
                <a:lnTo>
                  <a:pt x="104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3" y="170"/>
                </a:lnTo>
                <a:lnTo>
                  <a:pt x="102" y="170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69"/>
                </a:lnTo>
                <a:lnTo>
                  <a:pt x="102" y="170"/>
                </a:lnTo>
                <a:lnTo>
                  <a:pt x="102" y="170"/>
                </a:lnTo>
                <a:lnTo>
                  <a:pt x="102" y="170"/>
                </a:lnTo>
                <a:lnTo>
                  <a:pt x="102" y="170"/>
                </a:lnTo>
                <a:lnTo>
                  <a:pt x="101" y="170"/>
                </a:lnTo>
                <a:lnTo>
                  <a:pt x="101" y="170"/>
                </a:lnTo>
                <a:lnTo>
                  <a:pt x="101" y="171"/>
                </a:lnTo>
                <a:lnTo>
                  <a:pt x="101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100" y="171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70"/>
                </a:lnTo>
                <a:lnTo>
                  <a:pt x="99" y="169"/>
                </a:lnTo>
                <a:lnTo>
                  <a:pt x="99" y="169"/>
                </a:lnTo>
                <a:lnTo>
                  <a:pt x="99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8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9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5" y="168"/>
                </a:lnTo>
                <a:lnTo>
                  <a:pt x="44" y="124"/>
                </a:lnTo>
                <a:lnTo>
                  <a:pt x="28" y="109"/>
                </a:lnTo>
                <a:lnTo>
                  <a:pt x="0" y="86"/>
                </a:lnTo>
                <a:lnTo>
                  <a:pt x="0" y="86"/>
                </a:lnTo>
                <a:lnTo>
                  <a:pt x="76" y="99"/>
                </a:lnTo>
                <a:lnTo>
                  <a:pt x="76" y="99"/>
                </a:lnTo>
                <a:lnTo>
                  <a:pt x="76" y="99"/>
                </a:lnTo>
                <a:lnTo>
                  <a:pt x="78" y="99"/>
                </a:lnTo>
                <a:lnTo>
                  <a:pt x="78" y="99"/>
                </a:lnTo>
                <a:lnTo>
                  <a:pt x="79" y="99"/>
                </a:lnTo>
                <a:lnTo>
                  <a:pt x="79" y="99"/>
                </a:lnTo>
                <a:lnTo>
                  <a:pt x="80" y="99"/>
                </a:lnTo>
                <a:lnTo>
                  <a:pt x="81" y="99"/>
                </a:lnTo>
                <a:lnTo>
                  <a:pt x="82" y="99"/>
                </a:lnTo>
                <a:lnTo>
                  <a:pt x="82" y="99"/>
                </a:lnTo>
                <a:lnTo>
                  <a:pt x="83" y="99"/>
                </a:lnTo>
                <a:lnTo>
                  <a:pt x="83" y="99"/>
                </a:lnTo>
                <a:lnTo>
                  <a:pt x="84" y="99"/>
                </a:lnTo>
                <a:lnTo>
                  <a:pt x="85" y="99"/>
                </a:lnTo>
                <a:lnTo>
                  <a:pt x="85" y="99"/>
                </a:lnTo>
                <a:lnTo>
                  <a:pt x="85" y="99"/>
                </a:lnTo>
                <a:lnTo>
                  <a:pt x="85" y="99"/>
                </a:lnTo>
                <a:lnTo>
                  <a:pt x="86" y="99"/>
                </a:lnTo>
                <a:lnTo>
                  <a:pt x="86" y="99"/>
                </a:lnTo>
                <a:lnTo>
                  <a:pt x="87" y="99"/>
                </a:lnTo>
                <a:lnTo>
                  <a:pt x="87" y="99"/>
                </a:lnTo>
                <a:lnTo>
                  <a:pt x="88" y="98"/>
                </a:lnTo>
                <a:lnTo>
                  <a:pt x="88" y="98"/>
                </a:lnTo>
                <a:lnTo>
                  <a:pt x="89" y="98"/>
                </a:lnTo>
                <a:lnTo>
                  <a:pt x="89" y="98"/>
                </a:lnTo>
                <a:lnTo>
                  <a:pt x="90" y="98"/>
                </a:lnTo>
                <a:lnTo>
                  <a:pt x="91" y="98"/>
                </a:lnTo>
                <a:lnTo>
                  <a:pt x="92" y="98"/>
                </a:lnTo>
                <a:lnTo>
                  <a:pt x="92" y="98"/>
                </a:lnTo>
                <a:lnTo>
                  <a:pt x="93" y="98"/>
                </a:lnTo>
                <a:lnTo>
                  <a:pt x="93" y="98"/>
                </a:lnTo>
                <a:lnTo>
                  <a:pt x="93" y="97"/>
                </a:lnTo>
                <a:lnTo>
                  <a:pt x="94" y="97"/>
                </a:lnTo>
                <a:lnTo>
                  <a:pt x="95" y="97"/>
                </a:lnTo>
                <a:lnTo>
                  <a:pt x="95" y="97"/>
                </a:lnTo>
                <a:lnTo>
                  <a:pt x="95" y="97"/>
                </a:lnTo>
                <a:lnTo>
                  <a:pt x="96" y="97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6" y="98"/>
                </a:lnTo>
                <a:lnTo>
                  <a:pt x="97" y="98"/>
                </a:lnTo>
                <a:lnTo>
                  <a:pt x="97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8" y="98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99" y="99"/>
                </a:lnTo>
                <a:lnTo>
                  <a:pt x="100" y="99"/>
                </a:lnTo>
                <a:lnTo>
                  <a:pt x="100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9"/>
                </a:ln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04" y="98"/>
                </a:lnTo>
                <a:lnTo>
                  <a:pt x="104" y="98"/>
                </a:lnTo>
                <a:lnTo>
                  <a:pt x="105" y="98"/>
                </a:lnTo>
                <a:lnTo>
                  <a:pt x="105" y="97"/>
                </a:lnTo>
                <a:lnTo>
                  <a:pt x="105" y="97"/>
                </a:lnTo>
                <a:lnTo>
                  <a:pt x="106" y="97"/>
                </a:lnTo>
                <a:lnTo>
                  <a:pt x="106" y="97"/>
                </a:lnTo>
                <a:lnTo>
                  <a:pt x="106" y="97"/>
                </a:lnTo>
                <a:lnTo>
                  <a:pt x="107" y="98"/>
                </a:lnTo>
                <a:lnTo>
                  <a:pt x="107" y="98"/>
                </a:lnTo>
                <a:lnTo>
                  <a:pt x="107" y="97"/>
                </a:lnTo>
                <a:lnTo>
                  <a:pt x="107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8"/>
                </a:lnTo>
                <a:lnTo>
                  <a:pt x="109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0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99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2" y="100"/>
                </a:lnTo>
                <a:lnTo>
                  <a:pt x="112" y="101"/>
                </a:lnTo>
                <a:lnTo>
                  <a:pt x="113" y="101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5" y="102"/>
                </a:lnTo>
                <a:lnTo>
                  <a:pt x="115" y="102"/>
                </a:lnTo>
                <a:lnTo>
                  <a:pt x="115" y="102"/>
                </a:lnTo>
                <a:lnTo>
                  <a:pt x="115" y="103"/>
                </a:lnTo>
                <a:lnTo>
                  <a:pt x="116" y="103"/>
                </a:lnTo>
                <a:lnTo>
                  <a:pt x="116" y="103"/>
                </a:lnTo>
                <a:lnTo>
                  <a:pt x="116" y="103"/>
                </a:lnTo>
                <a:lnTo>
                  <a:pt x="116" y="103"/>
                </a:lnTo>
                <a:lnTo>
                  <a:pt x="117" y="103"/>
                </a:lnTo>
                <a:lnTo>
                  <a:pt x="117" y="103"/>
                </a:lnTo>
                <a:lnTo>
                  <a:pt x="117" y="103"/>
                </a:lnTo>
                <a:lnTo>
                  <a:pt x="117" y="103"/>
                </a:lnTo>
                <a:lnTo>
                  <a:pt x="118" y="103"/>
                </a:lnTo>
                <a:lnTo>
                  <a:pt x="119" y="103"/>
                </a:lnTo>
                <a:lnTo>
                  <a:pt x="119" y="103"/>
                </a:lnTo>
                <a:lnTo>
                  <a:pt x="119" y="103"/>
                </a:lnTo>
                <a:lnTo>
                  <a:pt x="120" y="103"/>
                </a:lnTo>
                <a:lnTo>
                  <a:pt x="120" y="103"/>
                </a:lnTo>
                <a:lnTo>
                  <a:pt x="120" y="103"/>
                </a:lnTo>
                <a:lnTo>
                  <a:pt x="120" y="103"/>
                </a:lnTo>
                <a:lnTo>
                  <a:pt x="121" y="103"/>
                </a:lnTo>
                <a:lnTo>
                  <a:pt x="121" y="104"/>
                </a:lnTo>
                <a:lnTo>
                  <a:pt x="122" y="104"/>
                </a:lnTo>
                <a:lnTo>
                  <a:pt x="122" y="104"/>
                </a:lnTo>
                <a:lnTo>
                  <a:pt x="122" y="104"/>
                </a:lnTo>
                <a:lnTo>
                  <a:pt x="122" y="105"/>
                </a:lnTo>
                <a:lnTo>
                  <a:pt x="123" y="105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3" y="106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4" y="107"/>
                </a:lnTo>
                <a:lnTo>
                  <a:pt x="125" y="107"/>
                </a:lnTo>
                <a:lnTo>
                  <a:pt x="125" y="107"/>
                </a:lnTo>
                <a:lnTo>
                  <a:pt x="126" y="107"/>
                </a:lnTo>
                <a:lnTo>
                  <a:pt x="126" y="107"/>
                </a:lnTo>
                <a:lnTo>
                  <a:pt x="126" y="107"/>
                </a:lnTo>
                <a:lnTo>
                  <a:pt x="126" y="108"/>
                </a:lnTo>
                <a:lnTo>
                  <a:pt x="127" y="108"/>
                </a:lnTo>
                <a:lnTo>
                  <a:pt x="127" y="107"/>
                </a:lnTo>
                <a:lnTo>
                  <a:pt x="127" y="108"/>
                </a:lnTo>
                <a:lnTo>
                  <a:pt x="128" y="108"/>
                </a:lnTo>
                <a:lnTo>
                  <a:pt x="129" y="108"/>
                </a:lnTo>
                <a:lnTo>
                  <a:pt x="129" y="108"/>
                </a:lnTo>
                <a:lnTo>
                  <a:pt x="129" y="108"/>
                </a:ln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1" y="109"/>
                </a:lnTo>
                <a:lnTo>
                  <a:pt x="131" y="110"/>
                </a:ln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2" y="110"/>
                </a:lnTo>
                <a:lnTo>
                  <a:pt x="133" y="110"/>
                </a:lnTo>
                <a:lnTo>
                  <a:pt x="134" y="110"/>
                </a:lnTo>
                <a:lnTo>
                  <a:pt x="134" y="110"/>
                </a:lnTo>
                <a:lnTo>
                  <a:pt x="135" y="110"/>
                </a:lnTo>
                <a:lnTo>
                  <a:pt x="136" y="110"/>
                </a:lnTo>
                <a:lnTo>
                  <a:pt x="136" y="110"/>
                </a:lnTo>
                <a:lnTo>
                  <a:pt x="136" y="110"/>
                </a:lnTo>
                <a:lnTo>
                  <a:pt x="137" y="110"/>
                </a:lnTo>
                <a:lnTo>
                  <a:pt x="137" y="111"/>
                </a:lnTo>
                <a:lnTo>
                  <a:pt x="137" y="111"/>
                </a:lnTo>
                <a:lnTo>
                  <a:pt x="137" y="111"/>
                </a:lnTo>
                <a:lnTo>
                  <a:pt x="138" y="111"/>
                </a:lnTo>
                <a:lnTo>
                  <a:pt x="138" y="111"/>
                </a:lnTo>
                <a:lnTo>
                  <a:pt x="139" y="110"/>
                </a:lnTo>
                <a:lnTo>
                  <a:pt x="139" y="110"/>
                </a:lnTo>
                <a:lnTo>
                  <a:pt x="140" y="111"/>
                </a:lnTo>
                <a:lnTo>
                  <a:pt x="141" y="111"/>
                </a:lnTo>
                <a:lnTo>
                  <a:pt x="140" y="108"/>
                </a:lnTo>
                <a:lnTo>
                  <a:pt x="140" y="108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1" y="107"/>
                </a:lnTo>
                <a:lnTo>
                  <a:pt x="142" y="107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5" y="107"/>
                </a:lnTo>
                <a:lnTo>
                  <a:pt x="146" y="108"/>
                </a:lnTo>
                <a:lnTo>
                  <a:pt x="146" y="108"/>
                </a:lnTo>
                <a:lnTo>
                  <a:pt x="146" y="108"/>
                </a:lnTo>
                <a:lnTo>
                  <a:pt x="147" y="108"/>
                </a:lnTo>
                <a:lnTo>
                  <a:pt x="147" y="108"/>
                </a:lnTo>
                <a:lnTo>
                  <a:pt x="147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8"/>
                </a:lnTo>
                <a:lnTo>
                  <a:pt x="148" y="107"/>
                </a:lnTo>
                <a:lnTo>
                  <a:pt x="148" y="107"/>
                </a:lnTo>
                <a:lnTo>
                  <a:pt x="149" y="107"/>
                </a:lnTo>
                <a:lnTo>
                  <a:pt x="149" y="107"/>
                </a:lnTo>
                <a:lnTo>
                  <a:pt x="150" y="107"/>
                </a:lnTo>
                <a:lnTo>
                  <a:pt x="150" y="106"/>
                </a:lnTo>
                <a:lnTo>
                  <a:pt x="150" y="107"/>
                </a:lnTo>
                <a:lnTo>
                  <a:pt x="150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1" y="107"/>
                </a:lnTo>
                <a:lnTo>
                  <a:pt x="152" y="107"/>
                </a:lnTo>
                <a:lnTo>
                  <a:pt x="153" y="107"/>
                </a:lnTo>
                <a:lnTo>
                  <a:pt x="153" y="107"/>
                </a:lnTo>
                <a:lnTo>
                  <a:pt x="153" y="106"/>
                </a:lnTo>
                <a:lnTo>
                  <a:pt x="153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5" y="106"/>
                </a:lnTo>
                <a:lnTo>
                  <a:pt x="155" y="106"/>
                </a:lnTo>
                <a:lnTo>
                  <a:pt x="156" y="106"/>
                </a:lnTo>
                <a:lnTo>
                  <a:pt x="156" y="106"/>
                </a:lnTo>
                <a:lnTo>
                  <a:pt x="156" y="106"/>
                </a:lnTo>
                <a:lnTo>
                  <a:pt x="157" y="106"/>
                </a:lnTo>
                <a:lnTo>
                  <a:pt x="157" y="106"/>
                </a:lnTo>
                <a:lnTo>
                  <a:pt x="158" y="106"/>
                </a:lnTo>
                <a:lnTo>
                  <a:pt x="158" y="106"/>
                </a:lnTo>
                <a:lnTo>
                  <a:pt x="158" y="106"/>
                </a:lnTo>
                <a:lnTo>
                  <a:pt x="159" y="106"/>
                </a:lnTo>
                <a:lnTo>
                  <a:pt x="160" y="106"/>
                </a:lnTo>
                <a:lnTo>
                  <a:pt x="160" y="106"/>
                </a:lnTo>
                <a:lnTo>
                  <a:pt x="161" y="106"/>
                </a:lnTo>
                <a:lnTo>
                  <a:pt x="161" y="106"/>
                </a:lnTo>
                <a:lnTo>
                  <a:pt x="162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5"/>
                </a:lnTo>
                <a:lnTo>
                  <a:pt x="167" y="104"/>
                </a:lnTo>
                <a:lnTo>
                  <a:pt x="167" y="104"/>
                </a:lnTo>
                <a:lnTo>
                  <a:pt x="167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69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0" y="102"/>
                </a:lnTo>
                <a:lnTo>
                  <a:pt x="171" y="102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1" y="101"/>
                </a:lnTo>
                <a:lnTo>
                  <a:pt x="172" y="100"/>
                </a:lnTo>
                <a:lnTo>
                  <a:pt x="172" y="100"/>
                </a:lnTo>
                <a:lnTo>
                  <a:pt x="172" y="100"/>
                </a:lnTo>
                <a:lnTo>
                  <a:pt x="172" y="100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4" y="99"/>
                </a:lnTo>
                <a:lnTo>
                  <a:pt x="174" y="99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7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6" y="95"/>
                </a:lnTo>
                <a:lnTo>
                  <a:pt x="177" y="95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4"/>
                </a:lnTo>
                <a:lnTo>
                  <a:pt x="178" y="94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3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2"/>
                </a:lnTo>
                <a:lnTo>
                  <a:pt x="178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0"/>
                </a:lnTo>
                <a:lnTo>
                  <a:pt x="179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0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9"/>
                </a:lnTo>
                <a:lnTo>
                  <a:pt x="181" y="88"/>
                </a:lnTo>
                <a:lnTo>
                  <a:pt x="181" y="88"/>
                </a:lnTo>
                <a:lnTo>
                  <a:pt x="181" y="88"/>
                </a:lnTo>
                <a:lnTo>
                  <a:pt x="181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8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2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4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89"/>
                </a:lnTo>
                <a:lnTo>
                  <a:pt x="185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7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1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8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2"/>
                </a:lnTo>
                <a:lnTo>
                  <a:pt x="189" y="93"/>
                </a:lnTo>
                <a:lnTo>
                  <a:pt x="189" y="93"/>
                </a:lnTo>
                <a:lnTo>
                  <a:pt x="189" y="93"/>
                </a:lnTo>
                <a:lnTo>
                  <a:pt x="189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0" y="93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5" y="89"/>
                </a:lnTo>
                <a:lnTo>
                  <a:pt x="196" y="88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199" y="86"/>
                </a:lnTo>
                <a:lnTo>
                  <a:pt x="201" y="86"/>
                </a:lnTo>
                <a:lnTo>
                  <a:pt x="202" y="85"/>
                </a:lnTo>
                <a:lnTo>
                  <a:pt x="204" y="84"/>
                </a:lnTo>
                <a:lnTo>
                  <a:pt x="205" y="84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5" y="83"/>
                </a:lnTo>
                <a:lnTo>
                  <a:pt x="206" y="83"/>
                </a:lnTo>
                <a:lnTo>
                  <a:pt x="206" y="82"/>
                </a:lnTo>
                <a:lnTo>
                  <a:pt x="208" y="82"/>
                </a:lnTo>
                <a:lnTo>
                  <a:pt x="209" y="81"/>
                </a:lnTo>
                <a:lnTo>
                  <a:pt x="210" y="80"/>
                </a:lnTo>
                <a:lnTo>
                  <a:pt x="211" y="80"/>
                </a:lnTo>
                <a:lnTo>
                  <a:pt x="211" y="80"/>
                </a:lnTo>
                <a:lnTo>
                  <a:pt x="212" y="79"/>
                </a:lnTo>
                <a:lnTo>
                  <a:pt x="213" y="79"/>
                </a:lnTo>
                <a:lnTo>
                  <a:pt x="213" y="79"/>
                </a:lnTo>
                <a:lnTo>
                  <a:pt x="214" y="79"/>
                </a:lnTo>
                <a:lnTo>
                  <a:pt x="214" y="78"/>
                </a:lnTo>
                <a:lnTo>
                  <a:pt x="215" y="77"/>
                </a:lnTo>
                <a:lnTo>
                  <a:pt x="215" y="77"/>
                </a:lnTo>
                <a:lnTo>
                  <a:pt x="216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6"/>
                </a:lnTo>
                <a:lnTo>
                  <a:pt x="217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5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4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6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3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5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2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4" y="70"/>
                </a:lnTo>
                <a:lnTo>
                  <a:pt x="214" y="70"/>
                </a:lnTo>
                <a:lnTo>
                  <a:pt x="214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1"/>
                </a:lnTo>
                <a:lnTo>
                  <a:pt x="215" y="71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70"/>
                </a:lnTo>
                <a:lnTo>
                  <a:pt x="215" y="69"/>
                </a:lnTo>
                <a:lnTo>
                  <a:pt x="215" y="69"/>
                </a:lnTo>
                <a:lnTo>
                  <a:pt x="215" y="69"/>
                </a:lnTo>
                <a:lnTo>
                  <a:pt x="215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9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8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9" y="66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6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19" y="65"/>
                </a:lnTo>
                <a:lnTo>
                  <a:pt x="220" y="66"/>
                </a:lnTo>
                <a:lnTo>
                  <a:pt x="220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6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5"/>
                </a:lnTo>
                <a:lnTo>
                  <a:pt x="221" y="64"/>
                </a:lnTo>
                <a:lnTo>
                  <a:pt x="221" y="64"/>
                </a:lnTo>
                <a:lnTo>
                  <a:pt x="221" y="64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1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1" y="62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2" y="61"/>
                </a:lnTo>
                <a:lnTo>
                  <a:pt x="223" y="60"/>
                </a:lnTo>
                <a:lnTo>
                  <a:pt x="223" y="60"/>
                </a:lnTo>
                <a:lnTo>
                  <a:pt x="223" y="60"/>
                </a:lnTo>
                <a:lnTo>
                  <a:pt x="223" y="60"/>
                </a:lnTo>
                <a:lnTo>
                  <a:pt x="223" y="61"/>
                </a:lnTo>
                <a:lnTo>
                  <a:pt x="223" y="60"/>
                </a:lnTo>
                <a:lnTo>
                  <a:pt x="224" y="60"/>
                </a:lnTo>
                <a:lnTo>
                  <a:pt x="225" y="60"/>
                </a:lnTo>
                <a:lnTo>
                  <a:pt x="225" y="60"/>
                </a:lnTo>
                <a:lnTo>
                  <a:pt x="224" y="60"/>
                </a:lnTo>
                <a:lnTo>
                  <a:pt x="225" y="60"/>
                </a:lnTo>
                <a:lnTo>
                  <a:pt x="224" y="60"/>
                </a:lnTo>
                <a:lnTo>
                  <a:pt x="224" y="60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3" y="59"/>
                </a:lnTo>
                <a:lnTo>
                  <a:pt x="224" y="59"/>
                </a:lnTo>
                <a:lnTo>
                  <a:pt x="224" y="58"/>
                </a:lnTo>
                <a:lnTo>
                  <a:pt x="224" y="58"/>
                </a:lnTo>
                <a:lnTo>
                  <a:pt x="225" y="58"/>
                </a:lnTo>
                <a:lnTo>
                  <a:pt x="225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6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8"/>
                </a:lnTo>
                <a:lnTo>
                  <a:pt x="227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7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8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6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29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0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5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1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4"/>
                </a:lnTo>
                <a:lnTo>
                  <a:pt x="229" y="53"/>
                </a:lnTo>
                <a:lnTo>
                  <a:pt x="229" y="53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4"/>
                </a:lnTo>
                <a:lnTo>
                  <a:pt x="227" y="53"/>
                </a:lnTo>
                <a:lnTo>
                  <a:pt x="227" y="53"/>
                </a:lnTo>
                <a:lnTo>
                  <a:pt x="227" y="53"/>
                </a:lnTo>
                <a:lnTo>
                  <a:pt x="227" y="52"/>
                </a:lnTo>
                <a:lnTo>
                  <a:pt x="227" y="52"/>
                </a:lnTo>
                <a:lnTo>
                  <a:pt x="227" y="52"/>
                </a:lnTo>
                <a:lnTo>
                  <a:pt x="227" y="52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8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0" y="51"/>
                </a:lnTo>
                <a:lnTo>
                  <a:pt x="231" y="51"/>
                </a:lnTo>
                <a:lnTo>
                  <a:pt x="231" y="51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2"/>
                </a:lnTo>
                <a:lnTo>
                  <a:pt x="231" y="51"/>
                </a:lnTo>
                <a:lnTo>
                  <a:pt x="231" y="51"/>
                </a:lnTo>
                <a:lnTo>
                  <a:pt x="231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2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3" y="51"/>
                </a:lnTo>
                <a:lnTo>
                  <a:pt x="234" y="51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4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50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3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2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1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9"/>
                </a:lnTo>
                <a:lnTo>
                  <a:pt x="230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9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8"/>
                </a:lnTo>
                <a:lnTo>
                  <a:pt x="227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7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6" y="46"/>
                </a:lnTo>
                <a:lnTo>
                  <a:pt x="227" y="46"/>
                </a:lnTo>
                <a:lnTo>
                  <a:pt x="227" y="45"/>
                </a:lnTo>
                <a:lnTo>
                  <a:pt x="227" y="45"/>
                </a:lnTo>
                <a:lnTo>
                  <a:pt x="227" y="45"/>
                </a:lnTo>
                <a:lnTo>
                  <a:pt x="227" y="45"/>
                </a:lnTo>
                <a:lnTo>
                  <a:pt x="227" y="44"/>
                </a:lnTo>
                <a:lnTo>
                  <a:pt x="227" y="43"/>
                </a:ln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27" y="41"/>
                </a:lnTo>
                <a:lnTo>
                  <a:pt x="228" y="41"/>
                </a:lnTo>
                <a:lnTo>
                  <a:pt x="228" y="42"/>
                </a:lnTo>
                <a:lnTo>
                  <a:pt x="228" y="42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8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1"/>
                </a:lnTo>
                <a:lnTo>
                  <a:pt x="229" y="40"/>
                </a:ln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29" y="38"/>
                </a:lnTo>
                <a:lnTo>
                  <a:pt x="230" y="38"/>
                </a:lnTo>
                <a:lnTo>
                  <a:pt x="230" y="38"/>
                </a:lnTo>
                <a:lnTo>
                  <a:pt x="231" y="37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6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5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4"/>
                </a:lnTo>
                <a:lnTo>
                  <a:pt x="231" y="33"/>
                </a:lnTo>
                <a:lnTo>
                  <a:pt x="231" y="33"/>
                </a:lnTo>
                <a:lnTo>
                  <a:pt x="231" y="32"/>
                </a:lnTo>
                <a:lnTo>
                  <a:pt x="232" y="32"/>
                </a:lnTo>
                <a:lnTo>
                  <a:pt x="232" y="31"/>
                </a:lnTo>
                <a:lnTo>
                  <a:pt x="232" y="31"/>
                </a:lnTo>
                <a:lnTo>
                  <a:pt x="232" y="31"/>
                </a:lnTo>
                <a:lnTo>
                  <a:pt x="232" y="30"/>
                </a:lnTo>
                <a:lnTo>
                  <a:pt x="232" y="30"/>
                </a:lnTo>
                <a:lnTo>
                  <a:pt x="232" y="30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9"/>
                </a:lnTo>
                <a:lnTo>
                  <a:pt x="232" y="28"/>
                </a:lnTo>
                <a:lnTo>
                  <a:pt x="232" y="28"/>
                </a:lnTo>
                <a:lnTo>
                  <a:pt x="232" y="28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2" y="27"/>
                </a:lnTo>
                <a:lnTo>
                  <a:pt x="233" y="27"/>
                </a:lnTo>
                <a:lnTo>
                  <a:pt x="233" y="26"/>
                </a:lnTo>
                <a:lnTo>
                  <a:pt x="233" y="26"/>
                </a:lnTo>
                <a:lnTo>
                  <a:pt x="234" y="26"/>
                </a:lnTo>
                <a:lnTo>
                  <a:pt x="235" y="26"/>
                </a:lnTo>
                <a:lnTo>
                  <a:pt x="235" y="26"/>
                </a:lnTo>
                <a:lnTo>
                  <a:pt x="235" y="26"/>
                </a:lnTo>
                <a:lnTo>
                  <a:pt x="235" y="25"/>
                </a:lnTo>
                <a:lnTo>
                  <a:pt x="235" y="25"/>
                </a:lnTo>
                <a:lnTo>
                  <a:pt x="235" y="25"/>
                </a:lnTo>
                <a:lnTo>
                  <a:pt x="236" y="25"/>
                </a:lnTo>
                <a:lnTo>
                  <a:pt x="236" y="25"/>
                </a:lnTo>
                <a:lnTo>
                  <a:pt x="237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5"/>
                </a:lnTo>
                <a:lnTo>
                  <a:pt x="243" y="25"/>
                </a:lnTo>
                <a:lnTo>
                  <a:pt x="243" y="25"/>
                </a:lnTo>
                <a:lnTo>
                  <a:pt x="243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5"/>
                </a:lnTo>
                <a:lnTo>
                  <a:pt x="249" y="26"/>
                </a:lnTo>
                <a:lnTo>
                  <a:pt x="251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26"/>
                </a:lnTo>
                <a:lnTo>
                  <a:pt x="253" y="25"/>
                </a:lnTo>
                <a:lnTo>
                  <a:pt x="254" y="25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5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4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3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5"/>
                </a:lnTo>
                <a:lnTo>
                  <a:pt x="252" y="25"/>
                </a:lnTo>
                <a:lnTo>
                  <a:pt x="252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1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50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5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9" y="24"/>
                </a:lnTo>
                <a:lnTo>
                  <a:pt x="248" y="24"/>
                </a:lnTo>
                <a:lnTo>
                  <a:pt x="248" y="24"/>
                </a:lnTo>
                <a:lnTo>
                  <a:pt x="248" y="23"/>
                </a:lnTo>
                <a:lnTo>
                  <a:pt x="248" y="23"/>
                </a:lnTo>
                <a:lnTo>
                  <a:pt x="248" y="23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2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0"/>
                </a:lnTo>
                <a:lnTo>
                  <a:pt x="248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9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8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7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6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5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4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2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9"/>
                </a:lnTo>
                <a:lnTo>
                  <a:pt x="241" y="18"/>
                </a:lnTo>
                <a:lnTo>
                  <a:pt x="241" y="18"/>
                </a:lnTo>
                <a:lnTo>
                  <a:pt x="241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8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9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5" y="19"/>
                </a:lnTo>
                <a:lnTo>
                  <a:pt x="237" y="17"/>
                </a:lnTo>
                <a:lnTo>
                  <a:pt x="238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4"/>
                </a:lnTo>
                <a:lnTo>
                  <a:pt x="233" y="13"/>
                </a:lnTo>
                <a:lnTo>
                  <a:pt x="233" y="13"/>
                </a:lnTo>
                <a:lnTo>
                  <a:pt x="233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2" y="13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2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3" y="11"/>
                </a:lnTo>
                <a:lnTo>
                  <a:pt x="234" y="11"/>
                </a:lnTo>
                <a:lnTo>
                  <a:pt x="234" y="11"/>
                </a:lnTo>
                <a:lnTo>
                  <a:pt x="235" y="10"/>
                </a:lnTo>
                <a:lnTo>
                  <a:pt x="235" y="10"/>
                </a:lnTo>
                <a:lnTo>
                  <a:pt x="235" y="10"/>
                </a:lnTo>
                <a:lnTo>
                  <a:pt x="235" y="9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6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6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4"/>
                </a:lnTo>
                <a:lnTo>
                  <a:pt x="238" y="4"/>
                </a:lnTo>
                <a:lnTo>
                  <a:pt x="238" y="3"/>
                </a:lnTo>
                <a:lnTo>
                  <a:pt x="238" y="3"/>
                </a:lnTo>
                <a:lnTo>
                  <a:pt x="239" y="3"/>
                </a:lnTo>
                <a:lnTo>
                  <a:pt x="239" y="2"/>
                </a:lnTo>
                <a:lnTo>
                  <a:pt x="239" y="1"/>
                </a:lnTo>
                <a:lnTo>
                  <a:pt x="239" y="1"/>
                </a:lnTo>
                <a:lnTo>
                  <a:pt x="239" y="1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1" y="0"/>
                </a:lnTo>
                <a:lnTo>
                  <a:pt x="241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2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3" y="0"/>
                </a:lnTo>
                <a:lnTo>
                  <a:pt x="244" y="1"/>
                </a:lnTo>
                <a:lnTo>
                  <a:pt x="245" y="1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8" y="1"/>
                </a:lnTo>
                <a:lnTo>
                  <a:pt x="248" y="1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1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1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2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2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3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7" y="2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7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8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1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2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2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3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4"/>
                </a:lnTo>
                <a:lnTo>
                  <a:pt x="270" y="4"/>
                </a:lnTo>
                <a:lnTo>
                  <a:pt x="270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1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4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3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6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4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5" y="7"/>
                </a:lnTo>
                <a:lnTo>
                  <a:pt x="276" y="7"/>
                </a:lnTo>
                <a:lnTo>
                  <a:pt x="276" y="7"/>
                </a:lnTo>
                <a:lnTo>
                  <a:pt x="276" y="7"/>
                </a:lnTo>
                <a:lnTo>
                  <a:pt x="276" y="7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6" y="8"/>
                </a:lnTo>
                <a:lnTo>
                  <a:pt x="277" y="8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9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8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0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79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0" y="11"/>
                </a:lnTo>
                <a:lnTo>
                  <a:pt x="281" y="11"/>
                </a:lnTo>
                <a:lnTo>
                  <a:pt x="281" y="11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1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2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3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4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5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7"/>
                </a:lnTo>
                <a:lnTo>
                  <a:pt x="289" y="17"/>
                </a:lnTo>
                <a:lnTo>
                  <a:pt x="289" y="17"/>
                </a:lnTo>
                <a:lnTo>
                  <a:pt x="289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3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5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6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7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8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6"/>
                </a:lnTo>
                <a:lnTo>
                  <a:pt x="300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299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7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6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1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2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4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4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4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3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2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1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7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8" y="10"/>
                </a:lnTo>
                <a:lnTo>
                  <a:pt x="309" y="10"/>
                </a:lnTo>
                <a:lnTo>
                  <a:pt x="309" y="10"/>
                </a:lnTo>
                <a:lnTo>
                  <a:pt x="309" y="10"/>
                </a:lnTo>
                <a:lnTo>
                  <a:pt x="309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10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9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0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8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lnTo>
                  <a:pt x="312" y="7"/>
                </a:lnTo>
                <a:lnTo>
                  <a:pt x="312" y="7"/>
                </a:lnTo>
                <a:lnTo>
                  <a:pt x="313" y="7"/>
                </a:lnTo>
                <a:lnTo>
                  <a:pt x="313" y="7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3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8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4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5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7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6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7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5"/>
                </a:lnTo>
                <a:lnTo>
                  <a:pt x="318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9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9" y="7"/>
                </a:lnTo>
                <a:lnTo>
                  <a:pt x="319" y="7"/>
                </a:lnTo>
                <a:lnTo>
                  <a:pt x="319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0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2" y="7"/>
                </a:lnTo>
                <a:lnTo>
                  <a:pt x="322" y="7"/>
                </a:lnTo>
                <a:lnTo>
                  <a:pt x="322" y="7"/>
                </a:lnTo>
                <a:lnTo>
                  <a:pt x="322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8"/>
                </a:lnTo>
                <a:lnTo>
                  <a:pt x="326" y="8"/>
                </a:lnTo>
                <a:lnTo>
                  <a:pt x="326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7" y="8"/>
                </a:lnTo>
                <a:lnTo>
                  <a:pt x="328" y="8"/>
                </a:lnTo>
                <a:lnTo>
                  <a:pt x="328" y="8"/>
                </a:lnTo>
                <a:lnTo>
                  <a:pt x="328" y="8"/>
                </a:lnTo>
                <a:lnTo>
                  <a:pt x="328" y="9"/>
                </a:lnTo>
                <a:lnTo>
                  <a:pt x="328" y="9"/>
                </a:lnTo>
                <a:lnTo>
                  <a:pt x="328" y="9"/>
                </a:lnTo>
                <a:lnTo>
                  <a:pt x="329" y="9"/>
                </a:lnTo>
                <a:lnTo>
                  <a:pt x="329" y="9"/>
                </a:lnTo>
                <a:lnTo>
                  <a:pt x="329" y="10"/>
                </a:lnTo>
                <a:lnTo>
                  <a:pt x="329" y="10"/>
                </a:lnTo>
                <a:lnTo>
                  <a:pt x="329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0"/>
                </a:lnTo>
                <a:lnTo>
                  <a:pt x="330" y="11"/>
                </a:lnTo>
                <a:lnTo>
                  <a:pt x="330" y="11"/>
                </a:lnTo>
                <a:lnTo>
                  <a:pt x="331" y="11"/>
                </a:lnTo>
                <a:lnTo>
                  <a:pt x="331" y="11"/>
                </a:lnTo>
                <a:lnTo>
                  <a:pt x="331" y="12"/>
                </a:lnTo>
                <a:lnTo>
                  <a:pt x="331" y="12"/>
                </a:lnTo>
                <a:lnTo>
                  <a:pt x="331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2"/>
                </a:lnTo>
                <a:lnTo>
                  <a:pt x="332" y="13"/>
                </a:lnTo>
                <a:lnTo>
                  <a:pt x="332" y="13"/>
                </a:lnTo>
                <a:lnTo>
                  <a:pt x="333" y="13"/>
                </a:lnTo>
                <a:lnTo>
                  <a:pt x="333" y="14"/>
                </a:lnTo>
                <a:lnTo>
                  <a:pt x="333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4" y="14"/>
                </a:lnTo>
                <a:lnTo>
                  <a:pt x="335" y="14"/>
                </a:lnTo>
                <a:lnTo>
                  <a:pt x="335" y="14"/>
                </a:lnTo>
                <a:lnTo>
                  <a:pt x="335" y="14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5"/>
                </a:lnTo>
                <a:lnTo>
                  <a:pt x="335" y="16"/>
                </a:lnTo>
                <a:lnTo>
                  <a:pt x="336" y="16"/>
                </a:lnTo>
                <a:lnTo>
                  <a:pt x="336" y="16"/>
                </a:lnTo>
                <a:lnTo>
                  <a:pt x="336" y="16"/>
                </a:lnTo>
                <a:lnTo>
                  <a:pt x="337" y="16"/>
                </a:lnTo>
                <a:lnTo>
                  <a:pt x="337" y="16"/>
                </a:lnTo>
                <a:lnTo>
                  <a:pt x="337" y="16"/>
                </a:lnTo>
                <a:lnTo>
                  <a:pt x="337" y="16"/>
                </a:lnTo>
                <a:lnTo>
                  <a:pt x="338" y="16"/>
                </a:lnTo>
                <a:lnTo>
                  <a:pt x="338" y="16"/>
                </a:lnTo>
                <a:lnTo>
                  <a:pt x="338" y="16"/>
                </a:lnTo>
                <a:lnTo>
                  <a:pt x="338" y="17"/>
                </a:lnTo>
                <a:lnTo>
                  <a:pt x="338" y="17"/>
                </a:lnTo>
                <a:lnTo>
                  <a:pt x="338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39" y="17"/>
                </a:lnTo>
                <a:lnTo>
                  <a:pt x="340" y="17"/>
                </a:lnTo>
                <a:lnTo>
                  <a:pt x="340" y="17"/>
                </a:lnTo>
                <a:lnTo>
                  <a:pt x="340" y="17"/>
                </a:lnTo>
                <a:lnTo>
                  <a:pt x="341" y="17"/>
                </a:lnTo>
                <a:lnTo>
                  <a:pt x="341" y="17"/>
                </a:lnTo>
                <a:lnTo>
                  <a:pt x="341" y="17"/>
                </a:lnTo>
                <a:lnTo>
                  <a:pt x="341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7"/>
                </a:lnTo>
                <a:lnTo>
                  <a:pt x="342" y="18"/>
                </a:lnTo>
                <a:lnTo>
                  <a:pt x="342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3" y="18"/>
                </a:lnTo>
                <a:lnTo>
                  <a:pt x="344" y="18"/>
                </a:lnTo>
                <a:lnTo>
                  <a:pt x="344" y="18"/>
                </a:lnTo>
                <a:lnTo>
                  <a:pt x="344" y="18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4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5" y="19"/>
                </a:lnTo>
                <a:lnTo>
                  <a:pt x="346" y="20"/>
                </a:lnTo>
                <a:lnTo>
                  <a:pt x="346" y="20"/>
                </a:lnTo>
                <a:lnTo>
                  <a:pt x="346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7" y="20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8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50" y="21"/>
                </a:lnTo>
                <a:lnTo>
                  <a:pt x="350" y="21"/>
                </a:lnTo>
                <a:lnTo>
                  <a:pt x="350" y="21"/>
                </a:lnTo>
                <a:lnTo>
                  <a:pt x="351" y="21"/>
                </a:lnTo>
                <a:lnTo>
                  <a:pt x="351" y="21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2" y="20"/>
                </a:lnTo>
                <a:lnTo>
                  <a:pt x="352" y="20"/>
                </a:lnTo>
                <a:lnTo>
                  <a:pt x="352" y="20"/>
                </a:lnTo>
                <a:lnTo>
                  <a:pt x="352" y="20"/>
                </a:lnTo>
                <a:lnTo>
                  <a:pt x="353" y="20"/>
                </a:lnTo>
                <a:lnTo>
                  <a:pt x="353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4" y="19"/>
                </a:lnTo>
                <a:lnTo>
                  <a:pt x="355" y="20"/>
                </a:lnTo>
                <a:lnTo>
                  <a:pt x="355" y="20"/>
                </a:lnTo>
                <a:lnTo>
                  <a:pt x="355" y="20"/>
                </a:lnTo>
                <a:lnTo>
                  <a:pt x="355" y="21"/>
                </a:lnTo>
                <a:lnTo>
                  <a:pt x="355" y="21"/>
                </a:lnTo>
                <a:lnTo>
                  <a:pt x="355" y="21"/>
                </a:lnTo>
                <a:lnTo>
                  <a:pt x="355" y="21"/>
                </a:lnTo>
                <a:lnTo>
                  <a:pt x="356" y="21"/>
                </a:lnTo>
                <a:lnTo>
                  <a:pt x="356" y="21"/>
                </a:lnTo>
                <a:lnTo>
                  <a:pt x="356" y="21"/>
                </a:lnTo>
                <a:lnTo>
                  <a:pt x="356" y="21"/>
                </a:lnTo>
                <a:lnTo>
                  <a:pt x="357" y="21"/>
                </a:lnTo>
                <a:lnTo>
                  <a:pt x="357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8" y="21"/>
                </a:lnTo>
                <a:lnTo>
                  <a:pt x="359" y="21"/>
                </a:lnTo>
                <a:lnTo>
                  <a:pt x="359" y="21"/>
                </a:lnTo>
                <a:lnTo>
                  <a:pt x="359" y="22"/>
                </a:lnTo>
                <a:lnTo>
                  <a:pt x="359" y="22"/>
                </a:lnTo>
                <a:lnTo>
                  <a:pt x="359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2"/>
                </a:lnTo>
                <a:lnTo>
                  <a:pt x="360" y="23"/>
                </a:lnTo>
                <a:lnTo>
                  <a:pt x="360" y="23"/>
                </a:lnTo>
                <a:lnTo>
                  <a:pt x="360" y="23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59" y="24"/>
                </a:lnTo>
                <a:lnTo>
                  <a:pt x="359" y="24"/>
                </a:lnTo>
                <a:lnTo>
                  <a:pt x="359" y="25"/>
                </a:lnTo>
                <a:lnTo>
                  <a:pt x="359" y="25"/>
                </a:lnTo>
                <a:lnTo>
                  <a:pt x="359" y="25"/>
                </a:lnTo>
                <a:lnTo>
                  <a:pt x="360" y="25"/>
                </a:lnTo>
                <a:lnTo>
                  <a:pt x="360" y="25"/>
                </a:lnTo>
                <a:lnTo>
                  <a:pt x="360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1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2" y="25"/>
                </a:lnTo>
                <a:lnTo>
                  <a:pt x="363" y="26"/>
                </a:lnTo>
                <a:lnTo>
                  <a:pt x="363" y="26"/>
                </a:lnTo>
                <a:lnTo>
                  <a:pt x="363" y="27"/>
                </a:lnTo>
                <a:lnTo>
                  <a:pt x="363" y="27"/>
                </a:lnTo>
                <a:lnTo>
                  <a:pt x="363" y="27"/>
                </a:lnTo>
                <a:lnTo>
                  <a:pt x="363" y="27"/>
                </a:lnTo>
                <a:lnTo>
                  <a:pt x="363" y="28"/>
                </a:lnTo>
                <a:lnTo>
                  <a:pt x="363" y="28"/>
                </a:lnTo>
                <a:lnTo>
                  <a:pt x="364" y="28"/>
                </a:lnTo>
                <a:lnTo>
                  <a:pt x="364" y="29"/>
                </a:lnTo>
                <a:lnTo>
                  <a:pt x="364" y="29"/>
                </a:lnTo>
                <a:lnTo>
                  <a:pt x="364" y="30"/>
                </a:lnTo>
                <a:lnTo>
                  <a:pt x="364" y="30"/>
                </a:lnTo>
                <a:lnTo>
                  <a:pt x="364" y="30"/>
                </a:lnTo>
                <a:lnTo>
                  <a:pt x="364" y="30"/>
                </a:lnTo>
                <a:lnTo>
                  <a:pt x="365" y="30"/>
                </a:lnTo>
                <a:lnTo>
                  <a:pt x="365" y="30"/>
                </a:lnTo>
                <a:lnTo>
                  <a:pt x="365" y="30"/>
                </a:lnTo>
                <a:lnTo>
                  <a:pt x="365" y="31"/>
                </a:lnTo>
                <a:lnTo>
                  <a:pt x="365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1"/>
                </a:lnTo>
                <a:lnTo>
                  <a:pt x="366" y="32"/>
                </a:lnTo>
                <a:lnTo>
                  <a:pt x="366" y="32"/>
                </a:lnTo>
                <a:lnTo>
                  <a:pt x="366" y="32"/>
                </a:lnTo>
                <a:lnTo>
                  <a:pt x="366" y="32"/>
                </a:lnTo>
                <a:lnTo>
                  <a:pt x="367" y="33"/>
                </a:lnTo>
                <a:lnTo>
                  <a:pt x="367" y="33"/>
                </a:lnTo>
                <a:lnTo>
                  <a:pt x="368" y="33"/>
                </a:lnTo>
                <a:lnTo>
                  <a:pt x="368" y="33"/>
                </a:lnTo>
                <a:lnTo>
                  <a:pt x="368" y="33"/>
                </a:lnTo>
                <a:lnTo>
                  <a:pt x="368" y="34"/>
                </a:lnTo>
                <a:lnTo>
                  <a:pt x="368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4"/>
                </a:lnTo>
                <a:lnTo>
                  <a:pt x="369" y="35"/>
                </a:lnTo>
                <a:lnTo>
                  <a:pt x="369" y="35"/>
                </a:lnTo>
                <a:lnTo>
                  <a:pt x="369" y="35"/>
                </a:lnTo>
                <a:lnTo>
                  <a:pt x="370" y="35"/>
                </a:lnTo>
                <a:lnTo>
                  <a:pt x="370" y="35"/>
                </a:lnTo>
                <a:lnTo>
                  <a:pt x="371" y="35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4"/>
                </a:lnTo>
                <a:lnTo>
                  <a:pt x="371" y="33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4" y="32"/>
                </a:lnTo>
                <a:lnTo>
                  <a:pt x="375" y="32"/>
                </a:lnTo>
                <a:lnTo>
                  <a:pt x="375" y="32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5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3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6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2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7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3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8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79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0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4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3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5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5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6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7" y="37"/>
                </a:lnTo>
                <a:lnTo>
                  <a:pt x="387" y="37"/>
                </a:lnTo>
                <a:lnTo>
                  <a:pt x="387" y="37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7" y="39"/>
                </a:lnTo>
                <a:lnTo>
                  <a:pt x="388" y="39"/>
                </a:lnTo>
                <a:lnTo>
                  <a:pt x="388" y="39"/>
                </a:lnTo>
                <a:lnTo>
                  <a:pt x="388" y="39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0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8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89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1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3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4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2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5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0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1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6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4" y="47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5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4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8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3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0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1"/>
                </a:lnTo>
                <a:lnTo>
                  <a:pt x="392" y="52"/>
                </a:lnTo>
                <a:lnTo>
                  <a:pt x="392" y="52"/>
                </a:lnTo>
                <a:lnTo>
                  <a:pt x="392" y="52"/>
                </a:lnTo>
                <a:lnTo>
                  <a:pt x="391" y="52"/>
                </a:lnTo>
                <a:lnTo>
                  <a:pt x="391" y="52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1" y="53"/>
                </a:lnTo>
                <a:lnTo>
                  <a:pt x="390" y="54"/>
                </a:lnTo>
                <a:lnTo>
                  <a:pt x="390" y="54"/>
                </a:lnTo>
                <a:lnTo>
                  <a:pt x="390" y="55"/>
                </a:lnTo>
                <a:lnTo>
                  <a:pt x="390" y="55"/>
                </a:lnTo>
                <a:lnTo>
                  <a:pt x="390" y="55"/>
                </a:lnTo>
                <a:lnTo>
                  <a:pt x="390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5"/>
                </a:lnTo>
                <a:lnTo>
                  <a:pt x="389" y="56"/>
                </a:lnTo>
                <a:lnTo>
                  <a:pt x="389" y="56"/>
                </a:lnTo>
                <a:lnTo>
                  <a:pt x="389" y="56"/>
                </a:lnTo>
                <a:lnTo>
                  <a:pt x="389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6"/>
                </a:lnTo>
                <a:lnTo>
                  <a:pt x="387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7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59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6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4" y="60"/>
                </a:lnTo>
                <a:lnTo>
                  <a:pt x="384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2" y="60"/>
                </a:lnTo>
                <a:lnTo>
                  <a:pt x="382" y="60"/>
                </a:lnTo>
                <a:lnTo>
                  <a:pt x="382" y="60"/>
                </a:lnTo>
                <a:lnTo>
                  <a:pt x="381" y="60"/>
                </a:lnTo>
                <a:lnTo>
                  <a:pt x="381" y="60"/>
                </a:lnTo>
                <a:lnTo>
                  <a:pt x="381" y="60"/>
                </a:lnTo>
                <a:lnTo>
                  <a:pt x="381" y="61"/>
                </a:lnTo>
                <a:lnTo>
                  <a:pt x="381" y="61"/>
                </a:lnTo>
                <a:lnTo>
                  <a:pt x="381" y="61"/>
                </a:lnTo>
                <a:lnTo>
                  <a:pt x="381" y="62"/>
                </a:lnTo>
                <a:lnTo>
                  <a:pt x="381" y="62"/>
                </a:lnTo>
                <a:lnTo>
                  <a:pt x="381" y="62"/>
                </a:lnTo>
                <a:lnTo>
                  <a:pt x="381" y="62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1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80" y="63"/>
                </a:lnTo>
                <a:lnTo>
                  <a:pt x="379" y="64"/>
                </a:lnTo>
                <a:lnTo>
                  <a:pt x="379" y="64"/>
                </a:lnTo>
                <a:lnTo>
                  <a:pt x="379" y="63"/>
                </a:lnTo>
                <a:lnTo>
                  <a:pt x="378" y="63"/>
                </a:lnTo>
                <a:lnTo>
                  <a:pt x="377" y="63"/>
                </a:lnTo>
                <a:lnTo>
                  <a:pt x="377" y="63"/>
                </a:lnTo>
                <a:lnTo>
                  <a:pt x="376" y="63"/>
                </a:lnTo>
                <a:lnTo>
                  <a:pt x="376" y="63"/>
                </a:lnTo>
                <a:lnTo>
                  <a:pt x="376" y="63"/>
                </a:lnTo>
                <a:lnTo>
                  <a:pt x="375" y="63"/>
                </a:lnTo>
                <a:lnTo>
                  <a:pt x="375" y="62"/>
                </a:lnTo>
                <a:lnTo>
                  <a:pt x="375" y="62"/>
                </a:lnTo>
                <a:lnTo>
                  <a:pt x="375" y="62"/>
                </a:lnTo>
                <a:lnTo>
                  <a:pt x="375" y="62"/>
                </a:lnTo>
                <a:lnTo>
                  <a:pt x="374" y="61"/>
                </a:lnTo>
                <a:lnTo>
                  <a:pt x="373" y="61"/>
                </a:lnTo>
                <a:lnTo>
                  <a:pt x="373" y="60"/>
                </a:lnTo>
                <a:lnTo>
                  <a:pt x="372" y="60"/>
                </a:lnTo>
                <a:lnTo>
                  <a:pt x="372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1" y="60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70" y="61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9" y="62"/>
                </a:lnTo>
                <a:lnTo>
                  <a:pt x="368" y="62"/>
                </a:lnTo>
                <a:lnTo>
                  <a:pt x="368" y="62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8" y="63"/>
                </a:lnTo>
                <a:lnTo>
                  <a:pt x="367" y="63"/>
                </a:lnTo>
                <a:lnTo>
                  <a:pt x="367" y="63"/>
                </a:lnTo>
                <a:lnTo>
                  <a:pt x="367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6" y="63"/>
                </a:lnTo>
                <a:lnTo>
                  <a:pt x="365" y="63"/>
                </a:lnTo>
                <a:lnTo>
                  <a:pt x="365" y="63"/>
                </a:lnTo>
                <a:lnTo>
                  <a:pt x="365" y="63"/>
                </a:lnTo>
                <a:lnTo>
                  <a:pt x="365" y="64"/>
                </a:lnTo>
                <a:lnTo>
                  <a:pt x="364" y="64"/>
                </a:lnTo>
                <a:lnTo>
                  <a:pt x="364" y="64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6"/>
                </a:lnTo>
                <a:lnTo>
                  <a:pt x="362" y="67"/>
                </a:lnTo>
                <a:lnTo>
                  <a:pt x="361" y="67"/>
                </a:lnTo>
                <a:lnTo>
                  <a:pt x="361" y="67"/>
                </a:lnTo>
                <a:lnTo>
                  <a:pt x="361" y="67"/>
                </a:lnTo>
                <a:lnTo>
                  <a:pt x="361" y="67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59" y="68"/>
                </a:lnTo>
                <a:lnTo>
                  <a:pt x="359" y="69"/>
                </a:lnTo>
                <a:lnTo>
                  <a:pt x="359" y="69"/>
                </a:lnTo>
                <a:lnTo>
                  <a:pt x="359" y="69"/>
                </a:lnTo>
                <a:lnTo>
                  <a:pt x="359" y="69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0"/>
                </a:lnTo>
                <a:lnTo>
                  <a:pt x="358" y="71"/>
                </a:lnTo>
                <a:lnTo>
                  <a:pt x="357" y="71"/>
                </a:lnTo>
                <a:lnTo>
                  <a:pt x="357" y="72"/>
                </a:lnTo>
                <a:lnTo>
                  <a:pt x="357" y="72"/>
                </a:lnTo>
                <a:lnTo>
                  <a:pt x="357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2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3"/>
                </a:lnTo>
                <a:lnTo>
                  <a:pt x="356" y="74"/>
                </a:lnTo>
                <a:lnTo>
                  <a:pt x="356" y="74"/>
                </a:lnTo>
                <a:lnTo>
                  <a:pt x="356" y="74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5"/>
                </a:lnTo>
                <a:lnTo>
                  <a:pt x="356" y="76"/>
                </a:lnTo>
                <a:lnTo>
                  <a:pt x="356" y="76"/>
                </a:lnTo>
                <a:lnTo>
                  <a:pt x="356" y="76"/>
                </a:lnTo>
                <a:lnTo>
                  <a:pt x="356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5" y="76"/>
                </a:lnTo>
                <a:lnTo>
                  <a:pt x="354" y="76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7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0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1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2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3"/>
                </a:lnTo>
                <a:lnTo>
                  <a:pt x="354" y="84"/>
                </a:lnTo>
                <a:lnTo>
                  <a:pt x="354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3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2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1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4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8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7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7"/>
                </a:lnTo>
                <a:lnTo>
                  <a:pt x="346" y="87"/>
                </a:lnTo>
                <a:lnTo>
                  <a:pt x="346" y="87"/>
                </a:lnTo>
                <a:lnTo>
                  <a:pt x="346" y="87"/>
                </a:lnTo>
                <a:lnTo>
                  <a:pt x="345" y="87"/>
                </a:lnTo>
                <a:lnTo>
                  <a:pt x="345" y="87"/>
                </a:lnTo>
                <a:lnTo>
                  <a:pt x="345" y="89"/>
                </a:lnTo>
                <a:lnTo>
                  <a:pt x="345" y="89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0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2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5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6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8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99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5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0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1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2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4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3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3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4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5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6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2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7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1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09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40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0"/>
                </a:lnTo>
                <a:lnTo>
                  <a:pt x="339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1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2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8" y="113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4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5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6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7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8"/>
                </a:lnTo>
                <a:lnTo>
                  <a:pt x="337" y="119"/>
                </a:lnTo>
                <a:lnTo>
                  <a:pt x="337" y="119"/>
                </a:lnTo>
                <a:lnTo>
                  <a:pt x="336" y="120"/>
                </a:lnTo>
                <a:lnTo>
                  <a:pt x="336" y="120"/>
                </a:lnTo>
                <a:lnTo>
                  <a:pt x="335" y="120"/>
                </a:lnTo>
                <a:lnTo>
                  <a:pt x="335" y="120"/>
                </a:lnTo>
                <a:lnTo>
                  <a:pt x="334" y="121"/>
                </a:lnTo>
                <a:lnTo>
                  <a:pt x="333" y="121"/>
                </a:lnTo>
                <a:lnTo>
                  <a:pt x="333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1"/>
                </a:lnTo>
                <a:lnTo>
                  <a:pt x="332" y="122"/>
                </a:lnTo>
                <a:lnTo>
                  <a:pt x="332" y="122"/>
                </a:lnTo>
                <a:lnTo>
                  <a:pt x="332" y="122"/>
                </a:lnTo>
                <a:lnTo>
                  <a:pt x="332" y="121"/>
                </a:lnTo>
                <a:lnTo>
                  <a:pt x="332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1" y="121"/>
                </a:lnTo>
                <a:lnTo>
                  <a:pt x="330" y="121"/>
                </a:lnTo>
                <a:lnTo>
                  <a:pt x="330" y="121"/>
                </a:lnTo>
                <a:lnTo>
                  <a:pt x="330" y="121"/>
                </a:lnTo>
                <a:lnTo>
                  <a:pt x="330" y="121"/>
                </a:lnTo>
                <a:lnTo>
                  <a:pt x="328" y="122"/>
                </a:lnTo>
                <a:lnTo>
                  <a:pt x="328" y="122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4"/>
                </a:lnTo>
                <a:lnTo>
                  <a:pt x="327" y="125"/>
                </a:lnTo>
                <a:lnTo>
                  <a:pt x="327" y="125"/>
                </a:lnTo>
                <a:lnTo>
                  <a:pt x="327" y="125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6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7" y="127"/>
                </a:lnTo>
                <a:lnTo>
                  <a:pt x="326" y="127"/>
                </a:lnTo>
                <a:lnTo>
                  <a:pt x="326" y="127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6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5" y="128"/>
                </a:lnTo>
                <a:lnTo>
                  <a:pt x="324" y="128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29"/>
                </a:lnTo>
                <a:lnTo>
                  <a:pt x="324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0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1"/>
                </a:lnTo>
                <a:lnTo>
                  <a:pt x="323" y="132"/>
                </a:lnTo>
                <a:lnTo>
                  <a:pt x="323" y="132"/>
                </a:lnTo>
                <a:lnTo>
                  <a:pt x="323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2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2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1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3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20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9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8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7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6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5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7"/>
                </a:lnTo>
                <a:lnTo>
                  <a:pt x="313" y="136"/>
                </a:lnTo>
                <a:lnTo>
                  <a:pt x="313" y="136"/>
                </a:lnTo>
                <a:lnTo>
                  <a:pt x="313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2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10" y="135"/>
                </a:lnTo>
                <a:lnTo>
                  <a:pt x="309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5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8" y="134"/>
                </a:lnTo>
                <a:lnTo>
                  <a:pt x="305" y="135"/>
                </a:lnTo>
                <a:lnTo>
                  <a:pt x="304" y="135"/>
                </a:lnTo>
                <a:lnTo>
                  <a:pt x="303" y="134"/>
                </a:lnTo>
                <a:lnTo>
                  <a:pt x="303" y="134"/>
                </a:lnTo>
                <a:lnTo>
                  <a:pt x="303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2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1" y="134"/>
                </a:lnTo>
                <a:lnTo>
                  <a:pt x="300" y="134"/>
                </a:lnTo>
                <a:lnTo>
                  <a:pt x="300" y="134"/>
                </a:lnTo>
                <a:lnTo>
                  <a:pt x="299" y="135"/>
                </a:lnTo>
                <a:lnTo>
                  <a:pt x="298" y="134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7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6" y="135"/>
                </a:lnTo>
                <a:lnTo>
                  <a:pt x="294" y="135"/>
                </a:lnTo>
                <a:lnTo>
                  <a:pt x="294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2" y="135"/>
                </a:lnTo>
                <a:lnTo>
                  <a:pt x="291" y="135"/>
                </a:lnTo>
                <a:lnTo>
                  <a:pt x="290" y="135"/>
                </a:lnTo>
                <a:lnTo>
                  <a:pt x="290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9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5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8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7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6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5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4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3"/>
                </a:lnTo>
                <a:lnTo>
                  <a:pt x="284" y="132"/>
                </a:lnTo>
                <a:lnTo>
                  <a:pt x="284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3" y="132"/>
                </a:lnTo>
                <a:lnTo>
                  <a:pt x="282" y="131"/>
                </a:lnTo>
                <a:lnTo>
                  <a:pt x="282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2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79" y="131"/>
                </a:lnTo>
                <a:lnTo>
                  <a:pt x="279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7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6" y="131"/>
                </a:lnTo>
                <a:lnTo>
                  <a:pt x="275" y="131"/>
                </a:lnTo>
                <a:lnTo>
                  <a:pt x="275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4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3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1"/>
                </a:lnTo>
                <a:lnTo>
                  <a:pt x="272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2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1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3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4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5"/>
                </a:lnTo>
                <a:lnTo>
                  <a:pt x="270" y="136"/>
                </a:lnTo>
                <a:lnTo>
                  <a:pt x="270" y="136"/>
                </a:lnTo>
                <a:lnTo>
                  <a:pt x="270" y="136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7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39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70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0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9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2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3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7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4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5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6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7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6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8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49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0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5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6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2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3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7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5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5" y="156"/>
                </a:lnTo>
                <a:lnTo>
                  <a:pt x="264" y="156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7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4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1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2"/>
                </a:lnTo>
                <a:lnTo>
                  <a:pt x="261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3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3" y="165"/>
                </a:lnTo>
                <a:lnTo>
                  <a:pt x="264" y="165"/>
                </a:lnTo>
                <a:lnTo>
                  <a:pt x="264" y="165"/>
                </a:lnTo>
                <a:lnTo>
                  <a:pt x="264" y="165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6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7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2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8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0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1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1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2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3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4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2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1" y="176"/>
                </a:lnTo>
                <a:lnTo>
                  <a:pt x="260" y="176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7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8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79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1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2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4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5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6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7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8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8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89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0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7" y="191"/>
                </a:lnTo>
                <a:lnTo>
                  <a:pt x="256" y="191"/>
                </a:lnTo>
                <a:lnTo>
                  <a:pt x="256" y="191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6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5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4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3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3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4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1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5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47">
            <a:extLst>
              <a:ext uri="{FF2B5EF4-FFF2-40B4-BE49-F238E27FC236}">
                <a16:creationId xmlns:a16="http://schemas.microsoft.com/office/drawing/2014/main" id="{A64BB58D-7893-7DF3-CF02-E3BCA5236AF0}"/>
              </a:ext>
            </a:extLst>
          </p:cNvPr>
          <p:cNvSpPr>
            <a:spLocks/>
          </p:cNvSpPr>
          <p:nvPr/>
        </p:nvSpPr>
        <p:spPr bwMode="auto">
          <a:xfrm>
            <a:off x="2128356" y="3040063"/>
            <a:ext cx="482600" cy="296863"/>
          </a:xfrm>
          <a:custGeom>
            <a:avLst/>
            <a:gdLst>
              <a:gd name="T0" fmla="*/ 316 w 520"/>
              <a:gd name="T1" fmla="*/ 66 h 320"/>
              <a:gd name="T2" fmla="*/ 395 w 520"/>
              <a:gd name="T3" fmla="*/ 84 h 320"/>
              <a:gd name="T4" fmla="*/ 471 w 520"/>
              <a:gd name="T5" fmla="*/ 155 h 320"/>
              <a:gd name="T6" fmla="*/ 511 w 520"/>
              <a:gd name="T7" fmla="*/ 204 h 320"/>
              <a:gd name="T8" fmla="*/ 498 w 520"/>
              <a:gd name="T9" fmla="*/ 234 h 320"/>
              <a:gd name="T10" fmla="*/ 479 w 520"/>
              <a:gd name="T11" fmla="*/ 258 h 320"/>
              <a:gd name="T12" fmla="*/ 475 w 520"/>
              <a:gd name="T13" fmla="*/ 254 h 320"/>
              <a:gd name="T14" fmla="*/ 473 w 520"/>
              <a:gd name="T15" fmla="*/ 248 h 320"/>
              <a:gd name="T16" fmla="*/ 469 w 520"/>
              <a:gd name="T17" fmla="*/ 244 h 320"/>
              <a:gd name="T18" fmla="*/ 458 w 520"/>
              <a:gd name="T19" fmla="*/ 234 h 320"/>
              <a:gd name="T20" fmla="*/ 448 w 520"/>
              <a:gd name="T21" fmla="*/ 230 h 320"/>
              <a:gd name="T22" fmla="*/ 441 w 520"/>
              <a:gd name="T23" fmla="*/ 233 h 320"/>
              <a:gd name="T24" fmla="*/ 432 w 520"/>
              <a:gd name="T25" fmla="*/ 240 h 320"/>
              <a:gd name="T26" fmla="*/ 423 w 520"/>
              <a:gd name="T27" fmla="*/ 243 h 320"/>
              <a:gd name="T28" fmla="*/ 415 w 520"/>
              <a:gd name="T29" fmla="*/ 241 h 320"/>
              <a:gd name="T30" fmla="*/ 406 w 520"/>
              <a:gd name="T31" fmla="*/ 240 h 320"/>
              <a:gd name="T32" fmla="*/ 400 w 520"/>
              <a:gd name="T33" fmla="*/ 240 h 320"/>
              <a:gd name="T34" fmla="*/ 391 w 520"/>
              <a:gd name="T35" fmla="*/ 243 h 320"/>
              <a:gd name="T36" fmla="*/ 382 w 520"/>
              <a:gd name="T37" fmla="*/ 244 h 320"/>
              <a:gd name="T38" fmla="*/ 375 w 520"/>
              <a:gd name="T39" fmla="*/ 245 h 320"/>
              <a:gd name="T40" fmla="*/ 365 w 520"/>
              <a:gd name="T41" fmla="*/ 243 h 320"/>
              <a:gd name="T42" fmla="*/ 363 w 520"/>
              <a:gd name="T43" fmla="*/ 246 h 320"/>
              <a:gd name="T44" fmla="*/ 362 w 520"/>
              <a:gd name="T45" fmla="*/ 248 h 320"/>
              <a:gd name="T46" fmla="*/ 358 w 520"/>
              <a:gd name="T47" fmla="*/ 249 h 320"/>
              <a:gd name="T48" fmla="*/ 356 w 520"/>
              <a:gd name="T49" fmla="*/ 251 h 320"/>
              <a:gd name="T50" fmla="*/ 355 w 520"/>
              <a:gd name="T51" fmla="*/ 255 h 320"/>
              <a:gd name="T52" fmla="*/ 354 w 520"/>
              <a:gd name="T53" fmla="*/ 258 h 320"/>
              <a:gd name="T54" fmla="*/ 353 w 520"/>
              <a:gd name="T55" fmla="*/ 260 h 320"/>
              <a:gd name="T56" fmla="*/ 354 w 520"/>
              <a:gd name="T57" fmla="*/ 264 h 320"/>
              <a:gd name="T58" fmla="*/ 355 w 520"/>
              <a:gd name="T59" fmla="*/ 267 h 320"/>
              <a:gd name="T60" fmla="*/ 352 w 520"/>
              <a:gd name="T61" fmla="*/ 270 h 320"/>
              <a:gd name="T62" fmla="*/ 348 w 520"/>
              <a:gd name="T63" fmla="*/ 273 h 320"/>
              <a:gd name="T64" fmla="*/ 345 w 520"/>
              <a:gd name="T65" fmla="*/ 275 h 320"/>
              <a:gd name="T66" fmla="*/ 342 w 520"/>
              <a:gd name="T67" fmla="*/ 271 h 320"/>
              <a:gd name="T68" fmla="*/ 339 w 520"/>
              <a:gd name="T69" fmla="*/ 270 h 320"/>
              <a:gd name="T70" fmla="*/ 335 w 520"/>
              <a:gd name="T71" fmla="*/ 270 h 320"/>
              <a:gd name="T72" fmla="*/ 333 w 520"/>
              <a:gd name="T73" fmla="*/ 267 h 320"/>
              <a:gd name="T74" fmla="*/ 332 w 520"/>
              <a:gd name="T75" fmla="*/ 263 h 320"/>
              <a:gd name="T76" fmla="*/ 330 w 520"/>
              <a:gd name="T77" fmla="*/ 260 h 320"/>
              <a:gd name="T78" fmla="*/ 325 w 520"/>
              <a:gd name="T79" fmla="*/ 258 h 320"/>
              <a:gd name="T80" fmla="*/ 318 w 520"/>
              <a:gd name="T81" fmla="*/ 259 h 320"/>
              <a:gd name="T82" fmla="*/ 313 w 520"/>
              <a:gd name="T83" fmla="*/ 257 h 320"/>
              <a:gd name="T84" fmla="*/ 304 w 520"/>
              <a:gd name="T85" fmla="*/ 256 h 320"/>
              <a:gd name="T86" fmla="*/ 300 w 520"/>
              <a:gd name="T87" fmla="*/ 260 h 320"/>
              <a:gd name="T88" fmla="*/ 296 w 520"/>
              <a:gd name="T89" fmla="*/ 261 h 320"/>
              <a:gd name="T90" fmla="*/ 291 w 520"/>
              <a:gd name="T91" fmla="*/ 262 h 320"/>
              <a:gd name="T92" fmla="*/ 266 w 520"/>
              <a:gd name="T93" fmla="*/ 270 h 320"/>
              <a:gd name="T94" fmla="*/ 237 w 520"/>
              <a:gd name="T95" fmla="*/ 279 h 320"/>
              <a:gd name="T96" fmla="*/ 234 w 520"/>
              <a:gd name="T97" fmla="*/ 284 h 320"/>
              <a:gd name="T98" fmla="*/ 231 w 520"/>
              <a:gd name="T99" fmla="*/ 288 h 320"/>
              <a:gd name="T100" fmla="*/ 226 w 520"/>
              <a:gd name="T101" fmla="*/ 288 h 320"/>
              <a:gd name="T102" fmla="*/ 196 w 520"/>
              <a:gd name="T103" fmla="*/ 304 h 320"/>
              <a:gd name="T104" fmla="*/ 149 w 520"/>
              <a:gd name="T105" fmla="*/ 317 h 320"/>
              <a:gd name="T106" fmla="*/ 149 w 520"/>
              <a:gd name="T107" fmla="*/ 311 h 320"/>
              <a:gd name="T108" fmla="*/ 145 w 520"/>
              <a:gd name="T109" fmla="*/ 296 h 320"/>
              <a:gd name="T110" fmla="*/ 140 w 520"/>
              <a:gd name="T111" fmla="*/ 289 h 320"/>
              <a:gd name="T112" fmla="*/ 139 w 520"/>
              <a:gd name="T113" fmla="*/ 279 h 320"/>
              <a:gd name="T114" fmla="*/ 135 w 520"/>
              <a:gd name="T115" fmla="*/ 267 h 320"/>
              <a:gd name="T116" fmla="*/ 138 w 520"/>
              <a:gd name="T117" fmla="*/ 257 h 320"/>
              <a:gd name="T118" fmla="*/ 139 w 520"/>
              <a:gd name="T119" fmla="*/ 247 h 320"/>
              <a:gd name="T120" fmla="*/ 104 w 520"/>
              <a:gd name="T121" fmla="*/ 233 h 320"/>
              <a:gd name="T122" fmla="*/ 19 w 520"/>
              <a:gd name="T123" fmla="*/ 120 h 320"/>
              <a:gd name="T124" fmla="*/ 118 w 520"/>
              <a:gd name="T125" fmla="*/ 4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20" h="320">
                <a:moveTo>
                  <a:pt x="212" y="20"/>
                </a:moveTo>
                <a:lnTo>
                  <a:pt x="213" y="21"/>
                </a:lnTo>
                <a:lnTo>
                  <a:pt x="214" y="21"/>
                </a:lnTo>
                <a:lnTo>
                  <a:pt x="214" y="21"/>
                </a:lnTo>
                <a:lnTo>
                  <a:pt x="215" y="21"/>
                </a:lnTo>
                <a:lnTo>
                  <a:pt x="216" y="21"/>
                </a:lnTo>
                <a:lnTo>
                  <a:pt x="218" y="21"/>
                </a:lnTo>
                <a:lnTo>
                  <a:pt x="219" y="21"/>
                </a:lnTo>
                <a:lnTo>
                  <a:pt x="220" y="21"/>
                </a:lnTo>
                <a:lnTo>
                  <a:pt x="221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1"/>
                </a:lnTo>
                <a:lnTo>
                  <a:pt x="226" y="21"/>
                </a:lnTo>
                <a:lnTo>
                  <a:pt x="227" y="20"/>
                </a:lnTo>
                <a:lnTo>
                  <a:pt x="232" y="20"/>
                </a:lnTo>
                <a:lnTo>
                  <a:pt x="233" y="20"/>
                </a:lnTo>
                <a:lnTo>
                  <a:pt x="235" y="20"/>
                </a:lnTo>
                <a:lnTo>
                  <a:pt x="236" y="20"/>
                </a:lnTo>
                <a:lnTo>
                  <a:pt x="237" y="20"/>
                </a:lnTo>
                <a:lnTo>
                  <a:pt x="238" y="21"/>
                </a:lnTo>
                <a:lnTo>
                  <a:pt x="238" y="21"/>
                </a:lnTo>
                <a:lnTo>
                  <a:pt x="252" y="23"/>
                </a:lnTo>
                <a:lnTo>
                  <a:pt x="254" y="23"/>
                </a:lnTo>
                <a:lnTo>
                  <a:pt x="256" y="23"/>
                </a:lnTo>
                <a:lnTo>
                  <a:pt x="256" y="23"/>
                </a:lnTo>
                <a:lnTo>
                  <a:pt x="256" y="23"/>
                </a:lnTo>
                <a:lnTo>
                  <a:pt x="257" y="23"/>
                </a:lnTo>
                <a:lnTo>
                  <a:pt x="258" y="23"/>
                </a:lnTo>
                <a:lnTo>
                  <a:pt x="259" y="22"/>
                </a:lnTo>
                <a:lnTo>
                  <a:pt x="264" y="20"/>
                </a:lnTo>
                <a:lnTo>
                  <a:pt x="271" y="17"/>
                </a:lnTo>
                <a:lnTo>
                  <a:pt x="272" y="16"/>
                </a:lnTo>
                <a:lnTo>
                  <a:pt x="273" y="16"/>
                </a:lnTo>
                <a:lnTo>
                  <a:pt x="279" y="17"/>
                </a:lnTo>
                <a:lnTo>
                  <a:pt x="282" y="18"/>
                </a:lnTo>
                <a:lnTo>
                  <a:pt x="284" y="18"/>
                </a:lnTo>
                <a:lnTo>
                  <a:pt x="285" y="19"/>
                </a:lnTo>
                <a:lnTo>
                  <a:pt x="286" y="20"/>
                </a:lnTo>
                <a:lnTo>
                  <a:pt x="288" y="24"/>
                </a:lnTo>
                <a:lnTo>
                  <a:pt x="290" y="27"/>
                </a:lnTo>
                <a:lnTo>
                  <a:pt x="292" y="30"/>
                </a:lnTo>
                <a:lnTo>
                  <a:pt x="292" y="31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9" y="38"/>
                </a:lnTo>
                <a:lnTo>
                  <a:pt x="299" y="39"/>
                </a:lnTo>
                <a:lnTo>
                  <a:pt x="300" y="39"/>
                </a:lnTo>
                <a:lnTo>
                  <a:pt x="305" y="45"/>
                </a:lnTo>
                <a:lnTo>
                  <a:pt x="300" y="52"/>
                </a:lnTo>
                <a:lnTo>
                  <a:pt x="301" y="53"/>
                </a:lnTo>
                <a:lnTo>
                  <a:pt x="303" y="55"/>
                </a:lnTo>
                <a:lnTo>
                  <a:pt x="304" y="56"/>
                </a:lnTo>
                <a:lnTo>
                  <a:pt x="305" y="58"/>
                </a:lnTo>
                <a:lnTo>
                  <a:pt x="306" y="59"/>
                </a:lnTo>
                <a:lnTo>
                  <a:pt x="306" y="59"/>
                </a:lnTo>
                <a:lnTo>
                  <a:pt x="307" y="59"/>
                </a:lnTo>
                <a:lnTo>
                  <a:pt x="308" y="59"/>
                </a:lnTo>
                <a:lnTo>
                  <a:pt x="308" y="59"/>
                </a:lnTo>
                <a:lnTo>
                  <a:pt x="308" y="60"/>
                </a:lnTo>
                <a:lnTo>
                  <a:pt x="311" y="63"/>
                </a:lnTo>
                <a:lnTo>
                  <a:pt x="314" y="65"/>
                </a:lnTo>
                <a:lnTo>
                  <a:pt x="316" y="66"/>
                </a:lnTo>
                <a:lnTo>
                  <a:pt x="319" y="69"/>
                </a:lnTo>
                <a:lnTo>
                  <a:pt x="321" y="69"/>
                </a:lnTo>
                <a:lnTo>
                  <a:pt x="321" y="69"/>
                </a:lnTo>
                <a:lnTo>
                  <a:pt x="323" y="69"/>
                </a:lnTo>
                <a:lnTo>
                  <a:pt x="323" y="69"/>
                </a:lnTo>
                <a:lnTo>
                  <a:pt x="324" y="69"/>
                </a:lnTo>
                <a:lnTo>
                  <a:pt x="326" y="70"/>
                </a:lnTo>
                <a:lnTo>
                  <a:pt x="328" y="72"/>
                </a:lnTo>
                <a:lnTo>
                  <a:pt x="329" y="72"/>
                </a:lnTo>
                <a:lnTo>
                  <a:pt x="331" y="73"/>
                </a:lnTo>
                <a:lnTo>
                  <a:pt x="333" y="77"/>
                </a:lnTo>
                <a:lnTo>
                  <a:pt x="336" y="67"/>
                </a:lnTo>
                <a:lnTo>
                  <a:pt x="345" y="65"/>
                </a:lnTo>
                <a:lnTo>
                  <a:pt x="345" y="65"/>
                </a:lnTo>
                <a:lnTo>
                  <a:pt x="345" y="65"/>
                </a:lnTo>
                <a:lnTo>
                  <a:pt x="346" y="65"/>
                </a:lnTo>
                <a:lnTo>
                  <a:pt x="349" y="64"/>
                </a:lnTo>
                <a:lnTo>
                  <a:pt x="351" y="64"/>
                </a:lnTo>
                <a:lnTo>
                  <a:pt x="355" y="64"/>
                </a:lnTo>
                <a:lnTo>
                  <a:pt x="356" y="63"/>
                </a:lnTo>
                <a:lnTo>
                  <a:pt x="356" y="63"/>
                </a:lnTo>
                <a:lnTo>
                  <a:pt x="356" y="63"/>
                </a:lnTo>
                <a:lnTo>
                  <a:pt x="357" y="63"/>
                </a:lnTo>
                <a:lnTo>
                  <a:pt x="357" y="64"/>
                </a:lnTo>
                <a:lnTo>
                  <a:pt x="357" y="64"/>
                </a:lnTo>
                <a:lnTo>
                  <a:pt x="357" y="64"/>
                </a:lnTo>
                <a:lnTo>
                  <a:pt x="357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5"/>
                </a:lnTo>
                <a:lnTo>
                  <a:pt x="359" y="65"/>
                </a:lnTo>
                <a:lnTo>
                  <a:pt x="359" y="65"/>
                </a:lnTo>
                <a:lnTo>
                  <a:pt x="359" y="65"/>
                </a:lnTo>
                <a:lnTo>
                  <a:pt x="359" y="65"/>
                </a:lnTo>
                <a:lnTo>
                  <a:pt x="360" y="65"/>
                </a:lnTo>
                <a:lnTo>
                  <a:pt x="360" y="66"/>
                </a:lnTo>
                <a:lnTo>
                  <a:pt x="360" y="66"/>
                </a:lnTo>
                <a:lnTo>
                  <a:pt x="361" y="66"/>
                </a:lnTo>
                <a:lnTo>
                  <a:pt x="361" y="66"/>
                </a:lnTo>
                <a:lnTo>
                  <a:pt x="361" y="66"/>
                </a:lnTo>
                <a:lnTo>
                  <a:pt x="362" y="65"/>
                </a:lnTo>
                <a:lnTo>
                  <a:pt x="363" y="65"/>
                </a:lnTo>
                <a:lnTo>
                  <a:pt x="363" y="65"/>
                </a:lnTo>
                <a:lnTo>
                  <a:pt x="364" y="64"/>
                </a:lnTo>
                <a:lnTo>
                  <a:pt x="366" y="63"/>
                </a:lnTo>
                <a:lnTo>
                  <a:pt x="368" y="62"/>
                </a:lnTo>
                <a:lnTo>
                  <a:pt x="368" y="62"/>
                </a:lnTo>
                <a:lnTo>
                  <a:pt x="369" y="61"/>
                </a:lnTo>
                <a:lnTo>
                  <a:pt x="372" y="60"/>
                </a:lnTo>
                <a:lnTo>
                  <a:pt x="374" y="58"/>
                </a:lnTo>
                <a:lnTo>
                  <a:pt x="378" y="56"/>
                </a:lnTo>
                <a:lnTo>
                  <a:pt x="379" y="58"/>
                </a:lnTo>
                <a:lnTo>
                  <a:pt x="380" y="60"/>
                </a:lnTo>
                <a:lnTo>
                  <a:pt x="381" y="62"/>
                </a:lnTo>
                <a:lnTo>
                  <a:pt x="382" y="64"/>
                </a:lnTo>
                <a:lnTo>
                  <a:pt x="384" y="69"/>
                </a:lnTo>
                <a:lnTo>
                  <a:pt x="390" y="76"/>
                </a:lnTo>
                <a:lnTo>
                  <a:pt x="391" y="78"/>
                </a:lnTo>
                <a:lnTo>
                  <a:pt x="392" y="79"/>
                </a:lnTo>
                <a:lnTo>
                  <a:pt x="395" y="84"/>
                </a:lnTo>
                <a:lnTo>
                  <a:pt x="397" y="86"/>
                </a:lnTo>
                <a:lnTo>
                  <a:pt x="399" y="90"/>
                </a:lnTo>
                <a:lnTo>
                  <a:pt x="400" y="92"/>
                </a:lnTo>
                <a:lnTo>
                  <a:pt x="401" y="93"/>
                </a:lnTo>
                <a:lnTo>
                  <a:pt x="402" y="94"/>
                </a:lnTo>
                <a:lnTo>
                  <a:pt x="403" y="95"/>
                </a:lnTo>
                <a:lnTo>
                  <a:pt x="405" y="99"/>
                </a:lnTo>
                <a:lnTo>
                  <a:pt x="406" y="101"/>
                </a:lnTo>
                <a:lnTo>
                  <a:pt x="406" y="101"/>
                </a:lnTo>
                <a:lnTo>
                  <a:pt x="408" y="104"/>
                </a:lnTo>
                <a:lnTo>
                  <a:pt x="409" y="106"/>
                </a:lnTo>
                <a:lnTo>
                  <a:pt x="412" y="111"/>
                </a:lnTo>
                <a:lnTo>
                  <a:pt x="412" y="111"/>
                </a:lnTo>
                <a:lnTo>
                  <a:pt x="413" y="111"/>
                </a:lnTo>
                <a:lnTo>
                  <a:pt x="414" y="111"/>
                </a:lnTo>
                <a:lnTo>
                  <a:pt x="416" y="111"/>
                </a:lnTo>
                <a:lnTo>
                  <a:pt x="418" y="112"/>
                </a:lnTo>
                <a:lnTo>
                  <a:pt x="419" y="112"/>
                </a:lnTo>
                <a:lnTo>
                  <a:pt x="422" y="112"/>
                </a:lnTo>
                <a:lnTo>
                  <a:pt x="422" y="112"/>
                </a:lnTo>
                <a:lnTo>
                  <a:pt x="423" y="112"/>
                </a:lnTo>
                <a:lnTo>
                  <a:pt x="423" y="113"/>
                </a:lnTo>
                <a:lnTo>
                  <a:pt x="424" y="114"/>
                </a:lnTo>
                <a:lnTo>
                  <a:pt x="425" y="116"/>
                </a:lnTo>
                <a:lnTo>
                  <a:pt x="427" y="118"/>
                </a:lnTo>
                <a:lnTo>
                  <a:pt x="427" y="119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2" y="128"/>
                </a:lnTo>
                <a:lnTo>
                  <a:pt x="433" y="129"/>
                </a:lnTo>
                <a:lnTo>
                  <a:pt x="433" y="130"/>
                </a:lnTo>
                <a:lnTo>
                  <a:pt x="435" y="133"/>
                </a:lnTo>
                <a:lnTo>
                  <a:pt x="435" y="133"/>
                </a:lnTo>
                <a:lnTo>
                  <a:pt x="435" y="133"/>
                </a:lnTo>
                <a:lnTo>
                  <a:pt x="436" y="134"/>
                </a:lnTo>
                <a:lnTo>
                  <a:pt x="437" y="135"/>
                </a:lnTo>
                <a:lnTo>
                  <a:pt x="438" y="138"/>
                </a:lnTo>
                <a:lnTo>
                  <a:pt x="439" y="139"/>
                </a:lnTo>
                <a:lnTo>
                  <a:pt x="439" y="139"/>
                </a:lnTo>
                <a:lnTo>
                  <a:pt x="439" y="140"/>
                </a:lnTo>
                <a:lnTo>
                  <a:pt x="440" y="140"/>
                </a:lnTo>
                <a:lnTo>
                  <a:pt x="441" y="140"/>
                </a:lnTo>
                <a:lnTo>
                  <a:pt x="444" y="142"/>
                </a:lnTo>
                <a:lnTo>
                  <a:pt x="447" y="143"/>
                </a:lnTo>
                <a:lnTo>
                  <a:pt x="449" y="144"/>
                </a:lnTo>
                <a:lnTo>
                  <a:pt x="450" y="144"/>
                </a:lnTo>
                <a:lnTo>
                  <a:pt x="451" y="145"/>
                </a:lnTo>
                <a:lnTo>
                  <a:pt x="451" y="145"/>
                </a:lnTo>
                <a:lnTo>
                  <a:pt x="452" y="145"/>
                </a:lnTo>
                <a:lnTo>
                  <a:pt x="453" y="145"/>
                </a:lnTo>
                <a:lnTo>
                  <a:pt x="454" y="146"/>
                </a:lnTo>
                <a:lnTo>
                  <a:pt x="455" y="146"/>
                </a:lnTo>
                <a:lnTo>
                  <a:pt x="458" y="147"/>
                </a:lnTo>
                <a:lnTo>
                  <a:pt x="459" y="148"/>
                </a:lnTo>
                <a:lnTo>
                  <a:pt x="459" y="148"/>
                </a:lnTo>
                <a:lnTo>
                  <a:pt x="459" y="148"/>
                </a:lnTo>
                <a:lnTo>
                  <a:pt x="461" y="149"/>
                </a:lnTo>
                <a:lnTo>
                  <a:pt x="462" y="150"/>
                </a:lnTo>
                <a:lnTo>
                  <a:pt x="463" y="150"/>
                </a:lnTo>
                <a:lnTo>
                  <a:pt x="467" y="153"/>
                </a:lnTo>
                <a:lnTo>
                  <a:pt x="468" y="153"/>
                </a:lnTo>
                <a:lnTo>
                  <a:pt x="468" y="153"/>
                </a:lnTo>
                <a:lnTo>
                  <a:pt x="471" y="155"/>
                </a:lnTo>
                <a:lnTo>
                  <a:pt x="471" y="155"/>
                </a:lnTo>
                <a:lnTo>
                  <a:pt x="472" y="156"/>
                </a:lnTo>
                <a:lnTo>
                  <a:pt x="472" y="156"/>
                </a:lnTo>
                <a:lnTo>
                  <a:pt x="477" y="159"/>
                </a:lnTo>
                <a:lnTo>
                  <a:pt x="479" y="161"/>
                </a:lnTo>
                <a:lnTo>
                  <a:pt x="482" y="162"/>
                </a:lnTo>
                <a:lnTo>
                  <a:pt x="485" y="164"/>
                </a:lnTo>
                <a:lnTo>
                  <a:pt x="487" y="165"/>
                </a:lnTo>
                <a:lnTo>
                  <a:pt x="487" y="165"/>
                </a:lnTo>
                <a:lnTo>
                  <a:pt x="487" y="165"/>
                </a:lnTo>
                <a:lnTo>
                  <a:pt x="488" y="166"/>
                </a:lnTo>
                <a:lnTo>
                  <a:pt x="490" y="166"/>
                </a:lnTo>
                <a:lnTo>
                  <a:pt x="492" y="167"/>
                </a:lnTo>
                <a:lnTo>
                  <a:pt x="495" y="168"/>
                </a:lnTo>
                <a:lnTo>
                  <a:pt x="498" y="169"/>
                </a:lnTo>
                <a:lnTo>
                  <a:pt x="500" y="170"/>
                </a:lnTo>
                <a:lnTo>
                  <a:pt x="501" y="170"/>
                </a:lnTo>
                <a:lnTo>
                  <a:pt x="504" y="171"/>
                </a:lnTo>
                <a:lnTo>
                  <a:pt x="504" y="171"/>
                </a:lnTo>
                <a:lnTo>
                  <a:pt x="506" y="172"/>
                </a:lnTo>
                <a:lnTo>
                  <a:pt x="509" y="173"/>
                </a:lnTo>
                <a:lnTo>
                  <a:pt x="511" y="174"/>
                </a:lnTo>
                <a:lnTo>
                  <a:pt x="513" y="174"/>
                </a:lnTo>
                <a:lnTo>
                  <a:pt x="513" y="174"/>
                </a:lnTo>
                <a:lnTo>
                  <a:pt x="514" y="175"/>
                </a:lnTo>
                <a:lnTo>
                  <a:pt x="515" y="175"/>
                </a:lnTo>
                <a:lnTo>
                  <a:pt x="516" y="175"/>
                </a:lnTo>
                <a:lnTo>
                  <a:pt x="516" y="175"/>
                </a:lnTo>
                <a:lnTo>
                  <a:pt x="518" y="176"/>
                </a:lnTo>
                <a:lnTo>
                  <a:pt x="519" y="176"/>
                </a:lnTo>
                <a:lnTo>
                  <a:pt x="520" y="177"/>
                </a:lnTo>
                <a:lnTo>
                  <a:pt x="520" y="178"/>
                </a:lnTo>
                <a:lnTo>
                  <a:pt x="520" y="178"/>
                </a:lnTo>
                <a:lnTo>
                  <a:pt x="520" y="181"/>
                </a:lnTo>
                <a:lnTo>
                  <a:pt x="520" y="181"/>
                </a:lnTo>
                <a:lnTo>
                  <a:pt x="520" y="181"/>
                </a:lnTo>
                <a:lnTo>
                  <a:pt x="520" y="182"/>
                </a:lnTo>
                <a:lnTo>
                  <a:pt x="520" y="182"/>
                </a:lnTo>
                <a:lnTo>
                  <a:pt x="520" y="183"/>
                </a:lnTo>
                <a:lnTo>
                  <a:pt x="520" y="184"/>
                </a:lnTo>
                <a:lnTo>
                  <a:pt x="520" y="184"/>
                </a:lnTo>
                <a:lnTo>
                  <a:pt x="519" y="184"/>
                </a:lnTo>
                <a:lnTo>
                  <a:pt x="517" y="185"/>
                </a:lnTo>
                <a:lnTo>
                  <a:pt x="516" y="185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6"/>
                </a:lnTo>
                <a:lnTo>
                  <a:pt x="507" y="186"/>
                </a:lnTo>
                <a:lnTo>
                  <a:pt x="507" y="187"/>
                </a:lnTo>
                <a:lnTo>
                  <a:pt x="507" y="187"/>
                </a:lnTo>
                <a:lnTo>
                  <a:pt x="507" y="189"/>
                </a:lnTo>
                <a:lnTo>
                  <a:pt x="510" y="195"/>
                </a:lnTo>
                <a:lnTo>
                  <a:pt x="511" y="197"/>
                </a:lnTo>
                <a:lnTo>
                  <a:pt x="512" y="201"/>
                </a:lnTo>
                <a:lnTo>
                  <a:pt x="512" y="201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3"/>
                </a:lnTo>
                <a:lnTo>
                  <a:pt x="513" y="204"/>
                </a:lnTo>
                <a:lnTo>
                  <a:pt x="511" y="204"/>
                </a:lnTo>
                <a:lnTo>
                  <a:pt x="511" y="204"/>
                </a:lnTo>
                <a:lnTo>
                  <a:pt x="511" y="204"/>
                </a:lnTo>
                <a:lnTo>
                  <a:pt x="507" y="206"/>
                </a:lnTo>
                <a:lnTo>
                  <a:pt x="507" y="206"/>
                </a:lnTo>
                <a:lnTo>
                  <a:pt x="507" y="206"/>
                </a:lnTo>
                <a:lnTo>
                  <a:pt x="506" y="207"/>
                </a:lnTo>
                <a:lnTo>
                  <a:pt x="505" y="207"/>
                </a:lnTo>
                <a:lnTo>
                  <a:pt x="504" y="208"/>
                </a:lnTo>
                <a:lnTo>
                  <a:pt x="504" y="209"/>
                </a:lnTo>
                <a:lnTo>
                  <a:pt x="503" y="211"/>
                </a:lnTo>
                <a:lnTo>
                  <a:pt x="503" y="211"/>
                </a:lnTo>
                <a:lnTo>
                  <a:pt x="507" y="212"/>
                </a:lnTo>
                <a:lnTo>
                  <a:pt x="509" y="212"/>
                </a:lnTo>
                <a:lnTo>
                  <a:pt x="508" y="213"/>
                </a:lnTo>
                <a:lnTo>
                  <a:pt x="506" y="214"/>
                </a:lnTo>
                <a:lnTo>
                  <a:pt x="506" y="214"/>
                </a:lnTo>
                <a:lnTo>
                  <a:pt x="505" y="214"/>
                </a:lnTo>
                <a:lnTo>
                  <a:pt x="505" y="214"/>
                </a:lnTo>
                <a:lnTo>
                  <a:pt x="505" y="215"/>
                </a:lnTo>
                <a:lnTo>
                  <a:pt x="505" y="215"/>
                </a:lnTo>
                <a:lnTo>
                  <a:pt x="505" y="217"/>
                </a:lnTo>
                <a:lnTo>
                  <a:pt x="507" y="222"/>
                </a:lnTo>
                <a:lnTo>
                  <a:pt x="507" y="224"/>
                </a:lnTo>
                <a:lnTo>
                  <a:pt x="508" y="225"/>
                </a:lnTo>
                <a:lnTo>
                  <a:pt x="508" y="225"/>
                </a:lnTo>
                <a:lnTo>
                  <a:pt x="512" y="226"/>
                </a:lnTo>
                <a:lnTo>
                  <a:pt x="513" y="226"/>
                </a:lnTo>
                <a:lnTo>
                  <a:pt x="513" y="226"/>
                </a:lnTo>
                <a:lnTo>
                  <a:pt x="514" y="226"/>
                </a:lnTo>
                <a:lnTo>
                  <a:pt x="514" y="226"/>
                </a:lnTo>
                <a:lnTo>
                  <a:pt x="515" y="226"/>
                </a:lnTo>
                <a:lnTo>
                  <a:pt x="517" y="226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8" y="227"/>
                </a:lnTo>
                <a:lnTo>
                  <a:pt x="516" y="230"/>
                </a:lnTo>
                <a:lnTo>
                  <a:pt x="514" y="236"/>
                </a:lnTo>
                <a:lnTo>
                  <a:pt x="512" y="240"/>
                </a:lnTo>
                <a:lnTo>
                  <a:pt x="512" y="240"/>
                </a:lnTo>
                <a:lnTo>
                  <a:pt x="512" y="241"/>
                </a:lnTo>
                <a:lnTo>
                  <a:pt x="512" y="241"/>
                </a:lnTo>
                <a:lnTo>
                  <a:pt x="511" y="242"/>
                </a:lnTo>
                <a:lnTo>
                  <a:pt x="511" y="242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1" y="243"/>
                </a:lnTo>
                <a:lnTo>
                  <a:pt x="510" y="242"/>
                </a:lnTo>
                <a:lnTo>
                  <a:pt x="510" y="242"/>
                </a:lnTo>
                <a:lnTo>
                  <a:pt x="508" y="241"/>
                </a:lnTo>
                <a:lnTo>
                  <a:pt x="502" y="238"/>
                </a:lnTo>
                <a:lnTo>
                  <a:pt x="501" y="237"/>
                </a:lnTo>
                <a:lnTo>
                  <a:pt x="500" y="236"/>
                </a:lnTo>
                <a:lnTo>
                  <a:pt x="499" y="236"/>
                </a:lnTo>
                <a:lnTo>
                  <a:pt x="500" y="236"/>
                </a:lnTo>
                <a:lnTo>
                  <a:pt x="499" y="236"/>
                </a:lnTo>
                <a:lnTo>
                  <a:pt x="499" y="235"/>
                </a:lnTo>
                <a:lnTo>
                  <a:pt x="498" y="235"/>
                </a:lnTo>
                <a:lnTo>
                  <a:pt x="498" y="234"/>
                </a:lnTo>
                <a:lnTo>
                  <a:pt x="498" y="234"/>
                </a:lnTo>
                <a:lnTo>
                  <a:pt x="498" y="234"/>
                </a:lnTo>
                <a:lnTo>
                  <a:pt x="498" y="234"/>
                </a:lnTo>
                <a:lnTo>
                  <a:pt x="497" y="236"/>
                </a:lnTo>
                <a:lnTo>
                  <a:pt x="495" y="240"/>
                </a:lnTo>
                <a:lnTo>
                  <a:pt x="495" y="239"/>
                </a:lnTo>
                <a:lnTo>
                  <a:pt x="493" y="244"/>
                </a:lnTo>
                <a:lnTo>
                  <a:pt x="491" y="246"/>
                </a:lnTo>
                <a:lnTo>
                  <a:pt x="490" y="248"/>
                </a:lnTo>
                <a:lnTo>
                  <a:pt x="489" y="251"/>
                </a:lnTo>
                <a:lnTo>
                  <a:pt x="486" y="255"/>
                </a:lnTo>
                <a:lnTo>
                  <a:pt x="485" y="257"/>
                </a:lnTo>
                <a:lnTo>
                  <a:pt x="485" y="258"/>
                </a:lnTo>
                <a:lnTo>
                  <a:pt x="483" y="261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2" y="263"/>
                </a:lnTo>
                <a:lnTo>
                  <a:pt x="481" y="263"/>
                </a:lnTo>
                <a:lnTo>
                  <a:pt x="481" y="263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1" y="262"/>
                </a:lnTo>
                <a:lnTo>
                  <a:pt x="480" y="262"/>
                </a:lnTo>
                <a:lnTo>
                  <a:pt x="480" y="262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1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60"/>
                </a:lnTo>
                <a:lnTo>
                  <a:pt x="480" y="259"/>
                </a:lnTo>
                <a:lnTo>
                  <a:pt x="479" y="259"/>
                </a:lnTo>
                <a:lnTo>
                  <a:pt x="479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9"/>
                </a:lnTo>
                <a:lnTo>
                  <a:pt x="480" y="258"/>
                </a:lnTo>
                <a:lnTo>
                  <a:pt x="480" y="258"/>
                </a:lnTo>
                <a:lnTo>
                  <a:pt x="480" y="258"/>
                </a:lnTo>
                <a:lnTo>
                  <a:pt x="480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9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8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8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6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7"/>
                </a:lnTo>
                <a:lnTo>
                  <a:pt x="477" y="256"/>
                </a:lnTo>
                <a:lnTo>
                  <a:pt x="477" y="256"/>
                </a:lnTo>
                <a:lnTo>
                  <a:pt x="477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6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5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6" y="255"/>
                </a:lnTo>
                <a:lnTo>
                  <a:pt x="475" y="255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5" y="254"/>
                </a:lnTo>
                <a:lnTo>
                  <a:pt x="476" y="254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3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5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2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4" y="251"/>
                </a:lnTo>
                <a:lnTo>
                  <a:pt x="473" y="251"/>
                </a:lnTo>
                <a:lnTo>
                  <a:pt x="473" y="250"/>
                </a:lnTo>
                <a:lnTo>
                  <a:pt x="473" y="250"/>
                </a:lnTo>
                <a:lnTo>
                  <a:pt x="473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50"/>
                </a:lnTo>
                <a:lnTo>
                  <a:pt x="474" y="249"/>
                </a:lnTo>
                <a:lnTo>
                  <a:pt x="474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9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3" y="248"/>
                </a:lnTo>
                <a:lnTo>
                  <a:pt x="474" y="248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4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7"/>
                </a:lnTo>
                <a:lnTo>
                  <a:pt x="473" y="246"/>
                </a:lnTo>
                <a:lnTo>
                  <a:pt x="473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6"/>
                </a:lnTo>
                <a:lnTo>
                  <a:pt x="472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1" y="245"/>
                </a:lnTo>
                <a:lnTo>
                  <a:pt x="470" y="245"/>
                </a:lnTo>
                <a:lnTo>
                  <a:pt x="470" y="245"/>
                </a:lnTo>
                <a:lnTo>
                  <a:pt x="470" y="245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70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9" y="244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8" y="243"/>
                </a:lnTo>
                <a:lnTo>
                  <a:pt x="467" y="243"/>
                </a:lnTo>
                <a:lnTo>
                  <a:pt x="467" y="243"/>
                </a:lnTo>
                <a:lnTo>
                  <a:pt x="467" y="243"/>
                </a:lnTo>
                <a:lnTo>
                  <a:pt x="467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6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5" y="243"/>
                </a:lnTo>
                <a:lnTo>
                  <a:pt x="464" y="243"/>
                </a:lnTo>
                <a:lnTo>
                  <a:pt x="464" y="243"/>
                </a:lnTo>
                <a:lnTo>
                  <a:pt x="464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2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3" y="241"/>
                </a:lnTo>
                <a:lnTo>
                  <a:pt x="462" y="241"/>
                </a:lnTo>
                <a:lnTo>
                  <a:pt x="462" y="241"/>
                </a:lnTo>
                <a:lnTo>
                  <a:pt x="462" y="240"/>
                </a:lnTo>
                <a:lnTo>
                  <a:pt x="461" y="240"/>
                </a:lnTo>
                <a:lnTo>
                  <a:pt x="461" y="239"/>
                </a:lnTo>
                <a:lnTo>
                  <a:pt x="461" y="239"/>
                </a:lnTo>
                <a:lnTo>
                  <a:pt x="460" y="238"/>
                </a:lnTo>
                <a:lnTo>
                  <a:pt x="460" y="238"/>
                </a:lnTo>
                <a:lnTo>
                  <a:pt x="460" y="238"/>
                </a:lnTo>
                <a:lnTo>
                  <a:pt x="460" y="238"/>
                </a:lnTo>
                <a:lnTo>
                  <a:pt x="460" y="237"/>
                </a:lnTo>
                <a:lnTo>
                  <a:pt x="459" y="237"/>
                </a:lnTo>
                <a:lnTo>
                  <a:pt x="459" y="236"/>
                </a:lnTo>
                <a:lnTo>
                  <a:pt x="459" y="236"/>
                </a:lnTo>
                <a:lnTo>
                  <a:pt x="459" y="236"/>
                </a:lnTo>
                <a:lnTo>
                  <a:pt x="459" y="236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9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4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8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7" y="233"/>
                </a:lnTo>
                <a:lnTo>
                  <a:pt x="456" y="233"/>
                </a:lnTo>
                <a:lnTo>
                  <a:pt x="456" y="233"/>
                </a:lnTo>
                <a:lnTo>
                  <a:pt x="456" y="233"/>
                </a:lnTo>
                <a:lnTo>
                  <a:pt x="455" y="233"/>
                </a:lnTo>
                <a:lnTo>
                  <a:pt x="454" y="233"/>
                </a:lnTo>
                <a:lnTo>
                  <a:pt x="454" y="233"/>
                </a:lnTo>
                <a:lnTo>
                  <a:pt x="453" y="233"/>
                </a:lnTo>
                <a:lnTo>
                  <a:pt x="453" y="233"/>
                </a:lnTo>
                <a:lnTo>
                  <a:pt x="453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3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2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1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50" y="231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8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7" y="230"/>
                </a:lnTo>
                <a:lnTo>
                  <a:pt x="446" y="230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6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29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5" y="230"/>
                </a:lnTo>
                <a:lnTo>
                  <a:pt x="444" y="230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4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3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1"/>
                </a:lnTo>
                <a:lnTo>
                  <a:pt x="442" y="232"/>
                </a:lnTo>
                <a:lnTo>
                  <a:pt x="442" y="232"/>
                </a:lnTo>
                <a:lnTo>
                  <a:pt x="442" y="232"/>
                </a:lnTo>
                <a:lnTo>
                  <a:pt x="442" y="232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2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40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9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8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5"/>
                </a:lnTo>
                <a:lnTo>
                  <a:pt x="437" y="236"/>
                </a:lnTo>
                <a:lnTo>
                  <a:pt x="436" y="236"/>
                </a:lnTo>
                <a:lnTo>
                  <a:pt x="436" y="236"/>
                </a:lnTo>
                <a:lnTo>
                  <a:pt x="436" y="236"/>
                </a:lnTo>
                <a:lnTo>
                  <a:pt x="436" y="236"/>
                </a:lnTo>
                <a:lnTo>
                  <a:pt x="435" y="236"/>
                </a:lnTo>
                <a:lnTo>
                  <a:pt x="435" y="236"/>
                </a:lnTo>
                <a:lnTo>
                  <a:pt x="435" y="236"/>
                </a:lnTo>
                <a:lnTo>
                  <a:pt x="435" y="237"/>
                </a:lnTo>
                <a:lnTo>
                  <a:pt x="435" y="237"/>
                </a:lnTo>
                <a:lnTo>
                  <a:pt x="434" y="237"/>
                </a:lnTo>
                <a:lnTo>
                  <a:pt x="434" y="237"/>
                </a:lnTo>
                <a:lnTo>
                  <a:pt x="434" y="237"/>
                </a:lnTo>
                <a:lnTo>
                  <a:pt x="434" y="238"/>
                </a:lnTo>
                <a:lnTo>
                  <a:pt x="434" y="238"/>
                </a:lnTo>
                <a:lnTo>
                  <a:pt x="434" y="239"/>
                </a:lnTo>
                <a:lnTo>
                  <a:pt x="434" y="239"/>
                </a:lnTo>
                <a:lnTo>
                  <a:pt x="434" y="239"/>
                </a:lnTo>
                <a:lnTo>
                  <a:pt x="433" y="239"/>
                </a:lnTo>
                <a:lnTo>
                  <a:pt x="433" y="239"/>
                </a:lnTo>
                <a:lnTo>
                  <a:pt x="433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0"/>
                </a:lnTo>
                <a:lnTo>
                  <a:pt x="432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1"/>
                </a:lnTo>
                <a:lnTo>
                  <a:pt x="431" y="242"/>
                </a:lnTo>
                <a:lnTo>
                  <a:pt x="431" y="242"/>
                </a:lnTo>
                <a:lnTo>
                  <a:pt x="431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2"/>
                </a:lnTo>
                <a:lnTo>
                  <a:pt x="430" y="243"/>
                </a:lnTo>
                <a:lnTo>
                  <a:pt x="430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9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8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7" y="243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3"/>
                </a:lnTo>
                <a:lnTo>
                  <a:pt x="425" y="243"/>
                </a:lnTo>
                <a:lnTo>
                  <a:pt x="425" y="243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3" y="244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3"/>
                </a:lnTo>
                <a:lnTo>
                  <a:pt x="422" y="242"/>
                </a:lnTo>
                <a:lnTo>
                  <a:pt x="422" y="242"/>
                </a:lnTo>
                <a:lnTo>
                  <a:pt x="422" y="242"/>
                </a:lnTo>
                <a:lnTo>
                  <a:pt x="421" y="242"/>
                </a:lnTo>
                <a:lnTo>
                  <a:pt x="421" y="243"/>
                </a:lnTo>
                <a:lnTo>
                  <a:pt x="421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20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9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3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8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7" y="242"/>
                </a:lnTo>
                <a:lnTo>
                  <a:pt x="416" y="242"/>
                </a:lnTo>
                <a:lnTo>
                  <a:pt x="416" y="242"/>
                </a:lnTo>
                <a:lnTo>
                  <a:pt x="416" y="242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1"/>
                </a:lnTo>
                <a:lnTo>
                  <a:pt x="416" y="242"/>
                </a:lnTo>
                <a:lnTo>
                  <a:pt x="416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2"/>
                </a:lnTo>
                <a:lnTo>
                  <a:pt x="415" y="241"/>
                </a:lnTo>
                <a:lnTo>
                  <a:pt x="415" y="241"/>
                </a:lnTo>
                <a:lnTo>
                  <a:pt x="414" y="241"/>
                </a:lnTo>
                <a:lnTo>
                  <a:pt x="414" y="241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4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3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2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1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2"/>
                </a:lnTo>
                <a:lnTo>
                  <a:pt x="410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1"/>
                </a:lnTo>
                <a:lnTo>
                  <a:pt x="409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7" y="240"/>
                </a:lnTo>
                <a:lnTo>
                  <a:pt x="407" y="240"/>
                </a:lnTo>
                <a:lnTo>
                  <a:pt x="407" y="239"/>
                </a:lnTo>
                <a:lnTo>
                  <a:pt x="407" y="239"/>
                </a:lnTo>
                <a:lnTo>
                  <a:pt x="407" y="239"/>
                </a:lnTo>
                <a:lnTo>
                  <a:pt x="407" y="239"/>
                </a:lnTo>
                <a:lnTo>
                  <a:pt x="407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6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40"/>
                </a:lnTo>
                <a:lnTo>
                  <a:pt x="405" y="239"/>
                </a:lnTo>
                <a:lnTo>
                  <a:pt x="404" y="239"/>
                </a:lnTo>
                <a:lnTo>
                  <a:pt x="404" y="239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4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0"/>
                </a:lnTo>
                <a:lnTo>
                  <a:pt x="403" y="241"/>
                </a:lnTo>
                <a:lnTo>
                  <a:pt x="403" y="241"/>
                </a:lnTo>
                <a:lnTo>
                  <a:pt x="402" y="241"/>
                </a:lnTo>
                <a:lnTo>
                  <a:pt x="402" y="241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1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1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9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7" y="242"/>
                </a:lnTo>
                <a:lnTo>
                  <a:pt x="396" y="242"/>
                </a:lnTo>
                <a:lnTo>
                  <a:pt x="396" y="242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3"/>
                </a:lnTo>
                <a:lnTo>
                  <a:pt x="392" y="244"/>
                </a:lnTo>
                <a:lnTo>
                  <a:pt x="392" y="244"/>
                </a:lnTo>
                <a:lnTo>
                  <a:pt x="392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3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90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9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8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7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6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5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4" y="243"/>
                </a:lnTo>
                <a:lnTo>
                  <a:pt x="383" y="243"/>
                </a:lnTo>
                <a:lnTo>
                  <a:pt x="383" y="243"/>
                </a:lnTo>
                <a:lnTo>
                  <a:pt x="382" y="243"/>
                </a:lnTo>
                <a:lnTo>
                  <a:pt x="382" y="243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4"/>
                </a:lnTo>
                <a:lnTo>
                  <a:pt x="382" y="245"/>
                </a:lnTo>
                <a:lnTo>
                  <a:pt x="382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1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5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9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8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4"/>
                </a:lnTo>
                <a:lnTo>
                  <a:pt x="377" y="245"/>
                </a:lnTo>
                <a:lnTo>
                  <a:pt x="377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6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5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2" y="245"/>
                </a:lnTo>
                <a:lnTo>
                  <a:pt x="372" y="245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4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2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1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3"/>
                </a:lnTo>
                <a:lnTo>
                  <a:pt x="370" y="244"/>
                </a:lnTo>
                <a:lnTo>
                  <a:pt x="369" y="244"/>
                </a:lnTo>
                <a:lnTo>
                  <a:pt x="369" y="244"/>
                </a:lnTo>
                <a:lnTo>
                  <a:pt x="369" y="244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68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7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6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4"/>
                </a:lnTo>
                <a:lnTo>
                  <a:pt x="365" y="243"/>
                </a:lnTo>
                <a:lnTo>
                  <a:pt x="365" y="243"/>
                </a:lnTo>
                <a:lnTo>
                  <a:pt x="365" y="243"/>
                </a:lnTo>
                <a:lnTo>
                  <a:pt x="365" y="243"/>
                </a:lnTo>
                <a:lnTo>
                  <a:pt x="364" y="243"/>
                </a:lnTo>
                <a:lnTo>
                  <a:pt x="364" y="243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4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4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3" y="243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2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5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3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3" y="247"/>
                </a:lnTo>
                <a:lnTo>
                  <a:pt x="363" y="247"/>
                </a:lnTo>
                <a:lnTo>
                  <a:pt x="363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7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2" y="248"/>
                </a:lnTo>
                <a:lnTo>
                  <a:pt x="361" y="248"/>
                </a:lnTo>
                <a:lnTo>
                  <a:pt x="361" y="248"/>
                </a:lnTo>
                <a:lnTo>
                  <a:pt x="361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9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60" y="248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9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8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7" y="249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0"/>
                </a:lnTo>
                <a:lnTo>
                  <a:pt x="358" y="251"/>
                </a:lnTo>
                <a:lnTo>
                  <a:pt x="358" y="251"/>
                </a:lnTo>
                <a:lnTo>
                  <a:pt x="358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1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0"/>
                </a:lnTo>
                <a:lnTo>
                  <a:pt x="357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1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6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5" y="252"/>
                </a:lnTo>
                <a:lnTo>
                  <a:pt x="354" y="253"/>
                </a:lnTo>
                <a:lnTo>
                  <a:pt x="354" y="253"/>
                </a:lnTo>
                <a:lnTo>
                  <a:pt x="354" y="253"/>
                </a:lnTo>
                <a:lnTo>
                  <a:pt x="354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3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4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5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6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7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5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4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0"/>
                </a:lnTo>
                <a:lnTo>
                  <a:pt x="354" y="261"/>
                </a:lnTo>
                <a:lnTo>
                  <a:pt x="354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2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3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3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4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5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6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5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8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4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8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69"/>
                </a:lnTo>
                <a:lnTo>
                  <a:pt x="353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2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1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0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1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50" y="272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9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8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3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7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4"/>
                </a:lnTo>
                <a:lnTo>
                  <a:pt x="346" y="275"/>
                </a:lnTo>
                <a:lnTo>
                  <a:pt x="346" y="275"/>
                </a:lnTo>
                <a:lnTo>
                  <a:pt x="345" y="275"/>
                </a:lnTo>
                <a:lnTo>
                  <a:pt x="345" y="274"/>
                </a:lnTo>
                <a:lnTo>
                  <a:pt x="345" y="274"/>
                </a:lnTo>
                <a:lnTo>
                  <a:pt x="345" y="274"/>
                </a:lnTo>
                <a:lnTo>
                  <a:pt x="345" y="274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5" y="275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5"/>
                </a:lnTo>
                <a:lnTo>
                  <a:pt x="344" y="275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4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4"/>
                </a:lnTo>
                <a:lnTo>
                  <a:pt x="343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3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2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2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0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1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0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40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1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70"/>
                </a:lnTo>
                <a:lnTo>
                  <a:pt x="339" y="269"/>
                </a:lnTo>
                <a:lnTo>
                  <a:pt x="338" y="269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8" y="269"/>
                </a:lnTo>
                <a:lnTo>
                  <a:pt x="338" y="269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69"/>
                </a:lnTo>
                <a:lnTo>
                  <a:pt x="337" y="270"/>
                </a:lnTo>
                <a:lnTo>
                  <a:pt x="337" y="270"/>
                </a:lnTo>
                <a:lnTo>
                  <a:pt x="337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69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5" y="270"/>
                </a:lnTo>
                <a:lnTo>
                  <a:pt x="334" y="270"/>
                </a:lnTo>
                <a:lnTo>
                  <a:pt x="334" y="270"/>
                </a:lnTo>
                <a:lnTo>
                  <a:pt x="334" y="270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8"/>
                </a:lnTo>
                <a:lnTo>
                  <a:pt x="335" y="268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9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8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3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6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1" y="265"/>
                </a:lnTo>
                <a:lnTo>
                  <a:pt x="332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1" y="263"/>
                </a:lnTo>
                <a:lnTo>
                  <a:pt x="332" y="263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1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2"/>
                </a:lnTo>
                <a:lnTo>
                  <a:pt x="332" y="261"/>
                </a:lnTo>
                <a:lnTo>
                  <a:pt x="332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1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1"/>
                </a:lnTo>
                <a:lnTo>
                  <a:pt x="330" y="260"/>
                </a:lnTo>
                <a:lnTo>
                  <a:pt x="330" y="260"/>
                </a:lnTo>
                <a:lnTo>
                  <a:pt x="331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60"/>
                </a:lnTo>
                <a:lnTo>
                  <a:pt x="330" y="259"/>
                </a:lnTo>
                <a:lnTo>
                  <a:pt x="330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60"/>
                </a:lnTo>
                <a:lnTo>
                  <a:pt x="329" y="260"/>
                </a:lnTo>
                <a:lnTo>
                  <a:pt x="329" y="260"/>
                </a:lnTo>
                <a:lnTo>
                  <a:pt x="329" y="260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9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9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7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6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5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4" y="258"/>
                </a:lnTo>
                <a:lnTo>
                  <a:pt x="324" y="259"/>
                </a:lnTo>
                <a:lnTo>
                  <a:pt x="324" y="259"/>
                </a:lnTo>
                <a:lnTo>
                  <a:pt x="324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3" y="259"/>
                </a:lnTo>
                <a:lnTo>
                  <a:pt x="322" y="260"/>
                </a:lnTo>
                <a:lnTo>
                  <a:pt x="322" y="260"/>
                </a:lnTo>
                <a:lnTo>
                  <a:pt x="322" y="260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2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1" y="258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20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8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7" y="259"/>
                </a:lnTo>
                <a:lnTo>
                  <a:pt x="316" y="259"/>
                </a:lnTo>
                <a:lnTo>
                  <a:pt x="316" y="259"/>
                </a:lnTo>
                <a:lnTo>
                  <a:pt x="316" y="259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6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5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4" y="258"/>
                </a:lnTo>
                <a:lnTo>
                  <a:pt x="313" y="258"/>
                </a:lnTo>
                <a:lnTo>
                  <a:pt x="313" y="258"/>
                </a:lnTo>
                <a:lnTo>
                  <a:pt x="313" y="258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7"/>
                </a:lnTo>
                <a:lnTo>
                  <a:pt x="313" y="256"/>
                </a:lnTo>
                <a:lnTo>
                  <a:pt x="313" y="256"/>
                </a:lnTo>
                <a:lnTo>
                  <a:pt x="313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2" y="256"/>
                </a:lnTo>
                <a:lnTo>
                  <a:pt x="311" y="256"/>
                </a:lnTo>
                <a:lnTo>
                  <a:pt x="311" y="256"/>
                </a:lnTo>
                <a:lnTo>
                  <a:pt x="311" y="255"/>
                </a:lnTo>
                <a:lnTo>
                  <a:pt x="311" y="255"/>
                </a:lnTo>
                <a:lnTo>
                  <a:pt x="311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10" y="256"/>
                </a:lnTo>
                <a:lnTo>
                  <a:pt x="309" y="256"/>
                </a:lnTo>
                <a:lnTo>
                  <a:pt x="309" y="256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9" y="257"/>
                </a:lnTo>
                <a:lnTo>
                  <a:pt x="308" y="257"/>
                </a:lnTo>
                <a:lnTo>
                  <a:pt x="308" y="258"/>
                </a:lnTo>
                <a:lnTo>
                  <a:pt x="308" y="258"/>
                </a:lnTo>
                <a:lnTo>
                  <a:pt x="308" y="258"/>
                </a:lnTo>
                <a:lnTo>
                  <a:pt x="308" y="257"/>
                </a:lnTo>
                <a:lnTo>
                  <a:pt x="308" y="257"/>
                </a:lnTo>
                <a:lnTo>
                  <a:pt x="308" y="257"/>
                </a:lnTo>
                <a:lnTo>
                  <a:pt x="308" y="257"/>
                </a:lnTo>
                <a:lnTo>
                  <a:pt x="308" y="256"/>
                </a:lnTo>
                <a:lnTo>
                  <a:pt x="308" y="256"/>
                </a:lnTo>
                <a:lnTo>
                  <a:pt x="308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6"/>
                </a:lnTo>
                <a:lnTo>
                  <a:pt x="306" y="256"/>
                </a:lnTo>
                <a:lnTo>
                  <a:pt x="306" y="256"/>
                </a:lnTo>
                <a:lnTo>
                  <a:pt x="306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5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6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7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4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3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59"/>
                </a:lnTo>
                <a:lnTo>
                  <a:pt x="301" y="260"/>
                </a:lnTo>
                <a:lnTo>
                  <a:pt x="301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300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9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0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1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8" y="262"/>
                </a:lnTo>
                <a:lnTo>
                  <a:pt x="297" y="262"/>
                </a:lnTo>
                <a:lnTo>
                  <a:pt x="297" y="262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7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6" y="261"/>
                </a:lnTo>
                <a:lnTo>
                  <a:pt x="295" y="261"/>
                </a:lnTo>
                <a:lnTo>
                  <a:pt x="295" y="261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5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3" y="260"/>
                </a:lnTo>
                <a:lnTo>
                  <a:pt x="292" y="260"/>
                </a:lnTo>
                <a:lnTo>
                  <a:pt x="292" y="260"/>
                </a:lnTo>
                <a:lnTo>
                  <a:pt x="292" y="260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2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1" y="262"/>
                </a:lnTo>
                <a:lnTo>
                  <a:pt x="290" y="262"/>
                </a:lnTo>
                <a:lnTo>
                  <a:pt x="290" y="262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3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90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9" y="266"/>
                </a:lnTo>
                <a:lnTo>
                  <a:pt x="280" y="268"/>
                </a:lnTo>
                <a:lnTo>
                  <a:pt x="275" y="269"/>
                </a:lnTo>
                <a:lnTo>
                  <a:pt x="275" y="269"/>
                </a:lnTo>
                <a:lnTo>
                  <a:pt x="274" y="269"/>
                </a:lnTo>
                <a:lnTo>
                  <a:pt x="273" y="269"/>
                </a:lnTo>
                <a:lnTo>
                  <a:pt x="273" y="269"/>
                </a:lnTo>
                <a:lnTo>
                  <a:pt x="268" y="270"/>
                </a:lnTo>
                <a:lnTo>
                  <a:pt x="268" y="270"/>
                </a:lnTo>
                <a:lnTo>
                  <a:pt x="267" y="271"/>
                </a:lnTo>
                <a:lnTo>
                  <a:pt x="266" y="270"/>
                </a:lnTo>
                <a:lnTo>
                  <a:pt x="266" y="270"/>
                </a:lnTo>
                <a:lnTo>
                  <a:pt x="266" y="270"/>
                </a:lnTo>
                <a:lnTo>
                  <a:pt x="266" y="270"/>
                </a:lnTo>
                <a:lnTo>
                  <a:pt x="267" y="268"/>
                </a:lnTo>
                <a:lnTo>
                  <a:pt x="267" y="268"/>
                </a:lnTo>
                <a:lnTo>
                  <a:pt x="268" y="267"/>
                </a:lnTo>
                <a:lnTo>
                  <a:pt x="267" y="267"/>
                </a:lnTo>
                <a:lnTo>
                  <a:pt x="266" y="268"/>
                </a:lnTo>
                <a:lnTo>
                  <a:pt x="265" y="268"/>
                </a:lnTo>
                <a:lnTo>
                  <a:pt x="264" y="268"/>
                </a:lnTo>
                <a:lnTo>
                  <a:pt x="264" y="268"/>
                </a:lnTo>
                <a:lnTo>
                  <a:pt x="263" y="268"/>
                </a:lnTo>
                <a:lnTo>
                  <a:pt x="262" y="269"/>
                </a:lnTo>
                <a:lnTo>
                  <a:pt x="260" y="269"/>
                </a:lnTo>
                <a:lnTo>
                  <a:pt x="259" y="270"/>
                </a:lnTo>
                <a:lnTo>
                  <a:pt x="258" y="270"/>
                </a:lnTo>
                <a:lnTo>
                  <a:pt x="257" y="270"/>
                </a:lnTo>
                <a:lnTo>
                  <a:pt x="256" y="270"/>
                </a:lnTo>
                <a:lnTo>
                  <a:pt x="255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4" y="275"/>
                </a:lnTo>
                <a:lnTo>
                  <a:pt x="254" y="275"/>
                </a:lnTo>
                <a:lnTo>
                  <a:pt x="254" y="275"/>
                </a:lnTo>
                <a:lnTo>
                  <a:pt x="253" y="275"/>
                </a:lnTo>
                <a:lnTo>
                  <a:pt x="253" y="275"/>
                </a:lnTo>
                <a:lnTo>
                  <a:pt x="252" y="275"/>
                </a:lnTo>
                <a:lnTo>
                  <a:pt x="252" y="275"/>
                </a:lnTo>
                <a:lnTo>
                  <a:pt x="251" y="275"/>
                </a:lnTo>
                <a:lnTo>
                  <a:pt x="250" y="276"/>
                </a:lnTo>
                <a:lnTo>
                  <a:pt x="249" y="276"/>
                </a:lnTo>
                <a:lnTo>
                  <a:pt x="249" y="276"/>
                </a:lnTo>
                <a:lnTo>
                  <a:pt x="248" y="276"/>
                </a:lnTo>
                <a:lnTo>
                  <a:pt x="247" y="276"/>
                </a:lnTo>
                <a:lnTo>
                  <a:pt x="245" y="277"/>
                </a:lnTo>
                <a:lnTo>
                  <a:pt x="245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3" y="277"/>
                </a:lnTo>
                <a:lnTo>
                  <a:pt x="242" y="277"/>
                </a:lnTo>
                <a:lnTo>
                  <a:pt x="240" y="277"/>
                </a:lnTo>
                <a:lnTo>
                  <a:pt x="239" y="277"/>
                </a:lnTo>
                <a:lnTo>
                  <a:pt x="238" y="277"/>
                </a:lnTo>
                <a:lnTo>
                  <a:pt x="238" y="277"/>
                </a:lnTo>
                <a:lnTo>
                  <a:pt x="238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7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79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0"/>
                </a:lnTo>
                <a:lnTo>
                  <a:pt x="236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1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4" y="282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4"/>
                </a:lnTo>
                <a:lnTo>
                  <a:pt x="234" y="285"/>
                </a:lnTo>
                <a:lnTo>
                  <a:pt x="234" y="285"/>
                </a:lnTo>
                <a:lnTo>
                  <a:pt x="234" y="285"/>
                </a:lnTo>
                <a:lnTo>
                  <a:pt x="234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5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3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2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1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9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9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8"/>
                </a:lnTo>
                <a:lnTo>
                  <a:pt x="228" y="288"/>
                </a:lnTo>
                <a:lnTo>
                  <a:pt x="228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7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6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6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5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89"/>
                </a:lnTo>
                <a:lnTo>
                  <a:pt x="224" y="290"/>
                </a:lnTo>
                <a:lnTo>
                  <a:pt x="223" y="290"/>
                </a:lnTo>
                <a:lnTo>
                  <a:pt x="223" y="291"/>
                </a:lnTo>
                <a:lnTo>
                  <a:pt x="222" y="291"/>
                </a:lnTo>
                <a:lnTo>
                  <a:pt x="222" y="292"/>
                </a:lnTo>
                <a:lnTo>
                  <a:pt x="222" y="292"/>
                </a:lnTo>
                <a:lnTo>
                  <a:pt x="221" y="292"/>
                </a:lnTo>
                <a:lnTo>
                  <a:pt x="221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3"/>
                </a:lnTo>
                <a:lnTo>
                  <a:pt x="219" y="293"/>
                </a:lnTo>
                <a:lnTo>
                  <a:pt x="219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8" y="293"/>
                </a:lnTo>
                <a:lnTo>
                  <a:pt x="217" y="294"/>
                </a:lnTo>
                <a:lnTo>
                  <a:pt x="216" y="294"/>
                </a:lnTo>
                <a:lnTo>
                  <a:pt x="216" y="294"/>
                </a:lnTo>
                <a:lnTo>
                  <a:pt x="214" y="295"/>
                </a:lnTo>
                <a:lnTo>
                  <a:pt x="210" y="297"/>
                </a:lnTo>
                <a:lnTo>
                  <a:pt x="210" y="297"/>
                </a:lnTo>
                <a:lnTo>
                  <a:pt x="205" y="300"/>
                </a:lnTo>
                <a:lnTo>
                  <a:pt x="200" y="302"/>
                </a:lnTo>
                <a:lnTo>
                  <a:pt x="199" y="302"/>
                </a:lnTo>
                <a:lnTo>
                  <a:pt x="198" y="303"/>
                </a:lnTo>
                <a:lnTo>
                  <a:pt x="197" y="303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5" y="304"/>
                </a:lnTo>
                <a:lnTo>
                  <a:pt x="193" y="305"/>
                </a:lnTo>
                <a:lnTo>
                  <a:pt x="192" y="306"/>
                </a:lnTo>
                <a:lnTo>
                  <a:pt x="191" y="306"/>
                </a:lnTo>
                <a:lnTo>
                  <a:pt x="189" y="307"/>
                </a:lnTo>
                <a:lnTo>
                  <a:pt x="189" y="307"/>
                </a:lnTo>
                <a:lnTo>
                  <a:pt x="178" y="311"/>
                </a:lnTo>
                <a:lnTo>
                  <a:pt x="178" y="311"/>
                </a:lnTo>
                <a:lnTo>
                  <a:pt x="177" y="311"/>
                </a:lnTo>
                <a:lnTo>
                  <a:pt x="177" y="311"/>
                </a:lnTo>
                <a:lnTo>
                  <a:pt x="177" y="311"/>
                </a:lnTo>
                <a:lnTo>
                  <a:pt x="177" y="311"/>
                </a:lnTo>
                <a:lnTo>
                  <a:pt x="175" y="312"/>
                </a:lnTo>
                <a:lnTo>
                  <a:pt x="174" y="312"/>
                </a:lnTo>
                <a:lnTo>
                  <a:pt x="173" y="312"/>
                </a:lnTo>
                <a:lnTo>
                  <a:pt x="171" y="313"/>
                </a:lnTo>
                <a:lnTo>
                  <a:pt x="170" y="313"/>
                </a:lnTo>
                <a:lnTo>
                  <a:pt x="157" y="318"/>
                </a:lnTo>
                <a:lnTo>
                  <a:pt x="156" y="318"/>
                </a:lnTo>
                <a:lnTo>
                  <a:pt x="156" y="318"/>
                </a:lnTo>
                <a:lnTo>
                  <a:pt x="153" y="319"/>
                </a:lnTo>
                <a:lnTo>
                  <a:pt x="152" y="319"/>
                </a:lnTo>
                <a:lnTo>
                  <a:pt x="150" y="319"/>
                </a:lnTo>
                <a:lnTo>
                  <a:pt x="149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20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9"/>
                </a:lnTo>
                <a:lnTo>
                  <a:pt x="148" y="318"/>
                </a:lnTo>
                <a:lnTo>
                  <a:pt x="148" y="319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8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8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6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5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4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3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1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50" y="310"/>
                </a:lnTo>
                <a:lnTo>
                  <a:pt x="150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10"/>
                </a:lnTo>
                <a:lnTo>
                  <a:pt x="149" y="309"/>
                </a:lnTo>
                <a:lnTo>
                  <a:pt x="149" y="309"/>
                </a:lnTo>
                <a:lnTo>
                  <a:pt x="149" y="309"/>
                </a:lnTo>
                <a:lnTo>
                  <a:pt x="149" y="309"/>
                </a:lnTo>
                <a:lnTo>
                  <a:pt x="149" y="307"/>
                </a:lnTo>
                <a:lnTo>
                  <a:pt x="149" y="307"/>
                </a:lnTo>
                <a:lnTo>
                  <a:pt x="149" y="307"/>
                </a:lnTo>
                <a:lnTo>
                  <a:pt x="148" y="306"/>
                </a:lnTo>
                <a:lnTo>
                  <a:pt x="148" y="306"/>
                </a:lnTo>
                <a:lnTo>
                  <a:pt x="148" y="306"/>
                </a:lnTo>
                <a:lnTo>
                  <a:pt x="148" y="305"/>
                </a:lnTo>
                <a:lnTo>
                  <a:pt x="147" y="305"/>
                </a:lnTo>
                <a:lnTo>
                  <a:pt x="147" y="304"/>
                </a:lnTo>
                <a:lnTo>
                  <a:pt x="147" y="304"/>
                </a:lnTo>
                <a:lnTo>
                  <a:pt x="147" y="303"/>
                </a:lnTo>
                <a:lnTo>
                  <a:pt x="148" y="303"/>
                </a:lnTo>
                <a:lnTo>
                  <a:pt x="148" y="303"/>
                </a:lnTo>
                <a:lnTo>
                  <a:pt x="148" y="303"/>
                </a:lnTo>
                <a:lnTo>
                  <a:pt x="147" y="303"/>
                </a:lnTo>
                <a:lnTo>
                  <a:pt x="147" y="303"/>
                </a:lnTo>
                <a:lnTo>
                  <a:pt x="147" y="303"/>
                </a:lnTo>
                <a:lnTo>
                  <a:pt x="147" y="302"/>
                </a:lnTo>
                <a:lnTo>
                  <a:pt x="147" y="302"/>
                </a:lnTo>
                <a:lnTo>
                  <a:pt x="147" y="302"/>
                </a:lnTo>
                <a:lnTo>
                  <a:pt x="147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1"/>
                </a:lnTo>
                <a:lnTo>
                  <a:pt x="146" y="300"/>
                </a:lnTo>
                <a:lnTo>
                  <a:pt x="146" y="300"/>
                </a:lnTo>
                <a:lnTo>
                  <a:pt x="146" y="300"/>
                </a:lnTo>
                <a:lnTo>
                  <a:pt x="146" y="300"/>
                </a:lnTo>
                <a:lnTo>
                  <a:pt x="145" y="299"/>
                </a:lnTo>
                <a:lnTo>
                  <a:pt x="145" y="299"/>
                </a:lnTo>
                <a:lnTo>
                  <a:pt x="145" y="299"/>
                </a:lnTo>
                <a:lnTo>
                  <a:pt x="145" y="299"/>
                </a:lnTo>
                <a:lnTo>
                  <a:pt x="145" y="298"/>
                </a:lnTo>
                <a:lnTo>
                  <a:pt x="145" y="298"/>
                </a:lnTo>
                <a:lnTo>
                  <a:pt x="145" y="298"/>
                </a:lnTo>
                <a:lnTo>
                  <a:pt x="145" y="297"/>
                </a:lnTo>
                <a:lnTo>
                  <a:pt x="145" y="297"/>
                </a:lnTo>
                <a:lnTo>
                  <a:pt x="145" y="297"/>
                </a:lnTo>
                <a:lnTo>
                  <a:pt x="145" y="296"/>
                </a:lnTo>
                <a:lnTo>
                  <a:pt x="145" y="296"/>
                </a:lnTo>
                <a:lnTo>
                  <a:pt x="145" y="296"/>
                </a:lnTo>
                <a:lnTo>
                  <a:pt x="145" y="296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5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5" y="294"/>
                </a:lnTo>
                <a:lnTo>
                  <a:pt x="144" y="293"/>
                </a:lnTo>
                <a:lnTo>
                  <a:pt x="144" y="293"/>
                </a:lnTo>
                <a:lnTo>
                  <a:pt x="144" y="293"/>
                </a:lnTo>
                <a:lnTo>
                  <a:pt x="144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3" y="293"/>
                </a:lnTo>
                <a:lnTo>
                  <a:pt x="142" y="293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2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1" y="290"/>
                </a:lnTo>
                <a:lnTo>
                  <a:pt x="140" y="290"/>
                </a:lnTo>
                <a:lnTo>
                  <a:pt x="140" y="290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9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40" y="288"/>
                </a:lnTo>
                <a:lnTo>
                  <a:pt x="139" y="288"/>
                </a:lnTo>
                <a:lnTo>
                  <a:pt x="139" y="288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7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5"/>
                </a:lnTo>
                <a:lnTo>
                  <a:pt x="138" y="285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9" y="284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3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2"/>
                </a:lnTo>
                <a:lnTo>
                  <a:pt x="139" y="281"/>
                </a:lnTo>
                <a:lnTo>
                  <a:pt x="139" y="281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80"/>
                </a:lnTo>
                <a:lnTo>
                  <a:pt x="139" y="279"/>
                </a:lnTo>
                <a:lnTo>
                  <a:pt x="139" y="279"/>
                </a:lnTo>
                <a:lnTo>
                  <a:pt x="139" y="279"/>
                </a:lnTo>
                <a:lnTo>
                  <a:pt x="139" y="279"/>
                </a:lnTo>
                <a:lnTo>
                  <a:pt x="139" y="278"/>
                </a:lnTo>
                <a:lnTo>
                  <a:pt x="139" y="278"/>
                </a:lnTo>
                <a:lnTo>
                  <a:pt x="139" y="277"/>
                </a:lnTo>
                <a:lnTo>
                  <a:pt x="139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7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6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5"/>
                </a:lnTo>
                <a:lnTo>
                  <a:pt x="137" y="274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7" y="273"/>
                </a:lnTo>
                <a:lnTo>
                  <a:pt x="136" y="273"/>
                </a:lnTo>
                <a:lnTo>
                  <a:pt x="136" y="272"/>
                </a:lnTo>
                <a:lnTo>
                  <a:pt x="136" y="272"/>
                </a:lnTo>
                <a:lnTo>
                  <a:pt x="136" y="271"/>
                </a:lnTo>
                <a:lnTo>
                  <a:pt x="136" y="271"/>
                </a:lnTo>
                <a:lnTo>
                  <a:pt x="136" y="271"/>
                </a:lnTo>
                <a:lnTo>
                  <a:pt x="136" y="271"/>
                </a:lnTo>
                <a:lnTo>
                  <a:pt x="136" y="270"/>
                </a:lnTo>
                <a:lnTo>
                  <a:pt x="136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70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9"/>
                </a:lnTo>
                <a:lnTo>
                  <a:pt x="135" y="268"/>
                </a:lnTo>
                <a:lnTo>
                  <a:pt x="134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8"/>
                </a:lnTo>
                <a:lnTo>
                  <a:pt x="135" y="267"/>
                </a:lnTo>
                <a:lnTo>
                  <a:pt x="135" y="267"/>
                </a:lnTo>
                <a:lnTo>
                  <a:pt x="135" y="267"/>
                </a:lnTo>
                <a:lnTo>
                  <a:pt x="135" y="266"/>
                </a:lnTo>
                <a:lnTo>
                  <a:pt x="135" y="266"/>
                </a:lnTo>
                <a:lnTo>
                  <a:pt x="135" y="266"/>
                </a:lnTo>
                <a:lnTo>
                  <a:pt x="134" y="266"/>
                </a:lnTo>
                <a:lnTo>
                  <a:pt x="134" y="266"/>
                </a:lnTo>
                <a:lnTo>
                  <a:pt x="133" y="265"/>
                </a:lnTo>
                <a:lnTo>
                  <a:pt x="133" y="265"/>
                </a:lnTo>
                <a:lnTo>
                  <a:pt x="133" y="265"/>
                </a:lnTo>
                <a:lnTo>
                  <a:pt x="133" y="265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4"/>
                </a:lnTo>
                <a:lnTo>
                  <a:pt x="133" y="263"/>
                </a:lnTo>
                <a:lnTo>
                  <a:pt x="133" y="263"/>
                </a:lnTo>
                <a:lnTo>
                  <a:pt x="133" y="263"/>
                </a:lnTo>
                <a:lnTo>
                  <a:pt x="133" y="262"/>
                </a:lnTo>
                <a:lnTo>
                  <a:pt x="133" y="262"/>
                </a:lnTo>
                <a:lnTo>
                  <a:pt x="133" y="262"/>
                </a:lnTo>
                <a:lnTo>
                  <a:pt x="134" y="262"/>
                </a:lnTo>
                <a:lnTo>
                  <a:pt x="134" y="261"/>
                </a:lnTo>
                <a:lnTo>
                  <a:pt x="134" y="261"/>
                </a:lnTo>
                <a:lnTo>
                  <a:pt x="135" y="260"/>
                </a:lnTo>
                <a:lnTo>
                  <a:pt x="135" y="260"/>
                </a:lnTo>
                <a:lnTo>
                  <a:pt x="135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6" y="260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9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8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7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7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6"/>
                </a:lnTo>
                <a:lnTo>
                  <a:pt x="138" y="257"/>
                </a:lnTo>
                <a:lnTo>
                  <a:pt x="138" y="257"/>
                </a:lnTo>
                <a:lnTo>
                  <a:pt x="138" y="257"/>
                </a:lnTo>
                <a:lnTo>
                  <a:pt x="138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39" y="256"/>
                </a:lnTo>
                <a:lnTo>
                  <a:pt x="140" y="256"/>
                </a:lnTo>
                <a:lnTo>
                  <a:pt x="141" y="256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1" y="255"/>
                </a:lnTo>
                <a:lnTo>
                  <a:pt x="142" y="254"/>
                </a:lnTo>
                <a:lnTo>
                  <a:pt x="142" y="254"/>
                </a:lnTo>
                <a:lnTo>
                  <a:pt x="142" y="254"/>
                </a:lnTo>
                <a:lnTo>
                  <a:pt x="142" y="254"/>
                </a:lnTo>
                <a:lnTo>
                  <a:pt x="142" y="253"/>
                </a:lnTo>
                <a:lnTo>
                  <a:pt x="142" y="253"/>
                </a:lnTo>
                <a:lnTo>
                  <a:pt x="142" y="253"/>
                </a:lnTo>
                <a:lnTo>
                  <a:pt x="142" y="253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1"/>
                </a:lnTo>
                <a:lnTo>
                  <a:pt x="142" y="251"/>
                </a:lnTo>
                <a:lnTo>
                  <a:pt x="142" y="251"/>
                </a:lnTo>
                <a:lnTo>
                  <a:pt x="142" y="251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8"/>
                </a:lnTo>
                <a:lnTo>
                  <a:pt x="141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8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40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9" y="247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5"/>
                </a:lnTo>
                <a:lnTo>
                  <a:pt x="137" y="245"/>
                </a:lnTo>
                <a:lnTo>
                  <a:pt x="137" y="245"/>
                </a:lnTo>
                <a:lnTo>
                  <a:pt x="137" y="244"/>
                </a:lnTo>
                <a:lnTo>
                  <a:pt x="137" y="244"/>
                </a:lnTo>
                <a:lnTo>
                  <a:pt x="137" y="244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6" y="243"/>
                </a:lnTo>
                <a:lnTo>
                  <a:pt x="135" y="243"/>
                </a:lnTo>
                <a:lnTo>
                  <a:pt x="135" y="243"/>
                </a:lnTo>
                <a:lnTo>
                  <a:pt x="134" y="242"/>
                </a:lnTo>
                <a:lnTo>
                  <a:pt x="134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2"/>
                </a:lnTo>
                <a:lnTo>
                  <a:pt x="133" y="241"/>
                </a:lnTo>
                <a:lnTo>
                  <a:pt x="133" y="241"/>
                </a:lnTo>
                <a:lnTo>
                  <a:pt x="132" y="241"/>
                </a:lnTo>
                <a:lnTo>
                  <a:pt x="132" y="240"/>
                </a:lnTo>
                <a:lnTo>
                  <a:pt x="132" y="240"/>
                </a:lnTo>
                <a:lnTo>
                  <a:pt x="131" y="240"/>
                </a:lnTo>
                <a:lnTo>
                  <a:pt x="130" y="240"/>
                </a:lnTo>
                <a:lnTo>
                  <a:pt x="130" y="241"/>
                </a:lnTo>
                <a:lnTo>
                  <a:pt x="129" y="240"/>
                </a:lnTo>
                <a:lnTo>
                  <a:pt x="128" y="240"/>
                </a:lnTo>
                <a:lnTo>
                  <a:pt x="127" y="240"/>
                </a:lnTo>
                <a:lnTo>
                  <a:pt x="127" y="240"/>
                </a:lnTo>
                <a:lnTo>
                  <a:pt x="127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5" y="241"/>
                </a:lnTo>
                <a:lnTo>
                  <a:pt x="125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3" y="241"/>
                </a:lnTo>
                <a:lnTo>
                  <a:pt x="123" y="241"/>
                </a:lnTo>
                <a:lnTo>
                  <a:pt x="122" y="242"/>
                </a:lnTo>
                <a:lnTo>
                  <a:pt x="121" y="242"/>
                </a:lnTo>
                <a:lnTo>
                  <a:pt x="121" y="242"/>
                </a:lnTo>
                <a:lnTo>
                  <a:pt x="121" y="242"/>
                </a:lnTo>
                <a:lnTo>
                  <a:pt x="120" y="242"/>
                </a:lnTo>
                <a:lnTo>
                  <a:pt x="120" y="242"/>
                </a:lnTo>
                <a:lnTo>
                  <a:pt x="120" y="242"/>
                </a:lnTo>
                <a:lnTo>
                  <a:pt x="120" y="242"/>
                </a:lnTo>
                <a:lnTo>
                  <a:pt x="118" y="241"/>
                </a:lnTo>
                <a:lnTo>
                  <a:pt x="116" y="240"/>
                </a:lnTo>
                <a:lnTo>
                  <a:pt x="114" y="239"/>
                </a:lnTo>
                <a:lnTo>
                  <a:pt x="114" y="239"/>
                </a:lnTo>
                <a:lnTo>
                  <a:pt x="113" y="238"/>
                </a:lnTo>
                <a:lnTo>
                  <a:pt x="111" y="237"/>
                </a:lnTo>
                <a:lnTo>
                  <a:pt x="111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7"/>
                </a:lnTo>
                <a:lnTo>
                  <a:pt x="109" y="236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3" y="232"/>
                </a:lnTo>
                <a:lnTo>
                  <a:pt x="103" y="232"/>
                </a:lnTo>
                <a:lnTo>
                  <a:pt x="101" y="231"/>
                </a:lnTo>
                <a:lnTo>
                  <a:pt x="101" y="231"/>
                </a:lnTo>
                <a:lnTo>
                  <a:pt x="101" y="231"/>
                </a:lnTo>
                <a:lnTo>
                  <a:pt x="99" y="228"/>
                </a:lnTo>
                <a:lnTo>
                  <a:pt x="93" y="221"/>
                </a:lnTo>
                <a:lnTo>
                  <a:pt x="91" y="218"/>
                </a:lnTo>
                <a:lnTo>
                  <a:pt x="88" y="213"/>
                </a:lnTo>
                <a:lnTo>
                  <a:pt x="82" y="205"/>
                </a:lnTo>
                <a:lnTo>
                  <a:pt x="72" y="192"/>
                </a:lnTo>
                <a:lnTo>
                  <a:pt x="67" y="186"/>
                </a:lnTo>
                <a:lnTo>
                  <a:pt x="59" y="174"/>
                </a:lnTo>
                <a:lnTo>
                  <a:pt x="51" y="162"/>
                </a:lnTo>
                <a:lnTo>
                  <a:pt x="47" y="157"/>
                </a:lnTo>
                <a:lnTo>
                  <a:pt x="45" y="155"/>
                </a:lnTo>
                <a:lnTo>
                  <a:pt x="41" y="153"/>
                </a:lnTo>
                <a:lnTo>
                  <a:pt x="49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5" y="134"/>
                </a:lnTo>
                <a:lnTo>
                  <a:pt x="44" y="134"/>
                </a:lnTo>
                <a:lnTo>
                  <a:pt x="43" y="134"/>
                </a:lnTo>
                <a:lnTo>
                  <a:pt x="42" y="134"/>
                </a:lnTo>
                <a:lnTo>
                  <a:pt x="41" y="133"/>
                </a:lnTo>
                <a:lnTo>
                  <a:pt x="40" y="132"/>
                </a:lnTo>
                <a:lnTo>
                  <a:pt x="39" y="132"/>
                </a:lnTo>
                <a:lnTo>
                  <a:pt x="39" y="132"/>
                </a:lnTo>
                <a:lnTo>
                  <a:pt x="38" y="132"/>
                </a:lnTo>
                <a:lnTo>
                  <a:pt x="38" y="132"/>
                </a:lnTo>
                <a:lnTo>
                  <a:pt x="38" y="131"/>
                </a:lnTo>
                <a:lnTo>
                  <a:pt x="37" y="131"/>
                </a:lnTo>
                <a:lnTo>
                  <a:pt x="36" y="130"/>
                </a:lnTo>
                <a:lnTo>
                  <a:pt x="35" y="130"/>
                </a:lnTo>
                <a:lnTo>
                  <a:pt x="35" y="130"/>
                </a:lnTo>
                <a:lnTo>
                  <a:pt x="35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29"/>
                </a:lnTo>
                <a:lnTo>
                  <a:pt x="32" y="129"/>
                </a:lnTo>
                <a:lnTo>
                  <a:pt x="32" y="129"/>
                </a:lnTo>
                <a:lnTo>
                  <a:pt x="31" y="128"/>
                </a:lnTo>
                <a:lnTo>
                  <a:pt x="31" y="128"/>
                </a:lnTo>
                <a:lnTo>
                  <a:pt x="30" y="128"/>
                </a:lnTo>
                <a:lnTo>
                  <a:pt x="30" y="128"/>
                </a:lnTo>
                <a:lnTo>
                  <a:pt x="29" y="128"/>
                </a:lnTo>
                <a:lnTo>
                  <a:pt x="28" y="127"/>
                </a:lnTo>
                <a:lnTo>
                  <a:pt x="28" y="127"/>
                </a:lnTo>
                <a:lnTo>
                  <a:pt x="27" y="126"/>
                </a:lnTo>
                <a:lnTo>
                  <a:pt x="26" y="125"/>
                </a:lnTo>
                <a:lnTo>
                  <a:pt x="25" y="125"/>
                </a:lnTo>
                <a:lnTo>
                  <a:pt x="24" y="125"/>
                </a:lnTo>
                <a:lnTo>
                  <a:pt x="24" y="124"/>
                </a:lnTo>
                <a:lnTo>
                  <a:pt x="23" y="123"/>
                </a:lnTo>
                <a:lnTo>
                  <a:pt x="23" y="123"/>
                </a:lnTo>
                <a:lnTo>
                  <a:pt x="21" y="122"/>
                </a:lnTo>
                <a:lnTo>
                  <a:pt x="21" y="122"/>
                </a:lnTo>
                <a:lnTo>
                  <a:pt x="20" y="121"/>
                </a:lnTo>
                <a:lnTo>
                  <a:pt x="20" y="121"/>
                </a:lnTo>
                <a:lnTo>
                  <a:pt x="19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7" y="118"/>
                </a:lnTo>
                <a:lnTo>
                  <a:pt x="16" y="117"/>
                </a:lnTo>
                <a:lnTo>
                  <a:pt x="15" y="117"/>
                </a:lnTo>
                <a:lnTo>
                  <a:pt x="15" y="117"/>
                </a:lnTo>
                <a:lnTo>
                  <a:pt x="14" y="116"/>
                </a:lnTo>
                <a:lnTo>
                  <a:pt x="14" y="116"/>
                </a:lnTo>
                <a:lnTo>
                  <a:pt x="13" y="115"/>
                </a:lnTo>
                <a:lnTo>
                  <a:pt x="13" y="115"/>
                </a:lnTo>
                <a:lnTo>
                  <a:pt x="9" y="110"/>
                </a:lnTo>
                <a:lnTo>
                  <a:pt x="9" y="110"/>
                </a:lnTo>
                <a:lnTo>
                  <a:pt x="7" y="107"/>
                </a:lnTo>
                <a:lnTo>
                  <a:pt x="0" y="105"/>
                </a:lnTo>
                <a:lnTo>
                  <a:pt x="0" y="103"/>
                </a:lnTo>
                <a:lnTo>
                  <a:pt x="0" y="99"/>
                </a:lnTo>
                <a:lnTo>
                  <a:pt x="0" y="98"/>
                </a:lnTo>
                <a:lnTo>
                  <a:pt x="1" y="95"/>
                </a:lnTo>
                <a:lnTo>
                  <a:pt x="2" y="91"/>
                </a:lnTo>
                <a:lnTo>
                  <a:pt x="3" y="88"/>
                </a:lnTo>
                <a:lnTo>
                  <a:pt x="5" y="86"/>
                </a:lnTo>
                <a:lnTo>
                  <a:pt x="5" y="86"/>
                </a:lnTo>
                <a:lnTo>
                  <a:pt x="8" y="84"/>
                </a:lnTo>
                <a:lnTo>
                  <a:pt x="11" y="82"/>
                </a:lnTo>
                <a:lnTo>
                  <a:pt x="14" y="80"/>
                </a:lnTo>
                <a:lnTo>
                  <a:pt x="18" y="80"/>
                </a:lnTo>
                <a:lnTo>
                  <a:pt x="19" y="80"/>
                </a:lnTo>
                <a:lnTo>
                  <a:pt x="22" y="80"/>
                </a:lnTo>
                <a:lnTo>
                  <a:pt x="26" y="80"/>
                </a:lnTo>
                <a:lnTo>
                  <a:pt x="30" y="81"/>
                </a:lnTo>
                <a:lnTo>
                  <a:pt x="35" y="80"/>
                </a:lnTo>
                <a:lnTo>
                  <a:pt x="38" y="79"/>
                </a:lnTo>
                <a:lnTo>
                  <a:pt x="40" y="77"/>
                </a:lnTo>
                <a:lnTo>
                  <a:pt x="43" y="75"/>
                </a:lnTo>
                <a:lnTo>
                  <a:pt x="45" y="73"/>
                </a:lnTo>
                <a:lnTo>
                  <a:pt x="47" y="70"/>
                </a:lnTo>
                <a:lnTo>
                  <a:pt x="49" y="67"/>
                </a:lnTo>
                <a:lnTo>
                  <a:pt x="52" y="65"/>
                </a:lnTo>
                <a:lnTo>
                  <a:pt x="53" y="62"/>
                </a:lnTo>
                <a:lnTo>
                  <a:pt x="55" y="60"/>
                </a:lnTo>
                <a:lnTo>
                  <a:pt x="57" y="57"/>
                </a:lnTo>
                <a:lnTo>
                  <a:pt x="59" y="54"/>
                </a:lnTo>
                <a:lnTo>
                  <a:pt x="61" y="52"/>
                </a:lnTo>
                <a:lnTo>
                  <a:pt x="64" y="50"/>
                </a:lnTo>
                <a:lnTo>
                  <a:pt x="67" y="49"/>
                </a:lnTo>
                <a:lnTo>
                  <a:pt x="71" y="48"/>
                </a:lnTo>
                <a:lnTo>
                  <a:pt x="75" y="47"/>
                </a:lnTo>
                <a:lnTo>
                  <a:pt x="78" y="46"/>
                </a:lnTo>
                <a:lnTo>
                  <a:pt x="78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7" y="45"/>
                </a:lnTo>
                <a:lnTo>
                  <a:pt x="91" y="45"/>
                </a:lnTo>
                <a:lnTo>
                  <a:pt x="96" y="45"/>
                </a:lnTo>
                <a:lnTo>
                  <a:pt x="101" y="45"/>
                </a:lnTo>
                <a:lnTo>
                  <a:pt x="105" y="44"/>
                </a:lnTo>
                <a:lnTo>
                  <a:pt x="109" y="44"/>
                </a:lnTo>
                <a:lnTo>
                  <a:pt x="113" y="43"/>
                </a:lnTo>
                <a:lnTo>
                  <a:pt x="116" y="43"/>
                </a:lnTo>
                <a:lnTo>
                  <a:pt x="118" y="43"/>
                </a:lnTo>
                <a:lnTo>
                  <a:pt x="118" y="43"/>
                </a:lnTo>
                <a:lnTo>
                  <a:pt x="121" y="42"/>
                </a:lnTo>
                <a:lnTo>
                  <a:pt x="123" y="42"/>
                </a:lnTo>
                <a:lnTo>
                  <a:pt x="125" y="41"/>
                </a:lnTo>
                <a:lnTo>
                  <a:pt x="126" y="41"/>
                </a:lnTo>
                <a:lnTo>
                  <a:pt x="129" y="41"/>
                </a:lnTo>
                <a:lnTo>
                  <a:pt x="129" y="41"/>
                </a:lnTo>
                <a:lnTo>
                  <a:pt x="132" y="40"/>
                </a:lnTo>
                <a:lnTo>
                  <a:pt x="134" y="40"/>
                </a:lnTo>
                <a:lnTo>
                  <a:pt x="138" y="40"/>
                </a:lnTo>
                <a:lnTo>
                  <a:pt x="139" y="40"/>
                </a:lnTo>
                <a:lnTo>
                  <a:pt x="142" y="39"/>
                </a:lnTo>
                <a:lnTo>
                  <a:pt x="146" y="38"/>
                </a:lnTo>
                <a:lnTo>
                  <a:pt x="149" y="37"/>
                </a:lnTo>
                <a:lnTo>
                  <a:pt x="152" y="35"/>
                </a:lnTo>
                <a:lnTo>
                  <a:pt x="155" y="33"/>
                </a:lnTo>
                <a:lnTo>
                  <a:pt x="156" y="30"/>
                </a:lnTo>
                <a:lnTo>
                  <a:pt x="157" y="27"/>
                </a:lnTo>
                <a:lnTo>
                  <a:pt x="158" y="23"/>
                </a:lnTo>
                <a:lnTo>
                  <a:pt x="160" y="20"/>
                </a:lnTo>
                <a:lnTo>
                  <a:pt x="160" y="15"/>
                </a:lnTo>
                <a:lnTo>
                  <a:pt x="161" y="13"/>
                </a:lnTo>
                <a:lnTo>
                  <a:pt x="170" y="11"/>
                </a:lnTo>
                <a:lnTo>
                  <a:pt x="173" y="10"/>
                </a:lnTo>
                <a:lnTo>
                  <a:pt x="176" y="9"/>
                </a:lnTo>
                <a:lnTo>
                  <a:pt x="187" y="6"/>
                </a:lnTo>
                <a:lnTo>
                  <a:pt x="193" y="5"/>
                </a:lnTo>
                <a:lnTo>
                  <a:pt x="193" y="5"/>
                </a:lnTo>
                <a:lnTo>
                  <a:pt x="201" y="3"/>
                </a:lnTo>
                <a:lnTo>
                  <a:pt x="205" y="2"/>
                </a:lnTo>
                <a:lnTo>
                  <a:pt x="213" y="0"/>
                </a:lnTo>
                <a:lnTo>
                  <a:pt x="214" y="0"/>
                </a:lnTo>
                <a:lnTo>
                  <a:pt x="213" y="11"/>
                </a:lnTo>
                <a:lnTo>
                  <a:pt x="213" y="14"/>
                </a:lnTo>
                <a:lnTo>
                  <a:pt x="212" y="2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49">
            <a:extLst>
              <a:ext uri="{FF2B5EF4-FFF2-40B4-BE49-F238E27FC236}">
                <a16:creationId xmlns:a16="http://schemas.microsoft.com/office/drawing/2014/main" id="{E1DB06E2-3491-4813-E9F9-48FAAB892C2B}"/>
              </a:ext>
            </a:extLst>
          </p:cNvPr>
          <p:cNvSpPr>
            <a:spLocks/>
          </p:cNvSpPr>
          <p:nvPr/>
        </p:nvSpPr>
        <p:spPr bwMode="auto">
          <a:xfrm>
            <a:off x="2291869" y="3251201"/>
            <a:ext cx="463550" cy="585788"/>
          </a:xfrm>
          <a:custGeom>
            <a:avLst/>
            <a:gdLst>
              <a:gd name="T0" fmla="*/ 411 w 497"/>
              <a:gd name="T1" fmla="*/ 33 h 630"/>
              <a:gd name="T2" fmla="*/ 427 w 497"/>
              <a:gd name="T3" fmla="*/ 48 h 630"/>
              <a:gd name="T4" fmla="*/ 430 w 497"/>
              <a:gd name="T5" fmla="*/ 63 h 630"/>
              <a:gd name="T6" fmla="*/ 430 w 497"/>
              <a:gd name="T7" fmla="*/ 82 h 630"/>
              <a:gd name="T8" fmla="*/ 436 w 497"/>
              <a:gd name="T9" fmla="*/ 156 h 630"/>
              <a:gd name="T10" fmla="*/ 384 w 497"/>
              <a:gd name="T11" fmla="*/ 178 h 630"/>
              <a:gd name="T12" fmla="*/ 412 w 497"/>
              <a:gd name="T13" fmla="*/ 291 h 630"/>
              <a:gd name="T14" fmla="*/ 420 w 497"/>
              <a:gd name="T15" fmla="*/ 380 h 630"/>
              <a:gd name="T16" fmla="*/ 434 w 497"/>
              <a:gd name="T17" fmla="*/ 418 h 630"/>
              <a:gd name="T18" fmla="*/ 430 w 497"/>
              <a:gd name="T19" fmla="*/ 458 h 630"/>
              <a:gd name="T20" fmla="*/ 460 w 497"/>
              <a:gd name="T21" fmla="*/ 482 h 630"/>
              <a:gd name="T22" fmla="*/ 473 w 497"/>
              <a:gd name="T23" fmla="*/ 508 h 630"/>
              <a:gd name="T24" fmla="*/ 487 w 497"/>
              <a:gd name="T25" fmla="*/ 557 h 630"/>
              <a:gd name="T26" fmla="*/ 462 w 497"/>
              <a:gd name="T27" fmla="*/ 593 h 630"/>
              <a:gd name="T28" fmla="*/ 433 w 497"/>
              <a:gd name="T29" fmla="*/ 627 h 630"/>
              <a:gd name="T30" fmla="*/ 373 w 497"/>
              <a:gd name="T31" fmla="*/ 573 h 630"/>
              <a:gd name="T32" fmla="*/ 345 w 497"/>
              <a:gd name="T33" fmla="*/ 549 h 630"/>
              <a:gd name="T34" fmla="*/ 343 w 497"/>
              <a:gd name="T35" fmla="*/ 504 h 630"/>
              <a:gd name="T36" fmla="*/ 307 w 497"/>
              <a:gd name="T37" fmla="*/ 487 h 630"/>
              <a:gd name="T38" fmla="*/ 286 w 497"/>
              <a:gd name="T39" fmla="*/ 467 h 630"/>
              <a:gd name="T40" fmla="*/ 210 w 497"/>
              <a:gd name="T41" fmla="*/ 344 h 630"/>
              <a:gd name="T42" fmla="*/ 209 w 497"/>
              <a:gd name="T43" fmla="*/ 269 h 630"/>
              <a:gd name="T44" fmla="*/ 198 w 497"/>
              <a:gd name="T45" fmla="*/ 273 h 630"/>
              <a:gd name="T46" fmla="*/ 183 w 497"/>
              <a:gd name="T47" fmla="*/ 269 h 630"/>
              <a:gd name="T48" fmla="*/ 171 w 497"/>
              <a:gd name="T49" fmla="*/ 264 h 630"/>
              <a:gd name="T50" fmla="*/ 57 w 497"/>
              <a:gd name="T51" fmla="*/ 263 h 630"/>
              <a:gd name="T52" fmla="*/ 35 w 497"/>
              <a:gd name="T53" fmla="*/ 232 h 630"/>
              <a:gd name="T54" fmla="*/ 54 w 497"/>
              <a:gd name="T55" fmla="*/ 231 h 630"/>
              <a:gd name="T56" fmla="*/ 68 w 497"/>
              <a:gd name="T57" fmla="*/ 226 h 630"/>
              <a:gd name="T58" fmla="*/ 82 w 497"/>
              <a:gd name="T59" fmla="*/ 218 h 630"/>
              <a:gd name="T60" fmla="*/ 86 w 497"/>
              <a:gd name="T61" fmla="*/ 214 h 630"/>
              <a:gd name="T62" fmla="*/ 89 w 497"/>
              <a:gd name="T63" fmla="*/ 213 h 630"/>
              <a:gd name="T64" fmla="*/ 92 w 497"/>
              <a:gd name="T65" fmla="*/ 212 h 630"/>
              <a:gd name="T66" fmla="*/ 97 w 497"/>
              <a:gd name="T67" fmla="*/ 210 h 630"/>
              <a:gd name="T68" fmla="*/ 98 w 497"/>
              <a:gd name="T69" fmla="*/ 207 h 630"/>
              <a:gd name="T70" fmla="*/ 121 w 497"/>
              <a:gd name="T71" fmla="*/ 220 h 630"/>
              <a:gd name="T72" fmla="*/ 125 w 497"/>
              <a:gd name="T73" fmla="*/ 212 h 630"/>
              <a:gd name="T74" fmla="*/ 126 w 497"/>
              <a:gd name="T75" fmla="*/ 205 h 630"/>
              <a:gd name="T76" fmla="*/ 149 w 497"/>
              <a:gd name="T77" fmla="*/ 211 h 630"/>
              <a:gd name="T78" fmla="*/ 164 w 497"/>
              <a:gd name="T79" fmla="*/ 207 h 630"/>
              <a:gd name="T80" fmla="*/ 171 w 497"/>
              <a:gd name="T81" fmla="*/ 201 h 630"/>
              <a:gd name="T82" fmla="*/ 179 w 497"/>
              <a:gd name="T83" fmla="*/ 199 h 630"/>
              <a:gd name="T84" fmla="*/ 189 w 497"/>
              <a:gd name="T85" fmla="*/ 195 h 630"/>
              <a:gd name="T86" fmla="*/ 201 w 497"/>
              <a:gd name="T87" fmla="*/ 192 h 630"/>
              <a:gd name="T88" fmla="*/ 202 w 497"/>
              <a:gd name="T89" fmla="*/ 137 h 630"/>
              <a:gd name="T90" fmla="*/ 191 w 497"/>
              <a:gd name="T91" fmla="*/ 77 h 630"/>
              <a:gd name="T92" fmla="*/ 184 w 497"/>
              <a:gd name="T93" fmla="*/ 81 h 630"/>
              <a:gd name="T94" fmla="*/ 176 w 497"/>
              <a:gd name="T95" fmla="*/ 49 h 630"/>
              <a:gd name="T96" fmla="*/ 177 w 497"/>
              <a:gd name="T97" fmla="*/ 38 h 630"/>
              <a:gd name="T98" fmla="*/ 177 w 497"/>
              <a:gd name="T99" fmla="*/ 32 h 630"/>
              <a:gd name="T100" fmla="*/ 178 w 497"/>
              <a:gd name="T101" fmla="*/ 28 h 630"/>
              <a:gd name="T102" fmla="*/ 180 w 497"/>
              <a:gd name="T103" fmla="*/ 22 h 630"/>
              <a:gd name="T104" fmla="*/ 185 w 497"/>
              <a:gd name="T105" fmla="*/ 19 h 630"/>
              <a:gd name="T106" fmla="*/ 191 w 497"/>
              <a:gd name="T107" fmla="*/ 17 h 630"/>
              <a:gd name="T108" fmla="*/ 205 w 497"/>
              <a:gd name="T109" fmla="*/ 17 h 630"/>
              <a:gd name="T110" fmla="*/ 221 w 497"/>
              <a:gd name="T111" fmla="*/ 15 h 630"/>
              <a:gd name="T112" fmla="*/ 233 w 497"/>
              <a:gd name="T113" fmla="*/ 15 h 630"/>
              <a:gd name="T114" fmla="*/ 247 w 497"/>
              <a:gd name="T115" fmla="*/ 17 h 630"/>
              <a:gd name="T116" fmla="*/ 264 w 497"/>
              <a:gd name="T117" fmla="*/ 7 h 630"/>
              <a:gd name="T118" fmla="*/ 276 w 497"/>
              <a:gd name="T119" fmla="*/ 6 h 630"/>
              <a:gd name="T120" fmla="*/ 293 w 497"/>
              <a:gd name="T121" fmla="*/ 17 h 630"/>
              <a:gd name="T122" fmla="*/ 298 w 497"/>
              <a:gd name="T123" fmla="*/ 27 h 630"/>
              <a:gd name="T124" fmla="*/ 304 w 497"/>
              <a:gd name="T125" fmla="*/ 35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7" h="630">
                <a:moveTo>
                  <a:pt x="354" y="5"/>
                </a:moveTo>
                <a:lnTo>
                  <a:pt x="354" y="5"/>
                </a:lnTo>
                <a:lnTo>
                  <a:pt x="354" y="5"/>
                </a:lnTo>
                <a:lnTo>
                  <a:pt x="354" y="4"/>
                </a:lnTo>
                <a:lnTo>
                  <a:pt x="354" y="4"/>
                </a:lnTo>
                <a:lnTo>
                  <a:pt x="355" y="4"/>
                </a:lnTo>
                <a:lnTo>
                  <a:pt x="355" y="4"/>
                </a:lnTo>
                <a:lnTo>
                  <a:pt x="356" y="4"/>
                </a:lnTo>
                <a:lnTo>
                  <a:pt x="356" y="4"/>
                </a:lnTo>
                <a:lnTo>
                  <a:pt x="356" y="3"/>
                </a:lnTo>
                <a:lnTo>
                  <a:pt x="356" y="2"/>
                </a:lnTo>
                <a:lnTo>
                  <a:pt x="356" y="2"/>
                </a:lnTo>
                <a:lnTo>
                  <a:pt x="357" y="2"/>
                </a:lnTo>
                <a:lnTo>
                  <a:pt x="357" y="1"/>
                </a:lnTo>
                <a:lnTo>
                  <a:pt x="357" y="1"/>
                </a:lnTo>
                <a:lnTo>
                  <a:pt x="357" y="1"/>
                </a:lnTo>
                <a:lnTo>
                  <a:pt x="357" y="1"/>
                </a:lnTo>
                <a:lnTo>
                  <a:pt x="357" y="0"/>
                </a:lnTo>
                <a:lnTo>
                  <a:pt x="358" y="0"/>
                </a:lnTo>
                <a:lnTo>
                  <a:pt x="358" y="0"/>
                </a:lnTo>
                <a:lnTo>
                  <a:pt x="358" y="0"/>
                </a:lnTo>
                <a:lnTo>
                  <a:pt x="358" y="0"/>
                </a:lnTo>
                <a:lnTo>
                  <a:pt x="359" y="0"/>
                </a:lnTo>
                <a:lnTo>
                  <a:pt x="361" y="0"/>
                </a:lnTo>
                <a:lnTo>
                  <a:pt x="362" y="0"/>
                </a:lnTo>
                <a:lnTo>
                  <a:pt x="362" y="0"/>
                </a:lnTo>
                <a:lnTo>
                  <a:pt x="365" y="1"/>
                </a:lnTo>
                <a:lnTo>
                  <a:pt x="366" y="1"/>
                </a:lnTo>
                <a:lnTo>
                  <a:pt x="368" y="2"/>
                </a:lnTo>
                <a:lnTo>
                  <a:pt x="370" y="2"/>
                </a:lnTo>
                <a:lnTo>
                  <a:pt x="370" y="2"/>
                </a:lnTo>
                <a:lnTo>
                  <a:pt x="372" y="2"/>
                </a:lnTo>
                <a:lnTo>
                  <a:pt x="373" y="2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0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2" y="6"/>
                </a:lnTo>
                <a:lnTo>
                  <a:pt x="381" y="8"/>
                </a:lnTo>
                <a:lnTo>
                  <a:pt x="381" y="9"/>
                </a:lnTo>
                <a:lnTo>
                  <a:pt x="381" y="9"/>
                </a:lnTo>
                <a:lnTo>
                  <a:pt x="380" y="11"/>
                </a:lnTo>
                <a:lnTo>
                  <a:pt x="380" y="12"/>
                </a:lnTo>
                <a:lnTo>
                  <a:pt x="380" y="13"/>
                </a:lnTo>
                <a:lnTo>
                  <a:pt x="379" y="15"/>
                </a:lnTo>
                <a:lnTo>
                  <a:pt x="379" y="16"/>
                </a:lnTo>
                <a:lnTo>
                  <a:pt x="379" y="17"/>
                </a:lnTo>
                <a:lnTo>
                  <a:pt x="378" y="19"/>
                </a:lnTo>
                <a:lnTo>
                  <a:pt x="378" y="19"/>
                </a:lnTo>
                <a:lnTo>
                  <a:pt x="378" y="19"/>
                </a:lnTo>
                <a:lnTo>
                  <a:pt x="378" y="21"/>
                </a:lnTo>
                <a:lnTo>
                  <a:pt x="378" y="22"/>
                </a:lnTo>
                <a:lnTo>
                  <a:pt x="378" y="23"/>
                </a:lnTo>
                <a:lnTo>
                  <a:pt x="378" y="24"/>
                </a:lnTo>
                <a:lnTo>
                  <a:pt x="378" y="24"/>
                </a:lnTo>
                <a:lnTo>
                  <a:pt x="379" y="24"/>
                </a:lnTo>
                <a:lnTo>
                  <a:pt x="379" y="25"/>
                </a:lnTo>
                <a:lnTo>
                  <a:pt x="380" y="25"/>
                </a:lnTo>
                <a:lnTo>
                  <a:pt x="380" y="25"/>
                </a:lnTo>
                <a:lnTo>
                  <a:pt x="381" y="25"/>
                </a:lnTo>
                <a:lnTo>
                  <a:pt x="382" y="25"/>
                </a:lnTo>
                <a:lnTo>
                  <a:pt x="384" y="25"/>
                </a:lnTo>
                <a:lnTo>
                  <a:pt x="386" y="25"/>
                </a:lnTo>
                <a:lnTo>
                  <a:pt x="388" y="26"/>
                </a:lnTo>
                <a:lnTo>
                  <a:pt x="389" y="26"/>
                </a:lnTo>
                <a:lnTo>
                  <a:pt x="389" y="26"/>
                </a:lnTo>
                <a:lnTo>
                  <a:pt x="390" y="26"/>
                </a:lnTo>
                <a:lnTo>
                  <a:pt x="390" y="26"/>
                </a:lnTo>
                <a:lnTo>
                  <a:pt x="392" y="26"/>
                </a:lnTo>
                <a:lnTo>
                  <a:pt x="394" y="27"/>
                </a:lnTo>
                <a:lnTo>
                  <a:pt x="395" y="27"/>
                </a:lnTo>
                <a:lnTo>
                  <a:pt x="402" y="28"/>
                </a:lnTo>
                <a:lnTo>
                  <a:pt x="402" y="28"/>
                </a:lnTo>
                <a:lnTo>
                  <a:pt x="405" y="28"/>
                </a:lnTo>
                <a:lnTo>
                  <a:pt x="405" y="28"/>
                </a:lnTo>
                <a:lnTo>
                  <a:pt x="406" y="28"/>
                </a:lnTo>
                <a:lnTo>
                  <a:pt x="407" y="28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29"/>
                </a:lnTo>
                <a:lnTo>
                  <a:pt x="414" y="30"/>
                </a:lnTo>
                <a:lnTo>
                  <a:pt x="414" y="30"/>
                </a:lnTo>
                <a:lnTo>
                  <a:pt x="414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0"/>
                </a:lnTo>
                <a:lnTo>
                  <a:pt x="413" y="31"/>
                </a:lnTo>
                <a:lnTo>
                  <a:pt x="413" y="31"/>
                </a:lnTo>
                <a:lnTo>
                  <a:pt x="412" y="31"/>
                </a:lnTo>
                <a:lnTo>
                  <a:pt x="412" y="31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2"/>
                </a:lnTo>
                <a:lnTo>
                  <a:pt x="412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3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4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1" y="35"/>
                </a:lnTo>
                <a:lnTo>
                  <a:pt x="410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6"/>
                </a:lnTo>
                <a:lnTo>
                  <a:pt x="411" y="37"/>
                </a:lnTo>
                <a:lnTo>
                  <a:pt x="411" y="37"/>
                </a:lnTo>
                <a:lnTo>
                  <a:pt x="411" y="37"/>
                </a:lnTo>
                <a:lnTo>
                  <a:pt x="411" y="38"/>
                </a:lnTo>
                <a:lnTo>
                  <a:pt x="411" y="38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10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39"/>
                </a:lnTo>
                <a:lnTo>
                  <a:pt x="409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0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8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1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2"/>
                </a:lnTo>
                <a:lnTo>
                  <a:pt x="407" y="43"/>
                </a:lnTo>
                <a:lnTo>
                  <a:pt x="407" y="43"/>
                </a:lnTo>
                <a:lnTo>
                  <a:pt x="407" y="43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7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6"/>
                </a:lnTo>
                <a:lnTo>
                  <a:pt x="406" y="46"/>
                </a:lnTo>
                <a:lnTo>
                  <a:pt x="407" y="46"/>
                </a:lnTo>
                <a:lnTo>
                  <a:pt x="407" y="46"/>
                </a:lnTo>
                <a:lnTo>
                  <a:pt x="408" y="46"/>
                </a:lnTo>
                <a:lnTo>
                  <a:pt x="409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6"/>
                </a:lnTo>
                <a:lnTo>
                  <a:pt x="417" y="46"/>
                </a:lnTo>
                <a:lnTo>
                  <a:pt x="417" y="46"/>
                </a:lnTo>
                <a:lnTo>
                  <a:pt x="422" y="46"/>
                </a:lnTo>
                <a:lnTo>
                  <a:pt x="425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7" y="45"/>
                </a:lnTo>
                <a:lnTo>
                  <a:pt x="428" y="45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8" y="46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7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8" y="52"/>
                </a:lnTo>
                <a:lnTo>
                  <a:pt x="429" y="52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3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4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29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5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8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1" y="60"/>
                </a:lnTo>
                <a:lnTo>
                  <a:pt x="431" y="60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1"/>
                </a:lnTo>
                <a:lnTo>
                  <a:pt x="431" y="62"/>
                </a:lnTo>
                <a:lnTo>
                  <a:pt x="431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2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30" y="63"/>
                </a:lnTo>
                <a:lnTo>
                  <a:pt x="429" y="63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4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5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6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8"/>
                </a:lnTo>
                <a:lnTo>
                  <a:pt x="429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9"/>
                </a:lnTo>
                <a:lnTo>
                  <a:pt x="428" y="69"/>
                </a:lnTo>
                <a:lnTo>
                  <a:pt x="429" y="69"/>
                </a:lnTo>
                <a:lnTo>
                  <a:pt x="429" y="69"/>
                </a:lnTo>
                <a:lnTo>
                  <a:pt x="429" y="69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0"/>
                </a:lnTo>
                <a:lnTo>
                  <a:pt x="428" y="71"/>
                </a:lnTo>
                <a:lnTo>
                  <a:pt x="428" y="71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2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3"/>
                </a:lnTo>
                <a:lnTo>
                  <a:pt x="427" y="74"/>
                </a:lnTo>
                <a:lnTo>
                  <a:pt x="427" y="74"/>
                </a:lnTo>
                <a:lnTo>
                  <a:pt x="426" y="74"/>
                </a:lnTo>
                <a:lnTo>
                  <a:pt x="426" y="74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5"/>
                </a:lnTo>
                <a:lnTo>
                  <a:pt x="426" y="76"/>
                </a:lnTo>
                <a:lnTo>
                  <a:pt x="426" y="76"/>
                </a:lnTo>
                <a:lnTo>
                  <a:pt x="426" y="76"/>
                </a:lnTo>
                <a:lnTo>
                  <a:pt x="426" y="76"/>
                </a:lnTo>
                <a:lnTo>
                  <a:pt x="426" y="77"/>
                </a:lnTo>
                <a:lnTo>
                  <a:pt x="426" y="77"/>
                </a:lnTo>
                <a:lnTo>
                  <a:pt x="425" y="77"/>
                </a:lnTo>
                <a:lnTo>
                  <a:pt x="425" y="77"/>
                </a:lnTo>
                <a:lnTo>
                  <a:pt x="425" y="77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8"/>
                </a:lnTo>
                <a:lnTo>
                  <a:pt x="425" y="79"/>
                </a:lnTo>
                <a:lnTo>
                  <a:pt x="425" y="79"/>
                </a:lnTo>
                <a:lnTo>
                  <a:pt x="424" y="79"/>
                </a:lnTo>
                <a:lnTo>
                  <a:pt x="424" y="80"/>
                </a:lnTo>
                <a:lnTo>
                  <a:pt x="424" y="81"/>
                </a:lnTo>
                <a:lnTo>
                  <a:pt x="424" y="81"/>
                </a:lnTo>
                <a:lnTo>
                  <a:pt x="424" y="81"/>
                </a:lnTo>
                <a:lnTo>
                  <a:pt x="424" y="81"/>
                </a:lnTo>
                <a:lnTo>
                  <a:pt x="423" y="81"/>
                </a:lnTo>
                <a:lnTo>
                  <a:pt x="423" y="81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3" y="82"/>
                </a:lnTo>
                <a:lnTo>
                  <a:pt x="425" y="82"/>
                </a:lnTo>
                <a:lnTo>
                  <a:pt x="426" y="82"/>
                </a:lnTo>
                <a:lnTo>
                  <a:pt x="427" y="82"/>
                </a:lnTo>
                <a:lnTo>
                  <a:pt x="428" y="82"/>
                </a:lnTo>
                <a:lnTo>
                  <a:pt x="429" y="82"/>
                </a:lnTo>
                <a:lnTo>
                  <a:pt x="430" y="82"/>
                </a:lnTo>
                <a:lnTo>
                  <a:pt x="431" y="82"/>
                </a:lnTo>
                <a:lnTo>
                  <a:pt x="432" y="82"/>
                </a:lnTo>
                <a:lnTo>
                  <a:pt x="432" y="83"/>
                </a:lnTo>
                <a:lnTo>
                  <a:pt x="432" y="83"/>
                </a:lnTo>
                <a:lnTo>
                  <a:pt x="432" y="84"/>
                </a:lnTo>
                <a:lnTo>
                  <a:pt x="433" y="83"/>
                </a:lnTo>
                <a:lnTo>
                  <a:pt x="433" y="83"/>
                </a:lnTo>
                <a:lnTo>
                  <a:pt x="433" y="83"/>
                </a:lnTo>
                <a:lnTo>
                  <a:pt x="433" y="84"/>
                </a:lnTo>
                <a:lnTo>
                  <a:pt x="433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4" y="84"/>
                </a:lnTo>
                <a:lnTo>
                  <a:pt x="435" y="84"/>
                </a:lnTo>
                <a:lnTo>
                  <a:pt x="435" y="84"/>
                </a:lnTo>
                <a:lnTo>
                  <a:pt x="435" y="84"/>
                </a:lnTo>
                <a:lnTo>
                  <a:pt x="435" y="85"/>
                </a:lnTo>
                <a:lnTo>
                  <a:pt x="435" y="86"/>
                </a:lnTo>
                <a:lnTo>
                  <a:pt x="435" y="87"/>
                </a:lnTo>
                <a:lnTo>
                  <a:pt x="435" y="87"/>
                </a:lnTo>
                <a:lnTo>
                  <a:pt x="435" y="89"/>
                </a:lnTo>
                <a:lnTo>
                  <a:pt x="435" y="93"/>
                </a:lnTo>
                <a:lnTo>
                  <a:pt x="435" y="94"/>
                </a:lnTo>
                <a:lnTo>
                  <a:pt x="435" y="96"/>
                </a:lnTo>
                <a:lnTo>
                  <a:pt x="435" y="101"/>
                </a:lnTo>
                <a:lnTo>
                  <a:pt x="435" y="106"/>
                </a:lnTo>
                <a:lnTo>
                  <a:pt x="435" y="106"/>
                </a:lnTo>
                <a:lnTo>
                  <a:pt x="435" y="111"/>
                </a:lnTo>
                <a:lnTo>
                  <a:pt x="435" y="114"/>
                </a:lnTo>
                <a:lnTo>
                  <a:pt x="435" y="116"/>
                </a:lnTo>
                <a:lnTo>
                  <a:pt x="435" y="120"/>
                </a:lnTo>
                <a:lnTo>
                  <a:pt x="435" y="121"/>
                </a:lnTo>
                <a:lnTo>
                  <a:pt x="435" y="125"/>
                </a:lnTo>
                <a:lnTo>
                  <a:pt x="435" y="126"/>
                </a:lnTo>
                <a:lnTo>
                  <a:pt x="435" y="127"/>
                </a:lnTo>
                <a:lnTo>
                  <a:pt x="435" y="128"/>
                </a:lnTo>
                <a:lnTo>
                  <a:pt x="435" y="129"/>
                </a:lnTo>
                <a:lnTo>
                  <a:pt x="435" y="129"/>
                </a:lnTo>
                <a:lnTo>
                  <a:pt x="435" y="130"/>
                </a:lnTo>
                <a:lnTo>
                  <a:pt x="435" y="131"/>
                </a:lnTo>
                <a:lnTo>
                  <a:pt x="434" y="131"/>
                </a:lnTo>
                <a:lnTo>
                  <a:pt x="434" y="131"/>
                </a:lnTo>
                <a:lnTo>
                  <a:pt x="434" y="131"/>
                </a:lnTo>
                <a:lnTo>
                  <a:pt x="432" y="130"/>
                </a:lnTo>
                <a:lnTo>
                  <a:pt x="432" y="129"/>
                </a:lnTo>
                <a:lnTo>
                  <a:pt x="431" y="129"/>
                </a:lnTo>
                <a:lnTo>
                  <a:pt x="431" y="130"/>
                </a:lnTo>
                <a:lnTo>
                  <a:pt x="430" y="130"/>
                </a:lnTo>
                <a:lnTo>
                  <a:pt x="430" y="131"/>
                </a:lnTo>
                <a:lnTo>
                  <a:pt x="429" y="131"/>
                </a:lnTo>
                <a:lnTo>
                  <a:pt x="429" y="131"/>
                </a:lnTo>
                <a:lnTo>
                  <a:pt x="430" y="132"/>
                </a:lnTo>
                <a:lnTo>
                  <a:pt x="430" y="132"/>
                </a:lnTo>
                <a:lnTo>
                  <a:pt x="430" y="132"/>
                </a:lnTo>
                <a:lnTo>
                  <a:pt x="430" y="132"/>
                </a:lnTo>
                <a:lnTo>
                  <a:pt x="430" y="133"/>
                </a:lnTo>
                <a:lnTo>
                  <a:pt x="432" y="133"/>
                </a:lnTo>
                <a:lnTo>
                  <a:pt x="433" y="133"/>
                </a:lnTo>
                <a:lnTo>
                  <a:pt x="434" y="133"/>
                </a:lnTo>
                <a:lnTo>
                  <a:pt x="434" y="134"/>
                </a:lnTo>
                <a:lnTo>
                  <a:pt x="433" y="134"/>
                </a:lnTo>
                <a:lnTo>
                  <a:pt x="433" y="135"/>
                </a:lnTo>
                <a:lnTo>
                  <a:pt x="433" y="136"/>
                </a:lnTo>
                <a:lnTo>
                  <a:pt x="433" y="136"/>
                </a:lnTo>
                <a:lnTo>
                  <a:pt x="433" y="137"/>
                </a:lnTo>
                <a:lnTo>
                  <a:pt x="433" y="138"/>
                </a:lnTo>
                <a:lnTo>
                  <a:pt x="433" y="138"/>
                </a:lnTo>
                <a:lnTo>
                  <a:pt x="432" y="139"/>
                </a:lnTo>
                <a:lnTo>
                  <a:pt x="432" y="140"/>
                </a:lnTo>
                <a:lnTo>
                  <a:pt x="432" y="141"/>
                </a:lnTo>
                <a:lnTo>
                  <a:pt x="432" y="142"/>
                </a:lnTo>
                <a:lnTo>
                  <a:pt x="432" y="143"/>
                </a:lnTo>
                <a:lnTo>
                  <a:pt x="431" y="144"/>
                </a:lnTo>
                <a:lnTo>
                  <a:pt x="431" y="145"/>
                </a:lnTo>
                <a:lnTo>
                  <a:pt x="431" y="145"/>
                </a:lnTo>
                <a:lnTo>
                  <a:pt x="431" y="146"/>
                </a:lnTo>
                <a:lnTo>
                  <a:pt x="431" y="147"/>
                </a:lnTo>
                <a:lnTo>
                  <a:pt x="431" y="147"/>
                </a:lnTo>
                <a:lnTo>
                  <a:pt x="431" y="147"/>
                </a:lnTo>
                <a:lnTo>
                  <a:pt x="431" y="148"/>
                </a:lnTo>
                <a:lnTo>
                  <a:pt x="432" y="148"/>
                </a:lnTo>
                <a:lnTo>
                  <a:pt x="432" y="149"/>
                </a:lnTo>
                <a:lnTo>
                  <a:pt x="432" y="149"/>
                </a:lnTo>
                <a:lnTo>
                  <a:pt x="432" y="149"/>
                </a:lnTo>
                <a:lnTo>
                  <a:pt x="432" y="149"/>
                </a:lnTo>
                <a:lnTo>
                  <a:pt x="432" y="150"/>
                </a:lnTo>
                <a:lnTo>
                  <a:pt x="433" y="150"/>
                </a:lnTo>
                <a:lnTo>
                  <a:pt x="433" y="150"/>
                </a:lnTo>
                <a:lnTo>
                  <a:pt x="433" y="151"/>
                </a:lnTo>
                <a:lnTo>
                  <a:pt x="433" y="151"/>
                </a:lnTo>
                <a:lnTo>
                  <a:pt x="433" y="151"/>
                </a:lnTo>
                <a:lnTo>
                  <a:pt x="433" y="151"/>
                </a:lnTo>
                <a:lnTo>
                  <a:pt x="433" y="152"/>
                </a:lnTo>
                <a:lnTo>
                  <a:pt x="433" y="152"/>
                </a:lnTo>
                <a:lnTo>
                  <a:pt x="433" y="152"/>
                </a:lnTo>
                <a:lnTo>
                  <a:pt x="433" y="152"/>
                </a:lnTo>
                <a:lnTo>
                  <a:pt x="434" y="153"/>
                </a:lnTo>
                <a:lnTo>
                  <a:pt x="434" y="153"/>
                </a:lnTo>
                <a:lnTo>
                  <a:pt x="434" y="154"/>
                </a:lnTo>
                <a:lnTo>
                  <a:pt x="434" y="154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5" y="155"/>
                </a:lnTo>
                <a:lnTo>
                  <a:pt x="436" y="155"/>
                </a:lnTo>
                <a:lnTo>
                  <a:pt x="436" y="156"/>
                </a:lnTo>
                <a:lnTo>
                  <a:pt x="436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7" y="156"/>
                </a:lnTo>
                <a:lnTo>
                  <a:pt x="438" y="156"/>
                </a:lnTo>
                <a:lnTo>
                  <a:pt x="438" y="156"/>
                </a:lnTo>
                <a:lnTo>
                  <a:pt x="438" y="156"/>
                </a:lnTo>
                <a:lnTo>
                  <a:pt x="439" y="157"/>
                </a:lnTo>
                <a:lnTo>
                  <a:pt x="439" y="157"/>
                </a:lnTo>
                <a:lnTo>
                  <a:pt x="439" y="157"/>
                </a:lnTo>
                <a:lnTo>
                  <a:pt x="438" y="158"/>
                </a:lnTo>
                <a:lnTo>
                  <a:pt x="438" y="158"/>
                </a:lnTo>
                <a:lnTo>
                  <a:pt x="438" y="158"/>
                </a:lnTo>
                <a:lnTo>
                  <a:pt x="438" y="159"/>
                </a:lnTo>
                <a:lnTo>
                  <a:pt x="438" y="159"/>
                </a:lnTo>
                <a:lnTo>
                  <a:pt x="438" y="160"/>
                </a:lnTo>
                <a:lnTo>
                  <a:pt x="438" y="160"/>
                </a:lnTo>
                <a:lnTo>
                  <a:pt x="438" y="161"/>
                </a:lnTo>
                <a:lnTo>
                  <a:pt x="438" y="161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8" y="163"/>
                </a:lnTo>
                <a:lnTo>
                  <a:pt x="438" y="163"/>
                </a:lnTo>
                <a:lnTo>
                  <a:pt x="437" y="163"/>
                </a:lnTo>
                <a:lnTo>
                  <a:pt x="437" y="163"/>
                </a:lnTo>
                <a:lnTo>
                  <a:pt x="436" y="163"/>
                </a:lnTo>
                <a:lnTo>
                  <a:pt x="436" y="163"/>
                </a:lnTo>
                <a:lnTo>
                  <a:pt x="436" y="163"/>
                </a:lnTo>
                <a:lnTo>
                  <a:pt x="436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5" y="163"/>
                </a:lnTo>
                <a:lnTo>
                  <a:pt x="434" y="163"/>
                </a:lnTo>
                <a:lnTo>
                  <a:pt x="434" y="163"/>
                </a:lnTo>
                <a:lnTo>
                  <a:pt x="429" y="163"/>
                </a:lnTo>
                <a:lnTo>
                  <a:pt x="427" y="163"/>
                </a:lnTo>
                <a:lnTo>
                  <a:pt x="426" y="163"/>
                </a:lnTo>
                <a:lnTo>
                  <a:pt x="426" y="163"/>
                </a:lnTo>
                <a:lnTo>
                  <a:pt x="424" y="163"/>
                </a:lnTo>
                <a:lnTo>
                  <a:pt x="422" y="163"/>
                </a:lnTo>
                <a:lnTo>
                  <a:pt x="418" y="162"/>
                </a:lnTo>
                <a:lnTo>
                  <a:pt x="413" y="162"/>
                </a:lnTo>
                <a:lnTo>
                  <a:pt x="413" y="162"/>
                </a:lnTo>
                <a:lnTo>
                  <a:pt x="412" y="162"/>
                </a:lnTo>
                <a:lnTo>
                  <a:pt x="411" y="162"/>
                </a:lnTo>
                <a:lnTo>
                  <a:pt x="409" y="162"/>
                </a:lnTo>
                <a:lnTo>
                  <a:pt x="406" y="162"/>
                </a:lnTo>
                <a:lnTo>
                  <a:pt x="403" y="162"/>
                </a:lnTo>
                <a:lnTo>
                  <a:pt x="402" y="162"/>
                </a:lnTo>
                <a:lnTo>
                  <a:pt x="401" y="162"/>
                </a:lnTo>
                <a:lnTo>
                  <a:pt x="399" y="162"/>
                </a:lnTo>
                <a:lnTo>
                  <a:pt x="395" y="162"/>
                </a:lnTo>
                <a:lnTo>
                  <a:pt x="395" y="162"/>
                </a:lnTo>
                <a:lnTo>
                  <a:pt x="393" y="162"/>
                </a:lnTo>
                <a:lnTo>
                  <a:pt x="392" y="162"/>
                </a:lnTo>
                <a:lnTo>
                  <a:pt x="391" y="162"/>
                </a:lnTo>
                <a:lnTo>
                  <a:pt x="389" y="162"/>
                </a:lnTo>
                <a:lnTo>
                  <a:pt x="385" y="162"/>
                </a:lnTo>
                <a:lnTo>
                  <a:pt x="383" y="162"/>
                </a:lnTo>
                <a:lnTo>
                  <a:pt x="380" y="162"/>
                </a:lnTo>
                <a:lnTo>
                  <a:pt x="379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5" y="161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2"/>
                </a:lnTo>
                <a:lnTo>
                  <a:pt x="375" y="163"/>
                </a:lnTo>
                <a:lnTo>
                  <a:pt x="376" y="163"/>
                </a:lnTo>
                <a:lnTo>
                  <a:pt x="377" y="165"/>
                </a:lnTo>
                <a:lnTo>
                  <a:pt x="377" y="166"/>
                </a:lnTo>
                <a:lnTo>
                  <a:pt x="377" y="167"/>
                </a:lnTo>
                <a:lnTo>
                  <a:pt x="378" y="168"/>
                </a:lnTo>
                <a:lnTo>
                  <a:pt x="378" y="168"/>
                </a:lnTo>
                <a:lnTo>
                  <a:pt x="378" y="169"/>
                </a:lnTo>
                <a:lnTo>
                  <a:pt x="379" y="170"/>
                </a:lnTo>
                <a:lnTo>
                  <a:pt x="379" y="171"/>
                </a:lnTo>
                <a:lnTo>
                  <a:pt x="380" y="172"/>
                </a:lnTo>
                <a:lnTo>
                  <a:pt x="381" y="173"/>
                </a:lnTo>
                <a:lnTo>
                  <a:pt x="381" y="174"/>
                </a:lnTo>
                <a:lnTo>
                  <a:pt x="381" y="174"/>
                </a:lnTo>
                <a:lnTo>
                  <a:pt x="381" y="174"/>
                </a:lnTo>
                <a:lnTo>
                  <a:pt x="381" y="175"/>
                </a:lnTo>
                <a:lnTo>
                  <a:pt x="382" y="175"/>
                </a:lnTo>
                <a:lnTo>
                  <a:pt x="382" y="176"/>
                </a:lnTo>
                <a:lnTo>
                  <a:pt x="382" y="176"/>
                </a:lnTo>
                <a:lnTo>
                  <a:pt x="383" y="176"/>
                </a:lnTo>
                <a:lnTo>
                  <a:pt x="383" y="177"/>
                </a:lnTo>
                <a:lnTo>
                  <a:pt x="383" y="177"/>
                </a:lnTo>
                <a:lnTo>
                  <a:pt x="383" y="177"/>
                </a:lnTo>
                <a:lnTo>
                  <a:pt x="384" y="178"/>
                </a:lnTo>
                <a:lnTo>
                  <a:pt x="384" y="178"/>
                </a:lnTo>
                <a:lnTo>
                  <a:pt x="384" y="179"/>
                </a:lnTo>
                <a:lnTo>
                  <a:pt x="385" y="180"/>
                </a:lnTo>
                <a:lnTo>
                  <a:pt x="385" y="181"/>
                </a:lnTo>
                <a:lnTo>
                  <a:pt x="386" y="181"/>
                </a:lnTo>
                <a:lnTo>
                  <a:pt x="386" y="183"/>
                </a:lnTo>
                <a:lnTo>
                  <a:pt x="387" y="184"/>
                </a:lnTo>
                <a:lnTo>
                  <a:pt x="388" y="185"/>
                </a:lnTo>
                <a:lnTo>
                  <a:pt x="388" y="186"/>
                </a:lnTo>
                <a:lnTo>
                  <a:pt x="389" y="187"/>
                </a:lnTo>
                <a:lnTo>
                  <a:pt x="389" y="187"/>
                </a:lnTo>
                <a:lnTo>
                  <a:pt x="390" y="189"/>
                </a:lnTo>
                <a:lnTo>
                  <a:pt x="390" y="189"/>
                </a:lnTo>
                <a:lnTo>
                  <a:pt x="390" y="190"/>
                </a:lnTo>
                <a:lnTo>
                  <a:pt x="392" y="192"/>
                </a:lnTo>
                <a:lnTo>
                  <a:pt x="394" y="194"/>
                </a:lnTo>
                <a:lnTo>
                  <a:pt x="395" y="196"/>
                </a:lnTo>
                <a:lnTo>
                  <a:pt x="395" y="196"/>
                </a:lnTo>
                <a:lnTo>
                  <a:pt x="395" y="196"/>
                </a:lnTo>
                <a:lnTo>
                  <a:pt x="397" y="199"/>
                </a:lnTo>
                <a:lnTo>
                  <a:pt x="398" y="200"/>
                </a:lnTo>
                <a:lnTo>
                  <a:pt x="398" y="201"/>
                </a:lnTo>
                <a:lnTo>
                  <a:pt x="400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3" y="207"/>
                </a:lnTo>
                <a:lnTo>
                  <a:pt x="403" y="207"/>
                </a:lnTo>
                <a:lnTo>
                  <a:pt x="403" y="208"/>
                </a:lnTo>
                <a:lnTo>
                  <a:pt x="404" y="208"/>
                </a:lnTo>
                <a:lnTo>
                  <a:pt x="404" y="208"/>
                </a:lnTo>
                <a:lnTo>
                  <a:pt x="405" y="210"/>
                </a:lnTo>
                <a:lnTo>
                  <a:pt x="405" y="211"/>
                </a:lnTo>
                <a:lnTo>
                  <a:pt x="406" y="212"/>
                </a:lnTo>
                <a:lnTo>
                  <a:pt x="407" y="213"/>
                </a:lnTo>
                <a:lnTo>
                  <a:pt x="408" y="214"/>
                </a:lnTo>
                <a:lnTo>
                  <a:pt x="408" y="215"/>
                </a:lnTo>
                <a:lnTo>
                  <a:pt x="409" y="216"/>
                </a:lnTo>
                <a:lnTo>
                  <a:pt x="409" y="216"/>
                </a:lnTo>
                <a:lnTo>
                  <a:pt x="412" y="220"/>
                </a:lnTo>
                <a:lnTo>
                  <a:pt x="415" y="227"/>
                </a:lnTo>
                <a:lnTo>
                  <a:pt x="417" y="230"/>
                </a:lnTo>
                <a:lnTo>
                  <a:pt x="417" y="230"/>
                </a:lnTo>
                <a:lnTo>
                  <a:pt x="418" y="231"/>
                </a:lnTo>
                <a:lnTo>
                  <a:pt x="419" y="233"/>
                </a:lnTo>
                <a:lnTo>
                  <a:pt x="420" y="234"/>
                </a:lnTo>
                <a:lnTo>
                  <a:pt x="420" y="235"/>
                </a:lnTo>
                <a:lnTo>
                  <a:pt x="421" y="237"/>
                </a:lnTo>
                <a:lnTo>
                  <a:pt x="422" y="237"/>
                </a:lnTo>
                <a:lnTo>
                  <a:pt x="422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2" y="241"/>
                </a:lnTo>
                <a:lnTo>
                  <a:pt x="422" y="242"/>
                </a:lnTo>
                <a:lnTo>
                  <a:pt x="422" y="244"/>
                </a:lnTo>
                <a:lnTo>
                  <a:pt x="422" y="244"/>
                </a:lnTo>
                <a:lnTo>
                  <a:pt x="422" y="244"/>
                </a:lnTo>
                <a:lnTo>
                  <a:pt x="422" y="245"/>
                </a:lnTo>
                <a:lnTo>
                  <a:pt x="421" y="246"/>
                </a:lnTo>
                <a:lnTo>
                  <a:pt x="421" y="248"/>
                </a:lnTo>
                <a:lnTo>
                  <a:pt x="421" y="249"/>
                </a:lnTo>
                <a:lnTo>
                  <a:pt x="421" y="250"/>
                </a:lnTo>
                <a:lnTo>
                  <a:pt x="421" y="252"/>
                </a:lnTo>
                <a:lnTo>
                  <a:pt x="421" y="252"/>
                </a:lnTo>
                <a:lnTo>
                  <a:pt x="420" y="253"/>
                </a:lnTo>
                <a:lnTo>
                  <a:pt x="420" y="254"/>
                </a:lnTo>
                <a:lnTo>
                  <a:pt x="420" y="255"/>
                </a:lnTo>
                <a:lnTo>
                  <a:pt x="420" y="255"/>
                </a:lnTo>
                <a:lnTo>
                  <a:pt x="420" y="256"/>
                </a:lnTo>
                <a:lnTo>
                  <a:pt x="420" y="256"/>
                </a:lnTo>
                <a:lnTo>
                  <a:pt x="420" y="257"/>
                </a:lnTo>
                <a:lnTo>
                  <a:pt x="420" y="258"/>
                </a:lnTo>
                <a:lnTo>
                  <a:pt x="419" y="259"/>
                </a:lnTo>
                <a:lnTo>
                  <a:pt x="419" y="260"/>
                </a:lnTo>
                <a:lnTo>
                  <a:pt x="419" y="260"/>
                </a:lnTo>
                <a:lnTo>
                  <a:pt x="419" y="261"/>
                </a:lnTo>
                <a:lnTo>
                  <a:pt x="419" y="261"/>
                </a:lnTo>
                <a:lnTo>
                  <a:pt x="419" y="261"/>
                </a:lnTo>
                <a:lnTo>
                  <a:pt x="419" y="262"/>
                </a:lnTo>
                <a:lnTo>
                  <a:pt x="419" y="262"/>
                </a:lnTo>
                <a:lnTo>
                  <a:pt x="419" y="264"/>
                </a:lnTo>
                <a:lnTo>
                  <a:pt x="418" y="264"/>
                </a:lnTo>
                <a:lnTo>
                  <a:pt x="418" y="265"/>
                </a:lnTo>
                <a:lnTo>
                  <a:pt x="418" y="266"/>
                </a:lnTo>
                <a:lnTo>
                  <a:pt x="418" y="266"/>
                </a:lnTo>
                <a:lnTo>
                  <a:pt x="418" y="266"/>
                </a:lnTo>
                <a:lnTo>
                  <a:pt x="418" y="267"/>
                </a:lnTo>
                <a:lnTo>
                  <a:pt x="418" y="268"/>
                </a:lnTo>
                <a:lnTo>
                  <a:pt x="417" y="269"/>
                </a:lnTo>
                <a:lnTo>
                  <a:pt x="417" y="270"/>
                </a:lnTo>
                <a:lnTo>
                  <a:pt x="417" y="270"/>
                </a:lnTo>
                <a:lnTo>
                  <a:pt x="417" y="271"/>
                </a:lnTo>
                <a:lnTo>
                  <a:pt x="417" y="271"/>
                </a:lnTo>
                <a:lnTo>
                  <a:pt x="417" y="272"/>
                </a:lnTo>
                <a:lnTo>
                  <a:pt x="416" y="273"/>
                </a:lnTo>
                <a:lnTo>
                  <a:pt x="416" y="275"/>
                </a:lnTo>
                <a:lnTo>
                  <a:pt x="415" y="277"/>
                </a:lnTo>
                <a:lnTo>
                  <a:pt x="415" y="278"/>
                </a:lnTo>
                <a:lnTo>
                  <a:pt x="415" y="280"/>
                </a:lnTo>
                <a:lnTo>
                  <a:pt x="414" y="282"/>
                </a:lnTo>
                <a:lnTo>
                  <a:pt x="414" y="283"/>
                </a:lnTo>
                <a:lnTo>
                  <a:pt x="414" y="284"/>
                </a:lnTo>
                <a:lnTo>
                  <a:pt x="413" y="285"/>
                </a:lnTo>
                <a:lnTo>
                  <a:pt x="413" y="287"/>
                </a:lnTo>
                <a:lnTo>
                  <a:pt x="413" y="288"/>
                </a:lnTo>
                <a:lnTo>
                  <a:pt x="412" y="291"/>
                </a:lnTo>
                <a:lnTo>
                  <a:pt x="412" y="292"/>
                </a:lnTo>
                <a:lnTo>
                  <a:pt x="411" y="294"/>
                </a:lnTo>
                <a:lnTo>
                  <a:pt x="411" y="295"/>
                </a:lnTo>
                <a:lnTo>
                  <a:pt x="411" y="295"/>
                </a:lnTo>
                <a:lnTo>
                  <a:pt x="411" y="296"/>
                </a:lnTo>
                <a:lnTo>
                  <a:pt x="411" y="297"/>
                </a:lnTo>
                <a:lnTo>
                  <a:pt x="411" y="298"/>
                </a:lnTo>
                <a:lnTo>
                  <a:pt x="411" y="300"/>
                </a:lnTo>
                <a:lnTo>
                  <a:pt x="411" y="300"/>
                </a:lnTo>
                <a:lnTo>
                  <a:pt x="411" y="300"/>
                </a:lnTo>
                <a:lnTo>
                  <a:pt x="411" y="301"/>
                </a:lnTo>
                <a:lnTo>
                  <a:pt x="411" y="302"/>
                </a:lnTo>
                <a:lnTo>
                  <a:pt x="411" y="302"/>
                </a:lnTo>
                <a:lnTo>
                  <a:pt x="410" y="304"/>
                </a:lnTo>
                <a:lnTo>
                  <a:pt x="410" y="305"/>
                </a:lnTo>
                <a:lnTo>
                  <a:pt x="410" y="307"/>
                </a:lnTo>
                <a:lnTo>
                  <a:pt x="410" y="309"/>
                </a:lnTo>
                <a:lnTo>
                  <a:pt x="410" y="310"/>
                </a:lnTo>
                <a:lnTo>
                  <a:pt x="410" y="314"/>
                </a:lnTo>
                <a:lnTo>
                  <a:pt x="410" y="314"/>
                </a:lnTo>
                <a:lnTo>
                  <a:pt x="410" y="315"/>
                </a:lnTo>
                <a:lnTo>
                  <a:pt x="410" y="316"/>
                </a:lnTo>
                <a:lnTo>
                  <a:pt x="410" y="319"/>
                </a:lnTo>
                <a:lnTo>
                  <a:pt x="410" y="319"/>
                </a:lnTo>
                <a:lnTo>
                  <a:pt x="410" y="321"/>
                </a:lnTo>
                <a:lnTo>
                  <a:pt x="410" y="322"/>
                </a:lnTo>
                <a:lnTo>
                  <a:pt x="410" y="324"/>
                </a:lnTo>
                <a:lnTo>
                  <a:pt x="410" y="329"/>
                </a:lnTo>
                <a:lnTo>
                  <a:pt x="409" y="330"/>
                </a:lnTo>
                <a:lnTo>
                  <a:pt x="409" y="331"/>
                </a:lnTo>
                <a:lnTo>
                  <a:pt x="409" y="331"/>
                </a:lnTo>
                <a:lnTo>
                  <a:pt x="409" y="331"/>
                </a:lnTo>
                <a:lnTo>
                  <a:pt x="409" y="333"/>
                </a:lnTo>
                <a:lnTo>
                  <a:pt x="409" y="334"/>
                </a:lnTo>
                <a:lnTo>
                  <a:pt x="409" y="335"/>
                </a:lnTo>
                <a:lnTo>
                  <a:pt x="409" y="336"/>
                </a:lnTo>
                <a:lnTo>
                  <a:pt x="409" y="337"/>
                </a:lnTo>
                <a:lnTo>
                  <a:pt x="409" y="338"/>
                </a:lnTo>
                <a:lnTo>
                  <a:pt x="409" y="339"/>
                </a:lnTo>
                <a:lnTo>
                  <a:pt x="409" y="339"/>
                </a:lnTo>
                <a:lnTo>
                  <a:pt x="409" y="340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2"/>
                </a:lnTo>
                <a:lnTo>
                  <a:pt x="410" y="343"/>
                </a:lnTo>
                <a:lnTo>
                  <a:pt x="410" y="344"/>
                </a:lnTo>
                <a:lnTo>
                  <a:pt x="410" y="344"/>
                </a:lnTo>
                <a:lnTo>
                  <a:pt x="410" y="344"/>
                </a:lnTo>
                <a:lnTo>
                  <a:pt x="410" y="345"/>
                </a:lnTo>
                <a:lnTo>
                  <a:pt x="410" y="345"/>
                </a:lnTo>
                <a:lnTo>
                  <a:pt x="410" y="346"/>
                </a:lnTo>
                <a:lnTo>
                  <a:pt x="410" y="346"/>
                </a:lnTo>
                <a:lnTo>
                  <a:pt x="411" y="347"/>
                </a:lnTo>
                <a:lnTo>
                  <a:pt x="411" y="347"/>
                </a:lnTo>
                <a:lnTo>
                  <a:pt x="411" y="348"/>
                </a:lnTo>
                <a:lnTo>
                  <a:pt x="411" y="348"/>
                </a:lnTo>
                <a:lnTo>
                  <a:pt x="411" y="348"/>
                </a:lnTo>
                <a:lnTo>
                  <a:pt x="411" y="348"/>
                </a:lnTo>
                <a:lnTo>
                  <a:pt x="412" y="349"/>
                </a:lnTo>
                <a:lnTo>
                  <a:pt x="412" y="349"/>
                </a:lnTo>
                <a:lnTo>
                  <a:pt x="413" y="350"/>
                </a:lnTo>
                <a:lnTo>
                  <a:pt x="414" y="351"/>
                </a:lnTo>
                <a:lnTo>
                  <a:pt x="416" y="353"/>
                </a:lnTo>
                <a:lnTo>
                  <a:pt x="417" y="355"/>
                </a:lnTo>
                <a:lnTo>
                  <a:pt x="418" y="355"/>
                </a:lnTo>
                <a:lnTo>
                  <a:pt x="418" y="356"/>
                </a:lnTo>
                <a:lnTo>
                  <a:pt x="419" y="357"/>
                </a:lnTo>
                <a:lnTo>
                  <a:pt x="420" y="358"/>
                </a:lnTo>
                <a:lnTo>
                  <a:pt x="421" y="359"/>
                </a:lnTo>
                <a:lnTo>
                  <a:pt x="421" y="359"/>
                </a:lnTo>
                <a:lnTo>
                  <a:pt x="421" y="360"/>
                </a:lnTo>
                <a:lnTo>
                  <a:pt x="421" y="361"/>
                </a:lnTo>
                <a:lnTo>
                  <a:pt x="421" y="362"/>
                </a:lnTo>
                <a:lnTo>
                  <a:pt x="422" y="362"/>
                </a:lnTo>
                <a:lnTo>
                  <a:pt x="422" y="362"/>
                </a:lnTo>
                <a:lnTo>
                  <a:pt x="422" y="363"/>
                </a:lnTo>
                <a:lnTo>
                  <a:pt x="421" y="364"/>
                </a:lnTo>
                <a:lnTo>
                  <a:pt x="421" y="365"/>
                </a:lnTo>
                <a:lnTo>
                  <a:pt x="421" y="366"/>
                </a:lnTo>
                <a:lnTo>
                  <a:pt x="421" y="367"/>
                </a:lnTo>
                <a:lnTo>
                  <a:pt x="421" y="370"/>
                </a:lnTo>
                <a:lnTo>
                  <a:pt x="422" y="370"/>
                </a:lnTo>
                <a:lnTo>
                  <a:pt x="422" y="371"/>
                </a:lnTo>
                <a:lnTo>
                  <a:pt x="422" y="371"/>
                </a:lnTo>
                <a:lnTo>
                  <a:pt x="422" y="371"/>
                </a:lnTo>
                <a:lnTo>
                  <a:pt x="423" y="372"/>
                </a:lnTo>
                <a:lnTo>
                  <a:pt x="423" y="372"/>
                </a:lnTo>
                <a:lnTo>
                  <a:pt x="423" y="372"/>
                </a:lnTo>
                <a:lnTo>
                  <a:pt x="423" y="373"/>
                </a:lnTo>
                <a:lnTo>
                  <a:pt x="423" y="373"/>
                </a:lnTo>
                <a:lnTo>
                  <a:pt x="423" y="374"/>
                </a:lnTo>
                <a:lnTo>
                  <a:pt x="423" y="374"/>
                </a:lnTo>
                <a:lnTo>
                  <a:pt x="423" y="375"/>
                </a:lnTo>
                <a:lnTo>
                  <a:pt x="422" y="375"/>
                </a:lnTo>
                <a:lnTo>
                  <a:pt x="422" y="376"/>
                </a:lnTo>
                <a:lnTo>
                  <a:pt x="422" y="376"/>
                </a:lnTo>
                <a:lnTo>
                  <a:pt x="421" y="377"/>
                </a:lnTo>
                <a:lnTo>
                  <a:pt x="421" y="377"/>
                </a:lnTo>
                <a:lnTo>
                  <a:pt x="421" y="377"/>
                </a:lnTo>
                <a:lnTo>
                  <a:pt x="421" y="378"/>
                </a:lnTo>
                <a:lnTo>
                  <a:pt x="421" y="378"/>
                </a:lnTo>
                <a:lnTo>
                  <a:pt x="421" y="378"/>
                </a:lnTo>
                <a:lnTo>
                  <a:pt x="421" y="379"/>
                </a:lnTo>
                <a:lnTo>
                  <a:pt x="421" y="379"/>
                </a:lnTo>
                <a:lnTo>
                  <a:pt x="421" y="379"/>
                </a:lnTo>
                <a:lnTo>
                  <a:pt x="420" y="380"/>
                </a:lnTo>
                <a:lnTo>
                  <a:pt x="420" y="380"/>
                </a:lnTo>
                <a:lnTo>
                  <a:pt x="419" y="380"/>
                </a:lnTo>
                <a:lnTo>
                  <a:pt x="418" y="381"/>
                </a:lnTo>
                <a:lnTo>
                  <a:pt x="418" y="381"/>
                </a:lnTo>
                <a:lnTo>
                  <a:pt x="418" y="381"/>
                </a:lnTo>
                <a:lnTo>
                  <a:pt x="417" y="381"/>
                </a:lnTo>
                <a:lnTo>
                  <a:pt x="417" y="382"/>
                </a:lnTo>
                <a:lnTo>
                  <a:pt x="417" y="382"/>
                </a:lnTo>
                <a:lnTo>
                  <a:pt x="417" y="382"/>
                </a:lnTo>
                <a:lnTo>
                  <a:pt x="416" y="383"/>
                </a:lnTo>
                <a:lnTo>
                  <a:pt x="416" y="384"/>
                </a:lnTo>
                <a:lnTo>
                  <a:pt x="415" y="385"/>
                </a:lnTo>
                <a:lnTo>
                  <a:pt x="415" y="386"/>
                </a:lnTo>
                <a:lnTo>
                  <a:pt x="415" y="387"/>
                </a:lnTo>
                <a:lnTo>
                  <a:pt x="415" y="387"/>
                </a:lnTo>
                <a:lnTo>
                  <a:pt x="415" y="388"/>
                </a:lnTo>
                <a:lnTo>
                  <a:pt x="415" y="388"/>
                </a:lnTo>
                <a:lnTo>
                  <a:pt x="415" y="388"/>
                </a:lnTo>
                <a:lnTo>
                  <a:pt x="416" y="388"/>
                </a:lnTo>
                <a:lnTo>
                  <a:pt x="416" y="389"/>
                </a:lnTo>
                <a:lnTo>
                  <a:pt x="416" y="389"/>
                </a:lnTo>
                <a:lnTo>
                  <a:pt x="417" y="390"/>
                </a:lnTo>
                <a:lnTo>
                  <a:pt x="417" y="390"/>
                </a:lnTo>
                <a:lnTo>
                  <a:pt x="418" y="391"/>
                </a:lnTo>
                <a:lnTo>
                  <a:pt x="418" y="391"/>
                </a:lnTo>
                <a:lnTo>
                  <a:pt x="419" y="392"/>
                </a:lnTo>
                <a:lnTo>
                  <a:pt x="420" y="392"/>
                </a:lnTo>
                <a:lnTo>
                  <a:pt x="420" y="392"/>
                </a:lnTo>
                <a:lnTo>
                  <a:pt x="420" y="392"/>
                </a:lnTo>
                <a:lnTo>
                  <a:pt x="421" y="393"/>
                </a:lnTo>
                <a:lnTo>
                  <a:pt x="421" y="393"/>
                </a:lnTo>
                <a:lnTo>
                  <a:pt x="422" y="393"/>
                </a:lnTo>
                <a:lnTo>
                  <a:pt x="422" y="394"/>
                </a:lnTo>
                <a:lnTo>
                  <a:pt x="423" y="394"/>
                </a:lnTo>
                <a:lnTo>
                  <a:pt x="423" y="394"/>
                </a:lnTo>
                <a:lnTo>
                  <a:pt x="423" y="394"/>
                </a:lnTo>
                <a:lnTo>
                  <a:pt x="423" y="395"/>
                </a:lnTo>
                <a:lnTo>
                  <a:pt x="423" y="396"/>
                </a:lnTo>
                <a:lnTo>
                  <a:pt x="423" y="397"/>
                </a:lnTo>
                <a:lnTo>
                  <a:pt x="423" y="398"/>
                </a:lnTo>
                <a:lnTo>
                  <a:pt x="423" y="398"/>
                </a:lnTo>
                <a:lnTo>
                  <a:pt x="423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399"/>
                </a:lnTo>
                <a:lnTo>
                  <a:pt x="424" y="400"/>
                </a:lnTo>
                <a:lnTo>
                  <a:pt x="424" y="400"/>
                </a:lnTo>
                <a:lnTo>
                  <a:pt x="425" y="400"/>
                </a:lnTo>
                <a:lnTo>
                  <a:pt x="425" y="400"/>
                </a:lnTo>
                <a:lnTo>
                  <a:pt x="425" y="400"/>
                </a:lnTo>
                <a:lnTo>
                  <a:pt x="425" y="400"/>
                </a:lnTo>
                <a:lnTo>
                  <a:pt x="426" y="400"/>
                </a:lnTo>
                <a:lnTo>
                  <a:pt x="426" y="399"/>
                </a:lnTo>
                <a:lnTo>
                  <a:pt x="427" y="399"/>
                </a:lnTo>
                <a:lnTo>
                  <a:pt x="427" y="400"/>
                </a:lnTo>
                <a:lnTo>
                  <a:pt x="428" y="400"/>
                </a:lnTo>
                <a:lnTo>
                  <a:pt x="428" y="400"/>
                </a:lnTo>
                <a:lnTo>
                  <a:pt x="429" y="401"/>
                </a:lnTo>
                <a:lnTo>
                  <a:pt x="429" y="401"/>
                </a:lnTo>
                <a:lnTo>
                  <a:pt x="429" y="402"/>
                </a:lnTo>
                <a:lnTo>
                  <a:pt x="430" y="402"/>
                </a:lnTo>
                <a:lnTo>
                  <a:pt x="430" y="402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1" y="403"/>
                </a:lnTo>
                <a:lnTo>
                  <a:pt x="432" y="404"/>
                </a:lnTo>
                <a:lnTo>
                  <a:pt x="432" y="404"/>
                </a:lnTo>
                <a:lnTo>
                  <a:pt x="432" y="404"/>
                </a:lnTo>
                <a:lnTo>
                  <a:pt x="433" y="404"/>
                </a:lnTo>
                <a:lnTo>
                  <a:pt x="433" y="404"/>
                </a:lnTo>
                <a:lnTo>
                  <a:pt x="432" y="405"/>
                </a:lnTo>
                <a:lnTo>
                  <a:pt x="433" y="405"/>
                </a:lnTo>
                <a:lnTo>
                  <a:pt x="433" y="406"/>
                </a:lnTo>
                <a:lnTo>
                  <a:pt x="433" y="406"/>
                </a:lnTo>
                <a:lnTo>
                  <a:pt x="433" y="407"/>
                </a:lnTo>
                <a:lnTo>
                  <a:pt x="433" y="407"/>
                </a:lnTo>
                <a:lnTo>
                  <a:pt x="433" y="407"/>
                </a:lnTo>
                <a:lnTo>
                  <a:pt x="433" y="407"/>
                </a:lnTo>
                <a:lnTo>
                  <a:pt x="433" y="408"/>
                </a:lnTo>
                <a:lnTo>
                  <a:pt x="433" y="408"/>
                </a:lnTo>
                <a:lnTo>
                  <a:pt x="433" y="409"/>
                </a:lnTo>
                <a:lnTo>
                  <a:pt x="433" y="409"/>
                </a:lnTo>
                <a:lnTo>
                  <a:pt x="433" y="409"/>
                </a:lnTo>
                <a:lnTo>
                  <a:pt x="434" y="409"/>
                </a:lnTo>
                <a:lnTo>
                  <a:pt x="433" y="410"/>
                </a:lnTo>
                <a:lnTo>
                  <a:pt x="433" y="410"/>
                </a:lnTo>
                <a:lnTo>
                  <a:pt x="433" y="410"/>
                </a:lnTo>
                <a:lnTo>
                  <a:pt x="433" y="411"/>
                </a:lnTo>
                <a:lnTo>
                  <a:pt x="432" y="412"/>
                </a:lnTo>
                <a:lnTo>
                  <a:pt x="432" y="413"/>
                </a:lnTo>
                <a:lnTo>
                  <a:pt x="432" y="414"/>
                </a:lnTo>
                <a:lnTo>
                  <a:pt x="432" y="415"/>
                </a:lnTo>
                <a:lnTo>
                  <a:pt x="432" y="415"/>
                </a:lnTo>
                <a:lnTo>
                  <a:pt x="432" y="416"/>
                </a:lnTo>
                <a:lnTo>
                  <a:pt x="432" y="416"/>
                </a:lnTo>
                <a:lnTo>
                  <a:pt x="432" y="416"/>
                </a:lnTo>
                <a:lnTo>
                  <a:pt x="432" y="416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7"/>
                </a:lnTo>
                <a:lnTo>
                  <a:pt x="433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8"/>
                </a:lnTo>
                <a:lnTo>
                  <a:pt x="434" y="419"/>
                </a:lnTo>
                <a:lnTo>
                  <a:pt x="434" y="419"/>
                </a:lnTo>
                <a:lnTo>
                  <a:pt x="434" y="420"/>
                </a:lnTo>
                <a:lnTo>
                  <a:pt x="434" y="420"/>
                </a:lnTo>
                <a:lnTo>
                  <a:pt x="433" y="420"/>
                </a:lnTo>
                <a:lnTo>
                  <a:pt x="433" y="421"/>
                </a:lnTo>
                <a:lnTo>
                  <a:pt x="433" y="421"/>
                </a:lnTo>
                <a:lnTo>
                  <a:pt x="433" y="421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2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2" y="425"/>
                </a:lnTo>
                <a:lnTo>
                  <a:pt x="433" y="425"/>
                </a:lnTo>
                <a:lnTo>
                  <a:pt x="433" y="425"/>
                </a:lnTo>
                <a:lnTo>
                  <a:pt x="433" y="425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3" y="426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7"/>
                </a:lnTo>
                <a:lnTo>
                  <a:pt x="434" y="428"/>
                </a:lnTo>
                <a:lnTo>
                  <a:pt x="434" y="428"/>
                </a:lnTo>
                <a:lnTo>
                  <a:pt x="434" y="429"/>
                </a:lnTo>
                <a:lnTo>
                  <a:pt x="434" y="429"/>
                </a:lnTo>
                <a:lnTo>
                  <a:pt x="434" y="430"/>
                </a:lnTo>
                <a:lnTo>
                  <a:pt x="434" y="430"/>
                </a:lnTo>
                <a:lnTo>
                  <a:pt x="435" y="430"/>
                </a:lnTo>
                <a:lnTo>
                  <a:pt x="435" y="431"/>
                </a:lnTo>
                <a:lnTo>
                  <a:pt x="435" y="432"/>
                </a:lnTo>
                <a:lnTo>
                  <a:pt x="435" y="432"/>
                </a:lnTo>
                <a:lnTo>
                  <a:pt x="435" y="433"/>
                </a:lnTo>
                <a:lnTo>
                  <a:pt x="435" y="436"/>
                </a:lnTo>
                <a:lnTo>
                  <a:pt x="435" y="436"/>
                </a:lnTo>
                <a:lnTo>
                  <a:pt x="434" y="437"/>
                </a:lnTo>
                <a:lnTo>
                  <a:pt x="434" y="437"/>
                </a:lnTo>
                <a:lnTo>
                  <a:pt x="434" y="438"/>
                </a:lnTo>
                <a:lnTo>
                  <a:pt x="434" y="439"/>
                </a:lnTo>
                <a:lnTo>
                  <a:pt x="434" y="439"/>
                </a:lnTo>
                <a:lnTo>
                  <a:pt x="434" y="439"/>
                </a:lnTo>
                <a:lnTo>
                  <a:pt x="435" y="441"/>
                </a:lnTo>
                <a:lnTo>
                  <a:pt x="435" y="441"/>
                </a:lnTo>
                <a:lnTo>
                  <a:pt x="435" y="441"/>
                </a:lnTo>
                <a:lnTo>
                  <a:pt x="436" y="442"/>
                </a:lnTo>
                <a:lnTo>
                  <a:pt x="436" y="442"/>
                </a:lnTo>
                <a:lnTo>
                  <a:pt x="436" y="442"/>
                </a:lnTo>
                <a:lnTo>
                  <a:pt x="436" y="443"/>
                </a:lnTo>
                <a:lnTo>
                  <a:pt x="436" y="443"/>
                </a:lnTo>
                <a:lnTo>
                  <a:pt x="435" y="444"/>
                </a:lnTo>
                <a:lnTo>
                  <a:pt x="435" y="444"/>
                </a:lnTo>
                <a:lnTo>
                  <a:pt x="435" y="444"/>
                </a:lnTo>
                <a:lnTo>
                  <a:pt x="435" y="445"/>
                </a:lnTo>
                <a:lnTo>
                  <a:pt x="435" y="445"/>
                </a:lnTo>
                <a:lnTo>
                  <a:pt x="435" y="446"/>
                </a:lnTo>
                <a:lnTo>
                  <a:pt x="435" y="446"/>
                </a:lnTo>
                <a:lnTo>
                  <a:pt x="435" y="447"/>
                </a:lnTo>
                <a:lnTo>
                  <a:pt x="435" y="447"/>
                </a:lnTo>
                <a:lnTo>
                  <a:pt x="435" y="448"/>
                </a:lnTo>
                <a:lnTo>
                  <a:pt x="435" y="448"/>
                </a:lnTo>
                <a:lnTo>
                  <a:pt x="435" y="449"/>
                </a:lnTo>
                <a:lnTo>
                  <a:pt x="435" y="449"/>
                </a:lnTo>
                <a:lnTo>
                  <a:pt x="435" y="449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4" y="451"/>
                </a:lnTo>
                <a:lnTo>
                  <a:pt x="433" y="451"/>
                </a:lnTo>
                <a:lnTo>
                  <a:pt x="433" y="451"/>
                </a:lnTo>
                <a:lnTo>
                  <a:pt x="432" y="451"/>
                </a:lnTo>
                <a:lnTo>
                  <a:pt x="432" y="451"/>
                </a:lnTo>
                <a:lnTo>
                  <a:pt x="432" y="452"/>
                </a:lnTo>
                <a:lnTo>
                  <a:pt x="432" y="452"/>
                </a:lnTo>
                <a:lnTo>
                  <a:pt x="432" y="452"/>
                </a:lnTo>
                <a:lnTo>
                  <a:pt x="431" y="453"/>
                </a:lnTo>
                <a:lnTo>
                  <a:pt x="431" y="455"/>
                </a:lnTo>
                <a:lnTo>
                  <a:pt x="430" y="457"/>
                </a:lnTo>
                <a:lnTo>
                  <a:pt x="430" y="458"/>
                </a:lnTo>
                <a:lnTo>
                  <a:pt x="429" y="458"/>
                </a:lnTo>
                <a:lnTo>
                  <a:pt x="430" y="458"/>
                </a:lnTo>
                <a:lnTo>
                  <a:pt x="430" y="458"/>
                </a:lnTo>
                <a:lnTo>
                  <a:pt x="430" y="459"/>
                </a:lnTo>
                <a:lnTo>
                  <a:pt x="430" y="459"/>
                </a:lnTo>
                <a:lnTo>
                  <a:pt x="430" y="460"/>
                </a:lnTo>
                <a:lnTo>
                  <a:pt x="431" y="461"/>
                </a:lnTo>
                <a:lnTo>
                  <a:pt x="431" y="461"/>
                </a:lnTo>
                <a:lnTo>
                  <a:pt x="432" y="462"/>
                </a:lnTo>
                <a:lnTo>
                  <a:pt x="432" y="462"/>
                </a:lnTo>
                <a:lnTo>
                  <a:pt x="430" y="463"/>
                </a:lnTo>
                <a:lnTo>
                  <a:pt x="428" y="465"/>
                </a:lnTo>
                <a:lnTo>
                  <a:pt x="427" y="466"/>
                </a:lnTo>
                <a:lnTo>
                  <a:pt x="426" y="467"/>
                </a:lnTo>
                <a:lnTo>
                  <a:pt x="426" y="467"/>
                </a:lnTo>
                <a:lnTo>
                  <a:pt x="426" y="467"/>
                </a:lnTo>
                <a:lnTo>
                  <a:pt x="426" y="467"/>
                </a:lnTo>
                <a:lnTo>
                  <a:pt x="426" y="468"/>
                </a:lnTo>
                <a:lnTo>
                  <a:pt x="426" y="468"/>
                </a:lnTo>
                <a:lnTo>
                  <a:pt x="426" y="468"/>
                </a:lnTo>
                <a:lnTo>
                  <a:pt x="426" y="468"/>
                </a:lnTo>
                <a:lnTo>
                  <a:pt x="427" y="469"/>
                </a:lnTo>
                <a:lnTo>
                  <a:pt x="428" y="471"/>
                </a:lnTo>
                <a:lnTo>
                  <a:pt x="429" y="472"/>
                </a:lnTo>
                <a:lnTo>
                  <a:pt x="430" y="473"/>
                </a:lnTo>
                <a:lnTo>
                  <a:pt x="430" y="474"/>
                </a:lnTo>
                <a:lnTo>
                  <a:pt x="430" y="475"/>
                </a:lnTo>
                <a:lnTo>
                  <a:pt x="430" y="475"/>
                </a:lnTo>
                <a:lnTo>
                  <a:pt x="431" y="476"/>
                </a:lnTo>
                <a:lnTo>
                  <a:pt x="431" y="476"/>
                </a:lnTo>
                <a:lnTo>
                  <a:pt x="431" y="477"/>
                </a:lnTo>
                <a:lnTo>
                  <a:pt x="432" y="477"/>
                </a:lnTo>
                <a:lnTo>
                  <a:pt x="432" y="478"/>
                </a:lnTo>
                <a:lnTo>
                  <a:pt x="432" y="478"/>
                </a:lnTo>
                <a:lnTo>
                  <a:pt x="432" y="479"/>
                </a:lnTo>
                <a:lnTo>
                  <a:pt x="433" y="480"/>
                </a:lnTo>
                <a:lnTo>
                  <a:pt x="433" y="480"/>
                </a:lnTo>
                <a:lnTo>
                  <a:pt x="433" y="480"/>
                </a:lnTo>
                <a:lnTo>
                  <a:pt x="434" y="480"/>
                </a:lnTo>
                <a:lnTo>
                  <a:pt x="434" y="481"/>
                </a:lnTo>
                <a:lnTo>
                  <a:pt x="434" y="481"/>
                </a:lnTo>
                <a:lnTo>
                  <a:pt x="435" y="481"/>
                </a:lnTo>
                <a:lnTo>
                  <a:pt x="435" y="481"/>
                </a:lnTo>
                <a:lnTo>
                  <a:pt x="435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2"/>
                </a:lnTo>
                <a:lnTo>
                  <a:pt x="436" y="483"/>
                </a:lnTo>
                <a:lnTo>
                  <a:pt x="437" y="483"/>
                </a:lnTo>
                <a:lnTo>
                  <a:pt x="437" y="483"/>
                </a:lnTo>
                <a:lnTo>
                  <a:pt x="437" y="483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39" y="484"/>
                </a:lnTo>
                <a:lnTo>
                  <a:pt x="440" y="484"/>
                </a:lnTo>
                <a:lnTo>
                  <a:pt x="440" y="484"/>
                </a:lnTo>
                <a:lnTo>
                  <a:pt x="441" y="484"/>
                </a:lnTo>
                <a:lnTo>
                  <a:pt x="441" y="483"/>
                </a:lnTo>
                <a:lnTo>
                  <a:pt x="442" y="483"/>
                </a:lnTo>
                <a:lnTo>
                  <a:pt x="442" y="483"/>
                </a:lnTo>
                <a:lnTo>
                  <a:pt x="443" y="482"/>
                </a:lnTo>
                <a:lnTo>
                  <a:pt x="443" y="482"/>
                </a:lnTo>
                <a:lnTo>
                  <a:pt x="443" y="482"/>
                </a:lnTo>
                <a:lnTo>
                  <a:pt x="444" y="482"/>
                </a:lnTo>
                <a:lnTo>
                  <a:pt x="444" y="482"/>
                </a:lnTo>
                <a:lnTo>
                  <a:pt x="444" y="482"/>
                </a:lnTo>
                <a:lnTo>
                  <a:pt x="444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5" y="482"/>
                </a:lnTo>
                <a:lnTo>
                  <a:pt x="446" y="482"/>
                </a:lnTo>
                <a:lnTo>
                  <a:pt x="446" y="482"/>
                </a:lnTo>
                <a:lnTo>
                  <a:pt x="446" y="482"/>
                </a:lnTo>
                <a:lnTo>
                  <a:pt x="447" y="482"/>
                </a:lnTo>
                <a:lnTo>
                  <a:pt x="447" y="482"/>
                </a:lnTo>
                <a:lnTo>
                  <a:pt x="448" y="482"/>
                </a:lnTo>
                <a:lnTo>
                  <a:pt x="450" y="481"/>
                </a:lnTo>
                <a:lnTo>
                  <a:pt x="451" y="481"/>
                </a:lnTo>
                <a:lnTo>
                  <a:pt x="451" y="481"/>
                </a:lnTo>
                <a:lnTo>
                  <a:pt x="452" y="481"/>
                </a:lnTo>
                <a:lnTo>
                  <a:pt x="452" y="481"/>
                </a:lnTo>
                <a:lnTo>
                  <a:pt x="453" y="481"/>
                </a:lnTo>
                <a:lnTo>
                  <a:pt x="453" y="481"/>
                </a:lnTo>
                <a:lnTo>
                  <a:pt x="453" y="481"/>
                </a:lnTo>
                <a:lnTo>
                  <a:pt x="454" y="481"/>
                </a:lnTo>
                <a:lnTo>
                  <a:pt x="454" y="481"/>
                </a:lnTo>
                <a:lnTo>
                  <a:pt x="454" y="481"/>
                </a:lnTo>
                <a:lnTo>
                  <a:pt x="454" y="482"/>
                </a:lnTo>
                <a:lnTo>
                  <a:pt x="455" y="482"/>
                </a:lnTo>
                <a:lnTo>
                  <a:pt x="455" y="482"/>
                </a:lnTo>
                <a:lnTo>
                  <a:pt x="455" y="482"/>
                </a:lnTo>
                <a:lnTo>
                  <a:pt x="456" y="483"/>
                </a:lnTo>
                <a:lnTo>
                  <a:pt x="456" y="483"/>
                </a:lnTo>
                <a:lnTo>
                  <a:pt x="457" y="482"/>
                </a:lnTo>
                <a:lnTo>
                  <a:pt x="457" y="482"/>
                </a:lnTo>
                <a:lnTo>
                  <a:pt x="458" y="482"/>
                </a:lnTo>
                <a:lnTo>
                  <a:pt x="458" y="482"/>
                </a:lnTo>
                <a:lnTo>
                  <a:pt x="458" y="482"/>
                </a:lnTo>
                <a:lnTo>
                  <a:pt x="458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59" y="482"/>
                </a:lnTo>
                <a:lnTo>
                  <a:pt x="460" y="482"/>
                </a:lnTo>
                <a:lnTo>
                  <a:pt x="460" y="483"/>
                </a:lnTo>
                <a:lnTo>
                  <a:pt x="460" y="483"/>
                </a:lnTo>
                <a:lnTo>
                  <a:pt x="460" y="483"/>
                </a:lnTo>
                <a:lnTo>
                  <a:pt x="460" y="483"/>
                </a:lnTo>
                <a:lnTo>
                  <a:pt x="461" y="483"/>
                </a:lnTo>
                <a:lnTo>
                  <a:pt x="461" y="483"/>
                </a:lnTo>
                <a:lnTo>
                  <a:pt x="461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2" y="483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2" y="485"/>
                </a:lnTo>
                <a:lnTo>
                  <a:pt x="461" y="485"/>
                </a:lnTo>
                <a:lnTo>
                  <a:pt x="461" y="485"/>
                </a:lnTo>
                <a:lnTo>
                  <a:pt x="461" y="486"/>
                </a:lnTo>
                <a:lnTo>
                  <a:pt x="461" y="486"/>
                </a:lnTo>
                <a:lnTo>
                  <a:pt x="460" y="486"/>
                </a:lnTo>
                <a:lnTo>
                  <a:pt x="460" y="486"/>
                </a:lnTo>
                <a:lnTo>
                  <a:pt x="460" y="486"/>
                </a:lnTo>
                <a:lnTo>
                  <a:pt x="459" y="486"/>
                </a:lnTo>
                <a:lnTo>
                  <a:pt x="459" y="486"/>
                </a:lnTo>
                <a:lnTo>
                  <a:pt x="458" y="486"/>
                </a:lnTo>
                <a:lnTo>
                  <a:pt x="458" y="486"/>
                </a:lnTo>
                <a:lnTo>
                  <a:pt x="458" y="487"/>
                </a:lnTo>
                <a:lnTo>
                  <a:pt x="457" y="487"/>
                </a:lnTo>
                <a:lnTo>
                  <a:pt x="456" y="488"/>
                </a:lnTo>
                <a:lnTo>
                  <a:pt x="456" y="488"/>
                </a:lnTo>
                <a:lnTo>
                  <a:pt x="455" y="489"/>
                </a:lnTo>
                <a:lnTo>
                  <a:pt x="454" y="492"/>
                </a:lnTo>
                <a:lnTo>
                  <a:pt x="454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2"/>
                </a:lnTo>
                <a:lnTo>
                  <a:pt x="453" y="493"/>
                </a:lnTo>
                <a:lnTo>
                  <a:pt x="453" y="493"/>
                </a:lnTo>
                <a:lnTo>
                  <a:pt x="453" y="494"/>
                </a:lnTo>
                <a:lnTo>
                  <a:pt x="453" y="494"/>
                </a:lnTo>
                <a:lnTo>
                  <a:pt x="452" y="494"/>
                </a:lnTo>
                <a:lnTo>
                  <a:pt x="452" y="494"/>
                </a:lnTo>
                <a:lnTo>
                  <a:pt x="452" y="494"/>
                </a:lnTo>
                <a:lnTo>
                  <a:pt x="452" y="495"/>
                </a:lnTo>
                <a:lnTo>
                  <a:pt x="452" y="495"/>
                </a:lnTo>
                <a:lnTo>
                  <a:pt x="451" y="496"/>
                </a:lnTo>
                <a:lnTo>
                  <a:pt x="451" y="496"/>
                </a:lnTo>
                <a:lnTo>
                  <a:pt x="451" y="496"/>
                </a:lnTo>
                <a:lnTo>
                  <a:pt x="449" y="498"/>
                </a:lnTo>
                <a:lnTo>
                  <a:pt x="449" y="498"/>
                </a:lnTo>
                <a:lnTo>
                  <a:pt x="448" y="499"/>
                </a:lnTo>
                <a:lnTo>
                  <a:pt x="448" y="499"/>
                </a:lnTo>
                <a:lnTo>
                  <a:pt x="448" y="500"/>
                </a:lnTo>
                <a:lnTo>
                  <a:pt x="448" y="501"/>
                </a:lnTo>
                <a:lnTo>
                  <a:pt x="448" y="502"/>
                </a:lnTo>
                <a:lnTo>
                  <a:pt x="448" y="502"/>
                </a:lnTo>
                <a:lnTo>
                  <a:pt x="448" y="503"/>
                </a:lnTo>
                <a:lnTo>
                  <a:pt x="448" y="503"/>
                </a:lnTo>
                <a:lnTo>
                  <a:pt x="448" y="503"/>
                </a:lnTo>
                <a:lnTo>
                  <a:pt x="447" y="504"/>
                </a:lnTo>
                <a:lnTo>
                  <a:pt x="446" y="505"/>
                </a:lnTo>
                <a:lnTo>
                  <a:pt x="445" y="506"/>
                </a:lnTo>
                <a:lnTo>
                  <a:pt x="445" y="507"/>
                </a:lnTo>
                <a:lnTo>
                  <a:pt x="445" y="507"/>
                </a:lnTo>
                <a:lnTo>
                  <a:pt x="444" y="508"/>
                </a:lnTo>
                <a:lnTo>
                  <a:pt x="444" y="508"/>
                </a:lnTo>
                <a:lnTo>
                  <a:pt x="444" y="509"/>
                </a:lnTo>
                <a:lnTo>
                  <a:pt x="444" y="509"/>
                </a:lnTo>
                <a:lnTo>
                  <a:pt x="444" y="509"/>
                </a:lnTo>
                <a:lnTo>
                  <a:pt x="445" y="509"/>
                </a:lnTo>
                <a:lnTo>
                  <a:pt x="447" y="509"/>
                </a:lnTo>
                <a:lnTo>
                  <a:pt x="447" y="509"/>
                </a:lnTo>
                <a:lnTo>
                  <a:pt x="448" y="509"/>
                </a:lnTo>
                <a:lnTo>
                  <a:pt x="449" y="509"/>
                </a:lnTo>
                <a:lnTo>
                  <a:pt x="450" y="509"/>
                </a:lnTo>
                <a:lnTo>
                  <a:pt x="451" y="509"/>
                </a:lnTo>
                <a:lnTo>
                  <a:pt x="451" y="509"/>
                </a:lnTo>
                <a:lnTo>
                  <a:pt x="452" y="509"/>
                </a:lnTo>
                <a:lnTo>
                  <a:pt x="453" y="509"/>
                </a:lnTo>
                <a:lnTo>
                  <a:pt x="454" y="509"/>
                </a:lnTo>
                <a:lnTo>
                  <a:pt x="454" y="509"/>
                </a:lnTo>
                <a:lnTo>
                  <a:pt x="456" y="509"/>
                </a:lnTo>
                <a:lnTo>
                  <a:pt x="458" y="508"/>
                </a:lnTo>
                <a:lnTo>
                  <a:pt x="458" y="508"/>
                </a:lnTo>
                <a:lnTo>
                  <a:pt x="458" y="508"/>
                </a:lnTo>
                <a:lnTo>
                  <a:pt x="458" y="508"/>
                </a:lnTo>
                <a:lnTo>
                  <a:pt x="459" y="508"/>
                </a:lnTo>
                <a:lnTo>
                  <a:pt x="460" y="508"/>
                </a:lnTo>
                <a:lnTo>
                  <a:pt x="462" y="508"/>
                </a:lnTo>
                <a:lnTo>
                  <a:pt x="462" y="508"/>
                </a:lnTo>
                <a:lnTo>
                  <a:pt x="463" y="508"/>
                </a:lnTo>
                <a:lnTo>
                  <a:pt x="464" y="508"/>
                </a:lnTo>
                <a:lnTo>
                  <a:pt x="467" y="508"/>
                </a:lnTo>
                <a:lnTo>
                  <a:pt x="468" y="508"/>
                </a:lnTo>
                <a:lnTo>
                  <a:pt x="468" y="508"/>
                </a:lnTo>
                <a:lnTo>
                  <a:pt x="469" y="508"/>
                </a:lnTo>
                <a:lnTo>
                  <a:pt x="470" y="508"/>
                </a:lnTo>
                <a:lnTo>
                  <a:pt x="470" y="508"/>
                </a:lnTo>
                <a:lnTo>
                  <a:pt x="472" y="508"/>
                </a:lnTo>
                <a:lnTo>
                  <a:pt x="472" y="508"/>
                </a:lnTo>
                <a:lnTo>
                  <a:pt x="473" y="508"/>
                </a:lnTo>
                <a:lnTo>
                  <a:pt x="474" y="507"/>
                </a:lnTo>
                <a:lnTo>
                  <a:pt x="475" y="507"/>
                </a:lnTo>
                <a:lnTo>
                  <a:pt x="481" y="503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2"/>
                </a:lnTo>
                <a:lnTo>
                  <a:pt x="481" y="504"/>
                </a:lnTo>
                <a:lnTo>
                  <a:pt x="481" y="508"/>
                </a:lnTo>
                <a:lnTo>
                  <a:pt x="481" y="509"/>
                </a:lnTo>
                <a:lnTo>
                  <a:pt x="481" y="509"/>
                </a:lnTo>
                <a:lnTo>
                  <a:pt x="481" y="510"/>
                </a:lnTo>
                <a:lnTo>
                  <a:pt x="481" y="510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1"/>
                </a:lnTo>
                <a:lnTo>
                  <a:pt x="486" y="512"/>
                </a:lnTo>
                <a:lnTo>
                  <a:pt x="487" y="512"/>
                </a:lnTo>
                <a:lnTo>
                  <a:pt x="487" y="512"/>
                </a:lnTo>
                <a:lnTo>
                  <a:pt x="487" y="513"/>
                </a:lnTo>
                <a:lnTo>
                  <a:pt x="487" y="513"/>
                </a:lnTo>
                <a:lnTo>
                  <a:pt x="487" y="513"/>
                </a:lnTo>
                <a:lnTo>
                  <a:pt x="487" y="513"/>
                </a:lnTo>
                <a:lnTo>
                  <a:pt x="487" y="514"/>
                </a:lnTo>
                <a:lnTo>
                  <a:pt x="487" y="514"/>
                </a:lnTo>
                <a:lnTo>
                  <a:pt x="488" y="514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8" y="515"/>
                </a:lnTo>
                <a:lnTo>
                  <a:pt x="489" y="516"/>
                </a:lnTo>
                <a:lnTo>
                  <a:pt x="489" y="516"/>
                </a:lnTo>
                <a:lnTo>
                  <a:pt x="489" y="516"/>
                </a:lnTo>
                <a:lnTo>
                  <a:pt x="490" y="516"/>
                </a:lnTo>
                <a:lnTo>
                  <a:pt x="490" y="517"/>
                </a:lnTo>
                <a:lnTo>
                  <a:pt x="491" y="517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1" y="518"/>
                </a:lnTo>
                <a:lnTo>
                  <a:pt x="492" y="519"/>
                </a:lnTo>
                <a:lnTo>
                  <a:pt x="492" y="519"/>
                </a:lnTo>
                <a:lnTo>
                  <a:pt x="492" y="519"/>
                </a:lnTo>
                <a:lnTo>
                  <a:pt x="492" y="519"/>
                </a:lnTo>
                <a:lnTo>
                  <a:pt x="493" y="519"/>
                </a:lnTo>
                <a:lnTo>
                  <a:pt x="493" y="520"/>
                </a:lnTo>
                <a:lnTo>
                  <a:pt x="493" y="520"/>
                </a:lnTo>
                <a:lnTo>
                  <a:pt x="494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0"/>
                </a:lnTo>
                <a:lnTo>
                  <a:pt x="495" y="521"/>
                </a:lnTo>
                <a:lnTo>
                  <a:pt x="495" y="521"/>
                </a:lnTo>
                <a:lnTo>
                  <a:pt x="495" y="521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6" y="524"/>
                </a:lnTo>
                <a:lnTo>
                  <a:pt x="496" y="525"/>
                </a:lnTo>
                <a:lnTo>
                  <a:pt x="496" y="526"/>
                </a:lnTo>
                <a:lnTo>
                  <a:pt x="496" y="527"/>
                </a:lnTo>
                <a:lnTo>
                  <a:pt x="496" y="528"/>
                </a:lnTo>
                <a:lnTo>
                  <a:pt x="496" y="528"/>
                </a:lnTo>
                <a:lnTo>
                  <a:pt x="496" y="529"/>
                </a:lnTo>
                <a:lnTo>
                  <a:pt x="496" y="529"/>
                </a:lnTo>
                <a:lnTo>
                  <a:pt x="496" y="530"/>
                </a:lnTo>
                <a:lnTo>
                  <a:pt x="496" y="531"/>
                </a:lnTo>
                <a:lnTo>
                  <a:pt x="497" y="533"/>
                </a:lnTo>
                <a:lnTo>
                  <a:pt x="497" y="534"/>
                </a:lnTo>
                <a:lnTo>
                  <a:pt x="497" y="535"/>
                </a:lnTo>
                <a:lnTo>
                  <a:pt x="497" y="536"/>
                </a:lnTo>
                <a:lnTo>
                  <a:pt x="497" y="536"/>
                </a:lnTo>
                <a:lnTo>
                  <a:pt x="496" y="537"/>
                </a:lnTo>
                <a:lnTo>
                  <a:pt x="496" y="538"/>
                </a:lnTo>
                <a:lnTo>
                  <a:pt x="496" y="539"/>
                </a:lnTo>
                <a:lnTo>
                  <a:pt x="495" y="539"/>
                </a:lnTo>
                <a:lnTo>
                  <a:pt x="495" y="540"/>
                </a:lnTo>
                <a:lnTo>
                  <a:pt x="495" y="540"/>
                </a:lnTo>
                <a:lnTo>
                  <a:pt x="495" y="540"/>
                </a:lnTo>
                <a:lnTo>
                  <a:pt x="495" y="541"/>
                </a:lnTo>
                <a:lnTo>
                  <a:pt x="494" y="541"/>
                </a:lnTo>
                <a:lnTo>
                  <a:pt x="494" y="542"/>
                </a:lnTo>
                <a:lnTo>
                  <a:pt x="494" y="543"/>
                </a:lnTo>
                <a:lnTo>
                  <a:pt x="494" y="543"/>
                </a:lnTo>
                <a:lnTo>
                  <a:pt x="494" y="543"/>
                </a:lnTo>
                <a:lnTo>
                  <a:pt x="493" y="544"/>
                </a:lnTo>
                <a:lnTo>
                  <a:pt x="493" y="545"/>
                </a:lnTo>
                <a:lnTo>
                  <a:pt x="492" y="546"/>
                </a:lnTo>
                <a:lnTo>
                  <a:pt x="492" y="546"/>
                </a:lnTo>
                <a:lnTo>
                  <a:pt x="492" y="547"/>
                </a:lnTo>
                <a:lnTo>
                  <a:pt x="491" y="548"/>
                </a:lnTo>
                <a:lnTo>
                  <a:pt x="491" y="549"/>
                </a:lnTo>
                <a:lnTo>
                  <a:pt x="491" y="550"/>
                </a:lnTo>
                <a:lnTo>
                  <a:pt x="490" y="551"/>
                </a:lnTo>
                <a:lnTo>
                  <a:pt x="490" y="552"/>
                </a:lnTo>
                <a:lnTo>
                  <a:pt x="489" y="552"/>
                </a:lnTo>
                <a:lnTo>
                  <a:pt x="489" y="553"/>
                </a:lnTo>
                <a:lnTo>
                  <a:pt x="489" y="554"/>
                </a:lnTo>
                <a:lnTo>
                  <a:pt x="489" y="554"/>
                </a:lnTo>
                <a:lnTo>
                  <a:pt x="488" y="555"/>
                </a:lnTo>
                <a:lnTo>
                  <a:pt x="488" y="556"/>
                </a:lnTo>
                <a:lnTo>
                  <a:pt x="488" y="556"/>
                </a:lnTo>
                <a:lnTo>
                  <a:pt x="487" y="557"/>
                </a:lnTo>
                <a:lnTo>
                  <a:pt x="487" y="558"/>
                </a:lnTo>
                <a:lnTo>
                  <a:pt x="487" y="558"/>
                </a:lnTo>
                <a:lnTo>
                  <a:pt x="486" y="559"/>
                </a:lnTo>
                <a:lnTo>
                  <a:pt x="486" y="562"/>
                </a:lnTo>
                <a:lnTo>
                  <a:pt x="486" y="563"/>
                </a:lnTo>
                <a:lnTo>
                  <a:pt x="486" y="563"/>
                </a:lnTo>
                <a:lnTo>
                  <a:pt x="486" y="567"/>
                </a:lnTo>
                <a:lnTo>
                  <a:pt x="486" y="567"/>
                </a:lnTo>
                <a:lnTo>
                  <a:pt x="486" y="567"/>
                </a:lnTo>
                <a:lnTo>
                  <a:pt x="484" y="567"/>
                </a:lnTo>
                <a:lnTo>
                  <a:pt x="483" y="567"/>
                </a:lnTo>
                <a:lnTo>
                  <a:pt x="483" y="567"/>
                </a:lnTo>
                <a:lnTo>
                  <a:pt x="483" y="567"/>
                </a:lnTo>
                <a:lnTo>
                  <a:pt x="482" y="567"/>
                </a:lnTo>
                <a:lnTo>
                  <a:pt x="481" y="567"/>
                </a:lnTo>
                <a:lnTo>
                  <a:pt x="479" y="566"/>
                </a:lnTo>
                <a:lnTo>
                  <a:pt x="479" y="566"/>
                </a:lnTo>
                <a:lnTo>
                  <a:pt x="476" y="566"/>
                </a:lnTo>
                <a:lnTo>
                  <a:pt x="475" y="566"/>
                </a:lnTo>
                <a:lnTo>
                  <a:pt x="473" y="566"/>
                </a:lnTo>
                <a:lnTo>
                  <a:pt x="473" y="566"/>
                </a:lnTo>
                <a:lnTo>
                  <a:pt x="472" y="566"/>
                </a:lnTo>
                <a:lnTo>
                  <a:pt x="471" y="566"/>
                </a:lnTo>
                <a:lnTo>
                  <a:pt x="469" y="566"/>
                </a:lnTo>
                <a:lnTo>
                  <a:pt x="469" y="566"/>
                </a:lnTo>
                <a:lnTo>
                  <a:pt x="469" y="566"/>
                </a:lnTo>
                <a:lnTo>
                  <a:pt x="468" y="566"/>
                </a:lnTo>
                <a:lnTo>
                  <a:pt x="466" y="566"/>
                </a:lnTo>
                <a:lnTo>
                  <a:pt x="466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6"/>
                </a:lnTo>
                <a:lnTo>
                  <a:pt x="465" y="567"/>
                </a:lnTo>
                <a:lnTo>
                  <a:pt x="465" y="567"/>
                </a:lnTo>
                <a:lnTo>
                  <a:pt x="465" y="567"/>
                </a:lnTo>
                <a:lnTo>
                  <a:pt x="465" y="568"/>
                </a:lnTo>
                <a:lnTo>
                  <a:pt x="465" y="568"/>
                </a:lnTo>
                <a:lnTo>
                  <a:pt x="465" y="569"/>
                </a:lnTo>
                <a:lnTo>
                  <a:pt x="464" y="569"/>
                </a:lnTo>
                <a:lnTo>
                  <a:pt x="464" y="569"/>
                </a:lnTo>
                <a:lnTo>
                  <a:pt x="464" y="570"/>
                </a:lnTo>
                <a:lnTo>
                  <a:pt x="464" y="570"/>
                </a:lnTo>
                <a:lnTo>
                  <a:pt x="464" y="571"/>
                </a:lnTo>
                <a:lnTo>
                  <a:pt x="464" y="571"/>
                </a:lnTo>
                <a:lnTo>
                  <a:pt x="463" y="572"/>
                </a:lnTo>
                <a:lnTo>
                  <a:pt x="463" y="572"/>
                </a:lnTo>
                <a:lnTo>
                  <a:pt x="463" y="573"/>
                </a:lnTo>
                <a:lnTo>
                  <a:pt x="463" y="573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5"/>
                </a:lnTo>
                <a:lnTo>
                  <a:pt x="464" y="575"/>
                </a:lnTo>
                <a:lnTo>
                  <a:pt x="464" y="576"/>
                </a:lnTo>
                <a:lnTo>
                  <a:pt x="463" y="576"/>
                </a:lnTo>
                <a:lnTo>
                  <a:pt x="463" y="577"/>
                </a:lnTo>
                <a:lnTo>
                  <a:pt x="463" y="577"/>
                </a:lnTo>
                <a:lnTo>
                  <a:pt x="463" y="577"/>
                </a:lnTo>
                <a:lnTo>
                  <a:pt x="463" y="579"/>
                </a:lnTo>
                <a:lnTo>
                  <a:pt x="463" y="580"/>
                </a:lnTo>
                <a:lnTo>
                  <a:pt x="463" y="580"/>
                </a:lnTo>
                <a:lnTo>
                  <a:pt x="462" y="581"/>
                </a:lnTo>
                <a:lnTo>
                  <a:pt x="462" y="582"/>
                </a:lnTo>
                <a:lnTo>
                  <a:pt x="462" y="582"/>
                </a:lnTo>
                <a:lnTo>
                  <a:pt x="462" y="583"/>
                </a:lnTo>
                <a:lnTo>
                  <a:pt x="463" y="583"/>
                </a:lnTo>
                <a:lnTo>
                  <a:pt x="464" y="585"/>
                </a:lnTo>
                <a:lnTo>
                  <a:pt x="465" y="586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7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8"/>
                </a:lnTo>
                <a:lnTo>
                  <a:pt x="466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89"/>
                </a:lnTo>
                <a:lnTo>
                  <a:pt x="465" y="590"/>
                </a:lnTo>
                <a:lnTo>
                  <a:pt x="464" y="590"/>
                </a:lnTo>
                <a:lnTo>
                  <a:pt x="464" y="590"/>
                </a:lnTo>
                <a:lnTo>
                  <a:pt x="464" y="590"/>
                </a:lnTo>
                <a:lnTo>
                  <a:pt x="464" y="590"/>
                </a:lnTo>
                <a:lnTo>
                  <a:pt x="463" y="591"/>
                </a:lnTo>
                <a:lnTo>
                  <a:pt x="463" y="591"/>
                </a:lnTo>
                <a:lnTo>
                  <a:pt x="463" y="591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2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3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4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5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7"/>
                </a:lnTo>
                <a:lnTo>
                  <a:pt x="461" y="598"/>
                </a:lnTo>
                <a:lnTo>
                  <a:pt x="461" y="598"/>
                </a:lnTo>
                <a:lnTo>
                  <a:pt x="462" y="599"/>
                </a:lnTo>
                <a:lnTo>
                  <a:pt x="462" y="599"/>
                </a:lnTo>
                <a:lnTo>
                  <a:pt x="462" y="600"/>
                </a:lnTo>
                <a:lnTo>
                  <a:pt x="462" y="602"/>
                </a:lnTo>
                <a:lnTo>
                  <a:pt x="462" y="603"/>
                </a:lnTo>
                <a:lnTo>
                  <a:pt x="462" y="603"/>
                </a:lnTo>
                <a:lnTo>
                  <a:pt x="462" y="603"/>
                </a:lnTo>
                <a:lnTo>
                  <a:pt x="462" y="604"/>
                </a:lnTo>
                <a:lnTo>
                  <a:pt x="462" y="604"/>
                </a:lnTo>
                <a:lnTo>
                  <a:pt x="462" y="604"/>
                </a:lnTo>
                <a:lnTo>
                  <a:pt x="462" y="604"/>
                </a:lnTo>
                <a:lnTo>
                  <a:pt x="461" y="604"/>
                </a:lnTo>
                <a:lnTo>
                  <a:pt x="461" y="604"/>
                </a:lnTo>
                <a:lnTo>
                  <a:pt x="460" y="604"/>
                </a:lnTo>
                <a:lnTo>
                  <a:pt x="460" y="604"/>
                </a:lnTo>
                <a:lnTo>
                  <a:pt x="460" y="604"/>
                </a:lnTo>
                <a:lnTo>
                  <a:pt x="459" y="604"/>
                </a:lnTo>
                <a:lnTo>
                  <a:pt x="457" y="605"/>
                </a:lnTo>
                <a:lnTo>
                  <a:pt x="457" y="605"/>
                </a:lnTo>
                <a:lnTo>
                  <a:pt x="456" y="605"/>
                </a:lnTo>
                <a:lnTo>
                  <a:pt x="455" y="605"/>
                </a:lnTo>
                <a:lnTo>
                  <a:pt x="453" y="605"/>
                </a:lnTo>
                <a:lnTo>
                  <a:pt x="453" y="606"/>
                </a:lnTo>
                <a:lnTo>
                  <a:pt x="453" y="606"/>
                </a:lnTo>
                <a:lnTo>
                  <a:pt x="453" y="609"/>
                </a:lnTo>
                <a:lnTo>
                  <a:pt x="453" y="611"/>
                </a:lnTo>
                <a:lnTo>
                  <a:pt x="452" y="612"/>
                </a:lnTo>
                <a:lnTo>
                  <a:pt x="452" y="614"/>
                </a:lnTo>
                <a:lnTo>
                  <a:pt x="452" y="614"/>
                </a:lnTo>
                <a:lnTo>
                  <a:pt x="452" y="614"/>
                </a:lnTo>
                <a:lnTo>
                  <a:pt x="452" y="616"/>
                </a:lnTo>
                <a:lnTo>
                  <a:pt x="452" y="619"/>
                </a:lnTo>
                <a:lnTo>
                  <a:pt x="451" y="621"/>
                </a:lnTo>
                <a:lnTo>
                  <a:pt x="451" y="623"/>
                </a:lnTo>
                <a:lnTo>
                  <a:pt x="451" y="624"/>
                </a:lnTo>
                <a:lnTo>
                  <a:pt x="451" y="625"/>
                </a:lnTo>
                <a:lnTo>
                  <a:pt x="451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8" y="625"/>
                </a:lnTo>
                <a:lnTo>
                  <a:pt x="447" y="625"/>
                </a:lnTo>
                <a:lnTo>
                  <a:pt x="447" y="625"/>
                </a:lnTo>
                <a:lnTo>
                  <a:pt x="446" y="626"/>
                </a:lnTo>
                <a:lnTo>
                  <a:pt x="446" y="627"/>
                </a:lnTo>
                <a:lnTo>
                  <a:pt x="445" y="628"/>
                </a:lnTo>
                <a:lnTo>
                  <a:pt x="445" y="629"/>
                </a:lnTo>
                <a:lnTo>
                  <a:pt x="444" y="630"/>
                </a:lnTo>
                <a:lnTo>
                  <a:pt x="444" y="630"/>
                </a:lnTo>
                <a:lnTo>
                  <a:pt x="443" y="630"/>
                </a:lnTo>
                <a:lnTo>
                  <a:pt x="442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40" y="630"/>
                </a:lnTo>
                <a:lnTo>
                  <a:pt x="439" y="630"/>
                </a:lnTo>
                <a:lnTo>
                  <a:pt x="439" y="630"/>
                </a:lnTo>
                <a:lnTo>
                  <a:pt x="438" y="630"/>
                </a:lnTo>
                <a:lnTo>
                  <a:pt x="437" y="629"/>
                </a:lnTo>
                <a:lnTo>
                  <a:pt x="436" y="629"/>
                </a:lnTo>
                <a:lnTo>
                  <a:pt x="435" y="629"/>
                </a:lnTo>
                <a:lnTo>
                  <a:pt x="435" y="629"/>
                </a:lnTo>
                <a:lnTo>
                  <a:pt x="435" y="629"/>
                </a:lnTo>
                <a:lnTo>
                  <a:pt x="435" y="629"/>
                </a:lnTo>
                <a:lnTo>
                  <a:pt x="434" y="629"/>
                </a:lnTo>
                <a:lnTo>
                  <a:pt x="434" y="629"/>
                </a:lnTo>
                <a:lnTo>
                  <a:pt x="434" y="628"/>
                </a:lnTo>
                <a:lnTo>
                  <a:pt x="434" y="628"/>
                </a:lnTo>
                <a:lnTo>
                  <a:pt x="434" y="628"/>
                </a:lnTo>
                <a:lnTo>
                  <a:pt x="434" y="627"/>
                </a:lnTo>
                <a:lnTo>
                  <a:pt x="434" y="627"/>
                </a:lnTo>
                <a:lnTo>
                  <a:pt x="433" y="627"/>
                </a:lnTo>
                <a:lnTo>
                  <a:pt x="433" y="627"/>
                </a:lnTo>
                <a:lnTo>
                  <a:pt x="432" y="626"/>
                </a:lnTo>
                <a:lnTo>
                  <a:pt x="432" y="626"/>
                </a:lnTo>
                <a:lnTo>
                  <a:pt x="432" y="626"/>
                </a:lnTo>
                <a:lnTo>
                  <a:pt x="431" y="626"/>
                </a:lnTo>
                <a:lnTo>
                  <a:pt x="430" y="626"/>
                </a:lnTo>
                <a:lnTo>
                  <a:pt x="430" y="626"/>
                </a:lnTo>
                <a:lnTo>
                  <a:pt x="430" y="626"/>
                </a:lnTo>
                <a:lnTo>
                  <a:pt x="429" y="626"/>
                </a:lnTo>
                <a:lnTo>
                  <a:pt x="428" y="626"/>
                </a:lnTo>
                <a:lnTo>
                  <a:pt x="426" y="626"/>
                </a:lnTo>
                <a:lnTo>
                  <a:pt x="425" y="626"/>
                </a:lnTo>
                <a:lnTo>
                  <a:pt x="425" y="626"/>
                </a:lnTo>
                <a:lnTo>
                  <a:pt x="424" y="625"/>
                </a:lnTo>
                <a:lnTo>
                  <a:pt x="423" y="625"/>
                </a:lnTo>
                <a:lnTo>
                  <a:pt x="423" y="625"/>
                </a:lnTo>
                <a:lnTo>
                  <a:pt x="423" y="625"/>
                </a:lnTo>
                <a:lnTo>
                  <a:pt x="423" y="625"/>
                </a:lnTo>
                <a:lnTo>
                  <a:pt x="422" y="625"/>
                </a:lnTo>
                <a:lnTo>
                  <a:pt x="422" y="625"/>
                </a:lnTo>
                <a:lnTo>
                  <a:pt x="421" y="626"/>
                </a:lnTo>
                <a:lnTo>
                  <a:pt x="420" y="626"/>
                </a:lnTo>
                <a:lnTo>
                  <a:pt x="420" y="626"/>
                </a:lnTo>
                <a:lnTo>
                  <a:pt x="419" y="626"/>
                </a:lnTo>
                <a:lnTo>
                  <a:pt x="418" y="626"/>
                </a:lnTo>
                <a:lnTo>
                  <a:pt x="418" y="626"/>
                </a:lnTo>
                <a:lnTo>
                  <a:pt x="417" y="627"/>
                </a:lnTo>
                <a:lnTo>
                  <a:pt x="416" y="627"/>
                </a:lnTo>
                <a:lnTo>
                  <a:pt x="416" y="627"/>
                </a:lnTo>
                <a:lnTo>
                  <a:pt x="416" y="627"/>
                </a:lnTo>
                <a:lnTo>
                  <a:pt x="415" y="627"/>
                </a:lnTo>
                <a:lnTo>
                  <a:pt x="415" y="627"/>
                </a:lnTo>
                <a:lnTo>
                  <a:pt x="415" y="627"/>
                </a:lnTo>
                <a:lnTo>
                  <a:pt x="413" y="627"/>
                </a:lnTo>
                <a:lnTo>
                  <a:pt x="413" y="628"/>
                </a:lnTo>
                <a:lnTo>
                  <a:pt x="412" y="628"/>
                </a:lnTo>
                <a:lnTo>
                  <a:pt x="411" y="628"/>
                </a:lnTo>
                <a:lnTo>
                  <a:pt x="410" y="628"/>
                </a:lnTo>
                <a:lnTo>
                  <a:pt x="410" y="628"/>
                </a:lnTo>
                <a:lnTo>
                  <a:pt x="409" y="628"/>
                </a:lnTo>
                <a:lnTo>
                  <a:pt x="408" y="629"/>
                </a:lnTo>
                <a:lnTo>
                  <a:pt x="408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9"/>
                </a:lnTo>
                <a:lnTo>
                  <a:pt x="407" y="628"/>
                </a:lnTo>
                <a:lnTo>
                  <a:pt x="407" y="628"/>
                </a:lnTo>
                <a:lnTo>
                  <a:pt x="407" y="628"/>
                </a:lnTo>
                <a:lnTo>
                  <a:pt x="407" y="627"/>
                </a:lnTo>
                <a:lnTo>
                  <a:pt x="407" y="627"/>
                </a:lnTo>
                <a:lnTo>
                  <a:pt x="407" y="627"/>
                </a:lnTo>
                <a:lnTo>
                  <a:pt x="407" y="627"/>
                </a:lnTo>
                <a:lnTo>
                  <a:pt x="408" y="626"/>
                </a:lnTo>
                <a:lnTo>
                  <a:pt x="409" y="626"/>
                </a:lnTo>
                <a:lnTo>
                  <a:pt x="411" y="625"/>
                </a:lnTo>
                <a:lnTo>
                  <a:pt x="412" y="624"/>
                </a:lnTo>
                <a:lnTo>
                  <a:pt x="414" y="624"/>
                </a:lnTo>
                <a:lnTo>
                  <a:pt x="415" y="623"/>
                </a:lnTo>
                <a:lnTo>
                  <a:pt x="416" y="623"/>
                </a:lnTo>
                <a:lnTo>
                  <a:pt x="416" y="623"/>
                </a:lnTo>
                <a:lnTo>
                  <a:pt x="416" y="623"/>
                </a:lnTo>
                <a:lnTo>
                  <a:pt x="416" y="622"/>
                </a:lnTo>
                <a:lnTo>
                  <a:pt x="416" y="622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4" y="620"/>
                </a:lnTo>
                <a:lnTo>
                  <a:pt x="414" y="619"/>
                </a:lnTo>
                <a:lnTo>
                  <a:pt x="414" y="619"/>
                </a:lnTo>
                <a:lnTo>
                  <a:pt x="413" y="617"/>
                </a:lnTo>
                <a:lnTo>
                  <a:pt x="412" y="618"/>
                </a:lnTo>
                <a:lnTo>
                  <a:pt x="410" y="618"/>
                </a:lnTo>
                <a:lnTo>
                  <a:pt x="407" y="619"/>
                </a:lnTo>
                <a:lnTo>
                  <a:pt x="406" y="619"/>
                </a:lnTo>
                <a:lnTo>
                  <a:pt x="404" y="620"/>
                </a:lnTo>
                <a:lnTo>
                  <a:pt x="400" y="621"/>
                </a:lnTo>
                <a:lnTo>
                  <a:pt x="399" y="621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3"/>
                </a:lnTo>
                <a:lnTo>
                  <a:pt x="394" y="622"/>
                </a:lnTo>
                <a:lnTo>
                  <a:pt x="394" y="622"/>
                </a:lnTo>
                <a:lnTo>
                  <a:pt x="394" y="622"/>
                </a:lnTo>
                <a:lnTo>
                  <a:pt x="393" y="622"/>
                </a:lnTo>
                <a:lnTo>
                  <a:pt x="393" y="621"/>
                </a:lnTo>
                <a:lnTo>
                  <a:pt x="393" y="620"/>
                </a:lnTo>
                <a:lnTo>
                  <a:pt x="392" y="619"/>
                </a:lnTo>
                <a:lnTo>
                  <a:pt x="392" y="619"/>
                </a:lnTo>
                <a:lnTo>
                  <a:pt x="392" y="618"/>
                </a:lnTo>
                <a:lnTo>
                  <a:pt x="392" y="618"/>
                </a:lnTo>
                <a:lnTo>
                  <a:pt x="392" y="618"/>
                </a:lnTo>
                <a:lnTo>
                  <a:pt x="392" y="618"/>
                </a:lnTo>
                <a:lnTo>
                  <a:pt x="391" y="616"/>
                </a:lnTo>
                <a:lnTo>
                  <a:pt x="388" y="609"/>
                </a:lnTo>
                <a:lnTo>
                  <a:pt x="378" y="584"/>
                </a:lnTo>
                <a:lnTo>
                  <a:pt x="377" y="583"/>
                </a:lnTo>
                <a:lnTo>
                  <a:pt x="377" y="582"/>
                </a:lnTo>
                <a:lnTo>
                  <a:pt x="377" y="582"/>
                </a:lnTo>
                <a:lnTo>
                  <a:pt x="376" y="581"/>
                </a:lnTo>
                <a:lnTo>
                  <a:pt x="376" y="581"/>
                </a:lnTo>
                <a:lnTo>
                  <a:pt x="376" y="580"/>
                </a:lnTo>
                <a:lnTo>
                  <a:pt x="376" y="580"/>
                </a:lnTo>
                <a:lnTo>
                  <a:pt x="375" y="578"/>
                </a:lnTo>
                <a:lnTo>
                  <a:pt x="375" y="577"/>
                </a:lnTo>
                <a:lnTo>
                  <a:pt x="374" y="575"/>
                </a:lnTo>
                <a:lnTo>
                  <a:pt x="373" y="573"/>
                </a:lnTo>
                <a:lnTo>
                  <a:pt x="372" y="571"/>
                </a:lnTo>
                <a:lnTo>
                  <a:pt x="371" y="568"/>
                </a:lnTo>
                <a:lnTo>
                  <a:pt x="370" y="567"/>
                </a:lnTo>
                <a:lnTo>
                  <a:pt x="370" y="566"/>
                </a:lnTo>
                <a:lnTo>
                  <a:pt x="369" y="564"/>
                </a:lnTo>
                <a:lnTo>
                  <a:pt x="369" y="564"/>
                </a:lnTo>
                <a:lnTo>
                  <a:pt x="368" y="563"/>
                </a:lnTo>
                <a:lnTo>
                  <a:pt x="368" y="563"/>
                </a:lnTo>
                <a:lnTo>
                  <a:pt x="368" y="563"/>
                </a:lnTo>
                <a:lnTo>
                  <a:pt x="368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7" y="563"/>
                </a:lnTo>
                <a:lnTo>
                  <a:pt x="366" y="563"/>
                </a:lnTo>
                <a:lnTo>
                  <a:pt x="366" y="563"/>
                </a:lnTo>
                <a:lnTo>
                  <a:pt x="366" y="563"/>
                </a:lnTo>
                <a:lnTo>
                  <a:pt x="366" y="563"/>
                </a:lnTo>
                <a:lnTo>
                  <a:pt x="365" y="563"/>
                </a:lnTo>
                <a:lnTo>
                  <a:pt x="365" y="564"/>
                </a:lnTo>
                <a:lnTo>
                  <a:pt x="364" y="564"/>
                </a:lnTo>
                <a:lnTo>
                  <a:pt x="364" y="565"/>
                </a:lnTo>
                <a:lnTo>
                  <a:pt x="363" y="565"/>
                </a:lnTo>
                <a:lnTo>
                  <a:pt x="363" y="565"/>
                </a:lnTo>
                <a:lnTo>
                  <a:pt x="363" y="565"/>
                </a:lnTo>
                <a:lnTo>
                  <a:pt x="363" y="566"/>
                </a:lnTo>
                <a:lnTo>
                  <a:pt x="362" y="566"/>
                </a:lnTo>
                <a:lnTo>
                  <a:pt x="362" y="566"/>
                </a:lnTo>
                <a:lnTo>
                  <a:pt x="361" y="567"/>
                </a:lnTo>
                <a:lnTo>
                  <a:pt x="361" y="567"/>
                </a:lnTo>
                <a:lnTo>
                  <a:pt x="360" y="567"/>
                </a:lnTo>
                <a:lnTo>
                  <a:pt x="360" y="567"/>
                </a:lnTo>
                <a:lnTo>
                  <a:pt x="360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9" y="567"/>
                </a:lnTo>
                <a:lnTo>
                  <a:pt x="358" y="567"/>
                </a:lnTo>
                <a:lnTo>
                  <a:pt x="358" y="567"/>
                </a:lnTo>
                <a:lnTo>
                  <a:pt x="358" y="567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6"/>
                </a:lnTo>
                <a:lnTo>
                  <a:pt x="358" y="565"/>
                </a:lnTo>
                <a:lnTo>
                  <a:pt x="358" y="565"/>
                </a:lnTo>
                <a:lnTo>
                  <a:pt x="358" y="564"/>
                </a:lnTo>
                <a:lnTo>
                  <a:pt x="358" y="564"/>
                </a:lnTo>
                <a:lnTo>
                  <a:pt x="357" y="564"/>
                </a:lnTo>
                <a:lnTo>
                  <a:pt x="357" y="564"/>
                </a:lnTo>
                <a:lnTo>
                  <a:pt x="357" y="563"/>
                </a:lnTo>
                <a:lnTo>
                  <a:pt x="357" y="563"/>
                </a:lnTo>
                <a:lnTo>
                  <a:pt x="357" y="563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2"/>
                </a:lnTo>
                <a:lnTo>
                  <a:pt x="356" y="561"/>
                </a:lnTo>
                <a:lnTo>
                  <a:pt x="356" y="561"/>
                </a:lnTo>
                <a:lnTo>
                  <a:pt x="356" y="560"/>
                </a:lnTo>
                <a:lnTo>
                  <a:pt x="356" y="560"/>
                </a:lnTo>
                <a:lnTo>
                  <a:pt x="356" y="560"/>
                </a:lnTo>
                <a:lnTo>
                  <a:pt x="355" y="560"/>
                </a:lnTo>
                <a:lnTo>
                  <a:pt x="355" y="559"/>
                </a:lnTo>
                <a:lnTo>
                  <a:pt x="355" y="559"/>
                </a:lnTo>
                <a:lnTo>
                  <a:pt x="355" y="559"/>
                </a:lnTo>
                <a:lnTo>
                  <a:pt x="354" y="559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4" y="558"/>
                </a:lnTo>
                <a:lnTo>
                  <a:pt x="353" y="558"/>
                </a:lnTo>
                <a:lnTo>
                  <a:pt x="352" y="557"/>
                </a:lnTo>
                <a:lnTo>
                  <a:pt x="352" y="557"/>
                </a:lnTo>
                <a:lnTo>
                  <a:pt x="351" y="556"/>
                </a:lnTo>
                <a:lnTo>
                  <a:pt x="350" y="555"/>
                </a:lnTo>
                <a:lnTo>
                  <a:pt x="350" y="554"/>
                </a:lnTo>
                <a:lnTo>
                  <a:pt x="350" y="554"/>
                </a:lnTo>
                <a:lnTo>
                  <a:pt x="350" y="554"/>
                </a:lnTo>
                <a:lnTo>
                  <a:pt x="349" y="553"/>
                </a:lnTo>
                <a:lnTo>
                  <a:pt x="349" y="553"/>
                </a:lnTo>
                <a:lnTo>
                  <a:pt x="349" y="552"/>
                </a:lnTo>
                <a:lnTo>
                  <a:pt x="349" y="552"/>
                </a:lnTo>
                <a:lnTo>
                  <a:pt x="349" y="551"/>
                </a:lnTo>
                <a:lnTo>
                  <a:pt x="349" y="551"/>
                </a:lnTo>
                <a:lnTo>
                  <a:pt x="349" y="550"/>
                </a:lnTo>
                <a:lnTo>
                  <a:pt x="349" y="550"/>
                </a:lnTo>
                <a:lnTo>
                  <a:pt x="349" y="550"/>
                </a:lnTo>
                <a:lnTo>
                  <a:pt x="348" y="550"/>
                </a:lnTo>
                <a:lnTo>
                  <a:pt x="347" y="549"/>
                </a:lnTo>
                <a:lnTo>
                  <a:pt x="347" y="549"/>
                </a:lnTo>
                <a:lnTo>
                  <a:pt x="347" y="549"/>
                </a:lnTo>
                <a:lnTo>
                  <a:pt x="347" y="549"/>
                </a:lnTo>
                <a:lnTo>
                  <a:pt x="346" y="550"/>
                </a:lnTo>
                <a:lnTo>
                  <a:pt x="346" y="550"/>
                </a:lnTo>
                <a:lnTo>
                  <a:pt x="346" y="550"/>
                </a:lnTo>
                <a:lnTo>
                  <a:pt x="345" y="549"/>
                </a:lnTo>
                <a:lnTo>
                  <a:pt x="345" y="549"/>
                </a:lnTo>
                <a:lnTo>
                  <a:pt x="345" y="549"/>
                </a:lnTo>
                <a:lnTo>
                  <a:pt x="344" y="549"/>
                </a:lnTo>
                <a:lnTo>
                  <a:pt x="344" y="549"/>
                </a:lnTo>
                <a:lnTo>
                  <a:pt x="344" y="549"/>
                </a:lnTo>
                <a:lnTo>
                  <a:pt x="344" y="549"/>
                </a:lnTo>
                <a:lnTo>
                  <a:pt x="343" y="549"/>
                </a:lnTo>
                <a:lnTo>
                  <a:pt x="343" y="549"/>
                </a:lnTo>
                <a:lnTo>
                  <a:pt x="341" y="549"/>
                </a:lnTo>
                <a:lnTo>
                  <a:pt x="341" y="548"/>
                </a:lnTo>
                <a:lnTo>
                  <a:pt x="340" y="548"/>
                </a:lnTo>
                <a:lnTo>
                  <a:pt x="337" y="546"/>
                </a:lnTo>
                <a:lnTo>
                  <a:pt x="334" y="544"/>
                </a:lnTo>
                <a:lnTo>
                  <a:pt x="332" y="543"/>
                </a:lnTo>
                <a:lnTo>
                  <a:pt x="329" y="541"/>
                </a:lnTo>
                <a:lnTo>
                  <a:pt x="327" y="540"/>
                </a:lnTo>
                <a:lnTo>
                  <a:pt x="326" y="540"/>
                </a:lnTo>
                <a:lnTo>
                  <a:pt x="325" y="539"/>
                </a:lnTo>
                <a:lnTo>
                  <a:pt x="325" y="539"/>
                </a:lnTo>
                <a:lnTo>
                  <a:pt x="325" y="535"/>
                </a:lnTo>
                <a:lnTo>
                  <a:pt x="325" y="534"/>
                </a:lnTo>
                <a:lnTo>
                  <a:pt x="325" y="532"/>
                </a:lnTo>
                <a:lnTo>
                  <a:pt x="325" y="530"/>
                </a:lnTo>
                <a:lnTo>
                  <a:pt x="325" y="530"/>
                </a:lnTo>
                <a:lnTo>
                  <a:pt x="325" y="529"/>
                </a:lnTo>
                <a:lnTo>
                  <a:pt x="325" y="529"/>
                </a:lnTo>
                <a:lnTo>
                  <a:pt x="325" y="528"/>
                </a:lnTo>
                <a:lnTo>
                  <a:pt x="326" y="526"/>
                </a:lnTo>
                <a:lnTo>
                  <a:pt x="328" y="523"/>
                </a:lnTo>
                <a:lnTo>
                  <a:pt x="328" y="523"/>
                </a:lnTo>
                <a:lnTo>
                  <a:pt x="329" y="522"/>
                </a:lnTo>
                <a:lnTo>
                  <a:pt x="329" y="521"/>
                </a:lnTo>
                <a:lnTo>
                  <a:pt x="329" y="521"/>
                </a:lnTo>
                <a:lnTo>
                  <a:pt x="329" y="520"/>
                </a:lnTo>
                <a:lnTo>
                  <a:pt x="329" y="517"/>
                </a:lnTo>
                <a:lnTo>
                  <a:pt x="329" y="517"/>
                </a:lnTo>
                <a:lnTo>
                  <a:pt x="329" y="517"/>
                </a:lnTo>
                <a:lnTo>
                  <a:pt x="329" y="515"/>
                </a:lnTo>
                <a:lnTo>
                  <a:pt x="329" y="515"/>
                </a:lnTo>
                <a:lnTo>
                  <a:pt x="329" y="513"/>
                </a:lnTo>
                <a:lnTo>
                  <a:pt x="329" y="512"/>
                </a:lnTo>
                <a:lnTo>
                  <a:pt x="329" y="511"/>
                </a:lnTo>
                <a:lnTo>
                  <a:pt x="329" y="511"/>
                </a:lnTo>
                <a:lnTo>
                  <a:pt x="329" y="509"/>
                </a:lnTo>
                <a:lnTo>
                  <a:pt x="329" y="509"/>
                </a:lnTo>
                <a:lnTo>
                  <a:pt x="329" y="508"/>
                </a:lnTo>
                <a:lnTo>
                  <a:pt x="328" y="506"/>
                </a:lnTo>
                <a:lnTo>
                  <a:pt x="328" y="506"/>
                </a:lnTo>
                <a:lnTo>
                  <a:pt x="328" y="506"/>
                </a:lnTo>
                <a:lnTo>
                  <a:pt x="328" y="505"/>
                </a:lnTo>
                <a:lnTo>
                  <a:pt x="329" y="505"/>
                </a:lnTo>
                <a:lnTo>
                  <a:pt x="329" y="505"/>
                </a:lnTo>
                <a:lnTo>
                  <a:pt x="330" y="505"/>
                </a:lnTo>
                <a:lnTo>
                  <a:pt x="331" y="506"/>
                </a:lnTo>
                <a:lnTo>
                  <a:pt x="332" y="506"/>
                </a:lnTo>
                <a:lnTo>
                  <a:pt x="332" y="506"/>
                </a:lnTo>
                <a:lnTo>
                  <a:pt x="332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3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4" y="505"/>
                </a:lnTo>
                <a:lnTo>
                  <a:pt x="335" y="506"/>
                </a:lnTo>
                <a:lnTo>
                  <a:pt x="335" y="506"/>
                </a:lnTo>
                <a:lnTo>
                  <a:pt x="335" y="506"/>
                </a:lnTo>
                <a:lnTo>
                  <a:pt x="336" y="507"/>
                </a:lnTo>
                <a:lnTo>
                  <a:pt x="336" y="507"/>
                </a:lnTo>
                <a:lnTo>
                  <a:pt x="337" y="507"/>
                </a:lnTo>
                <a:lnTo>
                  <a:pt x="337" y="507"/>
                </a:lnTo>
                <a:lnTo>
                  <a:pt x="337" y="507"/>
                </a:lnTo>
                <a:lnTo>
                  <a:pt x="337" y="507"/>
                </a:lnTo>
                <a:lnTo>
                  <a:pt x="338" y="508"/>
                </a:lnTo>
                <a:lnTo>
                  <a:pt x="338" y="508"/>
                </a:lnTo>
                <a:lnTo>
                  <a:pt x="338" y="508"/>
                </a:lnTo>
                <a:lnTo>
                  <a:pt x="339" y="508"/>
                </a:lnTo>
                <a:lnTo>
                  <a:pt x="339" y="508"/>
                </a:lnTo>
                <a:lnTo>
                  <a:pt x="340" y="508"/>
                </a:lnTo>
                <a:lnTo>
                  <a:pt x="340" y="508"/>
                </a:lnTo>
                <a:lnTo>
                  <a:pt x="341" y="508"/>
                </a:lnTo>
                <a:lnTo>
                  <a:pt x="341" y="508"/>
                </a:lnTo>
                <a:lnTo>
                  <a:pt x="342" y="508"/>
                </a:lnTo>
                <a:lnTo>
                  <a:pt x="343" y="508"/>
                </a:lnTo>
                <a:lnTo>
                  <a:pt x="344" y="509"/>
                </a:lnTo>
                <a:lnTo>
                  <a:pt x="344" y="509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0"/>
                </a:lnTo>
                <a:lnTo>
                  <a:pt x="346" y="509"/>
                </a:lnTo>
                <a:lnTo>
                  <a:pt x="346" y="508"/>
                </a:lnTo>
                <a:lnTo>
                  <a:pt x="346" y="508"/>
                </a:lnTo>
                <a:lnTo>
                  <a:pt x="345" y="507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5"/>
                </a:lnTo>
                <a:lnTo>
                  <a:pt x="344" y="505"/>
                </a:lnTo>
                <a:lnTo>
                  <a:pt x="343" y="505"/>
                </a:lnTo>
                <a:lnTo>
                  <a:pt x="343" y="504"/>
                </a:lnTo>
                <a:lnTo>
                  <a:pt x="342" y="504"/>
                </a:lnTo>
                <a:lnTo>
                  <a:pt x="342" y="504"/>
                </a:lnTo>
                <a:lnTo>
                  <a:pt x="342" y="504"/>
                </a:lnTo>
                <a:lnTo>
                  <a:pt x="342" y="503"/>
                </a:lnTo>
                <a:lnTo>
                  <a:pt x="342" y="503"/>
                </a:lnTo>
                <a:lnTo>
                  <a:pt x="342" y="503"/>
                </a:lnTo>
                <a:lnTo>
                  <a:pt x="341" y="503"/>
                </a:lnTo>
                <a:lnTo>
                  <a:pt x="341" y="503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2"/>
                </a:lnTo>
                <a:lnTo>
                  <a:pt x="341" y="501"/>
                </a:lnTo>
                <a:lnTo>
                  <a:pt x="341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39" y="499"/>
                </a:lnTo>
                <a:lnTo>
                  <a:pt x="339" y="499"/>
                </a:lnTo>
                <a:lnTo>
                  <a:pt x="339" y="499"/>
                </a:lnTo>
                <a:lnTo>
                  <a:pt x="339" y="499"/>
                </a:lnTo>
                <a:lnTo>
                  <a:pt x="338" y="498"/>
                </a:lnTo>
                <a:lnTo>
                  <a:pt x="338" y="498"/>
                </a:lnTo>
                <a:lnTo>
                  <a:pt x="338" y="498"/>
                </a:lnTo>
                <a:lnTo>
                  <a:pt x="338" y="497"/>
                </a:lnTo>
                <a:lnTo>
                  <a:pt x="337" y="496"/>
                </a:lnTo>
                <a:lnTo>
                  <a:pt x="337" y="496"/>
                </a:lnTo>
                <a:lnTo>
                  <a:pt x="337" y="496"/>
                </a:lnTo>
                <a:lnTo>
                  <a:pt x="336" y="496"/>
                </a:lnTo>
                <a:lnTo>
                  <a:pt x="335" y="496"/>
                </a:lnTo>
                <a:lnTo>
                  <a:pt x="334" y="496"/>
                </a:lnTo>
                <a:lnTo>
                  <a:pt x="333" y="496"/>
                </a:lnTo>
                <a:lnTo>
                  <a:pt x="332" y="497"/>
                </a:lnTo>
                <a:lnTo>
                  <a:pt x="330" y="497"/>
                </a:lnTo>
                <a:lnTo>
                  <a:pt x="330" y="497"/>
                </a:lnTo>
                <a:lnTo>
                  <a:pt x="329" y="497"/>
                </a:lnTo>
                <a:lnTo>
                  <a:pt x="329" y="497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9" y="496"/>
                </a:lnTo>
                <a:lnTo>
                  <a:pt x="328" y="495"/>
                </a:lnTo>
                <a:lnTo>
                  <a:pt x="328" y="495"/>
                </a:lnTo>
                <a:lnTo>
                  <a:pt x="328" y="495"/>
                </a:lnTo>
                <a:lnTo>
                  <a:pt x="328" y="495"/>
                </a:lnTo>
                <a:lnTo>
                  <a:pt x="328" y="494"/>
                </a:lnTo>
                <a:lnTo>
                  <a:pt x="328" y="494"/>
                </a:lnTo>
                <a:lnTo>
                  <a:pt x="328" y="494"/>
                </a:lnTo>
                <a:lnTo>
                  <a:pt x="327" y="494"/>
                </a:lnTo>
                <a:lnTo>
                  <a:pt x="327" y="494"/>
                </a:lnTo>
                <a:lnTo>
                  <a:pt x="327" y="494"/>
                </a:lnTo>
                <a:lnTo>
                  <a:pt x="327" y="493"/>
                </a:lnTo>
                <a:lnTo>
                  <a:pt x="327" y="493"/>
                </a:lnTo>
                <a:lnTo>
                  <a:pt x="327" y="493"/>
                </a:lnTo>
                <a:lnTo>
                  <a:pt x="327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2"/>
                </a:lnTo>
                <a:lnTo>
                  <a:pt x="325" y="493"/>
                </a:lnTo>
                <a:lnTo>
                  <a:pt x="324" y="493"/>
                </a:lnTo>
                <a:lnTo>
                  <a:pt x="322" y="493"/>
                </a:lnTo>
                <a:lnTo>
                  <a:pt x="322" y="493"/>
                </a:lnTo>
                <a:lnTo>
                  <a:pt x="320" y="493"/>
                </a:lnTo>
                <a:lnTo>
                  <a:pt x="319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4"/>
                </a:lnTo>
                <a:lnTo>
                  <a:pt x="316" y="494"/>
                </a:lnTo>
                <a:lnTo>
                  <a:pt x="314" y="494"/>
                </a:lnTo>
                <a:lnTo>
                  <a:pt x="313" y="494"/>
                </a:lnTo>
                <a:lnTo>
                  <a:pt x="311" y="495"/>
                </a:lnTo>
                <a:lnTo>
                  <a:pt x="309" y="495"/>
                </a:lnTo>
                <a:lnTo>
                  <a:pt x="309" y="493"/>
                </a:lnTo>
                <a:lnTo>
                  <a:pt x="309" y="493"/>
                </a:lnTo>
                <a:lnTo>
                  <a:pt x="309" y="493"/>
                </a:lnTo>
                <a:lnTo>
                  <a:pt x="309" y="492"/>
                </a:lnTo>
                <a:lnTo>
                  <a:pt x="309" y="491"/>
                </a:lnTo>
                <a:lnTo>
                  <a:pt x="309" y="490"/>
                </a:lnTo>
                <a:lnTo>
                  <a:pt x="309" y="490"/>
                </a:lnTo>
                <a:lnTo>
                  <a:pt x="309" y="489"/>
                </a:lnTo>
                <a:lnTo>
                  <a:pt x="309" y="489"/>
                </a:lnTo>
                <a:lnTo>
                  <a:pt x="309" y="488"/>
                </a:lnTo>
                <a:lnTo>
                  <a:pt x="309" y="488"/>
                </a:lnTo>
                <a:lnTo>
                  <a:pt x="309" y="488"/>
                </a:lnTo>
                <a:lnTo>
                  <a:pt x="308" y="488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8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7"/>
                </a:lnTo>
                <a:lnTo>
                  <a:pt x="307" y="486"/>
                </a:lnTo>
                <a:lnTo>
                  <a:pt x="307" y="486"/>
                </a:lnTo>
                <a:lnTo>
                  <a:pt x="307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5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5"/>
                </a:lnTo>
                <a:lnTo>
                  <a:pt x="304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3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2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1" y="484"/>
                </a:lnTo>
                <a:lnTo>
                  <a:pt x="300" y="483"/>
                </a:lnTo>
                <a:lnTo>
                  <a:pt x="300" y="483"/>
                </a:lnTo>
                <a:lnTo>
                  <a:pt x="299" y="483"/>
                </a:lnTo>
                <a:lnTo>
                  <a:pt x="299" y="483"/>
                </a:lnTo>
                <a:lnTo>
                  <a:pt x="299" y="483"/>
                </a:lnTo>
                <a:lnTo>
                  <a:pt x="299" y="482"/>
                </a:lnTo>
                <a:lnTo>
                  <a:pt x="298" y="482"/>
                </a:lnTo>
                <a:lnTo>
                  <a:pt x="298" y="482"/>
                </a:lnTo>
                <a:lnTo>
                  <a:pt x="298" y="482"/>
                </a:lnTo>
                <a:lnTo>
                  <a:pt x="298" y="482"/>
                </a:lnTo>
                <a:lnTo>
                  <a:pt x="297" y="481"/>
                </a:lnTo>
                <a:lnTo>
                  <a:pt x="297" y="481"/>
                </a:lnTo>
                <a:lnTo>
                  <a:pt x="297" y="480"/>
                </a:lnTo>
                <a:lnTo>
                  <a:pt x="296" y="480"/>
                </a:lnTo>
                <a:lnTo>
                  <a:pt x="296" y="480"/>
                </a:lnTo>
                <a:lnTo>
                  <a:pt x="295" y="479"/>
                </a:lnTo>
                <a:lnTo>
                  <a:pt x="294" y="479"/>
                </a:lnTo>
                <a:lnTo>
                  <a:pt x="294" y="479"/>
                </a:lnTo>
                <a:lnTo>
                  <a:pt x="294" y="478"/>
                </a:lnTo>
                <a:lnTo>
                  <a:pt x="291" y="475"/>
                </a:lnTo>
                <a:lnTo>
                  <a:pt x="291" y="475"/>
                </a:lnTo>
                <a:lnTo>
                  <a:pt x="290" y="473"/>
                </a:lnTo>
                <a:lnTo>
                  <a:pt x="289" y="472"/>
                </a:lnTo>
                <a:lnTo>
                  <a:pt x="288" y="471"/>
                </a:lnTo>
                <a:lnTo>
                  <a:pt x="288" y="471"/>
                </a:lnTo>
                <a:lnTo>
                  <a:pt x="288" y="470"/>
                </a:lnTo>
                <a:lnTo>
                  <a:pt x="288" y="470"/>
                </a:lnTo>
                <a:lnTo>
                  <a:pt x="287" y="469"/>
                </a:lnTo>
                <a:lnTo>
                  <a:pt x="286" y="467"/>
                </a:lnTo>
                <a:lnTo>
                  <a:pt x="286" y="467"/>
                </a:lnTo>
                <a:lnTo>
                  <a:pt x="285" y="466"/>
                </a:lnTo>
                <a:lnTo>
                  <a:pt x="284" y="464"/>
                </a:lnTo>
                <a:lnTo>
                  <a:pt x="283" y="463"/>
                </a:lnTo>
                <a:lnTo>
                  <a:pt x="282" y="462"/>
                </a:lnTo>
                <a:lnTo>
                  <a:pt x="282" y="461"/>
                </a:lnTo>
                <a:lnTo>
                  <a:pt x="282" y="461"/>
                </a:lnTo>
                <a:lnTo>
                  <a:pt x="281" y="460"/>
                </a:lnTo>
                <a:lnTo>
                  <a:pt x="280" y="458"/>
                </a:lnTo>
                <a:lnTo>
                  <a:pt x="280" y="458"/>
                </a:lnTo>
                <a:lnTo>
                  <a:pt x="280" y="458"/>
                </a:lnTo>
                <a:lnTo>
                  <a:pt x="279" y="457"/>
                </a:lnTo>
                <a:lnTo>
                  <a:pt x="279" y="457"/>
                </a:lnTo>
                <a:lnTo>
                  <a:pt x="279" y="456"/>
                </a:lnTo>
                <a:lnTo>
                  <a:pt x="278" y="456"/>
                </a:lnTo>
                <a:lnTo>
                  <a:pt x="278" y="455"/>
                </a:lnTo>
                <a:lnTo>
                  <a:pt x="276" y="452"/>
                </a:lnTo>
                <a:lnTo>
                  <a:pt x="275" y="451"/>
                </a:lnTo>
                <a:lnTo>
                  <a:pt x="275" y="451"/>
                </a:lnTo>
                <a:lnTo>
                  <a:pt x="274" y="450"/>
                </a:lnTo>
                <a:lnTo>
                  <a:pt x="274" y="450"/>
                </a:lnTo>
                <a:lnTo>
                  <a:pt x="274" y="450"/>
                </a:lnTo>
                <a:lnTo>
                  <a:pt x="273" y="448"/>
                </a:lnTo>
                <a:lnTo>
                  <a:pt x="272" y="447"/>
                </a:lnTo>
                <a:lnTo>
                  <a:pt x="270" y="443"/>
                </a:lnTo>
                <a:lnTo>
                  <a:pt x="269" y="443"/>
                </a:lnTo>
                <a:lnTo>
                  <a:pt x="269" y="442"/>
                </a:lnTo>
                <a:lnTo>
                  <a:pt x="268" y="441"/>
                </a:lnTo>
                <a:lnTo>
                  <a:pt x="266" y="438"/>
                </a:lnTo>
                <a:lnTo>
                  <a:pt x="266" y="438"/>
                </a:lnTo>
                <a:lnTo>
                  <a:pt x="265" y="437"/>
                </a:lnTo>
                <a:lnTo>
                  <a:pt x="265" y="436"/>
                </a:lnTo>
                <a:lnTo>
                  <a:pt x="262" y="433"/>
                </a:lnTo>
                <a:lnTo>
                  <a:pt x="262" y="432"/>
                </a:lnTo>
                <a:lnTo>
                  <a:pt x="261" y="432"/>
                </a:lnTo>
                <a:lnTo>
                  <a:pt x="259" y="428"/>
                </a:lnTo>
                <a:lnTo>
                  <a:pt x="259" y="428"/>
                </a:lnTo>
                <a:lnTo>
                  <a:pt x="258" y="427"/>
                </a:lnTo>
                <a:lnTo>
                  <a:pt x="258" y="426"/>
                </a:lnTo>
                <a:lnTo>
                  <a:pt x="257" y="426"/>
                </a:lnTo>
                <a:lnTo>
                  <a:pt x="257" y="425"/>
                </a:lnTo>
                <a:lnTo>
                  <a:pt x="256" y="424"/>
                </a:lnTo>
                <a:lnTo>
                  <a:pt x="256" y="423"/>
                </a:lnTo>
                <a:lnTo>
                  <a:pt x="253" y="419"/>
                </a:lnTo>
                <a:lnTo>
                  <a:pt x="252" y="417"/>
                </a:lnTo>
                <a:lnTo>
                  <a:pt x="251" y="417"/>
                </a:lnTo>
                <a:lnTo>
                  <a:pt x="251" y="416"/>
                </a:lnTo>
                <a:lnTo>
                  <a:pt x="250" y="414"/>
                </a:lnTo>
                <a:lnTo>
                  <a:pt x="248" y="411"/>
                </a:lnTo>
                <a:lnTo>
                  <a:pt x="248" y="410"/>
                </a:lnTo>
                <a:lnTo>
                  <a:pt x="246" y="408"/>
                </a:lnTo>
                <a:lnTo>
                  <a:pt x="245" y="406"/>
                </a:lnTo>
                <a:lnTo>
                  <a:pt x="245" y="406"/>
                </a:lnTo>
                <a:lnTo>
                  <a:pt x="245" y="405"/>
                </a:lnTo>
                <a:lnTo>
                  <a:pt x="244" y="404"/>
                </a:lnTo>
                <a:lnTo>
                  <a:pt x="244" y="403"/>
                </a:lnTo>
                <a:lnTo>
                  <a:pt x="243" y="403"/>
                </a:lnTo>
                <a:lnTo>
                  <a:pt x="242" y="400"/>
                </a:lnTo>
                <a:lnTo>
                  <a:pt x="240" y="397"/>
                </a:lnTo>
                <a:lnTo>
                  <a:pt x="240" y="397"/>
                </a:lnTo>
                <a:lnTo>
                  <a:pt x="240" y="396"/>
                </a:lnTo>
                <a:lnTo>
                  <a:pt x="239" y="395"/>
                </a:lnTo>
                <a:lnTo>
                  <a:pt x="237" y="393"/>
                </a:lnTo>
                <a:lnTo>
                  <a:pt x="237" y="392"/>
                </a:lnTo>
                <a:lnTo>
                  <a:pt x="236" y="390"/>
                </a:lnTo>
                <a:lnTo>
                  <a:pt x="235" y="389"/>
                </a:lnTo>
                <a:lnTo>
                  <a:pt x="235" y="388"/>
                </a:lnTo>
                <a:lnTo>
                  <a:pt x="234" y="387"/>
                </a:lnTo>
                <a:lnTo>
                  <a:pt x="234" y="386"/>
                </a:lnTo>
                <a:lnTo>
                  <a:pt x="233" y="386"/>
                </a:lnTo>
                <a:lnTo>
                  <a:pt x="233" y="385"/>
                </a:lnTo>
                <a:lnTo>
                  <a:pt x="232" y="384"/>
                </a:lnTo>
                <a:lnTo>
                  <a:pt x="231" y="382"/>
                </a:lnTo>
                <a:lnTo>
                  <a:pt x="231" y="381"/>
                </a:lnTo>
                <a:lnTo>
                  <a:pt x="229" y="379"/>
                </a:lnTo>
                <a:lnTo>
                  <a:pt x="228" y="376"/>
                </a:lnTo>
                <a:lnTo>
                  <a:pt x="228" y="375"/>
                </a:lnTo>
                <a:lnTo>
                  <a:pt x="227" y="374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7" y="373"/>
                </a:lnTo>
                <a:lnTo>
                  <a:pt x="226" y="372"/>
                </a:lnTo>
                <a:lnTo>
                  <a:pt x="225" y="368"/>
                </a:lnTo>
                <a:lnTo>
                  <a:pt x="223" y="363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2" y="361"/>
                </a:lnTo>
                <a:lnTo>
                  <a:pt x="221" y="359"/>
                </a:lnTo>
                <a:lnTo>
                  <a:pt x="219" y="355"/>
                </a:lnTo>
                <a:lnTo>
                  <a:pt x="219" y="354"/>
                </a:lnTo>
                <a:lnTo>
                  <a:pt x="219" y="353"/>
                </a:lnTo>
                <a:lnTo>
                  <a:pt x="218" y="353"/>
                </a:lnTo>
                <a:lnTo>
                  <a:pt x="218" y="353"/>
                </a:lnTo>
                <a:lnTo>
                  <a:pt x="216" y="352"/>
                </a:lnTo>
                <a:lnTo>
                  <a:pt x="216" y="351"/>
                </a:lnTo>
                <a:lnTo>
                  <a:pt x="215" y="351"/>
                </a:lnTo>
                <a:lnTo>
                  <a:pt x="215" y="351"/>
                </a:lnTo>
                <a:lnTo>
                  <a:pt x="214" y="350"/>
                </a:lnTo>
                <a:lnTo>
                  <a:pt x="214" y="350"/>
                </a:lnTo>
                <a:lnTo>
                  <a:pt x="213" y="348"/>
                </a:lnTo>
                <a:lnTo>
                  <a:pt x="213" y="348"/>
                </a:lnTo>
                <a:lnTo>
                  <a:pt x="212" y="347"/>
                </a:lnTo>
                <a:lnTo>
                  <a:pt x="212" y="347"/>
                </a:lnTo>
                <a:lnTo>
                  <a:pt x="211" y="346"/>
                </a:lnTo>
                <a:lnTo>
                  <a:pt x="211" y="345"/>
                </a:lnTo>
                <a:lnTo>
                  <a:pt x="211" y="344"/>
                </a:lnTo>
                <a:lnTo>
                  <a:pt x="210" y="344"/>
                </a:lnTo>
                <a:lnTo>
                  <a:pt x="210" y="343"/>
                </a:lnTo>
                <a:lnTo>
                  <a:pt x="209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9" y="342"/>
                </a:lnTo>
                <a:lnTo>
                  <a:pt x="208" y="341"/>
                </a:lnTo>
                <a:lnTo>
                  <a:pt x="208" y="340"/>
                </a:lnTo>
                <a:lnTo>
                  <a:pt x="208" y="340"/>
                </a:lnTo>
                <a:lnTo>
                  <a:pt x="206" y="338"/>
                </a:lnTo>
                <a:lnTo>
                  <a:pt x="206" y="337"/>
                </a:lnTo>
                <a:lnTo>
                  <a:pt x="205" y="336"/>
                </a:lnTo>
                <a:lnTo>
                  <a:pt x="205" y="336"/>
                </a:lnTo>
                <a:lnTo>
                  <a:pt x="204" y="335"/>
                </a:lnTo>
                <a:lnTo>
                  <a:pt x="203" y="333"/>
                </a:lnTo>
                <a:lnTo>
                  <a:pt x="203" y="333"/>
                </a:lnTo>
                <a:lnTo>
                  <a:pt x="202" y="331"/>
                </a:lnTo>
                <a:lnTo>
                  <a:pt x="201" y="331"/>
                </a:lnTo>
                <a:lnTo>
                  <a:pt x="201" y="330"/>
                </a:lnTo>
                <a:lnTo>
                  <a:pt x="200" y="329"/>
                </a:lnTo>
                <a:lnTo>
                  <a:pt x="200" y="328"/>
                </a:lnTo>
                <a:lnTo>
                  <a:pt x="199" y="327"/>
                </a:lnTo>
                <a:lnTo>
                  <a:pt x="199" y="327"/>
                </a:lnTo>
                <a:lnTo>
                  <a:pt x="199" y="326"/>
                </a:lnTo>
                <a:lnTo>
                  <a:pt x="199" y="325"/>
                </a:lnTo>
                <a:lnTo>
                  <a:pt x="198" y="325"/>
                </a:lnTo>
                <a:lnTo>
                  <a:pt x="198" y="324"/>
                </a:lnTo>
                <a:lnTo>
                  <a:pt x="197" y="323"/>
                </a:lnTo>
                <a:lnTo>
                  <a:pt x="197" y="322"/>
                </a:lnTo>
                <a:lnTo>
                  <a:pt x="197" y="322"/>
                </a:lnTo>
                <a:lnTo>
                  <a:pt x="196" y="321"/>
                </a:lnTo>
                <a:lnTo>
                  <a:pt x="195" y="319"/>
                </a:lnTo>
                <a:lnTo>
                  <a:pt x="195" y="318"/>
                </a:lnTo>
                <a:lnTo>
                  <a:pt x="195" y="318"/>
                </a:lnTo>
                <a:lnTo>
                  <a:pt x="195" y="317"/>
                </a:lnTo>
                <a:lnTo>
                  <a:pt x="195" y="317"/>
                </a:lnTo>
                <a:lnTo>
                  <a:pt x="196" y="316"/>
                </a:lnTo>
                <a:lnTo>
                  <a:pt x="197" y="315"/>
                </a:lnTo>
                <a:lnTo>
                  <a:pt x="197" y="314"/>
                </a:lnTo>
                <a:lnTo>
                  <a:pt x="198" y="313"/>
                </a:lnTo>
                <a:lnTo>
                  <a:pt x="199" y="312"/>
                </a:lnTo>
                <a:lnTo>
                  <a:pt x="200" y="311"/>
                </a:lnTo>
                <a:lnTo>
                  <a:pt x="200" y="310"/>
                </a:lnTo>
                <a:lnTo>
                  <a:pt x="201" y="310"/>
                </a:lnTo>
                <a:lnTo>
                  <a:pt x="201" y="309"/>
                </a:lnTo>
                <a:lnTo>
                  <a:pt x="201" y="309"/>
                </a:lnTo>
                <a:lnTo>
                  <a:pt x="202" y="309"/>
                </a:lnTo>
                <a:lnTo>
                  <a:pt x="202" y="308"/>
                </a:lnTo>
                <a:lnTo>
                  <a:pt x="203" y="306"/>
                </a:lnTo>
                <a:lnTo>
                  <a:pt x="203" y="306"/>
                </a:lnTo>
                <a:lnTo>
                  <a:pt x="203" y="305"/>
                </a:lnTo>
                <a:lnTo>
                  <a:pt x="204" y="303"/>
                </a:lnTo>
                <a:lnTo>
                  <a:pt x="204" y="302"/>
                </a:lnTo>
                <a:lnTo>
                  <a:pt x="206" y="299"/>
                </a:lnTo>
                <a:lnTo>
                  <a:pt x="206" y="299"/>
                </a:lnTo>
                <a:lnTo>
                  <a:pt x="206" y="298"/>
                </a:lnTo>
                <a:lnTo>
                  <a:pt x="206" y="298"/>
                </a:lnTo>
                <a:lnTo>
                  <a:pt x="206" y="298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6" y="296"/>
                </a:lnTo>
                <a:lnTo>
                  <a:pt x="207" y="296"/>
                </a:lnTo>
                <a:lnTo>
                  <a:pt x="207" y="296"/>
                </a:lnTo>
                <a:lnTo>
                  <a:pt x="207" y="292"/>
                </a:lnTo>
                <a:lnTo>
                  <a:pt x="207" y="292"/>
                </a:lnTo>
                <a:lnTo>
                  <a:pt x="207" y="291"/>
                </a:lnTo>
                <a:lnTo>
                  <a:pt x="208" y="290"/>
                </a:lnTo>
                <a:lnTo>
                  <a:pt x="208" y="290"/>
                </a:lnTo>
                <a:lnTo>
                  <a:pt x="208" y="289"/>
                </a:lnTo>
                <a:lnTo>
                  <a:pt x="208" y="286"/>
                </a:lnTo>
                <a:lnTo>
                  <a:pt x="208" y="286"/>
                </a:lnTo>
                <a:lnTo>
                  <a:pt x="208" y="286"/>
                </a:lnTo>
                <a:lnTo>
                  <a:pt x="208" y="284"/>
                </a:lnTo>
                <a:lnTo>
                  <a:pt x="208" y="283"/>
                </a:lnTo>
                <a:lnTo>
                  <a:pt x="209" y="277"/>
                </a:lnTo>
                <a:lnTo>
                  <a:pt x="210" y="276"/>
                </a:lnTo>
                <a:lnTo>
                  <a:pt x="210" y="275"/>
                </a:lnTo>
                <a:lnTo>
                  <a:pt x="210" y="274"/>
                </a:lnTo>
                <a:lnTo>
                  <a:pt x="210" y="272"/>
                </a:lnTo>
                <a:lnTo>
                  <a:pt x="211" y="271"/>
                </a:lnTo>
                <a:lnTo>
                  <a:pt x="211" y="271"/>
                </a:lnTo>
                <a:lnTo>
                  <a:pt x="211" y="270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8"/>
                </a:lnTo>
                <a:lnTo>
                  <a:pt x="211" y="269"/>
                </a:lnTo>
                <a:lnTo>
                  <a:pt x="211" y="269"/>
                </a:lnTo>
                <a:lnTo>
                  <a:pt x="211" y="269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10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8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8" y="270"/>
                </a:lnTo>
                <a:lnTo>
                  <a:pt x="208" y="270"/>
                </a:lnTo>
                <a:lnTo>
                  <a:pt x="208" y="270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6" y="272"/>
                </a:lnTo>
                <a:lnTo>
                  <a:pt x="205" y="272"/>
                </a:lnTo>
                <a:lnTo>
                  <a:pt x="205" y="272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4" y="273"/>
                </a:lnTo>
                <a:lnTo>
                  <a:pt x="203" y="273"/>
                </a:lnTo>
                <a:lnTo>
                  <a:pt x="203" y="273"/>
                </a:lnTo>
                <a:lnTo>
                  <a:pt x="203" y="274"/>
                </a:lnTo>
                <a:lnTo>
                  <a:pt x="203" y="274"/>
                </a:lnTo>
                <a:lnTo>
                  <a:pt x="203" y="274"/>
                </a:lnTo>
                <a:lnTo>
                  <a:pt x="203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2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1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4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200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4"/>
                </a:lnTo>
                <a:lnTo>
                  <a:pt x="199" y="274"/>
                </a:ln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8" y="273"/>
                </a:lnTo>
                <a:lnTo>
                  <a:pt x="197" y="273"/>
                </a:lnTo>
                <a:lnTo>
                  <a:pt x="197" y="273"/>
                </a:lnTo>
                <a:lnTo>
                  <a:pt x="196" y="273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6" y="274"/>
                </a:lnTo>
                <a:lnTo>
                  <a:pt x="196" y="275"/>
                </a:lnTo>
                <a:lnTo>
                  <a:pt x="196" y="275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4"/>
                </a:lnTo>
                <a:lnTo>
                  <a:pt x="195" y="275"/>
                </a:lnTo>
                <a:lnTo>
                  <a:pt x="194" y="275"/>
                </a:lnTo>
                <a:lnTo>
                  <a:pt x="194" y="275"/>
                </a:lnTo>
                <a:lnTo>
                  <a:pt x="194" y="275"/>
                </a:lnTo>
                <a:lnTo>
                  <a:pt x="193" y="275"/>
                </a:lnTo>
                <a:lnTo>
                  <a:pt x="193" y="274"/>
                </a:lnTo>
                <a:lnTo>
                  <a:pt x="193" y="274"/>
                </a:lnTo>
                <a:lnTo>
                  <a:pt x="193" y="274"/>
                </a:lnTo>
                <a:lnTo>
                  <a:pt x="192" y="274"/>
                </a:lnTo>
                <a:lnTo>
                  <a:pt x="192" y="274"/>
                </a:lnTo>
                <a:lnTo>
                  <a:pt x="192" y="274"/>
                </a:lnTo>
                <a:lnTo>
                  <a:pt x="192" y="274"/>
                </a:lnTo>
                <a:lnTo>
                  <a:pt x="191" y="274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3"/>
                </a:lnTo>
                <a:lnTo>
                  <a:pt x="191" y="272"/>
                </a:lnTo>
                <a:lnTo>
                  <a:pt x="191" y="272"/>
                </a:lnTo>
                <a:lnTo>
                  <a:pt x="191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2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90" y="271"/>
                </a:lnTo>
                <a:lnTo>
                  <a:pt x="189" y="271"/>
                </a:lnTo>
                <a:lnTo>
                  <a:pt x="189" y="271"/>
                </a:lnTo>
                <a:lnTo>
                  <a:pt x="189" y="270"/>
                </a:lnTo>
                <a:lnTo>
                  <a:pt x="189" y="270"/>
                </a:lnTo>
                <a:lnTo>
                  <a:pt x="189" y="270"/>
                </a:lnTo>
                <a:lnTo>
                  <a:pt x="189" y="270"/>
                </a:lnTo>
                <a:lnTo>
                  <a:pt x="188" y="270"/>
                </a:lnTo>
                <a:lnTo>
                  <a:pt x="188" y="270"/>
                </a:lnTo>
                <a:lnTo>
                  <a:pt x="187" y="270"/>
                </a:lnTo>
                <a:lnTo>
                  <a:pt x="187" y="270"/>
                </a:lnTo>
                <a:lnTo>
                  <a:pt x="187" y="271"/>
                </a:lnTo>
                <a:lnTo>
                  <a:pt x="187" y="271"/>
                </a:lnTo>
                <a:lnTo>
                  <a:pt x="187" y="271"/>
                </a:lnTo>
                <a:lnTo>
                  <a:pt x="187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1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69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4" y="269"/>
                </a:lnTo>
                <a:lnTo>
                  <a:pt x="183" y="269"/>
                </a:lnTo>
                <a:lnTo>
                  <a:pt x="183" y="269"/>
                </a:lnTo>
                <a:lnTo>
                  <a:pt x="183" y="269"/>
                </a:lnTo>
                <a:lnTo>
                  <a:pt x="183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2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1" y="269"/>
                </a:lnTo>
                <a:lnTo>
                  <a:pt x="180" y="269"/>
                </a:lnTo>
                <a:lnTo>
                  <a:pt x="180" y="269"/>
                </a:lnTo>
                <a:lnTo>
                  <a:pt x="180" y="269"/>
                </a:lnTo>
                <a:lnTo>
                  <a:pt x="180" y="269"/>
                </a:lnTo>
                <a:lnTo>
                  <a:pt x="179" y="268"/>
                </a:lnTo>
                <a:lnTo>
                  <a:pt x="179" y="268"/>
                </a:lnTo>
                <a:lnTo>
                  <a:pt x="179" y="268"/>
                </a:lnTo>
                <a:lnTo>
                  <a:pt x="178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8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7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6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5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7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4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3" y="266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5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2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4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3"/>
                </a:lnTo>
                <a:lnTo>
                  <a:pt x="171" y="262"/>
                </a:lnTo>
                <a:lnTo>
                  <a:pt x="171" y="262"/>
                </a:lnTo>
                <a:lnTo>
                  <a:pt x="171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69" y="262"/>
                </a:lnTo>
                <a:lnTo>
                  <a:pt x="169" y="263"/>
                </a:lnTo>
                <a:lnTo>
                  <a:pt x="169" y="264"/>
                </a:lnTo>
                <a:lnTo>
                  <a:pt x="168" y="265"/>
                </a:lnTo>
                <a:lnTo>
                  <a:pt x="168" y="266"/>
                </a:lnTo>
                <a:lnTo>
                  <a:pt x="168" y="266"/>
                </a:lnTo>
                <a:lnTo>
                  <a:pt x="168" y="267"/>
                </a:lnTo>
                <a:lnTo>
                  <a:pt x="168" y="268"/>
                </a:lnTo>
                <a:lnTo>
                  <a:pt x="167" y="269"/>
                </a:lnTo>
                <a:lnTo>
                  <a:pt x="167" y="269"/>
                </a:lnTo>
                <a:lnTo>
                  <a:pt x="167" y="270"/>
                </a:lnTo>
                <a:lnTo>
                  <a:pt x="167" y="271"/>
                </a:lnTo>
                <a:lnTo>
                  <a:pt x="166" y="272"/>
                </a:lnTo>
                <a:lnTo>
                  <a:pt x="166" y="273"/>
                </a:lnTo>
                <a:lnTo>
                  <a:pt x="166" y="273"/>
                </a:lnTo>
                <a:lnTo>
                  <a:pt x="166" y="273"/>
                </a:lnTo>
                <a:lnTo>
                  <a:pt x="165" y="272"/>
                </a:lnTo>
                <a:lnTo>
                  <a:pt x="165" y="272"/>
                </a:lnTo>
                <a:lnTo>
                  <a:pt x="164" y="271"/>
                </a:lnTo>
                <a:lnTo>
                  <a:pt x="162" y="271"/>
                </a:lnTo>
                <a:lnTo>
                  <a:pt x="159" y="270"/>
                </a:lnTo>
                <a:lnTo>
                  <a:pt x="158" y="269"/>
                </a:lnTo>
                <a:lnTo>
                  <a:pt x="156" y="268"/>
                </a:lnTo>
                <a:lnTo>
                  <a:pt x="154" y="267"/>
                </a:lnTo>
                <a:lnTo>
                  <a:pt x="153" y="267"/>
                </a:lnTo>
                <a:lnTo>
                  <a:pt x="152" y="267"/>
                </a:lnTo>
                <a:lnTo>
                  <a:pt x="151" y="266"/>
                </a:lnTo>
                <a:lnTo>
                  <a:pt x="150" y="266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7" y="265"/>
                </a:lnTo>
                <a:lnTo>
                  <a:pt x="147" y="265"/>
                </a:lnTo>
                <a:lnTo>
                  <a:pt x="146" y="264"/>
                </a:lnTo>
                <a:lnTo>
                  <a:pt x="145" y="264"/>
                </a:lnTo>
                <a:lnTo>
                  <a:pt x="142" y="262"/>
                </a:lnTo>
                <a:lnTo>
                  <a:pt x="140" y="262"/>
                </a:lnTo>
                <a:lnTo>
                  <a:pt x="137" y="260"/>
                </a:lnTo>
                <a:lnTo>
                  <a:pt x="136" y="260"/>
                </a:lnTo>
                <a:lnTo>
                  <a:pt x="135" y="260"/>
                </a:lnTo>
                <a:lnTo>
                  <a:pt x="133" y="258"/>
                </a:lnTo>
                <a:lnTo>
                  <a:pt x="131" y="258"/>
                </a:lnTo>
                <a:lnTo>
                  <a:pt x="131" y="258"/>
                </a:lnTo>
                <a:lnTo>
                  <a:pt x="130" y="257"/>
                </a:lnTo>
                <a:lnTo>
                  <a:pt x="130" y="257"/>
                </a:lnTo>
                <a:lnTo>
                  <a:pt x="128" y="257"/>
                </a:lnTo>
                <a:lnTo>
                  <a:pt x="121" y="258"/>
                </a:lnTo>
                <a:lnTo>
                  <a:pt x="116" y="258"/>
                </a:lnTo>
                <a:lnTo>
                  <a:pt x="115" y="258"/>
                </a:lnTo>
                <a:lnTo>
                  <a:pt x="113" y="258"/>
                </a:lnTo>
                <a:lnTo>
                  <a:pt x="113" y="258"/>
                </a:lnTo>
                <a:lnTo>
                  <a:pt x="113" y="258"/>
                </a:lnTo>
                <a:lnTo>
                  <a:pt x="112" y="258"/>
                </a:lnTo>
                <a:lnTo>
                  <a:pt x="108" y="259"/>
                </a:lnTo>
                <a:lnTo>
                  <a:pt x="105" y="259"/>
                </a:lnTo>
                <a:lnTo>
                  <a:pt x="103" y="259"/>
                </a:lnTo>
                <a:lnTo>
                  <a:pt x="103" y="259"/>
                </a:lnTo>
                <a:lnTo>
                  <a:pt x="101" y="260"/>
                </a:lnTo>
                <a:lnTo>
                  <a:pt x="99" y="260"/>
                </a:lnTo>
                <a:lnTo>
                  <a:pt x="93" y="260"/>
                </a:lnTo>
                <a:lnTo>
                  <a:pt x="93" y="260"/>
                </a:lnTo>
                <a:lnTo>
                  <a:pt x="90" y="261"/>
                </a:lnTo>
                <a:lnTo>
                  <a:pt x="88" y="261"/>
                </a:lnTo>
                <a:lnTo>
                  <a:pt x="88" y="261"/>
                </a:lnTo>
                <a:lnTo>
                  <a:pt x="87" y="261"/>
                </a:lnTo>
                <a:lnTo>
                  <a:pt x="86" y="261"/>
                </a:lnTo>
                <a:lnTo>
                  <a:pt x="76" y="262"/>
                </a:lnTo>
                <a:lnTo>
                  <a:pt x="75" y="262"/>
                </a:lnTo>
                <a:lnTo>
                  <a:pt x="70" y="262"/>
                </a:lnTo>
                <a:lnTo>
                  <a:pt x="67" y="263"/>
                </a:lnTo>
                <a:lnTo>
                  <a:pt x="65" y="263"/>
                </a:lnTo>
                <a:lnTo>
                  <a:pt x="64" y="263"/>
                </a:lnTo>
                <a:lnTo>
                  <a:pt x="62" y="263"/>
                </a:lnTo>
                <a:lnTo>
                  <a:pt x="60" y="263"/>
                </a:lnTo>
                <a:lnTo>
                  <a:pt x="57" y="263"/>
                </a:lnTo>
                <a:lnTo>
                  <a:pt x="57" y="263"/>
                </a:lnTo>
                <a:lnTo>
                  <a:pt x="55" y="264"/>
                </a:lnTo>
                <a:lnTo>
                  <a:pt x="50" y="264"/>
                </a:lnTo>
                <a:lnTo>
                  <a:pt x="50" y="264"/>
                </a:lnTo>
                <a:lnTo>
                  <a:pt x="48" y="264"/>
                </a:lnTo>
                <a:lnTo>
                  <a:pt x="46" y="264"/>
                </a:lnTo>
                <a:lnTo>
                  <a:pt x="42" y="265"/>
                </a:lnTo>
                <a:lnTo>
                  <a:pt x="39" y="265"/>
                </a:lnTo>
                <a:lnTo>
                  <a:pt x="39" y="265"/>
                </a:lnTo>
                <a:lnTo>
                  <a:pt x="38" y="265"/>
                </a:lnTo>
                <a:lnTo>
                  <a:pt x="37" y="265"/>
                </a:lnTo>
                <a:lnTo>
                  <a:pt x="37" y="265"/>
                </a:lnTo>
                <a:lnTo>
                  <a:pt x="37" y="265"/>
                </a:lnTo>
                <a:lnTo>
                  <a:pt x="35" y="265"/>
                </a:lnTo>
                <a:lnTo>
                  <a:pt x="32" y="265"/>
                </a:lnTo>
                <a:lnTo>
                  <a:pt x="29" y="266"/>
                </a:lnTo>
                <a:lnTo>
                  <a:pt x="28" y="266"/>
                </a:lnTo>
                <a:lnTo>
                  <a:pt x="24" y="266"/>
                </a:lnTo>
                <a:lnTo>
                  <a:pt x="23" y="266"/>
                </a:lnTo>
                <a:lnTo>
                  <a:pt x="15" y="266"/>
                </a:lnTo>
                <a:lnTo>
                  <a:pt x="14" y="267"/>
                </a:lnTo>
                <a:lnTo>
                  <a:pt x="14" y="267"/>
                </a:lnTo>
                <a:lnTo>
                  <a:pt x="14" y="267"/>
                </a:lnTo>
                <a:lnTo>
                  <a:pt x="13" y="267"/>
                </a:lnTo>
                <a:lnTo>
                  <a:pt x="13" y="267"/>
                </a:lnTo>
                <a:lnTo>
                  <a:pt x="12" y="267"/>
                </a:lnTo>
                <a:lnTo>
                  <a:pt x="9" y="267"/>
                </a:lnTo>
                <a:lnTo>
                  <a:pt x="3" y="268"/>
                </a:lnTo>
                <a:lnTo>
                  <a:pt x="2" y="268"/>
                </a:lnTo>
                <a:lnTo>
                  <a:pt x="1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8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lnTo>
                  <a:pt x="0" y="267"/>
                </a:lnTo>
                <a:lnTo>
                  <a:pt x="1" y="266"/>
                </a:lnTo>
                <a:lnTo>
                  <a:pt x="2" y="265"/>
                </a:lnTo>
                <a:lnTo>
                  <a:pt x="4" y="263"/>
                </a:lnTo>
                <a:lnTo>
                  <a:pt x="4" y="263"/>
                </a:lnTo>
                <a:lnTo>
                  <a:pt x="7" y="259"/>
                </a:lnTo>
                <a:lnTo>
                  <a:pt x="7" y="259"/>
                </a:lnTo>
                <a:lnTo>
                  <a:pt x="9" y="257"/>
                </a:lnTo>
                <a:lnTo>
                  <a:pt x="9" y="257"/>
                </a:lnTo>
                <a:lnTo>
                  <a:pt x="14" y="251"/>
                </a:lnTo>
                <a:lnTo>
                  <a:pt x="16" y="249"/>
                </a:lnTo>
                <a:lnTo>
                  <a:pt x="16" y="249"/>
                </a:lnTo>
                <a:lnTo>
                  <a:pt x="18" y="247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19" y="245"/>
                </a:lnTo>
                <a:lnTo>
                  <a:pt x="21" y="243"/>
                </a:lnTo>
                <a:lnTo>
                  <a:pt x="22" y="242"/>
                </a:lnTo>
                <a:lnTo>
                  <a:pt x="22" y="242"/>
                </a:lnTo>
                <a:lnTo>
                  <a:pt x="23" y="240"/>
                </a:lnTo>
                <a:lnTo>
                  <a:pt x="24" y="240"/>
                </a:lnTo>
                <a:lnTo>
                  <a:pt x="24" y="240"/>
                </a:lnTo>
                <a:lnTo>
                  <a:pt x="25" y="238"/>
                </a:lnTo>
                <a:lnTo>
                  <a:pt x="28" y="234"/>
                </a:lnTo>
                <a:lnTo>
                  <a:pt x="29" y="233"/>
                </a:lnTo>
                <a:lnTo>
                  <a:pt x="30" y="233"/>
                </a:lnTo>
                <a:lnTo>
                  <a:pt x="30" y="232"/>
                </a:lnTo>
                <a:lnTo>
                  <a:pt x="29" y="230"/>
                </a:lnTo>
                <a:lnTo>
                  <a:pt x="27" y="229"/>
                </a:lnTo>
                <a:lnTo>
                  <a:pt x="26" y="228"/>
                </a:lnTo>
                <a:lnTo>
                  <a:pt x="26" y="228"/>
                </a:lnTo>
                <a:lnTo>
                  <a:pt x="25" y="227"/>
                </a:lnTo>
                <a:lnTo>
                  <a:pt x="25" y="227"/>
                </a:lnTo>
                <a:lnTo>
                  <a:pt x="26" y="227"/>
                </a:lnTo>
                <a:lnTo>
                  <a:pt x="26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8"/>
                </a:lnTo>
                <a:lnTo>
                  <a:pt x="28" y="228"/>
                </a:lnTo>
                <a:lnTo>
                  <a:pt x="29" y="228"/>
                </a:lnTo>
                <a:lnTo>
                  <a:pt x="29" y="228"/>
                </a:lnTo>
                <a:lnTo>
                  <a:pt x="30" y="228"/>
                </a:lnTo>
                <a:lnTo>
                  <a:pt x="30" y="228"/>
                </a:lnTo>
                <a:lnTo>
                  <a:pt x="31" y="228"/>
                </a:lnTo>
                <a:lnTo>
                  <a:pt x="31" y="228"/>
                </a:lnTo>
                <a:lnTo>
                  <a:pt x="31" y="228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9"/>
                </a:lnTo>
                <a:lnTo>
                  <a:pt x="33" y="229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4" y="231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2"/>
                </a:lnTo>
                <a:lnTo>
                  <a:pt x="35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3"/>
                </a:lnTo>
                <a:lnTo>
                  <a:pt x="36" y="234"/>
                </a:lnTo>
                <a:lnTo>
                  <a:pt x="36" y="234"/>
                </a:lnTo>
                <a:lnTo>
                  <a:pt x="37" y="234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40" y="236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4" y="237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6" y="238"/>
                </a:lnTo>
                <a:lnTo>
                  <a:pt x="46" y="238"/>
                </a:lnTo>
                <a:lnTo>
                  <a:pt x="46" y="238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6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7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6"/>
                </a:lnTo>
                <a:lnTo>
                  <a:pt x="48" y="235"/>
                </a:lnTo>
                <a:lnTo>
                  <a:pt x="48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49" y="235"/>
                </a:lnTo>
                <a:lnTo>
                  <a:pt x="50" y="235"/>
                </a:lnTo>
                <a:lnTo>
                  <a:pt x="50" y="235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0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4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1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2"/>
                </a:lnTo>
                <a:lnTo>
                  <a:pt x="52" y="232"/>
                </a:lnTo>
                <a:lnTo>
                  <a:pt x="52" y="232"/>
                </a:lnTo>
                <a:lnTo>
                  <a:pt x="52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6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7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59" y="228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0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1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3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4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5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6"/>
                </a:lnTo>
                <a:lnTo>
                  <a:pt x="66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7" y="227"/>
                </a:lnTo>
                <a:lnTo>
                  <a:pt x="68" y="227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8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6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69" y="225"/>
                </a:lnTo>
                <a:lnTo>
                  <a:pt x="70" y="225"/>
                </a:lnTo>
                <a:lnTo>
                  <a:pt x="70" y="225"/>
                </a:lnTo>
                <a:lnTo>
                  <a:pt x="70" y="225"/>
                </a:lnTo>
                <a:lnTo>
                  <a:pt x="70" y="225"/>
                </a:lnTo>
                <a:lnTo>
                  <a:pt x="71" y="225"/>
                </a:lnTo>
                <a:lnTo>
                  <a:pt x="71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73" y="226"/>
                </a:lnTo>
                <a:lnTo>
                  <a:pt x="74" y="226"/>
                </a:lnTo>
                <a:lnTo>
                  <a:pt x="74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5"/>
                </a:lnTo>
                <a:lnTo>
                  <a:pt x="75" y="225"/>
                </a:lnTo>
                <a:lnTo>
                  <a:pt x="75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6" y="225"/>
                </a:lnTo>
                <a:lnTo>
                  <a:pt x="77" y="225"/>
                </a:lnTo>
                <a:lnTo>
                  <a:pt x="77" y="225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7" y="224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78" y="222"/>
                </a:lnTo>
                <a:lnTo>
                  <a:pt x="78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79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2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0" y="221"/>
                </a:lnTo>
                <a:lnTo>
                  <a:pt x="81" y="221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1" y="220"/>
                </a:lnTo>
                <a:lnTo>
                  <a:pt x="82" y="220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9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8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2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7"/>
                </a:lnTo>
                <a:lnTo>
                  <a:pt x="83" y="216"/>
                </a:lnTo>
                <a:lnTo>
                  <a:pt x="83" y="216"/>
                </a:lnTo>
                <a:lnTo>
                  <a:pt x="83" y="216"/>
                </a:lnTo>
                <a:lnTo>
                  <a:pt x="83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6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4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8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89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0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2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3" y="211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4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5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2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6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1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10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7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7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100" y="206"/>
                </a:lnTo>
                <a:lnTo>
                  <a:pt x="100" y="206"/>
                </a:lnTo>
                <a:lnTo>
                  <a:pt x="100" y="207"/>
                </a:lnTo>
                <a:lnTo>
                  <a:pt x="100" y="207"/>
                </a:lnTo>
                <a:lnTo>
                  <a:pt x="100" y="207"/>
                </a:lnTo>
                <a:lnTo>
                  <a:pt x="101" y="208"/>
                </a:lnTo>
                <a:lnTo>
                  <a:pt x="102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09"/>
                </a:lnTo>
                <a:lnTo>
                  <a:pt x="103" y="210"/>
                </a:lnTo>
                <a:lnTo>
                  <a:pt x="104" y="210"/>
                </a:lnTo>
                <a:lnTo>
                  <a:pt x="105" y="212"/>
                </a:lnTo>
                <a:lnTo>
                  <a:pt x="106" y="213"/>
                </a:lnTo>
                <a:lnTo>
                  <a:pt x="108" y="214"/>
                </a:lnTo>
                <a:lnTo>
                  <a:pt x="108" y="214"/>
                </a:lnTo>
                <a:lnTo>
                  <a:pt x="109" y="215"/>
                </a:lnTo>
                <a:lnTo>
                  <a:pt x="109" y="215"/>
                </a:lnTo>
                <a:lnTo>
                  <a:pt x="109" y="215"/>
                </a:lnTo>
                <a:lnTo>
                  <a:pt x="109" y="215"/>
                </a:lnTo>
                <a:lnTo>
                  <a:pt x="110" y="216"/>
                </a:lnTo>
                <a:lnTo>
                  <a:pt x="110" y="216"/>
                </a:lnTo>
                <a:lnTo>
                  <a:pt x="111" y="217"/>
                </a:lnTo>
                <a:lnTo>
                  <a:pt x="112" y="218"/>
                </a:lnTo>
                <a:lnTo>
                  <a:pt x="112" y="218"/>
                </a:lnTo>
                <a:lnTo>
                  <a:pt x="113" y="219"/>
                </a:lnTo>
                <a:lnTo>
                  <a:pt x="113" y="219"/>
                </a:lnTo>
                <a:lnTo>
                  <a:pt x="114" y="220"/>
                </a:lnTo>
                <a:lnTo>
                  <a:pt x="116" y="221"/>
                </a:lnTo>
                <a:lnTo>
                  <a:pt x="116" y="222"/>
                </a:lnTo>
                <a:lnTo>
                  <a:pt x="116" y="222"/>
                </a:lnTo>
                <a:lnTo>
                  <a:pt x="116" y="222"/>
                </a:lnTo>
                <a:lnTo>
                  <a:pt x="117" y="223"/>
                </a:lnTo>
                <a:lnTo>
                  <a:pt x="117" y="223"/>
                </a:lnTo>
                <a:lnTo>
                  <a:pt x="117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3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8" y="222"/>
                </a:lnTo>
                <a:lnTo>
                  <a:pt x="119" y="222"/>
                </a:lnTo>
                <a:lnTo>
                  <a:pt x="119" y="222"/>
                </a:lnTo>
                <a:lnTo>
                  <a:pt x="118" y="222"/>
                </a:lnTo>
                <a:lnTo>
                  <a:pt x="119" y="222"/>
                </a:lnTo>
                <a:lnTo>
                  <a:pt x="119" y="222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19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0" y="221"/>
                </a:lnTo>
                <a:lnTo>
                  <a:pt x="121" y="220"/>
                </a:lnTo>
                <a:lnTo>
                  <a:pt x="121" y="220"/>
                </a:lnTo>
                <a:lnTo>
                  <a:pt x="121" y="219"/>
                </a:lnTo>
                <a:lnTo>
                  <a:pt x="121" y="219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1" y="218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7"/>
                </a:lnTo>
                <a:lnTo>
                  <a:pt x="122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3" y="215"/>
                </a:lnTo>
                <a:lnTo>
                  <a:pt x="122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3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2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1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7" y="210"/>
                </a:lnTo>
                <a:lnTo>
                  <a:pt x="126" y="209"/>
                </a:lnTo>
                <a:lnTo>
                  <a:pt x="126" y="209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8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7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6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8" y="206"/>
                </a:lnTo>
                <a:lnTo>
                  <a:pt x="129" y="206"/>
                </a:lnTo>
                <a:lnTo>
                  <a:pt x="129" y="207"/>
                </a:lnTo>
                <a:lnTo>
                  <a:pt x="129" y="207"/>
                </a:lnTo>
                <a:lnTo>
                  <a:pt x="130" y="207"/>
                </a:lnTo>
                <a:lnTo>
                  <a:pt x="131" y="207"/>
                </a:lnTo>
                <a:lnTo>
                  <a:pt x="132" y="207"/>
                </a:lnTo>
                <a:lnTo>
                  <a:pt x="133" y="207"/>
                </a:lnTo>
                <a:lnTo>
                  <a:pt x="134" y="208"/>
                </a:lnTo>
                <a:lnTo>
                  <a:pt x="134" y="208"/>
                </a:lnTo>
                <a:lnTo>
                  <a:pt x="134" y="208"/>
                </a:lnTo>
                <a:lnTo>
                  <a:pt x="134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9"/>
                </a:lnTo>
                <a:lnTo>
                  <a:pt x="135" y="209"/>
                </a:lnTo>
                <a:lnTo>
                  <a:pt x="135" y="209"/>
                </a:lnTo>
                <a:lnTo>
                  <a:pt x="135" y="209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5" y="210"/>
                </a:lnTo>
                <a:lnTo>
                  <a:pt x="136" y="210"/>
                </a:lnTo>
                <a:lnTo>
                  <a:pt x="136" y="210"/>
                </a:lnTo>
                <a:lnTo>
                  <a:pt x="137" y="210"/>
                </a:lnTo>
                <a:lnTo>
                  <a:pt x="137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9" y="210"/>
                </a:lnTo>
                <a:lnTo>
                  <a:pt x="139" y="210"/>
                </a:lnTo>
                <a:lnTo>
                  <a:pt x="139" y="210"/>
                </a:lnTo>
                <a:lnTo>
                  <a:pt x="139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0"/>
                </a:lnTo>
                <a:lnTo>
                  <a:pt x="140" y="211"/>
                </a:lnTo>
                <a:lnTo>
                  <a:pt x="140" y="211"/>
                </a:lnTo>
                <a:lnTo>
                  <a:pt x="140" y="211"/>
                </a:lnTo>
                <a:lnTo>
                  <a:pt x="141" y="211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1" y="210"/>
                </a:lnTo>
                <a:lnTo>
                  <a:pt x="142" y="210"/>
                </a:lnTo>
                <a:lnTo>
                  <a:pt x="142" y="210"/>
                </a:lnTo>
                <a:lnTo>
                  <a:pt x="142" y="210"/>
                </a:lnTo>
                <a:lnTo>
                  <a:pt x="142" y="210"/>
                </a:lnTo>
                <a:lnTo>
                  <a:pt x="143" y="210"/>
                </a:lnTo>
                <a:lnTo>
                  <a:pt x="143" y="210"/>
                </a:lnTo>
                <a:lnTo>
                  <a:pt x="143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7" y="212"/>
                </a:lnTo>
                <a:lnTo>
                  <a:pt x="148" y="212"/>
                </a:lnTo>
                <a:lnTo>
                  <a:pt x="148" y="212"/>
                </a:lnTo>
                <a:lnTo>
                  <a:pt x="148" y="212"/>
                </a:lnTo>
                <a:lnTo>
                  <a:pt x="149" y="212"/>
                </a:lnTo>
                <a:lnTo>
                  <a:pt x="149" y="212"/>
                </a:lnTo>
                <a:lnTo>
                  <a:pt x="149" y="212"/>
                </a:lnTo>
                <a:lnTo>
                  <a:pt x="149" y="211"/>
                </a:lnTo>
                <a:lnTo>
                  <a:pt x="149" y="211"/>
                </a:lnTo>
                <a:lnTo>
                  <a:pt x="149" y="211"/>
                </a:lnTo>
                <a:lnTo>
                  <a:pt x="149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0" y="211"/>
                </a:lnTo>
                <a:lnTo>
                  <a:pt x="151" y="211"/>
                </a:lnTo>
                <a:lnTo>
                  <a:pt x="151" y="211"/>
                </a:lnTo>
                <a:lnTo>
                  <a:pt x="151" y="211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2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3" y="212"/>
                </a:lnTo>
                <a:lnTo>
                  <a:pt x="154" y="212"/>
                </a:ln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5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1"/>
                </a:lnTo>
                <a:lnTo>
                  <a:pt x="156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7" y="212"/>
                </a:lnTo>
                <a:lnTo>
                  <a:pt x="158" y="212"/>
                </a:lnTo>
                <a:lnTo>
                  <a:pt x="158" y="212"/>
                </a:lnTo>
                <a:lnTo>
                  <a:pt x="158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59" y="211"/>
                </a:lnTo>
                <a:lnTo>
                  <a:pt x="160" y="211"/>
                </a:lnTo>
                <a:lnTo>
                  <a:pt x="160" y="211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10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0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9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1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2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7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4" y="206"/>
                </a:lnTo>
                <a:lnTo>
                  <a:pt x="165" y="206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5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4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6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2"/>
                </a:lnTo>
                <a:lnTo>
                  <a:pt x="167" y="202"/>
                </a:lnTo>
                <a:lnTo>
                  <a:pt x="167" y="202"/>
                </a:lnTo>
                <a:lnTo>
                  <a:pt x="167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2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8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1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0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0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1"/>
                </a:lnTo>
                <a:lnTo>
                  <a:pt x="171" y="202"/>
                </a:lnTo>
                <a:lnTo>
                  <a:pt x="171" y="202"/>
                </a:lnTo>
                <a:lnTo>
                  <a:pt x="171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3" y="202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3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3"/>
                </a:lnTo>
                <a:lnTo>
                  <a:pt x="174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5" y="204"/>
                </a:lnTo>
                <a:lnTo>
                  <a:pt x="176" y="203"/>
                </a:lnTo>
                <a:lnTo>
                  <a:pt x="176" y="203"/>
                </a:lnTo>
                <a:lnTo>
                  <a:pt x="176" y="203"/>
                </a:lnTo>
                <a:lnTo>
                  <a:pt x="176" y="204"/>
                </a:lnTo>
                <a:lnTo>
                  <a:pt x="176" y="204"/>
                </a:lnTo>
                <a:lnTo>
                  <a:pt x="176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7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4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3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1"/>
                </a:lnTo>
                <a:lnTo>
                  <a:pt x="178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1"/>
                </a:lnTo>
                <a:lnTo>
                  <a:pt x="177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200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8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79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9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1" y="198"/>
                </a:lnTo>
                <a:lnTo>
                  <a:pt x="181" y="198"/>
                </a:lnTo>
                <a:lnTo>
                  <a:pt x="181" y="198"/>
                </a:lnTo>
                <a:lnTo>
                  <a:pt x="181" y="197"/>
                </a:lnTo>
                <a:lnTo>
                  <a:pt x="181" y="197"/>
                </a:lnTo>
                <a:lnTo>
                  <a:pt x="181" y="197"/>
                </a:lnTo>
                <a:lnTo>
                  <a:pt x="181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6"/>
                </a:lnTo>
                <a:lnTo>
                  <a:pt x="182" y="196"/>
                </a:lnTo>
                <a:lnTo>
                  <a:pt x="182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6"/>
                </a:lnTo>
                <a:lnTo>
                  <a:pt x="183" y="195"/>
                </a:lnTo>
                <a:lnTo>
                  <a:pt x="183" y="195"/>
                </a:lnTo>
                <a:lnTo>
                  <a:pt x="183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4" y="195"/>
                </a:lnTo>
                <a:lnTo>
                  <a:pt x="185" y="195"/>
                </a:lnTo>
                <a:lnTo>
                  <a:pt x="185" y="195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6"/>
                </a:lnTo>
                <a:lnTo>
                  <a:pt x="185" y="195"/>
                </a:lnTo>
                <a:lnTo>
                  <a:pt x="185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5"/>
                </a:lnTo>
                <a:lnTo>
                  <a:pt x="186" y="196"/>
                </a:lnTo>
                <a:lnTo>
                  <a:pt x="186" y="196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7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8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5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4"/>
                </a:lnTo>
                <a:lnTo>
                  <a:pt x="190" y="193"/>
                </a:lnTo>
                <a:lnTo>
                  <a:pt x="190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1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3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3" y="192"/>
                </a:lnTo>
                <a:lnTo>
                  <a:pt x="194" y="192"/>
                </a:lnTo>
                <a:lnTo>
                  <a:pt x="194" y="192"/>
                </a:lnTo>
                <a:lnTo>
                  <a:pt x="194" y="192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2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1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3" y="191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4" y="190"/>
                </a:lnTo>
                <a:lnTo>
                  <a:pt x="203" y="190"/>
                </a:lnTo>
                <a:lnTo>
                  <a:pt x="203" y="190"/>
                </a:lnTo>
                <a:lnTo>
                  <a:pt x="203" y="190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9"/>
                </a:lnTo>
                <a:lnTo>
                  <a:pt x="203" y="188"/>
                </a:lnTo>
                <a:lnTo>
                  <a:pt x="202" y="188"/>
                </a:lnTo>
                <a:lnTo>
                  <a:pt x="202" y="188"/>
                </a:lnTo>
                <a:lnTo>
                  <a:pt x="202" y="187"/>
                </a:lnTo>
                <a:lnTo>
                  <a:pt x="202" y="187"/>
                </a:lnTo>
                <a:lnTo>
                  <a:pt x="201" y="187"/>
                </a:lnTo>
                <a:lnTo>
                  <a:pt x="201" y="187"/>
                </a:lnTo>
                <a:lnTo>
                  <a:pt x="201" y="186"/>
                </a:lnTo>
                <a:lnTo>
                  <a:pt x="201" y="186"/>
                </a:lnTo>
                <a:lnTo>
                  <a:pt x="202" y="185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3" y="184"/>
                </a:lnTo>
                <a:lnTo>
                  <a:pt x="203" y="184"/>
                </a:lnTo>
                <a:lnTo>
                  <a:pt x="204" y="183"/>
                </a:lnTo>
                <a:lnTo>
                  <a:pt x="204" y="183"/>
                </a:lnTo>
                <a:lnTo>
                  <a:pt x="204" y="183"/>
                </a:lnTo>
                <a:lnTo>
                  <a:pt x="204" y="179"/>
                </a:lnTo>
                <a:lnTo>
                  <a:pt x="204" y="178"/>
                </a:lnTo>
                <a:lnTo>
                  <a:pt x="204" y="178"/>
                </a:lnTo>
                <a:lnTo>
                  <a:pt x="204" y="177"/>
                </a:lnTo>
                <a:lnTo>
                  <a:pt x="204" y="175"/>
                </a:lnTo>
                <a:lnTo>
                  <a:pt x="204" y="174"/>
                </a:lnTo>
                <a:lnTo>
                  <a:pt x="204" y="173"/>
                </a:lnTo>
                <a:lnTo>
                  <a:pt x="204" y="172"/>
                </a:lnTo>
                <a:lnTo>
                  <a:pt x="204" y="171"/>
                </a:lnTo>
                <a:lnTo>
                  <a:pt x="204" y="170"/>
                </a:lnTo>
                <a:lnTo>
                  <a:pt x="204" y="168"/>
                </a:lnTo>
                <a:lnTo>
                  <a:pt x="204" y="168"/>
                </a:lnTo>
                <a:lnTo>
                  <a:pt x="204" y="167"/>
                </a:lnTo>
                <a:lnTo>
                  <a:pt x="204" y="164"/>
                </a:lnTo>
                <a:lnTo>
                  <a:pt x="204" y="163"/>
                </a:lnTo>
                <a:lnTo>
                  <a:pt x="204" y="160"/>
                </a:lnTo>
                <a:lnTo>
                  <a:pt x="204" y="159"/>
                </a:lnTo>
                <a:lnTo>
                  <a:pt x="204" y="154"/>
                </a:lnTo>
                <a:lnTo>
                  <a:pt x="204" y="154"/>
                </a:lnTo>
                <a:lnTo>
                  <a:pt x="204" y="152"/>
                </a:lnTo>
                <a:lnTo>
                  <a:pt x="204" y="151"/>
                </a:lnTo>
                <a:lnTo>
                  <a:pt x="204" y="150"/>
                </a:lnTo>
                <a:lnTo>
                  <a:pt x="204" y="149"/>
                </a:lnTo>
                <a:lnTo>
                  <a:pt x="204" y="148"/>
                </a:lnTo>
                <a:lnTo>
                  <a:pt x="204" y="145"/>
                </a:lnTo>
                <a:lnTo>
                  <a:pt x="204" y="145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3"/>
                </a:lnTo>
                <a:lnTo>
                  <a:pt x="204" y="137"/>
                </a:lnTo>
                <a:lnTo>
                  <a:pt x="204" y="137"/>
                </a:lnTo>
                <a:lnTo>
                  <a:pt x="204" y="137"/>
                </a:lnTo>
                <a:lnTo>
                  <a:pt x="204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3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2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1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200" y="138"/>
                </a:lnTo>
                <a:lnTo>
                  <a:pt x="199" y="138"/>
                </a:lnTo>
                <a:lnTo>
                  <a:pt x="199" y="137"/>
                </a:lnTo>
                <a:lnTo>
                  <a:pt x="199" y="137"/>
                </a:lnTo>
                <a:lnTo>
                  <a:pt x="199" y="137"/>
                </a:lnTo>
                <a:lnTo>
                  <a:pt x="199" y="137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7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8"/>
                </a:lnTo>
                <a:lnTo>
                  <a:pt x="196" y="136"/>
                </a:lnTo>
                <a:lnTo>
                  <a:pt x="196" y="134"/>
                </a:lnTo>
                <a:lnTo>
                  <a:pt x="196" y="132"/>
                </a:lnTo>
                <a:lnTo>
                  <a:pt x="196" y="132"/>
                </a:lnTo>
                <a:lnTo>
                  <a:pt x="196" y="125"/>
                </a:lnTo>
                <a:lnTo>
                  <a:pt x="196" y="121"/>
                </a:lnTo>
                <a:lnTo>
                  <a:pt x="197" y="114"/>
                </a:lnTo>
                <a:lnTo>
                  <a:pt x="197" y="112"/>
                </a:lnTo>
                <a:lnTo>
                  <a:pt x="197" y="109"/>
                </a:lnTo>
                <a:lnTo>
                  <a:pt x="197" y="108"/>
                </a:lnTo>
                <a:lnTo>
                  <a:pt x="197" y="104"/>
                </a:lnTo>
                <a:lnTo>
                  <a:pt x="197" y="101"/>
                </a:lnTo>
                <a:lnTo>
                  <a:pt x="197" y="96"/>
                </a:lnTo>
                <a:lnTo>
                  <a:pt x="197" y="93"/>
                </a:lnTo>
                <a:lnTo>
                  <a:pt x="197" y="93"/>
                </a:lnTo>
                <a:lnTo>
                  <a:pt x="197" y="91"/>
                </a:lnTo>
                <a:lnTo>
                  <a:pt x="197" y="89"/>
                </a:lnTo>
                <a:lnTo>
                  <a:pt x="197" y="88"/>
                </a:lnTo>
                <a:lnTo>
                  <a:pt x="197" y="87"/>
                </a:lnTo>
                <a:lnTo>
                  <a:pt x="197" y="82"/>
                </a:lnTo>
                <a:lnTo>
                  <a:pt x="197" y="79"/>
                </a:lnTo>
                <a:lnTo>
                  <a:pt x="197" y="79"/>
                </a:lnTo>
                <a:lnTo>
                  <a:pt x="197" y="79"/>
                </a:lnTo>
                <a:lnTo>
                  <a:pt x="196" y="79"/>
                </a:lnTo>
                <a:lnTo>
                  <a:pt x="196" y="78"/>
                </a:lnTo>
                <a:lnTo>
                  <a:pt x="196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5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4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3" y="78"/>
                </a:lnTo>
                <a:lnTo>
                  <a:pt x="192" y="78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2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90" y="77"/>
                </a:lnTo>
                <a:lnTo>
                  <a:pt x="189" y="77"/>
                </a:lnTo>
                <a:lnTo>
                  <a:pt x="189" y="77"/>
                </a:lnTo>
                <a:lnTo>
                  <a:pt x="189" y="77"/>
                </a:lnTo>
                <a:lnTo>
                  <a:pt x="189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8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7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7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8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79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2"/>
                </a:lnTo>
                <a:lnTo>
                  <a:pt x="184" y="83"/>
                </a:lnTo>
                <a:lnTo>
                  <a:pt x="184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3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3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4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3" y="85"/>
                </a:lnTo>
                <a:lnTo>
                  <a:pt x="182" y="82"/>
                </a:lnTo>
                <a:lnTo>
                  <a:pt x="182" y="82"/>
                </a:lnTo>
                <a:lnTo>
                  <a:pt x="182" y="81"/>
                </a:lnTo>
                <a:lnTo>
                  <a:pt x="182" y="81"/>
                </a:lnTo>
                <a:lnTo>
                  <a:pt x="182" y="80"/>
                </a:lnTo>
                <a:lnTo>
                  <a:pt x="182" y="80"/>
                </a:lnTo>
                <a:lnTo>
                  <a:pt x="182" y="80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8"/>
                </a:lnTo>
                <a:lnTo>
                  <a:pt x="181" y="78"/>
                </a:lnTo>
                <a:lnTo>
                  <a:pt x="181" y="78"/>
                </a:ln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0" y="74"/>
                </a:lnTo>
                <a:lnTo>
                  <a:pt x="180" y="74"/>
                </a:lnTo>
                <a:lnTo>
                  <a:pt x="180" y="74"/>
                </a:lnTo>
                <a:lnTo>
                  <a:pt x="180" y="73"/>
                </a:lnTo>
                <a:lnTo>
                  <a:pt x="180" y="73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1"/>
                </a:lnTo>
                <a:lnTo>
                  <a:pt x="180" y="71"/>
                </a:lnTo>
                <a:lnTo>
                  <a:pt x="179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7"/>
                </a:lnTo>
                <a:lnTo>
                  <a:pt x="178" y="66"/>
                </a:lnTo>
                <a:lnTo>
                  <a:pt x="177" y="63"/>
                </a:lnTo>
                <a:lnTo>
                  <a:pt x="177" y="62"/>
                </a:lnTo>
                <a:lnTo>
                  <a:pt x="177" y="59"/>
                </a:lnTo>
                <a:lnTo>
                  <a:pt x="177" y="57"/>
                </a:lnTo>
                <a:lnTo>
                  <a:pt x="177" y="55"/>
                </a:lnTo>
                <a:lnTo>
                  <a:pt x="177" y="55"/>
                </a:lnTo>
                <a:lnTo>
                  <a:pt x="177" y="52"/>
                </a:lnTo>
                <a:lnTo>
                  <a:pt x="177" y="51"/>
                </a:lnTo>
                <a:lnTo>
                  <a:pt x="177" y="51"/>
                </a:lnTo>
                <a:lnTo>
                  <a:pt x="177" y="51"/>
                </a:lnTo>
                <a:lnTo>
                  <a:pt x="177" y="51"/>
                </a:lnTo>
                <a:lnTo>
                  <a:pt x="176" y="49"/>
                </a:lnTo>
                <a:lnTo>
                  <a:pt x="176" y="48"/>
                </a:lnTo>
                <a:lnTo>
                  <a:pt x="176" y="48"/>
                </a:lnTo>
                <a:lnTo>
                  <a:pt x="176" y="47"/>
                </a:lnTo>
                <a:lnTo>
                  <a:pt x="176" y="47"/>
                </a:ln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6" y="45"/>
                </a:lnTo>
                <a:lnTo>
                  <a:pt x="176" y="45"/>
                </a:lnTo>
                <a:lnTo>
                  <a:pt x="176" y="44"/>
                </a:lnTo>
                <a:lnTo>
                  <a:pt x="176" y="43"/>
                </a:lnTo>
                <a:lnTo>
                  <a:pt x="176" y="43"/>
                </a:lnTo>
                <a:lnTo>
                  <a:pt x="176" y="43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1"/>
                </a:lnTo>
                <a:lnTo>
                  <a:pt x="176" y="42"/>
                </a:lnTo>
                <a:lnTo>
                  <a:pt x="176" y="42"/>
                </a:lnTo>
                <a:lnTo>
                  <a:pt x="176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2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1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7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40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9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8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8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7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7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6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7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1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9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8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8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7" y="26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8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5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79" y="24"/>
                </a:lnTo>
                <a:lnTo>
                  <a:pt x="180" y="24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1" y="24"/>
                </a:lnTo>
                <a:lnTo>
                  <a:pt x="181" y="24"/>
                </a:lnTo>
                <a:lnTo>
                  <a:pt x="181" y="24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0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1" y="23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0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1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2" y="22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4" y="21"/>
                </a:lnTo>
                <a:lnTo>
                  <a:pt x="184" y="21"/>
                </a:lnTo>
                <a:lnTo>
                  <a:pt x="184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1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20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8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5" y="17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6"/>
                </a:lnTo>
                <a:lnTo>
                  <a:pt x="187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89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0" y="17"/>
                </a:lnTo>
                <a:lnTo>
                  <a:pt x="191" y="17"/>
                </a:lnTo>
                <a:lnTo>
                  <a:pt x="191" y="17"/>
                </a:lnTo>
                <a:lnTo>
                  <a:pt x="191" y="17"/>
                </a:lnTo>
                <a:lnTo>
                  <a:pt x="191" y="17"/>
                </a:lnTo>
                <a:lnTo>
                  <a:pt x="192" y="17"/>
                </a:lnTo>
                <a:lnTo>
                  <a:pt x="192" y="17"/>
                </a:lnTo>
                <a:lnTo>
                  <a:pt x="192" y="17"/>
                </a:lnTo>
                <a:lnTo>
                  <a:pt x="193" y="17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3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4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6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7"/>
                </a:lnTo>
                <a:lnTo>
                  <a:pt x="195" y="18"/>
                </a:lnTo>
                <a:lnTo>
                  <a:pt x="195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6" y="18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8"/>
                </a:lnTo>
                <a:lnTo>
                  <a:pt x="200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2" y="17"/>
                </a:lnTo>
                <a:lnTo>
                  <a:pt x="203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7"/>
                </a:lnTo>
                <a:lnTo>
                  <a:pt x="205" y="16"/>
                </a:lnTo>
                <a:lnTo>
                  <a:pt x="205" y="16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7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8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5"/>
                </a:lnTo>
                <a:lnTo>
                  <a:pt x="209" y="15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5"/>
                </a:lnTo>
                <a:lnTo>
                  <a:pt x="213" y="16"/>
                </a:lnTo>
                <a:lnTo>
                  <a:pt x="213" y="16"/>
                </a:lnTo>
                <a:lnTo>
                  <a:pt x="213" y="16"/>
                </a:lnTo>
                <a:lnTo>
                  <a:pt x="213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4" y="16"/>
                </a:lnTo>
                <a:lnTo>
                  <a:pt x="215" y="16"/>
                </a:lnTo>
                <a:lnTo>
                  <a:pt x="215" y="17"/>
                </a:lnTo>
                <a:lnTo>
                  <a:pt x="215" y="17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7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9" y="15"/>
                </a:lnTo>
                <a:lnTo>
                  <a:pt x="219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0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1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5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2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4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3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4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3"/>
                </a:lnTo>
                <a:lnTo>
                  <a:pt x="225" y="14"/>
                </a:lnTo>
                <a:lnTo>
                  <a:pt x="225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6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2"/>
                </a:lnTo>
                <a:lnTo>
                  <a:pt x="227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29" y="13"/>
                </a:lnTo>
                <a:lnTo>
                  <a:pt x="230" y="13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2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3"/>
                </a:lnTo>
                <a:lnTo>
                  <a:pt x="232" y="13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2" y="14"/>
                </a:lnTo>
                <a:lnTo>
                  <a:pt x="233" y="14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5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6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5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8" y="15"/>
                </a:lnTo>
                <a:lnTo>
                  <a:pt x="239" y="15"/>
                </a:lnTo>
                <a:lnTo>
                  <a:pt x="239" y="15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5"/>
                </a:lnTo>
                <a:lnTo>
                  <a:pt x="239" y="15"/>
                </a:lnTo>
                <a:lnTo>
                  <a:pt x="239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3" y="16"/>
                </a:lnTo>
                <a:lnTo>
                  <a:pt x="244" y="16"/>
                </a:lnTo>
                <a:lnTo>
                  <a:pt x="244" y="16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5" y="15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5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6"/>
                </a:lnTo>
                <a:lnTo>
                  <a:pt x="246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7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7"/>
                </a:lnTo>
                <a:lnTo>
                  <a:pt x="248" y="16"/>
                </a:lnTo>
                <a:lnTo>
                  <a:pt x="248" y="16"/>
                </a:lnTo>
                <a:lnTo>
                  <a:pt x="249" y="16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49" y="17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3" y="16"/>
                </a:lnTo>
                <a:lnTo>
                  <a:pt x="253" y="16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5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4"/>
                </a:lnTo>
                <a:lnTo>
                  <a:pt x="255" y="14"/>
                </a:lnTo>
                <a:lnTo>
                  <a:pt x="255" y="13"/>
                </a:lnTo>
                <a:lnTo>
                  <a:pt x="255" y="13"/>
                </a:lnTo>
                <a:lnTo>
                  <a:pt x="255" y="13"/>
                </a:lnTo>
                <a:lnTo>
                  <a:pt x="255" y="13"/>
                </a:lnTo>
                <a:lnTo>
                  <a:pt x="256" y="13"/>
                </a:lnTo>
                <a:lnTo>
                  <a:pt x="256" y="12"/>
                </a:lnTo>
                <a:lnTo>
                  <a:pt x="256" y="12"/>
                </a:lnTo>
                <a:lnTo>
                  <a:pt x="257" y="12"/>
                </a:lnTo>
                <a:lnTo>
                  <a:pt x="257" y="12"/>
                </a:lnTo>
                <a:lnTo>
                  <a:pt x="257" y="12"/>
                </a:lnTo>
                <a:lnTo>
                  <a:pt x="257" y="11"/>
                </a:lnTo>
                <a:lnTo>
                  <a:pt x="257" y="11"/>
                </a:lnTo>
                <a:lnTo>
                  <a:pt x="257" y="10"/>
                </a:lnTo>
                <a:lnTo>
                  <a:pt x="257" y="10"/>
                </a:lnTo>
                <a:lnTo>
                  <a:pt x="257" y="10"/>
                </a:lnTo>
                <a:lnTo>
                  <a:pt x="258" y="10"/>
                </a:lnTo>
                <a:lnTo>
                  <a:pt x="258" y="10"/>
                </a:lnTo>
                <a:lnTo>
                  <a:pt x="258" y="9"/>
                </a:lnTo>
                <a:lnTo>
                  <a:pt x="258" y="9"/>
                </a:lnTo>
                <a:lnTo>
                  <a:pt x="258" y="9"/>
                </a:lnTo>
                <a:lnTo>
                  <a:pt x="259" y="9"/>
                </a:lnTo>
                <a:lnTo>
                  <a:pt x="259" y="9"/>
                </a:lnTo>
                <a:lnTo>
                  <a:pt x="259" y="9"/>
                </a:lnTo>
                <a:lnTo>
                  <a:pt x="259" y="9"/>
                </a:lnTo>
                <a:lnTo>
                  <a:pt x="260" y="9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1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2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3" y="8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6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5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6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4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3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0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1" y="3"/>
                </a:lnTo>
                <a:lnTo>
                  <a:pt x="272" y="3"/>
                </a:lnTo>
                <a:lnTo>
                  <a:pt x="272" y="3"/>
                </a:lnTo>
                <a:lnTo>
                  <a:pt x="272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5" y="6"/>
                </a:lnTo>
                <a:lnTo>
                  <a:pt x="275" y="6"/>
                </a:lnTo>
                <a:lnTo>
                  <a:pt x="275" y="6"/>
                </a:lnTo>
                <a:lnTo>
                  <a:pt x="275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0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6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9"/>
                </a:lnTo>
                <a:lnTo>
                  <a:pt x="282" y="10"/>
                </a:lnTo>
                <a:lnTo>
                  <a:pt x="283" y="10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3" y="11"/>
                </a:lnTo>
                <a:lnTo>
                  <a:pt x="284" y="12"/>
                </a:lnTo>
                <a:lnTo>
                  <a:pt x="284" y="12"/>
                </a:lnTo>
                <a:lnTo>
                  <a:pt x="284" y="13"/>
                </a:lnTo>
                <a:lnTo>
                  <a:pt x="285" y="13"/>
                </a:lnTo>
                <a:lnTo>
                  <a:pt x="285" y="14"/>
                </a:lnTo>
                <a:lnTo>
                  <a:pt x="285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4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89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5" y="18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5" y="19"/>
                </a:lnTo>
                <a:lnTo>
                  <a:pt x="296" y="19"/>
                </a:lnTo>
                <a:lnTo>
                  <a:pt x="296" y="19"/>
                </a:lnTo>
                <a:lnTo>
                  <a:pt x="296" y="20"/>
                </a:lnTo>
                <a:lnTo>
                  <a:pt x="296" y="20"/>
                </a:lnTo>
                <a:lnTo>
                  <a:pt x="296" y="20"/>
                </a:lnTo>
                <a:lnTo>
                  <a:pt x="296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0"/>
                </a:lnTo>
                <a:lnTo>
                  <a:pt x="297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7" y="22"/>
                </a:lnTo>
                <a:lnTo>
                  <a:pt x="297" y="22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7" y="23"/>
                </a:lnTo>
                <a:lnTo>
                  <a:pt x="296" y="23"/>
                </a:lnTo>
                <a:lnTo>
                  <a:pt x="296" y="23"/>
                </a:lnTo>
                <a:lnTo>
                  <a:pt x="296" y="23"/>
                </a:lnTo>
                <a:lnTo>
                  <a:pt x="296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4"/>
                </a:lnTo>
                <a:lnTo>
                  <a:pt x="297" y="25"/>
                </a:lnTo>
                <a:lnTo>
                  <a:pt x="297" y="25"/>
                </a:lnTo>
                <a:lnTo>
                  <a:pt x="297" y="25"/>
                </a:lnTo>
                <a:lnTo>
                  <a:pt x="297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5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8" y="26"/>
                </a:lnTo>
                <a:lnTo>
                  <a:pt x="299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7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8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8"/>
                </a:lnTo>
                <a:lnTo>
                  <a:pt x="299" y="29"/>
                </a:lnTo>
                <a:lnTo>
                  <a:pt x="299" y="29"/>
                </a:lnTo>
                <a:lnTo>
                  <a:pt x="299" y="29"/>
                </a:lnTo>
                <a:lnTo>
                  <a:pt x="299" y="29"/>
                </a:lnTo>
                <a:lnTo>
                  <a:pt x="300" y="29"/>
                </a:lnTo>
                <a:lnTo>
                  <a:pt x="300" y="29"/>
                </a:lnTo>
                <a:lnTo>
                  <a:pt x="300" y="29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299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0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1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2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1"/>
                </a:lnTo>
                <a:lnTo>
                  <a:pt x="303" y="32"/>
                </a:lnTo>
                <a:lnTo>
                  <a:pt x="303" y="32"/>
                </a:lnTo>
                <a:lnTo>
                  <a:pt x="303" y="32"/>
                </a:lnTo>
                <a:lnTo>
                  <a:pt x="303" y="32"/>
                </a:lnTo>
                <a:lnTo>
                  <a:pt x="302" y="32"/>
                </a:lnTo>
                <a:lnTo>
                  <a:pt x="302" y="32"/>
                </a:lnTo>
                <a:lnTo>
                  <a:pt x="303" y="32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3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4"/>
                </a:lnTo>
                <a:lnTo>
                  <a:pt x="303" y="35"/>
                </a:lnTo>
                <a:lnTo>
                  <a:pt x="303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6"/>
                </a:lnTo>
                <a:lnTo>
                  <a:pt x="304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5" y="36"/>
                </a:lnTo>
                <a:lnTo>
                  <a:pt x="306" y="34"/>
                </a:lnTo>
                <a:lnTo>
                  <a:pt x="308" y="31"/>
                </a:lnTo>
                <a:lnTo>
                  <a:pt x="308" y="30"/>
                </a:lnTo>
                <a:lnTo>
                  <a:pt x="309" y="28"/>
                </a:lnTo>
                <a:lnTo>
                  <a:pt x="312" y="24"/>
                </a:lnTo>
                <a:lnTo>
                  <a:pt x="313" y="21"/>
                </a:lnTo>
                <a:lnTo>
                  <a:pt x="314" y="19"/>
                </a:lnTo>
                <a:lnTo>
                  <a:pt x="316" y="17"/>
                </a:lnTo>
                <a:lnTo>
                  <a:pt x="318" y="12"/>
                </a:lnTo>
                <a:lnTo>
                  <a:pt x="318" y="13"/>
                </a:lnTo>
                <a:lnTo>
                  <a:pt x="320" y="9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7"/>
                </a:lnTo>
                <a:lnTo>
                  <a:pt x="321" y="8"/>
                </a:lnTo>
                <a:lnTo>
                  <a:pt x="322" y="8"/>
                </a:lnTo>
                <a:lnTo>
                  <a:pt x="322" y="9"/>
                </a:lnTo>
                <a:lnTo>
                  <a:pt x="323" y="9"/>
                </a:lnTo>
                <a:lnTo>
                  <a:pt x="322" y="9"/>
                </a:lnTo>
                <a:lnTo>
                  <a:pt x="323" y="9"/>
                </a:lnTo>
                <a:lnTo>
                  <a:pt x="324" y="10"/>
                </a:lnTo>
                <a:lnTo>
                  <a:pt x="325" y="11"/>
                </a:lnTo>
                <a:lnTo>
                  <a:pt x="331" y="14"/>
                </a:lnTo>
                <a:lnTo>
                  <a:pt x="333" y="15"/>
                </a:lnTo>
                <a:lnTo>
                  <a:pt x="333" y="15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6"/>
                </a:lnTo>
                <a:lnTo>
                  <a:pt x="334" y="15"/>
                </a:lnTo>
                <a:lnTo>
                  <a:pt x="334" y="15"/>
                </a:lnTo>
                <a:lnTo>
                  <a:pt x="335" y="14"/>
                </a:lnTo>
                <a:lnTo>
                  <a:pt x="335" y="14"/>
                </a:lnTo>
                <a:lnTo>
                  <a:pt x="335" y="13"/>
                </a:lnTo>
                <a:lnTo>
                  <a:pt x="335" y="13"/>
                </a:lnTo>
                <a:lnTo>
                  <a:pt x="337" y="9"/>
                </a:lnTo>
                <a:lnTo>
                  <a:pt x="339" y="3"/>
                </a:lnTo>
                <a:lnTo>
                  <a:pt x="341" y="0"/>
                </a:lnTo>
                <a:lnTo>
                  <a:pt x="341" y="0"/>
                </a:lnTo>
                <a:lnTo>
                  <a:pt x="341" y="0"/>
                </a:lnTo>
                <a:lnTo>
                  <a:pt x="341" y="0"/>
                </a:lnTo>
                <a:lnTo>
                  <a:pt x="343" y="0"/>
                </a:lnTo>
                <a:lnTo>
                  <a:pt x="344" y="1"/>
                </a:lnTo>
                <a:lnTo>
                  <a:pt x="346" y="2"/>
                </a:lnTo>
                <a:lnTo>
                  <a:pt x="349" y="3"/>
                </a:lnTo>
                <a:lnTo>
                  <a:pt x="352" y="5"/>
                </a:lnTo>
                <a:lnTo>
                  <a:pt x="353" y="5"/>
                </a:lnTo>
                <a:lnTo>
                  <a:pt x="353" y="6"/>
                </a:lnTo>
                <a:lnTo>
                  <a:pt x="353" y="5"/>
                </a:lnTo>
                <a:lnTo>
                  <a:pt x="353" y="5"/>
                </a:lnTo>
                <a:lnTo>
                  <a:pt x="354" y="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0">
            <a:extLst>
              <a:ext uri="{FF2B5EF4-FFF2-40B4-BE49-F238E27FC236}">
                <a16:creationId xmlns:a16="http://schemas.microsoft.com/office/drawing/2014/main" id="{E5B65146-A73F-043C-2D3A-235127507C59}"/>
              </a:ext>
            </a:extLst>
          </p:cNvPr>
          <p:cNvSpPr>
            <a:spLocks/>
          </p:cNvSpPr>
          <p:nvPr/>
        </p:nvSpPr>
        <p:spPr bwMode="auto">
          <a:xfrm>
            <a:off x="2091844" y="3713163"/>
            <a:ext cx="246062" cy="153988"/>
          </a:xfrm>
          <a:custGeom>
            <a:avLst/>
            <a:gdLst>
              <a:gd name="T0" fmla="*/ 140 w 264"/>
              <a:gd name="T1" fmla="*/ 143 h 167"/>
              <a:gd name="T2" fmla="*/ 124 w 264"/>
              <a:gd name="T3" fmla="*/ 144 h 167"/>
              <a:gd name="T4" fmla="*/ 109 w 264"/>
              <a:gd name="T5" fmla="*/ 152 h 167"/>
              <a:gd name="T6" fmla="*/ 103 w 264"/>
              <a:gd name="T7" fmla="*/ 147 h 167"/>
              <a:gd name="T8" fmla="*/ 79 w 264"/>
              <a:gd name="T9" fmla="*/ 143 h 167"/>
              <a:gd name="T10" fmla="*/ 53 w 264"/>
              <a:gd name="T11" fmla="*/ 139 h 167"/>
              <a:gd name="T12" fmla="*/ 44 w 264"/>
              <a:gd name="T13" fmla="*/ 133 h 167"/>
              <a:gd name="T14" fmla="*/ 28 w 264"/>
              <a:gd name="T15" fmla="*/ 165 h 167"/>
              <a:gd name="T16" fmla="*/ 19 w 264"/>
              <a:gd name="T17" fmla="*/ 163 h 167"/>
              <a:gd name="T18" fmla="*/ 12 w 264"/>
              <a:gd name="T19" fmla="*/ 154 h 167"/>
              <a:gd name="T20" fmla="*/ 2 w 264"/>
              <a:gd name="T21" fmla="*/ 147 h 167"/>
              <a:gd name="T22" fmla="*/ 5 w 264"/>
              <a:gd name="T23" fmla="*/ 135 h 167"/>
              <a:gd name="T24" fmla="*/ 11 w 264"/>
              <a:gd name="T25" fmla="*/ 116 h 167"/>
              <a:gd name="T26" fmla="*/ 17 w 264"/>
              <a:gd name="T27" fmla="*/ 105 h 167"/>
              <a:gd name="T28" fmla="*/ 14 w 264"/>
              <a:gd name="T29" fmla="*/ 80 h 167"/>
              <a:gd name="T30" fmla="*/ 19 w 264"/>
              <a:gd name="T31" fmla="*/ 76 h 167"/>
              <a:gd name="T32" fmla="*/ 26 w 264"/>
              <a:gd name="T33" fmla="*/ 75 h 167"/>
              <a:gd name="T34" fmla="*/ 32 w 264"/>
              <a:gd name="T35" fmla="*/ 71 h 167"/>
              <a:gd name="T36" fmla="*/ 37 w 264"/>
              <a:gd name="T37" fmla="*/ 62 h 167"/>
              <a:gd name="T38" fmla="*/ 63 w 264"/>
              <a:gd name="T39" fmla="*/ 54 h 167"/>
              <a:gd name="T40" fmla="*/ 81 w 264"/>
              <a:gd name="T41" fmla="*/ 55 h 167"/>
              <a:gd name="T42" fmla="*/ 96 w 264"/>
              <a:gd name="T43" fmla="*/ 52 h 167"/>
              <a:gd name="T44" fmla="*/ 103 w 264"/>
              <a:gd name="T45" fmla="*/ 56 h 167"/>
              <a:gd name="T46" fmla="*/ 109 w 264"/>
              <a:gd name="T47" fmla="*/ 50 h 167"/>
              <a:gd name="T48" fmla="*/ 113 w 264"/>
              <a:gd name="T49" fmla="*/ 50 h 167"/>
              <a:gd name="T50" fmla="*/ 115 w 264"/>
              <a:gd name="T51" fmla="*/ 49 h 167"/>
              <a:gd name="T52" fmla="*/ 121 w 264"/>
              <a:gd name="T53" fmla="*/ 45 h 167"/>
              <a:gd name="T54" fmla="*/ 128 w 264"/>
              <a:gd name="T55" fmla="*/ 45 h 167"/>
              <a:gd name="T56" fmla="*/ 138 w 264"/>
              <a:gd name="T57" fmla="*/ 39 h 167"/>
              <a:gd name="T58" fmla="*/ 138 w 264"/>
              <a:gd name="T59" fmla="*/ 41 h 167"/>
              <a:gd name="T60" fmla="*/ 137 w 264"/>
              <a:gd name="T61" fmla="*/ 42 h 167"/>
              <a:gd name="T62" fmla="*/ 138 w 264"/>
              <a:gd name="T63" fmla="*/ 44 h 167"/>
              <a:gd name="T64" fmla="*/ 140 w 264"/>
              <a:gd name="T65" fmla="*/ 45 h 167"/>
              <a:gd name="T66" fmla="*/ 152 w 264"/>
              <a:gd name="T67" fmla="*/ 44 h 167"/>
              <a:gd name="T68" fmla="*/ 157 w 264"/>
              <a:gd name="T69" fmla="*/ 40 h 167"/>
              <a:gd name="T70" fmla="*/ 167 w 264"/>
              <a:gd name="T71" fmla="*/ 34 h 167"/>
              <a:gd name="T72" fmla="*/ 173 w 264"/>
              <a:gd name="T73" fmla="*/ 34 h 167"/>
              <a:gd name="T74" fmla="*/ 180 w 264"/>
              <a:gd name="T75" fmla="*/ 31 h 167"/>
              <a:gd name="T76" fmla="*/ 189 w 264"/>
              <a:gd name="T77" fmla="*/ 33 h 167"/>
              <a:gd name="T78" fmla="*/ 190 w 264"/>
              <a:gd name="T79" fmla="*/ 28 h 167"/>
              <a:gd name="T80" fmla="*/ 187 w 264"/>
              <a:gd name="T81" fmla="*/ 17 h 167"/>
              <a:gd name="T82" fmla="*/ 189 w 264"/>
              <a:gd name="T83" fmla="*/ 16 h 167"/>
              <a:gd name="T84" fmla="*/ 197 w 264"/>
              <a:gd name="T85" fmla="*/ 14 h 167"/>
              <a:gd name="T86" fmla="*/ 206 w 264"/>
              <a:gd name="T87" fmla="*/ 16 h 167"/>
              <a:gd name="T88" fmla="*/ 223 w 264"/>
              <a:gd name="T89" fmla="*/ 7 h 167"/>
              <a:gd name="T90" fmla="*/ 241 w 264"/>
              <a:gd name="T91" fmla="*/ 1 h 167"/>
              <a:gd name="T92" fmla="*/ 261 w 264"/>
              <a:gd name="T93" fmla="*/ 5 h 167"/>
              <a:gd name="T94" fmla="*/ 264 w 264"/>
              <a:gd name="T95" fmla="*/ 7 h 167"/>
              <a:gd name="T96" fmla="*/ 257 w 264"/>
              <a:gd name="T97" fmla="*/ 35 h 167"/>
              <a:gd name="T98" fmla="*/ 227 w 264"/>
              <a:gd name="T99" fmla="*/ 52 h 167"/>
              <a:gd name="T100" fmla="*/ 220 w 264"/>
              <a:gd name="T101" fmla="*/ 70 h 167"/>
              <a:gd name="T102" fmla="*/ 217 w 264"/>
              <a:gd name="T103" fmla="*/ 87 h 167"/>
              <a:gd name="T104" fmla="*/ 212 w 264"/>
              <a:gd name="T105" fmla="*/ 94 h 167"/>
              <a:gd name="T106" fmla="*/ 203 w 264"/>
              <a:gd name="T107" fmla="*/ 118 h 167"/>
              <a:gd name="T108" fmla="*/ 190 w 264"/>
              <a:gd name="T109" fmla="*/ 118 h 167"/>
              <a:gd name="T110" fmla="*/ 179 w 264"/>
              <a:gd name="T111" fmla="*/ 123 h 167"/>
              <a:gd name="T112" fmla="*/ 177 w 264"/>
              <a:gd name="T113" fmla="*/ 124 h 167"/>
              <a:gd name="T114" fmla="*/ 173 w 264"/>
              <a:gd name="T115" fmla="*/ 126 h 167"/>
              <a:gd name="T116" fmla="*/ 170 w 264"/>
              <a:gd name="T117" fmla="*/ 131 h 167"/>
              <a:gd name="T118" fmla="*/ 167 w 264"/>
              <a:gd name="T119" fmla="*/ 133 h 167"/>
              <a:gd name="T120" fmla="*/ 164 w 264"/>
              <a:gd name="T121" fmla="*/ 136 h 167"/>
              <a:gd name="T122" fmla="*/ 158 w 264"/>
              <a:gd name="T123" fmla="*/ 139 h 167"/>
              <a:gd name="T124" fmla="*/ 153 w 264"/>
              <a:gd name="T125" fmla="*/ 13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167">
                <a:moveTo>
                  <a:pt x="145" y="135"/>
                </a:moveTo>
                <a:lnTo>
                  <a:pt x="145" y="135"/>
                </a:lnTo>
                <a:lnTo>
                  <a:pt x="145" y="135"/>
                </a:lnTo>
                <a:lnTo>
                  <a:pt x="145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5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6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4" y="137"/>
                </a:lnTo>
                <a:lnTo>
                  <a:pt x="143" y="137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3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2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1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6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40" y="137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0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39" y="141"/>
                </a:lnTo>
                <a:lnTo>
                  <a:pt x="140" y="143"/>
                </a:lnTo>
                <a:lnTo>
                  <a:pt x="141" y="145"/>
                </a:lnTo>
                <a:lnTo>
                  <a:pt x="142" y="146"/>
                </a:lnTo>
                <a:lnTo>
                  <a:pt x="142" y="146"/>
                </a:lnTo>
                <a:lnTo>
                  <a:pt x="142" y="146"/>
                </a:lnTo>
                <a:lnTo>
                  <a:pt x="142" y="147"/>
                </a:lnTo>
                <a:lnTo>
                  <a:pt x="142" y="148"/>
                </a:lnTo>
                <a:lnTo>
                  <a:pt x="142" y="149"/>
                </a:lnTo>
                <a:lnTo>
                  <a:pt x="142" y="149"/>
                </a:lnTo>
                <a:lnTo>
                  <a:pt x="142" y="150"/>
                </a:lnTo>
                <a:lnTo>
                  <a:pt x="142" y="151"/>
                </a:lnTo>
                <a:lnTo>
                  <a:pt x="143" y="151"/>
                </a:lnTo>
                <a:lnTo>
                  <a:pt x="143" y="152"/>
                </a:lnTo>
                <a:lnTo>
                  <a:pt x="143" y="153"/>
                </a:lnTo>
                <a:lnTo>
                  <a:pt x="144" y="154"/>
                </a:lnTo>
                <a:lnTo>
                  <a:pt x="142" y="155"/>
                </a:lnTo>
                <a:lnTo>
                  <a:pt x="141" y="155"/>
                </a:lnTo>
                <a:lnTo>
                  <a:pt x="141" y="155"/>
                </a:lnTo>
                <a:lnTo>
                  <a:pt x="141" y="155"/>
                </a:lnTo>
                <a:lnTo>
                  <a:pt x="140" y="155"/>
                </a:lnTo>
                <a:lnTo>
                  <a:pt x="140" y="155"/>
                </a:lnTo>
                <a:lnTo>
                  <a:pt x="140" y="155"/>
                </a:lnTo>
                <a:lnTo>
                  <a:pt x="139" y="155"/>
                </a:lnTo>
                <a:lnTo>
                  <a:pt x="138" y="153"/>
                </a:lnTo>
                <a:lnTo>
                  <a:pt x="137" y="152"/>
                </a:lnTo>
                <a:lnTo>
                  <a:pt x="137" y="151"/>
                </a:lnTo>
                <a:lnTo>
                  <a:pt x="136" y="151"/>
                </a:lnTo>
                <a:lnTo>
                  <a:pt x="136" y="149"/>
                </a:lnTo>
                <a:lnTo>
                  <a:pt x="135" y="149"/>
                </a:lnTo>
                <a:lnTo>
                  <a:pt x="135" y="149"/>
                </a:lnTo>
                <a:lnTo>
                  <a:pt x="134" y="147"/>
                </a:lnTo>
                <a:lnTo>
                  <a:pt x="134" y="147"/>
                </a:lnTo>
                <a:lnTo>
                  <a:pt x="133" y="147"/>
                </a:lnTo>
                <a:lnTo>
                  <a:pt x="133" y="146"/>
                </a:lnTo>
                <a:lnTo>
                  <a:pt x="133" y="146"/>
                </a:lnTo>
                <a:lnTo>
                  <a:pt x="133" y="145"/>
                </a:lnTo>
                <a:lnTo>
                  <a:pt x="132" y="145"/>
                </a:lnTo>
                <a:lnTo>
                  <a:pt x="132" y="144"/>
                </a:lnTo>
                <a:lnTo>
                  <a:pt x="131" y="144"/>
                </a:lnTo>
                <a:lnTo>
                  <a:pt x="131" y="143"/>
                </a:lnTo>
                <a:lnTo>
                  <a:pt x="130" y="142"/>
                </a:lnTo>
                <a:lnTo>
                  <a:pt x="130" y="142"/>
                </a:lnTo>
                <a:lnTo>
                  <a:pt x="129" y="142"/>
                </a:lnTo>
                <a:lnTo>
                  <a:pt x="128" y="143"/>
                </a:lnTo>
                <a:lnTo>
                  <a:pt x="128" y="143"/>
                </a:lnTo>
                <a:lnTo>
                  <a:pt x="128" y="143"/>
                </a:lnTo>
                <a:lnTo>
                  <a:pt x="128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5" y="144"/>
                </a:lnTo>
                <a:lnTo>
                  <a:pt x="125" y="144"/>
                </a:lnTo>
                <a:lnTo>
                  <a:pt x="125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4"/>
                </a:lnTo>
                <a:lnTo>
                  <a:pt x="124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2" y="145"/>
                </a:lnTo>
                <a:lnTo>
                  <a:pt x="122" y="146"/>
                </a:lnTo>
                <a:lnTo>
                  <a:pt x="122" y="146"/>
                </a:lnTo>
                <a:lnTo>
                  <a:pt x="122" y="147"/>
                </a:lnTo>
                <a:lnTo>
                  <a:pt x="122" y="147"/>
                </a:lnTo>
                <a:lnTo>
                  <a:pt x="122" y="147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8"/>
                </a:lnTo>
                <a:lnTo>
                  <a:pt x="122" y="149"/>
                </a:lnTo>
                <a:lnTo>
                  <a:pt x="122" y="149"/>
                </a:lnTo>
                <a:lnTo>
                  <a:pt x="121" y="149"/>
                </a:lnTo>
                <a:lnTo>
                  <a:pt x="121" y="149"/>
                </a:lnTo>
                <a:lnTo>
                  <a:pt x="121" y="150"/>
                </a:lnTo>
                <a:lnTo>
                  <a:pt x="120" y="150"/>
                </a:lnTo>
                <a:lnTo>
                  <a:pt x="120" y="151"/>
                </a:lnTo>
                <a:lnTo>
                  <a:pt x="120" y="151"/>
                </a:lnTo>
                <a:lnTo>
                  <a:pt x="120" y="151"/>
                </a:lnTo>
                <a:lnTo>
                  <a:pt x="120" y="152"/>
                </a:lnTo>
                <a:lnTo>
                  <a:pt x="120" y="152"/>
                </a:lnTo>
                <a:lnTo>
                  <a:pt x="119" y="152"/>
                </a:lnTo>
                <a:lnTo>
                  <a:pt x="119" y="153"/>
                </a:lnTo>
                <a:lnTo>
                  <a:pt x="119" y="153"/>
                </a:lnTo>
                <a:lnTo>
                  <a:pt x="119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8" y="153"/>
                </a:lnTo>
                <a:lnTo>
                  <a:pt x="117" y="153"/>
                </a:lnTo>
                <a:lnTo>
                  <a:pt x="116" y="153"/>
                </a:lnTo>
                <a:lnTo>
                  <a:pt x="116" y="153"/>
                </a:lnTo>
                <a:lnTo>
                  <a:pt x="116" y="153"/>
                </a:lnTo>
                <a:lnTo>
                  <a:pt x="115" y="153"/>
                </a:lnTo>
                <a:lnTo>
                  <a:pt x="115" y="153"/>
                </a:lnTo>
                <a:lnTo>
                  <a:pt x="114" y="153"/>
                </a:lnTo>
                <a:lnTo>
                  <a:pt x="114" y="153"/>
                </a:lnTo>
                <a:lnTo>
                  <a:pt x="114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3"/>
                </a:lnTo>
                <a:lnTo>
                  <a:pt x="112" y="153"/>
                </a:lnTo>
                <a:lnTo>
                  <a:pt x="112" y="153"/>
                </a:lnTo>
                <a:lnTo>
                  <a:pt x="111" y="153"/>
                </a:lnTo>
                <a:lnTo>
                  <a:pt x="111" y="152"/>
                </a:ln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09" y="153"/>
                </a:lnTo>
                <a:lnTo>
                  <a:pt x="108" y="153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5"/>
                </a:lnTo>
                <a:lnTo>
                  <a:pt x="106" y="155"/>
                </a:lnTo>
                <a:lnTo>
                  <a:pt x="106" y="155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5" y="156"/>
                </a:lnTo>
                <a:lnTo>
                  <a:pt x="105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6"/>
                </a:lnTo>
                <a:lnTo>
                  <a:pt x="104" y="155"/>
                </a:lnTo>
                <a:lnTo>
                  <a:pt x="104" y="155"/>
                </a:lnTo>
                <a:lnTo>
                  <a:pt x="105" y="154"/>
                </a:lnTo>
                <a:lnTo>
                  <a:pt x="105" y="154"/>
                </a:lnTo>
                <a:lnTo>
                  <a:pt x="105" y="153"/>
                </a:lnTo>
                <a:lnTo>
                  <a:pt x="106" y="153"/>
                </a:lnTo>
                <a:lnTo>
                  <a:pt x="106" y="152"/>
                </a:lnTo>
                <a:lnTo>
                  <a:pt x="106" y="152"/>
                </a:lnTo>
                <a:lnTo>
                  <a:pt x="107" y="152"/>
                </a:lnTo>
                <a:lnTo>
                  <a:pt x="107" y="151"/>
                </a:lnTo>
                <a:lnTo>
                  <a:pt x="107" y="151"/>
                </a:lnTo>
                <a:lnTo>
                  <a:pt x="107" y="151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49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7" y="147"/>
                </a:lnTo>
                <a:lnTo>
                  <a:pt x="107" y="147"/>
                </a:lnTo>
                <a:lnTo>
                  <a:pt x="106" y="147"/>
                </a:lnTo>
                <a:lnTo>
                  <a:pt x="106" y="147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5" y="146"/>
                </a:lnTo>
                <a:lnTo>
                  <a:pt x="104" y="146"/>
                </a:lnTo>
                <a:lnTo>
                  <a:pt x="104" y="146"/>
                </a:lnTo>
                <a:lnTo>
                  <a:pt x="103" y="146"/>
                </a:lnTo>
                <a:lnTo>
                  <a:pt x="103" y="147"/>
                </a:lnTo>
                <a:lnTo>
                  <a:pt x="102" y="147"/>
                </a:lnTo>
                <a:lnTo>
                  <a:pt x="102" y="147"/>
                </a:lnTo>
                <a:lnTo>
                  <a:pt x="101" y="147"/>
                </a:lnTo>
                <a:lnTo>
                  <a:pt x="101" y="147"/>
                </a:lnTo>
                <a:lnTo>
                  <a:pt x="101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100" y="147"/>
                </a:lnTo>
                <a:lnTo>
                  <a:pt x="99" y="147"/>
                </a:lnTo>
                <a:lnTo>
                  <a:pt x="99" y="148"/>
                </a:lnTo>
                <a:lnTo>
                  <a:pt x="99" y="148"/>
                </a:lnTo>
                <a:lnTo>
                  <a:pt x="99" y="148"/>
                </a:lnTo>
                <a:lnTo>
                  <a:pt x="98" y="148"/>
                </a:lnTo>
                <a:lnTo>
                  <a:pt x="98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6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3" y="149"/>
                </a:lnTo>
                <a:lnTo>
                  <a:pt x="91" y="148"/>
                </a:lnTo>
                <a:lnTo>
                  <a:pt x="88" y="147"/>
                </a:lnTo>
                <a:lnTo>
                  <a:pt x="88" y="147"/>
                </a:lnTo>
                <a:lnTo>
                  <a:pt x="87" y="146"/>
                </a:lnTo>
                <a:lnTo>
                  <a:pt x="86" y="146"/>
                </a:lnTo>
                <a:lnTo>
                  <a:pt x="85" y="146"/>
                </a:lnTo>
                <a:lnTo>
                  <a:pt x="85" y="145"/>
                </a:lnTo>
                <a:lnTo>
                  <a:pt x="84" y="145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8" y="143"/>
                </a:lnTo>
                <a:lnTo>
                  <a:pt x="78" y="143"/>
                </a:lnTo>
                <a:lnTo>
                  <a:pt x="78" y="142"/>
                </a:lnTo>
                <a:lnTo>
                  <a:pt x="78" y="142"/>
                </a:lnTo>
                <a:lnTo>
                  <a:pt x="78" y="142"/>
                </a:lnTo>
                <a:lnTo>
                  <a:pt x="77" y="142"/>
                </a:lnTo>
                <a:lnTo>
                  <a:pt x="75" y="142"/>
                </a:lnTo>
                <a:lnTo>
                  <a:pt x="75" y="142"/>
                </a:lnTo>
                <a:lnTo>
                  <a:pt x="75" y="142"/>
                </a:lnTo>
                <a:lnTo>
                  <a:pt x="73" y="141"/>
                </a:lnTo>
                <a:lnTo>
                  <a:pt x="73" y="141"/>
                </a:lnTo>
                <a:lnTo>
                  <a:pt x="73" y="141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1" y="140"/>
                </a:lnTo>
                <a:lnTo>
                  <a:pt x="71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69" y="139"/>
                </a:lnTo>
                <a:lnTo>
                  <a:pt x="69" y="139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9"/>
                </a:lnTo>
                <a:lnTo>
                  <a:pt x="66" y="139"/>
                </a:lnTo>
                <a:lnTo>
                  <a:pt x="66" y="139"/>
                </a:lnTo>
                <a:lnTo>
                  <a:pt x="65" y="139"/>
                </a:lnTo>
                <a:lnTo>
                  <a:pt x="62" y="139"/>
                </a:lnTo>
                <a:lnTo>
                  <a:pt x="62" y="139"/>
                </a:lnTo>
                <a:lnTo>
                  <a:pt x="61" y="139"/>
                </a:lnTo>
                <a:lnTo>
                  <a:pt x="61" y="139"/>
                </a:lnTo>
                <a:lnTo>
                  <a:pt x="60" y="139"/>
                </a:lnTo>
                <a:lnTo>
                  <a:pt x="58" y="139"/>
                </a:lnTo>
                <a:lnTo>
                  <a:pt x="58" y="138"/>
                </a:lnTo>
                <a:lnTo>
                  <a:pt x="57" y="138"/>
                </a:lnTo>
                <a:lnTo>
                  <a:pt x="57" y="138"/>
                </a:lnTo>
                <a:lnTo>
                  <a:pt x="57" y="138"/>
                </a:lnTo>
                <a:lnTo>
                  <a:pt x="56" y="138"/>
                </a:lnTo>
                <a:lnTo>
                  <a:pt x="56" y="138"/>
                </a:lnTo>
                <a:lnTo>
                  <a:pt x="55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9"/>
                </a:lnTo>
                <a:lnTo>
                  <a:pt x="54" y="139"/>
                </a:lnTo>
                <a:lnTo>
                  <a:pt x="54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8"/>
                </a:lnTo>
                <a:lnTo>
                  <a:pt x="53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6"/>
                </a:lnTo>
                <a:lnTo>
                  <a:pt x="54" y="136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2" y="136"/>
                </a:lnTo>
                <a:lnTo>
                  <a:pt x="52" y="136"/>
                </a:lnTo>
                <a:lnTo>
                  <a:pt x="52" y="137"/>
                </a:lnTo>
                <a:lnTo>
                  <a:pt x="52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7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1" y="136"/>
                </a:lnTo>
                <a:lnTo>
                  <a:pt x="50" y="136"/>
                </a:lnTo>
                <a:lnTo>
                  <a:pt x="50" y="136"/>
                </a:lnTo>
                <a:lnTo>
                  <a:pt x="50" y="135"/>
                </a:lnTo>
                <a:lnTo>
                  <a:pt x="50" y="135"/>
                </a:lnTo>
                <a:lnTo>
                  <a:pt x="50" y="135"/>
                </a:lnTo>
                <a:lnTo>
                  <a:pt x="49" y="134"/>
                </a:lnTo>
                <a:lnTo>
                  <a:pt x="49" y="134"/>
                </a:lnTo>
                <a:lnTo>
                  <a:pt x="49" y="134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9" y="133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1"/>
                </a:lnTo>
                <a:lnTo>
                  <a:pt x="48" y="131"/>
                </a:lnTo>
                <a:lnTo>
                  <a:pt x="47" y="130"/>
                </a:lnTo>
                <a:lnTo>
                  <a:pt x="47" y="131"/>
                </a:lnTo>
                <a:lnTo>
                  <a:pt x="47" y="131"/>
                </a:lnTo>
                <a:lnTo>
                  <a:pt x="45" y="132"/>
                </a:lnTo>
                <a:lnTo>
                  <a:pt x="45" y="132"/>
                </a:lnTo>
                <a:lnTo>
                  <a:pt x="44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4"/>
                </a:lnTo>
                <a:lnTo>
                  <a:pt x="41" y="136"/>
                </a:lnTo>
                <a:lnTo>
                  <a:pt x="40" y="136"/>
                </a:lnTo>
                <a:lnTo>
                  <a:pt x="40" y="137"/>
                </a:lnTo>
                <a:lnTo>
                  <a:pt x="39" y="137"/>
                </a:lnTo>
                <a:lnTo>
                  <a:pt x="39" y="137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39"/>
                </a:lnTo>
                <a:lnTo>
                  <a:pt x="38" y="140"/>
                </a:lnTo>
                <a:lnTo>
                  <a:pt x="38" y="140"/>
                </a:lnTo>
                <a:lnTo>
                  <a:pt x="39" y="140"/>
                </a:lnTo>
                <a:lnTo>
                  <a:pt x="39" y="141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39" y="145"/>
                </a:lnTo>
                <a:lnTo>
                  <a:pt x="39" y="146"/>
                </a:lnTo>
                <a:lnTo>
                  <a:pt x="38" y="146"/>
                </a:lnTo>
                <a:lnTo>
                  <a:pt x="37" y="151"/>
                </a:lnTo>
                <a:lnTo>
                  <a:pt x="36" y="152"/>
                </a:lnTo>
                <a:lnTo>
                  <a:pt x="36" y="153"/>
                </a:lnTo>
                <a:lnTo>
                  <a:pt x="36" y="153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lnTo>
                  <a:pt x="36" y="155"/>
                </a:lnTo>
                <a:lnTo>
                  <a:pt x="35" y="155"/>
                </a:lnTo>
                <a:lnTo>
                  <a:pt x="35" y="155"/>
                </a:lnTo>
                <a:lnTo>
                  <a:pt x="34" y="156"/>
                </a:lnTo>
                <a:lnTo>
                  <a:pt x="34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60"/>
                </a:lnTo>
                <a:lnTo>
                  <a:pt x="34" y="160"/>
                </a:lnTo>
                <a:lnTo>
                  <a:pt x="34" y="160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lnTo>
                  <a:pt x="34" y="161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3"/>
                </a:lnTo>
                <a:lnTo>
                  <a:pt x="30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5"/>
                </a:lnTo>
                <a:lnTo>
                  <a:pt x="28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5" y="165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6"/>
                </a:lnTo>
                <a:lnTo>
                  <a:pt x="21" y="165"/>
                </a:lnTo>
                <a:lnTo>
                  <a:pt x="21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3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2"/>
                </a:lnTo>
                <a:lnTo>
                  <a:pt x="19" y="161"/>
                </a:lnTo>
                <a:lnTo>
                  <a:pt x="19" y="161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60"/>
                </a:lnTo>
                <a:lnTo>
                  <a:pt x="19" y="159"/>
                </a:lnTo>
                <a:lnTo>
                  <a:pt x="19" y="159"/>
                </a:lnTo>
                <a:lnTo>
                  <a:pt x="19" y="159"/>
                </a:lnTo>
                <a:lnTo>
                  <a:pt x="19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6"/>
                </a:lnTo>
                <a:lnTo>
                  <a:pt x="21" y="156"/>
                </a:lnTo>
                <a:lnTo>
                  <a:pt x="21" y="155"/>
                </a:lnTo>
                <a:lnTo>
                  <a:pt x="20" y="155"/>
                </a:lnTo>
                <a:lnTo>
                  <a:pt x="20" y="154"/>
                </a:lnTo>
                <a:lnTo>
                  <a:pt x="19" y="154"/>
                </a:lnTo>
                <a:lnTo>
                  <a:pt x="20" y="153"/>
                </a:lnTo>
                <a:lnTo>
                  <a:pt x="20" y="153"/>
                </a:lnTo>
                <a:lnTo>
                  <a:pt x="21" y="153"/>
                </a:lnTo>
                <a:lnTo>
                  <a:pt x="21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2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6" y="151"/>
                </a:lnTo>
                <a:lnTo>
                  <a:pt x="16" y="151"/>
                </a:lnTo>
                <a:lnTo>
                  <a:pt x="16" y="151"/>
                </a:lnTo>
                <a:lnTo>
                  <a:pt x="15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2"/>
                </a:lnTo>
                <a:lnTo>
                  <a:pt x="14" y="152"/>
                </a:lnTo>
                <a:lnTo>
                  <a:pt x="14" y="153"/>
                </a:lnTo>
                <a:lnTo>
                  <a:pt x="13" y="153"/>
                </a:lnTo>
                <a:lnTo>
                  <a:pt x="13" y="153"/>
                </a:lnTo>
                <a:lnTo>
                  <a:pt x="13" y="154"/>
                </a:lnTo>
                <a:lnTo>
                  <a:pt x="12" y="154"/>
                </a:lnTo>
                <a:lnTo>
                  <a:pt x="12" y="154"/>
                </a:lnTo>
                <a:lnTo>
                  <a:pt x="12" y="154"/>
                </a:lnTo>
                <a:lnTo>
                  <a:pt x="11" y="154"/>
                </a:lnTo>
                <a:lnTo>
                  <a:pt x="11" y="154"/>
                </a:lnTo>
                <a:lnTo>
                  <a:pt x="11" y="154"/>
                </a:lnTo>
                <a:lnTo>
                  <a:pt x="11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10" y="154"/>
                </a:lnTo>
                <a:lnTo>
                  <a:pt x="9" y="154"/>
                </a:lnTo>
                <a:lnTo>
                  <a:pt x="9" y="154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8" y="153"/>
                </a:lnTo>
                <a:lnTo>
                  <a:pt x="7" y="153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6" y="152"/>
                </a:lnTo>
                <a:lnTo>
                  <a:pt x="6" y="152"/>
                </a:lnTo>
                <a:lnTo>
                  <a:pt x="6" y="152"/>
                </a:lnTo>
                <a:lnTo>
                  <a:pt x="6" y="152"/>
                </a:lnTo>
                <a:lnTo>
                  <a:pt x="5" y="152"/>
                </a:lnTo>
                <a:lnTo>
                  <a:pt x="5" y="152"/>
                </a:lnTo>
                <a:lnTo>
                  <a:pt x="5" y="152"/>
                </a:lnTo>
                <a:lnTo>
                  <a:pt x="5" y="151"/>
                </a:lnTo>
                <a:lnTo>
                  <a:pt x="4" y="152"/>
                </a:lnTo>
                <a:lnTo>
                  <a:pt x="4" y="152"/>
                </a:lnTo>
                <a:lnTo>
                  <a:pt x="4" y="152"/>
                </a:lnTo>
                <a:lnTo>
                  <a:pt x="3" y="152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3" y="151"/>
                </a:lnTo>
                <a:lnTo>
                  <a:pt x="2" y="151"/>
                </a:lnTo>
                <a:lnTo>
                  <a:pt x="2" y="151"/>
                </a:lnTo>
                <a:lnTo>
                  <a:pt x="1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0" y="149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1" y="148"/>
                </a:lnTo>
                <a:lnTo>
                  <a:pt x="2" y="148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7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5" y="143"/>
                </a:lnTo>
                <a:lnTo>
                  <a:pt x="5" y="143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2"/>
                </a:lnTo>
                <a:lnTo>
                  <a:pt x="6" y="141"/>
                </a:lnTo>
                <a:lnTo>
                  <a:pt x="6" y="141"/>
                </a:lnTo>
                <a:lnTo>
                  <a:pt x="5" y="141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8"/>
                </a:lnTo>
                <a:lnTo>
                  <a:pt x="1" y="138"/>
                </a:lnTo>
                <a:lnTo>
                  <a:pt x="1" y="138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1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5"/>
                </a:lnTo>
                <a:lnTo>
                  <a:pt x="4" y="135"/>
                </a:lnTo>
                <a:lnTo>
                  <a:pt x="4" y="135"/>
                </a:lnTo>
                <a:lnTo>
                  <a:pt x="4" y="135"/>
                </a:lnTo>
                <a:lnTo>
                  <a:pt x="5" y="135"/>
                </a:lnTo>
                <a:lnTo>
                  <a:pt x="5" y="135"/>
                </a:lnTo>
                <a:lnTo>
                  <a:pt x="6" y="134"/>
                </a:lnTo>
                <a:lnTo>
                  <a:pt x="6" y="134"/>
                </a:lnTo>
                <a:lnTo>
                  <a:pt x="7" y="133"/>
                </a:lnTo>
                <a:lnTo>
                  <a:pt x="8" y="133"/>
                </a:lnTo>
                <a:lnTo>
                  <a:pt x="7" y="132"/>
                </a:lnTo>
                <a:lnTo>
                  <a:pt x="7" y="131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30"/>
                </a:lnTo>
                <a:lnTo>
                  <a:pt x="7" y="129"/>
                </a:lnTo>
                <a:lnTo>
                  <a:pt x="7" y="129"/>
                </a:lnTo>
                <a:lnTo>
                  <a:pt x="7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8" y="129"/>
                </a:lnTo>
                <a:lnTo>
                  <a:pt x="9" y="129"/>
                </a:lnTo>
                <a:lnTo>
                  <a:pt x="9" y="129"/>
                </a:lnTo>
                <a:lnTo>
                  <a:pt x="9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5"/>
                </a:lnTo>
                <a:lnTo>
                  <a:pt x="10" y="125"/>
                </a:lnTo>
                <a:lnTo>
                  <a:pt x="11" y="125"/>
                </a:lnTo>
                <a:lnTo>
                  <a:pt x="11" y="125"/>
                </a:lnTo>
                <a:lnTo>
                  <a:pt x="11" y="124"/>
                </a:lnTo>
                <a:lnTo>
                  <a:pt x="11" y="124"/>
                </a:lnTo>
                <a:lnTo>
                  <a:pt x="11" y="123"/>
                </a:lnTo>
                <a:lnTo>
                  <a:pt x="11" y="123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9"/>
                </a:lnTo>
                <a:lnTo>
                  <a:pt x="11" y="118"/>
                </a:lnTo>
                <a:lnTo>
                  <a:pt x="11" y="118"/>
                </a:lnTo>
                <a:lnTo>
                  <a:pt x="11" y="117"/>
                </a:lnTo>
                <a:lnTo>
                  <a:pt x="11" y="116"/>
                </a:lnTo>
                <a:lnTo>
                  <a:pt x="11" y="116"/>
                </a:lnTo>
                <a:lnTo>
                  <a:pt x="11" y="116"/>
                </a:lnTo>
                <a:lnTo>
                  <a:pt x="11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2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6"/>
                </a:lnTo>
                <a:lnTo>
                  <a:pt x="13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4" y="114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4" y="112"/>
                </a:lnTo>
                <a:lnTo>
                  <a:pt x="14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4" y="109"/>
                </a:lnTo>
                <a:lnTo>
                  <a:pt x="15" y="108"/>
                </a:lnTo>
                <a:lnTo>
                  <a:pt x="16" y="108"/>
                </a:lnTo>
                <a:lnTo>
                  <a:pt x="16" y="108"/>
                </a:lnTo>
                <a:lnTo>
                  <a:pt x="17" y="108"/>
                </a:lnTo>
                <a:lnTo>
                  <a:pt x="17" y="108"/>
                </a:lnTo>
                <a:lnTo>
                  <a:pt x="17" y="108"/>
                </a:lnTo>
                <a:lnTo>
                  <a:pt x="17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9" y="108"/>
                </a:lnTo>
                <a:lnTo>
                  <a:pt x="18" y="108"/>
                </a:lnTo>
                <a:lnTo>
                  <a:pt x="18" y="107"/>
                </a:lnTo>
                <a:lnTo>
                  <a:pt x="18" y="107"/>
                </a:lnTo>
                <a:lnTo>
                  <a:pt x="18" y="105"/>
                </a:lnTo>
                <a:lnTo>
                  <a:pt x="17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6" y="103"/>
                </a:lnTo>
                <a:lnTo>
                  <a:pt x="16" y="102"/>
                </a:lnTo>
                <a:lnTo>
                  <a:pt x="16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101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7" y="98"/>
                </a:lnTo>
                <a:lnTo>
                  <a:pt x="17" y="97"/>
                </a:lnTo>
                <a:lnTo>
                  <a:pt x="17" y="96"/>
                </a:lnTo>
                <a:lnTo>
                  <a:pt x="17" y="95"/>
                </a:lnTo>
                <a:lnTo>
                  <a:pt x="17" y="95"/>
                </a:lnTo>
                <a:lnTo>
                  <a:pt x="17" y="93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6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4"/>
                </a:lnTo>
                <a:lnTo>
                  <a:pt x="16" y="84"/>
                </a:lnTo>
                <a:lnTo>
                  <a:pt x="16" y="83"/>
                </a:lnTo>
                <a:lnTo>
                  <a:pt x="16" y="83"/>
                </a:lnTo>
                <a:lnTo>
                  <a:pt x="16" y="83"/>
                </a:lnTo>
                <a:lnTo>
                  <a:pt x="15" y="83"/>
                </a:lnTo>
                <a:lnTo>
                  <a:pt x="15" y="82"/>
                </a:lnTo>
                <a:lnTo>
                  <a:pt x="14" y="80"/>
                </a:lnTo>
                <a:lnTo>
                  <a:pt x="14" y="80"/>
                </a:lnTo>
                <a:lnTo>
                  <a:pt x="14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80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5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6" y="79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7" y="78"/>
                </a:lnTo>
                <a:lnTo>
                  <a:pt x="18" y="78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8" y="77"/>
                </a:lnTo>
                <a:lnTo>
                  <a:pt x="19" y="77"/>
                </a:lnTo>
                <a:lnTo>
                  <a:pt x="19" y="76"/>
                </a:lnTo>
                <a:lnTo>
                  <a:pt x="19" y="76"/>
                </a:lnTo>
                <a:lnTo>
                  <a:pt x="18" y="76"/>
                </a:lnTo>
                <a:lnTo>
                  <a:pt x="18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6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19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0" y="75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2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3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4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4"/>
                </a:lnTo>
                <a:lnTo>
                  <a:pt x="25" y="75"/>
                </a:lnTo>
                <a:lnTo>
                  <a:pt x="25" y="75"/>
                </a:lnTo>
                <a:lnTo>
                  <a:pt x="25" y="74"/>
                </a:lnTo>
                <a:lnTo>
                  <a:pt x="26" y="74"/>
                </a:lnTo>
                <a:lnTo>
                  <a:pt x="26" y="74"/>
                </a:lnTo>
                <a:lnTo>
                  <a:pt x="26" y="74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6" y="76"/>
                </a:lnTo>
                <a:lnTo>
                  <a:pt x="26" y="76"/>
                </a:lnTo>
                <a:lnTo>
                  <a:pt x="26" y="76"/>
                </a:ln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7" y="75"/>
                </a:lnTo>
                <a:lnTo>
                  <a:pt x="28" y="75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4"/>
                </a:lnTo>
                <a:lnTo>
                  <a:pt x="28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3"/>
                </a:lnTo>
                <a:lnTo>
                  <a:pt x="29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2" y="71"/>
                </a:lnTo>
                <a:lnTo>
                  <a:pt x="33" y="71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3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70"/>
                </a:lnTo>
                <a:lnTo>
                  <a:pt x="34" y="69"/>
                </a:lnTo>
                <a:lnTo>
                  <a:pt x="34" y="69"/>
                </a:lnTo>
                <a:lnTo>
                  <a:pt x="35" y="69"/>
                </a:lnTo>
                <a:lnTo>
                  <a:pt x="35" y="70"/>
                </a:lnTo>
                <a:lnTo>
                  <a:pt x="35" y="70"/>
                </a:lnTo>
                <a:lnTo>
                  <a:pt x="35" y="70"/>
                </a:lnTo>
                <a:lnTo>
                  <a:pt x="35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70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5" y="69"/>
                </a:lnTo>
                <a:lnTo>
                  <a:pt x="35" y="68"/>
                </a:lnTo>
                <a:lnTo>
                  <a:pt x="35" y="68"/>
                </a:lnTo>
                <a:lnTo>
                  <a:pt x="35" y="68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5"/>
                </a:lnTo>
                <a:lnTo>
                  <a:pt x="35" y="64"/>
                </a:lnTo>
                <a:lnTo>
                  <a:pt x="35" y="63"/>
                </a:lnTo>
                <a:lnTo>
                  <a:pt x="35" y="63"/>
                </a:lnTo>
                <a:lnTo>
                  <a:pt x="35" y="62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6" y="62"/>
                </a:lnTo>
                <a:lnTo>
                  <a:pt x="37" y="62"/>
                </a:lnTo>
                <a:lnTo>
                  <a:pt x="37" y="62"/>
                </a:lnTo>
                <a:lnTo>
                  <a:pt x="37" y="62"/>
                </a:lnTo>
                <a:lnTo>
                  <a:pt x="37" y="62"/>
                </a:lnTo>
                <a:lnTo>
                  <a:pt x="38" y="62"/>
                </a:lnTo>
                <a:lnTo>
                  <a:pt x="39" y="62"/>
                </a:lnTo>
                <a:lnTo>
                  <a:pt x="39" y="62"/>
                </a:lnTo>
                <a:lnTo>
                  <a:pt x="39" y="62"/>
                </a:lnTo>
                <a:lnTo>
                  <a:pt x="40" y="61"/>
                </a:lnTo>
                <a:lnTo>
                  <a:pt x="40" y="62"/>
                </a:lnTo>
                <a:lnTo>
                  <a:pt x="40" y="62"/>
                </a:lnTo>
                <a:lnTo>
                  <a:pt x="41" y="62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2" y="61"/>
                </a:lnTo>
                <a:lnTo>
                  <a:pt x="42" y="61"/>
                </a:lnTo>
                <a:lnTo>
                  <a:pt x="43" y="61"/>
                </a:lnTo>
                <a:lnTo>
                  <a:pt x="43" y="61"/>
                </a:lnTo>
                <a:lnTo>
                  <a:pt x="43" y="61"/>
                </a:lnTo>
                <a:lnTo>
                  <a:pt x="43" y="61"/>
                </a:lnTo>
                <a:lnTo>
                  <a:pt x="44" y="59"/>
                </a:lnTo>
                <a:lnTo>
                  <a:pt x="45" y="59"/>
                </a:lnTo>
                <a:lnTo>
                  <a:pt x="46" y="58"/>
                </a:lnTo>
                <a:lnTo>
                  <a:pt x="46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7" y="58"/>
                </a:lnTo>
                <a:lnTo>
                  <a:pt x="48" y="58"/>
                </a:lnTo>
                <a:lnTo>
                  <a:pt x="48" y="58"/>
                </a:lnTo>
                <a:lnTo>
                  <a:pt x="48" y="58"/>
                </a:lnTo>
                <a:lnTo>
                  <a:pt x="48" y="58"/>
                </a:ln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52" y="57"/>
                </a:lnTo>
                <a:lnTo>
                  <a:pt x="53" y="57"/>
                </a:lnTo>
                <a:lnTo>
                  <a:pt x="55" y="56"/>
                </a:lnTo>
                <a:lnTo>
                  <a:pt x="55" y="56"/>
                </a:lnTo>
                <a:lnTo>
                  <a:pt x="56" y="56"/>
                </a:lnTo>
                <a:lnTo>
                  <a:pt x="56" y="56"/>
                </a:lnTo>
                <a:lnTo>
                  <a:pt x="57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8" y="55"/>
                </a:lnTo>
                <a:lnTo>
                  <a:pt x="59" y="55"/>
                </a:lnTo>
                <a:lnTo>
                  <a:pt x="59" y="55"/>
                </a:lnTo>
                <a:lnTo>
                  <a:pt x="59" y="55"/>
                </a:lnTo>
                <a:lnTo>
                  <a:pt x="60" y="55"/>
                </a:lnTo>
                <a:lnTo>
                  <a:pt x="60" y="55"/>
                </a:lnTo>
                <a:lnTo>
                  <a:pt x="61" y="55"/>
                </a:lnTo>
                <a:lnTo>
                  <a:pt x="61" y="55"/>
                </a:lnTo>
                <a:lnTo>
                  <a:pt x="62" y="55"/>
                </a:lnTo>
                <a:lnTo>
                  <a:pt x="62" y="55"/>
                </a:lnTo>
                <a:lnTo>
                  <a:pt x="63" y="55"/>
                </a:lnTo>
                <a:lnTo>
                  <a:pt x="63" y="55"/>
                </a:lnTo>
                <a:lnTo>
                  <a:pt x="63" y="54"/>
                </a:lnTo>
                <a:lnTo>
                  <a:pt x="63" y="54"/>
                </a:lnTo>
                <a:lnTo>
                  <a:pt x="63" y="54"/>
                </a:lnTo>
                <a:lnTo>
                  <a:pt x="64" y="54"/>
                </a:lnTo>
                <a:lnTo>
                  <a:pt x="64" y="54"/>
                </a:lnTo>
                <a:lnTo>
                  <a:pt x="64" y="54"/>
                </a:lnTo>
                <a:lnTo>
                  <a:pt x="64" y="54"/>
                </a:lnTo>
                <a:lnTo>
                  <a:pt x="65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7" y="53"/>
                </a:lnTo>
                <a:lnTo>
                  <a:pt x="67" y="53"/>
                </a:lnTo>
                <a:lnTo>
                  <a:pt x="68" y="53"/>
                </a:lnTo>
                <a:lnTo>
                  <a:pt x="68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70" y="53"/>
                </a:lnTo>
                <a:lnTo>
                  <a:pt x="70" y="53"/>
                </a:lnTo>
                <a:lnTo>
                  <a:pt x="70" y="53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4" y="54"/>
                </a:lnTo>
                <a:lnTo>
                  <a:pt x="74" y="54"/>
                </a:lnTo>
                <a:lnTo>
                  <a:pt x="74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7" y="54"/>
                </a:lnTo>
                <a:lnTo>
                  <a:pt x="77" y="54"/>
                </a:lnTo>
                <a:lnTo>
                  <a:pt x="78" y="54"/>
                </a:lnTo>
                <a:lnTo>
                  <a:pt x="78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1" y="55"/>
                </a:lnTo>
                <a:lnTo>
                  <a:pt x="81" y="55"/>
                </a:lnTo>
                <a:lnTo>
                  <a:pt x="81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3" y="55"/>
                </a:lnTo>
                <a:lnTo>
                  <a:pt x="83" y="55"/>
                </a:lnTo>
                <a:lnTo>
                  <a:pt x="83" y="56"/>
                </a:lnTo>
                <a:lnTo>
                  <a:pt x="83" y="56"/>
                </a:lnTo>
                <a:lnTo>
                  <a:pt x="84" y="56"/>
                </a:lnTo>
                <a:lnTo>
                  <a:pt x="84" y="56"/>
                </a:lnTo>
                <a:lnTo>
                  <a:pt x="84" y="56"/>
                </a:lnTo>
                <a:lnTo>
                  <a:pt x="84" y="55"/>
                </a:lnTo>
                <a:lnTo>
                  <a:pt x="84" y="55"/>
                </a:lnTo>
                <a:lnTo>
                  <a:pt x="83" y="55"/>
                </a:lnTo>
                <a:lnTo>
                  <a:pt x="85" y="55"/>
                </a:lnTo>
                <a:lnTo>
                  <a:pt x="85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1" y="54"/>
                </a:lnTo>
                <a:lnTo>
                  <a:pt x="91" y="54"/>
                </a:lnTo>
                <a:lnTo>
                  <a:pt x="91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2" y="54"/>
                </a:lnTo>
                <a:lnTo>
                  <a:pt x="93" y="54"/>
                </a:lnTo>
                <a:lnTo>
                  <a:pt x="93" y="54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6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7" y="52"/>
                </a:lnTo>
                <a:lnTo>
                  <a:pt x="98" y="52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3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8" y="54"/>
                </a:lnTo>
                <a:lnTo>
                  <a:pt x="99" y="54"/>
                </a:lnTo>
                <a:lnTo>
                  <a:pt x="99" y="54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5"/>
                </a:lnTo>
                <a:lnTo>
                  <a:pt x="99" y="56"/>
                </a:lnTo>
                <a:lnTo>
                  <a:pt x="99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6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0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1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7"/>
                </a:lnTo>
                <a:lnTo>
                  <a:pt x="102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6"/>
                </a:lnTo>
                <a:lnTo>
                  <a:pt x="104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05" y="54"/>
                </a:lnTo>
                <a:lnTo>
                  <a:pt x="105" y="54"/>
                </a:lnTo>
                <a:lnTo>
                  <a:pt x="106" y="54"/>
                </a:lnTo>
                <a:lnTo>
                  <a:pt x="106" y="54"/>
                </a:lnTo>
                <a:lnTo>
                  <a:pt x="106" y="54"/>
                </a:lnTo>
                <a:lnTo>
                  <a:pt x="106" y="53"/>
                </a:lnTo>
                <a:lnTo>
                  <a:pt x="106" y="53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07" y="53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2"/>
                </a:lnTo>
                <a:lnTo>
                  <a:pt x="107" y="51"/>
                </a:lnTo>
                <a:lnTo>
                  <a:pt x="107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1"/>
                </a:ln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49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1"/>
                </a:lnTo>
                <a:lnTo>
                  <a:pt x="110" y="51"/>
                </a:lnTo>
                <a:lnTo>
                  <a:pt x="110" y="51"/>
                </a:lnTo>
                <a:lnTo>
                  <a:pt x="110" y="51"/>
                </a:lnTo>
                <a:lnTo>
                  <a:pt x="111" y="51"/>
                </a:lnTo>
                <a:lnTo>
                  <a:pt x="111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1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2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3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4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9"/>
                </a:lnTo>
                <a:lnTo>
                  <a:pt x="115" y="48"/>
                </a:lnTo>
                <a:lnTo>
                  <a:pt x="115" y="48"/>
                </a:lnTo>
                <a:lnTo>
                  <a:pt x="115" y="48"/>
                </a:lnTo>
                <a:lnTo>
                  <a:pt x="115" y="47"/>
                </a:lnTo>
                <a:lnTo>
                  <a:pt x="115" y="47"/>
                </a:lnTo>
                <a:lnTo>
                  <a:pt x="115" y="47"/>
                </a:lnTo>
                <a:lnTo>
                  <a:pt x="115" y="46"/>
                </a:lnTo>
                <a:lnTo>
                  <a:pt x="115" y="46"/>
                </a:lnTo>
                <a:lnTo>
                  <a:pt x="114" y="46"/>
                </a:lnTo>
                <a:lnTo>
                  <a:pt x="114" y="46"/>
                </a:lnTo>
                <a:lnTo>
                  <a:pt x="114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5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6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7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8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19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6"/>
                </a:lnTo>
                <a:lnTo>
                  <a:pt x="120" y="45"/>
                </a:lnTo>
                <a:lnTo>
                  <a:pt x="120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1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2" y="45"/>
                </a:lnTo>
                <a:lnTo>
                  <a:pt x="123" y="45"/>
                </a:lnTo>
                <a:lnTo>
                  <a:pt x="123" y="45"/>
                </a:lnTo>
                <a:lnTo>
                  <a:pt x="123" y="45"/>
                </a:lnTo>
                <a:lnTo>
                  <a:pt x="123" y="45"/>
                </a:lnTo>
                <a:lnTo>
                  <a:pt x="124" y="45"/>
                </a:lnTo>
                <a:lnTo>
                  <a:pt x="124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5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7" y="44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7" y="45"/>
                </a:lnTo>
                <a:lnTo>
                  <a:pt x="128" y="45"/>
                </a:lnTo>
                <a:lnTo>
                  <a:pt x="128" y="45"/>
                </a:lnTo>
                <a:lnTo>
                  <a:pt x="128" y="45"/>
                </a:lnTo>
                <a:lnTo>
                  <a:pt x="129" y="44"/>
                </a:lnTo>
                <a:lnTo>
                  <a:pt x="131" y="43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3" y="42"/>
                </a:lnTo>
                <a:lnTo>
                  <a:pt x="133" y="42"/>
                </a:lnTo>
                <a:lnTo>
                  <a:pt x="133" y="41"/>
                </a:lnTo>
                <a:lnTo>
                  <a:pt x="133" y="41"/>
                </a:lnTo>
                <a:lnTo>
                  <a:pt x="134" y="41"/>
                </a:lnTo>
                <a:lnTo>
                  <a:pt x="134" y="41"/>
                </a:lnTo>
                <a:lnTo>
                  <a:pt x="134" y="40"/>
                </a:lnTo>
                <a:lnTo>
                  <a:pt x="134" y="41"/>
                </a:lnTo>
                <a:lnTo>
                  <a:pt x="134" y="41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1"/>
                </a:lnTo>
                <a:lnTo>
                  <a:pt x="135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6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40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7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39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1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2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3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7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8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4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0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1" y="45"/>
                </a:lnTo>
                <a:lnTo>
                  <a:pt x="142" y="46"/>
                </a:lnTo>
                <a:lnTo>
                  <a:pt x="143" y="47"/>
                </a:lnTo>
                <a:lnTo>
                  <a:pt x="143" y="47"/>
                </a:lnTo>
                <a:lnTo>
                  <a:pt x="143" y="47"/>
                </a:lnTo>
                <a:lnTo>
                  <a:pt x="143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7"/>
                </a:lnTo>
                <a:lnTo>
                  <a:pt x="147" y="46"/>
                </a:lnTo>
                <a:lnTo>
                  <a:pt x="147" y="46"/>
                </a:lnTo>
                <a:lnTo>
                  <a:pt x="148" y="46"/>
                </a:lnTo>
                <a:lnTo>
                  <a:pt x="148" y="46"/>
                </a:lnTo>
                <a:lnTo>
                  <a:pt x="149" y="46"/>
                </a:lnTo>
                <a:lnTo>
                  <a:pt x="149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1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2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3" y="44"/>
                </a:lnTo>
                <a:lnTo>
                  <a:pt x="154" y="44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6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1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40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9"/>
                </a:lnTo>
                <a:lnTo>
                  <a:pt x="157" y="38"/>
                </a:lnTo>
                <a:lnTo>
                  <a:pt x="157" y="38"/>
                </a:lnTo>
                <a:lnTo>
                  <a:pt x="157" y="38"/>
                </a:lnTo>
                <a:lnTo>
                  <a:pt x="157" y="38"/>
                </a:ln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8" y="38"/>
                </a:lnTo>
                <a:lnTo>
                  <a:pt x="159" y="38"/>
                </a:lnTo>
                <a:lnTo>
                  <a:pt x="159" y="38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59" y="37"/>
                </a:lnTo>
                <a:lnTo>
                  <a:pt x="160" y="37"/>
                </a:lnTo>
                <a:lnTo>
                  <a:pt x="160" y="37"/>
                </a:lnTo>
                <a:lnTo>
                  <a:pt x="161" y="37"/>
                </a:lnTo>
                <a:lnTo>
                  <a:pt x="161" y="38"/>
                </a:lnTo>
                <a:lnTo>
                  <a:pt x="162" y="38"/>
                </a:lnTo>
                <a:lnTo>
                  <a:pt x="162" y="38"/>
                </a:lnTo>
                <a:lnTo>
                  <a:pt x="162" y="38"/>
                </a:lnTo>
                <a:lnTo>
                  <a:pt x="163" y="38"/>
                </a:lnTo>
                <a:lnTo>
                  <a:pt x="164" y="39"/>
                </a:lnTo>
                <a:lnTo>
                  <a:pt x="164" y="39"/>
                </a:lnTo>
                <a:lnTo>
                  <a:pt x="164" y="39"/>
                </a:lnTo>
                <a:lnTo>
                  <a:pt x="165" y="39"/>
                </a:lnTo>
                <a:lnTo>
                  <a:pt x="165" y="39"/>
                </a:lnTo>
                <a:lnTo>
                  <a:pt x="165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8"/>
                </a:lnTo>
                <a:lnTo>
                  <a:pt x="166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7"/>
                </a:lnTo>
                <a:lnTo>
                  <a:pt x="167" y="36"/>
                </a:lnTo>
                <a:lnTo>
                  <a:pt x="167" y="36"/>
                </a:lnTo>
                <a:lnTo>
                  <a:pt x="167" y="36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5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7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8" y="34"/>
                </a:lnTo>
                <a:lnTo>
                  <a:pt x="169" y="33"/>
                </a:lnTo>
                <a:lnTo>
                  <a:pt x="169" y="33"/>
                </a:lnTo>
                <a:lnTo>
                  <a:pt x="169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3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2"/>
                </a:lnTo>
                <a:lnTo>
                  <a:pt x="172" y="32"/>
                </a:lnTo>
                <a:lnTo>
                  <a:pt x="172" y="32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1" y="33"/>
                </a:lnTo>
                <a:lnTo>
                  <a:pt x="172" y="33"/>
                </a:lnTo>
                <a:lnTo>
                  <a:pt x="172" y="33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2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3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4" y="34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5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77" y="32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1"/>
                </a:lnTo>
                <a:lnTo>
                  <a:pt x="177" y="30"/>
                </a:lnTo>
                <a:lnTo>
                  <a:pt x="177" y="30"/>
                </a:lnTo>
                <a:lnTo>
                  <a:pt x="177" y="30"/>
                </a:lnTo>
                <a:lnTo>
                  <a:pt x="177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8" y="30"/>
                </a:lnTo>
                <a:lnTo>
                  <a:pt x="179" y="30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0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1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0"/>
                </a:lnTo>
                <a:lnTo>
                  <a:pt x="182" y="31"/>
                </a:lnTo>
                <a:lnTo>
                  <a:pt x="183" y="31"/>
                </a:lnTo>
                <a:lnTo>
                  <a:pt x="183" y="31"/>
                </a:lnTo>
                <a:lnTo>
                  <a:pt x="183" y="31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3"/>
                </a:lnTo>
                <a:lnTo>
                  <a:pt x="184" y="33"/>
                </a:lnTo>
                <a:lnTo>
                  <a:pt x="184" y="33"/>
                </a:lnTo>
                <a:lnTo>
                  <a:pt x="184" y="33"/>
                </a:lnTo>
                <a:lnTo>
                  <a:pt x="184" y="34"/>
                </a:lnTo>
                <a:lnTo>
                  <a:pt x="184" y="34"/>
                </a:lnTo>
                <a:lnTo>
                  <a:pt x="184" y="34"/>
                </a:lnTo>
                <a:lnTo>
                  <a:pt x="184" y="34"/>
                </a:lnTo>
                <a:lnTo>
                  <a:pt x="184" y="35"/>
                </a:lnTo>
                <a:lnTo>
                  <a:pt x="185" y="35"/>
                </a:lnTo>
                <a:lnTo>
                  <a:pt x="185" y="35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lnTo>
                  <a:pt x="187" y="36"/>
                </a:lnTo>
                <a:lnTo>
                  <a:pt x="187" y="36"/>
                </a:lnTo>
                <a:lnTo>
                  <a:pt x="187" y="36"/>
                </a:lnTo>
                <a:lnTo>
                  <a:pt x="188" y="35"/>
                </a:lnTo>
                <a:lnTo>
                  <a:pt x="188" y="35"/>
                </a:lnTo>
                <a:lnTo>
                  <a:pt x="188" y="35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8" y="34"/>
                </a:lnTo>
                <a:lnTo>
                  <a:pt x="189" y="34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9" y="33"/>
                </a:lnTo>
                <a:lnTo>
                  <a:pt x="188" y="32"/>
                </a:lnTo>
                <a:lnTo>
                  <a:pt x="188" y="32"/>
                </a:lnTo>
                <a:lnTo>
                  <a:pt x="188" y="32"/>
                </a:lnTo>
                <a:lnTo>
                  <a:pt x="188" y="32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8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30"/>
                </a:lnTo>
                <a:lnTo>
                  <a:pt x="191" y="29"/>
                </a:lnTo>
                <a:lnTo>
                  <a:pt x="190" y="28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6"/>
                </a:lnTo>
                <a:lnTo>
                  <a:pt x="190" y="25"/>
                </a:lnTo>
                <a:lnTo>
                  <a:pt x="190" y="25"/>
                </a:lnTo>
                <a:lnTo>
                  <a:pt x="190" y="25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0" y="23"/>
                </a:lnTo>
                <a:lnTo>
                  <a:pt x="190" y="23"/>
                </a:lnTo>
                <a:lnTo>
                  <a:pt x="190" y="22"/>
                </a:lnTo>
                <a:lnTo>
                  <a:pt x="190" y="22"/>
                </a:lnTo>
                <a:lnTo>
                  <a:pt x="190" y="22"/>
                </a:lnTo>
                <a:lnTo>
                  <a:pt x="190" y="21"/>
                </a:lnTo>
                <a:lnTo>
                  <a:pt x="190" y="21"/>
                </a:lnTo>
                <a:lnTo>
                  <a:pt x="190" y="20"/>
                </a:lnTo>
                <a:lnTo>
                  <a:pt x="190" y="20"/>
                </a:lnTo>
                <a:lnTo>
                  <a:pt x="190" y="20"/>
                </a:lnTo>
                <a:lnTo>
                  <a:pt x="190" y="20"/>
                </a:lnTo>
                <a:lnTo>
                  <a:pt x="190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8"/>
                </a:lnTo>
                <a:lnTo>
                  <a:pt x="189" y="18"/>
                </a:lnTo>
                <a:lnTo>
                  <a:pt x="188" y="18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8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7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7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0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5"/>
                </a:lnTo>
                <a:lnTo>
                  <a:pt x="191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2" y="14"/>
                </a:lnTo>
                <a:lnTo>
                  <a:pt x="193" y="14"/>
                </a:lnTo>
                <a:lnTo>
                  <a:pt x="193" y="15"/>
                </a:lnTo>
                <a:lnTo>
                  <a:pt x="193" y="14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4"/>
                </a:lnTo>
                <a:lnTo>
                  <a:pt x="196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7" y="14"/>
                </a:lnTo>
                <a:lnTo>
                  <a:pt x="198" y="14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8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199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0" y="15"/>
                </a:lnTo>
                <a:lnTo>
                  <a:pt x="201" y="15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3" y="16"/>
                </a:lnTo>
                <a:lnTo>
                  <a:pt x="203" y="16"/>
                </a:lnTo>
                <a:lnTo>
                  <a:pt x="203" y="16"/>
                </a:lnTo>
                <a:lnTo>
                  <a:pt x="203" y="16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6"/>
                </a:lnTo>
                <a:lnTo>
                  <a:pt x="205" y="16"/>
                </a:lnTo>
                <a:lnTo>
                  <a:pt x="205" y="16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6"/>
                </a:lnTo>
                <a:lnTo>
                  <a:pt x="206" y="16"/>
                </a:lnTo>
                <a:lnTo>
                  <a:pt x="207" y="16"/>
                </a:lnTo>
                <a:lnTo>
                  <a:pt x="207" y="15"/>
                </a:lnTo>
                <a:lnTo>
                  <a:pt x="208" y="15"/>
                </a:lnTo>
                <a:lnTo>
                  <a:pt x="208" y="15"/>
                </a:lnTo>
                <a:lnTo>
                  <a:pt x="209" y="16"/>
                </a:lnTo>
                <a:lnTo>
                  <a:pt x="209" y="16"/>
                </a:lnTo>
                <a:lnTo>
                  <a:pt x="209" y="16"/>
                </a:lnTo>
                <a:lnTo>
                  <a:pt x="209" y="17"/>
                </a:lnTo>
                <a:lnTo>
                  <a:pt x="210" y="17"/>
                </a:lnTo>
                <a:lnTo>
                  <a:pt x="210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6"/>
                </a:lnTo>
                <a:lnTo>
                  <a:pt x="212" y="15"/>
                </a:lnTo>
                <a:lnTo>
                  <a:pt x="212" y="16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5"/>
                </a:lnTo>
                <a:lnTo>
                  <a:pt x="215" y="15"/>
                </a:lnTo>
                <a:lnTo>
                  <a:pt x="215" y="14"/>
                </a:lnTo>
                <a:lnTo>
                  <a:pt x="215" y="14"/>
                </a:lnTo>
                <a:lnTo>
                  <a:pt x="215" y="14"/>
                </a:lnTo>
                <a:lnTo>
                  <a:pt x="215" y="13"/>
                </a:lnTo>
                <a:lnTo>
                  <a:pt x="215" y="13"/>
                </a:lnTo>
                <a:lnTo>
                  <a:pt x="215" y="13"/>
                </a:lnTo>
                <a:lnTo>
                  <a:pt x="215" y="12"/>
                </a:lnTo>
                <a:lnTo>
                  <a:pt x="215" y="12"/>
                </a:lnTo>
                <a:lnTo>
                  <a:pt x="215" y="12"/>
                </a:lnTo>
                <a:lnTo>
                  <a:pt x="216" y="11"/>
                </a:lnTo>
                <a:lnTo>
                  <a:pt x="216" y="11"/>
                </a:lnTo>
                <a:lnTo>
                  <a:pt x="217" y="10"/>
                </a:lnTo>
                <a:lnTo>
                  <a:pt x="217" y="10"/>
                </a:lnTo>
                <a:lnTo>
                  <a:pt x="218" y="10"/>
                </a:lnTo>
                <a:lnTo>
                  <a:pt x="218" y="10"/>
                </a:lnTo>
                <a:lnTo>
                  <a:pt x="218" y="10"/>
                </a:lnTo>
                <a:lnTo>
                  <a:pt x="219" y="10"/>
                </a:lnTo>
                <a:lnTo>
                  <a:pt x="219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19" y="9"/>
                </a:lnTo>
                <a:lnTo>
                  <a:pt x="220" y="9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5"/>
                </a:lnTo>
                <a:lnTo>
                  <a:pt x="221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7"/>
                </a:lnTo>
                <a:lnTo>
                  <a:pt x="222" y="7"/>
                </a:lnTo>
                <a:lnTo>
                  <a:pt x="222" y="7"/>
                </a:lnTo>
                <a:lnTo>
                  <a:pt x="223" y="7"/>
                </a:lnTo>
                <a:lnTo>
                  <a:pt x="223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8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8" y="8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2" y="6"/>
                </a:lnTo>
                <a:lnTo>
                  <a:pt x="232" y="7"/>
                </a:lnTo>
                <a:lnTo>
                  <a:pt x="232" y="7"/>
                </a:lnTo>
                <a:lnTo>
                  <a:pt x="232" y="6"/>
                </a:lnTo>
                <a:lnTo>
                  <a:pt x="233" y="6"/>
                </a:lnTo>
                <a:lnTo>
                  <a:pt x="233" y="6"/>
                </a:lnTo>
                <a:lnTo>
                  <a:pt x="233" y="6"/>
                </a:lnTo>
                <a:lnTo>
                  <a:pt x="234" y="6"/>
                </a:lnTo>
                <a:lnTo>
                  <a:pt x="234" y="6"/>
                </a:lnTo>
                <a:lnTo>
                  <a:pt x="235" y="6"/>
                </a:lnTo>
                <a:lnTo>
                  <a:pt x="235" y="6"/>
                </a:lnTo>
                <a:lnTo>
                  <a:pt x="235" y="6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5"/>
                </a:lnTo>
                <a:lnTo>
                  <a:pt x="238" y="5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7" y="4"/>
                </a:lnTo>
                <a:lnTo>
                  <a:pt x="238" y="4"/>
                </a:lnTo>
                <a:lnTo>
                  <a:pt x="238" y="3"/>
                </a:lnTo>
                <a:lnTo>
                  <a:pt x="238" y="3"/>
                </a:lnTo>
                <a:lnTo>
                  <a:pt x="238" y="2"/>
                </a:lnTo>
                <a:lnTo>
                  <a:pt x="239" y="2"/>
                </a:lnTo>
                <a:lnTo>
                  <a:pt x="240" y="2"/>
                </a:lnTo>
                <a:lnTo>
                  <a:pt x="240" y="2"/>
                </a:lnTo>
                <a:lnTo>
                  <a:pt x="241" y="2"/>
                </a:lnTo>
                <a:lnTo>
                  <a:pt x="241" y="2"/>
                </a:lnTo>
                <a:lnTo>
                  <a:pt x="241" y="1"/>
                </a:lnTo>
                <a:lnTo>
                  <a:pt x="241" y="1"/>
                </a:lnTo>
                <a:lnTo>
                  <a:pt x="242" y="0"/>
                </a:lnTo>
                <a:lnTo>
                  <a:pt x="242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4" y="1"/>
                </a:lnTo>
                <a:lnTo>
                  <a:pt x="245" y="0"/>
                </a:lnTo>
                <a:lnTo>
                  <a:pt x="245" y="1"/>
                </a:lnTo>
                <a:lnTo>
                  <a:pt x="245" y="1"/>
                </a:lnTo>
                <a:lnTo>
                  <a:pt x="245" y="1"/>
                </a:lnTo>
                <a:lnTo>
                  <a:pt x="244" y="2"/>
                </a:lnTo>
                <a:lnTo>
                  <a:pt x="245" y="2"/>
                </a:lnTo>
                <a:lnTo>
                  <a:pt x="245" y="3"/>
                </a:lnTo>
                <a:lnTo>
                  <a:pt x="246" y="3"/>
                </a:lnTo>
                <a:lnTo>
                  <a:pt x="246" y="3"/>
                </a:lnTo>
                <a:lnTo>
                  <a:pt x="246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7" y="5"/>
                </a:lnTo>
                <a:lnTo>
                  <a:pt x="247" y="5"/>
                </a:lnTo>
                <a:lnTo>
                  <a:pt x="248" y="6"/>
                </a:lnTo>
                <a:lnTo>
                  <a:pt x="248" y="6"/>
                </a:lnTo>
                <a:lnTo>
                  <a:pt x="248" y="6"/>
                </a:lnTo>
                <a:lnTo>
                  <a:pt x="249" y="6"/>
                </a:lnTo>
                <a:lnTo>
                  <a:pt x="249" y="7"/>
                </a:lnTo>
                <a:lnTo>
                  <a:pt x="249" y="7"/>
                </a:lnTo>
                <a:lnTo>
                  <a:pt x="249" y="8"/>
                </a:lnTo>
                <a:lnTo>
                  <a:pt x="250" y="8"/>
                </a:lnTo>
                <a:lnTo>
                  <a:pt x="250" y="8"/>
                </a:lnTo>
                <a:lnTo>
                  <a:pt x="251" y="7"/>
                </a:lnTo>
                <a:lnTo>
                  <a:pt x="251" y="7"/>
                </a:lnTo>
                <a:lnTo>
                  <a:pt x="252" y="8"/>
                </a:lnTo>
                <a:lnTo>
                  <a:pt x="252" y="8"/>
                </a:lnTo>
                <a:lnTo>
                  <a:pt x="252" y="9"/>
                </a:lnTo>
                <a:lnTo>
                  <a:pt x="253" y="9"/>
                </a:lnTo>
                <a:lnTo>
                  <a:pt x="253" y="8"/>
                </a:lnTo>
                <a:lnTo>
                  <a:pt x="253" y="8"/>
                </a:lnTo>
                <a:lnTo>
                  <a:pt x="254" y="8"/>
                </a:lnTo>
                <a:lnTo>
                  <a:pt x="254" y="8"/>
                </a:lnTo>
                <a:lnTo>
                  <a:pt x="255" y="8"/>
                </a:lnTo>
                <a:lnTo>
                  <a:pt x="255" y="7"/>
                </a:lnTo>
                <a:lnTo>
                  <a:pt x="255" y="7"/>
                </a:lnTo>
                <a:lnTo>
                  <a:pt x="256" y="6"/>
                </a:lnTo>
                <a:lnTo>
                  <a:pt x="256" y="6"/>
                </a:lnTo>
                <a:lnTo>
                  <a:pt x="256" y="6"/>
                </a:lnTo>
                <a:lnTo>
                  <a:pt x="257" y="6"/>
                </a:lnTo>
                <a:lnTo>
                  <a:pt x="257" y="6"/>
                </a:lnTo>
                <a:lnTo>
                  <a:pt x="257" y="6"/>
                </a:lnTo>
                <a:lnTo>
                  <a:pt x="258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6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3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7"/>
                </a:lnTo>
                <a:lnTo>
                  <a:pt x="264" y="9"/>
                </a:lnTo>
                <a:lnTo>
                  <a:pt x="263" y="10"/>
                </a:lnTo>
                <a:lnTo>
                  <a:pt x="263" y="11"/>
                </a:lnTo>
                <a:lnTo>
                  <a:pt x="262" y="12"/>
                </a:lnTo>
                <a:lnTo>
                  <a:pt x="262" y="12"/>
                </a:lnTo>
                <a:lnTo>
                  <a:pt x="262" y="13"/>
                </a:lnTo>
                <a:lnTo>
                  <a:pt x="262" y="15"/>
                </a:lnTo>
                <a:lnTo>
                  <a:pt x="262" y="15"/>
                </a:lnTo>
                <a:lnTo>
                  <a:pt x="261" y="16"/>
                </a:lnTo>
                <a:lnTo>
                  <a:pt x="261" y="17"/>
                </a:lnTo>
                <a:lnTo>
                  <a:pt x="261" y="18"/>
                </a:lnTo>
                <a:lnTo>
                  <a:pt x="260" y="18"/>
                </a:lnTo>
                <a:lnTo>
                  <a:pt x="260" y="18"/>
                </a:lnTo>
                <a:lnTo>
                  <a:pt x="260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19"/>
                </a:lnTo>
                <a:lnTo>
                  <a:pt x="260" y="20"/>
                </a:lnTo>
                <a:lnTo>
                  <a:pt x="258" y="24"/>
                </a:lnTo>
                <a:lnTo>
                  <a:pt x="258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0" y="26"/>
                </a:lnTo>
                <a:lnTo>
                  <a:pt x="260" y="26"/>
                </a:lnTo>
                <a:lnTo>
                  <a:pt x="260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1" y="26"/>
                </a:lnTo>
                <a:lnTo>
                  <a:pt x="260" y="27"/>
                </a:lnTo>
                <a:lnTo>
                  <a:pt x="260" y="27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8"/>
                </a:lnTo>
                <a:lnTo>
                  <a:pt x="260" y="29"/>
                </a:lnTo>
                <a:lnTo>
                  <a:pt x="259" y="29"/>
                </a:lnTo>
                <a:lnTo>
                  <a:pt x="259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7" y="33"/>
                </a:lnTo>
                <a:lnTo>
                  <a:pt x="257" y="33"/>
                </a:lnTo>
                <a:lnTo>
                  <a:pt x="257" y="34"/>
                </a:lnTo>
                <a:lnTo>
                  <a:pt x="257" y="35"/>
                </a:lnTo>
                <a:lnTo>
                  <a:pt x="256" y="35"/>
                </a:lnTo>
                <a:lnTo>
                  <a:pt x="254" y="36"/>
                </a:lnTo>
                <a:lnTo>
                  <a:pt x="254" y="36"/>
                </a:lnTo>
                <a:lnTo>
                  <a:pt x="254" y="36"/>
                </a:lnTo>
                <a:lnTo>
                  <a:pt x="253" y="36"/>
                </a:lnTo>
                <a:lnTo>
                  <a:pt x="253" y="36"/>
                </a:lnTo>
                <a:lnTo>
                  <a:pt x="252" y="36"/>
                </a:lnTo>
                <a:lnTo>
                  <a:pt x="250" y="37"/>
                </a:lnTo>
                <a:lnTo>
                  <a:pt x="249" y="36"/>
                </a:lnTo>
                <a:lnTo>
                  <a:pt x="249" y="36"/>
                </a:lnTo>
                <a:lnTo>
                  <a:pt x="248" y="37"/>
                </a:lnTo>
                <a:lnTo>
                  <a:pt x="248" y="37"/>
                </a:lnTo>
                <a:lnTo>
                  <a:pt x="248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7"/>
                </a:lnTo>
                <a:lnTo>
                  <a:pt x="247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5" y="39"/>
                </a:lnTo>
                <a:lnTo>
                  <a:pt x="245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2" y="40"/>
                </a:lnTo>
                <a:lnTo>
                  <a:pt x="242" y="40"/>
                </a:lnTo>
                <a:lnTo>
                  <a:pt x="241" y="40"/>
                </a:lnTo>
                <a:lnTo>
                  <a:pt x="241" y="40"/>
                </a:lnTo>
                <a:lnTo>
                  <a:pt x="240" y="41"/>
                </a:lnTo>
                <a:lnTo>
                  <a:pt x="240" y="41"/>
                </a:lnTo>
                <a:lnTo>
                  <a:pt x="236" y="43"/>
                </a:lnTo>
                <a:lnTo>
                  <a:pt x="236" y="43"/>
                </a:lnTo>
                <a:lnTo>
                  <a:pt x="236" y="43"/>
                </a:lnTo>
                <a:lnTo>
                  <a:pt x="235" y="44"/>
                </a:lnTo>
                <a:lnTo>
                  <a:pt x="235" y="45"/>
                </a:lnTo>
                <a:lnTo>
                  <a:pt x="235" y="46"/>
                </a:lnTo>
                <a:lnTo>
                  <a:pt x="235" y="46"/>
                </a:lnTo>
                <a:lnTo>
                  <a:pt x="235" y="47"/>
                </a:lnTo>
                <a:lnTo>
                  <a:pt x="235" y="47"/>
                </a:lnTo>
                <a:lnTo>
                  <a:pt x="235" y="47"/>
                </a:lnTo>
                <a:lnTo>
                  <a:pt x="234" y="48"/>
                </a:lnTo>
                <a:lnTo>
                  <a:pt x="233" y="48"/>
                </a:lnTo>
                <a:lnTo>
                  <a:pt x="233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1" y="49"/>
                </a:lnTo>
                <a:lnTo>
                  <a:pt x="230" y="49"/>
                </a:lnTo>
                <a:lnTo>
                  <a:pt x="230" y="50"/>
                </a:lnTo>
                <a:lnTo>
                  <a:pt x="229" y="50"/>
                </a:lnTo>
                <a:lnTo>
                  <a:pt x="229" y="50"/>
                </a:lnTo>
                <a:lnTo>
                  <a:pt x="228" y="51"/>
                </a:lnTo>
                <a:lnTo>
                  <a:pt x="227" y="52"/>
                </a:lnTo>
                <a:lnTo>
                  <a:pt x="227" y="52"/>
                </a:lnTo>
                <a:lnTo>
                  <a:pt x="226" y="53"/>
                </a:lnTo>
                <a:lnTo>
                  <a:pt x="225" y="55"/>
                </a:lnTo>
                <a:lnTo>
                  <a:pt x="223" y="56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2" y="57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0" y="58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60"/>
                </a:lnTo>
                <a:lnTo>
                  <a:pt x="220" y="60"/>
                </a:lnTo>
                <a:lnTo>
                  <a:pt x="220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0"/>
                </a:lnTo>
                <a:lnTo>
                  <a:pt x="219" y="61"/>
                </a:lnTo>
                <a:lnTo>
                  <a:pt x="219" y="61"/>
                </a:lnTo>
                <a:lnTo>
                  <a:pt x="219" y="62"/>
                </a:lnTo>
                <a:lnTo>
                  <a:pt x="219" y="63"/>
                </a:lnTo>
                <a:lnTo>
                  <a:pt x="218" y="63"/>
                </a:lnTo>
                <a:lnTo>
                  <a:pt x="218" y="64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18" y="65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6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19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70"/>
                </a:lnTo>
                <a:lnTo>
                  <a:pt x="220" y="70"/>
                </a:lnTo>
                <a:lnTo>
                  <a:pt x="219" y="70"/>
                </a:lnTo>
                <a:lnTo>
                  <a:pt x="219" y="71"/>
                </a:lnTo>
                <a:lnTo>
                  <a:pt x="219" y="71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4"/>
                </a:lnTo>
                <a:lnTo>
                  <a:pt x="219" y="74"/>
                </a:lnTo>
                <a:lnTo>
                  <a:pt x="219" y="74"/>
                </a:lnTo>
                <a:lnTo>
                  <a:pt x="218" y="75"/>
                </a:lnTo>
                <a:lnTo>
                  <a:pt x="218" y="75"/>
                </a:lnTo>
                <a:lnTo>
                  <a:pt x="218" y="75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6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19" y="78"/>
                </a:lnTo>
                <a:lnTo>
                  <a:pt x="219" y="78"/>
                </a:lnTo>
                <a:lnTo>
                  <a:pt x="219" y="78"/>
                </a:lnTo>
                <a:lnTo>
                  <a:pt x="219" y="78"/>
                </a:lnTo>
                <a:lnTo>
                  <a:pt x="219" y="79"/>
                </a:lnTo>
                <a:lnTo>
                  <a:pt x="219" y="79"/>
                </a:lnTo>
                <a:lnTo>
                  <a:pt x="219" y="80"/>
                </a:lnTo>
                <a:lnTo>
                  <a:pt x="219" y="80"/>
                </a:lnTo>
                <a:lnTo>
                  <a:pt x="219" y="80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20" y="82"/>
                </a:lnTo>
                <a:lnTo>
                  <a:pt x="220" y="82"/>
                </a:lnTo>
                <a:lnTo>
                  <a:pt x="220" y="82"/>
                </a:lnTo>
                <a:lnTo>
                  <a:pt x="220" y="82"/>
                </a:lnTo>
                <a:lnTo>
                  <a:pt x="220" y="83"/>
                </a:lnTo>
                <a:lnTo>
                  <a:pt x="220" y="83"/>
                </a:lnTo>
                <a:lnTo>
                  <a:pt x="220" y="83"/>
                </a:lnTo>
                <a:lnTo>
                  <a:pt x="220" y="84"/>
                </a:lnTo>
                <a:lnTo>
                  <a:pt x="220" y="84"/>
                </a:lnTo>
                <a:lnTo>
                  <a:pt x="220" y="84"/>
                </a:lnTo>
                <a:lnTo>
                  <a:pt x="219" y="85"/>
                </a:lnTo>
                <a:lnTo>
                  <a:pt x="219" y="85"/>
                </a:lnTo>
                <a:lnTo>
                  <a:pt x="219" y="85"/>
                </a:lnTo>
                <a:lnTo>
                  <a:pt x="218" y="86"/>
                </a:lnTo>
                <a:lnTo>
                  <a:pt x="218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6"/>
                </a:lnTo>
                <a:lnTo>
                  <a:pt x="217" y="87"/>
                </a:lnTo>
                <a:lnTo>
                  <a:pt x="217" y="87"/>
                </a:lnTo>
                <a:lnTo>
                  <a:pt x="217" y="87"/>
                </a:lnTo>
                <a:lnTo>
                  <a:pt x="217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8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5" y="90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5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4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3" y="92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2" y="94"/>
                </a:lnTo>
                <a:lnTo>
                  <a:pt x="212" y="94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2" y="95"/>
                </a:ln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11" y="97"/>
                </a:lnTo>
                <a:lnTo>
                  <a:pt x="211" y="97"/>
                </a:lnTo>
                <a:lnTo>
                  <a:pt x="211" y="97"/>
                </a:lnTo>
                <a:lnTo>
                  <a:pt x="212" y="97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3" y="98"/>
                </a:lnTo>
                <a:lnTo>
                  <a:pt x="213" y="98"/>
                </a:lnTo>
                <a:lnTo>
                  <a:pt x="213" y="99"/>
                </a:lnTo>
                <a:lnTo>
                  <a:pt x="213" y="99"/>
                </a:lnTo>
                <a:lnTo>
                  <a:pt x="213" y="99"/>
                </a:lnTo>
                <a:lnTo>
                  <a:pt x="213" y="100"/>
                </a:lnTo>
                <a:lnTo>
                  <a:pt x="213" y="100"/>
                </a:lnTo>
                <a:lnTo>
                  <a:pt x="213" y="100"/>
                </a:lnTo>
                <a:lnTo>
                  <a:pt x="212" y="101"/>
                </a:lnTo>
                <a:lnTo>
                  <a:pt x="212" y="101"/>
                </a:lnTo>
                <a:lnTo>
                  <a:pt x="211" y="102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4"/>
                </a:lnTo>
                <a:lnTo>
                  <a:pt x="209" y="105"/>
                </a:lnTo>
                <a:lnTo>
                  <a:pt x="208" y="106"/>
                </a:lnTo>
                <a:lnTo>
                  <a:pt x="208" y="106"/>
                </a:lnTo>
                <a:lnTo>
                  <a:pt x="207" y="108"/>
                </a:lnTo>
                <a:lnTo>
                  <a:pt x="206" y="108"/>
                </a:lnTo>
                <a:lnTo>
                  <a:pt x="206" y="109"/>
                </a:lnTo>
                <a:lnTo>
                  <a:pt x="206" y="111"/>
                </a:lnTo>
                <a:lnTo>
                  <a:pt x="206" y="112"/>
                </a:lnTo>
                <a:lnTo>
                  <a:pt x="206" y="112"/>
                </a:lnTo>
                <a:lnTo>
                  <a:pt x="206" y="113"/>
                </a:lnTo>
                <a:lnTo>
                  <a:pt x="206" y="115"/>
                </a:lnTo>
                <a:lnTo>
                  <a:pt x="206" y="115"/>
                </a:lnTo>
                <a:lnTo>
                  <a:pt x="205" y="116"/>
                </a:lnTo>
                <a:lnTo>
                  <a:pt x="205" y="117"/>
                </a:lnTo>
                <a:lnTo>
                  <a:pt x="205" y="117"/>
                </a:lnTo>
                <a:lnTo>
                  <a:pt x="205" y="117"/>
                </a:lnTo>
                <a:lnTo>
                  <a:pt x="205" y="118"/>
                </a:lnTo>
                <a:lnTo>
                  <a:pt x="204" y="118"/>
                </a:lnTo>
                <a:lnTo>
                  <a:pt x="204" y="118"/>
                </a:lnTo>
                <a:lnTo>
                  <a:pt x="204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3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2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1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200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9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9"/>
                </a:lnTo>
                <a:lnTo>
                  <a:pt x="198" y="119"/>
                </a:lnTo>
                <a:lnTo>
                  <a:pt x="197" y="119"/>
                </a:lnTo>
                <a:lnTo>
                  <a:pt x="197" y="119"/>
                </a:lnTo>
                <a:lnTo>
                  <a:pt x="197" y="119"/>
                </a:lnTo>
                <a:lnTo>
                  <a:pt x="197" y="118"/>
                </a:lnTo>
                <a:lnTo>
                  <a:pt x="197" y="118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6" y="117"/>
                </a:lnTo>
                <a:lnTo>
                  <a:pt x="195" y="116"/>
                </a:lnTo>
                <a:lnTo>
                  <a:pt x="194" y="116"/>
                </a:lnTo>
                <a:lnTo>
                  <a:pt x="194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7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lnTo>
                  <a:pt x="192" y="117"/>
                </a:lnTo>
                <a:lnTo>
                  <a:pt x="192" y="117"/>
                </a:lnTo>
                <a:lnTo>
                  <a:pt x="191" y="117"/>
                </a:lnTo>
                <a:lnTo>
                  <a:pt x="191" y="117"/>
                </a:lnTo>
                <a:lnTo>
                  <a:pt x="191" y="117"/>
                </a:lnTo>
                <a:lnTo>
                  <a:pt x="191" y="117"/>
                </a:lnTo>
                <a:lnTo>
                  <a:pt x="190" y="117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90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1"/>
                </a:lnTo>
                <a:lnTo>
                  <a:pt x="185" y="121"/>
                </a:lnTo>
                <a:lnTo>
                  <a:pt x="185" y="121"/>
                </a:lnTo>
                <a:lnTo>
                  <a:pt x="185" y="121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4" y="125"/>
                </a:lnTo>
                <a:lnTo>
                  <a:pt x="184" y="125"/>
                </a:lnTo>
                <a:lnTo>
                  <a:pt x="184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5"/>
                </a:lnTo>
                <a:lnTo>
                  <a:pt x="182" y="125"/>
                </a:lnTo>
                <a:lnTo>
                  <a:pt x="182" y="125"/>
                </a:lnTo>
                <a:lnTo>
                  <a:pt x="182" y="125"/>
                </a:ln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0" y="124"/>
                </a:lnTo>
                <a:lnTo>
                  <a:pt x="180" y="123"/>
                </a:lnTo>
                <a:lnTo>
                  <a:pt x="180" y="123"/>
                </a:lnTo>
                <a:lnTo>
                  <a:pt x="180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3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8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4"/>
                </a:lnTo>
                <a:lnTo>
                  <a:pt x="176" y="124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6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3" y="126"/>
                </a:lnTo>
                <a:lnTo>
                  <a:pt x="173" y="126"/>
                </a:lnTo>
                <a:lnTo>
                  <a:pt x="173" y="126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7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2" y="128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29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0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0"/>
                </a:lnTo>
                <a:lnTo>
                  <a:pt x="170" y="130"/>
                </a:lnTo>
                <a:lnTo>
                  <a:pt x="170" y="130"/>
                </a:lnTo>
                <a:lnTo>
                  <a:pt x="170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0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1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2"/>
                </a:lnTo>
                <a:lnTo>
                  <a:pt x="167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3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6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4"/>
                </a:lnTo>
                <a:lnTo>
                  <a:pt x="165" y="135"/>
                </a:lnTo>
                <a:lnTo>
                  <a:pt x="165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6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5" y="135"/>
                </a:lnTo>
                <a:lnTo>
                  <a:pt x="164" y="135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6"/>
                </a:lnTo>
                <a:lnTo>
                  <a:pt x="162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9"/>
                </a:lnTo>
                <a:lnTo>
                  <a:pt x="160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9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39"/>
                </a:lnTo>
                <a:lnTo>
                  <a:pt x="154" y="139"/>
                </a:lnTo>
                <a:lnTo>
                  <a:pt x="154" y="139"/>
                </a:lnTo>
                <a:lnTo>
                  <a:pt x="154" y="138"/>
                </a:lnTo>
                <a:lnTo>
                  <a:pt x="154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2" y="133"/>
                </a:lnTo>
                <a:lnTo>
                  <a:pt x="152" y="133"/>
                </a:lnTo>
                <a:lnTo>
                  <a:pt x="152" y="133"/>
                </a:lnTo>
                <a:lnTo>
                  <a:pt x="152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1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50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9" y="133"/>
                </a:lnTo>
                <a:lnTo>
                  <a:pt x="148" y="134"/>
                </a:lnTo>
                <a:lnTo>
                  <a:pt x="148" y="134"/>
                </a:lnTo>
                <a:lnTo>
                  <a:pt x="147" y="135"/>
                </a:lnTo>
                <a:lnTo>
                  <a:pt x="147" y="135"/>
                </a:lnTo>
                <a:lnTo>
                  <a:pt x="147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6" y="135"/>
                </a:lnTo>
                <a:lnTo>
                  <a:pt x="145" y="13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1">
            <a:extLst>
              <a:ext uri="{FF2B5EF4-FFF2-40B4-BE49-F238E27FC236}">
                <a16:creationId xmlns:a16="http://schemas.microsoft.com/office/drawing/2014/main" id="{88B2DE11-BFCF-579B-C6F1-2E8CE4D5FF26}"/>
              </a:ext>
            </a:extLst>
          </p:cNvPr>
          <p:cNvSpPr>
            <a:spLocks/>
          </p:cNvSpPr>
          <p:nvPr/>
        </p:nvSpPr>
        <p:spPr bwMode="auto">
          <a:xfrm>
            <a:off x="4817581" y="1541463"/>
            <a:ext cx="1312862" cy="2185988"/>
          </a:xfrm>
          <a:custGeom>
            <a:avLst/>
            <a:gdLst>
              <a:gd name="T0" fmla="*/ 1385 w 1411"/>
              <a:gd name="T1" fmla="*/ 2180 h 2351"/>
              <a:gd name="T2" fmla="*/ 1344 w 1411"/>
              <a:gd name="T3" fmla="*/ 2209 h 2351"/>
              <a:gd name="T4" fmla="*/ 1290 w 1411"/>
              <a:gd name="T5" fmla="*/ 2230 h 2351"/>
              <a:gd name="T6" fmla="*/ 1269 w 1411"/>
              <a:gd name="T7" fmla="*/ 2235 h 2351"/>
              <a:gd name="T8" fmla="*/ 1215 w 1411"/>
              <a:gd name="T9" fmla="*/ 2286 h 2351"/>
              <a:gd name="T10" fmla="*/ 1193 w 1411"/>
              <a:gd name="T11" fmla="*/ 2310 h 2351"/>
              <a:gd name="T12" fmla="*/ 1144 w 1411"/>
              <a:gd name="T13" fmla="*/ 2327 h 2351"/>
              <a:gd name="T14" fmla="*/ 1114 w 1411"/>
              <a:gd name="T15" fmla="*/ 2321 h 2351"/>
              <a:gd name="T16" fmla="*/ 1094 w 1411"/>
              <a:gd name="T17" fmla="*/ 2331 h 2351"/>
              <a:gd name="T18" fmla="*/ 1086 w 1411"/>
              <a:gd name="T19" fmla="*/ 2345 h 2351"/>
              <a:gd name="T20" fmla="*/ 1071 w 1411"/>
              <a:gd name="T21" fmla="*/ 2348 h 2351"/>
              <a:gd name="T22" fmla="*/ 996 w 1411"/>
              <a:gd name="T23" fmla="*/ 2341 h 2351"/>
              <a:gd name="T24" fmla="*/ 876 w 1411"/>
              <a:gd name="T25" fmla="*/ 2276 h 2351"/>
              <a:gd name="T26" fmla="*/ 789 w 1411"/>
              <a:gd name="T27" fmla="*/ 2211 h 2351"/>
              <a:gd name="T28" fmla="*/ 703 w 1411"/>
              <a:gd name="T29" fmla="*/ 2180 h 2351"/>
              <a:gd name="T30" fmla="*/ 684 w 1411"/>
              <a:gd name="T31" fmla="*/ 2163 h 2351"/>
              <a:gd name="T32" fmla="*/ 673 w 1411"/>
              <a:gd name="T33" fmla="*/ 2162 h 2351"/>
              <a:gd name="T34" fmla="*/ 661 w 1411"/>
              <a:gd name="T35" fmla="*/ 2165 h 2351"/>
              <a:gd name="T36" fmla="*/ 650 w 1411"/>
              <a:gd name="T37" fmla="*/ 2156 h 2351"/>
              <a:gd name="T38" fmla="*/ 635 w 1411"/>
              <a:gd name="T39" fmla="*/ 2151 h 2351"/>
              <a:gd name="T40" fmla="*/ 624 w 1411"/>
              <a:gd name="T41" fmla="*/ 2149 h 2351"/>
              <a:gd name="T42" fmla="*/ 606 w 1411"/>
              <a:gd name="T43" fmla="*/ 2144 h 2351"/>
              <a:gd name="T44" fmla="*/ 595 w 1411"/>
              <a:gd name="T45" fmla="*/ 2137 h 2351"/>
              <a:gd name="T46" fmla="*/ 587 w 1411"/>
              <a:gd name="T47" fmla="*/ 2129 h 2351"/>
              <a:gd name="T48" fmla="*/ 576 w 1411"/>
              <a:gd name="T49" fmla="*/ 2124 h 2351"/>
              <a:gd name="T50" fmla="*/ 567 w 1411"/>
              <a:gd name="T51" fmla="*/ 2118 h 2351"/>
              <a:gd name="T52" fmla="*/ 558 w 1411"/>
              <a:gd name="T53" fmla="*/ 2106 h 2351"/>
              <a:gd name="T54" fmla="*/ 550 w 1411"/>
              <a:gd name="T55" fmla="*/ 2097 h 2351"/>
              <a:gd name="T56" fmla="*/ 538 w 1411"/>
              <a:gd name="T57" fmla="*/ 2084 h 2351"/>
              <a:gd name="T58" fmla="*/ 482 w 1411"/>
              <a:gd name="T59" fmla="*/ 2006 h 2351"/>
              <a:gd name="T60" fmla="*/ 430 w 1411"/>
              <a:gd name="T61" fmla="*/ 1891 h 2351"/>
              <a:gd name="T62" fmla="*/ 400 w 1411"/>
              <a:gd name="T63" fmla="*/ 1818 h 2351"/>
              <a:gd name="T64" fmla="*/ 384 w 1411"/>
              <a:gd name="T65" fmla="*/ 1802 h 2351"/>
              <a:gd name="T66" fmla="*/ 347 w 1411"/>
              <a:gd name="T67" fmla="*/ 1425 h 2351"/>
              <a:gd name="T68" fmla="*/ 251 w 1411"/>
              <a:gd name="T69" fmla="*/ 1342 h 2351"/>
              <a:gd name="T70" fmla="*/ 161 w 1411"/>
              <a:gd name="T71" fmla="*/ 1215 h 2351"/>
              <a:gd name="T72" fmla="*/ 39 w 1411"/>
              <a:gd name="T73" fmla="*/ 1046 h 2351"/>
              <a:gd name="T74" fmla="*/ 8 w 1411"/>
              <a:gd name="T75" fmla="*/ 801 h 2351"/>
              <a:gd name="T76" fmla="*/ 125 w 1411"/>
              <a:gd name="T77" fmla="*/ 535 h 2351"/>
              <a:gd name="T78" fmla="*/ 146 w 1411"/>
              <a:gd name="T79" fmla="*/ 535 h 2351"/>
              <a:gd name="T80" fmla="*/ 152 w 1411"/>
              <a:gd name="T81" fmla="*/ 524 h 2351"/>
              <a:gd name="T82" fmla="*/ 156 w 1411"/>
              <a:gd name="T83" fmla="*/ 509 h 2351"/>
              <a:gd name="T84" fmla="*/ 165 w 1411"/>
              <a:gd name="T85" fmla="*/ 499 h 2351"/>
              <a:gd name="T86" fmla="*/ 175 w 1411"/>
              <a:gd name="T87" fmla="*/ 487 h 2351"/>
              <a:gd name="T88" fmla="*/ 198 w 1411"/>
              <a:gd name="T89" fmla="*/ 486 h 2351"/>
              <a:gd name="T90" fmla="*/ 209 w 1411"/>
              <a:gd name="T91" fmla="*/ 479 h 2351"/>
              <a:gd name="T92" fmla="*/ 220 w 1411"/>
              <a:gd name="T93" fmla="*/ 472 h 2351"/>
              <a:gd name="T94" fmla="*/ 232 w 1411"/>
              <a:gd name="T95" fmla="*/ 467 h 2351"/>
              <a:gd name="T96" fmla="*/ 242 w 1411"/>
              <a:gd name="T97" fmla="*/ 464 h 2351"/>
              <a:gd name="T98" fmla="*/ 249 w 1411"/>
              <a:gd name="T99" fmla="*/ 453 h 2351"/>
              <a:gd name="T100" fmla="*/ 261 w 1411"/>
              <a:gd name="T101" fmla="*/ 441 h 2351"/>
              <a:gd name="T102" fmla="*/ 272 w 1411"/>
              <a:gd name="T103" fmla="*/ 430 h 2351"/>
              <a:gd name="T104" fmla="*/ 286 w 1411"/>
              <a:gd name="T105" fmla="*/ 423 h 2351"/>
              <a:gd name="T106" fmla="*/ 295 w 1411"/>
              <a:gd name="T107" fmla="*/ 418 h 2351"/>
              <a:gd name="T108" fmla="*/ 305 w 1411"/>
              <a:gd name="T109" fmla="*/ 411 h 2351"/>
              <a:gd name="T110" fmla="*/ 307 w 1411"/>
              <a:gd name="T111" fmla="*/ 397 h 2351"/>
              <a:gd name="T112" fmla="*/ 307 w 1411"/>
              <a:gd name="T113" fmla="*/ 363 h 2351"/>
              <a:gd name="T114" fmla="*/ 276 w 1411"/>
              <a:gd name="T115" fmla="*/ 168 h 2351"/>
              <a:gd name="T116" fmla="*/ 733 w 1411"/>
              <a:gd name="T117" fmla="*/ 283 h 2351"/>
              <a:gd name="T118" fmla="*/ 1081 w 1411"/>
              <a:gd name="T119" fmla="*/ 579 h 2351"/>
              <a:gd name="T120" fmla="*/ 1113 w 1411"/>
              <a:gd name="T121" fmla="*/ 709 h 2351"/>
              <a:gd name="T122" fmla="*/ 1162 w 1411"/>
              <a:gd name="T123" fmla="*/ 820 h 2351"/>
              <a:gd name="T124" fmla="*/ 1256 w 1411"/>
              <a:gd name="T125" fmla="*/ 918 h 2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1" h="2351">
                <a:moveTo>
                  <a:pt x="1411" y="1183"/>
                </a:moveTo>
                <a:lnTo>
                  <a:pt x="1411" y="1239"/>
                </a:lnTo>
                <a:lnTo>
                  <a:pt x="1411" y="1295"/>
                </a:lnTo>
                <a:lnTo>
                  <a:pt x="1411" y="1333"/>
                </a:lnTo>
                <a:lnTo>
                  <a:pt x="1411" y="1351"/>
                </a:lnTo>
                <a:lnTo>
                  <a:pt x="1411" y="1407"/>
                </a:lnTo>
                <a:lnTo>
                  <a:pt x="1411" y="1463"/>
                </a:lnTo>
                <a:lnTo>
                  <a:pt x="1411" y="1519"/>
                </a:lnTo>
                <a:lnTo>
                  <a:pt x="1411" y="1575"/>
                </a:lnTo>
                <a:lnTo>
                  <a:pt x="1411" y="1590"/>
                </a:lnTo>
                <a:lnTo>
                  <a:pt x="1411" y="1632"/>
                </a:lnTo>
                <a:lnTo>
                  <a:pt x="1411" y="1688"/>
                </a:lnTo>
                <a:lnTo>
                  <a:pt x="1411" y="1744"/>
                </a:lnTo>
                <a:lnTo>
                  <a:pt x="1411" y="1761"/>
                </a:lnTo>
                <a:lnTo>
                  <a:pt x="1411" y="1779"/>
                </a:lnTo>
                <a:lnTo>
                  <a:pt x="1411" y="1784"/>
                </a:lnTo>
                <a:lnTo>
                  <a:pt x="1411" y="1800"/>
                </a:lnTo>
                <a:lnTo>
                  <a:pt x="1411" y="1806"/>
                </a:lnTo>
                <a:lnTo>
                  <a:pt x="1411" y="1856"/>
                </a:lnTo>
                <a:lnTo>
                  <a:pt x="1411" y="1912"/>
                </a:lnTo>
                <a:lnTo>
                  <a:pt x="1411" y="2024"/>
                </a:lnTo>
                <a:lnTo>
                  <a:pt x="1411" y="2136"/>
                </a:lnTo>
                <a:lnTo>
                  <a:pt x="1411" y="2164"/>
                </a:lnTo>
                <a:lnTo>
                  <a:pt x="1411" y="2165"/>
                </a:lnTo>
                <a:lnTo>
                  <a:pt x="1411" y="2167"/>
                </a:lnTo>
                <a:lnTo>
                  <a:pt x="1404" y="2170"/>
                </a:lnTo>
                <a:lnTo>
                  <a:pt x="1404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3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0"/>
                </a:lnTo>
                <a:lnTo>
                  <a:pt x="1402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1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400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9" y="2171"/>
                </a:lnTo>
                <a:lnTo>
                  <a:pt x="1398" y="2171"/>
                </a:lnTo>
                <a:lnTo>
                  <a:pt x="1397" y="2172"/>
                </a:lnTo>
                <a:lnTo>
                  <a:pt x="1396" y="2172"/>
                </a:lnTo>
                <a:lnTo>
                  <a:pt x="1396" y="2172"/>
                </a:lnTo>
                <a:lnTo>
                  <a:pt x="1396" y="2172"/>
                </a:lnTo>
                <a:lnTo>
                  <a:pt x="1395" y="2172"/>
                </a:lnTo>
                <a:lnTo>
                  <a:pt x="1395" y="2172"/>
                </a:lnTo>
                <a:lnTo>
                  <a:pt x="1395" y="2173"/>
                </a:lnTo>
                <a:lnTo>
                  <a:pt x="1395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4" y="2173"/>
                </a:lnTo>
                <a:lnTo>
                  <a:pt x="1393" y="2173"/>
                </a:lnTo>
                <a:lnTo>
                  <a:pt x="1393" y="2174"/>
                </a:lnTo>
                <a:lnTo>
                  <a:pt x="1393" y="2174"/>
                </a:lnTo>
                <a:lnTo>
                  <a:pt x="1393" y="2174"/>
                </a:lnTo>
                <a:lnTo>
                  <a:pt x="1392" y="2174"/>
                </a:lnTo>
                <a:lnTo>
                  <a:pt x="1392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1" y="2175"/>
                </a:lnTo>
                <a:lnTo>
                  <a:pt x="1390" y="2175"/>
                </a:lnTo>
                <a:lnTo>
                  <a:pt x="1390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9" y="2176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8" y="2177"/>
                </a:lnTo>
                <a:lnTo>
                  <a:pt x="1387" y="2177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7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8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6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79"/>
                </a:lnTo>
                <a:lnTo>
                  <a:pt x="1385" y="2180"/>
                </a:lnTo>
                <a:lnTo>
                  <a:pt x="1385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4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3" y="2180"/>
                </a:lnTo>
                <a:lnTo>
                  <a:pt x="1382" y="2180"/>
                </a:lnTo>
                <a:lnTo>
                  <a:pt x="1382" y="2181"/>
                </a:lnTo>
                <a:lnTo>
                  <a:pt x="1382" y="2181"/>
                </a:lnTo>
                <a:lnTo>
                  <a:pt x="1382" y="2181"/>
                </a:lnTo>
                <a:lnTo>
                  <a:pt x="1381" y="2181"/>
                </a:lnTo>
                <a:lnTo>
                  <a:pt x="1381" y="2181"/>
                </a:lnTo>
                <a:lnTo>
                  <a:pt x="1380" y="2181"/>
                </a:lnTo>
                <a:lnTo>
                  <a:pt x="1380" y="2181"/>
                </a:lnTo>
                <a:lnTo>
                  <a:pt x="1380" y="2181"/>
                </a:lnTo>
                <a:lnTo>
                  <a:pt x="1380" y="2182"/>
                </a:lnTo>
                <a:lnTo>
                  <a:pt x="1379" y="2182"/>
                </a:lnTo>
                <a:lnTo>
                  <a:pt x="1379" y="2182"/>
                </a:lnTo>
                <a:lnTo>
                  <a:pt x="1378" y="2182"/>
                </a:lnTo>
                <a:lnTo>
                  <a:pt x="1377" y="2182"/>
                </a:lnTo>
                <a:lnTo>
                  <a:pt x="1377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6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5" y="2183"/>
                </a:lnTo>
                <a:lnTo>
                  <a:pt x="1373" y="2184"/>
                </a:lnTo>
                <a:lnTo>
                  <a:pt x="1371" y="2185"/>
                </a:lnTo>
                <a:lnTo>
                  <a:pt x="1370" y="2186"/>
                </a:lnTo>
                <a:lnTo>
                  <a:pt x="1369" y="2186"/>
                </a:lnTo>
                <a:lnTo>
                  <a:pt x="1367" y="2188"/>
                </a:lnTo>
                <a:lnTo>
                  <a:pt x="1367" y="2188"/>
                </a:lnTo>
                <a:lnTo>
                  <a:pt x="1367" y="2188"/>
                </a:lnTo>
                <a:lnTo>
                  <a:pt x="1367" y="2188"/>
                </a:lnTo>
                <a:lnTo>
                  <a:pt x="1366" y="2188"/>
                </a:lnTo>
                <a:lnTo>
                  <a:pt x="1367" y="2188"/>
                </a:lnTo>
                <a:lnTo>
                  <a:pt x="1366" y="2189"/>
                </a:lnTo>
                <a:lnTo>
                  <a:pt x="1363" y="2191"/>
                </a:lnTo>
                <a:lnTo>
                  <a:pt x="1360" y="2194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9" y="2195"/>
                </a:lnTo>
                <a:lnTo>
                  <a:pt x="1358" y="2195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6"/>
                </a:lnTo>
                <a:lnTo>
                  <a:pt x="1358" y="2197"/>
                </a:lnTo>
                <a:lnTo>
                  <a:pt x="1358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7"/>
                </a:lnTo>
                <a:lnTo>
                  <a:pt x="1357" y="2198"/>
                </a:lnTo>
                <a:lnTo>
                  <a:pt x="1357" y="2198"/>
                </a:lnTo>
                <a:lnTo>
                  <a:pt x="1357" y="2198"/>
                </a:lnTo>
                <a:lnTo>
                  <a:pt x="1356" y="2198"/>
                </a:lnTo>
                <a:lnTo>
                  <a:pt x="1356" y="2198"/>
                </a:lnTo>
                <a:lnTo>
                  <a:pt x="1356" y="2199"/>
                </a:lnTo>
                <a:lnTo>
                  <a:pt x="1356" y="2199"/>
                </a:lnTo>
                <a:lnTo>
                  <a:pt x="1356" y="2199"/>
                </a:lnTo>
                <a:lnTo>
                  <a:pt x="1355" y="2199"/>
                </a:lnTo>
                <a:lnTo>
                  <a:pt x="1355" y="2199"/>
                </a:lnTo>
                <a:lnTo>
                  <a:pt x="1355" y="2200"/>
                </a:lnTo>
                <a:lnTo>
                  <a:pt x="1355" y="2200"/>
                </a:lnTo>
                <a:lnTo>
                  <a:pt x="1354" y="2200"/>
                </a:lnTo>
                <a:lnTo>
                  <a:pt x="1354" y="2200"/>
                </a:lnTo>
                <a:lnTo>
                  <a:pt x="1354" y="2201"/>
                </a:lnTo>
                <a:lnTo>
                  <a:pt x="1354" y="2201"/>
                </a:lnTo>
                <a:lnTo>
                  <a:pt x="1353" y="2201"/>
                </a:lnTo>
                <a:lnTo>
                  <a:pt x="1353" y="2201"/>
                </a:lnTo>
                <a:lnTo>
                  <a:pt x="1353" y="2202"/>
                </a:lnTo>
                <a:lnTo>
                  <a:pt x="1352" y="2202"/>
                </a:lnTo>
                <a:lnTo>
                  <a:pt x="1352" y="2203"/>
                </a:lnTo>
                <a:lnTo>
                  <a:pt x="1351" y="2203"/>
                </a:lnTo>
                <a:lnTo>
                  <a:pt x="1351" y="2203"/>
                </a:lnTo>
                <a:lnTo>
                  <a:pt x="1351" y="2203"/>
                </a:lnTo>
                <a:lnTo>
                  <a:pt x="1350" y="2204"/>
                </a:lnTo>
                <a:lnTo>
                  <a:pt x="1350" y="2204"/>
                </a:lnTo>
                <a:lnTo>
                  <a:pt x="1349" y="2204"/>
                </a:lnTo>
                <a:lnTo>
                  <a:pt x="1349" y="2205"/>
                </a:lnTo>
                <a:lnTo>
                  <a:pt x="1349" y="2205"/>
                </a:lnTo>
                <a:lnTo>
                  <a:pt x="1349" y="2205"/>
                </a:lnTo>
                <a:lnTo>
                  <a:pt x="1348" y="2205"/>
                </a:lnTo>
                <a:lnTo>
                  <a:pt x="1348" y="2205"/>
                </a:lnTo>
                <a:lnTo>
                  <a:pt x="1348" y="2206"/>
                </a:lnTo>
                <a:lnTo>
                  <a:pt x="1348" y="2206"/>
                </a:lnTo>
                <a:lnTo>
                  <a:pt x="1348" y="2206"/>
                </a:lnTo>
                <a:lnTo>
                  <a:pt x="1347" y="2206"/>
                </a:lnTo>
                <a:lnTo>
                  <a:pt x="1347" y="2206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7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7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6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8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5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09"/>
                </a:lnTo>
                <a:lnTo>
                  <a:pt x="1344" y="2210"/>
                </a:lnTo>
                <a:lnTo>
                  <a:pt x="1344" y="2210"/>
                </a:lnTo>
                <a:lnTo>
                  <a:pt x="1344" y="2210"/>
                </a:lnTo>
                <a:lnTo>
                  <a:pt x="1344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0"/>
                </a:lnTo>
                <a:lnTo>
                  <a:pt x="1343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2" y="2211"/>
                </a:lnTo>
                <a:lnTo>
                  <a:pt x="1341" y="2211"/>
                </a:lnTo>
                <a:lnTo>
                  <a:pt x="1341" y="2211"/>
                </a:lnTo>
                <a:lnTo>
                  <a:pt x="1341" y="2212"/>
                </a:lnTo>
                <a:lnTo>
                  <a:pt x="1341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40" y="2212"/>
                </a:lnTo>
                <a:lnTo>
                  <a:pt x="1339" y="2213"/>
                </a:lnTo>
                <a:lnTo>
                  <a:pt x="1339" y="2213"/>
                </a:lnTo>
                <a:lnTo>
                  <a:pt x="1339" y="2213"/>
                </a:lnTo>
                <a:lnTo>
                  <a:pt x="1338" y="2214"/>
                </a:lnTo>
                <a:lnTo>
                  <a:pt x="1336" y="2214"/>
                </a:lnTo>
                <a:lnTo>
                  <a:pt x="1334" y="2216"/>
                </a:lnTo>
                <a:lnTo>
                  <a:pt x="1334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3" y="2216"/>
                </a:lnTo>
                <a:lnTo>
                  <a:pt x="1332" y="2216"/>
                </a:lnTo>
                <a:lnTo>
                  <a:pt x="1332" y="2216"/>
                </a:lnTo>
                <a:lnTo>
                  <a:pt x="1332" y="2216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2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31" y="2217"/>
                </a:lnTo>
                <a:lnTo>
                  <a:pt x="1324" y="2221"/>
                </a:lnTo>
                <a:lnTo>
                  <a:pt x="1324" y="2221"/>
                </a:lnTo>
                <a:lnTo>
                  <a:pt x="1324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1"/>
                </a:lnTo>
                <a:lnTo>
                  <a:pt x="1323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2" y="2222"/>
                </a:lnTo>
                <a:lnTo>
                  <a:pt x="1321" y="2222"/>
                </a:lnTo>
                <a:lnTo>
                  <a:pt x="1321" y="2222"/>
                </a:lnTo>
                <a:lnTo>
                  <a:pt x="1321" y="2222"/>
                </a:lnTo>
                <a:lnTo>
                  <a:pt x="1320" y="2223"/>
                </a:lnTo>
                <a:lnTo>
                  <a:pt x="1320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9" y="2223"/>
                </a:lnTo>
                <a:lnTo>
                  <a:pt x="1318" y="2223"/>
                </a:lnTo>
                <a:lnTo>
                  <a:pt x="1318" y="2223"/>
                </a:lnTo>
                <a:lnTo>
                  <a:pt x="1313" y="2224"/>
                </a:lnTo>
                <a:lnTo>
                  <a:pt x="1310" y="2225"/>
                </a:lnTo>
                <a:lnTo>
                  <a:pt x="1310" y="2225"/>
                </a:lnTo>
                <a:lnTo>
                  <a:pt x="1305" y="2226"/>
                </a:lnTo>
                <a:lnTo>
                  <a:pt x="1303" y="2225"/>
                </a:lnTo>
                <a:lnTo>
                  <a:pt x="1303" y="2226"/>
                </a:lnTo>
                <a:lnTo>
                  <a:pt x="1303" y="2226"/>
                </a:lnTo>
                <a:lnTo>
                  <a:pt x="1301" y="2227"/>
                </a:lnTo>
                <a:lnTo>
                  <a:pt x="1299" y="2228"/>
                </a:lnTo>
                <a:lnTo>
                  <a:pt x="1299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8" y="2228"/>
                </a:lnTo>
                <a:lnTo>
                  <a:pt x="1297" y="2228"/>
                </a:lnTo>
                <a:lnTo>
                  <a:pt x="1297" y="2228"/>
                </a:lnTo>
                <a:lnTo>
                  <a:pt x="1297" y="2228"/>
                </a:lnTo>
                <a:lnTo>
                  <a:pt x="1296" y="2228"/>
                </a:lnTo>
                <a:lnTo>
                  <a:pt x="1296" y="2228"/>
                </a:lnTo>
                <a:lnTo>
                  <a:pt x="1296" y="2228"/>
                </a:lnTo>
                <a:lnTo>
                  <a:pt x="1296" y="2229"/>
                </a:lnTo>
                <a:lnTo>
                  <a:pt x="1296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5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4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3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29"/>
                </a:lnTo>
                <a:lnTo>
                  <a:pt x="1292" y="2230"/>
                </a:lnTo>
                <a:lnTo>
                  <a:pt x="1292" y="2230"/>
                </a:lnTo>
                <a:lnTo>
                  <a:pt x="1292" y="2230"/>
                </a:lnTo>
                <a:lnTo>
                  <a:pt x="1292" y="2230"/>
                </a:lnTo>
                <a:lnTo>
                  <a:pt x="1291" y="2230"/>
                </a:lnTo>
                <a:lnTo>
                  <a:pt x="1291" y="2230"/>
                </a:lnTo>
                <a:lnTo>
                  <a:pt x="1291" y="2230"/>
                </a:lnTo>
                <a:lnTo>
                  <a:pt x="1290" y="2230"/>
                </a:lnTo>
                <a:lnTo>
                  <a:pt x="1290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9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0"/>
                </a:lnTo>
                <a:lnTo>
                  <a:pt x="1288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7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6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5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4" y="2231"/>
                </a:lnTo>
                <a:lnTo>
                  <a:pt x="1283" y="2231"/>
                </a:lnTo>
                <a:lnTo>
                  <a:pt x="1283" y="2232"/>
                </a:lnTo>
                <a:lnTo>
                  <a:pt x="1283" y="2232"/>
                </a:lnTo>
                <a:lnTo>
                  <a:pt x="1282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1" y="2232"/>
                </a:lnTo>
                <a:lnTo>
                  <a:pt x="1280" y="2232"/>
                </a:lnTo>
                <a:lnTo>
                  <a:pt x="1280" y="2232"/>
                </a:lnTo>
                <a:lnTo>
                  <a:pt x="1280" y="2232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9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8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7" y="2233"/>
                </a:lnTo>
                <a:lnTo>
                  <a:pt x="1276" y="2233"/>
                </a:lnTo>
                <a:lnTo>
                  <a:pt x="1276" y="2234"/>
                </a:lnTo>
                <a:lnTo>
                  <a:pt x="1276" y="2234"/>
                </a:lnTo>
                <a:lnTo>
                  <a:pt x="1275" y="2234"/>
                </a:lnTo>
                <a:lnTo>
                  <a:pt x="1275" y="2234"/>
                </a:lnTo>
                <a:lnTo>
                  <a:pt x="1274" y="2234"/>
                </a:lnTo>
                <a:lnTo>
                  <a:pt x="1274" y="2234"/>
                </a:lnTo>
                <a:lnTo>
                  <a:pt x="1274" y="2234"/>
                </a:lnTo>
                <a:lnTo>
                  <a:pt x="1273" y="2234"/>
                </a:lnTo>
                <a:lnTo>
                  <a:pt x="1273" y="2234"/>
                </a:lnTo>
                <a:lnTo>
                  <a:pt x="1273" y="2235"/>
                </a:lnTo>
                <a:lnTo>
                  <a:pt x="1273" y="2235"/>
                </a:lnTo>
                <a:lnTo>
                  <a:pt x="1273" y="2235"/>
                </a:lnTo>
                <a:lnTo>
                  <a:pt x="1273" y="2235"/>
                </a:lnTo>
                <a:lnTo>
                  <a:pt x="1272" y="2235"/>
                </a:lnTo>
                <a:lnTo>
                  <a:pt x="1272" y="2235"/>
                </a:lnTo>
                <a:lnTo>
                  <a:pt x="1272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1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5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70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6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9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8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7" y="2235"/>
                </a:lnTo>
                <a:lnTo>
                  <a:pt x="1266" y="2236"/>
                </a:lnTo>
                <a:lnTo>
                  <a:pt x="1264" y="2237"/>
                </a:lnTo>
                <a:lnTo>
                  <a:pt x="1262" y="2237"/>
                </a:lnTo>
                <a:lnTo>
                  <a:pt x="1261" y="2238"/>
                </a:lnTo>
                <a:lnTo>
                  <a:pt x="1260" y="2238"/>
                </a:lnTo>
                <a:lnTo>
                  <a:pt x="1258" y="2240"/>
                </a:lnTo>
                <a:lnTo>
                  <a:pt x="1256" y="2241"/>
                </a:lnTo>
                <a:lnTo>
                  <a:pt x="1255" y="2241"/>
                </a:lnTo>
                <a:lnTo>
                  <a:pt x="1255" y="2241"/>
                </a:lnTo>
                <a:lnTo>
                  <a:pt x="1255" y="2242"/>
                </a:lnTo>
                <a:lnTo>
                  <a:pt x="1253" y="2243"/>
                </a:lnTo>
                <a:lnTo>
                  <a:pt x="1251" y="2245"/>
                </a:lnTo>
                <a:lnTo>
                  <a:pt x="1249" y="2246"/>
                </a:lnTo>
                <a:lnTo>
                  <a:pt x="1248" y="2248"/>
                </a:lnTo>
                <a:lnTo>
                  <a:pt x="1247" y="2250"/>
                </a:lnTo>
                <a:lnTo>
                  <a:pt x="1245" y="2252"/>
                </a:lnTo>
                <a:lnTo>
                  <a:pt x="1245" y="2252"/>
                </a:lnTo>
                <a:lnTo>
                  <a:pt x="1244" y="2253"/>
                </a:lnTo>
                <a:lnTo>
                  <a:pt x="1243" y="2254"/>
                </a:lnTo>
                <a:lnTo>
                  <a:pt x="1241" y="2255"/>
                </a:lnTo>
                <a:lnTo>
                  <a:pt x="1239" y="2256"/>
                </a:lnTo>
                <a:lnTo>
                  <a:pt x="1238" y="2256"/>
                </a:lnTo>
                <a:lnTo>
                  <a:pt x="1236" y="2257"/>
                </a:lnTo>
                <a:lnTo>
                  <a:pt x="1235" y="2257"/>
                </a:lnTo>
                <a:lnTo>
                  <a:pt x="1233" y="2257"/>
                </a:lnTo>
                <a:lnTo>
                  <a:pt x="1233" y="2257"/>
                </a:lnTo>
                <a:lnTo>
                  <a:pt x="1233" y="2257"/>
                </a:lnTo>
                <a:lnTo>
                  <a:pt x="1231" y="2257"/>
                </a:lnTo>
                <a:lnTo>
                  <a:pt x="1230" y="2258"/>
                </a:lnTo>
                <a:lnTo>
                  <a:pt x="1228" y="2259"/>
                </a:lnTo>
                <a:lnTo>
                  <a:pt x="1227" y="2260"/>
                </a:lnTo>
                <a:lnTo>
                  <a:pt x="1227" y="2260"/>
                </a:lnTo>
                <a:lnTo>
                  <a:pt x="1227" y="2260"/>
                </a:lnTo>
                <a:lnTo>
                  <a:pt x="1227" y="2260"/>
                </a:lnTo>
                <a:lnTo>
                  <a:pt x="1226" y="2261"/>
                </a:lnTo>
                <a:lnTo>
                  <a:pt x="1226" y="2261"/>
                </a:lnTo>
                <a:lnTo>
                  <a:pt x="1226" y="2261"/>
                </a:lnTo>
                <a:lnTo>
                  <a:pt x="1226" y="2261"/>
                </a:lnTo>
                <a:lnTo>
                  <a:pt x="1225" y="2263"/>
                </a:lnTo>
                <a:lnTo>
                  <a:pt x="1225" y="2264"/>
                </a:lnTo>
                <a:lnTo>
                  <a:pt x="1224" y="2266"/>
                </a:lnTo>
                <a:lnTo>
                  <a:pt x="1224" y="2266"/>
                </a:lnTo>
                <a:lnTo>
                  <a:pt x="1224" y="2268"/>
                </a:lnTo>
                <a:lnTo>
                  <a:pt x="1223" y="2268"/>
                </a:lnTo>
                <a:lnTo>
                  <a:pt x="1223" y="2269"/>
                </a:lnTo>
                <a:lnTo>
                  <a:pt x="1223" y="2271"/>
                </a:lnTo>
                <a:lnTo>
                  <a:pt x="1222" y="2273"/>
                </a:lnTo>
                <a:lnTo>
                  <a:pt x="1222" y="2274"/>
                </a:lnTo>
                <a:lnTo>
                  <a:pt x="1221" y="2275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7"/>
                </a:lnTo>
                <a:lnTo>
                  <a:pt x="1220" y="2278"/>
                </a:lnTo>
                <a:lnTo>
                  <a:pt x="1220" y="2278"/>
                </a:lnTo>
                <a:lnTo>
                  <a:pt x="1220" y="2278"/>
                </a:lnTo>
                <a:lnTo>
                  <a:pt x="1220" y="2278"/>
                </a:lnTo>
                <a:lnTo>
                  <a:pt x="1219" y="2278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79"/>
                </a:lnTo>
                <a:lnTo>
                  <a:pt x="1219" y="2280"/>
                </a:lnTo>
                <a:lnTo>
                  <a:pt x="1219" y="2280"/>
                </a:lnTo>
                <a:lnTo>
                  <a:pt x="1219" y="2280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1"/>
                </a:lnTo>
                <a:lnTo>
                  <a:pt x="1218" y="2282"/>
                </a:lnTo>
                <a:lnTo>
                  <a:pt x="1217" y="2283"/>
                </a:lnTo>
                <a:lnTo>
                  <a:pt x="1217" y="2283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4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5"/>
                </a:lnTo>
                <a:lnTo>
                  <a:pt x="1216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6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5" y="2287"/>
                </a:lnTo>
                <a:lnTo>
                  <a:pt x="1214" y="2287"/>
                </a:lnTo>
                <a:lnTo>
                  <a:pt x="1214" y="2287"/>
                </a:lnTo>
                <a:lnTo>
                  <a:pt x="1214" y="2287"/>
                </a:lnTo>
                <a:lnTo>
                  <a:pt x="1214" y="2288"/>
                </a:lnTo>
                <a:lnTo>
                  <a:pt x="1214" y="2288"/>
                </a:lnTo>
                <a:lnTo>
                  <a:pt x="1214" y="2288"/>
                </a:lnTo>
                <a:lnTo>
                  <a:pt x="1214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8"/>
                </a:lnTo>
                <a:lnTo>
                  <a:pt x="1213" y="2289"/>
                </a:lnTo>
                <a:lnTo>
                  <a:pt x="1213" y="2289"/>
                </a:lnTo>
                <a:lnTo>
                  <a:pt x="1213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2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1" y="2289"/>
                </a:lnTo>
                <a:lnTo>
                  <a:pt x="1210" y="2289"/>
                </a:lnTo>
                <a:lnTo>
                  <a:pt x="1210" y="2290"/>
                </a:lnTo>
                <a:lnTo>
                  <a:pt x="1208" y="2291"/>
                </a:lnTo>
                <a:lnTo>
                  <a:pt x="1207" y="2291"/>
                </a:lnTo>
                <a:lnTo>
                  <a:pt x="1207" y="2292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3"/>
                </a:lnTo>
                <a:lnTo>
                  <a:pt x="1207" y="2295"/>
                </a:lnTo>
                <a:lnTo>
                  <a:pt x="1207" y="2296"/>
                </a:lnTo>
                <a:lnTo>
                  <a:pt x="1207" y="2297"/>
                </a:lnTo>
                <a:lnTo>
                  <a:pt x="1207" y="2298"/>
                </a:lnTo>
                <a:lnTo>
                  <a:pt x="1207" y="2299"/>
                </a:lnTo>
                <a:lnTo>
                  <a:pt x="1206" y="2300"/>
                </a:lnTo>
                <a:lnTo>
                  <a:pt x="1205" y="2301"/>
                </a:lnTo>
                <a:lnTo>
                  <a:pt x="1205" y="2301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2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4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3"/>
                </a:lnTo>
                <a:lnTo>
                  <a:pt x="1203" y="2304"/>
                </a:lnTo>
                <a:lnTo>
                  <a:pt x="1203" y="2304"/>
                </a:lnTo>
                <a:lnTo>
                  <a:pt x="1203" y="2304"/>
                </a:lnTo>
                <a:lnTo>
                  <a:pt x="1203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4"/>
                </a:lnTo>
                <a:lnTo>
                  <a:pt x="1202" y="2305"/>
                </a:lnTo>
                <a:lnTo>
                  <a:pt x="1202" y="2305"/>
                </a:lnTo>
                <a:lnTo>
                  <a:pt x="1202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1" y="2305"/>
                </a:lnTo>
                <a:lnTo>
                  <a:pt x="1200" y="2305"/>
                </a:lnTo>
                <a:lnTo>
                  <a:pt x="1200" y="2305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200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9" y="2306"/>
                </a:lnTo>
                <a:lnTo>
                  <a:pt x="1198" y="2306"/>
                </a:lnTo>
                <a:lnTo>
                  <a:pt x="1198" y="2307"/>
                </a:lnTo>
                <a:lnTo>
                  <a:pt x="1198" y="2307"/>
                </a:lnTo>
                <a:lnTo>
                  <a:pt x="1196" y="2308"/>
                </a:lnTo>
                <a:lnTo>
                  <a:pt x="1196" y="2309"/>
                </a:lnTo>
                <a:lnTo>
                  <a:pt x="1196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5" y="2309"/>
                </a:lnTo>
                <a:lnTo>
                  <a:pt x="1194" y="2309"/>
                </a:lnTo>
                <a:lnTo>
                  <a:pt x="1194" y="2310"/>
                </a:lnTo>
                <a:lnTo>
                  <a:pt x="1194" y="2310"/>
                </a:lnTo>
                <a:lnTo>
                  <a:pt x="1194" y="2310"/>
                </a:lnTo>
                <a:lnTo>
                  <a:pt x="1194" y="2310"/>
                </a:lnTo>
                <a:lnTo>
                  <a:pt x="1193" y="2310"/>
                </a:lnTo>
                <a:lnTo>
                  <a:pt x="1193" y="2310"/>
                </a:lnTo>
                <a:lnTo>
                  <a:pt x="1193" y="2310"/>
                </a:lnTo>
                <a:lnTo>
                  <a:pt x="1193" y="2311"/>
                </a:lnTo>
                <a:lnTo>
                  <a:pt x="1191" y="2312"/>
                </a:lnTo>
                <a:lnTo>
                  <a:pt x="1190" y="2313"/>
                </a:lnTo>
                <a:lnTo>
                  <a:pt x="1188" y="2314"/>
                </a:lnTo>
                <a:lnTo>
                  <a:pt x="1187" y="2314"/>
                </a:lnTo>
                <a:lnTo>
                  <a:pt x="1186" y="2315"/>
                </a:lnTo>
                <a:lnTo>
                  <a:pt x="1185" y="2316"/>
                </a:lnTo>
                <a:lnTo>
                  <a:pt x="1185" y="2316"/>
                </a:lnTo>
                <a:lnTo>
                  <a:pt x="1185" y="2317"/>
                </a:lnTo>
                <a:lnTo>
                  <a:pt x="1184" y="2318"/>
                </a:lnTo>
                <a:lnTo>
                  <a:pt x="1183" y="2318"/>
                </a:lnTo>
                <a:lnTo>
                  <a:pt x="1182" y="2318"/>
                </a:lnTo>
                <a:lnTo>
                  <a:pt x="1180" y="2319"/>
                </a:lnTo>
                <a:lnTo>
                  <a:pt x="1179" y="2319"/>
                </a:lnTo>
                <a:lnTo>
                  <a:pt x="1177" y="2318"/>
                </a:lnTo>
                <a:lnTo>
                  <a:pt x="1176" y="2318"/>
                </a:lnTo>
                <a:lnTo>
                  <a:pt x="1175" y="2318"/>
                </a:lnTo>
                <a:lnTo>
                  <a:pt x="1174" y="2317"/>
                </a:lnTo>
                <a:lnTo>
                  <a:pt x="1173" y="2318"/>
                </a:lnTo>
                <a:lnTo>
                  <a:pt x="1173" y="2318"/>
                </a:lnTo>
                <a:lnTo>
                  <a:pt x="1172" y="2318"/>
                </a:lnTo>
                <a:lnTo>
                  <a:pt x="1171" y="2318"/>
                </a:lnTo>
                <a:lnTo>
                  <a:pt x="1170" y="2318"/>
                </a:lnTo>
                <a:lnTo>
                  <a:pt x="1169" y="2318"/>
                </a:lnTo>
                <a:lnTo>
                  <a:pt x="1167" y="2318"/>
                </a:lnTo>
                <a:lnTo>
                  <a:pt x="1166" y="2318"/>
                </a:lnTo>
                <a:lnTo>
                  <a:pt x="1165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3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2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1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60" y="2318"/>
                </a:lnTo>
                <a:lnTo>
                  <a:pt x="1159" y="2318"/>
                </a:lnTo>
                <a:lnTo>
                  <a:pt x="1158" y="2318"/>
                </a:lnTo>
                <a:lnTo>
                  <a:pt x="1157" y="2319"/>
                </a:lnTo>
                <a:lnTo>
                  <a:pt x="1156" y="2320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1"/>
                </a:lnTo>
                <a:lnTo>
                  <a:pt x="1155" y="2322"/>
                </a:lnTo>
                <a:lnTo>
                  <a:pt x="1155" y="2322"/>
                </a:lnTo>
                <a:lnTo>
                  <a:pt x="1155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2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4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3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2" y="2323"/>
                </a:lnTo>
                <a:lnTo>
                  <a:pt x="1151" y="2322"/>
                </a:lnTo>
                <a:lnTo>
                  <a:pt x="1150" y="2322"/>
                </a:lnTo>
                <a:lnTo>
                  <a:pt x="1149" y="2322"/>
                </a:lnTo>
                <a:lnTo>
                  <a:pt x="1147" y="2322"/>
                </a:lnTo>
                <a:lnTo>
                  <a:pt x="1146" y="2324"/>
                </a:lnTo>
                <a:lnTo>
                  <a:pt x="1146" y="2324"/>
                </a:lnTo>
                <a:lnTo>
                  <a:pt x="1145" y="2325"/>
                </a:lnTo>
                <a:lnTo>
                  <a:pt x="1144" y="2326"/>
                </a:lnTo>
                <a:lnTo>
                  <a:pt x="1144" y="2327"/>
                </a:lnTo>
                <a:lnTo>
                  <a:pt x="1143" y="2329"/>
                </a:lnTo>
                <a:lnTo>
                  <a:pt x="1142" y="2329"/>
                </a:lnTo>
                <a:lnTo>
                  <a:pt x="1141" y="2330"/>
                </a:lnTo>
                <a:lnTo>
                  <a:pt x="1140" y="2329"/>
                </a:lnTo>
                <a:lnTo>
                  <a:pt x="1139" y="2329"/>
                </a:lnTo>
                <a:lnTo>
                  <a:pt x="1138" y="2329"/>
                </a:lnTo>
                <a:lnTo>
                  <a:pt x="1138" y="2328"/>
                </a:lnTo>
                <a:lnTo>
                  <a:pt x="1137" y="2328"/>
                </a:lnTo>
                <a:lnTo>
                  <a:pt x="1136" y="2328"/>
                </a:lnTo>
                <a:lnTo>
                  <a:pt x="1135" y="2328"/>
                </a:lnTo>
                <a:lnTo>
                  <a:pt x="1133" y="2328"/>
                </a:lnTo>
                <a:lnTo>
                  <a:pt x="1133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2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1" y="2328"/>
                </a:lnTo>
                <a:lnTo>
                  <a:pt x="1130" y="2328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30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9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8" y="2329"/>
                </a:lnTo>
                <a:lnTo>
                  <a:pt x="1127" y="2329"/>
                </a:lnTo>
                <a:lnTo>
                  <a:pt x="1127" y="2329"/>
                </a:lnTo>
                <a:lnTo>
                  <a:pt x="1127" y="2329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7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6" y="2328"/>
                </a:lnTo>
                <a:lnTo>
                  <a:pt x="1125" y="2328"/>
                </a:lnTo>
                <a:lnTo>
                  <a:pt x="1125" y="2328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5" y="2327"/>
                </a:lnTo>
                <a:lnTo>
                  <a:pt x="1124" y="2327"/>
                </a:lnTo>
                <a:lnTo>
                  <a:pt x="1124" y="2327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4" y="2326"/>
                </a:lnTo>
                <a:lnTo>
                  <a:pt x="1123" y="2326"/>
                </a:lnTo>
                <a:lnTo>
                  <a:pt x="1123" y="2326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3" y="2325"/>
                </a:lnTo>
                <a:lnTo>
                  <a:pt x="1122" y="2325"/>
                </a:lnTo>
                <a:lnTo>
                  <a:pt x="1122" y="2325"/>
                </a:lnTo>
                <a:lnTo>
                  <a:pt x="1120" y="2324"/>
                </a:lnTo>
                <a:lnTo>
                  <a:pt x="1118" y="2323"/>
                </a:lnTo>
                <a:lnTo>
                  <a:pt x="1118" y="2323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8" y="2322"/>
                </a:lnTo>
                <a:lnTo>
                  <a:pt x="1117" y="2322"/>
                </a:lnTo>
                <a:lnTo>
                  <a:pt x="1117" y="2322"/>
                </a:lnTo>
                <a:lnTo>
                  <a:pt x="1117" y="2322"/>
                </a:lnTo>
                <a:lnTo>
                  <a:pt x="1117" y="2321"/>
                </a:lnTo>
                <a:lnTo>
                  <a:pt x="1117" y="2321"/>
                </a:lnTo>
                <a:lnTo>
                  <a:pt x="1117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6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5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4" y="2321"/>
                </a:lnTo>
                <a:lnTo>
                  <a:pt x="1113" y="2320"/>
                </a:lnTo>
                <a:lnTo>
                  <a:pt x="1112" y="2320"/>
                </a:lnTo>
                <a:lnTo>
                  <a:pt x="1110" y="2319"/>
                </a:lnTo>
                <a:lnTo>
                  <a:pt x="1110" y="2319"/>
                </a:lnTo>
                <a:lnTo>
                  <a:pt x="1109" y="2319"/>
                </a:lnTo>
                <a:lnTo>
                  <a:pt x="1108" y="2320"/>
                </a:lnTo>
                <a:lnTo>
                  <a:pt x="1108" y="2320"/>
                </a:lnTo>
                <a:lnTo>
                  <a:pt x="1108" y="2320"/>
                </a:lnTo>
                <a:lnTo>
                  <a:pt x="1106" y="2320"/>
                </a:lnTo>
                <a:lnTo>
                  <a:pt x="1106" y="2320"/>
                </a:lnTo>
                <a:lnTo>
                  <a:pt x="1105" y="2321"/>
                </a:lnTo>
                <a:lnTo>
                  <a:pt x="1105" y="2321"/>
                </a:lnTo>
                <a:lnTo>
                  <a:pt x="1105" y="2321"/>
                </a:lnTo>
                <a:lnTo>
                  <a:pt x="1105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4" y="2321"/>
                </a:lnTo>
                <a:lnTo>
                  <a:pt x="1103" y="2322"/>
                </a:lnTo>
                <a:lnTo>
                  <a:pt x="1103" y="2322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2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1" y="2323"/>
                </a:lnTo>
                <a:lnTo>
                  <a:pt x="1100" y="2323"/>
                </a:lnTo>
                <a:lnTo>
                  <a:pt x="1100" y="2323"/>
                </a:lnTo>
                <a:lnTo>
                  <a:pt x="1100" y="2324"/>
                </a:lnTo>
                <a:lnTo>
                  <a:pt x="1100" y="2324"/>
                </a:lnTo>
                <a:lnTo>
                  <a:pt x="1100" y="2324"/>
                </a:lnTo>
                <a:lnTo>
                  <a:pt x="1099" y="2324"/>
                </a:lnTo>
                <a:lnTo>
                  <a:pt x="1099" y="2324"/>
                </a:lnTo>
                <a:lnTo>
                  <a:pt x="1099" y="2324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9" y="2325"/>
                </a:lnTo>
                <a:lnTo>
                  <a:pt x="1098" y="2325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6"/>
                </a:lnTo>
                <a:lnTo>
                  <a:pt x="1098" y="2327"/>
                </a:lnTo>
                <a:lnTo>
                  <a:pt x="1098" y="2327"/>
                </a:lnTo>
                <a:lnTo>
                  <a:pt x="1097" y="2327"/>
                </a:lnTo>
                <a:lnTo>
                  <a:pt x="1097" y="2327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8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7" y="2329"/>
                </a:lnTo>
                <a:lnTo>
                  <a:pt x="1096" y="2329"/>
                </a:lnTo>
                <a:lnTo>
                  <a:pt x="1096" y="2329"/>
                </a:lnTo>
                <a:lnTo>
                  <a:pt x="1096" y="2329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6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0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5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4" y="2331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3" y="2332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3"/>
                </a:lnTo>
                <a:lnTo>
                  <a:pt x="1092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4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5"/>
                </a:lnTo>
                <a:lnTo>
                  <a:pt x="1091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6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7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8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39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0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1"/>
                </a:lnTo>
                <a:lnTo>
                  <a:pt x="1090" y="2342"/>
                </a:lnTo>
                <a:lnTo>
                  <a:pt x="1090" y="2342"/>
                </a:lnTo>
                <a:lnTo>
                  <a:pt x="1090" y="2342"/>
                </a:lnTo>
                <a:lnTo>
                  <a:pt x="1090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2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3"/>
                </a:lnTo>
                <a:lnTo>
                  <a:pt x="1089" y="2344"/>
                </a:lnTo>
                <a:lnTo>
                  <a:pt x="1089" y="2344"/>
                </a:lnTo>
                <a:lnTo>
                  <a:pt x="1089" y="2344"/>
                </a:lnTo>
                <a:lnTo>
                  <a:pt x="1089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8" y="2344"/>
                </a:lnTo>
                <a:lnTo>
                  <a:pt x="1087" y="2344"/>
                </a:lnTo>
                <a:lnTo>
                  <a:pt x="1087" y="2344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7" y="2345"/>
                </a:lnTo>
                <a:lnTo>
                  <a:pt x="1086" y="2345"/>
                </a:lnTo>
                <a:lnTo>
                  <a:pt x="1086" y="2345"/>
                </a:lnTo>
                <a:lnTo>
                  <a:pt x="1085" y="2344"/>
                </a:lnTo>
                <a:lnTo>
                  <a:pt x="1084" y="2344"/>
                </a:lnTo>
                <a:lnTo>
                  <a:pt x="1084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3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3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2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2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1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80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1"/>
                </a:lnTo>
                <a:lnTo>
                  <a:pt x="1079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8" y="2342"/>
                </a:lnTo>
                <a:lnTo>
                  <a:pt x="1077" y="2342"/>
                </a:lnTo>
                <a:lnTo>
                  <a:pt x="1077" y="2342"/>
                </a:lnTo>
                <a:lnTo>
                  <a:pt x="1077" y="2342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7" y="2343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4"/>
                </a:lnTo>
                <a:lnTo>
                  <a:pt x="1076" y="2345"/>
                </a:lnTo>
                <a:lnTo>
                  <a:pt x="1076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5"/>
                </a:lnTo>
                <a:lnTo>
                  <a:pt x="1075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4" y="2346"/>
                </a:lnTo>
                <a:lnTo>
                  <a:pt x="1073" y="2346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3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7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2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1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70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8"/>
                </a:lnTo>
                <a:lnTo>
                  <a:pt x="1069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8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7" y="2349"/>
                </a:lnTo>
                <a:lnTo>
                  <a:pt x="1066" y="2349"/>
                </a:lnTo>
                <a:lnTo>
                  <a:pt x="1066" y="2349"/>
                </a:lnTo>
                <a:lnTo>
                  <a:pt x="1066" y="2349"/>
                </a:lnTo>
                <a:lnTo>
                  <a:pt x="1065" y="2349"/>
                </a:lnTo>
                <a:lnTo>
                  <a:pt x="1065" y="2349"/>
                </a:lnTo>
                <a:lnTo>
                  <a:pt x="1065" y="2349"/>
                </a:lnTo>
                <a:lnTo>
                  <a:pt x="1064" y="2349"/>
                </a:lnTo>
                <a:lnTo>
                  <a:pt x="1064" y="2349"/>
                </a:lnTo>
                <a:lnTo>
                  <a:pt x="1063" y="2349"/>
                </a:lnTo>
                <a:lnTo>
                  <a:pt x="1063" y="2349"/>
                </a:lnTo>
                <a:lnTo>
                  <a:pt x="1062" y="2349"/>
                </a:lnTo>
                <a:lnTo>
                  <a:pt x="1062" y="2349"/>
                </a:lnTo>
                <a:lnTo>
                  <a:pt x="1062" y="2349"/>
                </a:lnTo>
                <a:lnTo>
                  <a:pt x="1061" y="2349"/>
                </a:lnTo>
                <a:lnTo>
                  <a:pt x="1061" y="2349"/>
                </a:lnTo>
                <a:lnTo>
                  <a:pt x="1059" y="2349"/>
                </a:lnTo>
                <a:lnTo>
                  <a:pt x="1059" y="2349"/>
                </a:lnTo>
                <a:lnTo>
                  <a:pt x="1059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8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7" y="2349"/>
                </a:lnTo>
                <a:lnTo>
                  <a:pt x="1056" y="2349"/>
                </a:lnTo>
                <a:lnTo>
                  <a:pt x="1056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5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4" y="2349"/>
                </a:lnTo>
                <a:lnTo>
                  <a:pt x="1053" y="2349"/>
                </a:lnTo>
                <a:lnTo>
                  <a:pt x="1053" y="2349"/>
                </a:lnTo>
                <a:lnTo>
                  <a:pt x="1053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2" y="2349"/>
                </a:lnTo>
                <a:lnTo>
                  <a:pt x="1051" y="2349"/>
                </a:lnTo>
                <a:lnTo>
                  <a:pt x="1051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50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9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8" y="2349"/>
                </a:lnTo>
                <a:lnTo>
                  <a:pt x="1047" y="2349"/>
                </a:lnTo>
                <a:lnTo>
                  <a:pt x="1048" y="2350"/>
                </a:lnTo>
                <a:lnTo>
                  <a:pt x="1046" y="2349"/>
                </a:lnTo>
                <a:lnTo>
                  <a:pt x="1044" y="2349"/>
                </a:lnTo>
                <a:lnTo>
                  <a:pt x="1042" y="2348"/>
                </a:lnTo>
                <a:lnTo>
                  <a:pt x="1040" y="2348"/>
                </a:lnTo>
                <a:lnTo>
                  <a:pt x="1038" y="2347"/>
                </a:lnTo>
                <a:lnTo>
                  <a:pt x="1037" y="2347"/>
                </a:lnTo>
                <a:lnTo>
                  <a:pt x="1035" y="2346"/>
                </a:lnTo>
                <a:lnTo>
                  <a:pt x="1033" y="2347"/>
                </a:lnTo>
                <a:lnTo>
                  <a:pt x="1031" y="2347"/>
                </a:lnTo>
                <a:lnTo>
                  <a:pt x="1029" y="2347"/>
                </a:lnTo>
                <a:lnTo>
                  <a:pt x="1028" y="2348"/>
                </a:lnTo>
                <a:lnTo>
                  <a:pt x="1026" y="2349"/>
                </a:lnTo>
                <a:lnTo>
                  <a:pt x="1026" y="2349"/>
                </a:lnTo>
                <a:lnTo>
                  <a:pt x="1024" y="2350"/>
                </a:lnTo>
                <a:lnTo>
                  <a:pt x="1022" y="2351"/>
                </a:lnTo>
                <a:lnTo>
                  <a:pt x="1021" y="2351"/>
                </a:lnTo>
                <a:lnTo>
                  <a:pt x="1018" y="2351"/>
                </a:lnTo>
                <a:lnTo>
                  <a:pt x="1018" y="2351"/>
                </a:lnTo>
                <a:lnTo>
                  <a:pt x="1016" y="2351"/>
                </a:lnTo>
                <a:lnTo>
                  <a:pt x="1015" y="2350"/>
                </a:lnTo>
                <a:lnTo>
                  <a:pt x="1013" y="2349"/>
                </a:lnTo>
                <a:lnTo>
                  <a:pt x="1011" y="2348"/>
                </a:lnTo>
                <a:lnTo>
                  <a:pt x="1010" y="2348"/>
                </a:lnTo>
                <a:lnTo>
                  <a:pt x="1009" y="2347"/>
                </a:lnTo>
                <a:lnTo>
                  <a:pt x="1007" y="2346"/>
                </a:lnTo>
                <a:lnTo>
                  <a:pt x="1006" y="2344"/>
                </a:lnTo>
                <a:lnTo>
                  <a:pt x="1004" y="2343"/>
                </a:lnTo>
                <a:lnTo>
                  <a:pt x="1002" y="2343"/>
                </a:lnTo>
                <a:lnTo>
                  <a:pt x="1000" y="2342"/>
                </a:lnTo>
                <a:lnTo>
                  <a:pt x="998" y="2342"/>
                </a:lnTo>
                <a:lnTo>
                  <a:pt x="998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7" y="2342"/>
                </a:lnTo>
                <a:lnTo>
                  <a:pt x="996" y="2341"/>
                </a:lnTo>
                <a:lnTo>
                  <a:pt x="995" y="2341"/>
                </a:lnTo>
                <a:lnTo>
                  <a:pt x="992" y="2341"/>
                </a:lnTo>
                <a:lnTo>
                  <a:pt x="989" y="2341"/>
                </a:lnTo>
                <a:lnTo>
                  <a:pt x="987" y="2341"/>
                </a:lnTo>
                <a:lnTo>
                  <a:pt x="984" y="2341"/>
                </a:lnTo>
                <a:lnTo>
                  <a:pt x="981" y="2341"/>
                </a:lnTo>
                <a:lnTo>
                  <a:pt x="978" y="2341"/>
                </a:lnTo>
                <a:lnTo>
                  <a:pt x="978" y="2341"/>
                </a:lnTo>
                <a:lnTo>
                  <a:pt x="976" y="2341"/>
                </a:lnTo>
                <a:lnTo>
                  <a:pt x="975" y="2341"/>
                </a:lnTo>
                <a:lnTo>
                  <a:pt x="974" y="2341"/>
                </a:lnTo>
                <a:lnTo>
                  <a:pt x="972" y="2341"/>
                </a:lnTo>
                <a:lnTo>
                  <a:pt x="971" y="2340"/>
                </a:lnTo>
                <a:lnTo>
                  <a:pt x="969" y="2340"/>
                </a:lnTo>
                <a:lnTo>
                  <a:pt x="967" y="2339"/>
                </a:lnTo>
                <a:lnTo>
                  <a:pt x="966" y="2338"/>
                </a:lnTo>
                <a:lnTo>
                  <a:pt x="964" y="2336"/>
                </a:lnTo>
                <a:lnTo>
                  <a:pt x="962" y="2335"/>
                </a:lnTo>
                <a:lnTo>
                  <a:pt x="960" y="2334"/>
                </a:lnTo>
                <a:lnTo>
                  <a:pt x="958" y="2332"/>
                </a:lnTo>
                <a:lnTo>
                  <a:pt x="954" y="2330"/>
                </a:lnTo>
                <a:lnTo>
                  <a:pt x="952" y="2328"/>
                </a:lnTo>
                <a:lnTo>
                  <a:pt x="952" y="2328"/>
                </a:lnTo>
                <a:lnTo>
                  <a:pt x="949" y="2327"/>
                </a:lnTo>
                <a:lnTo>
                  <a:pt x="947" y="2326"/>
                </a:lnTo>
                <a:lnTo>
                  <a:pt x="945" y="2325"/>
                </a:lnTo>
                <a:lnTo>
                  <a:pt x="943" y="2324"/>
                </a:lnTo>
                <a:lnTo>
                  <a:pt x="940" y="2322"/>
                </a:lnTo>
                <a:lnTo>
                  <a:pt x="939" y="2322"/>
                </a:lnTo>
                <a:lnTo>
                  <a:pt x="936" y="2320"/>
                </a:lnTo>
                <a:lnTo>
                  <a:pt x="933" y="2319"/>
                </a:lnTo>
                <a:lnTo>
                  <a:pt x="932" y="2319"/>
                </a:lnTo>
                <a:lnTo>
                  <a:pt x="930" y="2318"/>
                </a:lnTo>
                <a:lnTo>
                  <a:pt x="929" y="2318"/>
                </a:lnTo>
                <a:lnTo>
                  <a:pt x="927" y="2317"/>
                </a:lnTo>
                <a:lnTo>
                  <a:pt x="927" y="2317"/>
                </a:lnTo>
                <a:lnTo>
                  <a:pt x="926" y="2317"/>
                </a:lnTo>
                <a:lnTo>
                  <a:pt x="926" y="2316"/>
                </a:lnTo>
                <a:lnTo>
                  <a:pt x="926" y="2316"/>
                </a:lnTo>
                <a:lnTo>
                  <a:pt x="926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5" y="2316"/>
                </a:lnTo>
                <a:lnTo>
                  <a:pt x="924" y="2316"/>
                </a:lnTo>
                <a:lnTo>
                  <a:pt x="924" y="2316"/>
                </a:lnTo>
                <a:lnTo>
                  <a:pt x="924" y="2316"/>
                </a:lnTo>
                <a:lnTo>
                  <a:pt x="924" y="2315"/>
                </a:lnTo>
                <a:lnTo>
                  <a:pt x="922" y="2315"/>
                </a:lnTo>
                <a:lnTo>
                  <a:pt x="919" y="2313"/>
                </a:lnTo>
                <a:lnTo>
                  <a:pt x="918" y="2313"/>
                </a:lnTo>
                <a:lnTo>
                  <a:pt x="917" y="2312"/>
                </a:lnTo>
                <a:lnTo>
                  <a:pt x="916" y="2312"/>
                </a:lnTo>
                <a:lnTo>
                  <a:pt x="915" y="2311"/>
                </a:lnTo>
                <a:lnTo>
                  <a:pt x="913" y="2310"/>
                </a:lnTo>
                <a:lnTo>
                  <a:pt x="911" y="2309"/>
                </a:lnTo>
                <a:lnTo>
                  <a:pt x="908" y="2307"/>
                </a:lnTo>
                <a:lnTo>
                  <a:pt x="906" y="2306"/>
                </a:lnTo>
                <a:lnTo>
                  <a:pt x="904" y="2304"/>
                </a:lnTo>
                <a:lnTo>
                  <a:pt x="902" y="2302"/>
                </a:lnTo>
                <a:lnTo>
                  <a:pt x="900" y="2301"/>
                </a:lnTo>
                <a:lnTo>
                  <a:pt x="898" y="2299"/>
                </a:lnTo>
                <a:lnTo>
                  <a:pt x="897" y="2298"/>
                </a:lnTo>
                <a:lnTo>
                  <a:pt x="895" y="2297"/>
                </a:lnTo>
                <a:lnTo>
                  <a:pt x="893" y="2295"/>
                </a:lnTo>
                <a:lnTo>
                  <a:pt x="893" y="2294"/>
                </a:lnTo>
                <a:lnTo>
                  <a:pt x="893" y="2294"/>
                </a:lnTo>
                <a:lnTo>
                  <a:pt x="893" y="2294"/>
                </a:lnTo>
                <a:lnTo>
                  <a:pt x="892" y="2294"/>
                </a:lnTo>
                <a:lnTo>
                  <a:pt x="892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3"/>
                </a:lnTo>
                <a:lnTo>
                  <a:pt x="891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2"/>
                </a:lnTo>
                <a:lnTo>
                  <a:pt x="890" y="2291"/>
                </a:lnTo>
                <a:lnTo>
                  <a:pt x="890" y="2291"/>
                </a:lnTo>
                <a:lnTo>
                  <a:pt x="889" y="2291"/>
                </a:lnTo>
                <a:lnTo>
                  <a:pt x="889" y="2291"/>
                </a:lnTo>
                <a:lnTo>
                  <a:pt x="889" y="2291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9" y="2290"/>
                </a:lnTo>
                <a:lnTo>
                  <a:pt x="888" y="2290"/>
                </a:lnTo>
                <a:lnTo>
                  <a:pt x="888" y="2290"/>
                </a:lnTo>
                <a:lnTo>
                  <a:pt x="888" y="2289"/>
                </a:lnTo>
                <a:lnTo>
                  <a:pt x="888" y="2289"/>
                </a:lnTo>
                <a:lnTo>
                  <a:pt x="888" y="2289"/>
                </a:lnTo>
                <a:lnTo>
                  <a:pt x="888" y="2289"/>
                </a:lnTo>
                <a:lnTo>
                  <a:pt x="887" y="2289"/>
                </a:lnTo>
                <a:lnTo>
                  <a:pt x="887" y="2288"/>
                </a:lnTo>
                <a:lnTo>
                  <a:pt x="887" y="2288"/>
                </a:lnTo>
                <a:lnTo>
                  <a:pt x="887" y="2288"/>
                </a:lnTo>
                <a:lnTo>
                  <a:pt x="887" y="2288"/>
                </a:lnTo>
                <a:lnTo>
                  <a:pt x="886" y="2287"/>
                </a:lnTo>
                <a:lnTo>
                  <a:pt x="886" y="2287"/>
                </a:lnTo>
                <a:lnTo>
                  <a:pt x="885" y="2286"/>
                </a:lnTo>
                <a:lnTo>
                  <a:pt x="885" y="2286"/>
                </a:lnTo>
                <a:lnTo>
                  <a:pt x="885" y="2286"/>
                </a:lnTo>
                <a:lnTo>
                  <a:pt x="884" y="2285"/>
                </a:lnTo>
                <a:lnTo>
                  <a:pt x="884" y="2285"/>
                </a:lnTo>
                <a:lnTo>
                  <a:pt x="884" y="2285"/>
                </a:lnTo>
                <a:lnTo>
                  <a:pt x="884" y="2285"/>
                </a:lnTo>
                <a:lnTo>
                  <a:pt x="883" y="2284"/>
                </a:lnTo>
                <a:lnTo>
                  <a:pt x="883" y="2284"/>
                </a:lnTo>
                <a:lnTo>
                  <a:pt x="883" y="2283"/>
                </a:lnTo>
                <a:lnTo>
                  <a:pt x="882" y="2282"/>
                </a:lnTo>
                <a:lnTo>
                  <a:pt x="881" y="2282"/>
                </a:lnTo>
                <a:lnTo>
                  <a:pt x="881" y="2281"/>
                </a:lnTo>
                <a:lnTo>
                  <a:pt x="880" y="2281"/>
                </a:lnTo>
                <a:lnTo>
                  <a:pt x="880" y="2280"/>
                </a:lnTo>
                <a:lnTo>
                  <a:pt x="880" y="2280"/>
                </a:lnTo>
                <a:lnTo>
                  <a:pt x="880" y="2280"/>
                </a:lnTo>
                <a:lnTo>
                  <a:pt x="879" y="2279"/>
                </a:lnTo>
                <a:lnTo>
                  <a:pt x="879" y="2279"/>
                </a:lnTo>
                <a:lnTo>
                  <a:pt x="879" y="2279"/>
                </a:lnTo>
                <a:lnTo>
                  <a:pt x="878" y="2278"/>
                </a:lnTo>
                <a:lnTo>
                  <a:pt x="878" y="2278"/>
                </a:lnTo>
                <a:lnTo>
                  <a:pt x="876" y="2276"/>
                </a:lnTo>
                <a:lnTo>
                  <a:pt x="875" y="2274"/>
                </a:lnTo>
                <a:lnTo>
                  <a:pt x="874" y="2273"/>
                </a:lnTo>
                <a:lnTo>
                  <a:pt x="874" y="2274"/>
                </a:lnTo>
                <a:lnTo>
                  <a:pt x="874" y="2274"/>
                </a:lnTo>
                <a:lnTo>
                  <a:pt x="873" y="2272"/>
                </a:lnTo>
                <a:lnTo>
                  <a:pt x="872" y="2272"/>
                </a:lnTo>
                <a:lnTo>
                  <a:pt x="871" y="2270"/>
                </a:lnTo>
                <a:lnTo>
                  <a:pt x="870" y="2270"/>
                </a:lnTo>
                <a:lnTo>
                  <a:pt x="870" y="2269"/>
                </a:lnTo>
                <a:lnTo>
                  <a:pt x="868" y="2267"/>
                </a:lnTo>
                <a:lnTo>
                  <a:pt x="867" y="2266"/>
                </a:lnTo>
                <a:lnTo>
                  <a:pt x="866" y="2265"/>
                </a:lnTo>
                <a:lnTo>
                  <a:pt x="865" y="2264"/>
                </a:lnTo>
                <a:lnTo>
                  <a:pt x="864" y="2263"/>
                </a:lnTo>
                <a:lnTo>
                  <a:pt x="862" y="2261"/>
                </a:lnTo>
                <a:lnTo>
                  <a:pt x="861" y="2260"/>
                </a:lnTo>
                <a:lnTo>
                  <a:pt x="860" y="2259"/>
                </a:lnTo>
                <a:lnTo>
                  <a:pt x="859" y="2258"/>
                </a:lnTo>
                <a:lnTo>
                  <a:pt x="859" y="2258"/>
                </a:lnTo>
                <a:lnTo>
                  <a:pt x="858" y="2257"/>
                </a:lnTo>
                <a:lnTo>
                  <a:pt x="856" y="2255"/>
                </a:lnTo>
                <a:lnTo>
                  <a:pt x="854" y="2254"/>
                </a:lnTo>
                <a:lnTo>
                  <a:pt x="854" y="2254"/>
                </a:lnTo>
                <a:lnTo>
                  <a:pt x="854" y="2254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3" y="2253"/>
                </a:lnTo>
                <a:lnTo>
                  <a:pt x="852" y="2253"/>
                </a:lnTo>
                <a:lnTo>
                  <a:pt x="851" y="2252"/>
                </a:lnTo>
                <a:lnTo>
                  <a:pt x="849" y="2251"/>
                </a:lnTo>
                <a:lnTo>
                  <a:pt x="849" y="2251"/>
                </a:lnTo>
                <a:lnTo>
                  <a:pt x="848" y="2251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6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5" y="2250"/>
                </a:lnTo>
                <a:lnTo>
                  <a:pt x="844" y="2250"/>
                </a:lnTo>
                <a:lnTo>
                  <a:pt x="843" y="2249"/>
                </a:lnTo>
                <a:lnTo>
                  <a:pt x="841" y="2248"/>
                </a:lnTo>
                <a:lnTo>
                  <a:pt x="840" y="2248"/>
                </a:lnTo>
                <a:lnTo>
                  <a:pt x="839" y="2247"/>
                </a:lnTo>
                <a:lnTo>
                  <a:pt x="837" y="2246"/>
                </a:lnTo>
                <a:lnTo>
                  <a:pt x="836" y="2245"/>
                </a:lnTo>
                <a:lnTo>
                  <a:pt x="835" y="2244"/>
                </a:lnTo>
                <a:lnTo>
                  <a:pt x="834" y="2244"/>
                </a:lnTo>
                <a:lnTo>
                  <a:pt x="832" y="2243"/>
                </a:lnTo>
                <a:lnTo>
                  <a:pt x="831" y="2242"/>
                </a:lnTo>
                <a:lnTo>
                  <a:pt x="830" y="2242"/>
                </a:lnTo>
                <a:lnTo>
                  <a:pt x="829" y="2240"/>
                </a:lnTo>
                <a:lnTo>
                  <a:pt x="827" y="2239"/>
                </a:lnTo>
                <a:lnTo>
                  <a:pt x="826" y="2238"/>
                </a:lnTo>
                <a:lnTo>
                  <a:pt x="824" y="2237"/>
                </a:lnTo>
                <a:lnTo>
                  <a:pt x="823" y="2235"/>
                </a:lnTo>
                <a:lnTo>
                  <a:pt x="821" y="2234"/>
                </a:lnTo>
                <a:lnTo>
                  <a:pt x="820" y="2234"/>
                </a:lnTo>
                <a:lnTo>
                  <a:pt x="819" y="2233"/>
                </a:lnTo>
                <a:lnTo>
                  <a:pt x="818" y="2232"/>
                </a:lnTo>
                <a:lnTo>
                  <a:pt x="816" y="2231"/>
                </a:lnTo>
                <a:lnTo>
                  <a:pt x="815" y="2229"/>
                </a:lnTo>
                <a:lnTo>
                  <a:pt x="813" y="2228"/>
                </a:lnTo>
                <a:lnTo>
                  <a:pt x="812" y="2227"/>
                </a:lnTo>
                <a:lnTo>
                  <a:pt x="811" y="2227"/>
                </a:lnTo>
                <a:lnTo>
                  <a:pt x="811" y="2226"/>
                </a:lnTo>
                <a:lnTo>
                  <a:pt x="810" y="2226"/>
                </a:lnTo>
                <a:lnTo>
                  <a:pt x="810" y="2226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9" y="2225"/>
                </a:lnTo>
                <a:lnTo>
                  <a:pt x="808" y="2225"/>
                </a:lnTo>
                <a:lnTo>
                  <a:pt x="808" y="2224"/>
                </a:lnTo>
                <a:lnTo>
                  <a:pt x="808" y="2224"/>
                </a:lnTo>
                <a:lnTo>
                  <a:pt x="808" y="2224"/>
                </a:lnTo>
                <a:lnTo>
                  <a:pt x="808" y="2224"/>
                </a:lnTo>
                <a:lnTo>
                  <a:pt x="807" y="2224"/>
                </a:lnTo>
                <a:lnTo>
                  <a:pt x="807" y="2224"/>
                </a:lnTo>
                <a:lnTo>
                  <a:pt x="807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6" y="2223"/>
                </a:lnTo>
                <a:lnTo>
                  <a:pt x="805" y="2223"/>
                </a:lnTo>
                <a:lnTo>
                  <a:pt x="805" y="2222"/>
                </a:lnTo>
                <a:lnTo>
                  <a:pt x="805" y="2222"/>
                </a:lnTo>
                <a:lnTo>
                  <a:pt x="804" y="2222"/>
                </a:lnTo>
                <a:lnTo>
                  <a:pt x="802" y="2220"/>
                </a:lnTo>
                <a:lnTo>
                  <a:pt x="802" y="2220"/>
                </a:lnTo>
                <a:lnTo>
                  <a:pt x="801" y="2220"/>
                </a:lnTo>
                <a:lnTo>
                  <a:pt x="801" y="2220"/>
                </a:lnTo>
                <a:lnTo>
                  <a:pt x="801" y="2219"/>
                </a:lnTo>
                <a:lnTo>
                  <a:pt x="800" y="2219"/>
                </a:lnTo>
                <a:lnTo>
                  <a:pt x="800" y="2219"/>
                </a:lnTo>
                <a:lnTo>
                  <a:pt x="800" y="2218"/>
                </a:lnTo>
                <a:lnTo>
                  <a:pt x="799" y="2218"/>
                </a:lnTo>
                <a:lnTo>
                  <a:pt x="799" y="2218"/>
                </a:lnTo>
                <a:lnTo>
                  <a:pt x="799" y="2218"/>
                </a:lnTo>
                <a:lnTo>
                  <a:pt x="798" y="2217"/>
                </a:lnTo>
                <a:lnTo>
                  <a:pt x="798" y="2217"/>
                </a:lnTo>
                <a:lnTo>
                  <a:pt x="797" y="2217"/>
                </a:lnTo>
                <a:lnTo>
                  <a:pt x="797" y="2217"/>
                </a:lnTo>
                <a:lnTo>
                  <a:pt x="797" y="2217"/>
                </a:lnTo>
                <a:lnTo>
                  <a:pt x="797" y="2216"/>
                </a:lnTo>
                <a:lnTo>
                  <a:pt x="796" y="2216"/>
                </a:lnTo>
                <a:lnTo>
                  <a:pt x="795" y="2215"/>
                </a:lnTo>
                <a:lnTo>
                  <a:pt x="795" y="2215"/>
                </a:lnTo>
                <a:lnTo>
                  <a:pt x="794" y="2215"/>
                </a:lnTo>
                <a:lnTo>
                  <a:pt x="794" y="2214"/>
                </a:lnTo>
                <a:lnTo>
                  <a:pt x="793" y="2214"/>
                </a:lnTo>
                <a:lnTo>
                  <a:pt x="793" y="2214"/>
                </a:lnTo>
                <a:lnTo>
                  <a:pt x="792" y="2213"/>
                </a:lnTo>
                <a:lnTo>
                  <a:pt x="791" y="2213"/>
                </a:lnTo>
                <a:lnTo>
                  <a:pt x="791" y="2212"/>
                </a:lnTo>
                <a:lnTo>
                  <a:pt x="790" y="2212"/>
                </a:lnTo>
                <a:lnTo>
                  <a:pt x="790" y="2212"/>
                </a:lnTo>
                <a:lnTo>
                  <a:pt x="790" y="2212"/>
                </a:lnTo>
                <a:lnTo>
                  <a:pt x="790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9" y="2211"/>
                </a:lnTo>
                <a:lnTo>
                  <a:pt x="788" y="2211"/>
                </a:lnTo>
                <a:lnTo>
                  <a:pt x="788" y="2211"/>
                </a:lnTo>
                <a:lnTo>
                  <a:pt x="788" y="2210"/>
                </a:lnTo>
                <a:lnTo>
                  <a:pt x="788" y="2210"/>
                </a:lnTo>
                <a:lnTo>
                  <a:pt x="788" y="2210"/>
                </a:lnTo>
                <a:lnTo>
                  <a:pt x="787" y="2210"/>
                </a:lnTo>
                <a:lnTo>
                  <a:pt x="787" y="2211"/>
                </a:lnTo>
                <a:lnTo>
                  <a:pt x="786" y="2210"/>
                </a:lnTo>
                <a:lnTo>
                  <a:pt x="784" y="2209"/>
                </a:lnTo>
                <a:lnTo>
                  <a:pt x="782" y="2209"/>
                </a:lnTo>
                <a:lnTo>
                  <a:pt x="780" y="2208"/>
                </a:lnTo>
                <a:lnTo>
                  <a:pt x="780" y="2208"/>
                </a:lnTo>
                <a:lnTo>
                  <a:pt x="777" y="2208"/>
                </a:lnTo>
                <a:lnTo>
                  <a:pt x="774" y="2207"/>
                </a:lnTo>
                <a:lnTo>
                  <a:pt x="771" y="2207"/>
                </a:lnTo>
                <a:lnTo>
                  <a:pt x="769" y="2207"/>
                </a:lnTo>
                <a:lnTo>
                  <a:pt x="767" y="2207"/>
                </a:lnTo>
                <a:lnTo>
                  <a:pt x="765" y="2207"/>
                </a:lnTo>
                <a:lnTo>
                  <a:pt x="764" y="2207"/>
                </a:lnTo>
                <a:lnTo>
                  <a:pt x="762" y="2207"/>
                </a:lnTo>
                <a:lnTo>
                  <a:pt x="759" y="2207"/>
                </a:lnTo>
                <a:lnTo>
                  <a:pt x="758" y="2207"/>
                </a:lnTo>
                <a:lnTo>
                  <a:pt x="757" y="2206"/>
                </a:lnTo>
                <a:lnTo>
                  <a:pt x="755" y="2206"/>
                </a:lnTo>
                <a:lnTo>
                  <a:pt x="753" y="2205"/>
                </a:lnTo>
                <a:lnTo>
                  <a:pt x="751" y="2205"/>
                </a:lnTo>
                <a:lnTo>
                  <a:pt x="749" y="2205"/>
                </a:lnTo>
                <a:lnTo>
                  <a:pt x="748" y="2204"/>
                </a:lnTo>
                <a:lnTo>
                  <a:pt x="746" y="2204"/>
                </a:lnTo>
                <a:lnTo>
                  <a:pt x="744" y="2203"/>
                </a:lnTo>
                <a:lnTo>
                  <a:pt x="742" y="2202"/>
                </a:lnTo>
                <a:lnTo>
                  <a:pt x="740" y="2202"/>
                </a:lnTo>
                <a:lnTo>
                  <a:pt x="739" y="2202"/>
                </a:lnTo>
                <a:lnTo>
                  <a:pt x="738" y="2201"/>
                </a:lnTo>
                <a:lnTo>
                  <a:pt x="737" y="2201"/>
                </a:lnTo>
                <a:lnTo>
                  <a:pt x="736" y="2200"/>
                </a:lnTo>
                <a:lnTo>
                  <a:pt x="734" y="2199"/>
                </a:lnTo>
                <a:lnTo>
                  <a:pt x="733" y="2199"/>
                </a:lnTo>
                <a:lnTo>
                  <a:pt x="731" y="2198"/>
                </a:lnTo>
                <a:lnTo>
                  <a:pt x="728" y="2196"/>
                </a:lnTo>
                <a:lnTo>
                  <a:pt x="726" y="2196"/>
                </a:lnTo>
                <a:lnTo>
                  <a:pt x="724" y="2195"/>
                </a:lnTo>
                <a:lnTo>
                  <a:pt x="723" y="2194"/>
                </a:lnTo>
                <a:lnTo>
                  <a:pt x="724" y="2194"/>
                </a:lnTo>
                <a:lnTo>
                  <a:pt x="723" y="2194"/>
                </a:lnTo>
                <a:lnTo>
                  <a:pt x="723" y="2194"/>
                </a:lnTo>
                <a:lnTo>
                  <a:pt x="723" y="2193"/>
                </a:lnTo>
                <a:lnTo>
                  <a:pt x="723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2" y="2193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1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2"/>
                </a:lnTo>
                <a:lnTo>
                  <a:pt x="720" y="2191"/>
                </a:lnTo>
                <a:lnTo>
                  <a:pt x="720" y="2191"/>
                </a:lnTo>
                <a:lnTo>
                  <a:pt x="719" y="2191"/>
                </a:lnTo>
                <a:lnTo>
                  <a:pt x="719" y="2191"/>
                </a:lnTo>
                <a:lnTo>
                  <a:pt x="719" y="2191"/>
                </a:lnTo>
                <a:lnTo>
                  <a:pt x="718" y="2191"/>
                </a:lnTo>
                <a:lnTo>
                  <a:pt x="718" y="2190"/>
                </a:lnTo>
                <a:lnTo>
                  <a:pt x="718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7" y="2190"/>
                </a:lnTo>
                <a:lnTo>
                  <a:pt x="716" y="2190"/>
                </a:lnTo>
                <a:lnTo>
                  <a:pt x="716" y="2189"/>
                </a:lnTo>
                <a:lnTo>
                  <a:pt x="716" y="2189"/>
                </a:lnTo>
                <a:lnTo>
                  <a:pt x="715" y="2189"/>
                </a:lnTo>
                <a:lnTo>
                  <a:pt x="714" y="2188"/>
                </a:lnTo>
                <a:lnTo>
                  <a:pt x="713" y="2187"/>
                </a:lnTo>
                <a:lnTo>
                  <a:pt x="713" y="2187"/>
                </a:lnTo>
                <a:lnTo>
                  <a:pt x="713" y="2187"/>
                </a:lnTo>
                <a:lnTo>
                  <a:pt x="712" y="2187"/>
                </a:lnTo>
                <a:lnTo>
                  <a:pt x="712" y="2187"/>
                </a:lnTo>
                <a:lnTo>
                  <a:pt x="712" y="2186"/>
                </a:lnTo>
                <a:lnTo>
                  <a:pt x="711" y="2186"/>
                </a:lnTo>
                <a:lnTo>
                  <a:pt x="711" y="2186"/>
                </a:lnTo>
                <a:lnTo>
                  <a:pt x="711" y="2186"/>
                </a:lnTo>
                <a:lnTo>
                  <a:pt x="710" y="2185"/>
                </a:lnTo>
                <a:lnTo>
                  <a:pt x="710" y="2185"/>
                </a:lnTo>
                <a:lnTo>
                  <a:pt x="710" y="2185"/>
                </a:lnTo>
                <a:lnTo>
                  <a:pt x="710" y="2185"/>
                </a:lnTo>
                <a:lnTo>
                  <a:pt x="709" y="2185"/>
                </a:lnTo>
                <a:lnTo>
                  <a:pt x="709" y="2185"/>
                </a:lnTo>
                <a:lnTo>
                  <a:pt x="709" y="2185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9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4"/>
                </a:lnTo>
                <a:lnTo>
                  <a:pt x="708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7" y="2183"/>
                </a:lnTo>
                <a:lnTo>
                  <a:pt x="706" y="2183"/>
                </a:lnTo>
                <a:lnTo>
                  <a:pt x="706" y="2182"/>
                </a:lnTo>
                <a:lnTo>
                  <a:pt x="706" y="2182"/>
                </a:lnTo>
                <a:lnTo>
                  <a:pt x="706" y="2182"/>
                </a:lnTo>
                <a:lnTo>
                  <a:pt x="705" y="2182"/>
                </a:lnTo>
                <a:lnTo>
                  <a:pt x="705" y="2182"/>
                </a:lnTo>
                <a:lnTo>
                  <a:pt x="705" y="2182"/>
                </a:lnTo>
                <a:lnTo>
                  <a:pt x="705" y="2181"/>
                </a:lnTo>
                <a:lnTo>
                  <a:pt x="705" y="2181"/>
                </a:lnTo>
                <a:lnTo>
                  <a:pt x="705" y="2181"/>
                </a:lnTo>
                <a:lnTo>
                  <a:pt x="704" y="2181"/>
                </a:lnTo>
                <a:lnTo>
                  <a:pt x="704" y="2181"/>
                </a:lnTo>
                <a:lnTo>
                  <a:pt x="704" y="2181"/>
                </a:lnTo>
                <a:lnTo>
                  <a:pt x="704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3" y="2180"/>
                </a:lnTo>
                <a:lnTo>
                  <a:pt x="702" y="2179"/>
                </a:lnTo>
                <a:lnTo>
                  <a:pt x="702" y="2179"/>
                </a:lnTo>
                <a:lnTo>
                  <a:pt x="702" y="2179"/>
                </a:lnTo>
                <a:lnTo>
                  <a:pt x="702" y="2179"/>
                </a:lnTo>
                <a:lnTo>
                  <a:pt x="701" y="2179"/>
                </a:lnTo>
                <a:lnTo>
                  <a:pt x="701" y="2179"/>
                </a:lnTo>
                <a:lnTo>
                  <a:pt x="701" y="2178"/>
                </a:lnTo>
                <a:lnTo>
                  <a:pt x="701" y="2178"/>
                </a:lnTo>
                <a:lnTo>
                  <a:pt x="701" y="2178"/>
                </a:lnTo>
                <a:lnTo>
                  <a:pt x="700" y="2178"/>
                </a:lnTo>
                <a:lnTo>
                  <a:pt x="700" y="2178"/>
                </a:lnTo>
                <a:lnTo>
                  <a:pt x="699" y="2177"/>
                </a:lnTo>
                <a:lnTo>
                  <a:pt x="699" y="2177"/>
                </a:lnTo>
                <a:lnTo>
                  <a:pt x="699" y="2177"/>
                </a:lnTo>
                <a:lnTo>
                  <a:pt x="699" y="2176"/>
                </a:lnTo>
                <a:lnTo>
                  <a:pt x="698" y="2176"/>
                </a:lnTo>
                <a:lnTo>
                  <a:pt x="698" y="2176"/>
                </a:lnTo>
                <a:lnTo>
                  <a:pt x="698" y="2176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7" y="2175"/>
                </a:lnTo>
                <a:lnTo>
                  <a:pt x="696" y="2175"/>
                </a:lnTo>
                <a:lnTo>
                  <a:pt x="696" y="2174"/>
                </a:lnTo>
                <a:lnTo>
                  <a:pt x="696" y="2174"/>
                </a:lnTo>
                <a:lnTo>
                  <a:pt x="696" y="2174"/>
                </a:lnTo>
                <a:lnTo>
                  <a:pt x="696" y="2174"/>
                </a:lnTo>
                <a:lnTo>
                  <a:pt x="695" y="2174"/>
                </a:lnTo>
                <a:lnTo>
                  <a:pt x="695" y="2173"/>
                </a:lnTo>
                <a:lnTo>
                  <a:pt x="695" y="2173"/>
                </a:lnTo>
                <a:lnTo>
                  <a:pt x="695" y="2173"/>
                </a:lnTo>
                <a:lnTo>
                  <a:pt x="694" y="2173"/>
                </a:lnTo>
                <a:lnTo>
                  <a:pt x="694" y="2173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4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2"/>
                </a:lnTo>
                <a:lnTo>
                  <a:pt x="693" y="2171"/>
                </a:lnTo>
                <a:lnTo>
                  <a:pt x="693" y="2171"/>
                </a:lnTo>
                <a:lnTo>
                  <a:pt x="693" y="2171"/>
                </a:lnTo>
                <a:lnTo>
                  <a:pt x="693" y="2171"/>
                </a:lnTo>
                <a:lnTo>
                  <a:pt x="692" y="2171"/>
                </a:lnTo>
                <a:lnTo>
                  <a:pt x="692" y="2171"/>
                </a:lnTo>
                <a:lnTo>
                  <a:pt x="692" y="2171"/>
                </a:lnTo>
                <a:lnTo>
                  <a:pt x="692" y="2170"/>
                </a:lnTo>
                <a:lnTo>
                  <a:pt x="692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70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1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9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90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8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9" y="2167"/>
                </a:lnTo>
                <a:lnTo>
                  <a:pt x="688" y="2167"/>
                </a:lnTo>
                <a:lnTo>
                  <a:pt x="688" y="2167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8" y="2166"/>
                </a:lnTo>
                <a:lnTo>
                  <a:pt x="687" y="2166"/>
                </a:lnTo>
                <a:lnTo>
                  <a:pt x="687" y="2166"/>
                </a:lnTo>
                <a:lnTo>
                  <a:pt x="687" y="2166"/>
                </a:lnTo>
                <a:lnTo>
                  <a:pt x="687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6" y="2165"/>
                </a:lnTo>
                <a:lnTo>
                  <a:pt x="685" y="2165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5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4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4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3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2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1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80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9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8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7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6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5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3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4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3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2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1" y="2162"/>
                </a:lnTo>
                <a:lnTo>
                  <a:pt x="670" y="2162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70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9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3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8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4"/>
                </a:lnTo>
                <a:lnTo>
                  <a:pt x="667" y="2165"/>
                </a:lnTo>
                <a:lnTo>
                  <a:pt x="667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6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5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4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3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2" y="2165"/>
                </a:lnTo>
                <a:lnTo>
                  <a:pt x="661" y="2165"/>
                </a:lnTo>
                <a:lnTo>
                  <a:pt x="661" y="2165"/>
                </a:lnTo>
                <a:lnTo>
                  <a:pt x="661" y="2165"/>
                </a:lnTo>
                <a:lnTo>
                  <a:pt x="661" y="2164"/>
                </a:lnTo>
                <a:lnTo>
                  <a:pt x="661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60" y="2164"/>
                </a:lnTo>
                <a:lnTo>
                  <a:pt x="659" y="2164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9" y="2163"/>
                </a:lnTo>
                <a:lnTo>
                  <a:pt x="658" y="2163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2"/>
                </a:lnTo>
                <a:lnTo>
                  <a:pt x="658" y="2161"/>
                </a:lnTo>
                <a:lnTo>
                  <a:pt x="658" y="2161"/>
                </a:lnTo>
                <a:lnTo>
                  <a:pt x="658" y="2161"/>
                </a:lnTo>
                <a:lnTo>
                  <a:pt x="658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7" y="2161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6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5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60"/>
                </a:lnTo>
                <a:lnTo>
                  <a:pt x="654" y="2159"/>
                </a:lnTo>
                <a:lnTo>
                  <a:pt x="654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3" y="2159"/>
                </a:lnTo>
                <a:lnTo>
                  <a:pt x="652" y="2159"/>
                </a:lnTo>
                <a:lnTo>
                  <a:pt x="652" y="2159"/>
                </a:lnTo>
                <a:lnTo>
                  <a:pt x="652" y="2159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2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8"/>
                </a:lnTo>
                <a:lnTo>
                  <a:pt x="651" y="2157"/>
                </a:lnTo>
                <a:lnTo>
                  <a:pt x="651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7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50" y="2156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5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9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4"/>
                </a:lnTo>
                <a:lnTo>
                  <a:pt x="648" y="2153"/>
                </a:lnTo>
                <a:lnTo>
                  <a:pt x="648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7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6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5" y="2153"/>
                </a:lnTo>
                <a:lnTo>
                  <a:pt x="644" y="2153"/>
                </a:lnTo>
                <a:lnTo>
                  <a:pt x="644" y="2153"/>
                </a:lnTo>
                <a:lnTo>
                  <a:pt x="644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3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3"/>
                </a:lnTo>
                <a:lnTo>
                  <a:pt x="642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1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40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9" y="2152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8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7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6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5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4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3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1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2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1" y="2152"/>
                </a:lnTo>
                <a:lnTo>
                  <a:pt x="630" y="2152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30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9" y="2151"/>
                </a:lnTo>
                <a:lnTo>
                  <a:pt x="628" y="2151"/>
                </a:lnTo>
                <a:lnTo>
                  <a:pt x="628" y="2151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8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50"/>
                </a:lnTo>
                <a:lnTo>
                  <a:pt x="627" y="2149"/>
                </a:lnTo>
                <a:lnTo>
                  <a:pt x="627" y="2149"/>
                </a:lnTo>
                <a:lnTo>
                  <a:pt x="627" y="2149"/>
                </a:lnTo>
                <a:lnTo>
                  <a:pt x="627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6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5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4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3" y="2149"/>
                </a:lnTo>
                <a:lnTo>
                  <a:pt x="622" y="2149"/>
                </a:lnTo>
                <a:lnTo>
                  <a:pt x="622" y="2149"/>
                </a:lnTo>
                <a:lnTo>
                  <a:pt x="622" y="2149"/>
                </a:lnTo>
                <a:lnTo>
                  <a:pt x="621" y="2149"/>
                </a:lnTo>
                <a:lnTo>
                  <a:pt x="621" y="2149"/>
                </a:lnTo>
                <a:lnTo>
                  <a:pt x="621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20" y="2149"/>
                </a:lnTo>
                <a:lnTo>
                  <a:pt x="619" y="2149"/>
                </a:lnTo>
                <a:lnTo>
                  <a:pt x="619" y="2148"/>
                </a:lnTo>
                <a:lnTo>
                  <a:pt x="619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8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7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6" y="2148"/>
                </a:lnTo>
                <a:lnTo>
                  <a:pt x="615" y="2148"/>
                </a:lnTo>
                <a:lnTo>
                  <a:pt x="615" y="2148"/>
                </a:lnTo>
                <a:lnTo>
                  <a:pt x="615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4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3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2" y="2148"/>
                </a:lnTo>
                <a:lnTo>
                  <a:pt x="611" y="2148"/>
                </a:lnTo>
                <a:lnTo>
                  <a:pt x="611" y="2148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1" y="2147"/>
                </a:lnTo>
                <a:lnTo>
                  <a:pt x="610" y="2147"/>
                </a:lnTo>
                <a:lnTo>
                  <a:pt x="610" y="2147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10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6"/>
                </a:lnTo>
                <a:lnTo>
                  <a:pt x="609" y="2145"/>
                </a:lnTo>
                <a:lnTo>
                  <a:pt x="609" y="2145"/>
                </a:lnTo>
                <a:lnTo>
                  <a:pt x="609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8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7" y="2145"/>
                </a:lnTo>
                <a:lnTo>
                  <a:pt x="606" y="2145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6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5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4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3" y="2144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2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1" y="2143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600" y="2142"/>
                </a:lnTo>
                <a:lnTo>
                  <a:pt x="599" y="2142"/>
                </a:lnTo>
                <a:lnTo>
                  <a:pt x="599" y="2142"/>
                </a:lnTo>
                <a:lnTo>
                  <a:pt x="599" y="2142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9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8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1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7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40"/>
                </a:lnTo>
                <a:lnTo>
                  <a:pt x="596" y="2139"/>
                </a:lnTo>
                <a:lnTo>
                  <a:pt x="596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9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8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5" y="2137"/>
                </a:lnTo>
                <a:lnTo>
                  <a:pt x="594" y="2137"/>
                </a:lnTo>
                <a:lnTo>
                  <a:pt x="594" y="2137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4" y="2136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3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5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2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1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4"/>
                </a:lnTo>
                <a:lnTo>
                  <a:pt x="590" y="2133"/>
                </a:lnTo>
                <a:lnTo>
                  <a:pt x="590" y="2133"/>
                </a:lnTo>
                <a:lnTo>
                  <a:pt x="590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3"/>
                </a:lnTo>
                <a:lnTo>
                  <a:pt x="589" y="2132"/>
                </a:lnTo>
                <a:lnTo>
                  <a:pt x="589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2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1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8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30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7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6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5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9"/>
                </a:lnTo>
                <a:lnTo>
                  <a:pt x="584" y="2128"/>
                </a:lnTo>
                <a:lnTo>
                  <a:pt x="584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8"/>
                </a:lnTo>
                <a:lnTo>
                  <a:pt x="583" y="2127"/>
                </a:lnTo>
                <a:lnTo>
                  <a:pt x="583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2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1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7"/>
                </a:lnTo>
                <a:lnTo>
                  <a:pt x="580" y="2126"/>
                </a:lnTo>
                <a:lnTo>
                  <a:pt x="580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9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6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8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7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5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6" y="2124"/>
                </a:lnTo>
                <a:lnTo>
                  <a:pt x="575" y="2124"/>
                </a:lnTo>
                <a:lnTo>
                  <a:pt x="575" y="2124"/>
                </a:lnTo>
                <a:lnTo>
                  <a:pt x="575" y="2124"/>
                </a:lnTo>
                <a:lnTo>
                  <a:pt x="575" y="2123"/>
                </a:lnTo>
                <a:lnTo>
                  <a:pt x="575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3"/>
                </a:lnTo>
                <a:lnTo>
                  <a:pt x="574" y="2122"/>
                </a:lnTo>
                <a:lnTo>
                  <a:pt x="574" y="2122"/>
                </a:lnTo>
                <a:lnTo>
                  <a:pt x="574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2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3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2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1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2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70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9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8" y="2121"/>
                </a:lnTo>
                <a:lnTo>
                  <a:pt x="567" y="2121"/>
                </a:lnTo>
                <a:lnTo>
                  <a:pt x="567" y="2121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20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9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8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7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7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6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6" y="2115"/>
                </a:lnTo>
                <a:lnTo>
                  <a:pt x="565" y="2115"/>
                </a:lnTo>
                <a:lnTo>
                  <a:pt x="565" y="2115"/>
                </a:lnTo>
                <a:lnTo>
                  <a:pt x="565" y="2115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5" y="2114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3"/>
                </a:lnTo>
                <a:lnTo>
                  <a:pt x="564" y="2112"/>
                </a:lnTo>
                <a:lnTo>
                  <a:pt x="564" y="2112"/>
                </a:lnTo>
                <a:lnTo>
                  <a:pt x="563" y="2112"/>
                </a:lnTo>
                <a:lnTo>
                  <a:pt x="563" y="2112"/>
                </a:lnTo>
                <a:lnTo>
                  <a:pt x="563" y="2112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1"/>
                </a:lnTo>
                <a:lnTo>
                  <a:pt x="563" y="2110"/>
                </a:lnTo>
                <a:lnTo>
                  <a:pt x="563" y="2110"/>
                </a:lnTo>
                <a:lnTo>
                  <a:pt x="563" y="2110"/>
                </a:lnTo>
                <a:lnTo>
                  <a:pt x="563" y="2110"/>
                </a:lnTo>
                <a:lnTo>
                  <a:pt x="562" y="2110"/>
                </a:lnTo>
                <a:lnTo>
                  <a:pt x="562" y="2110"/>
                </a:lnTo>
                <a:lnTo>
                  <a:pt x="562" y="2110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9"/>
                </a:lnTo>
                <a:lnTo>
                  <a:pt x="562" y="2108"/>
                </a:lnTo>
                <a:lnTo>
                  <a:pt x="561" y="2108"/>
                </a:lnTo>
                <a:lnTo>
                  <a:pt x="561" y="2108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1" y="2107"/>
                </a:lnTo>
                <a:lnTo>
                  <a:pt x="560" y="2107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60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9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6"/>
                </a:lnTo>
                <a:lnTo>
                  <a:pt x="558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7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6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5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7" y="2104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3"/>
                </a:lnTo>
                <a:lnTo>
                  <a:pt x="556" y="2102"/>
                </a:lnTo>
                <a:lnTo>
                  <a:pt x="556" y="2102"/>
                </a:lnTo>
                <a:lnTo>
                  <a:pt x="556" y="2102"/>
                </a:lnTo>
                <a:lnTo>
                  <a:pt x="556" y="2102"/>
                </a:lnTo>
                <a:lnTo>
                  <a:pt x="555" y="2102"/>
                </a:lnTo>
                <a:lnTo>
                  <a:pt x="555" y="2102"/>
                </a:lnTo>
                <a:lnTo>
                  <a:pt x="555" y="2102"/>
                </a:lnTo>
                <a:lnTo>
                  <a:pt x="555" y="2101"/>
                </a:lnTo>
                <a:lnTo>
                  <a:pt x="555" y="2101"/>
                </a:lnTo>
                <a:lnTo>
                  <a:pt x="554" y="2100"/>
                </a:lnTo>
                <a:lnTo>
                  <a:pt x="554" y="2100"/>
                </a:lnTo>
                <a:lnTo>
                  <a:pt x="554" y="2100"/>
                </a:lnTo>
                <a:lnTo>
                  <a:pt x="554" y="2100"/>
                </a:lnTo>
                <a:lnTo>
                  <a:pt x="554" y="2099"/>
                </a:lnTo>
                <a:lnTo>
                  <a:pt x="554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9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3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2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8"/>
                </a:lnTo>
                <a:lnTo>
                  <a:pt x="551" y="2097"/>
                </a:lnTo>
                <a:lnTo>
                  <a:pt x="551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7"/>
                </a:lnTo>
                <a:lnTo>
                  <a:pt x="550" y="2096"/>
                </a:lnTo>
                <a:lnTo>
                  <a:pt x="550" y="2096"/>
                </a:lnTo>
                <a:lnTo>
                  <a:pt x="550" y="2096"/>
                </a:lnTo>
                <a:lnTo>
                  <a:pt x="549" y="2096"/>
                </a:lnTo>
                <a:lnTo>
                  <a:pt x="549" y="2096"/>
                </a:lnTo>
                <a:lnTo>
                  <a:pt x="549" y="2096"/>
                </a:lnTo>
                <a:lnTo>
                  <a:pt x="549" y="2095"/>
                </a:lnTo>
                <a:lnTo>
                  <a:pt x="549" y="2095"/>
                </a:lnTo>
                <a:lnTo>
                  <a:pt x="549" y="2095"/>
                </a:lnTo>
                <a:lnTo>
                  <a:pt x="549" y="2095"/>
                </a:lnTo>
                <a:lnTo>
                  <a:pt x="548" y="2095"/>
                </a:lnTo>
                <a:lnTo>
                  <a:pt x="548" y="2095"/>
                </a:lnTo>
                <a:lnTo>
                  <a:pt x="548" y="2094"/>
                </a:lnTo>
                <a:lnTo>
                  <a:pt x="548" y="2094"/>
                </a:lnTo>
                <a:lnTo>
                  <a:pt x="547" y="2094"/>
                </a:lnTo>
                <a:lnTo>
                  <a:pt x="547" y="2094"/>
                </a:lnTo>
                <a:lnTo>
                  <a:pt x="547" y="2093"/>
                </a:lnTo>
                <a:lnTo>
                  <a:pt x="547" y="2093"/>
                </a:lnTo>
                <a:lnTo>
                  <a:pt x="547" y="2093"/>
                </a:lnTo>
                <a:lnTo>
                  <a:pt x="546" y="2093"/>
                </a:lnTo>
                <a:lnTo>
                  <a:pt x="546" y="2093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6" y="2092"/>
                </a:lnTo>
                <a:lnTo>
                  <a:pt x="545" y="2092"/>
                </a:lnTo>
                <a:lnTo>
                  <a:pt x="545" y="2092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1"/>
                </a:lnTo>
                <a:lnTo>
                  <a:pt x="545" y="2090"/>
                </a:lnTo>
                <a:lnTo>
                  <a:pt x="545" y="2090"/>
                </a:lnTo>
                <a:lnTo>
                  <a:pt x="545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90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9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4" y="2088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7"/>
                </a:lnTo>
                <a:lnTo>
                  <a:pt x="543" y="2086"/>
                </a:lnTo>
                <a:lnTo>
                  <a:pt x="543" y="2086"/>
                </a:lnTo>
                <a:lnTo>
                  <a:pt x="543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2" y="2086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1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40" y="2085"/>
                </a:lnTo>
                <a:lnTo>
                  <a:pt x="539" y="2085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9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4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3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2"/>
                </a:lnTo>
                <a:lnTo>
                  <a:pt x="538" y="2081"/>
                </a:lnTo>
                <a:lnTo>
                  <a:pt x="538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1"/>
                </a:lnTo>
                <a:lnTo>
                  <a:pt x="537" y="2080"/>
                </a:lnTo>
                <a:lnTo>
                  <a:pt x="537" y="2080"/>
                </a:lnTo>
                <a:lnTo>
                  <a:pt x="537" y="2080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6" y="2079"/>
                </a:lnTo>
                <a:lnTo>
                  <a:pt x="535" y="2079"/>
                </a:lnTo>
                <a:lnTo>
                  <a:pt x="534" y="2078"/>
                </a:lnTo>
                <a:lnTo>
                  <a:pt x="534" y="2078"/>
                </a:lnTo>
                <a:lnTo>
                  <a:pt x="534" y="2078"/>
                </a:lnTo>
                <a:lnTo>
                  <a:pt x="532" y="2077"/>
                </a:lnTo>
                <a:lnTo>
                  <a:pt x="532" y="2076"/>
                </a:lnTo>
                <a:lnTo>
                  <a:pt x="531" y="2075"/>
                </a:lnTo>
                <a:lnTo>
                  <a:pt x="531" y="2074"/>
                </a:lnTo>
                <a:lnTo>
                  <a:pt x="531" y="2073"/>
                </a:lnTo>
                <a:lnTo>
                  <a:pt x="530" y="2073"/>
                </a:lnTo>
                <a:lnTo>
                  <a:pt x="529" y="2072"/>
                </a:lnTo>
                <a:lnTo>
                  <a:pt x="529" y="2071"/>
                </a:lnTo>
                <a:lnTo>
                  <a:pt x="529" y="2070"/>
                </a:lnTo>
                <a:lnTo>
                  <a:pt x="528" y="2069"/>
                </a:lnTo>
                <a:lnTo>
                  <a:pt x="528" y="2068"/>
                </a:lnTo>
                <a:lnTo>
                  <a:pt x="527" y="2067"/>
                </a:lnTo>
                <a:lnTo>
                  <a:pt x="526" y="2066"/>
                </a:lnTo>
                <a:lnTo>
                  <a:pt x="526" y="2065"/>
                </a:lnTo>
                <a:lnTo>
                  <a:pt x="525" y="2065"/>
                </a:lnTo>
                <a:lnTo>
                  <a:pt x="524" y="2064"/>
                </a:lnTo>
                <a:lnTo>
                  <a:pt x="523" y="2063"/>
                </a:lnTo>
                <a:lnTo>
                  <a:pt x="522" y="2062"/>
                </a:lnTo>
                <a:lnTo>
                  <a:pt x="522" y="2061"/>
                </a:lnTo>
                <a:lnTo>
                  <a:pt x="521" y="2061"/>
                </a:lnTo>
                <a:lnTo>
                  <a:pt x="521" y="2060"/>
                </a:lnTo>
                <a:lnTo>
                  <a:pt x="520" y="2059"/>
                </a:lnTo>
                <a:lnTo>
                  <a:pt x="520" y="2058"/>
                </a:lnTo>
                <a:lnTo>
                  <a:pt x="520" y="2057"/>
                </a:lnTo>
                <a:lnTo>
                  <a:pt x="519" y="2056"/>
                </a:lnTo>
                <a:lnTo>
                  <a:pt x="518" y="2055"/>
                </a:lnTo>
                <a:lnTo>
                  <a:pt x="518" y="2055"/>
                </a:lnTo>
                <a:lnTo>
                  <a:pt x="518" y="2054"/>
                </a:lnTo>
                <a:lnTo>
                  <a:pt x="516" y="2052"/>
                </a:lnTo>
                <a:lnTo>
                  <a:pt x="516" y="2051"/>
                </a:lnTo>
                <a:lnTo>
                  <a:pt x="515" y="2050"/>
                </a:lnTo>
                <a:lnTo>
                  <a:pt x="514" y="2049"/>
                </a:lnTo>
                <a:lnTo>
                  <a:pt x="514" y="2048"/>
                </a:lnTo>
                <a:lnTo>
                  <a:pt x="514" y="2047"/>
                </a:lnTo>
                <a:lnTo>
                  <a:pt x="514" y="2046"/>
                </a:lnTo>
                <a:lnTo>
                  <a:pt x="514" y="2046"/>
                </a:lnTo>
                <a:lnTo>
                  <a:pt x="513" y="2045"/>
                </a:lnTo>
                <a:lnTo>
                  <a:pt x="513" y="2044"/>
                </a:lnTo>
                <a:lnTo>
                  <a:pt x="512" y="2043"/>
                </a:lnTo>
                <a:lnTo>
                  <a:pt x="512" y="2041"/>
                </a:lnTo>
                <a:lnTo>
                  <a:pt x="511" y="2039"/>
                </a:lnTo>
                <a:lnTo>
                  <a:pt x="511" y="2038"/>
                </a:lnTo>
                <a:lnTo>
                  <a:pt x="510" y="2037"/>
                </a:lnTo>
                <a:lnTo>
                  <a:pt x="510" y="2036"/>
                </a:lnTo>
                <a:lnTo>
                  <a:pt x="510" y="2035"/>
                </a:lnTo>
                <a:lnTo>
                  <a:pt x="509" y="2035"/>
                </a:lnTo>
                <a:lnTo>
                  <a:pt x="509" y="2034"/>
                </a:lnTo>
                <a:lnTo>
                  <a:pt x="509" y="2033"/>
                </a:lnTo>
                <a:lnTo>
                  <a:pt x="509" y="2032"/>
                </a:lnTo>
                <a:lnTo>
                  <a:pt x="508" y="2031"/>
                </a:lnTo>
                <a:lnTo>
                  <a:pt x="507" y="2030"/>
                </a:lnTo>
                <a:lnTo>
                  <a:pt x="504" y="2028"/>
                </a:lnTo>
                <a:lnTo>
                  <a:pt x="503" y="2027"/>
                </a:lnTo>
                <a:lnTo>
                  <a:pt x="502" y="2026"/>
                </a:lnTo>
                <a:lnTo>
                  <a:pt x="501" y="2025"/>
                </a:lnTo>
                <a:lnTo>
                  <a:pt x="501" y="2025"/>
                </a:lnTo>
                <a:lnTo>
                  <a:pt x="500" y="2025"/>
                </a:lnTo>
                <a:lnTo>
                  <a:pt x="499" y="2025"/>
                </a:lnTo>
                <a:lnTo>
                  <a:pt x="498" y="2024"/>
                </a:lnTo>
                <a:lnTo>
                  <a:pt x="497" y="2024"/>
                </a:lnTo>
                <a:lnTo>
                  <a:pt x="497" y="2024"/>
                </a:lnTo>
                <a:lnTo>
                  <a:pt x="496" y="2023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2"/>
                </a:lnTo>
                <a:lnTo>
                  <a:pt x="496" y="2021"/>
                </a:lnTo>
                <a:lnTo>
                  <a:pt x="495" y="2020"/>
                </a:lnTo>
                <a:lnTo>
                  <a:pt x="494" y="2019"/>
                </a:lnTo>
                <a:lnTo>
                  <a:pt x="494" y="2018"/>
                </a:lnTo>
                <a:lnTo>
                  <a:pt x="494" y="2018"/>
                </a:lnTo>
                <a:lnTo>
                  <a:pt x="493" y="2018"/>
                </a:lnTo>
                <a:lnTo>
                  <a:pt x="492" y="2017"/>
                </a:lnTo>
                <a:lnTo>
                  <a:pt x="491" y="2017"/>
                </a:lnTo>
                <a:lnTo>
                  <a:pt x="490" y="2016"/>
                </a:lnTo>
                <a:lnTo>
                  <a:pt x="490" y="2016"/>
                </a:lnTo>
                <a:lnTo>
                  <a:pt x="489" y="2015"/>
                </a:lnTo>
                <a:lnTo>
                  <a:pt x="488" y="2014"/>
                </a:lnTo>
                <a:lnTo>
                  <a:pt x="488" y="2014"/>
                </a:lnTo>
                <a:lnTo>
                  <a:pt x="487" y="2013"/>
                </a:lnTo>
                <a:lnTo>
                  <a:pt x="487" y="2013"/>
                </a:lnTo>
                <a:lnTo>
                  <a:pt x="486" y="2012"/>
                </a:lnTo>
                <a:lnTo>
                  <a:pt x="486" y="2011"/>
                </a:lnTo>
                <a:lnTo>
                  <a:pt x="486" y="2010"/>
                </a:lnTo>
                <a:lnTo>
                  <a:pt x="485" y="2009"/>
                </a:lnTo>
                <a:lnTo>
                  <a:pt x="485" y="2009"/>
                </a:lnTo>
                <a:lnTo>
                  <a:pt x="484" y="2008"/>
                </a:lnTo>
                <a:lnTo>
                  <a:pt x="483" y="2007"/>
                </a:lnTo>
                <a:lnTo>
                  <a:pt x="482" y="2006"/>
                </a:lnTo>
                <a:lnTo>
                  <a:pt x="482" y="2006"/>
                </a:lnTo>
                <a:lnTo>
                  <a:pt x="481" y="2005"/>
                </a:lnTo>
                <a:lnTo>
                  <a:pt x="481" y="2004"/>
                </a:lnTo>
                <a:lnTo>
                  <a:pt x="480" y="2003"/>
                </a:lnTo>
                <a:lnTo>
                  <a:pt x="479" y="2002"/>
                </a:lnTo>
                <a:lnTo>
                  <a:pt x="479" y="2001"/>
                </a:lnTo>
                <a:lnTo>
                  <a:pt x="478" y="2001"/>
                </a:lnTo>
                <a:lnTo>
                  <a:pt x="478" y="2000"/>
                </a:lnTo>
                <a:lnTo>
                  <a:pt x="477" y="1999"/>
                </a:lnTo>
                <a:lnTo>
                  <a:pt x="477" y="1998"/>
                </a:lnTo>
                <a:lnTo>
                  <a:pt x="477" y="1997"/>
                </a:lnTo>
                <a:lnTo>
                  <a:pt x="477" y="1996"/>
                </a:lnTo>
                <a:lnTo>
                  <a:pt x="476" y="1995"/>
                </a:lnTo>
                <a:lnTo>
                  <a:pt x="476" y="1995"/>
                </a:lnTo>
                <a:lnTo>
                  <a:pt x="476" y="1994"/>
                </a:lnTo>
                <a:lnTo>
                  <a:pt x="475" y="1994"/>
                </a:lnTo>
                <a:lnTo>
                  <a:pt x="475" y="1994"/>
                </a:lnTo>
                <a:lnTo>
                  <a:pt x="474" y="1994"/>
                </a:lnTo>
                <a:lnTo>
                  <a:pt x="473" y="1994"/>
                </a:lnTo>
                <a:lnTo>
                  <a:pt x="473" y="1993"/>
                </a:lnTo>
                <a:lnTo>
                  <a:pt x="473" y="1993"/>
                </a:lnTo>
                <a:lnTo>
                  <a:pt x="472" y="1992"/>
                </a:lnTo>
                <a:lnTo>
                  <a:pt x="472" y="1992"/>
                </a:lnTo>
                <a:lnTo>
                  <a:pt x="469" y="1989"/>
                </a:lnTo>
                <a:lnTo>
                  <a:pt x="469" y="1989"/>
                </a:lnTo>
                <a:lnTo>
                  <a:pt x="468" y="1988"/>
                </a:lnTo>
                <a:lnTo>
                  <a:pt x="467" y="1987"/>
                </a:lnTo>
                <a:lnTo>
                  <a:pt x="467" y="1986"/>
                </a:lnTo>
                <a:lnTo>
                  <a:pt x="466" y="1986"/>
                </a:lnTo>
                <a:lnTo>
                  <a:pt x="465" y="1985"/>
                </a:lnTo>
                <a:lnTo>
                  <a:pt x="465" y="1985"/>
                </a:lnTo>
                <a:lnTo>
                  <a:pt x="464" y="1984"/>
                </a:lnTo>
                <a:lnTo>
                  <a:pt x="464" y="1983"/>
                </a:lnTo>
                <a:lnTo>
                  <a:pt x="464" y="1983"/>
                </a:lnTo>
                <a:lnTo>
                  <a:pt x="463" y="1982"/>
                </a:lnTo>
                <a:lnTo>
                  <a:pt x="462" y="1982"/>
                </a:lnTo>
                <a:lnTo>
                  <a:pt x="462" y="1981"/>
                </a:lnTo>
                <a:lnTo>
                  <a:pt x="462" y="1981"/>
                </a:lnTo>
                <a:lnTo>
                  <a:pt x="462" y="1981"/>
                </a:lnTo>
                <a:lnTo>
                  <a:pt x="461" y="1980"/>
                </a:lnTo>
                <a:lnTo>
                  <a:pt x="461" y="1979"/>
                </a:lnTo>
                <a:lnTo>
                  <a:pt x="460" y="1978"/>
                </a:lnTo>
                <a:lnTo>
                  <a:pt x="460" y="1978"/>
                </a:lnTo>
                <a:lnTo>
                  <a:pt x="460" y="1977"/>
                </a:lnTo>
                <a:lnTo>
                  <a:pt x="459" y="1976"/>
                </a:lnTo>
                <a:lnTo>
                  <a:pt x="458" y="1975"/>
                </a:lnTo>
                <a:lnTo>
                  <a:pt x="458" y="1974"/>
                </a:lnTo>
                <a:lnTo>
                  <a:pt x="457" y="1973"/>
                </a:lnTo>
                <a:lnTo>
                  <a:pt x="457" y="1972"/>
                </a:lnTo>
                <a:lnTo>
                  <a:pt x="456" y="1972"/>
                </a:lnTo>
                <a:lnTo>
                  <a:pt x="455" y="1972"/>
                </a:lnTo>
                <a:lnTo>
                  <a:pt x="454" y="1971"/>
                </a:lnTo>
                <a:lnTo>
                  <a:pt x="453" y="1971"/>
                </a:lnTo>
                <a:lnTo>
                  <a:pt x="453" y="1970"/>
                </a:lnTo>
                <a:lnTo>
                  <a:pt x="452" y="1970"/>
                </a:lnTo>
                <a:lnTo>
                  <a:pt x="452" y="1969"/>
                </a:lnTo>
                <a:lnTo>
                  <a:pt x="451" y="1968"/>
                </a:lnTo>
                <a:lnTo>
                  <a:pt x="451" y="1967"/>
                </a:lnTo>
                <a:lnTo>
                  <a:pt x="451" y="1966"/>
                </a:lnTo>
                <a:lnTo>
                  <a:pt x="451" y="1965"/>
                </a:lnTo>
                <a:lnTo>
                  <a:pt x="451" y="1964"/>
                </a:lnTo>
                <a:lnTo>
                  <a:pt x="451" y="1963"/>
                </a:lnTo>
                <a:lnTo>
                  <a:pt x="451" y="1962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0" y="1955"/>
                </a:lnTo>
                <a:lnTo>
                  <a:pt x="450" y="1954"/>
                </a:lnTo>
                <a:lnTo>
                  <a:pt x="450" y="1954"/>
                </a:lnTo>
                <a:lnTo>
                  <a:pt x="450" y="1953"/>
                </a:lnTo>
                <a:lnTo>
                  <a:pt x="450" y="1952"/>
                </a:lnTo>
                <a:lnTo>
                  <a:pt x="449" y="1951"/>
                </a:lnTo>
                <a:lnTo>
                  <a:pt x="449" y="1950"/>
                </a:lnTo>
                <a:lnTo>
                  <a:pt x="448" y="1950"/>
                </a:lnTo>
                <a:lnTo>
                  <a:pt x="448" y="1950"/>
                </a:lnTo>
                <a:lnTo>
                  <a:pt x="447" y="1949"/>
                </a:lnTo>
                <a:lnTo>
                  <a:pt x="445" y="1940"/>
                </a:lnTo>
                <a:lnTo>
                  <a:pt x="445" y="1938"/>
                </a:lnTo>
                <a:lnTo>
                  <a:pt x="445" y="1935"/>
                </a:lnTo>
                <a:lnTo>
                  <a:pt x="444" y="1931"/>
                </a:lnTo>
                <a:lnTo>
                  <a:pt x="442" y="1926"/>
                </a:lnTo>
                <a:lnTo>
                  <a:pt x="438" y="1914"/>
                </a:lnTo>
                <a:lnTo>
                  <a:pt x="438" y="1913"/>
                </a:lnTo>
                <a:lnTo>
                  <a:pt x="435" y="1905"/>
                </a:lnTo>
                <a:lnTo>
                  <a:pt x="434" y="1901"/>
                </a:lnTo>
                <a:lnTo>
                  <a:pt x="434" y="1901"/>
                </a:lnTo>
                <a:lnTo>
                  <a:pt x="434" y="1901"/>
                </a:lnTo>
                <a:lnTo>
                  <a:pt x="434" y="1900"/>
                </a:lnTo>
                <a:lnTo>
                  <a:pt x="433" y="1900"/>
                </a:lnTo>
                <a:lnTo>
                  <a:pt x="433" y="1900"/>
                </a:lnTo>
                <a:lnTo>
                  <a:pt x="433" y="1900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9"/>
                </a:lnTo>
                <a:lnTo>
                  <a:pt x="433" y="1898"/>
                </a:lnTo>
                <a:lnTo>
                  <a:pt x="433" y="1898"/>
                </a:lnTo>
                <a:lnTo>
                  <a:pt x="433" y="1898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7"/>
                </a:lnTo>
                <a:lnTo>
                  <a:pt x="432" y="1896"/>
                </a:lnTo>
                <a:lnTo>
                  <a:pt x="432" y="1896"/>
                </a:lnTo>
                <a:lnTo>
                  <a:pt x="432" y="1896"/>
                </a:lnTo>
                <a:lnTo>
                  <a:pt x="432" y="1896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5"/>
                </a:lnTo>
                <a:lnTo>
                  <a:pt x="431" y="1894"/>
                </a:lnTo>
                <a:lnTo>
                  <a:pt x="431" y="1894"/>
                </a:lnTo>
                <a:lnTo>
                  <a:pt x="431" y="1893"/>
                </a:lnTo>
                <a:lnTo>
                  <a:pt x="431" y="1893"/>
                </a:lnTo>
                <a:lnTo>
                  <a:pt x="431" y="1893"/>
                </a:lnTo>
                <a:lnTo>
                  <a:pt x="431" y="1892"/>
                </a:lnTo>
                <a:lnTo>
                  <a:pt x="431" y="1892"/>
                </a:lnTo>
                <a:lnTo>
                  <a:pt x="431" y="1892"/>
                </a:lnTo>
                <a:lnTo>
                  <a:pt x="431" y="1892"/>
                </a:lnTo>
                <a:lnTo>
                  <a:pt x="430" y="1892"/>
                </a:lnTo>
                <a:lnTo>
                  <a:pt x="430" y="1892"/>
                </a:lnTo>
                <a:lnTo>
                  <a:pt x="430" y="1892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1"/>
                </a:lnTo>
                <a:lnTo>
                  <a:pt x="430" y="1890"/>
                </a:lnTo>
                <a:lnTo>
                  <a:pt x="430" y="1890"/>
                </a:lnTo>
                <a:lnTo>
                  <a:pt x="429" y="1890"/>
                </a:lnTo>
                <a:lnTo>
                  <a:pt x="429" y="1890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9"/>
                </a:lnTo>
                <a:lnTo>
                  <a:pt x="429" y="1888"/>
                </a:lnTo>
                <a:lnTo>
                  <a:pt x="429" y="1888"/>
                </a:lnTo>
                <a:lnTo>
                  <a:pt x="429" y="1888"/>
                </a:lnTo>
                <a:lnTo>
                  <a:pt x="428" y="1888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7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6"/>
                </a:lnTo>
                <a:lnTo>
                  <a:pt x="428" y="1885"/>
                </a:lnTo>
                <a:lnTo>
                  <a:pt x="428" y="1885"/>
                </a:lnTo>
                <a:lnTo>
                  <a:pt x="427" y="1885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4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7" y="1883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2"/>
                </a:lnTo>
                <a:lnTo>
                  <a:pt x="426" y="1881"/>
                </a:lnTo>
                <a:lnTo>
                  <a:pt x="425" y="1879"/>
                </a:lnTo>
                <a:lnTo>
                  <a:pt x="424" y="1876"/>
                </a:lnTo>
                <a:lnTo>
                  <a:pt x="423" y="1873"/>
                </a:lnTo>
                <a:lnTo>
                  <a:pt x="421" y="1869"/>
                </a:lnTo>
                <a:lnTo>
                  <a:pt x="420" y="1867"/>
                </a:lnTo>
                <a:lnTo>
                  <a:pt x="420" y="1867"/>
                </a:lnTo>
                <a:lnTo>
                  <a:pt x="417" y="1863"/>
                </a:lnTo>
                <a:lnTo>
                  <a:pt x="417" y="1862"/>
                </a:lnTo>
                <a:lnTo>
                  <a:pt x="414" y="1857"/>
                </a:lnTo>
                <a:lnTo>
                  <a:pt x="414" y="1856"/>
                </a:lnTo>
                <a:lnTo>
                  <a:pt x="414" y="1855"/>
                </a:lnTo>
                <a:lnTo>
                  <a:pt x="414" y="1855"/>
                </a:lnTo>
                <a:lnTo>
                  <a:pt x="413" y="1855"/>
                </a:lnTo>
                <a:lnTo>
                  <a:pt x="413" y="1855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4"/>
                </a:lnTo>
                <a:lnTo>
                  <a:pt x="413" y="1853"/>
                </a:lnTo>
                <a:lnTo>
                  <a:pt x="412" y="1853"/>
                </a:lnTo>
                <a:lnTo>
                  <a:pt x="412" y="1853"/>
                </a:lnTo>
                <a:lnTo>
                  <a:pt x="412" y="1853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2"/>
                </a:lnTo>
                <a:lnTo>
                  <a:pt x="412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1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11" y="1849"/>
                </a:lnTo>
                <a:lnTo>
                  <a:pt x="411" y="1849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8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7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10" y="1846"/>
                </a:lnTo>
                <a:lnTo>
                  <a:pt x="409" y="1846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5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4"/>
                </a:lnTo>
                <a:lnTo>
                  <a:pt x="409" y="1843"/>
                </a:lnTo>
                <a:lnTo>
                  <a:pt x="409" y="1843"/>
                </a:lnTo>
                <a:lnTo>
                  <a:pt x="409" y="1843"/>
                </a:lnTo>
                <a:lnTo>
                  <a:pt x="408" y="1840"/>
                </a:lnTo>
                <a:lnTo>
                  <a:pt x="407" y="1834"/>
                </a:lnTo>
                <a:lnTo>
                  <a:pt x="407" y="1831"/>
                </a:lnTo>
                <a:lnTo>
                  <a:pt x="406" y="1830"/>
                </a:lnTo>
                <a:lnTo>
                  <a:pt x="405" y="1827"/>
                </a:lnTo>
                <a:lnTo>
                  <a:pt x="404" y="1824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1"/>
                </a:lnTo>
                <a:lnTo>
                  <a:pt x="402" y="1820"/>
                </a:lnTo>
                <a:lnTo>
                  <a:pt x="401" y="1820"/>
                </a:lnTo>
                <a:lnTo>
                  <a:pt x="401" y="1820"/>
                </a:lnTo>
                <a:lnTo>
                  <a:pt x="401" y="1819"/>
                </a:lnTo>
                <a:lnTo>
                  <a:pt x="401" y="1819"/>
                </a:lnTo>
                <a:lnTo>
                  <a:pt x="401" y="1819"/>
                </a:lnTo>
                <a:lnTo>
                  <a:pt x="401" y="1819"/>
                </a:lnTo>
                <a:lnTo>
                  <a:pt x="400" y="1819"/>
                </a:lnTo>
                <a:lnTo>
                  <a:pt x="400" y="1818"/>
                </a:lnTo>
                <a:lnTo>
                  <a:pt x="400" y="1818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7"/>
                </a:lnTo>
                <a:lnTo>
                  <a:pt x="399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6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8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5"/>
                </a:lnTo>
                <a:lnTo>
                  <a:pt x="397" y="1814"/>
                </a:lnTo>
                <a:lnTo>
                  <a:pt x="397" y="1814"/>
                </a:lnTo>
                <a:lnTo>
                  <a:pt x="397" y="1814"/>
                </a:lnTo>
                <a:lnTo>
                  <a:pt x="397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4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6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5" y="1813"/>
                </a:lnTo>
                <a:lnTo>
                  <a:pt x="394" y="1813"/>
                </a:lnTo>
                <a:lnTo>
                  <a:pt x="394" y="1813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4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3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2"/>
                </a:lnTo>
                <a:lnTo>
                  <a:pt x="392" y="1811"/>
                </a:lnTo>
                <a:lnTo>
                  <a:pt x="391" y="1811"/>
                </a:lnTo>
                <a:lnTo>
                  <a:pt x="391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90" y="1811"/>
                </a:lnTo>
                <a:lnTo>
                  <a:pt x="389" y="1811"/>
                </a:lnTo>
                <a:lnTo>
                  <a:pt x="389" y="1811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9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10"/>
                </a:lnTo>
                <a:lnTo>
                  <a:pt x="388" y="1809"/>
                </a:lnTo>
                <a:lnTo>
                  <a:pt x="388" y="1809"/>
                </a:lnTo>
                <a:lnTo>
                  <a:pt x="388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9"/>
                </a:lnTo>
                <a:lnTo>
                  <a:pt x="387" y="1808"/>
                </a:lnTo>
                <a:lnTo>
                  <a:pt x="387" y="1808"/>
                </a:lnTo>
                <a:lnTo>
                  <a:pt x="387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8"/>
                </a:lnTo>
                <a:lnTo>
                  <a:pt x="386" y="1807"/>
                </a:lnTo>
                <a:lnTo>
                  <a:pt x="386" y="1807"/>
                </a:lnTo>
                <a:lnTo>
                  <a:pt x="386" y="1807"/>
                </a:lnTo>
                <a:lnTo>
                  <a:pt x="385" y="1807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6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5" y="1805"/>
                </a:lnTo>
                <a:lnTo>
                  <a:pt x="386" y="1804"/>
                </a:lnTo>
                <a:lnTo>
                  <a:pt x="386" y="1803"/>
                </a:lnTo>
                <a:lnTo>
                  <a:pt x="384" y="1802"/>
                </a:lnTo>
                <a:lnTo>
                  <a:pt x="384" y="1801"/>
                </a:lnTo>
                <a:lnTo>
                  <a:pt x="383" y="1798"/>
                </a:lnTo>
                <a:lnTo>
                  <a:pt x="381" y="1794"/>
                </a:lnTo>
                <a:lnTo>
                  <a:pt x="379" y="1789"/>
                </a:lnTo>
                <a:lnTo>
                  <a:pt x="378" y="1787"/>
                </a:lnTo>
                <a:lnTo>
                  <a:pt x="377" y="1784"/>
                </a:lnTo>
                <a:lnTo>
                  <a:pt x="375" y="1780"/>
                </a:lnTo>
                <a:lnTo>
                  <a:pt x="375" y="1780"/>
                </a:lnTo>
                <a:lnTo>
                  <a:pt x="375" y="1780"/>
                </a:lnTo>
                <a:lnTo>
                  <a:pt x="375" y="1779"/>
                </a:lnTo>
                <a:lnTo>
                  <a:pt x="374" y="1776"/>
                </a:lnTo>
                <a:lnTo>
                  <a:pt x="374" y="1775"/>
                </a:lnTo>
                <a:lnTo>
                  <a:pt x="373" y="1774"/>
                </a:lnTo>
                <a:lnTo>
                  <a:pt x="373" y="1772"/>
                </a:lnTo>
                <a:lnTo>
                  <a:pt x="373" y="1771"/>
                </a:lnTo>
                <a:lnTo>
                  <a:pt x="372" y="1771"/>
                </a:lnTo>
                <a:lnTo>
                  <a:pt x="372" y="1770"/>
                </a:lnTo>
                <a:lnTo>
                  <a:pt x="372" y="1770"/>
                </a:lnTo>
                <a:lnTo>
                  <a:pt x="372" y="1769"/>
                </a:lnTo>
                <a:lnTo>
                  <a:pt x="371" y="1767"/>
                </a:lnTo>
                <a:lnTo>
                  <a:pt x="371" y="1767"/>
                </a:lnTo>
                <a:lnTo>
                  <a:pt x="370" y="1766"/>
                </a:lnTo>
                <a:lnTo>
                  <a:pt x="370" y="1765"/>
                </a:lnTo>
                <a:lnTo>
                  <a:pt x="369" y="1764"/>
                </a:lnTo>
                <a:lnTo>
                  <a:pt x="367" y="1760"/>
                </a:lnTo>
                <a:lnTo>
                  <a:pt x="367" y="1759"/>
                </a:lnTo>
                <a:lnTo>
                  <a:pt x="363" y="1749"/>
                </a:lnTo>
                <a:lnTo>
                  <a:pt x="362" y="1748"/>
                </a:lnTo>
                <a:lnTo>
                  <a:pt x="362" y="1746"/>
                </a:lnTo>
                <a:lnTo>
                  <a:pt x="361" y="1744"/>
                </a:lnTo>
                <a:lnTo>
                  <a:pt x="360" y="1742"/>
                </a:lnTo>
                <a:lnTo>
                  <a:pt x="360" y="1741"/>
                </a:lnTo>
                <a:lnTo>
                  <a:pt x="357" y="1733"/>
                </a:lnTo>
                <a:lnTo>
                  <a:pt x="356" y="1729"/>
                </a:lnTo>
                <a:lnTo>
                  <a:pt x="356" y="1729"/>
                </a:lnTo>
                <a:lnTo>
                  <a:pt x="353" y="1723"/>
                </a:lnTo>
                <a:lnTo>
                  <a:pt x="351" y="1717"/>
                </a:lnTo>
                <a:lnTo>
                  <a:pt x="351" y="1716"/>
                </a:lnTo>
                <a:lnTo>
                  <a:pt x="347" y="1707"/>
                </a:lnTo>
                <a:lnTo>
                  <a:pt x="344" y="1700"/>
                </a:lnTo>
                <a:lnTo>
                  <a:pt x="343" y="1698"/>
                </a:lnTo>
                <a:lnTo>
                  <a:pt x="343" y="1697"/>
                </a:lnTo>
                <a:lnTo>
                  <a:pt x="341" y="1691"/>
                </a:lnTo>
                <a:lnTo>
                  <a:pt x="340" y="1690"/>
                </a:lnTo>
                <a:lnTo>
                  <a:pt x="340" y="1688"/>
                </a:lnTo>
                <a:lnTo>
                  <a:pt x="338" y="1683"/>
                </a:lnTo>
                <a:lnTo>
                  <a:pt x="337" y="1681"/>
                </a:lnTo>
                <a:lnTo>
                  <a:pt x="335" y="1675"/>
                </a:lnTo>
                <a:lnTo>
                  <a:pt x="334" y="1673"/>
                </a:lnTo>
                <a:lnTo>
                  <a:pt x="333" y="1672"/>
                </a:lnTo>
                <a:lnTo>
                  <a:pt x="331" y="1665"/>
                </a:lnTo>
                <a:lnTo>
                  <a:pt x="330" y="1664"/>
                </a:lnTo>
                <a:lnTo>
                  <a:pt x="328" y="1659"/>
                </a:lnTo>
                <a:lnTo>
                  <a:pt x="327" y="1657"/>
                </a:lnTo>
                <a:lnTo>
                  <a:pt x="326" y="1655"/>
                </a:lnTo>
                <a:lnTo>
                  <a:pt x="326" y="1654"/>
                </a:lnTo>
                <a:lnTo>
                  <a:pt x="326" y="1653"/>
                </a:lnTo>
                <a:lnTo>
                  <a:pt x="324" y="1648"/>
                </a:lnTo>
                <a:lnTo>
                  <a:pt x="323" y="1647"/>
                </a:lnTo>
                <a:lnTo>
                  <a:pt x="320" y="1640"/>
                </a:lnTo>
                <a:lnTo>
                  <a:pt x="320" y="1638"/>
                </a:lnTo>
                <a:lnTo>
                  <a:pt x="317" y="1631"/>
                </a:lnTo>
                <a:lnTo>
                  <a:pt x="317" y="1630"/>
                </a:lnTo>
                <a:lnTo>
                  <a:pt x="313" y="1621"/>
                </a:lnTo>
                <a:lnTo>
                  <a:pt x="310" y="1613"/>
                </a:lnTo>
                <a:lnTo>
                  <a:pt x="310" y="1613"/>
                </a:lnTo>
                <a:lnTo>
                  <a:pt x="307" y="1604"/>
                </a:lnTo>
                <a:lnTo>
                  <a:pt x="306" y="1603"/>
                </a:lnTo>
                <a:lnTo>
                  <a:pt x="305" y="1600"/>
                </a:lnTo>
                <a:lnTo>
                  <a:pt x="300" y="1588"/>
                </a:lnTo>
                <a:lnTo>
                  <a:pt x="300" y="1586"/>
                </a:lnTo>
                <a:lnTo>
                  <a:pt x="297" y="1579"/>
                </a:lnTo>
                <a:lnTo>
                  <a:pt x="296" y="1577"/>
                </a:lnTo>
                <a:lnTo>
                  <a:pt x="294" y="1570"/>
                </a:lnTo>
                <a:lnTo>
                  <a:pt x="291" y="1562"/>
                </a:lnTo>
                <a:lnTo>
                  <a:pt x="290" y="1561"/>
                </a:lnTo>
                <a:lnTo>
                  <a:pt x="287" y="1553"/>
                </a:lnTo>
                <a:lnTo>
                  <a:pt x="285" y="1547"/>
                </a:lnTo>
                <a:lnTo>
                  <a:pt x="284" y="1544"/>
                </a:lnTo>
                <a:lnTo>
                  <a:pt x="282" y="1539"/>
                </a:lnTo>
                <a:lnTo>
                  <a:pt x="281" y="1536"/>
                </a:lnTo>
                <a:lnTo>
                  <a:pt x="278" y="1530"/>
                </a:lnTo>
                <a:lnTo>
                  <a:pt x="278" y="1529"/>
                </a:lnTo>
                <a:lnTo>
                  <a:pt x="275" y="1522"/>
                </a:lnTo>
                <a:lnTo>
                  <a:pt x="272" y="1514"/>
                </a:lnTo>
                <a:lnTo>
                  <a:pt x="269" y="1506"/>
                </a:lnTo>
                <a:lnTo>
                  <a:pt x="266" y="1498"/>
                </a:lnTo>
                <a:lnTo>
                  <a:pt x="263" y="1490"/>
                </a:lnTo>
                <a:lnTo>
                  <a:pt x="260" y="1482"/>
                </a:lnTo>
                <a:lnTo>
                  <a:pt x="260" y="1482"/>
                </a:lnTo>
                <a:lnTo>
                  <a:pt x="262" y="1481"/>
                </a:lnTo>
                <a:lnTo>
                  <a:pt x="267" y="1479"/>
                </a:lnTo>
                <a:lnTo>
                  <a:pt x="275" y="1476"/>
                </a:lnTo>
                <a:lnTo>
                  <a:pt x="290" y="1471"/>
                </a:lnTo>
                <a:lnTo>
                  <a:pt x="293" y="1470"/>
                </a:lnTo>
                <a:lnTo>
                  <a:pt x="298" y="1468"/>
                </a:lnTo>
                <a:lnTo>
                  <a:pt x="314" y="1462"/>
                </a:lnTo>
                <a:lnTo>
                  <a:pt x="319" y="1460"/>
                </a:lnTo>
                <a:lnTo>
                  <a:pt x="321" y="1459"/>
                </a:lnTo>
                <a:lnTo>
                  <a:pt x="323" y="1458"/>
                </a:lnTo>
                <a:lnTo>
                  <a:pt x="345" y="1452"/>
                </a:lnTo>
                <a:lnTo>
                  <a:pt x="373" y="1443"/>
                </a:lnTo>
                <a:lnTo>
                  <a:pt x="372" y="1442"/>
                </a:lnTo>
                <a:lnTo>
                  <a:pt x="373" y="1442"/>
                </a:lnTo>
                <a:lnTo>
                  <a:pt x="374" y="1442"/>
                </a:lnTo>
                <a:lnTo>
                  <a:pt x="373" y="1441"/>
                </a:lnTo>
                <a:lnTo>
                  <a:pt x="372" y="1440"/>
                </a:lnTo>
                <a:lnTo>
                  <a:pt x="369" y="1438"/>
                </a:lnTo>
                <a:lnTo>
                  <a:pt x="367" y="1438"/>
                </a:lnTo>
                <a:lnTo>
                  <a:pt x="366" y="1437"/>
                </a:lnTo>
                <a:lnTo>
                  <a:pt x="365" y="1436"/>
                </a:lnTo>
                <a:lnTo>
                  <a:pt x="364" y="1435"/>
                </a:lnTo>
                <a:lnTo>
                  <a:pt x="362" y="1434"/>
                </a:lnTo>
                <a:lnTo>
                  <a:pt x="361" y="1433"/>
                </a:lnTo>
                <a:lnTo>
                  <a:pt x="360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2"/>
                </a:lnTo>
                <a:lnTo>
                  <a:pt x="359" y="1431"/>
                </a:lnTo>
                <a:lnTo>
                  <a:pt x="358" y="1430"/>
                </a:lnTo>
                <a:lnTo>
                  <a:pt x="358" y="1428"/>
                </a:lnTo>
                <a:lnTo>
                  <a:pt x="357" y="1428"/>
                </a:lnTo>
                <a:lnTo>
                  <a:pt x="356" y="1428"/>
                </a:lnTo>
                <a:lnTo>
                  <a:pt x="354" y="1426"/>
                </a:lnTo>
                <a:lnTo>
                  <a:pt x="352" y="1425"/>
                </a:lnTo>
                <a:lnTo>
                  <a:pt x="351" y="1424"/>
                </a:lnTo>
                <a:lnTo>
                  <a:pt x="350" y="1425"/>
                </a:lnTo>
                <a:lnTo>
                  <a:pt x="350" y="1425"/>
                </a:lnTo>
                <a:lnTo>
                  <a:pt x="349" y="1425"/>
                </a:lnTo>
                <a:lnTo>
                  <a:pt x="348" y="1425"/>
                </a:lnTo>
                <a:lnTo>
                  <a:pt x="348" y="1425"/>
                </a:lnTo>
                <a:lnTo>
                  <a:pt x="348" y="1425"/>
                </a:lnTo>
                <a:lnTo>
                  <a:pt x="347" y="1425"/>
                </a:lnTo>
                <a:lnTo>
                  <a:pt x="347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4"/>
                </a:lnTo>
                <a:lnTo>
                  <a:pt x="343" y="1424"/>
                </a:lnTo>
                <a:lnTo>
                  <a:pt x="343" y="1424"/>
                </a:lnTo>
                <a:lnTo>
                  <a:pt x="343" y="1423"/>
                </a:lnTo>
                <a:lnTo>
                  <a:pt x="343" y="1423"/>
                </a:lnTo>
                <a:lnTo>
                  <a:pt x="342" y="1422"/>
                </a:lnTo>
                <a:lnTo>
                  <a:pt x="341" y="1422"/>
                </a:lnTo>
                <a:lnTo>
                  <a:pt x="341" y="1422"/>
                </a:lnTo>
                <a:lnTo>
                  <a:pt x="341" y="1422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1"/>
                </a:lnTo>
                <a:lnTo>
                  <a:pt x="340" y="1420"/>
                </a:lnTo>
                <a:lnTo>
                  <a:pt x="340" y="1419"/>
                </a:lnTo>
                <a:lnTo>
                  <a:pt x="339" y="1419"/>
                </a:lnTo>
                <a:lnTo>
                  <a:pt x="339" y="1418"/>
                </a:lnTo>
                <a:lnTo>
                  <a:pt x="339" y="1418"/>
                </a:lnTo>
                <a:lnTo>
                  <a:pt x="339" y="1416"/>
                </a:lnTo>
                <a:lnTo>
                  <a:pt x="339" y="1416"/>
                </a:lnTo>
                <a:lnTo>
                  <a:pt x="339" y="1415"/>
                </a:lnTo>
                <a:lnTo>
                  <a:pt x="339" y="1415"/>
                </a:lnTo>
                <a:lnTo>
                  <a:pt x="338" y="1415"/>
                </a:lnTo>
                <a:lnTo>
                  <a:pt x="337" y="1415"/>
                </a:lnTo>
                <a:lnTo>
                  <a:pt x="336" y="1416"/>
                </a:lnTo>
                <a:lnTo>
                  <a:pt x="336" y="1416"/>
                </a:lnTo>
                <a:lnTo>
                  <a:pt x="335" y="1416"/>
                </a:lnTo>
                <a:lnTo>
                  <a:pt x="335" y="1416"/>
                </a:lnTo>
                <a:lnTo>
                  <a:pt x="335" y="1416"/>
                </a:lnTo>
                <a:lnTo>
                  <a:pt x="334" y="1415"/>
                </a:lnTo>
                <a:lnTo>
                  <a:pt x="334" y="1415"/>
                </a:lnTo>
                <a:lnTo>
                  <a:pt x="334" y="1415"/>
                </a:lnTo>
                <a:lnTo>
                  <a:pt x="333" y="1414"/>
                </a:lnTo>
                <a:lnTo>
                  <a:pt x="333" y="1411"/>
                </a:lnTo>
                <a:lnTo>
                  <a:pt x="333" y="1410"/>
                </a:lnTo>
                <a:lnTo>
                  <a:pt x="332" y="1409"/>
                </a:lnTo>
                <a:lnTo>
                  <a:pt x="332" y="1409"/>
                </a:lnTo>
                <a:lnTo>
                  <a:pt x="331" y="1408"/>
                </a:lnTo>
                <a:lnTo>
                  <a:pt x="330" y="1407"/>
                </a:lnTo>
                <a:lnTo>
                  <a:pt x="330" y="1407"/>
                </a:lnTo>
                <a:lnTo>
                  <a:pt x="329" y="1407"/>
                </a:lnTo>
                <a:lnTo>
                  <a:pt x="328" y="1407"/>
                </a:lnTo>
                <a:lnTo>
                  <a:pt x="327" y="1406"/>
                </a:lnTo>
                <a:lnTo>
                  <a:pt x="326" y="1405"/>
                </a:lnTo>
                <a:lnTo>
                  <a:pt x="325" y="1403"/>
                </a:lnTo>
                <a:lnTo>
                  <a:pt x="325" y="1402"/>
                </a:lnTo>
                <a:lnTo>
                  <a:pt x="324" y="1401"/>
                </a:lnTo>
                <a:lnTo>
                  <a:pt x="323" y="1399"/>
                </a:lnTo>
                <a:lnTo>
                  <a:pt x="323" y="1399"/>
                </a:lnTo>
                <a:lnTo>
                  <a:pt x="323" y="1399"/>
                </a:lnTo>
                <a:lnTo>
                  <a:pt x="323" y="1399"/>
                </a:lnTo>
                <a:lnTo>
                  <a:pt x="321" y="1397"/>
                </a:lnTo>
                <a:lnTo>
                  <a:pt x="321" y="1396"/>
                </a:lnTo>
                <a:lnTo>
                  <a:pt x="321" y="1396"/>
                </a:lnTo>
                <a:lnTo>
                  <a:pt x="320" y="1394"/>
                </a:lnTo>
                <a:lnTo>
                  <a:pt x="319" y="1393"/>
                </a:lnTo>
                <a:lnTo>
                  <a:pt x="318" y="1392"/>
                </a:lnTo>
                <a:lnTo>
                  <a:pt x="317" y="1391"/>
                </a:lnTo>
                <a:lnTo>
                  <a:pt x="316" y="1391"/>
                </a:lnTo>
                <a:lnTo>
                  <a:pt x="315" y="1388"/>
                </a:lnTo>
                <a:lnTo>
                  <a:pt x="314" y="1387"/>
                </a:lnTo>
                <a:lnTo>
                  <a:pt x="314" y="1385"/>
                </a:lnTo>
                <a:lnTo>
                  <a:pt x="313" y="1385"/>
                </a:lnTo>
                <a:lnTo>
                  <a:pt x="311" y="1383"/>
                </a:lnTo>
                <a:lnTo>
                  <a:pt x="311" y="1383"/>
                </a:lnTo>
                <a:lnTo>
                  <a:pt x="311" y="1381"/>
                </a:lnTo>
                <a:lnTo>
                  <a:pt x="310" y="1381"/>
                </a:lnTo>
                <a:lnTo>
                  <a:pt x="309" y="1380"/>
                </a:lnTo>
                <a:lnTo>
                  <a:pt x="308" y="1380"/>
                </a:lnTo>
                <a:lnTo>
                  <a:pt x="307" y="1379"/>
                </a:lnTo>
                <a:lnTo>
                  <a:pt x="306" y="1378"/>
                </a:lnTo>
                <a:lnTo>
                  <a:pt x="306" y="1376"/>
                </a:lnTo>
                <a:lnTo>
                  <a:pt x="306" y="1375"/>
                </a:lnTo>
                <a:lnTo>
                  <a:pt x="305" y="1374"/>
                </a:lnTo>
                <a:lnTo>
                  <a:pt x="305" y="1374"/>
                </a:lnTo>
                <a:lnTo>
                  <a:pt x="305" y="1374"/>
                </a:lnTo>
                <a:lnTo>
                  <a:pt x="304" y="1374"/>
                </a:lnTo>
                <a:lnTo>
                  <a:pt x="304" y="1375"/>
                </a:lnTo>
                <a:lnTo>
                  <a:pt x="302" y="1375"/>
                </a:lnTo>
                <a:lnTo>
                  <a:pt x="302" y="1374"/>
                </a:lnTo>
                <a:lnTo>
                  <a:pt x="301" y="1373"/>
                </a:lnTo>
                <a:lnTo>
                  <a:pt x="300" y="1371"/>
                </a:lnTo>
                <a:lnTo>
                  <a:pt x="299" y="1370"/>
                </a:lnTo>
                <a:lnTo>
                  <a:pt x="298" y="1369"/>
                </a:lnTo>
                <a:lnTo>
                  <a:pt x="296" y="1369"/>
                </a:lnTo>
                <a:lnTo>
                  <a:pt x="293" y="1369"/>
                </a:lnTo>
                <a:lnTo>
                  <a:pt x="292" y="1368"/>
                </a:lnTo>
                <a:lnTo>
                  <a:pt x="291" y="1367"/>
                </a:lnTo>
                <a:lnTo>
                  <a:pt x="289" y="1363"/>
                </a:lnTo>
                <a:lnTo>
                  <a:pt x="288" y="1361"/>
                </a:lnTo>
                <a:lnTo>
                  <a:pt x="288" y="1361"/>
                </a:lnTo>
                <a:lnTo>
                  <a:pt x="287" y="1361"/>
                </a:lnTo>
                <a:lnTo>
                  <a:pt x="287" y="1361"/>
                </a:lnTo>
                <a:lnTo>
                  <a:pt x="286" y="1362"/>
                </a:lnTo>
                <a:lnTo>
                  <a:pt x="286" y="1362"/>
                </a:lnTo>
                <a:lnTo>
                  <a:pt x="286" y="1363"/>
                </a:lnTo>
                <a:lnTo>
                  <a:pt x="286" y="1363"/>
                </a:lnTo>
                <a:lnTo>
                  <a:pt x="284" y="1363"/>
                </a:lnTo>
                <a:lnTo>
                  <a:pt x="284" y="1363"/>
                </a:lnTo>
                <a:lnTo>
                  <a:pt x="283" y="1361"/>
                </a:lnTo>
                <a:lnTo>
                  <a:pt x="282" y="1358"/>
                </a:lnTo>
                <a:lnTo>
                  <a:pt x="281" y="1356"/>
                </a:lnTo>
                <a:lnTo>
                  <a:pt x="280" y="1355"/>
                </a:lnTo>
                <a:lnTo>
                  <a:pt x="279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6" y="1355"/>
                </a:lnTo>
                <a:lnTo>
                  <a:pt x="275" y="1355"/>
                </a:lnTo>
                <a:lnTo>
                  <a:pt x="273" y="1354"/>
                </a:lnTo>
                <a:lnTo>
                  <a:pt x="271" y="1353"/>
                </a:lnTo>
                <a:lnTo>
                  <a:pt x="269" y="1352"/>
                </a:lnTo>
                <a:lnTo>
                  <a:pt x="268" y="1351"/>
                </a:lnTo>
                <a:lnTo>
                  <a:pt x="266" y="1350"/>
                </a:lnTo>
                <a:lnTo>
                  <a:pt x="265" y="1349"/>
                </a:lnTo>
                <a:lnTo>
                  <a:pt x="265" y="1349"/>
                </a:lnTo>
                <a:lnTo>
                  <a:pt x="265" y="1349"/>
                </a:lnTo>
                <a:lnTo>
                  <a:pt x="265" y="1347"/>
                </a:lnTo>
                <a:lnTo>
                  <a:pt x="263" y="1346"/>
                </a:lnTo>
                <a:lnTo>
                  <a:pt x="260" y="1344"/>
                </a:lnTo>
                <a:lnTo>
                  <a:pt x="258" y="1343"/>
                </a:lnTo>
                <a:lnTo>
                  <a:pt x="257" y="1342"/>
                </a:lnTo>
                <a:lnTo>
                  <a:pt x="255" y="1342"/>
                </a:lnTo>
                <a:lnTo>
                  <a:pt x="254" y="1342"/>
                </a:lnTo>
                <a:lnTo>
                  <a:pt x="253" y="1342"/>
                </a:lnTo>
                <a:lnTo>
                  <a:pt x="253" y="1342"/>
                </a:lnTo>
                <a:lnTo>
                  <a:pt x="252" y="1342"/>
                </a:lnTo>
                <a:lnTo>
                  <a:pt x="251" y="1342"/>
                </a:lnTo>
                <a:lnTo>
                  <a:pt x="251" y="1342"/>
                </a:lnTo>
                <a:lnTo>
                  <a:pt x="250" y="1341"/>
                </a:lnTo>
                <a:lnTo>
                  <a:pt x="247" y="1339"/>
                </a:lnTo>
                <a:lnTo>
                  <a:pt x="246" y="1338"/>
                </a:lnTo>
                <a:lnTo>
                  <a:pt x="246" y="1338"/>
                </a:lnTo>
                <a:lnTo>
                  <a:pt x="246" y="1337"/>
                </a:lnTo>
                <a:lnTo>
                  <a:pt x="245" y="1337"/>
                </a:lnTo>
                <a:lnTo>
                  <a:pt x="243" y="1336"/>
                </a:lnTo>
                <a:lnTo>
                  <a:pt x="241" y="1334"/>
                </a:lnTo>
                <a:lnTo>
                  <a:pt x="238" y="1333"/>
                </a:lnTo>
                <a:lnTo>
                  <a:pt x="236" y="1332"/>
                </a:lnTo>
                <a:lnTo>
                  <a:pt x="233" y="1332"/>
                </a:lnTo>
                <a:lnTo>
                  <a:pt x="231" y="1332"/>
                </a:lnTo>
                <a:lnTo>
                  <a:pt x="231" y="1332"/>
                </a:lnTo>
                <a:lnTo>
                  <a:pt x="230" y="1331"/>
                </a:lnTo>
                <a:lnTo>
                  <a:pt x="229" y="1330"/>
                </a:lnTo>
                <a:lnTo>
                  <a:pt x="228" y="1328"/>
                </a:lnTo>
                <a:lnTo>
                  <a:pt x="227" y="1328"/>
                </a:lnTo>
                <a:lnTo>
                  <a:pt x="227" y="1328"/>
                </a:lnTo>
                <a:lnTo>
                  <a:pt x="226" y="1329"/>
                </a:lnTo>
                <a:lnTo>
                  <a:pt x="226" y="1329"/>
                </a:lnTo>
                <a:lnTo>
                  <a:pt x="226" y="1329"/>
                </a:lnTo>
                <a:lnTo>
                  <a:pt x="225" y="1328"/>
                </a:lnTo>
                <a:lnTo>
                  <a:pt x="224" y="1328"/>
                </a:lnTo>
                <a:lnTo>
                  <a:pt x="223" y="1328"/>
                </a:lnTo>
                <a:lnTo>
                  <a:pt x="222" y="1328"/>
                </a:lnTo>
                <a:lnTo>
                  <a:pt x="221" y="1328"/>
                </a:lnTo>
                <a:lnTo>
                  <a:pt x="220" y="1327"/>
                </a:lnTo>
                <a:lnTo>
                  <a:pt x="220" y="1326"/>
                </a:lnTo>
                <a:lnTo>
                  <a:pt x="219" y="1326"/>
                </a:lnTo>
                <a:lnTo>
                  <a:pt x="217" y="1326"/>
                </a:lnTo>
                <a:lnTo>
                  <a:pt x="215" y="1325"/>
                </a:lnTo>
                <a:lnTo>
                  <a:pt x="214" y="1324"/>
                </a:lnTo>
                <a:lnTo>
                  <a:pt x="214" y="1323"/>
                </a:lnTo>
                <a:lnTo>
                  <a:pt x="213" y="1322"/>
                </a:lnTo>
                <a:lnTo>
                  <a:pt x="213" y="1321"/>
                </a:lnTo>
                <a:lnTo>
                  <a:pt x="212" y="1320"/>
                </a:lnTo>
                <a:lnTo>
                  <a:pt x="211" y="1319"/>
                </a:lnTo>
                <a:lnTo>
                  <a:pt x="211" y="1317"/>
                </a:lnTo>
                <a:lnTo>
                  <a:pt x="210" y="1316"/>
                </a:lnTo>
                <a:lnTo>
                  <a:pt x="208" y="1313"/>
                </a:lnTo>
                <a:lnTo>
                  <a:pt x="207" y="1312"/>
                </a:lnTo>
                <a:lnTo>
                  <a:pt x="207" y="1308"/>
                </a:lnTo>
                <a:lnTo>
                  <a:pt x="206" y="1308"/>
                </a:lnTo>
                <a:lnTo>
                  <a:pt x="205" y="1306"/>
                </a:lnTo>
                <a:lnTo>
                  <a:pt x="205" y="1306"/>
                </a:lnTo>
                <a:lnTo>
                  <a:pt x="204" y="1306"/>
                </a:lnTo>
                <a:lnTo>
                  <a:pt x="203" y="1304"/>
                </a:lnTo>
                <a:lnTo>
                  <a:pt x="202" y="1302"/>
                </a:lnTo>
                <a:lnTo>
                  <a:pt x="201" y="1300"/>
                </a:lnTo>
                <a:lnTo>
                  <a:pt x="200" y="1298"/>
                </a:lnTo>
                <a:lnTo>
                  <a:pt x="198" y="1296"/>
                </a:lnTo>
                <a:lnTo>
                  <a:pt x="196" y="1294"/>
                </a:lnTo>
                <a:lnTo>
                  <a:pt x="195" y="1292"/>
                </a:lnTo>
                <a:lnTo>
                  <a:pt x="194" y="1289"/>
                </a:lnTo>
                <a:lnTo>
                  <a:pt x="194" y="1289"/>
                </a:lnTo>
                <a:lnTo>
                  <a:pt x="193" y="1288"/>
                </a:lnTo>
                <a:lnTo>
                  <a:pt x="193" y="1287"/>
                </a:lnTo>
                <a:lnTo>
                  <a:pt x="193" y="1286"/>
                </a:lnTo>
                <a:lnTo>
                  <a:pt x="193" y="1286"/>
                </a:lnTo>
                <a:lnTo>
                  <a:pt x="193" y="1285"/>
                </a:lnTo>
                <a:lnTo>
                  <a:pt x="193" y="1284"/>
                </a:lnTo>
                <a:lnTo>
                  <a:pt x="193" y="1284"/>
                </a:lnTo>
                <a:lnTo>
                  <a:pt x="193" y="1284"/>
                </a:lnTo>
                <a:lnTo>
                  <a:pt x="193" y="1283"/>
                </a:lnTo>
                <a:lnTo>
                  <a:pt x="193" y="1283"/>
                </a:lnTo>
                <a:lnTo>
                  <a:pt x="193" y="1281"/>
                </a:lnTo>
                <a:lnTo>
                  <a:pt x="192" y="1279"/>
                </a:lnTo>
                <a:lnTo>
                  <a:pt x="191" y="1277"/>
                </a:lnTo>
                <a:lnTo>
                  <a:pt x="190" y="1273"/>
                </a:lnTo>
                <a:lnTo>
                  <a:pt x="189" y="1271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70"/>
                </a:lnTo>
                <a:lnTo>
                  <a:pt x="189" y="1269"/>
                </a:lnTo>
                <a:lnTo>
                  <a:pt x="188" y="1268"/>
                </a:lnTo>
                <a:lnTo>
                  <a:pt x="188" y="1268"/>
                </a:lnTo>
                <a:lnTo>
                  <a:pt x="188" y="1267"/>
                </a:lnTo>
                <a:lnTo>
                  <a:pt x="188" y="1267"/>
                </a:lnTo>
                <a:lnTo>
                  <a:pt x="187" y="1266"/>
                </a:lnTo>
                <a:lnTo>
                  <a:pt x="187" y="1264"/>
                </a:lnTo>
                <a:lnTo>
                  <a:pt x="186" y="1264"/>
                </a:lnTo>
                <a:lnTo>
                  <a:pt x="185" y="1263"/>
                </a:lnTo>
                <a:lnTo>
                  <a:pt x="185" y="1263"/>
                </a:lnTo>
                <a:lnTo>
                  <a:pt x="184" y="1262"/>
                </a:lnTo>
                <a:lnTo>
                  <a:pt x="184" y="1260"/>
                </a:lnTo>
                <a:lnTo>
                  <a:pt x="183" y="1259"/>
                </a:lnTo>
                <a:lnTo>
                  <a:pt x="182" y="1256"/>
                </a:lnTo>
                <a:lnTo>
                  <a:pt x="181" y="1255"/>
                </a:lnTo>
                <a:lnTo>
                  <a:pt x="180" y="1254"/>
                </a:lnTo>
                <a:lnTo>
                  <a:pt x="178" y="1253"/>
                </a:lnTo>
                <a:lnTo>
                  <a:pt x="178" y="1253"/>
                </a:lnTo>
                <a:lnTo>
                  <a:pt x="177" y="1252"/>
                </a:lnTo>
                <a:lnTo>
                  <a:pt x="176" y="1252"/>
                </a:lnTo>
                <a:lnTo>
                  <a:pt x="175" y="1251"/>
                </a:lnTo>
                <a:lnTo>
                  <a:pt x="175" y="1250"/>
                </a:lnTo>
                <a:lnTo>
                  <a:pt x="174" y="1250"/>
                </a:lnTo>
                <a:lnTo>
                  <a:pt x="174" y="1249"/>
                </a:lnTo>
                <a:lnTo>
                  <a:pt x="174" y="1247"/>
                </a:lnTo>
                <a:lnTo>
                  <a:pt x="174" y="1245"/>
                </a:lnTo>
                <a:lnTo>
                  <a:pt x="173" y="1242"/>
                </a:lnTo>
                <a:lnTo>
                  <a:pt x="173" y="1241"/>
                </a:lnTo>
                <a:lnTo>
                  <a:pt x="172" y="1240"/>
                </a:lnTo>
                <a:lnTo>
                  <a:pt x="171" y="1239"/>
                </a:lnTo>
                <a:lnTo>
                  <a:pt x="170" y="1238"/>
                </a:lnTo>
                <a:lnTo>
                  <a:pt x="170" y="1238"/>
                </a:lnTo>
                <a:lnTo>
                  <a:pt x="169" y="1237"/>
                </a:lnTo>
                <a:lnTo>
                  <a:pt x="169" y="1237"/>
                </a:lnTo>
                <a:lnTo>
                  <a:pt x="170" y="1236"/>
                </a:lnTo>
                <a:lnTo>
                  <a:pt x="170" y="1235"/>
                </a:lnTo>
                <a:lnTo>
                  <a:pt x="170" y="1234"/>
                </a:lnTo>
                <a:lnTo>
                  <a:pt x="170" y="1230"/>
                </a:lnTo>
                <a:lnTo>
                  <a:pt x="170" y="1229"/>
                </a:lnTo>
                <a:lnTo>
                  <a:pt x="170" y="1228"/>
                </a:lnTo>
                <a:lnTo>
                  <a:pt x="170" y="1227"/>
                </a:lnTo>
                <a:lnTo>
                  <a:pt x="170" y="1227"/>
                </a:lnTo>
                <a:lnTo>
                  <a:pt x="170" y="1227"/>
                </a:lnTo>
                <a:lnTo>
                  <a:pt x="169" y="1226"/>
                </a:lnTo>
                <a:lnTo>
                  <a:pt x="169" y="1226"/>
                </a:lnTo>
                <a:lnTo>
                  <a:pt x="168" y="1226"/>
                </a:lnTo>
                <a:lnTo>
                  <a:pt x="167" y="1226"/>
                </a:lnTo>
                <a:lnTo>
                  <a:pt x="167" y="1225"/>
                </a:lnTo>
                <a:lnTo>
                  <a:pt x="167" y="1225"/>
                </a:lnTo>
                <a:lnTo>
                  <a:pt x="166" y="1225"/>
                </a:lnTo>
                <a:lnTo>
                  <a:pt x="166" y="1224"/>
                </a:lnTo>
                <a:lnTo>
                  <a:pt x="166" y="1223"/>
                </a:lnTo>
                <a:lnTo>
                  <a:pt x="165" y="1222"/>
                </a:lnTo>
                <a:lnTo>
                  <a:pt x="164" y="1220"/>
                </a:lnTo>
                <a:lnTo>
                  <a:pt x="163" y="1218"/>
                </a:lnTo>
                <a:lnTo>
                  <a:pt x="162" y="1218"/>
                </a:lnTo>
                <a:lnTo>
                  <a:pt x="162" y="1217"/>
                </a:lnTo>
                <a:lnTo>
                  <a:pt x="161" y="1216"/>
                </a:lnTo>
                <a:lnTo>
                  <a:pt x="161" y="1215"/>
                </a:lnTo>
                <a:lnTo>
                  <a:pt x="161" y="1213"/>
                </a:lnTo>
                <a:lnTo>
                  <a:pt x="160" y="1212"/>
                </a:lnTo>
                <a:lnTo>
                  <a:pt x="159" y="1212"/>
                </a:lnTo>
                <a:lnTo>
                  <a:pt x="159" y="1212"/>
                </a:lnTo>
                <a:lnTo>
                  <a:pt x="158" y="1211"/>
                </a:lnTo>
                <a:lnTo>
                  <a:pt x="157" y="1210"/>
                </a:lnTo>
                <a:lnTo>
                  <a:pt x="156" y="1209"/>
                </a:lnTo>
                <a:lnTo>
                  <a:pt x="155" y="1208"/>
                </a:lnTo>
                <a:lnTo>
                  <a:pt x="153" y="1207"/>
                </a:lnTo>
                <a:lnTo>
                  <a:pt x="152" y="1206"/>
                </a:lnTo>
                <a:lnTo>
                  <a:pt x="147" y="1203"/>
                </a:lnTo>
                <a:lnTo>
                  <a:pt x="143" y="1200"/>
                </a:lnTo>
                <a:lnTo>
                  <a:pt x="142" y="1199"/>
                </a:lnTo>
                <a:lnTo>
                  <a:pt x="142" y="1199"/>
                </a:lnTo>
                <a:lnTo>
                  <a:pt x="141" y="1197"/>
                </a:lnTo>
                <a:lnTo>
                  <a:pt x="140" y="1197"/>
                </a:lnTo>
                <a:lnTo>
                  <a:pt x="139" y="1197"/>
                </a:lnTo>
                <a:lnTo>
                  <a:pt x="139" y="1197"/>
                </a:lnTo>
                <a:lnTo>
                  <a:pt x="138" y="1197"/>
                </a:lnTo>
                <a:lnTo>
                  <a:pt x="137" y="1197"/>
                </a:lnTo>
                <a:lnTo>
                  <a:pt x="136" y="1196"/>
                </a:lnTo>
                <a:lnTo>
                  <a:pt x="136" y="1196"/>
                </a:lnTo>
                <a:lnTo>
                  <a:pt x="134" y="1194"/>
                </a:lnTo>
                <a:lnTo>
                  <a:pt x="134" y="1193"/>
                </a:lnTo>
                <a:lnTo>
                  <a:pt x="133" y="1192"/>
                </a:lnTo>
                <a:lnTo>
                  <a:pt x="131" y="1192"/>
                </a:lnTo>
                <a:lnTo>
                  <a:pt x="131" y="1191"/>
                </a:lnTo>
                <a:lnTo>
                  <a:pt x="129" y="1190"/>
                </a:lnTo>
                <a:lnTo>
                  <a:pt x="125" y="1187"/>
                </a:lnTo>
                <a:lnTo>
                  <a:pt x="123" y="1184"/>
                </a:lnTo>
                <a:lnTo>
                  <a:pt x="120" y="1182"/>
                </a:lnTo>
                <a:lnTo>
                  <a:pt x="119" y="1181"/>
                </a:lnTo>
                <a:lnTo>
                  <a:pt x="119" y="1181"/>
                </a:lnTo>
                <a:lnTo>
                  <a:pt x="118" y="1179"/>
                </a:lnTo>
                <a:lnTo>
                  <a:pt x="116" y="1177"/>
                </a:lnTo>
                <a:lnTo>
                  <a:pt x="116" y="1176"/>
                </a:lnTo>
                <a:lnTo>
                  <a:pt x="116" y="1174"/>
                </a:lnTo>
                <a:lnTo>
                  <a:pt x="115" y="1172"/>
                </a:lnTo>
                <a:lnTo>
                  <a:pt x="115" y="1171"/>
                </a:lnTo>
                <a:lnTo>
                  <a:pt x="114" y="1170"/>
                </a:lnTo>
                <a:lnTo>
                  <a:pt x="112" y="1170"/>
                </a:lnTo>
                <a:lnTo>
                  <a:pt x="111" y="1169"/>
                </a:lnTo>
                <a:lnTo>
                  <a:pt x="111" y="1169"/>
                </a:lnTo>
                <a:lnTo>
                  <a:pt x="110" y="1167"/>
                </a:lnTo>
                <a:lnTo>
                  <a:pt x="106" y="1163"/>
                </a:lnTo>
                <a:lnTo>
                  <a:pt x="106" y="1162"/>
                </a:lnTo>
                <a:lnTo>
                  <a:pt x="105" y="1160"/>
                </a:lnTo>
                <a:lnTo>
                  <a:pt x="105" y="1160"/>
                </a:lnTo>
                <a:lnTo>
                  <a:pt x="105" y="1159"/>
                </a:lnTo>
                <a:lnTo>
                  <a:pt x="104" y="1159"/>
                </a:lnTo>
                <a:lnTo>
                  <a:pt x="103" y="1159"/>
                </a:lnTo>
                <a:lnTo>
                  <a:pt x="102" y="1158"/>
                </a:lnTo>
                <a:lnTo>
                  <a:pt x="102" y="1157"/>
                </a:lnTo>
                <a:lnTo>
                  <a:pt x="102" y="1157"/>
                </a:lnTo>
                <a:lnTo>
                  <a:pt x="101" y="1156"/>
                </a:lnTo>
                <a:lnTo>
                  <a:pt x="100" y="1154"/>
                </a:lnTo>
                <a:lnTo>
                  <a:pt x="97" y="1150"/>
                </a:lnTo>
                <a:lnTo>
                  <a:pt x="96" y="1149"/>
                </a:lnTo>
                <a:lnTo>
                  <a:pt x="96" y="1146"/>
                </a:lnTo>
                <a:lnTo>
                  <a:pt x="95" y="1145"/>
                </a:lnTo>
                <a:lnTo>
                  <a:pt x="94" y="1144"/>
                </a:lnTo>
                <a:lnTo>
                  <a:pt x="93" y="1143"/>
                </a:lnTo>
                <a:lnTo>
                  <a:pt x="92" y="1142"/>
                </a:lnTo>
                <a:lnTo>
                  <a:pt x="91" y="1141"/>
                </a:lnTo>
                <a:lnTo>
                  <a:pt x="89" y="1140"/>
                </a:lnTo>
                <a:lnTo>
                  <a:pt x="89" y="1139"/>
                </a:lnTo>
                <a:lnTo>
                  <a:pt x="89" y="1139"/>
                </a:lnTo>
                <a:lnTo>
                  <a:pt x="88" y="1139"/>
                </a:lnTo>
                <a:lnTo>
                  <a:pt x="87" y="1139"/>
                </a:lnTo>
                <a:lnTo>
                  <a:pt x="87" y="1139"/>
                </a:lnTo>
                <a:lnTo>
                  <a:pt x="86" y="1138"/>
                </a:lnTo>
                <a:lnTo>
                  <a:pt x="85" y="1138"/>
                </a:lnTo>
                <a:lnTo>
                  <a:pt x="85" y="1137"/>
                </a:lnTo>
                <a:lnTo>
                  <a:pt x="84" y="1136"/>
                </a:lnTo>
                <a:lnTo>
                  <a:pt x="83" y="1134"/>
                </a:lnTo>
                <a:lnTo>
                  <a:pt x="81" y="1131"/>
                </a:lnTo>
                <a:lnTo>
                  <a:pt x="79" y="1129"/>
                </a:lnTo>
                <a:lnTo>
                  <a:pt x="76" y="1127"/>
                </a:lnTo>
                <a:lnTo>
                  <a:pt x="74" y="1125"/>
                </a:lnTo>
                <a:lnTo>
                  <a:pt x="72" y="1123"/>
                </a:lnTo>
                <a:lnTo>
                  <a:pt x="71" y="1122"/>
                </a:lnTo>
                <a:lnTo>
                  <a:pt x="71" y="1120"/>
                </a:lnTo>
                <a:lnTo>
                  <a:pt x="71" y="1118"/>
                </a:lnTo>
                <a:lnTo>
                  <a:pt x="71" y="1116"/>
                </a:lnTo>
                <a:lnTo>
                  <a:pt x="70" y="1115"/>
                </a:lnTo>
                <a:lnTo>
                  <a:pt x="69" y="1113"/>
                </a:lnTo>
                <a:lnTo>
                  <a:pt x="69" y="1112"/>
                </a:lnTo>
                <a:lnTo>
                  <a:pt x="69" y="1111"/>
                </a:lnTo>
                <a:lnTo>
                  <a:pt x="69" y="1110"/>
                </a:lnTo>
                <a:lnTo>
                  <a:pt x="69" y="1109"/>
                </a:lnTo>
                <a:lnTo>
                  <a:pt x="70" y="1107"/>
                </a:lnTo>
                <a:lnTo>
                  <a:pt x="70" y="1105"/>
                </a:lnTo>
                <a:lnTo>
                  <a:pt x="71" y="1103"/>
                </a:lnTo>
                <a:lnTo>
                  <a:pt x="71" y="1102"/>
                </a:lnTo>
                <a:lnTo>
                  <a:pt x="70" y="1101"/>
                </a:lnTo>
                <a:lnTo>
                  <a:pt x="70" y="1100"/>
                </a:lnTo>
                <a:lnTo>
                  <a:pt x="69" y="1099"/>
                </a:lnTo>
                <a:lnTo>
                  <a:pt x="68" y="1097"/>
                </a:lnTo>
                <a:lnTo>
                  <a:pt x="67" y="1096"/>
                </a:lnTo>
                <a:lnTo>
                  <a:pt x="66" y="1096"/>
                </a:lnTo>
                <a:lnTo>
                  <a:pt x="66" y="1095"/>
                </a:lnTo>
                <a:lnTo>
                  <a:pt x="65" y="1094"/>
                </a:lnTo>
                <a:lnTo>
                  <a:pt x="65" y="1094"/>
                </a:lnTo>
                <a:lnTo>
                  <a:pt x="66" y="1092"/>
                </a:lnTo>
                <a:lnTo>
                  <a:pt x="66" y="1092"/>
                </a:lnTo>
                <a:lnTo>
                  <a:pt x="66" y="1091"/>
                </a:lnTo>
                <a:lnTo>
                  <a:pt x="66" y="1088"/>
                </a:lnTo>
                <a:lnTo>
                  <a:pt x="66" y="1084"/>
                </a:lnTo>
                <a:lnTo>
                  <a:pt x="66" y="1083"/>
                </a:lnTo>
                <a:lnTo>
                  <a:pt x="65" y="1082"/>
                </a:lnTo>
                <a:lnTo>
                  <a:pt x="65" y="1081"/>
                </a:lnTo>
                <a:lnTo>
                  <a:pt x="64" y="1081"/>
                </a:lnTo>
                <a:lnTo>
                  <a:pt x="63" y="1080"/>
                </a:lnTo>
                <a:lnTo>
                  <a:pt x="63" y="1079"/>
                </a:lnTo>
                <a:lnTo>
                  <a:pt x="62" y="1078"/>
                </a:lnTo>
                <a:lnTo>
                  <a:pt x="61" y="1076"/>
                </a:lnTo>
                <a:lnTo>
                  <a:pt x="59" y="1074"/>
                </a:lnTo>
                <a:lnTo>
                  <a:pt x="57" y="1073"/>
                </a:lnTo>
                <a:lnTo>
                  <a:pt x="57" y="1072"/>
                </a:lnTo>
                <a:lnTo>
                  <a:pt x="56" y="1070"/>
                </a:lnTo>
                <a:lnTo>
                  <a:pt x="56" y="1070"/>
                </a:lnTo>
                <a:lnTo>
                  <a:pt x="55" y="1069"/>
                </a:lnTo>
                <a:lnTo>
                  <a:pt x="54" y="1069"/>
                </a:lnTo>
                <a:lnTo>
                  <a:pt x="53" y="1068"/>
                </a:lnTo>
                <a:lnTo>
                  <a:pt x="52" y="1067"/>
                </a:lnTo>
                <a:lnTo>
                  <a:pt x="51" y="1065"/>
                </a:lnTo>
                <a:lnTo>
                  <a:pt x="49" y="1063"/>
                </a:lnTo>
                <a:lnTo>
                  <a:pt x="49" y="1064"/>
                </a:lnTo>
                <a:lnTo>
                  <a:pt x="49" y="1064"/>
                </a:lnTo>
                <a:lnTo>
                  <a:pt x="49" y="1064"/>
                </a:lnTo>
                <a:lnTo>
                  <a:pt x="45" y="1061"/>
                </a:lnTo>
                <a:lnTo>
                  <a:pt x="45" y="1059"/>
                </a:lnTo>
                <a:lnTo>
                  <a:pt x="42" y="1052"/>
                </a:lnTo>
                <a:lnTo>
                  <a:pt x="39" y="1046"/>
                </a:lnTo>
                <a:lnTo>
                  <a:pt x="39" y="1046"/>
                </a:lnTo>
                <a:lnTo>
                  <a:pt x="39" y="1045"/>
                </a:lnTo>
                <a:lnTo>
                  <a:pt x="39" y="1044"/>
                </a:lnTo>
                <a:lnTo>
                  <a:pt x="39" y="1043"/>
                </a:lnTo>
                <a:lnTo>
                  <a:pt x="38" y="1042"/>
                </a:lnTo>
                <a:lnTo>
                  <a:pt x="38" y="1042"/>
                </a:lnTo>
                <a:lnTo>
                  <a:pt x="38" y="1041"/>
                </a:lnTo>
                <a:lnTo>
                  <a:pt x="38" y="1041"/>
                </a:lnTo>
                <a:lnTo>
                  <a:pt x="38" y="1040"/>
                </a:lnTo>
                <a:lnTo>
                  <a:pt x="37" y="1040"/>
                </a:lnTo>
                <a:lnTo>
                  <a:pt x="37" y="1039"/>
                </a:lnTo>
                <a:lnTo>
                  <a:pt x="36" y="1032"/>
                </a:lnTo>
                <a:lnTo>
                  <a:pt x="34" y="1026"/>
                </a:lnTo>
                <a:lnTo>
                  <a:pt x="33" y="1023"/>
                </a:lnTo>
                <a:lnTo>
                  <a:pt x="32" y="1014"/>
                </a:lnTo>
                <a:lnTo>
                  <a:pt x="32" y="1013"/>
                </a:lnTo>
                <a:lnTo>
                  <a:pt x="33" y="1012"/>
                </a:lnTo>
                <a:lnTo>
                  <a:pt x="33" y="1011"/>
                </a:lnTo>
                <a:lnTo>
                  <a:pt x="33" y="1011"/>
                </a:lnTo>
                <a:lnTo>
                  <a:pt x="33" y="1010"/>
                </a:lnTo>
                <a:lnTo>
                  <a:pt x="33" y="1009"/>
                </a:lnTo>
                <a:lnTo>
                  <a:pt x="33" y="1009"/>
                </a:lnTo>
                <a:lnTo>
                  <a:pt x="33" y="1008"/>
                </a:lnTo>
                <a:lnTo>
                  <a:pt x="33" y="1007"/>
                </a:lnTo>
                <a:lnTo>
                  <a:pt x="33" y="1006"/>
                </a:lnTo>
                <a:lnTo>
                  <a:pt x="33" y="1005"/>
                </a:lnTo>
                <a:lnTo>
                  <a:pt x="33" y="1005"/>
                </a:lnTo>
                <a:lnTo>
                  <a:pt x="33" y="1003"/>
                </a:lnTo>
                <a:lnTo>
                  <a:pt x="33" y="1003"/>
                </a:lnTo>
                <a:lnTo>
                  <a:pt x="33" y="1002"/>
                </a:lnTo>
                <a:lnTo>
                  <a:pt x="33" y="999"/>
                </a:lnTo>
                <a:lnTo>
                  <a:pt x="34" y="985"/>
                </a:lnTo>
                <a:lnTo>
                  <a:pt x="32" y="969"/>
                </a:lnTo>
                <a:lnTo>
                  <a:pt x="32" y="969"/>
                </a:lnTo>
                <a:lnTo>
                  <a:pt x="30" y="962"/>
                </a:lnTo>
                <a:lnTo>
                  <a:pt x="30" y="962"/>
                </a:lnTo>
                <a:lnTo>
                  <a:pt x="30" y="961"/>
                </a:lnTo>
                <a:lnTo>
                  <a:pt x="29" y="961"/>
                </a:lnTo>
                <a:lnTo>
                  <a:pt x="28" y="958"/>
                </a:lnTo>
                <a:lnTo>
                  <a:pt x="27" y="945"/>
                </a:lnTo>
                <a:lnTo>
                  <a:pt x="26" y="936"/>
                </a:lnTo>
                <a:lnTo>
                  <a:pt x="28" y="929"/>
                </a:lnTo>
                <a:lnTo>
                  <a:pt x="30" y="923"/>
                </a:lnTo>
                <a:lnTo>
                  <a:pt x="30" y="921"/>
                </a:lnTo>
                <a:lnTo>
                  <a:pt x="30" y="921"/>
                </a:lnTo>
                <a:lnTo>
                  <a:pt x="30" y="920"/>
                </a:lnTo>
                <a:lnTo>
                  <a:pt x="31" y="919"/>
                </a:lnTo>
                <a:lnTo>
                  <a:pt x="31" y="918"/>
                </a:lnTo>
                <a:lnTo>
                  <a:pt x="31" y="917"/>
                </a:lnTo>
                <a:lnTo>
                  <a:pt x="31" y="916"/>
                </a:lnTo>
                <a:lnTo>
                  <a:pt x="31" y="915"/>
                </a:lnTo>
                <a:lnTo>
                  <a:pt x="31" y="914"/>
                </a:lnTo>
                <a:lnTo>
                  <a:pt x="31" y="914"/>
                </a:lnTo>
                <a:lnTo>
                  <a:pt x="31" y="913"/>
                </a:lnTo>
                <a:lnTo>
                  <a:pt x="31" y="912"/>
                </a:lnTo>
                <a:lnTo>
                  <a:pt x="31" y="911"/>
                </a:lnTo>
                <a:lnTo>
                  <a:pt x="30" y="910"/>
                </a:lnTo>
                <a:lnTo>
                  <a:pt x="30" y="909"/>
                </a:lnTo>
                <a:lnTo>
                  <a:pt x="30" y="908"/>
                </a:lnTo>
                <a:lnTo>
                  <a:pt x="30" y="907"/>
                </a:lnTo>
                <a:lnTo>
                  <a:pt x="30" y="901"/>
                </a:lnTo>
                <a:lnTo>
                  <a:pt x="29" y="897"/>
                </a:lnTo>
                <a:lnTo>
                  <a:pt x="29" y="890"/>
                </a:lnTo>
                <a:lnTo>
                  <a:pt x="29" y="889"/>
                </a:lnTo>
                <a:lnTo>
                  <a:pt x="30" y="888"/>
                </a:lnTo>
                <a:lnTo>
                  <a:pt x="30" y="888"/>
                </a:lnTo>
                <a:lnTo>
                  <a:pt x="30" y="887"/>
                </a:lnTo>
                <a:lnTo>
                  <a:pt x="30" y="886"/>
                </a:lnTo>
                <a:lnTo>
                  <a:pt x="30" y="885"/>
                </a:lnTo>
                <a:lnTo>
                  <a:pt x="30" y="884"/>
                </a:lnTo>
                <a:lnTo>
                  <a:pt x="31" y="883"/>
                </a:lnTo>
                <a:lnTo>
                  <a:pt x="31" y="882"/>
                </a:lnTo>
                <a:lnTo>
                  <a:pt x="31" y="882"/>
                </a:lnTo>
                <a:lnTo>
                  <a:pt x="31" y="881"/>
                </a:lnTo>
                <a:lnTo>
                  <a:pt x="31" y="879"/>
                </a:lnTo>
                <a:lnTo>
                  <a:pt x="31" y="879"/>
                </a:lnTo>
                <a:lnTo>
                  <a:pt x="31" y="878"/>
                </a:lnTo>
                <a:lnTo>
                  <a:pt x="30" y="877"/>
                </a:lnTo>
                <a:lnTo>
                  <a:pt x="29" y="877"/>
                </a:lnTo>
                <a:lnTo>
                  <a:pt x="29" y="876"/>
                </a:lnTo>
                <a:lnTo>
                  <a:pt x="29" y="875"/>
                </a:lnTo>
                <a:lnTo>
                  <a:pt x="29" y="875"/>
                </a:lnTo>
                <a:lnTo>
                  <a:pt x="29" y="875"/>
                </a:lnTo>
                <a:lnTo>
                  <a:pt x="28" y="870"/>
                </a:lnTo>
                <a:lnTo>
                  <a:pt x="28" y="869"/>
                </a:lnTo>
                <a:lnTo>
                  <a:pt x="28" y="868"/>
                </a:lnTo>
                <a:lnTo>
                  <a:pt x="28" y="866"/>
                </a:lnTo>
                <a:lnTo>
                  <a:pt x="28" y="864"/>
                </a:lnTo>
                <a:lnTo>
                  <a:pt x="28" y="864"/>
                </a:lnTo>
                <a:lnTo>
                  <a:pt x="28" y="862"/>
                </a:lnTo>
                <a:lnTo>
                  <a:pt x="28" y="861"/>
                </a:lnTo>
                <a:lnTo>
                  <a:pt x="28" y="861"/>
                </a:lnTo>
                <a:lnTo>
                  <a:pt x="27" y="860"/>
                </a:lnTo>
                <a:lnTo>
                  <a:pt x="27" y="859"/>
                </a:lnTo>
                <a:lnTo>
                  <a:pt x="27" y="858"/>
                </a:lnTo>
                <a:lnTo>
                  <a:pt x="27" y="857"/>
                </a:lnTo>
                <a:lnTo>
                  <a:pt x="27" y="856"/>
                </a:lnTo>
                <a:lnTo>
                  <a:pt x="27" y="855"/>
                </a:lnTo>
                <a:lnTo>
                  <a:pt x="27" y="855"/>
                </a:lnTo>
                <a:lnTo>
                  <a:pt x="26" y="853"/>
                </a:lnTo>
                <a:lnTo>
                  <a:pt x="26" y="853"/>
                </a:lnTo>
                <a:lnTo>
                  <a:pt x="26" y="851"/>
                </a:lnTo>
                <a:lnTo>
                  <a:pt x="23" y="845"/>
                </a:lnTo>
                <a:lnTo>
                  <a:pt x="21" y="841"/>
                </a:lnTo>
                <a:lnTo>
                  <a:pt x="21" y="841"/>
                </a:lnTo>
                <a:lnTo>
                  <a:pt x="21" y="840"/>
                </a:lnTo>
                <a:lnTo>
                  <a:pt x="21" y="840"/>
                </a:lnTo>
                <a:lnTo>
                  <a:pt x="21" y="840"/>
                </a:lnTo>
                <a:lnTo>
                  <a:pt x="20" y="840"/>
                </a:lnTo>
                <a:lnTo>
                  <a:pt x="20" y="839"/>
                </a:lnTo>
                <a:lnTo>
                  <a:pt x="20" y="839"/>
                </a:lnTo>
                <a:lnTo>
                  <a:pt x="18" y="835"/>
                </a:lnTo>
                <a:lnTo>
                  <a:pt x="17" y="833"/>
                </a:lnTo>
                <a:lnTo>
                  <a:pt x="17" y="832"/>
                </a:lnTo>
                <a:lnTo>
                  <a:pt x="17" y="832"/>
                </a:lnTo>
                <a:lnTo>
                  <a:pt x="17" y="831"/>
                </a:lnTo>
                <a:lnTo>
                  <a:pt x="17" y="830"/>
                </a:lnTo>
                <a:lnTo>
                  <a:pt x="17" y="829"/>
                </a:lnTo>
                <a:lnTo>
                  <a:pt x="17" y="828"/>
                </a:lnTo>
                <a:lnTo>
                  <a:pt x="17" y="828"/>
                </a:lnTo>
                <a:lnTo>
                  <a:pt x="17" y="827"/>
                </a:lnTo>
                <a:lnTo>
                  <a:pt x="17" y="826"/>
                </a:lnTo>
                <a:lnTo>
                  <a:pt x="16" y="826"/>
                </a:lnTo>
                <a:lnTo>
                  <a:pt x="16" y="825"/>
                </a:lnTo>
                <a:lnTo>
                  <a:pt x="12" y="814"/>
                </a:lnTo>
                <a:lnTo>
                  <a:pt x="10" y="809"/>
                </a:lnTo>
                <a:lnTo>
                  <a:pt x="9" y="809"/>
                </a:lnTo>
                <a:lnTo>
                  <a:pt x="9" y="808"/>
                </a:lnTo>
                <a:lnTo>
                  <a:pt x="9" y="807"/>
                </a:lnTo>
                <a:lnTo>
                  <a:pt x="8" y="806"/>
                </a:lnTo>
                <a:lnTo>
                  <a:pt x="8" y="805"/>
                </a:lnTo>
                <a:lnTo>
                  <a:pt x="8" y="803"/>
                </a:lnTo>
                <a:lnTo>
                  <a:pt x="8" y="802"/>
                </a:lnTo>
                <a:lnTo>
                  <a:pt x="8" y="801"/>
                </a:lnTo>
                <a:lnTo>
                  <a:pt x="8" y="801"/>
                </a:lnTo>
                <a:lnTo>
                  <a:pt x="8" y="801"/>
                </a:lnTo>
                <a:lnTo>
                  <a:pt x="8" y="800"/>
                </a:lnTo>
                <a:lnTo>
                  <a:pt x="8" y="800"/>
                </a:lnTo>
                <a:lnTo>
                  <a:pt x="8" y="800"/>
                </a:lnTo>
                <a:lnTo>
                  <a:pt x="7" y="799"/>
                </a:lnTo>
                <a:lnTo>
                  <a:pt x="7" y="798"/>
                </a:lnTo>
                <a:lnTo>
                  <a:pt x="7" y="798"/>
                </a:lnTo>
                <a:lnTo>
                  <a:pt x="7" y="796"/>
                </a:lnTo>
                <a:lnTo>
                  <a:pt x="6" y="796"/>
                </a:lnTo>
                <a:lnTo>
                  <a:pt x="6" y="794"/>
                </a:lnTo>
                <a:lnTo>
                  <a:pt x="6" y="794"/>
                </a:lnTo>
                <a:lnTo>
                  <a:pt x="5" y="793"/>
                </a:lnTo>
                <a:lnTo>
                  <a:pt x="5" y="792"/>
                </a:lnTo>
                <a:lnTo>
                  <a:pt x="5" y="792"/>
                </a:lnTo>
                <a:lnTo>
                  <a:pt x="4" y="787"/>
                </a:lnTo>
                <a:lnTo>
                  <a:pt x="3" y="784"/>
                </a:lnTo>
                <a:lnTo>
                  <a:pt x="3" y="784"/>
                </a:lnTo>
                <a:lnTo>
                  <a:pt x="3" y="783"/>
                </a:lnTo>
                <a:lnTo>
                  <a:pt x="3" y="782"/>
                </a:lnTo>
                <a:lnTo>
                  <a:pt x="3" y="781"/>
                </a:lnTo>
                <a:lnTo>
                  <a:pt x="3" y="780"/>
                </a:lnTo>
                <a:lnTo>
                  <a:pt x="3" y="779"/>
                </a:lnTo>
                <a:lnTo>
                  <a:pt x="3" y="779"/>
                </a:lnTo>
                <a:lnTo>
                  <a:pt x="3" y="778"/>
                </a:lnTo>
                <a:lnTo>
                  <a:pt x="3" y="777"/>
                </a:lnTo>
                <a:lnTo>
                  <a:pt x="3" y="776"/>
                </a:lnTo>
                <a:lnTo>
                  <a:pt x="3" y="774"/>
                </a:lnTo>
                <a:lnTo>
                  <a:pt x="3" y="774"/>
                </a:lnTo>
                <a:lnTo>
                  <a:pt x="3" y="773"/>
                </a:lnTo>
                <a:lnTo>
                  <a:pt x="3" y="773"/>
                </a:lnTo>
                <a:lnTo>
                  <a:pt x="3" y="771"/>
                </a:lnTo>
                <a:lnTo>
                  <a:pt x="3" y="771"/>
                </a:lnTo>
                <a:lnTo>
                  <a:pt x="2" y="769"/>
                </a:lnTo>
                <a:lnTo>
                  <a:pt x="2" y="769"/>
                </a:lnTo>
                <a:lnTo>
                  <a:pt x="1" y="767"/>
                </a:lnTo>
                <a:lnTo>
                  <a:pt x="1" y="766"/>
                </a:lnTo>
                <a:lnTo>
                  <a:pt x="0" y="765"/>
                </a:lnTo>
                <a:lnTo>
                  <a:pt x="0" y="764"/>
                </a:lnTo>
                <a:lnTo>
                  <a:pt x="0" y="764"/>
                </a:lnTo>
                <a:lnTo>
                  <a:pt x="5" y="763"/>
                </a:lnTo>
                <a:lnTo>
                  <a:pt x="6" y="763"/>
                </a:lnTo>
                <a:lnTo>
                  <a:pt x="10" y="762"/>
                </a:lnTo>
                <a:lnTo>
                  <a:pt x="17" y="760"/>
                </a:lnTo>
                <a:lnTo>
                  <a:pt x="27" y="757"/>
                </a:lnTo>
                <a:lnTo>
                  <a:pt x="31" y="756"/>
                </a:lnTo>
                <a:lnTo>
                  <a:pt x="47" y="752"/>
                </a:lnTo>
                <a:lnTo>
                  <a:pt x="59" y="749"/>
                </a:lnTo>
                <a:lnTo>
                  <a:pt x="62" y="747"/>
                </a:lnTo>
                <a:lnTo>
                  <a:pt x="64" y="743"/>
                </a:lnTo>
                <a:lnTo>
                  <a:pt x="64" y="743"/>
                </a:lnTo>
                <a:lnTo>
                  <a:pt x="68" y="736"/>
                </a:lnTo>
                <a:lnTo>
                  <a:pt x="74" y="726"/>
                </a:lnTo>
                <a:lnTo>
                  <a:pt x="76" y="722"/>
                </a:lnTo>
                <a:lnTo>
                  <a:pt x="76" y="722"/>
                </a:lnTo>
                <a:lnTo>
                  <a:pt x="76" y="721"/>
                </a:lnTo>
                <a:lnTo>
                  <a:pt x="76" y="722"/>
                </a:lnTo>
                <a:lnTo>
                  <a:pt x="76" y="722"/>
                </a:lnTo>
                <a:lnTo>
                  <a:pt x="80" y="710"/>
                </a:lnTo>
                <a:lnTo>
                  <a:pt x="82" y="706"/>
                </a:lnTo>
                <a:lnTo>
                  <a:pt x="83" y="703"/>
                </a:lnTo>
                <a:lnTo>
                  <a:pt x="87" y="694"/>
                </a:lnTo>
                <a:lnTo>
                  <a:pt x="88" y="691"/>
                </a:lnTo>
                <a:lnTo>
                  <a:pt x="90" y="687"/>
                </a:lnTo>
                <a:lnTo>
                  <a:pt x="93" y="680"/>
                </a:lnTo>
                <a:lnTo>
                  <a:pt x="96" y="673"/>
                </a:lnTo>
                <a:lnTo>
                  <a:pt x="98" y="668"/>
                </a:lnTo>
                <a:lnTo>
                  <a:pt x="99" y="665"/>
                </a:lnTo>
                <a:lnTo>
                  <a:pt x="99" y="665"/>
                </a:lnTo>
                <a:lnTo>
                  <a:pt x="99" y="665"/>
                </a:lnTo>
                <a:lnTo>
                  <a:pt x="99" y="665"/>
                </a:lnTo>
                <a:lnTo>
                  <a:pt x="100" y="663"/>
                </a:lnTo>
                <a:lnTo>
                  <a:pt x="102" y="660"/>
                </a:lnTo>
                <a:lnTo>
                  <a:pt x="105" y="657"/>
                </a:lnTo>
                <a:lnTo>
                  <a:pt x="110" y="657"/>
                </a:lnTo>
                <a:lnTo>
                  <a:pt x="108" y="655"/>
                </a:lnTo>
                <a:lnTo>
                  <a:pt x="108" y="652"/>
                </a:lnTo>
                <a:lnTo>
                  <a:pt x="108" y="649"/>
                </a:lnTo>
                <a:lnTo>
                  <a:pt x="108" y="647"/>
                </a:lnTo>
                <a:lnTo>
                  <a:pt x="108" y="646"/>
                </a:lnTo>
                <a:lnTo>
                  <a:pt x="109" y="643"/>
                </a:lnTo>
                <a:lnTo>
                  <a:pt x="111" y="638"/>
                </a:lnTo>
                <a:lnTo>
                  <a:pt x="113" y="635"/>
                </a:lnTo>
                <a:lnTo>
                  <a:pt x="116" y="633"/>
                </a:lnTo>
                <a:lnTo>
                  <a:pt x="116" y="633"/>
                </a:lnTo>
                <a:lnTo>
                  <a:pt x="116" y="633"/>
                </a:lnTo>
                <a:lnTo>
                  <a:pt x="119" y="612"/>
                </a:lnTo>
                <a:lnTo>
                  <a:pt x="120" y="609"/>
                </a:lnTo>
                <a:lnTo>
                  <a:pt x="120" y="606"/>
                </a:lnTo>
                <a:lnTo>
                  <a:pt x="120" y="606"/>
                </a:lnTo>
                <a:lnTo>
                  <a:pt x="120" y="602"/>
                </a:lnTo>
                <a:lnTo>
                  <a:pt x="121" y="594"/>
                </a:lnTo>
                <a:lnTo>
                  <a:pt x="122" y="591"/>
                </a:lnTo>
                <a:lnTo>
                  <a:pt x="122" y="588"/>
                </a:lnTo>
                <a:lnTo>
                  <a:pt x="122" y="583"/>
                </a:lnTo>
                <a:lnTo>
                  <a:pt x="122" y="578"/>
                </a:lnTo>
                <a:lnTo>
                  <a:pt x="122" y="575"/>
                </a:lnTo>
                <a:lnTo>
                  <a:pt x="122" y="574"/>
                </a:lnTo>
                <a:lnTo>
                  <a:pt x="122" y="570"/>
                </a:lnTo>
                <a:lnTo>
                  <a:pt x="121" y="568"/>
                </a:lnTo>
                <a:lnTo>
                  <a:pt x="121" y="564"/>
                </a:lnTo>
                <a:lnTo>
                  <a:pt x="121" y="561"/>
                </a:lnTo>
                <a:lnTo>
                  <a:pt x="121" y="557"/>
                </a:lnTo>
                <a:lnTo>
                  <a:pt x="121" y="553"/>
                </a:lnTo>
                <a:lnTo>
                  <a:pt x="121" y="550"/>
                </a:lnTo>
                <a:lnTo>
                  <a:pt x="120" y="544"/>
                </a:lnTo>
                <a:lnTo>
                  <a:pt x="120" y="538"/>
                </a:lnTo>
                <a:lnTo>
                  <a:pt x="120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1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2" y="535"/>
                </a:lnTo>
                <a:lnTo>
                  <a:pt x="123" y="535"/>
                </a:lnTo>
                <a:lnTo>
                  <a:pt x="123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4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5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6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7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3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4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5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6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7" y="535"/>
                </a:lnTo>
                <a:lnTo>
                  <a:pt x="138" y="535"/>
                </a:lnTo>
                <a:lnTo>
                  <a:pt x="138" y="535"/>
                </a:lnTo>
                <a:lnTo>
                  <a:pt x="138" y="535"/>
                </a:lnTo>
                <a:lnTo>
                  <a:pt x="138" y="535"/>
                </a:lnTo>
                <a:lnTo>
                  <a:pt x="139" y="535"/>
                </a:lnTo>
                <a:lnTo>
                  <a:pt x="139" y="535"/>
                </a:lnTo>
                <a:lnTo>
                  <a:pt x="139" y="535"/>
                </a:lnTo>
                <a:lnTo>
                  <a:pt x="140" y="535"/>
                </a:lnTo>
                <a:lnTo>
                  <a:pt x="140" y="535"/>
                </a:lnTo>
                <a:lnTo>
                  <a:pt x="140" y="535"/>
                </a:lnTo>
                <a:lnTo>
                  <a:pt x="140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1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2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3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4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5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6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7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8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49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5"/>
                </a:lnTo>
                <a:lnTo>
                  <a:pt x="150" y="534"/>
                </a:lnTo>
                <a:lnTo>
                  <a:pt x="150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4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3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2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1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30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9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8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7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1" y="526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5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4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3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2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1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2" y="520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9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8"/>
                </a:lnTo>
                <a:lnTo>
                  <a:pt x="153" y="517"/>
                </a:lnTo>
                <a:lnTo>
                  <a:pt x="153" y="517"/>
                </a:lnTo>
                <a:lnTo>
                  <a:pt x="153" y="517"/>
                </a:lnTo>
                <a:lnTo>
                  <a:pt x="153" y="517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6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3" y="515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4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3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4" y="512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1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5" y="510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9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6" y="508"/>
                </a:lnTo>
                <a:lnTo>
                  <a:pt x="157" y="508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7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6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5"/>
                </a:lnTo>
                <a:lnTo>
                  <a:pt x="157" y="504"/>
                </a:lnTo>
                <a:lnTo>
                  <a:pt x="157" y="504"/>
                </a:lnTo>
                <a:lnTo>
                  <a:pt x="157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4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8" y="502"/>
                </a:lnTo>
                <a:lnTo>
                  <a:pt x="159" y="502"/>
                </a:lnTo>
                <a:lnTo>
                  <a:pt x="159" y="502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59" y="501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0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500"/>
                </a:lnTo>
                <a:lnTo>
                  <a:pt x="161" y="499"/>
                </a:lnTo>
                <a:lnTo>
                  <a:pt x="161" y="499"/>
                </a:lnTo>
                <a:lnTo>
                  <a:pt x="161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2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3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4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5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9"/>
                </a:lnTo>
                <a:lnTo>
                  <a:pt x="166" y="498"/>
                </a:lnTo>
                <a:lnTo>
                  <a:pt x="166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7" y="498"/>
                </a:lnTo>
                <a:lnTo>
                  <a:pt x="168" y="498"/>
                </a:lnTo>
                <a:lnTo>
                  <a:pt x="168" y="498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8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6"/>
                </a:lnTo>
                <a:lnTo>
                  <a:pt x="169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5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0" y="494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3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1" y="492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1"/>
                </a:lnTo>
                <a:lnTo>
                  <a:pt x="172" y="490"/>
                </a:lnTo>
                <a:lnTo>
                  <a:pt x="172" y="490"/>
                </a:lnTo>
                <a:lnTo>
                  <a:pt x="172" y="490"/>
                </a:lnTo>
                <a:lnTo>
                  <a:pt x="172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90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3" y="489"/>
                </a:lnTo>
                <a:lnTo>
                  <a:pt x="174" y="489"/>
                </a:lnTo>
                <a:lnTo>
                  <a:pt x="174" y="489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4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8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5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6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7" y="487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8" y="486"/>
                </a:lnTo>
                <a:lnTo>
                  <a:pt x="179" y="486"/>
                </a:lnTo>
                <a:lnTo>
                  <a:pt x="179" y="486"/>
                </a:lnTo>
                <a:lnTo>
                  <a:pt x="179" y="486"/>
                </a:lnTo>
                <a:lnTo>
                  <a:pt x="179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0" y="486"/>
                </a:lnTo>
                <a:lnTo>
                  <a:pt x="181" y="486"/>
                </a:lnTo>
                <a:lnTo>
                  <a:pt x="182" y="486"/>
                </a:lnTo>
                <a:lnTo>
                  <a:pt x="182" y="486"/>
                </a:lnTo>
                <a:lnTo>
                  <a:pt x="182" y="486"/>
                </a:lnTo>
                <a:lnTo>
                  <a:pt x="183" y="486"/>
                </a:lnTo>
                <a:lnTo>
                  <a:pt x="183" y="486"/>
                </a:lnTo>
                <a:lnTo>
                  <a:pt x="183" y="486"/>
                </a:lnTo>
                <a:lnTo>
                  <a:pt x="183" y="486"/>
                </a:lnTo>
                <a:lnTo>
                  <a:pt x="184" y="486"/>
                </a:lnTo>
                <a:lnTo>
                  <a:pt x="184" y="486"/>
                </a:lnTo>
                <a:lnTo>
                  <a:pt x="184" y="486"/>
                </a:lnTo>
                <a:lnTo>
                  <a:pt x="185" y="486"/>
                </a:lnTo>
                <a:lnTo>
                  <a:pt x="185" y="486"/>
                </a:lnTo>
                <a:lnTo>
                  <a:pt x="185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6" y="486"/>
                </a:lnTo>
                <a:lnTo>
                  <a:pt x="187" y="486"/>
                </a:lnTo>
                <a:lnTo>
                  <a:pt x="187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8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89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0" y="486"/>
                </a:lnTo>
                <a:lnTo>
                  <a:pt x="191" y="486"/>
                </a:lnTo>
                <a:lnTo>
                  <a:pt x="191" y="486"/>
                </a:lnTo>
                <a:lnTo>
                  <a:pt x="191" y="486"/>
                </a:lnTo>
                <a:lnTo>
                  <a:pt x="191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3" y="486"/>
                </a:lnTo>
                <a:lnTo>
                  <a:pt x="194" y="486"/>
                </a:lnTo>
                <a:lnTo>
                  <a:pt x="194" y="486"/>
                </a:lnTo>
                <a:lnTo>
                  <a:pt x="194" y="486"/>
                </a:lnTo>
                <a:lnTo>
                  <a:pt x="194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5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6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7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3" y="485"/>
                </a:lnTo>
                <a:lnTo>
                  <a:pt x="204" y="485"/>
                </a:lnTo>
                <a:lnTo>
                  <a:pt x="204" y="485"/>
                </a:lnTo>
                <a:lnTo>
                  <a:pt x="204" y="485"/>
                </a:lnTo>
                <a:lnTo>
                  <a:pt x="204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5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5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6" y="484"/>
                </a:lnTo>
                <a:lnTo>
                  <a:pt x="207" y="484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3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2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7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1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80"/>
                </a:lnTo>
                <a:lnTo>
                  <a:pt x="208" y="479"/>
                </a:lnTo>
                <a:lnTo>
                  <a:pt x="208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9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09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0" y="478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1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7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2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3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6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4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5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5"/>
                </a:lnTo>
                <a:lnTo>
                  <a:pt x="216" y="474"/>
                </a:lnTo>
                <a:lnTo>
                  <a:pt x="216" y="474"/>
                </a:lnTo>
                <a:lnTo>
                  <a:pt x="216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4"/>
                </a:lnTo>
                <a:lnTo>
                  <a:pt x="217" y="473"/>
                </a:lnTo>
                <a:lnTo>
                  <a:pt x="217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8" y="473"/>
                </a:lnTo>
                <a:lnTo>
                  <a:pt x="219" y="473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19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2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0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1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1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2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3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4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5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70"/>
                </a:lnTo>
                <a:lnTo>
                  <a:pt x="226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7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9"/>
                </a:lnTo>
                <a:lnTo>
                  <a:pt x="228" y="468"/>
                </a:lnTo>
                <a:lnTo>
                  <a:pt x="228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29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8"/>
                </a:lnTo>
                <a:lnTo>
                  <a:pt x="230" y="467"/>
                </a:lnTo>
                <a:lnTo>
                  <a:pt x="230" y="467"/>
                </a:lnTo>
                <a:lnTo>
                  <a:pt x="230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1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2" y="467"/>
                </a:lnTo>
                <a:lnTo>
                  <a:pt x="233" y="467"/>
                </a:lnTo>
                <a:lnTo>
                  <a:pt x="233" y="467"/>
                </a:lnTo>
                <a:lnTo>
                  <a:pt x="233" y="467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3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4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5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6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6"/>
                </a:lnTo>
                <a:lnTo>
                  <a:pt x="237" y="465"/>
                </a:lnTo>
                <a:lnTo>
                  <a:pt x="237" y="465"/>
                </a:lnTo>
                <a:lnTo>
                  <a:pt x="237" y="465"/>
                </a:lnTo>
                <a:lnTo>
                  <a:pt x="237" y="465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8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39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5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4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3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2"/>
                </a:lnTo>
                <a:lnTo>
                  <a:pt x="242" y="461"/>
                </a:lnTo>
                <a:lnTo>
                  <a:pt x="242" y="461"/>
                </a:lnTo>
                <a:lnTo>
                  <a:pt x="242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1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60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3" y="459"/>
                </a:lnTo>
                <a:lnTo>
                  <a:pt x="244" y="459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8"/>
                </a:lnTo>
                <a:lnTo>
                  <a:pt x="244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5" y="457"/>
                </a:lnTo>
                <a:lnTo>
                  <a:pt x="246" y="457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6"/>
                </a:lnTo>
                <a:lnTo>
                  <a:pt x="246" y="455"/>
                </a:lnTo>
                <a:lnTo>
                  <a:pt x="246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5"/>
                </a:lnTo>
                <a:lnTo>
                  <a:pt x="247" y="454"/>
                </a:lnTo>
                <a:lnTo>
                  <a:pt x="247" y="454"/>
                </a:lnTo>
                <a:lnTo>
                  <a:pt x="247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4"/>
                </a:lnTo>
                <a:lnTo>
                  <a:pt x="248" y="453"/>
                </a:lnTo>
                <a:lnTo>
                  <a:pt x="248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3"/>
                </a:lnTo>
                <a:lnTo>
                  <a:pt x="249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0" y="452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1"/>
                </a:lnTo>
                <a:lnTo>
                  <a:pt x="251" y="450"/>
                </a:lnTo>
                <a:lnTo>
                  <a:pt x="251" y="450"/>
                </a:lnTo>
                <a:lnTo>
                  <a:pt x="251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50"/>
                </a:lnTo>
                <a:lnTo>
                  <a:pt x="252" y="449"/>
                </a:lnTo>
                <a:lnTo>
                  <a:pt x="252" y="449"/>
                </a:lnTo>
                <a:lnTo>
                  <a:pt x="252" y="449"/>
                </a:lnTo>
                <a:lnTo>
                  <a:pt x="253" y="449"/>
                </a:lnTo>
                <a:lnTo>
                  <a:pt x="253" y="449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4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7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5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6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6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5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7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4"/>
                </a:lnTo>
                <a:lnTo>
                  <a:pt x="258" y="443"/>
                </a:lnTo>
                <a:lnTo>
                  <a:pt x="258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3"/>
                </a:lnTo>
                <a:lnTo>
                  <a:pt x="259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2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0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1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1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2" y="440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3" y="439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4" y="438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7"/>
                </a:lnTo>
                <a:lnTo>
                  <a:pt x="265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6"/>
                </a:lnTo>
                <a:lnTo>
                  <a:pt x="266" y="435"/>
                </a:lnTo>
                <a:lnTo>
                  <a:pt x="266" y="435"/>
                </a:lnTo>
                <a:lnTo>
                  <a:pt x="266" y="435"/>
                </a:lnTo>
                <a:lnTo>
                  <a:pt x="266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5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7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4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3"/>
                </a:lnTo>
                <a:lnTo>
                  <a:pt x="268" y="432"/>
                </a:lnTo>
                <a:lnTo>
                  <a:pt x="268" y="432"/>
                </a:lnTo>
                <a:lnTo>
                  <a:pt x="268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69" y="432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0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1" y="431"/>
                </a:lnTo>
                <a:lnTo>
                  <a:pt x="272" y="431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2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3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30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4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5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9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6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7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79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1" y="426"/>
                </a:lnTo>
                <a:lnTo>
                  <a:pt x="282" y="426"/>
                </a:lnTo>
                <a:lnTo>
                  <a:pt x="282" y="426"/>
                </a:lnTo>
                <a:lnTo>
                  <a:pt x="282" y="426"/>
                </a:lnTo>
                <a:lnTo>
                  <a:pt x="282" y="426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3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5"/>
                </a:lnTo>
                <a:lnTo>
                  <a:pt x="284" y="424"/>
                </a:lnTo>
                <a:lnTo>
                  <a:pt x="284" y="424"/>
                </a:lnTo>
                <a:lnTo>
                  <a:pt x="284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5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4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6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7" y="423"/>
                </a:lnTo>
                <a:lnTo>
                  <a:pt x="288" y="423"/>
                </a:lnTo>
                <a:lnTo>
                  <a:pt x="288" y="423"/>
                </a:lnTo>
                <a:lnTo>
                  <a:pt x="288" y="423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8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89" y="422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0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2" y="421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8"/>
                </a:lnTo>
                <a:lnTo>
                  <a:pt x="294" y="418"/>
                </a:lnTo>
                <a:lnTo>
                  <a:pt x="294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6" y="418"/>
                </a:lnTo>
                <a:lnTo>
                  <a:pt x="296" y="418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6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7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7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8" y="416"/>
                </a:lnTo>
                <a:lnTo>
                  <a:pt x="299" y="416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300" y="415"/>
                </a:lnTo>
                <a:lnTo>
                  <a:pt x="300" y="415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4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3" y="413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4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1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5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10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6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9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8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5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4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2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1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400"/>
                </a:lnTo>
                <a:lnTo>
                  <a:pt x="307" y="399"/>
                </a:lnTo>
                <a:lnTo>
                  <a:pt x="307" y="399"/>
                </a:lnTo>
                <a:lnTo>
                  <a:pt x="307" y="399"/>
                </a:lnTo>
                <a:lnTo>
                  <a:pt x="307" y="399"/>
                </a:lnTo>
                <a:lnTo>
                  <a:pt x="307" y="398"/>
                </a:lnTo>
                <a:lnTo>
                  <a:pt x="307" y="398"/>
                </a:lnTo>
                <a:lnTo>
                  <a:pt x="307" y="397"/>
                </a:lnTo>
                <a:lnTo>
                  <a:pt x="307" y="397"/>
                </a:lnTo>
                <a:lnTo>
                  <a:pt x="307" y="397"/>
                </a:lnTo>
                <a:lnTo>
                  <a:pt x="307" y="397"/>
                </a:lnTo>
                <a:lnTo>
                  <a:pt x="307" y="396"/>
                </a:lnTo>
                <a:lnTo>
                  <a:pt x="307" y="396"/>
                </a:lnTo>
                <a:lnTo>
                  <a:pt x="307" y="396"/>
                </a:lnTo>
                <a:lnTo>
                  <a:pt x="307" y="395"/>
                </a:lnTo>
                <a:lnTo>
                  <a:pt x="307" y="395"/>
                </a:lnTo>
                <a:lnTo>
                  <a:pt x="307" y="395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4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3"/>
                </a:lnTo>
                <a:lnTo>
                  <a:pt x="307" y="392"/>
                </a:lnTo>
                <a:lnTo>
                  <a:pt x="307" y="392"/>
                </a:lnTo>
                <a:lnTo>
                  <a:pt x="307" y="392"/>
                </a:lnTo>
                <a:lnTo>
                  <a:pt x="307" y="392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1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90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7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7" y="384"/>
                </a:lnTo>
                <a:lnTo>
                  <a:pt x="307" y="384"/>
                </a:lnTo>
                <a:lnTo>
                  <a:pt x="307" y="384"/>
                </a:lnTo>
                <a:lnTo>
                  <a:pt x="307" y="384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3"/>
                </a:lnTo>
                <a:lnTo>
                  <a:pt x="307" y="382"/>
                </a:lnTo>
                <a:lnTo>
                  <a:pt x="307" y="381"/>
                </a:lnTo>
                <a:lnTo>
                  <a:pt x="307" y="381"/>
                </a:lnTo>
                <a:lnTo>
                  <a:pt x="307" y="381"/>
                </a:lnTo>
                <a:lnTo>
                  <a:pt x="307" y="381"/>
                </a:lnTo>
                <a:lnTo>
                  <a:pt x="307" y="380"/>
                </a:lnTo>
                <a:lnTo>
                  <a:pt x="307" y="380"/>
                </a:lnTo>
                <a:lnTo>
                  <a:pt x="307" y="380"/>
                </a:lnTo>
                <a:lnTo>
                  <a:pt x="307" y="379"/>
                </a:lnTo>
                <a:lnTo>
                  <a:pt x="307" y="379"/>
                </a:lnTo>
                <a:lnTo>
                  <a:pt x="307" y="379"/>
                </a:lnTo>
                <a:lnTo>
                  <a:pt x="307" y="379"/>
                </a:lnTo>
                <a:lnTo>
                  <a:pt x="307" y="378"/>
                </a:lnTo>
                <a:lnTo>
                  <a:pt x="307" y="378"/>
                </a:lnTo>
                <a:lnTo>
                  <a:pt x="307" y="378"/>
                </a:lnTo>
                <a:lnTo>
                  <a:pt x="307" y="377"/>
                </a:lnTo>
                <a:lnTo>
                  <a:pt x="307" y="377"/>
                </a:lnTo>
                <a:lnTo>
                  <a:pt x="307" y="377"/>
                </a:lnTo>
                <a:lnTo>
                  <a:pt x="307" y="376"/>
                </a:lnTo>
                <a:lnTo>
                  <a:pt x="307" y="375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2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1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70"/>
                </a:lnTo>
                <a:lnTo>
                  <a:pt x="307" y="369"/>
                </a:lnTo>
                <a:lnTo>
                  <a:pt x="307" y="369"/>
                </a:lnTo>
                <a:lnTo>
                  <a:pt x="307" y="369"/>
                </a:lnTo>
                <a:lnTo>
                  <a:pt x="307" y="369"/>
                </a:lnTo>
                <a:lnTo>
                  <a:pt x="307" y="368"/>
                </a:lnTo>
                <a:lnTo>
                  <a:pt x="307" y="368"/>
                </a:lnTo>
                <a:lnTo>
                  <a:pt x="307" y="368"/>
                </a:lnTo>
                <a:lnTo>
                  <a:pt x="307" y="368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7"/>
                </a:lnTo>
                <a:lnTo>
                  <a:pt x="307" y="366"/>
                </a:lnTo>
                <a:lnTo>
                  <a:pt x="307" y="366"/>
                </a:lnTo>
                <a:lnTo>
                  <a:pt x="307" y="366"/>
                </a:lnTo>
                <a:lnTo>
                  <a:pt x="307" y="365"/>
                </a:lnTo>
                <a:lnTo>
                  <a:pt x="307" y="365"/>
                </a:lnTo>
                <a:lnTo>
                  <a:pt x="307" y="364"/>
                </a:lnTo>
                <a:lnTo>
                  <a:pt x="307" y="364"/>
                </a:lnTo>
                <a:lnTo>
                  <a:pt x="307" y="364"/>
                </a:lnTo>
                <a:lnTo>
                  <a:pt x="307" y="364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3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7" y="362"/>
                </a:lnTo>
                <a:lnTo>
                  <a:pt x="306" y="362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1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9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8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7"/>
                </a:lnTo>
                <a:lnTo>
                  <a:pt x="306" y="356"/>
                </a:lnTo>
                <a:lnTo>
                  <a:pt x="306" y="356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5"/>
                </a:lnTo>
                <a:lnTo>
                  <a:pt x="306" y="354"/>
                </a:lnTo>
                <a:lnTo>
                  <a:pt x="306" y="354"/>
                </a:lnTo>
                <a:lnTo>
                  <a:pt x="305" y="354"/>
                </a:lnTo>
                <a:lnTo>
                  <a:pt x="305" y="352"/>
                </a:lnTo>
                <a:lnTo>
                  <a:pt x="305" y="347"/>
                </a:lnTo>
                <a:lnTo>
                  <a:pt x="305" y="344"/>
                </a:lnTo>
                <a:lnTo>
                  <a:pt x="305" y="340"/>
                </a:lnTo>
                <a:lnTo>
                  <a:pt x="305" y="333"/>
                </a:lnTo>
                <a:lnTo>
                  <a:pt x="305" y="329"/>
                </a:lnTo>
                <a:lnTo>
                  <a:pt x="305" y="325"/>
                </a:lnTo>
                <a:lnTo>
                  <a:pt x="304" y="322"/>
                </a:lnTo>
                <a:lnTo>
                  <a:pt x="304" y="320"/>
                </a:lnTo>
                <a:lnTo>
                  <a:pt x="304" y="319"/>
                </a:lnTo>
                <a:lnTo>
                  <a:pt x="304" y="314"/>
                </a:lnTo>
                <a:lnTo>
                  <a:pt x="304" y="306"/>
                </a:lnTo>
                <a:lnTo>
                  <a:pt x="304" y="301"/>
                </a:lnTo>
                <a:lnTo>
                  <a:pt x="304" y="296"/>
                </a:lnTo>
                <a:lnTo>
                  <a:pt x="304" y="292"/>
                </a:lnTo>
                <a:lnTo>
                  <a:pt x="304" y="289"/>
                </a:lnTo>
                <a:lnTo>
                  <a:pt x="303" y="286"/>
                </a:lnTo>
                <a:lnTo>
                  <a:pt x="303" y="284"/>
                </a:lnTo>
                <a:lnTo>
                  <a:pt x="302" y="278"/>
                </a:lnTo>
                <a:lnTo>
                  <a:pt x="302" y="275"/>
                </a:lnTo>
                <a:lnTo>
                  <a:pt x="302" y="271"/>
                </a:lnTo>
                <a:lnTo>
                  <a:pt x="300" y="267"/>
                </a:lnTo>
                <a:lnTo>
                  <a:pt x="298" y="265"/>
                </a:lnTo>
                <a:lnTo>
                  <a:pt x="297" y="265"/>
                </a:lnTo>
                <a:lnTo>
                  <a:pt x="297" y="265"/>
                </a:lnTo>
                <a:lnTo>
                  <a:pt x="296" y="264"/>
                </a:lnTo>
                <a:lnTo>
                  <a:pt x="295" y="263"/>
                </a:lnTo>
                <a:lnTo>
                  <a:pt x="294" y="261"/>
                </a:lnTo>
                <a:lnTo>
                  <a:pt x="294" y="260"/>
                </a:lnTo>
                <a:lnTo>
                  <a:pt x="294" y="256"/>
                </a:lnTo>
                <a:lnTo>
                  <a:pt x="293" y="252"/>
                </a:lnTo>
                <a:lnTo>
                  <a:pt x="293" y="247"/>
                </a:lnTo>
                <a:lnTo>
                  <a:pt x="292" y="243"/>
                </a:lnTo>
                <a:lnTo>
                  <a:pt x="292" y="239"/>
                </a:lnTo>
                <a:lnTo>
                  <a:pt x="291" y="235"/>
                </a:lnTo>
                <a:lnTo>
                  <a:pt x="290" y="229"/>
                </a:lnTo>
                <a:lnTo>
                  <a:pt x="290" y="226"/>
                </a:lnTo>
                <a:lnTo>
                  <a:pt x="289" y="221"/>
                </a:lnTo>
                <a:lnTo>
                  <a:pt x="289" y="217"/>
                </a:lnTo>
                <a:lnTo>
                  <a:pt x="288" y="213"/>
                </a:lnTo>
                <a:lnTo>
                  <a:pt x="288" y="210"/>
                </a:lnTo>
                <a:lnTo>
                  <a:pt x="287" y="206"/>
                </a:lnTo>
                <a:lnTo>
                  <a:pt x="287" y="202"/>
                </a:lnTo>
                <a:lnTo>
                  <a:pt x="286" y="199"/>
                </a:lnTo>
                <a:lnTo>
                  <a:pt x="286" y="196"/>
                </a:lnTo>
                <a:lnTo>
                  <a:pt x="285" y="193"/>
                </a:lnTo>
                <a:lnTo>
                  <a:pt x="285" y="190"/>
                </a:lnTo>
                <a:lnTo>
                  <a:pt x="284" y="186"/>
                </a:lnTo>
                <a:lnTo>
                  <a:pt x="284" y="182"/>
                </a:lnTo>
                <a:lnTo>
                  <a:pt x="283" y="180"/>
                </a:lnTo>
                <a:lnTo>
                  <a:pt x="281" y="177"/>
                </a:lnTo>
                <a:lnTo>
                  <a:pt x="281" y="177"/>
                </a:lnTo>
                <a:lnTo>
                  <a:pt x="280" y="176"/>
                </a:lnTo>
                <a:lnTo>
                  <a:pt x="280" y="176"/>
                </a:lnTo>
                <a:lnTo>
                  <a:pt x="279" y="175"/>
                </a:lnTo>
                <a:lnTo>
                  <a:pt x="279" y="174"/>
                </a:lnTo>
                <a:lnTo>
                  <a:pt x="278" y="171"/>
                </a:lnTo>
                <a:lnTo>
                  <a:pt x="278" y="171"/>
                </a:lnTo>
                <a:lnTo>
                  <a:pt x="277" y="169"/>
                </a:lnTo>
                <a:lnTo>
                  <a:pt x="276" y="168"/>
                </a:lnTo>
                <a:lnTo>
                  <a:pt x="276" y="165"/>
                </a:lnTo>
                <a:lnTo>
                  <a:pt x="276" y="165"/>
                </a:lnTo>
                <a:lnTo>
                  <a:pt x="276" y="165"/>
                </a:lnTo>
                <a:lnTo>
                  <a:pt x="275" y="161"/>
                </a:lnTo>
                <a:lnTo>
                  <a:pt x="275" y="157"/>
                </a:lnTo>
                <a:lnTo>
                  <a:pt x="277" y="153"/>
                </a:lnTo>
                <a:lnTo>
                  <a:pt x="278" y="151"/>
                </a:lnTo>
                <a:lnTo>
                  <a:pt x="279" y="150"/>
                </a:lnTo>
                <a:lnTo>
                  <a:pt x="279" y="149"/>
                </a:lnTo>
                <a:lnTo>
                  <a:pt x="280" y="148"/>
                </a:lnTo>
                <a:lnTo>
                  <a:pt x="281" y="146"/>
                </a:lnTo>
                <a:lnTo>
                  <a:pt x="283" y="144"/>
                </a:lnTo>
                <a:lnTo>
                  <a:pt x="284" y="142"/>
                </a:lnTo>
                <a:lnTo>
                  <a:pt x="286" y="141"/>
                </a:lnTo>
                <a:lnTo>
                  <a:pt x="287" y="140"/>
                </a:lnTo>
                <a:lnTo>
                  <a:pt x="288" y="139"/>
                </a:lnTo>
                <a:lnTo>
                  <a:pt x="291" y="136"/>
                </a:lnTo>
                <a:lnTo>
                  <a:pt x="291" y="135"/>
                </a:lnTo>
                <a:lnTo>
                  <a:pt x="291" y="132"/>
                </a:lnTo>
                <a:lnTo>
                  <a:pt x="292" y="128"/>
                </a:lnTo>
                <a:lnTo>
                  <a:pt x="292" y="128"/>
                </a:lnTo>
                <a:lnTo>
                  <a:pt x="292" y="125"/>
                </a:lnTo>
                <a:lnTo>
                  <a:pt x="292" y="117"/>
                </a:lnTo>
                <a:lnTo>
                  <a:pt x="295" y="117"/>
                </a:lnTo>
                <a:lnTo>
                  <a:pt x="299" y="118"/>
                </a:lnTo>
                <a:lnTo>
                  <a:pt x="299" y="118"/>
                </a:lnTo>
                <a:lnTo>
                  <a:pt x="302" y="119"/>
                </a:lnTo>
                <a:lnTo>
                  <a:pt x="304" y="123"/>
                </a:lnTo>
                <a:lnTo>
                  <a:pt x="302" y="127"/>
                </a:lnTo>
                <a:lnTo>
                  <a:pt x="300" y="131"/>
                </a:lnTo>
                <a:lnTo>
                  <a:pt x="297" y="139"/>
                </a:lnTo>
                <a:lnTo>
                  <a:pt x="299" y="139"/>
                </a:lnTo>
                <a:lnTo>
                  <a:pt x="323" y="140"/>
                </a:lnTo>
                <a:lnTo>
                  <a:pt x="346" y="144"/>
                </a:lnTo>
                <a:lnTo>
                  <a:pt x="353" y="145"/>
                </a:lnTo>
                <a:lnTo>
                  <a:pt x="358" y="145"/>
                </a:lnTo>
                <a:lnTo>
                  <a:pt x="359" y="145"/>
                </a:lnTo>
                <a:lnTo>
                  <a:pt x="363" y="145"/>
                </a:lnTo>
                <a:lnTo>
                  <a:pt x="377" y="144"/>
                </a:lnTo>
                <a:lnTo>
                  <a:pt x="387" y="148"/>
                </a:lnTo>
                <a:lnTo>
                  <a:pt x="389" y="149"/>
                </a:lnTo>
                <a:lnTo>
                  <a:pt x="401" y="149"/>
                </a:lnTo>
                <a:lnTo>
                  <a:pt x="409" y="148"/>
                </a:lnTo>
                <a:lnTo>
                  <a:pt x="410" y="153"/>
                </a:lnTo>
                <a:lnTo>
                  <a:pt x="411" y="155"/>
                </a:lnTo>
                <a:lnTo>
                  <a:pt x="410" y="160"/>
                </a:lnTo>
                <a:lnTo>
                  <a:pt x="410" y="167"/>
                </a:lnTo>
                <a:lnTo>
                  <a:pt x="410" y="168"/>
                </a:lnTo>
                <a:lnTo>
                  <a:pt x="413" y="173"/>
                </a:lnTo>
                <a:lnTo>
                  <a:pt x="419" y="177"/>
                </a:lnTo>
                <a:lnTo>
                  <a:pt x="420" y="178"/>
                </a:lnTo>
                <a:lnTo>
                  <a:pt x="427" y="181"/>
                </a:lnTo>
                <a:lnTo>
                  <a:pt x="451" y="181"/>
                </a:lnTo>
                <a:lnTo>
                  <a:pt x="451" y="180"/>
                </a:lnTo>
                <a:lnTo>
                  <a:pt x="468" y="134"/>
                </a:lnTo>
                <a:lnTo>
                  <a:pt x="470" y="130"/>
                </a:lnTo>
                <a:lnTo>
                  <a:pt x="470" y="129"/>
                </a:lnTo>
                <a:lnTo>
                  <a:pt x="474" y="118"/>
                </a:lnTo>
                <a:lnTo>
                  <a:pt x="474" y="118"/>
                </a:lnTo>
                <a:lnTo>
                  <a:pt x="474" y="118"/>
                </a:lnTo>
                <a:lnTo>
                  <a:pt x="597" y="2"/>
                </a:lnTo>
                <a:lnTo>
                  <a:pt x="598" y="0"/>
                </a:lnTo>
                <a:lnTo>
                  <a:pt x="603" y="6"/>
                </a:lnTo>
                <a:lnTo>
                  <a:pt x="603" y="6"/>
                </a:lnTo>
                <a:lnTo>
                  <a:pt x="603" y="6"/>
                </a:lnTo>
                <a:lnTo>
                  <a:pt x="604" y="21"/>
                </a:lnTo>
                <a:lnTo>
                  <a:pt x="604" y="28"/>
                </a:lnTo>
                <a:lnTo>
                  <a:pt x="604" y="31"/>
                </a:lnTo>
                <a:lnTo>
                  <a:pt x="604" y="31"/>
                </a:lnTo>
                <a:lnTo>
                  <a:pt x="604" y="31"/>
                </a:lnTo>
                <a:lnTo>
                  <a:pt x="604" y="38"/>
                </a:lnTo>
                <a:lnTo>
                  <a:pt x="605" y="47"/>
                </a:lnTo>
                <a:lnTo>
                  <a:pt x="604" y="55"/>
                </a:lnTo>
                <a:lnTo>
                  <a:pt x="604" y="59"/>
                </a:lnTo>
                <a:lnTo>
                  <a:pt x="604" y="59"/>
                </a:lnTo>
                <a:lnTo>
                  <a:pt x="604" y="64"/>
                </a:lnTo>
                <a:lnTo>
                  <a:pt x="604" y="68"/>
                </a:lnTo>
                <a:lnTo>
                  <a:pt x="604" y="75"/>
                </a:lnTo>
                <a:lnTo>
                  <a:pt x="604" y="87"/>
                </a:lnTo>
                <a:lnTo>
                  <a:pt x="603" y="92"/>
                </a:lnTo>
                <a:lnTo>
                  <a:pt x="603" y="98"/>
                </a:lnTo>
                <a:lnTo>
                  <a:pt x="603" y="98"/>
                </a:lnTo>
                <a:lnTo>
                  <a:pt x="603" y="98"/>
                </a:lnTo>
                <a:lnTo>
                  <a:pt x="603" y="100"/>
                </a:lnTo>
                <a:lnTo>
                  <a:pt x="604" y="103"/>
                </a:lnTo>
                <a:lnTo>
                  <a:pt x="604" y="129"/>
                </a:lnTo>
                <a:lnTo>
                  <a:pt x="605" y="162"/>
                </a:lnTo>
                <a:lnTo>
                  <a:pt x="605" y="172"/>
                </a:lnTo>
                <a:lnTo>
                  <a:pt x="605" y="177"/>
                </a:lnTo>
                <a:lnTo>
                  <a:pt x="604" y="180"/>
                </a:lnTo>
                <a:lnTo>
                  <a:pt x="603" y="184"/>
                </a:lnTo>
                <a:lnTo>
                  <a:pt x="603" y="184"/>
                </a:lnTo>
                <a:lnTo>
                  <a:pt x="602" y="192"/>
                </a:lnTo>
                <a:lnTo>
                  <a:pt x="603" y="192"/>
                </a:lnTo>
                <a:lnTo>
                  <a:pt x="603" y="192"/>
                </a:lnTo>
                <a:lnTo>
                  <a:pt x="603" y="196"/>
                </a:lnTo>
                <a:lnTo>
                  <a:pt x="603" y="199"/>
                </a:lnTo>
                <a:lnTo>
                  <a:pt x="603" y="203"/>
                </a:lnTo>
                <a:lnTo>
                  <a:pt x="603" y="206"/>
                </a:lnTo>
                <a:lnTo>
                  <a:pt x="603" y="208"/>
                </a:lnTo>
                <a:lnTo>
                  <a:pt x="603" y="211"/>
                </a:lnTo>
                <a:lnTo>
                  <a:pt x="603" y="215"/>
                </a:lnTo>
                <a:lnTo>
                  <a:pt x="603" y="218"/>
                </a:lnTo>
                <a:lnTo>
                  <a:pt x="602" y="221"/>
                </a:lnTo>
                <a:lnTo>
                  <a:pt x="603" y="223"/>
                </a:lnTo>
                <a:lnTo>
                  <a:pt x="603" y="225"/>
                </a:lnTo>
                <a:lnTo>
                  <a:pt x="603" y="227"/>
                </a:lnTo>
                <a:lnTo>
                  <a:pt x="603" y="231"/>
                </a:lnTo>
                <a:lnTo>
                  <a:pt x="604" y="231"/>
                </a:lnTo>
                <a:lnTo>
                  <a:pt x="605" y="231"/>
                </a:lnTo>
                <a:lnTo>
                  <a:pt x="605" y="232"/>
                </a:lnTo>
                <a:lnTo>
                  <a:pt x="607" y="233"/>
                </a:lnTo>
                <a:lnTo>
                  <a:pt x="611" y="234"/>
                </a:lnTo>
                <a:lnTo>
                  <a:pt x="615" y="236"/>
                </a:lnTo>
                <a:lnTo>
                  <a:pt x="619" y="239"/>
                </a:lnTo>
                <a:lnTo>
                  <a:pt x="624" y="239"/>
                </a:lnTo>
                <a:lnTo>
                  <a:pt x="628" y="241"/>
                </a:lnTo>
                <a:lnTo>
                  <a:pt x="632" y="243"/>
                </a:lnTo>
                <a:lnTo>
                  <a:pt x="634" y="244"/>
                </a:lnTo>
                <a:lnTo>
                  <a:pt x="638" y="245"/>
                </a:lnTo>
                <a:lnTo>
                  <a:pt x="641" y="247"/>
                </a:lnTo>
                <a:lnTo>
                  <a:pt x="647" y="249"/>
                </a:lnTo>
                <a:lnTo>
                  <a:pt x="650" y="251"/>
                </a:lnTo>
                <a:lnTo>
                  <a:pt x="653" y="252"/>
                </a:lnTo>
                <a:lnTo>
                  <a:pt x="655" y="252"/>
                </a:lnTo>
                <a:lnTo>
                  <a:pt x="658" y="253"/>
                </a:lnTo>
                <a:lnTo>
                  <a:pt x="663" y="255"/>
                </a:lnTo>
                <a:lnTo>
                  <a:pt x="674" y="260"/>
                </a:lnTo>
                <a:lnTo>
                  <a:pt x="682" y="263"/>
                </a:lnTo>
                <a:lnTo>
                  <a:pt x="690" y="266"/>
                </a:lnTo>
                <a:lnTo>
                  <a:pt x="693" y="268"/>
                </a:lnTo>
                <a:lnTo>
                  <a:pt x="706" y="272"/>
                </a:lnTo>
                <a:lnTo>
                  <a:pt x="733" y="283"/>
                </a:lnTo>
                <a:lnTo>
                  <a:pt x="733" y="283"/>
                </a:lnTo>
                <a:lnTo>
                  <a:pt x="737" y="285"/>
                </a:lnTo>
                <a:lnTo>
                  <a:pt x="742" y="287"/>
                </a:lnTo>
                <a:lnTo>
                  <a:pt x="744" y="288"/>
                </a:lnTo>
                <a:lnTo>
                  <a:pt x="746" y="288"/>
                </a:lnTo>
                <a:lnTo>
                  <a:pt x="749" y="290"/>
                </a:lnTo>
                <a:lnTo>
                  <a:pt x="752" y="291"/>
                </a:lnTo>
                <a:lnTo>
                  <a:pt x="755" y="292"/>
                </a:lnTo>
                <a:lnTo>
                  <a:pt x="756" y="292"/>
                </a:lnTo>
                <a:lnTo>
                  <a:pt x="759" y="294"/>
                </a:lnTo>
                <a:lnTo>
                  <a:pt x="762" y="295"/>
                </a:lnTo>
                <a:lnTo>
                  <a:pt x="766" y="296"/>
                </a:lnTo>
                <a:lnTo>
                  <a:pt x="766" y="296"/>
                </a:lnTo>
                <a:lnTo>
                  <a:pt x="769" y="298"/>
                </a:lnTo>
                <a:lnTo>
                  <a:pt x="769" y="301"/>
                </a:lnTo>
                <a:lnTo>
                  <a:pt x="771" y="300"/>
                </a:lnTo>
                <a:lnTo>
                  <a:pt x="772" y="301"/>
                </a:lnTo>
                <a:lnTo>
                  <a:pt x="774" y="302"/>
                </a:lnTo>
                <a:lnTo>
                  <a:pt x="776" y="303"/>
                </a:lnTo>
                <a:lnTo>
                  <a:pt x="777" y="305"/>
                </a:lnTo>
                <a:lnTo>
                  <a:pt x="777" y="305"/>
                </a:lnTo>
                <a:lnTo>
                  <a:pt x="779" y="307"/>
                </a:lnTo>
                <a:lnTo>
                  <a:pt x="780" y="308"/>
                </a:lnTo>
                <a:lnTo>
                  <a:pt x="781" y="309"/>
                </a:lnTo>
                <a:lnTo>
                  <a:pt x="784" y="312"/>
                </a:lnTo>
                <a:lnTo>
                  <a:pt x="786" y="315"/>
                </a:lnTo>
                <a:lnTo>
                  <a:pt x="787" y="316"/>
                </a:lnTo>
                <a:lnTo>
                  <a:pt x="789" y="318"/>
                </a:lnTo>
                <a:lnTo>
                  <a:pt x="791" y="320"/>
                </a:lnTo>
                <a:lnTo>
                  <a:pt x="791" y="321"/>
                </a:lnTo>
                <a:lnTo>
                  <a:pt x="795" y="325"/>
                </a:lnTo>
                <a:lnTo>
                  <a:pt x="798" y="328"/>
                </a:lnTo>
                <a:lnTo>
                  <a:pt x="801" y="331"/>
                </a:lnTo>
                <a:lnTo>
                  <a:pt x="803" y="333"/>
                </a:lnTo>
                <a:lnTo>
                  <a:pt x="805" y="335"/>
                </a:lnTo>
                <a:lnTo>
                  <a:pt x="805" y="335"/>
                </a:lnTo>
                <a:lnTo>
                  <a:pt x="808" y="338"/>
                </a:lnTo>
                <a:lnTo>
                  <a:pt x="810" y="341"/>
                </a:lnTo>
                <a:lnTo>
                  <a:pt x="810" y="341"/>
                </a:lnTo>
                <a:lnTo>
                  <a:pt x="811" y="342"/>
                </a:lnTo>
                <a:lnTo>
                  <a:pt x="811" y="342"/>
                </a:lnTo>
                <a:lnTo>
                  <a:pt x="811" y="342"/>
                </a:lnTo>
                <a:lnTo>
                  <a:pt x="812" y="342"/>
                </a:lnTo>
                <a:lnTo>
                  <a:pt x="842" y="374"/>
                </a:lnTo>
                <a:lnTo>
                  <a:pt x="855" y="388"/>
                </a:lnTo>
                <a:lnTo>
                  <a:pt x="856" y="390"/>
                </a:lnTo>
                <a:lnTo>
                  <a:pt x="869" y="405"/>
                </a:lnTo>
                <a:lnTo>
                  <a:pt x="879" y="417"/>
                </a:lnTo>
                <a:lnTo>
                  <a:pt x="879" y="417"/>
                </a:lnTo>
                <a:lnTo>
                  <a:pt x="879" y="417"/>
                </a:lnTo>
                <a:lnTo>
                  <a:pt x="879" y="417"/>
                </a:lnTo>
                <a:lnTo>
                  <a:pt x="890" y="429"/>
                </a:lnTo>
                <a:lnTo>
                  <a:pt x="890" y="430"/>
                </a:lnTo>
                <a:lnTo>
                  <a:pt x="892" y="432"/>
                </a:lnTo>
                <a:lnTo>
                  <a:pt x="892" y="432"/>
                </a:lnTo>
                <a:lnTo>
                  <a:pt x="893" y="433"/>
                </a:lnTo>
                <a:lnTo>
                  <a:pt x="894" y="434"/>
                </a:lnTo>
                <a:lnTo>
                  <a:pt x="894" y="435"/>
                </a:lnTo>
                <a:lnTo>
                  <a:pt x="896" y="437"/>
                </a:lnTo>
                <a:lnTo>
                  <a:pt x="912" y="457"/>
                </a:lnTo>
                <a:lnTo>
                  <a:pt x="912" y="457"/>
                </a:lnTo>
                <a:lnTo>
                  <a:pt x="912" y="457"/>
                </a:lnTo>
                <a:lnTo>
                  <a:pt x="912" y="457"/>
                </a:lnTo>
                <a:lnTo>
                  <a:pt x="923" y="470"/>
                </a:lnTo>
                <a:lnTo>
                  <a:pt x="926" y="473"/>
                </a:lnTo>
                <a:lnTo>
                  <a:pt x="928" y="476"/>
                </a:lnTo>
                <a:lnTo>
                  <a:pt x="945" y="484"/>
                </a:lnTo>
                <a:lnTo>
                  <a:pt x="946" y="484"/>
                </a:lnTo>
                <a:lnTo>
                  <a:pt x="962" y="492"/>
                </a:lnTo>
                <a:lnTo>
                  <a:pt x="963" y="492"/>
                </a:lnTo>
                <a:lnTo>
                  <a:pt x="1002" y="510"/>
                </a:lnTo>
                <a:lnTo>
                  <a:pt x="1003" y="510"/>
                </a:lnTo>
                <a:lnTo>
                  <a:pt x="1010" y="513"/>
                </a:lnTo>
                <a:lnTo>
                  <a:pt x="1024" y="519"/>
                </a:lnTo>
                <a:lnTo>
                  <a:pt x="1079" y="545"/>
                </a:lnTo>
                <a:lnTo>
                  <a:pt x="1079" y="546"/>
                </a:lnTo>
                <a:lnTo>
                  <a:pt x="1079" y="546"/>
                </a:lnTo>
                <a:lnTo>
                  <a:pt x="1079" y="548"/>
                </a:lnTo>
                <a:lnTo>
                  <a:pt x="1079" y="549"/>
                </a:lnTo>
                <a:lnTo>
                  <a:pt x="1079" y="550"/>
                </a:lnTo>
                <a:lnTo>
                  <a:pt x="1080" y="551"/>
                </a:lnTo>
                <a:lnTo>
                  <a:pt x="1080" y="551"/>
                </a:lnTo>
                <a:lnTo>
                  <a:pt x="1080" y="552"/>
                </a:lnTo>
                <a:lnTo>
                  <a:pt x="1080" y="552"/>
                </a:lnTo>
                <a:lnTo>
                  <a:pt x="1080" y="553"/>
                </a:lnTo>
                <a:lnTo>
                  <a:pt x="1079" y="553"/>
                </a:lnTo>
                <a:lnTo>
                  <a:pt x="1079" y="553"/>
                </a:lnTo>
                <a:lnTo>
                  <a:pt x="1079" y="554"/>
                </a:lnTo>
                <a:lnTo>
                  <a:pt x="1079" y="554"/>
                </a:lnTo>
                <a:lnTo>
                  <a:pt x="1079" y="554"/>
                </a:lnTo>
                <a:lnTo>
                  <a:pt x="1079" y="554"/>
                </a:lnTo>
                <a:lnTo>
                  <a:pt x="1080" y="555"/>
                </a:lnTo>
                <a:lnTo>
                  <a:pt x="1080" y="555"/>
                </a:lnTo>
                <a:lnTo>
                  <a:pt x="1081" y="555"/>
                </a:lnTo>
                <a:lnTo>
                  <a:pt x="1081" y="556"/>
                </a:lnTo>
                <a:lnTo>
                  <a:pt x="1081" y="556"/>
                </a:lnTo>
                <a:lnTo>
                  <a:pt x="1081" y="557"/>
                </a:lnTo>
                <a:lnTo>
                  <a:pt x="1081" y="557"/>
                </a:lnTo>
                <a:lnTo>
                  <a:pt x="1081" y="558"/>
                </a:lnTo>
                <a:lnTo>
                  <a:pt x="1081" y="558"/>
                </a:lnTo>
                <a:lnTo>
                  <a:pt x="1081" y="559"/>
                </a:lnTo>
                <a:lnTo>
                  <a:pt x="1082" y="560"/>
                </a:lnTo>
                <a:lnTo>
                  <a:pt x="1082" y="562"/>
                </a:lnTo>
                <a:lnTo>
                  <a:pt x="1083" y="563"/>
                </a:lnTo>
                <a:lnTo>
                  <a:pt x="1083" y="564"/>
                </a:lnTo>
                <a:lnTo>
                  <a:pt x="1082" y="564"/>
                </a:lnTo>
                <a:lnTo>
                  <a:pt x="1082" y="566"/>
                </a:lnTo>
                <a:lnTo>
                  <a:pt x="1082" y="567"/>
                </a:lnTo>
                <a:lnTo>
                  <a:pt x="1082" y="567"/>
                </a:lnTo>
                <a:lnTo>
                  <a:pt x="1082" y="567"/>
                </a:lnTo>
                <a:lnTo>
                  <a:pt x="1082" y="568"/>
                </a:lnTo>
                <a:lnTo>
                  <a:pt x="1083" y="568"/>
                </a:lnTo>
                <a:lnTo>
                  <a:pt x="1083" y="568"/>
                </a:lnTo>
                <a:lnTo>
                  <a:pt x="1083" y="569"/>
                </a:lnTo>
                <a:lnTo>
                  <a:pt x="1082" y="570"/>
                </a:lnTo>
                <a:lnTo>
                  <a:pt x="1082" y="570"/>
                </a:lnTo>
                <a:lnTo>
                  <a:pt x="1082" y="571"/>
                </a:lnTo>
                <a:lnTo>
                  <a:pt x="1081" y="571"/>
                </a:lnTo>
                <a:lnTo>
                  <a:pt x="1081" y="572"/>
                </a:lnTo>
                <a:lnTo>
                  <a:pt x="1081" y="573"/>
                </a:lnTo>
                <a:lnTo>
                  <a:pt x="1081" y="574"/>
                </a:lnTo>
                <a:lnTo>
                  <a:pt x="1081" y="574"/>
                </a:lnTo>
                <a:lnTo>
                  <a:pt x="1081" y="575"/>
                </a:lnTo>
                <a:lnTo>
                  <a:pt x="1081" y="575"/>
                </a:lnTo>
                <a:lnTo>
                  <a:pt x="1082" y="576"/>
                </a:lnTo>
                <a:lnTo>
                  <a:pt x="1082" y="576"/>
                </a:lnTo>
                <a:lnTo>
                  <a:pt x="1082" y="577"/>
                </a:lnTo>
                <a:lnTo>
                  <a:pt x="1082" y="577"/>
                </a:lnTo>
                <a:lnTo>
                  <a:pt x="1082" y="578"/>
                </a:lnTo>
                <a:lnTo>
                  <a:pt x="1081" y="578"/>
                </a:lnTo>
                <a:lnTo>
                  <a:pt x="1081" y="578"/>
                </a:lnTo>
                <a:lnTo>
                  <a:pt x="1081" y="578"/>
                </a:lnTo>
                <a:lnTo>
                  <a:pt x="1080" y="578"/>
                </a:lnTo>
                <a:lnTo>
                  <a:pt x="1080" y="579"/>
                </a:lnTo>
                <a:lnTo>
                  <a:pt x="1081" y="579"/>
                </a:lnTo>
                <a:lnTo>
                  <a:pt x="1081" y="579"/>
                </a:lnTo>
                <a:lnTo>
                  <a:pt x="1081" y="580"/>
                </a:lnTo>
                <a:lnTo>
                  <a:pt x="1082" y="580"/>
                </a:lnTo>
                <a:lnTo>
                  <a:pt x="1082" y="580"/>
                </a:lnTo>
                <a:lnTo>
                  <a:pt x="1083" y="580"/>
                </a:lnTo>
                <a:lnTo>
                  <a:pt x="1083" y="580"/>
                </a:lnTo>
                <a:lnTo>
                  <a:pt x="1083" y="581"/>
                </a:lnTo>
                <a:lnTo>
                  <a:pt x="1083" y="584"/>
                </a:lnTo>
                <a:lnTo>
                  <a:pt x="1082" y="587"/>
                </a:lnTo>
                <a:lnTo>
                  <a:pt x="1083" y="587"/>
                </a:lnTo>
                <a:lnTo>
                  <a:pt x="1082" y="587"/>
                </a:lnTo>
                <a:lnTo>
                  <a:pt x="1081" y="588"/>
                </a:lnTo>
                <a:lnTo>
                  <a:pt x="1080" y="589"/>
                </a:lnTo>
                <a:lnTo>
                  <a:pt x="1080" y="590"/>
                </a:lnTo>
                <a:lnTo>
                  <a:pt x="1080" y="592"/>
                </a:lnTo>
                <a:lnTo>
                  <a:pt x="1080" y="593"/>
                </a:lnTo>
                <a:lnTo>
                  <a:pt x="1081" y="593"/>
                </a:lnTo>
                <a:lnTo>
                  <a:pt x="1083" y="593"/>
                </a:lnTo>
                <a:lnTo>
                  <a:pt x="1085" y="594"/>
                </a:lnTo>
                <a:lnTo>
                  <a:pt x="1085" y="595"/>
                </a:lnTo>
                <a:lnTo>
                  <a:pt x="1086" y="596"/>
                </a:lnTo>
                <a:lnTo>
                  <a:pt x="1086" y="598"/>
                </a:lnTo>
                <a:lnTo>
                  <a:pt x="1086" y="600"/>
                </a:lnTo>
                <a:lnTo>
                  <a:pt x="1086" y="601"/>
                </a:lnTo>
                <a:lnTo>
                  <a:pt x="1086" y="602"/>
                </a:lnTo>
                <a:lnTo>
                  <a:pt x="1088" y="603"/>
                </a:lnTo>
                <a:lnTo>
                  <a:pt x="1089" y="603"/>
                </a:lnTo>
                <a:lnTo>
                  <a:pt x="1091" y="603"/>
                </a:lnTo>
                <a:lnTo>
                  <a:pt x="1092" y="603"/>
                </a:lnTo>
                <a:lnTo>
                  <a:pt x="1093" y="604"/>
                </a:lnTo>
                <a:lnTo>
                  <a:pt x="1093" y="605"/>
                </a:lnTo>
                <a:lnTo>
                  <a:pt x="1094" y="606"/>
                </a:lnTo>
                <a:lnTo>
                  <a:pt x="1096" y="606"/>
                </a:lnTo>
                <a:lnTo>
                  <a:pt x="1096" y="607"/>
                </a:lnTo>
                <a:lnTo>
                  <a:pt x="1096" y="610"/>
                </a:lnTo>
                <a:lnTo>
                  <a:pt x="1096" y="610"/>
                </a:lnTo>
                <a:lnTo>
                  <a:pt x="1096" y="612"/>
                </a:lnTo>
                <a:lnTo>
                  <a:pt x="1096" y="614"/>
                </a:lnTo>
                <a:lnTo>
                  <a:pt x="1096" y="617"/>
                </a:lnTo>
                <a:lnTo>
                  <a:pt x="1097" y="619"/>
                </a:lnTo>
                <a:lnTo>
                  <a:pt x="1096" y="619"/>
                </a:lnTo>
                <a:lnTo>
                  <a:pt x="1096" y="621"/>
                </a:lnTo>
                <a:lnTo>
                  <a:pt x="1096" y="621"/>
                </a:lnTo>
                <a:lnTo>
                  <a:pt x="1097" y="622"/>
                </a:lnTo>
                <a:lnTo>
                  <a:pt x="1097" y="622"/>
                </a:lnTo>
                <a:lnTo>
                  <a:pt x="1096" y="624"/>
                </a:lnTo>
                <a:lnTo>
                  <a:pt x="1097" y="625"/>
                </a:lnTo>
                <a:lnTo>
                  <a:pt x="1097" y="626"/>
                </a:lnTo>
                <a:lnTo>
                  <a:pt x="1097" y="626"/>
                </a:lnTo>
                <a:lnTo>
                  <a:pt x="1097" y="627"/>
                </a:lnTo>
                <a:lnTo>
                  <a:pt x="1097" y="628"/>
                </a:lnTo>
                <a:lnTo>
                  <a:pt x="1097" y="630"/>
                </a:lnTo>
                <a:lnTo>
                  <a:pt x="1097" y="632"/>
                </a:lnTo>
                <a:lnTo>
                  <a:pt x="1096" y="632"/>
                </a:lnTo>
                <a:lnTo>
                  <a:pt x="1094" y="632"/>
                </a:lnTo>
                <a:lnTo>
                  <a:pt x="1093" y="633"/>
                </a:lnTo>
                <a:lnTo>
                  <a:pt x="1093" y="634"/>
                </a:lnTo>
                <a:lnTo>
                  <a:pt x="1092" y="635"/>
                </a:lnTo>
                <a:lnTo>
                  <a:pt x="1092" y="636"/>
                </a:lnTo>
                <a:lnTo>
                  <a:pt x="1092" y="637"/>
                </a:lnTo>
                <a:lnTo>
                  <a:pt x="1091" y="639"/>
                </a:lnTo>
                <a:lnTo>
                  <a:pt x="1089" y="640"/>
                </a:lnTo>
                <a:lnTo>
                  <a:pt x="1088" y="641"/>
                </a:lnTo>
                <a:lnTo>
                  <a:pt x="1086" y="642"/>
                </a:lnTo>
                <a:lnTo>
                  <a:pt x="1084" y="645"/>
                </a:lnTo>
                <a:lnTo>
                  <a:pt x="1084" y="646"/>
                </a:lnTo>
                <a:lnTo>
                  <a:pt x="1084" y="647"/>
                </a:lnTo>
                <a:lnTo>
                  <a:pt x="1085" y="648"/>
                </a:lnTo>
                <a:lnTo>
                  <a:pt x="1086" y="649"/>
                </a:lnTo>
                <a:lnTo>
                  <a:pt x="1087" y="651"/>
                </a:lnTo>
                <a:lnTo>
                  <a:pt x="1088" y="651"/>
                </a:lnTo>
                <a:lnTo>
                  <a:pt x="1089" y="653"/>
                </a:lnTo>
                <a:lnTo>
                  <a:pt x="1090" y="653"/>
                </a:lnTo>
                <a:lnTo>
                  <a:pt x="1089" y="655"/>
                </a:lnTo>
                <a:lnTo>
                  <a:pt x="1090" y="656"/>
                </a:lnTo>
                <a:lnTo>
                  <a:pt x="1091" y="657"/>
                </a:lnTo>
                <a:lnTo>
                  <a:pt x="1092" y="658"/>
                </a:lnTo>
                <a:lnTo>
                  <a:pt x="1093" y="659"/>
                </a:lnTo>
                <a:lnTo>
                  <a:pt x="1094" y="660"/>
                </a:lnTo>
                <a:lnTo>
                  <a:pt x="1095" y="661"/>
                </a:lnTo>
                <a:lnTo>
                  <a:pt x="1096" y="661"/>
                </a:lnTo>
                <a:lnTo>
                  <a:pt x="1096" y="662"/>
                </a:lnTo>
                <a:lnTo>
                  <a:pt x="1097" y="663"/>
                </a:lnTo>
                <a:lnTo>
                  <a:pt x="1097" y="665"/>
                </a:lnTo>
                <a:lnTo>
                  <a:pt x="1097" y="666"/>
                </a:lnTo>
                <a:lnTo>
                  <a:pt x="1098" y="667"/>
                </a:lnTo>
                <a:lnTo>
                  <a:pt x="1098" y="668"/>
                </a:lnTo>
                <a:lnTo>
                  <a:pt x="1098" y="668"/>
                </a:lnTo>
                <a:lnTo>
                  <a:pt x="1098" y="669"/>
                </a:lnTo>
                <a:lnTo>
                  <a:pt x="1099" y="670"/>
                </a:lnTo>
                <a:lnTo>
                  <a:pt x="1099" y="671"/>
                </a:lnTo>
                <a:lnTo>
                  <a:pt x="1099" y="672"/>
                </a:lnTo>
                <a:lnTo>
                  <a:pt x="1099" y="673"/>
                </a:lnTo>
                <a:lnTo>
                  <a:pt x="1100" y="676"/>
                </a:lnTo>
                <a:lnTo>
                  <a:pt x="1101" y="677"/>
                </a:lnTo>
                <a:lnTo>
                  <a:pt x="1101" y="678"/>
                </a:lnTo>
                <a:lnTo>
                  <a:pt x="1101" y="678"/>
                </a:lnTo>
                <a:lnTo>
                  <a:pt x="1101" y="679"/>
                </a:lnTo>
                <a:lnTo>
                  <a:pt x="1101" y="680"/>
                </a:lnTo>
                <a:lnTo>
                  <a:pt x="1101" y="681"/>
                </a:lnTo>
                <a:lnTo>
                  <a:pt x="1101" y="681"/>
                </a:lnTo>
                <a:lnTo>
                  <a:pt x="1101" y="682"/>
                </a:lnTo>
                <a:lnTo>
                  <a:pt x="1101" y="683"/>
                </a:lnTo>
                <a:lnTo>
                  <a:pt x="1101" y="683"/>
                </a:lnTo>
                <a:lnTo>
                  <a:pt x="1102" y="684"/>
                </a:lnTo>
                <a:lnTo>
                  <a:pt x="1103" y="685"/>
                </a:lnTo>
                <a:lnTo>
                  <a:pt x="1103" y="685"/>
                </a:lnTo>
                <a:lnTo>
                  <a:pt x="1104" y="686"/>
                </a:lnTo>
                <a:lnTo>
                  <a:pt x="1105" y="687"/>
                </a:lnTo>
                <a:lnTo>
                  <a:pt x="1105" y="689"/>
                </a:lnTo>
                <a:lnTo>
                  <a:pt x="1106" y="689"/>
                </a:lnTo>
                <a:lnTo>
                  <a:pt x="1106" y="690"/>
                </a:lnTo>
                <a:lnTo>
                  <a:pt x="1107" y="691"/>
                </a:lnTo>
                <a:lnTo>
                  <a:pt x="1107" y="692"/>
                </a:lnTo>
                <a:lnTo>
                  <a:pt x="1108" y="693"/>
                </a:lnTo>
                <a:lnTo>
                  <a:pt x="1108" y="694"/>
                </a:lnTo>
                <a:lnTo>
                  <a:pt x="1108" y="695"/>
                </a:lnTo>
                <a:lnTo>
                  <a:pt x="1108" y="696"/>
                </a:lnTo>
                <a:lnTo>
                  <a:pt x="1108" y="697"/>
                </a:lnTo>
                <a:lnTo>
                  <a:pt x="1109" y="698"/>
                </a:lnTo>
                <a:lnTo>
                  <a:pt x="1109" y="699"/>
                </a:lnTo>
                <a:lnTo>
                  <a:pt x="1110" y="699"/>
                </a:lnTo>
                <a:lnTo>
                  <a:pt x="1110" y="700"/>
                </a:lnTo>
                <a:lnTo>
                  <a:pt x="1111" y="701"/>
                </a:lnTo>
                <a:lnTo>
                  <a:pt x="1111" y="701"/>
                </a:lnTo>
                <a:lnTo>
                  <a:pt x="1111" y="702"/>
                </a:lnTo>
                <a:lnTo>
                  <a:pt x="1112" y="703"/>
                </a:lnTo>
                <a:lnTo>
                  <a:pt x="1112" y="704"/>
                </a:lnTo>
                <a:lnTo>
                  <a:pt x="1113" y="705"/>
                </a:lnTo>
                <a:lnTo>
                  <a:pt x="1113" y="706"/>
                </a:lnTo>
                <a:lnTo>
                  <a:pt x="1113" y="707"/>
                </a:lnTo>
                <a:lnTo>
                  <a:pt x="1113" y="708"/>
                </a:lnTo>
                <a:lnTo>
                  <a:pt x="1113" y="708"/>
                </a:lnTo>
                <a:lnTo>
                  <a:pt x="1113" y="709"/>
                </a:lnTo>
                <a:lnTo>
                  <a:pt x="1113" y="711"/>
                </a:lnTo>
                <a:lnTo>
                  <a:pt x="1113" y="711"/>
                </a:lnTo>
                <a:lnTo>
                  <a:pt x="1114" y="712"/>
                </a:lnTo>
                <a:lnTo>
                  <a:pt x="1114" y="713"/>
                </a:lnTo>
                <a:lnTo>
                  <a:pt x="1115" y="714"/>
                </a:lnTo>
                <a:lnTo>
                  <a:pt x="1116" y="717"/>
                </a:lnTo>
                <a:lnTo>
                  <a:pt x="1116" y="718"/>
                </a:lnTo>
                <a:lnTo>
                  <a:pt x="1117" y="719"/>
                </a:lnTo>
                <a:lnTo>
                  <a:pt x="1117" y="719"/>
                </a:lnTo>
                <a:lnTo>
                  <a:pt x="1117" y="721"/>
                </a:lnTo>
                <a:lnTo>
                  <a:pt x="1117" y="722"/>
                </a:lnTo>
                <a:lnTo>
                  <a:pt x="1117" y="723"/>
                </a:lnTo>
                <a:lnTo>
                  <a:pt x="1116" y="724"/>
                </a:lnTo>
                <a:lnTo>
                  <a:pt x="1116" y="725"/>
                </a:lnTo>
                <a:lnTo>
                  <a:pt x="1117" y="726"/>
                </a:lnTo>
                <a:lnTo>
                  <a:pt x="1117" y="726"/>
                </a:lnTo>
                <a:lnTo>
                  <a:pt x="1117" y="727"/>
                </a:lnTo>
                <a:lnTo>
                  <a:pt x="1118" y="727"/>
                </a:lnTo>
                <a:lnTo>
                  <a:pt x="1118" y="728"/>
                </a:lnTo>
                <a:lnTo>
                  <a:pt x="1119" y="729"/>
                </a:lnTo>
                <a:lnTo>
                  <a:pt x="1119" y="729"/>
                </a:lnTo>
                <a:lnTo>
                  <a:pt x="1119" y="729"/>
                </a:lnTo>
                <a:lnTo>
                  <a:pt x="1119" y="730"/>
                </a:lnTo>
                <a:lnTo>
                  <a:pt x="1119" y="731"/>
                </a:lnTo>
                <a:lnTo>
                  <a:pt x="1119" y="731"/>
                </a:lnTo>
                <a:lnTo>
                  <a:pt x="1119" y="732"/>
                </a:lnTo>
                <a:lnTo>
                  <a:pt x="1120" y="732"/>
                </a:lnTo>
                <a:lnTo>
                  <a:pt x="1120" y="733"/>
                </a:lnTo>
                <a:lnTo>
                  <a:pt x="1121" y="733"/>
                </a:lnTo>
                <a:lnTo>
                  <a:pt x="1122" y="734"/>
                </a:lnTo>
                <a:lnTo>
                  <a:pt x="1123" y="734"/>
                </a:lnTo>
                <a:lnTo>
                  <a:pt x="1123" y="735"/>
                </a:lnTo>
                <a:lnTo>
                  <a:pt x="1124" y="735"/>
                </a:lnTo>
                <a:lnTo>
                  <a:pt x="1125" y="736"/>
                </a:lnTo>
                <a:lnTo>
                  <a:pt x="1125" y="736"/>
                </a:lnTo>
                <a:lnTo>
                  <a:pt x="1124" y="737"/>
                </a:lnTo>
                <a:lnTo>
                  <a:pt x="1123" y="738"/>
                </a:lnTo>
                <a:lnTo>
                  <a:pt x="1123" y="739"/>
                </a:lnTo>
                <a:lnTo>
                  <a:pt x="1122" y="740"/>
                </a:lnTo>
                <a:lnTo>
                  <a:pt x="1122" y="740"/>
                </a:lnTo>
                <a:lnTo>
                  <a:pt x="1123" y="741"/>
                </a:lnTo>
                <a:lnTo>
                  <a:pt x="1123" y="742"/>
                </a:lnTo>
                <a:lnTo>
                  <a:pt x="1124" y="742"/>
                </a:lnTo>
                <a:lnTo>
                  <a:pt x="1124" y="743"/>
                </a:lnTo>
                <a:lnTo>
                  <a:pt x="1124" y="744"/>
                </a:lnTo>
                <a:lnTo>
                  <a:pt x="1125" y="744"/>
                </a:lnTo>
                <a:lnTo>
                  <a:pt x="1125" y="745"/>
                </a:lnTo>
                <a:lnTo>
                  <a:pt x="1125" y="746"/>
                </a:lnTo>
                <a:lnTo>
                  <a:pt x="1126" y="746"/>
                </a:lnTo>
                <a:lnTo>
                  <a:pt x="1126" y="747"/>
                </a:lnTo>
                <a:lnTo>
                  <a:pt x="1127" y="749"/>
                </a:lnTo>
                <a:lnTo>
                  <a:pt x="1128" y="749"/>
                </a:lnTo>
                <a:lnTo>
                  <a:pt x="1128" y="750"/>
                </a:lnTo>
                <a:lnTo>
                  <a:pt x="1129" y="750"/>
                </a:lnTo>
                <a:lnTo>
                  <a:pt x="1129" y="750"/>
                </a:lnTo>
                <a:lnTo>
                  <a:pt x="1130" y="750"/>
                </a:lnTo>
                <a:lnTo>
                  <a:pt x="1130" y="751"/>
                </a:lnTo>
                <a:lnTo>
                  <a:pt x="1130" y="752"/>
                </a:lnTo>
                <a:lnTo>
                  <a:pt x="1130" y="752"/>
                </a:lnTo>
                <a:lnTo>
                  <a:pt x="1131" y="753"/>
                </a:lnTo>
                <a:lnTo>
                  <a:pt x="1132" y="754"/>
                </a:lnTo>
                <a:lnTo>
                  <a:pt x="1134" y="755"/>
                </a:lnTo>
                <a:lnTo>
                  <a:pt x="1134" y="756"/>
                </a:lnTo>
                <a:lnTo>
                  <a:pt x="1135" y="756"/>
                </a:lnTo>
                <a:lnTo>
                  <a:pt x="1136" y="757"/>
                </a:lnTo>
                <a:lnTo>
                  <a:pt x="1136" y="758"/>
                </a:lnTo>
                <a:lnTo>
                  <a:pt x="1137" y="759"/>
                </a:lnTo>
                <a:lnTo>
                  <a:pt x="1137" y="759"/>
                </a:lnTo>
                <a:lnTo>
                  <a:pt x="1137" y="760"/>
                </a:lnTo>
                <a:lnTo>
                  <a:pt x="1137" y="761"/>
                </a:lnTo>
                <a:lnTo>
                  <a:pt x="1137" y="762"/>
                </a:lnTo>
                <a:lnTo>
                  <a:pt x="1137" y="763"/>
                </a:lnTo>
                <a:lnTo>
                  <a:pt x="1137" y="764"/>
                </a:lnTo>
                <a:lnTo>
                  <a:pt x="1137" y="765"/>
                </a:lnTo>
                <a:lnTo>
                  <a:pt x="1137" y="766"/>
                </a:lnTo>
                <a:lnTo>
                  <a:pt x="1137" y="769"/>
                </a:lnTo>
                <a:lnTo>
                  <a:pt x="1137" y="770"/>
                </a:lnTo>
                <a:lnTo>
                  <a:pt x="1137" y="772"/>
                </a:lnTo>
                <a:lnTo>
                  <a:pt x="1137" y="773"/>
                </a:lnTo>
                <a:lnTo>
                  <a:pt x="1138" y="774"/>
                </a:lnTo>
                <a:lnTo>
                  <a:pt x="1138" y="775"/>
                </a:lnTo>
                <a:lnTo>
                  <a:pt x="1139" y="776"/>
                </a:lnTo>
                <a:lnTo>
                  <a:pt x="1139" y="776"/>
                </a:lnTo>
                <a:lnTo>
                  <a:pt x="1141" y="778"/>
                </a:lnTo>
                <a:lnTo>
                  <a:pt x="1141" y="778"/>
                </a:lnTo>
                <a:lnTo>
                  <a:pt x="1144" y="781"/>
                </a:lnTo>
                <a:lnTo>
                  <a:pt x="1145" y="782"/>
                </a:lnTo>
                <a:lnTo>
                  <a:pt x="1146" y="783"/>
                </a:lnTo>
                <a:lnTo>
                  <a:pt x="1147" y="784"/>
                </a:lnTo>
                <a:lnTo>
                  <a:pt x="1148" y="785"/>
                </a:lnTo>
                <a:lnTo>
                  <a:pt x="1148" y="786"/>
                </a:lnTo>
                <a:lnTo>
                  <a:pt x="1148" y="786"/>
                </a:lnTo>
                <a:lnTo>
                  <a:pt x="1148" y="787"/>
                </a:lnTo>
                <a:lnTo>
                  <a:pt x="1147" y="788"/>
                </a:lnTo>
                <a:lnTo>
                  <a:pt x="1147" y="788"/>
                </a:lnTo>
                <a:lnTo>
                  <a:pt x="1145" y="789"/>
                </a:lnTo>
                <a:lnTo>
                  <a:pt x="1145" y="789"/>
                </a:lnTo>
                <a:lnTo>
                  <a:pt x="1144" y="790"/>
                </a:lnTo>
                <a:lnTo>
                  <a:pt x="1144" y="791"/>
                </a:lnTo>
                <a:lnTo>
                  <a:pt x="1144" y="792"/>
                </a:lnTo>
                <a:lnTo>
                  <a:pt x="1145" y="793"/>
                </a:lnTo>
                <a:lnTo>
                  <a:pt x="1146" y="794"/>
                </a:lnTo>
                <a:lnTo>
                  <a:pt x="1146" y="794"/>
                </a:lnTo>
                <a:lnTo>
                  <a:pt x="1146" y="795"/>
                </a:lnTo>
                <a:lnTo>
                  <a:pt x="1147" y="796"/>
                </a:lnTo>
                <a:lnTo>
                  <a:pt x="1149" y="797"/>
                </a:lnTo>
                <a:lnTo>
                  <a:pt x="1150" y="797"/>
                </a:lnTo>
                <a:lnTo>
                  <a:pt x="1151" y="798"/>
                </a:lnTo>
                <a:lnTo>
                  <a:pt x="1152" y="799"/>
                </a:lnTo>
                <a:lnTo>
                  <a:pt x="1153" y="800"/>
                </a:lnTo>
                <a:lnTo>
                  <a:pt x="1153" y="801"/>
                </a:lnTo>
                <a:lnTo>
                  <a:pt x="1153" y="802"/>
                </a:lnTo>
                <a:lnTo>
                  <a:pt x="1152" y="803"/>
                </a:lnTo>
                <a:lnTo>
                  <a:pt x="1152" y="803"/>
                </a:lnTo>
                <a:lnTo>
                  <a:pt x="1152" y="804"/>
                </a:lnTo>
                <a:lnTo>
                  <a:pt x="1153" y="805"/>
                </a:lnTo>
                <a:lnTo>
                  <a:pt x="1153" y="806"/>
                </a:lnTo>
                <a:lnTo>
                  <a:pt x="1153" y="806"/>
                </a:lnTo>
                <a:lnTo>
                  <a:pt x="1154" y="808"/>
                </a:lnTo>
                <a:lnTo>
                  <a:pt x="1155" y="809"/>
                </a:lnTo>
                <a:lnTo>
                  <a:pt x="1155" y="809"/>
                </a:lnTo>
                <a:lnTo>
                  <a:pt x="1156" y="810"/>
                </a:lnTo>
                <a:lnTo>
                  <a:pt x="1156" y="811"/>
                </a:lnTo>
                <a:lnTo>
                  <a:pt x="1157" y="812"/>
                </a:lnTo>
                <a:lnTo>
                  <a:pt x="1157" y="813"/>
                </a:lnTo>
                <a:lnTo>
                  <a:pt x="1157" y="813"/>
                </a:lnTo>
                <a:lnTo>
                  <a:pt x="1157" y="813"/>
                </a:lnTo>
                <a:lnTo>
                  <a:pt x="1158" y="813"/>
                </a:lnTo>
                <a:lnTo>
                  <a:pt x="1158" y="814"/>
                </a:lnTo>
                <a:lnTo>
                  <a:pt x="1159" y="815"/>
                </a:lnTo>
                <a:lnTo>
                  <a:pt x="1159" y="817"/>
                </a:lnTo>
                <a:lnTo>
                  <a:pt x="1160" y="818"/>
                </a:lnTo>
                <a:lnTo>
                  <a:pt x="1161" y="819"/>
                </a:lnTo>
                <a:lnTo>
                  <a:pt x="1162" y="820"/>
                </a:lnTo>
                <a:lnTo>
                  <a:pt x="1163" y="821"/>
                </a:lnTo>
                <a:lnTo>
                  <a:pt x="1164" y="821"/>
                </a:lnTo>
                <a:lnTo>
                  <a:pt x="1164" y="822"/>
                </a:lnTo>
                <a:lnTo>
                  <a:pt x="1165" y="824"/>
                </a:lnTo>
                <a:lnTo>
                  <a:pt x="1165" y="824"/>
                </a:lnTo>
                <a:lnTo>
                  <a:pt x="1166" y="825"/>
                </a:lnTo>
                <a:lnTo>
                  <a:pt x="1167" y="825"/>
                </a:lnTo>
                <a:lnTo>
                  <a:pt x="1168" y="825"/>
                </a:lnTo>
                <a:lnTo>
                  <a:pt x="1169" y="826"/>
                </a:lnTo>
                <a:lnTo>
                  <a:pt x="1170" y="828"/>
                </a:lnTo>
                <a:lnTo>
                  <a:pt x="1171" y="828"/>
                </a:lnTo>
                <a:lnTo>
                  <a:pt x="1171" y="829"/>
                </a:lnTo>
                <a:lnTo>
                  <a:pt x="1172" y="831"/>
                </a:lnTo>
                <a:lnTo>
                  <a:pt x="1172" y="832"/>
                </a:lnTo>
                <a:lnTo>
                  <a:pt x="1173" y="832"/>
                </a:lnTo>
                <a:lnTo>
                  <a:pt x="1173" y="832"/>
                </a:lnTo>
                <a:lnTo>
                  <a:pt x="1173" y="832"/>
                </a:lnTo>
                <a:lnTo>
                  <a:pt x="1174" y="832"/>
                </a:lnTo>
                <a:lnTo>
                  <a:pt x="1175" y="832"/>
                </a:lnTo>
                <a:lnTo>
                  <a:pt x="1176" y="833"/>
                </a:lnTo>
                <a:lnTo>
                  <a:pt x="1177" y="834"/>
                </a:lnTo>
                <a:lnTo>
                  <a:pt x="1177" y="834"/>
                </a:lnTo>
                <a:lnTo>
                  <a:pt x="1177" y="835"/>
                </a:lnTo>
                <a:lnTo>
                  <a:pt x="1177" y="836"/>
                </a:lnTo>
                <a:lnTo>
                  <a:pt x="1178" y="836"/>
                </a:lnTo>
                <a:lnTo>
                  <a:pt x="1178" y="837"/>
                </a:lnTo>
                <a:lnTo>
                  <a:pt x="1179" y="837"/>
                </a:lnTo>
                <a:lnTo>
                  <a:pt x="1179" y="837"/>
                </a:lnTo>
                <a:lnTo>
                  <a:pt x="1180" y="838"/>
                </a:lnTo>
                <a:lnTo>
                  <a:pt x="1182" y="838"/>
                </a:lnTo>
                <a:lnTo>
                  <a:pt x="1184" y="838"/>
                </a:lnTo>
                <a:lnTo>
                  <a:pt x="1184" y="838"/>
                </a:lnTo>
                <a:lnTo>
                  <a:pt x="1187" y="839"/>
                </a:lnTo>
                <a:lnTo>
                  <a:pt x="1189" y="840"/>
                </a:lnTo>
                <a:lnTo>
                  <a:pt x="1190" y="841"/>
                </a:lnTo>
                <a:lnTo>
                  <a:pt x="1191" y="842"/>
                </a:lnTo>
                <a:lnTo>
                  <a:pt x="1191" y="842"/>
                </a:lnTo>
                <a:lnTo>
                  <a:pt x="1192" y="843"/>
                </a:lnTo>
                <a:lnTo>
                  <a:pt x="1193" y="845"/>
                </a:lnTo>
                <a:lnTo>
                  <a:pt x="1193" y="845"/>
                </a:lnTo>
                <a:lnTo>
                  <a:pt x="1193" y="846"/>
                </a:lnTo>
                <a:lnTo>
                  <a:pt x="1194" y="847"/>
                </a:lnTo>
                <a:lnTo>
                  <a:pt x="1194" y="849"/>
                </a:lnTo>
                <a:lnTo>
                  <a:pt x="1194" y="851"/>
                </a:lnTo>
                <a:lnTo>
                  <a:pt x="1194" y="852"/>
                </a:lnTo>
                <a:lnTo>
                  <a:pt x="1194" y="853"/>
                </a:lnTo>
                <a:lnTo>
                  <a:pt x="1194" y="855"/>
                </a:lnTo>
                <a:lnTo>
                  <a:pt x="1195" y="856"/>
                </a:lnTo>
                <a:lnTo>
                  <a:pt x="1195" y="857"/>
                </a:lnTo>
                <a:lnTo>
                  <a:pt x="1195" y="857"/>
                </a:lnTo>
                <a:lnTo>
                  <a:pt x="1195" y="858"/>
                </a:lnTo>
                <a:lnTo>
                  <a:pt x="1195" y="858"/>
                </a:lnTo>
                <a:lnTo>
                  <a:pt x="1195" y="859"/>
                </a:lnTo>
                <a:lnTo>
                  <a:pt x="1195" y="860"/>
                </a:lnTo>
                <a:lnTo>
                  <a:pt x="1194" y="862"/>
                </a:lnTo>
                <a:lnTo>
                  <a:pt x="1194" y="864"/>
                </a:lnTo>
                <a:lnTo>
                  <a:pt x="1195" y="865"/>
                </a:lnTo>
                <a:lnTo>
                  <a:pt x="1195" y="866"/>
                </a:lnTo>
                <a:lnTo>
                  <a:pt x="1196" y="868"/>
                </a:lnTo>
                <a:lnTo>
                  <a:pt x="1197" y="868"/>
                </a:lnTo>
                <a:lnTo>
                  <a:pt x="1198" y="869"/>
                </a:lnTo>
                <a:lnTo>
                  <a:pt x="1200" y="871"/>
                </a:lnTo>
                <a:lnTo>
                  <a:pt x="1202" y="872"/>
                </a:lnTo>
                <a:lnTo>
                  <a:pt x="1202" y="874"/>
                </a:lnTo>
                <a:lnTo>
                  <a:pt x="1202" y="875"/>
                </a:lnTo>
                <a:lnTo>
                  <a:pt x="1202" y="876"/>
                </a:lnTo>
                <a:lnTo>
                  <a:pt x="1202" y="877"/>
                </a:lnTo>
                <a:lnTo>
                  <a:pt x="1202" y="878"/>
                </a:lnTo>
                <a:lnTo>
                  <a:pt x="1203" y="878"/>
                </a:lnTo>
                <a:lnTo>
                  <a:pt x="1204" y="879"/>
                </a:lnTo>
                <a:lnTo>
                  <a:pt x="1204" y="879"/>
                </a:lnTo>
                <a:lnTo>
                  <a:pt x="1204" y="880"/>
                </a:lnTo>
                <a:lnTo>
                  <a:pt x="1205" y="880"/>
                </a:lnTo>
                <a:lnTo>
                  <a:pt x="1205" y="881"/>
                </a:lnTo>
                <a:lnTo>
                  <a:pt x="1207" y="881"/>
                </a:lnTo>
                <a:lnTo>
                  <a:pt x="1208" y="882"/>
                </a:lnTo>
                <a:lnTo>
                  <a:pt x="1209" y="882"/>
                </a:lnTo>
                <a:lnTo>
                  <a:pt x="1210" y="883"/>
                </a:lnTo>
                <a:lnTo>
                  <a:pt x="1211" y="883"/>
                </a:lnTo>
                <a:lnTo>
                  <a:pt x="1212" y="884"/>
                </a:lnTo>
                <a:lnTo>
                  <a:pt x="1213" y="884"/>
                </a:lnTo>
                <a:lnTo>
                  <a:pt x="1213" y="885"/>
                </a:lnTo>
                <a:lnTo>
                  <a:pt x="1214" y="886"/>
                </a:lnTo>
                <a:lnTo>
                  <a:pt x="1215" y="887"/>
                </a:lnTo>
                <a:lnTo>
                  <a:pt x="1215" y="887"/>
                </a:lnTo>
                <a:lnTo>
                  <a:pt x="1216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91"/>
                </a:lnTo>
                <a:lnTo>
                  <a:pt x="1218" y="891"/>
                </a:lnTo>
                <a:lnTo>
                  <a:pt x="1218" y="892"/>
                </a:lnTo>
                <a:lnTo>
                  <a:pt x="1219" y="892"/>
                </a:lnTo>
                <a:lnTo>
                  <a:pt x="1220" y="893"/>
                </a:lnTo>
                <a:lnTo>
                  <a:pt x="1221" y="893"/>
                </a:lnTo>
                <a:lnTo>
                  <a:pt x="1221" y="894"/>
                </a:lnTo>
                <a:lnTo>
                  <a:pt x="1222" y="895"/>
                </a:lnTo>
                <a:lnTo>
                  <a:pt x="1223" y="895"/>
                </a:lnTo>
                <a:lnTo>
                  <a:pt x="1223" y="895"/>
                </a:lnTo>
                <a:lnTo>
                  <a:pt x="1224" y="895"/>
                </a:lnTo>
                <a:lnTo>
                  <a:pt x="1225" y="896"/>
                </a:lnTo>
                <a:lnTo>
                  <a:pt x="1226" y="897"/>
                </a:lnTo>
                <a:lnTo>
                  <a:pt x="1227" y="898"/>
                </a:lnTo>
                <a:lnTo>
                  <a:pt x="1227" y="899"/>
                </a:lnTo>
                <a:lnTo>
                  <a:pt x="1226" y="899"/>
                </a:lnTo>
                <a:lnTo>
                  <a:pt x="1226" y="899"/>
                </a:lnTo>
                <a:lnTo>
                  <a:pt x="1226" y="899"/>
                </a:lnTo>
                <a:lnTo>
                  <a:pt x="1226" y="900"/>
                </a:lnTo>
                <a:lnTo>
                  <a:pt x="1227" y="901"/>
                </a:lnTo>
                <a:lnTo>
                  <a:pt x="1227" y="902"/>
                </a:lnTo>
                <a:lnTo>
                  <a:pt x="1227" y="903"/>
                </a:lnTo>
                <a:lnTo>
                  <a:pt x="1228" y="905"/>
                </a:lnTo>
                <a:lnTo>
                  <a:pt x="1228" y="905"/>
                </a:lnTo>
                <a:lnTo>
                  <a:pt x="1229" y="906"/>
                </a:lnTo>
                <a:lnTo>
                  <a:pt x="1229" y="907"/>
                </a:lnTo>
                <a:lnTo>
                  <a:pt x="1232" y="910"/>
                </a:lnTo>
                <a:lnTo>
                  <a:pt x="1233" y="911"/>
                </a:lnTo>
                <a:lnTo>
                  <a:pt x="1234" y="911"/>
                </a:lnTo>
                <a:lnTo>
                  <a:pt x="1234" y="913"/>
                </a:lnTo>
                <a:lnTo>
                  <a:pt x="1235" y="913"/>
                </a:lnTo>
                <a:lnTo>
                  <a:pt x="1237" y="914"/>
                </a:lnTo>
                <a:lnTo>
                  <a:pt x="1238" y="915"/>
                </a:lnTo>
                <a:lnTo>
                  <a:pt x="1239" y="916"/>
                </a:lnTo>
                <a:lnTo>
                  <a:pt x="1240" y="916"/>
                </a:lnTo>
                <a:lnTo>
                  <a:pt x="1242" y="917"/>
                </a:lnTo>
                <a:lnTo>
                  <a:pt x="1243" y="918"/>
                </a:lnTo>
                <a:lnTo>
                  <a:pt x="1245" y="919"/>
                </a:lnTo>
                <a:lnTo>
                  <a:pt x="1246" y="919"/>
                </a:lnTo>
                <a:lnTo>
                  <a:pt x="1248" y="919"/>
                </a:lnTo>
                <a:lnTo>
                  <a:pt x="1250" y="919"/>
                </a:lnTo>
                <a:lnTo>
                  <a:pt x="1251" y="919"/>
                </a:lnTo>
                <a:lnTo>
                  <a:pt x="1253" y="918"/>
                </a:lnTo>
                <a:lnTo>
                  <a:pt x="1254" y="918"/>
                </a:lnTo>
                <a:lnTo>
                  <a:pt x="1255" y="918"/>
                </a:lnTo>
                <a:lnTo>
                  <a:pt x="1256" y="918"/>
                </a:lnTo>
                <a:lnTo>
                  <a:pt x="1258" y="919"/>
                </a:lnTo>
                <a:lnTo>
                  <a:pt x="1260" y="920"/>
                </a:lnTo>
                <a:lnTo>
                  <a:pt x="1261" y="920"/>
                </a:lnTo>
                <a:lnTo>
                  <a:pt x="1262" y="921"/>
                </a:lnTo>
                <a:lnTo>
                  <a:pt x="1263" y="921"/>
                </a:lnTo>
                <a:lnTo>
                  <a:pt x="1264" y="921"/>
                </a:lnTo>
                <a:lnTo>
                  <a:pt x="1265" y="922"/>
                </a:lnTo>
                <a:lnTo>
                  <a:pt x="1266" y="923"/>
                </a:lnTo>
                <a:lnTo>
                  <a:pt x="1267" y="923"/>
                </a:lnTo>
                <a:lnTo>
                  <a:pt x="1268" y="924"/>
                </a:lnTo>
                <a:lnTo>
                  <a:pt x="1270" y="925"/>
                </a:lnTo>
                <a:lnTo>
                  <a:pt x="1272" y="925"/>
                </a:lnTo>
                <a:lnTo>
                  <a:pt x="1273" y="926"/>
                </a:lnTo>
                <a:lnTo>
                  <a:pt x="1274" y="927"/>
                </a:lnTo>
                <a:lnTo>
                  <a:pt x="1275" y="928"/>
                </a:lnTo>
                <a:lnTo>
                  <a:pt x="1276" y="929"/>
                </a:lnTo>
                <a:lnTo>
                  <a:pt x="1277" y="929"/>
                </a:lnTo>
                <a:lnTo>
                  <a:pt x="1278" y="930"/>
                </a:lnTo>
                <a:lnTo>
                  <a:pt x="1278" y="931"/>
                </a:lnTo>
                <a:lnTo>
                  <a:pt x="1279" y="932"/>
                </a:lnTo>
                <a:lnTo>
                  <a:pt x="1280" y="933"/>
                </a:lnTo>
                <a:lnTo>
                  <a:pt x="1280" y="934"/>
                </a:lnTo>
                <a:lnTo>
                  <a:pt x="1281" y="934"/>
                </a:lnTo>
                <a:lnTo>
                  <a:pt x="1282" y="935"/>
                </a:lnTo>
                <a:lnTo>
                  <a:pt x="1286" y="935"/>
                </a:lnTo>
                <a:lnTo>
                  <a:pt x="1287" y="935"/>
                </a:lnTo>
                <a:lnTo>
                  <a:pt x="1289" y="934"/>
                </a:lnTo>
                <a:lnTo>
                  <a:pt x="1290" y="935"/>
                </a:lnTo>
                <a:lnTo>
                  <a:pt x="1292" y="934"/>
                </a:lnTo>
                <a:lnTo>
                  <a:pt x="1296" y="933"/>
                </a:lnTo>
                <a:lnTo>
                  <a:pt x="1298" y="933"/>
                </a:lnTo>
                <a:lnTo>
                  <a:pt x="1301" y="933"/>
                </a:lnTo>
                <a:lnTo>
                  <a:pt x="1302" y="933"/>
                </a:lnTo>
                <a:lnTo>
                  <a:pt x="1303" y="933"/>
                </a:lnTo>
                <a:lnTo>
                  <a:pt x="1303" y="933"/>
                </a:lnTo>
                <a:lnTo>
                  <a:pt x="1304" y="933"/>
                </a:lnTo>
                <a:lnTo>
                  <a:pt x="1304" y="933"/>
                </a:lnTo>
                <a:lnTo>
                  <a:pt x="1306" y="935"/>
                </a:lnTo>
                <a:lnTo>
                  <a:pt x="1308" y="936"/>
                </a:lnTo>
                <a:lnTo>
                  <a:pt x="1309" y="937"/>
                </a:lnTo>
                <a:lnTo>
                  <a:pt x="1310" y="939"/>
                </a:lnTo>
                <a:lnTo>
                  <a:pt x="1314" y="943"/>
                </a:lnTo>
                <a:lnTo>
                  <a:pt x="1315" y="942"/>
                </a:lnTo>
                <a:lnTo>
                  <a:pt x="1316" y="941"/>
                </a:lnTo>
                <a:lnTo>
                  <a:pt x="1318" y="943"/>
                </a:lnTo>
                <a:lnTo>
                  <a:pt x="1320" y="946"/>
                </a:lnTo>
                <a:lnTo>
                  <a:pt x="1322" y="948"/>
                </a:lnTo>
                <a:lnTo>
                  <a:pt x="1324" y="949"/>
                </a:lnTo>
                <a:lnTo>
                  <a:pt x="1325" y="950"/>
                </a:lnTo>
                <a:lnTo>
                  <a:pt x="1326" y="951"/>
                </a:lnTo>
                <a:lnTo>
                  <a:pt x="1327" y="954"/>
                </a:lnTo>
                <a:lnTo>
                  <a:pt x="1328" y="956"/>
                </a:lnTo>
                <a:lnTo>
                  <a:pt x="1328" y="958"/>
                </a:lnTo>
                <a:lnTo>
                  <a:pt x="1329" y="960"/>
                </a:lnTo>
                <a:lnTo>
                  <a:pt x="1332" y="968"/>
                </a:lnTo>
                <a:lnTo>
                  <a:pt x="1332" y="969"/>
                </a:lnTo>
                <a:lnTo>
                  <a:pt x="1333" y="970"/>
                </a:lnTo>
                <a:lnTo>
                  <a:pt x="1333" y="970"/>
                </a:lnTo>
                <a:lnTo>
                  <a:pt x="1334" y="972"/>
                </a:lnTo>
                <a:lnTo>
                  <a:pt x="1334" y="973"/>
                </a:lnTo>
                <a:lnTo>
                  <a:pt x="1334" y="974"/>
                </a:lnTo>
                <a:lnTo>
                  <a:pt x="1335" y="975"/>
                </a:lnTo>
                <a:lnTo>
                  <a:pt x="1335" y="976"/>
                </a:lnTo>
                <a:lnTo>
                  <a:pt x="1336" y="976"/>
                </a:lnTo>
                <a:lnTo>
                  <a:pt x="1336" y="977"/>
                </a:lnTo>
                <a:lnTo>
                  <a:pt x="1337" y="978"/>
                </a:lnTo>
                <a:lnTo>
                  <a:pt x="1338" y="978"/>
                </a:lnTo>
                <a:lnTo>
                  <a:pt x="1338" y="979"/>
                </a:lnTo>
                <a:lnTo>
                  <a:pt x="1339" y="980"/>
                </a:lnTo>
                <a:lnTo>
                  <a:pt x="1341" y="982"/>
                </a:lnTo>
                <a:lnTo>
                  <a:pt x="1341" y="983"/>
                </a:lnTo>
                <a:lnTo>
                  <a:pt x="1342" y="984"/>
                </a:lnTo>
                <a:lnTo>
                  <a:pt x="1343" y="985"/>
                </a:lnTo>
                <a:lnTo>
                  <a:pt x="1344" y="985"/>
                </a:lnTo>
                <a:lnTo>
                  <a:pt x="1345" y="986"/>
                </a:lnTo>
                <a:lnTo>
                  <a:pt x="1345" y="987"/>
                </a:lnTo>
                <a:lnTo>
                  <a:pt x="1352" y="992"/>
                </a:lnTo>
                <a:lnTo>
                  <a:pt x="1353" y="993"/>
                </a:lnTo>
                <a:lnTo>
                  <a:pt x="1353" y="994"/>
                </a:lnTo>
                <a:lnTo>
                  <a:pt x="1356" y="995"/>
                </a:lnTo>
                <a:lnTo>
                  <a:pt x="1357" y="996"/>
                </a:lnTo>
                <a:lnTo>
                  <a:pt x="1358" y="997"/>
                </a:lnTo>
                <a:lnTo>
                  <a:pt x="1359" y="998"/>
                </a:lnTo>
                <a:lnTo>
                  <a:pt x="1360" y="998"/>
                </a:lnTo>
                <a:lnTo>
                  <a:pt x="1362" y="999"/>
                </a:lnTo>
                <a:lnTo>
                  <a:pt x="1363" y="1000"/>
                </a:lnTo>
                <a:lnTo>
                  <a:pt x="1364" y="1002"/>
                </a:lnTo>
                <a:lnTo>
                  <a:pt x="1367" y="1003"/>
                </a:lnTo>
                <a:lnTo>
                  <a:pt x="1368" y="1004"/>
                </a:lnTo>
                <a:lnTo>
                  <a:pt x="1370" y="1004"/>
                </a:lnTo>
                <a:lnTo>
                  <a:pt x="1370" y="1004"/>
                </a:lnTo>
                <a:lnTo>
                  <a:pt x="1371" y="1005"/>
                </a:lnTo>
                <a:lnTo>
                  <a:pt x="1373" y="1006"/>
                </a:lnTo>
                <a:lnTo>
                  <a:pt x="1378" y="1008"/>
                </a:lnTo>
                <a:lnTo>
                  <a:pt x="1380" y="1010"/>
                </a:lnTo>
                <a:lnTo>
                  <a:pt x="1382" y="1011"/>
                </a:lnTo>
                <a:lnTo>
                  <a:pt x="1384" y="1011"/>
                </a:lnTo>
                <a:lnTo>
                  <a:pt x="1389" y="1011"/>
                </a:lnTo>
                <a:lnTo>
                  <a:pt x="1391" y="1011"/>
                </a:lnTo>
                <a:lnTo>
                  <a:pt x="1394" y="1011"/>
                </a:lnTo>
                <a:lnTo>
                  <a:pt x="1395" y="1011"/>
                </a:lnTo>
                <a:lnTo>
                  <a:pt x="1397" y="1011"/>
                </a:lnTo>
                <a:lnTo>
                  <a:pt x="1399" y="1011"/>
                </a:lnTo>
                <a:lnTo>
                  <a:pt x="1399" y="1011"/>
                </a:lnTo>
                <a:lnTo>
                  <a:pt x="1401" y="1010"/>
                </a:lnTo>
                <a:lnTo>
                  <a:pt x="1402" y="1010"/>
                </a:lnTo>
                <a:lnTo>
                  <a:pt x="1404" y="1010"/>
                </a:lnTo>
                <a:lnTo>
                  <a:pt x="1411" y="1007"/>
                </a:lnTo>
                <a:lnTo>
                  <a:pt x="1411" y="1009"/>
                </a:lnTo>
                <a:lnTo>
                  <a:pt x="1411" y="1015"/>
                </a:lnTo>
                <a:lnTo>
                  <a:pt x="1411" y="1071"/>
                </a:lnTo>
                <a:lnTo>
                  <a:pt x="1411" y="1127"/>
                </a:lnTo>
                <a:lnTo>
                  <a:pt x="1411" y="1183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2">
            <a:extLst>
              <a:ext uri="{FF2B5EF4-FFF2-40B4-BE49-F238E27FC236}">
                <a16:creationId xmlns:a16="http://schemas.microsoft.com/office/drawing/2014/main" id="{2BE4A281-4CB8-1A3F-A62F-FA7F9B9B65D0}"/>
              </a:ext>
            </a:extLst>
          </p:cNvPr>
          <p:cNvSpPr>
            <a:spLocks/>
          </p:cNvSpPr>
          <p:nvPr/>
        </p:nvSpPr>
        <p:spPr bwMode="auto">
          <a:xfrm>
            <a:off x="2253769" y="2184401"/>
            <a:ext cx="625475" cy="957263"/>
          </a:xfrm>
          <a:custGeom>
            <a:avLst/>
            <a:gdLst>
              <a:gd name="T0" fmla="*/ 72 w 672"/>
              <a:gd name="T1" fmla="*/ 738 h 1030"/>
              <a:gd name="T2" fmla="*/ 140 w 672"/>
              <a:gd name="T3" fmla="*/ 533 h 1030"/>
              <a:gd name="T4" fmla="*/ 125 w 672"/>
              <a:gd name="T5" fmla="*/ 344 h 1030"/>
              <a:gd name="T6" fmla="*/ 79 w 672"/>
              <a:gd name="T7" fmla="*/ 145 h 1030"/>
              <a:gd name="T8" fmla="*/ 208 w 672"/>
              <a:gd name="T9" fmla="*/ 96 h 1030"/>
              <a:gd name="T10" fmla="*/ 225 w 672"/>
              <a:gd name="T11" fmla="*/ 10 h 1030"/>
              <a:gd name="T12" fmla="*/ 310 w 672"/>
              <a:gd name="T13" fmla="*/ 175 h 1030"/>
              <a:gd name="T14" fmla="*/ 389 w 672"/>
              <a:gd name="T15" fmla="*/ 487 h 1030"/>
              <a:gd name="T16" fmla="*/ 448 w 672"/>
              <a:gd name="T17" fmla="*/ 541 h 1030"/>
              <a:gd name="T18" fmla="*/ 459 w 672"/>
              <a:gd name="T19" fmla="*/ 552 h 1030"/>
              <a:gd name="T20" fmla="*/ 459 w 672"/>
              <a:gd name="T21" fmla="*/ 563 h 1030"/>
              <a:gd name="T22" fmla="*/ 461 w 672"/>
              <a:gd name="T23" fmla="*/ 572 h 1030"/>
              <a:gd name="T24" fmla="*/ 466 w 672"/>
              <a:gd name="T25" fmla="*/ 580 h 1030"/>
              <a:gd name="T26" fmla="*/ 473 w 672"/>
              <a:gd name="T27" fmla="*/ 587 h 1030"/>
              <a:gd name="T28" fmla="*/ 475 w 672"/>
              <a:gd name="T29" fmla="*/ 595 h 1030"/>
              <a:gd name="T30" fmla="*/ 487 w 672"/>
              <a:gd name="T31" fmla="*/ 592 h 1030"/>
              <a:gd name="T32" fmla="*/ 497 w 672"/>
              <a:gd name="T33" fmla="*/ 597 h 1030"/>
              <a:gd name="T34" fmla="*/ 514 w 672"/>
              <a:gd name="T35" fmla="*/ 596 h 1030"/>
              <a:gd name="T36" fmla="*/ 525 w 672"/>
              <a:gd name="T37" fmla="*/ 598 h 1030"/>
              <a:gd name="T38" fmla="*/ 535 w 672"/>
              <a:gd name="T39" fmla="*/ 599 h 1030"/>
              <a:gd name="T40" fmla="*/ 542 w 672"/>
              <a:gd name="T41" fmla="*/ 598 h 1030"/>
              <a:gd name="T42" fmla="*/ 546 w 672"/>
              <a:gd name="T43" fmla="*/ 603 h 1030"/>
              <a:gd name="T44" fmla="*/ 556 w 672"/>
              <a:gd name="T45" fmla="*/ 606 h 1030"/>
              <a:gd name="T46" fmla="*/ 592 w 672"/>
              <a:gd name="T47" fmla="*/ 621 h 1030"/>
              <a:gd name="T48" fmla="*/ 605 w 672"/>
              <a:gd name="T49" fmla="*/ 632 h 1030"/>
              <a:gd name="T50" fmla="*/ 618 w 672"/>
              <a:gd name="T51" fmla="*/ 641 h 1030"/>
              <a:gd name="T52" fmla="*/ 637 w 672"/>
              <a:gd name="T53" fmla="*/ 654 h 1030"/>
              <a:gd name="T54" fmla="*/ 657 w 672"/>
              <a:gd name="T55" fmla="*/ 661 h 1030"/>
              <a:gd name="T56" fmla="*/ 665 w 672"/>
              <a:gd name="T57" fmla="*/ 670 h 1030"/>
              <a:gd name="T58" fmla="*/ 665 w 672"/>
              <a:gd name="T59" fmla="*/ 683 h 1030"/>
              <a:gd name="T60" fmla="*/ 665 w 672"/>
              <a:gd name="T61" fmla="*/ 692 h 1030"/>
              <a:gd name="T62" fmla="*/ 667 w 672"/>
              <a:gd name="T63" fmla="*/ 703 h 1030"/>
              <a:gd name="T64" fmla="*/ 665 w 672"/>
              <a:gd name="T65" fmla="*/ 715 h 1030"/>
              <a:gd name="T66" fmla="*/ 662 w 672"/>
              <a:gd name="T67" fmla="*/ 726 h 1030"/>
              <a:gd name="T68" fmla="*/ 657 w 672"/>
              <a:gd name="T69" fmla="*/ 746 h 1030"/>
              <a:gd name="T70" fmla="*/ 652 w 672"/>
              <a:gd name="T71" fmla="*/ 759 h 1030"/>
              <a:gd name="T72" fmla="*/ 645 w 672"/>
              <a:gd name="T73" fmla="*/ 768 h 1030"/>
              <a:gd name="T74" fmla="*/ 640 w 672"/>
              <a:gd name="T75" fmla="*/ 774 h 1030"/>
              <a:gd name="T76" fmla="*/ 632 w 672"/>
              <a:gd name="T77" fmla="*/ 782 h 1030"/>
              <a:gd name="T78" fmla="*/ 628 w 672"/>
              <a:gd name="T79" fmla="*/ 791 h 1030"/>
              <a:gd name="T80" fmla="*/ 627 w 672"/>
              <a:gd name="T81" fmla="*/ 802 h 1030"/>
              <a:gd name="T82" fmla="*/ 620 w 672"/>
              <a:gd name="T83" fmla="*/ 811 h 1030"/>
              <a:gd name="T84" fmla="*/ 617 w 672"/>
              <a:gd name="T85" fmla="*/ 821 h 1030"/>
              <a:gd name="T86" fmla="*/ 618 w 672"/>
              <a:gd name="T87" fmla="*/ 832 h 1030"/>
              <a:gd name="T88" fmla="*/ 619 w 672"/>
              <a:gd name="T89" fmla="*/ 841 h 1030"/>
              <a:gd name="T90" fmla="*/ 611 w 672"/>
              <a:gd name="T91" fmla="*/ 850 h 1030"/>
              <a:gd name="T92" fmla="*/ 608 w 672"/>
              <a:gd name="T93" fmla="*/ 862 h 1030"/>
              <a:gd name="T94" fmla="*/ 603 w 672"/>
              <a:gd name="T95" fmla="*/ 871 h 1030"/>
              <a:gd name="T96" fmla="*/ 605 w 672"/>
              <a:gd name="T97" fmla="*/ 880 h 1030"/>
              <a:gd name="T98" fmla="*/ 609 w 672"/>
              <a:gd name="T99" fmla="*/ 887 h 1030"/>
              <a:gd name="T100" fmla="*/ 609 w 672"/>
              <a:gd name="T101" fmla="*/ 893 h 1030"/>
              <a:gd name="T102" fmla="*/ 565 w 672"/>
              <a:gd name="T103" fmla="*/ 908 h 1030"/>
              <a:gd name="T104" fmla="*/ 561 w 672"/>
              <a:gd name="T105" fmla="*/ 912 h 1030"/>
              <a:gd name="T106" fmla="*/ 554 w 672"/>
              <a:gd name="T107" fmla="*/ 917 h 1030"/>
              <a:gd name="T108" fmla="*/ 550 w 672"/>
              <a:gd name="T109" fmla="*/ 922 h 1030"/>
              <a:gd name="T110" fmla="*/ 543 w 672"/>
              <a:gd name="T111" fmla="*/ 922 h 1030"/>
              <a:gd name="T112" fmla="*/ 526 w 672"/>
              <a:gd name="T113" fmla="*/ 914 h 1030"/>
              <a:gd name="T114" fmla="*/ 516 w 672"/>
              <a:gd name="T115" fmla="*/ 917 h 1030"/>
              <a:gd name="T116" fmla="*/ 439 w 672"/>
              <a:gd name="T117" fmla="*/ 972 h 1030"/>
              <a:gd name="T118" fmla="*/ 356 w 672"/>
              <a:gd name="T119" fmla="*/ 1028 h 1030"/>
              <a:gd name="T120" fmla="*/ 228 w 672"/>
              <a:gd name="T121" fmla="*/ 984 h 1030"/>
              <a:gd name="T122" fmla="*/ 163 w 672"/>
              <a:gd name="T123" fmla="*/ 959 h 1030"/>
              <a:gd name="T124" fmla="*/ 25 w 672"/>
              <a:gd name="T125" fmla="*/ 926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2" h="1030">
                <a:moveTo>
                  <a:pt x="22" y="899"/>
                </a:moveTo>
                <a:lnTo>
                  <a:pt x="20" y="897"/>
                </a:lnTo>
                <a:lnTo>
                  <a:pt x="18" y="894"/>
                </a:lnTo>
                <a:lnTo>
                  <a:pt x="16" y="892"/>
                </a:lnTo>
                <a:lnTo>
                  <a:pt x="13" y="889"/>
                </a:lnTo>
                <a:lnTo>
                  <a:pt x="11" y="887"/>
                </a:lnTo>
                <a:lnTo>
                  <a:pt x="8" y="885"/>
                </a:lnTo>
                <a:lnTo>
                  <a:pt x="7" y="882"/>
                </a:lnTo>
                <a:lnTo>
                  <a:pt x="6" y="878"/>
                </a:lnTo>
                <a:lnTo>
                  <a:pt x="6" y="877"/>
                </a:lnTo>
                <a:lnTo>
                  <a:pt x="7" y="873"/>
                </a:lnTo>
                <a:lnTo>
                  <a:pt x="7" y="869"/>
                </a:lnTo>
                <a:lnTo>
                  <a:pt x="8" y="866"/>
                </a:lnTo>
                <a:lnTo>
                  <a:pt x="9" y="862"/>
                </a:lnTo>
                <a:lnTo>
                  <a:pt x="9" y="857"/>
                </a:lnTo>
                <a:lnTo>
                  <a:pt x="7" y="854"/>
                </a:lnTo>
                <a:lnTo>
                  <a:pt x="7" y="854"/>
                </a:lnTo>
                <a:lnTo>
                  <a:pt x="5" y="852"/>
                </a:lnTo>
                <a:lnTo>
                  <a:pt x="3" y="849"/>
                </a:lnTo>
                <a:lnTo>
                  <a:pt x="1" y="847"/>
                </a:lnTo>
                <a:lnTo>
                  <a:pt x="0" y="844"/>
                </a:lnTo>
                <a:lnTo>
                  <a:pt x="0" y="844"/>
                </a:lnTo>
                <a:lnTo>
                  <a:pt x="2" y="841"/>
                </a:lnTo>
                <a:lnTo>
                  <a:pt x="2" y="841"/>
                </a:lnTo>
                <a:lnTo>
                  <a:pt x="4" y="839"/>
                </a:lnTo>
                <a:lnTo>
                  <a:pt x="7" y="837"/>
                </a:lnTo>
                <a:lnTo>
                  <a:pt x="10" y="836"/>
                </a:lnTo>
                <a:lnTo>
                  <a:pt x="13" y="834"/>
                </a:lnTo>
                <a:lnTo>
                  <a:pt x="16" y="832"/>
                </a:lnTo>
                <a:lnTo>
                  <a:pt x="19" y="831"/>
                </a:lnTo>
                <a:lnTo>
                  <a:pt x="23" y="830"/>
                </a:lnTo>
                <a:lnTo>
                  <a:pt x="27" y="828"/>
                </a:lnTo>
                <a:lnTo>
                  <a:pt x="31" y="828"/>
                </a:lnTo>
                <a:lnTo>
                  <a:pt x="35" y="827"/>
                </a:lnTo>
                <a:lnTo>
                  <a:pt x="38" y="825"/>
                </a:lnTo>
                <a:lnTo>
                  <a:pt x="40" y="824"/>
                </a:lnTo>
                <a:lnTo>
                  <a:pt x="42" y="821"/>
                </a:lnTo>
                <a:lnTo>
                  <a:pt x="44" y="818"/>
                </a:lnTo>
                <a:lnTo>
                  <a:pt x="45" y="815"/>
                </a:lnTo>
                <a:lnTo>
                  <a:pt x="46" y="811"/>
                </a:lnTo>
                <a:lnTo>
                  <a:pt x="47" y="807"/>
                </a:lnTo>
                <a:lnTo>
                  <a:pt x="48" y="804"/>
                </a:lnTo>
                <a:lnTo>
                  <a:pt x="48" y="799"/>
                </a:lnTo>
                <a:lnTo>
                  <a:pt x="49" y="796"/>
                </a:lnTo>
                <a:lnTo>
                  <a:pt x="50" y="792"/>
                </a:lnTo>
                <a:lnTo>
                  <a:pt x="50" y="788"/>
                </a:lnTo>
                <a:lnTo>
                  <a:pt x="51" y="785"/>
                </a:lnTo>
                <a:lnTo>
                  <a:pt x="52" y="781"/>
                </a:lnTo>
                <a:lnTo>
                  <a:pt x="53" y="777"/>
                </a:lnTo>
                <a:lnTo>
                  <a:pt x="54" y="774"/>
                </a:lnTo>
                <a:lnTo>
                  <a:pt x="54" y="772"/>
                </a:lnTo>
                <a:lnTo>
                  <a:pt x="54" y="772"/>
                </a:lnTo>
                <a:lnTo>
                  <a:pt x="55" y="770"/>
                </a:lnTo>
                <a:lnTo>
                  <a:pt x="56" y="767"/>
                </a:lnTo>
                <a:lnTo>
                  <a:pt x="58" y="764"/>
                </a:lnTo>
                <a:lnTo>
                  <a:pt x="58" y="761"/>
                </a:lnTo>
                <a:lnTo>
                  <a:pt x="60" y="758"/>
                </a:lnTo>
                <a:lnTo>
                  <a:pt x="61" y="755"/>
                </a:lnTo>
                <a:lnTo>
                  <a:pt x="63" y="752"/>
                </a:lnTo>
                <a:lnTo>
                  <a:pt x="64" y="749"/>
                </a:lnTo>
                <a:lnTo>
                  <a:pt x="66" y="746"/>
                </a:lnTo>
                <a:lnTo>
                  <a:pt x="68" y="743"/>
                </a:lnTo>
                <a:lnTo>
                  <a:pt x="70" y="740"/>
                </a:lnTo>
                <a:lnTo>
                  <a:pt x="72" y="738"/>
                </a:lnTo>
                <a:lnTo>
                  <a:pt x="72" y="738"/>
                </a:lnTo>
                <a:lnTo>
                  <a:pt x="74" y="735"/>
                </a:lnTo>
                <a:lnTo>
                  <a:pt x="76" y="733"/>
                </a:lnTo>
                <a:lnTo>
                  <a:pt x="79" y="732"/>
                </a:lnTo>
                <a:lnTo>
                  <a:pt x="82" y="730"/>
                </a:lnTo>
                <a:lnTo>
                  <a:pt x="87" y="730"/>
                </a:lnTo>
                <a:lnTo>
                  <a:pt x="91" y="729"/>
                </a:lnTo>
                <a:lnTo>
                  <a:pt x="91" y="729"/>
                </a:lnTo>
                <a:lnTo>
                  <a:pt x="95" y="729"/>
                </a:lnTo>
                <a:lnTo>
                  <a:pt x="99" y="728"/>
                </a:lnTo>
                <a:lnTo>
                  <a:pt x="102" y="726"/>
                </a:lnTo>
                <a:lnTo>
                  <a:pt x="104" y="724"/>
                </a:lnTo>
                <a:lnTo>
                  <a:pt x="106" y="722"/>
                </a:lnTo>
                <a:lnTo>
                  <a:pt x="109" y="719"/>
                </a:lnTo>
                <a:lnTo>
                  <a:pt x="111" y="717"/>
                </a:lnTo>
                <a:lnTo>
                  <a:pt x="112" y="714"/>
                </a:lnTo>
                <a:lnTo>
                  <a:pt x="114" y="711"/>
                </a:lnTo>
                <a:lnTo>
                  <a:pt x="116" y="708"/>
                </a:lnTo>
                <a:lnTo>
                  <a:pt x="117" y="705"/>
                </a:lnTo>
                <a:lnTo>
                  <a:pt x="118" y="702"/>
                </a:lnTo>
                <a:lnTo>
                  <a:pt x="120" y="698"/>
                </a:lnTo>
                <a:lnTo>
                  <a:pt x="121" y="695"/>
                </a:lnTo>
                <a:lnTo>
                  <a:pt x="122" y="692"/>
                </a:lnTo>
                <a:lnTo>
                  <a:pt x="123" y="688"/>
                </a:lnTo>
                <a:lnTo>
                  <a:pt x="124" y="685"/>
                </a:lnTo>
                <a:lnTo>
                  <a:pt x="126" y="682"/>
                </a:lnTo>
                <a:lnTo>
                  <a:pt x="128" y="680"/>
                </a:lnTo>
                <a:lnTo>
                  <a:pt x="129" y="676"/>
                </a:lnTo>
                <a:lnTo>
                  <a:pt x="132" y="674"/>
                </a:lnTo>
                <a:lnTo>
                  <a:pt x="133" y="671"/>
                </a:lnTo>
                <a:lnTo>
                  <a:pt x="135" y="668"/>
                </a:lnTo>
                <a:lnTo>
                  <a:pt x="136" y="665"/>
                </a:lnTo>
                <a:lnTo>
                  <a:pt x="138" y="662"/>
                </a:lnTo>
                <a:lnTo>
                  <a:pt x="139" y="659"/>
                </a:lnTo>
                <a:lnTo>
                  <a:pt x="140" y="657"/>
                </a:lnTo>
                <a:lnTo>
                  <a:pt x="140" y="652"/>
                </a:lnTo>
                <a:lnTo>
                  <a:pt x="140" y="647"/>
                </a:lnTo>
                <a:lnTo>
                  <a:pt x="139" y="643"/>
                </a:lnTo>
                <a:lnTo>
                  <a:pt x="140" y="638"/>
                </a:lnTo>
                <a:lnTo>
                  <a:pt x="140" y="634"/>
                </a:lnTo>
                <a:lnTo>
                  <a:pt x="140" y="629"/>
                </a:lnTo>
                <a:lnTo>
                  <a:pt x="139" y="625"/>
                </a:lnTo>
                <a:lnTo>
                  <a:pt x="140" y="620"/>
                </a:lnTo>
                <a:lnTo>
                  <a:pt x="140" y="615"/>
                </a:lnTo>
                <a:lnTo>
                  <a:pt x="139" y="611"/>
                </a:lnTo>
                <a:lnTo>
                  <a:pt x="140" y="606"/>
                </a:lnTo>
                <a:lnTo>
                  <a:pt x="140" y="606"/>
                </a:lnTo>
                <a:lnTo>
                  <a:pt x="140" y="602"/>
                </a:lnTo>
                <a:lnTo>
                  <a:pt x="140" y="597"/>
                </a:lnTo>
                <a:lnTo>
                  <a:pt x="139" y="593"/>
                </a:lnTo>
                <a:lnTo>
                  <a:pt x="140" y="588"/>
                </a:lnTo>
                <a:lnTo>
                  <a:pt x="140" y="583"/>
                </a:lnTo>
                <a:lnTo>
                  <a:pt x="140" y="579"/>
                </a:lnTo>
                <a:lnTo>
                  <a:pt x="139" y="574"/>
                </a:lnTo>
                <a:lnTo>
                  <a:pt x="140" y="570"/>
                </a:lnTo>
                <a:lnTo>
                  <a:pt x="140" y="565"/>
                </a:lnTo>
                <a:lnTo>
                  <a:pt x="140" y="560"/>
                </a:lnTo>
                <a:lnTo>
                  <a:pt x="139" y="556"/>
                </a:lnTo>
                <a:lnTo>
                  <a:pt x="140" y="551"/>
                </a:lnTo>
                <a:lnTo>
                  <a:pt x="140" y="547"/>
                </a:lnTo>
                <a:lnTo>
                  <a:pt x="140" y="542"/>
                </a:lnTo>
                <a:lnTo>
                  <a:pt x="140" y="541"/>
                </a:lnTo>
                <a:lnTo>
                  <a:pt x="139" y="537"/>
                </a:lnTo>
                <a:lnTo>
                  <a:pt x="140" y="533"/>
                </a:lnTo>
                <a:lnTo>
                  <a:pt x="140" y="528"/>
                </a:lnTo>
                <a:lnTo>
                  <a:pt x="139" y="524"/>
                </a:lnTo>
                <a:lnTo>
                  <a:pt x="139" y="519"/>
                </a:lnTo>
                <a:lnTo>
                  <a:pt x="140" y="518"/>
                </a:lnTo>
                <a:lnTo>
                  <a:pt x="142" y="515"/>
                </a:lnTo>
                <a:lnTo>
                  <a:pt x="143" y="513"/>
                </a:lnTo>
                <a:lnTo>
                  <a:pt x="145" y="509"/>
                </a:lnTo>
                <a:lnTo>
                  <a:pt x="146" y="507"/>
                </a:lnTo>
                <a:lnTo>
                  <a:pt x="148" y="504"/>
                </a:lnTo>
                <a:lnTo>
                  <a:pt x="150" y="501"/>
                </a:lnTo>
                <a:lnTo>
                  <a:pt x="152" y="498"/>
                </a:lnTo>
                <a:lnTo>
                  <a:pt x="153" y="495"/>
                </a:lnTo>
                <a:lnTo>
                  <a:pt x="154" y="494"/>
                </a:lnTo>
                <a:lnTo>
                  <a:pt x="156" y="493"/>
                </a:lnTo>
                <a:lnTo>
                  <a:pt x="157" y="490"/>
                </a:lnTo>
                <a:lnTo>
                  <a:pt x="156" y="488"/>
                </a:lnTo>
                <a:lnTo>
                  <a:pt x="156" y="488"/>
                </a:lnTo>
                <a:lnTo>
                  <a:pt x="155" y="485"/>
                </a:lnTo>
                <a:lnTo>
                  <a:pt x="152" y="483"/>
                </a:lnTo>
                <a:lnTo>
                  <a:pt x="150" y="480"/>
                </a:lnTo>
                <a:lnTo>
                  <a:pt x="147" y="478"/>
                </a:lnTo>
                <a:lnTo>
                  <a:pt x="145" y="476"/>
                </a:lnTo>
                <a:lnTo>
                  <a:pt x="143" y="473"/>
                </a:lnTo>
                <a:lnTo>
                  <a:pt x="141" y="471"/>
                </a:lnTo>
                <a:lnTo>
                  <a:pt x="140" y="469"/>
                </a:lnTo>
                <a:lnTo>
                  <a:pt x="139" y="468"/>
                </a:lnTo>
                <a:lnTo>
                  <a:pt x="137" y="466"/>
                </a:lnTo>
                <a:lnTo>
                  <a:pt x="135" y="463"/>
                </a:lnTo>
                <a:lnTo>
                  <a:pt x="132" y="461"/>
                </a:lnTo>
                <a:lnTo>
                  <a:pt x="130" y="458"/>
                </a:lnTo>
                <a:lnTo>
                  <a:pt x="129" y="456"/>
                </a:lnTo>
                <a:lnTo>
                  <a:pt x="127" y="453"/>
                </a:lnTo>
                <a:lnTo>
                  <a:pt x="126" y="448"/>
                </a:lnTo>
                <a:lnTo>
                  <a:pt x="126" y="444"/>
                </a:lnTo>
                <a:lnTo>
                  <a:pt x="126" y="440"/>
                </a:lnTo>
                <a:lnTo>
                  <a:pt x="126" y="436"/>
                </a:lnTo>
                <a:lnTo>
                  <a:pt x="126" y="435"/>
                </a:lnTo>
                <a:lnTo>
                  <a:pt x="126" y="431"/>
                </a:lnTo>
                <a:lnTo>
                  <a:pt x="125" y="426"/>
                </a:lnTo>
                <a:lnTo>
                  <a:pt x="125" y="422"/>
                </a:lnTo>
                <a:lnTo>
                  <a:pt x="125" y="418"/>
                </a:lnTo>
                <a:lnTo>
                  <a:pt x="125" y="417"/>
                </a:lnTo>
                <a:lnTo>
                  <a:pt x="125" y="413"/>
                </a:lnTo>
                <a:lnTo>
                  <a:pt x="125" y="409"/>
                </a:lnTo>
                <a:lnTo>
                  <a:pt x="125" y="404"/>
                </a:lnTo>
                <a:lnTo>
                  <a:pt x="126" y="400"/>
                </a:lnTo>
                <a:lnTo>
                  <a:pt x="127" y="397"/>
                </a:lnTo>
                <a:lnTo>
                  <a:pt x="128" y="394"/>
                </a:lnTo>
                <a:lnTo>
                  <a:pt x="130" y="391"/>
                </a:lnTo>
                <a:lnTo>
                  <a:pt x="132" y="388"/>
                </a:lnTo>
                <a:lnTo>
                  <a:pt x="134" y="386"/>
                </a:lnTo>
                <a:lnTo>
                  <a:pt x="135" y="382"/>
                </a:lnTo>
                <a:lnTo>
                  <a:pt x="136" y="379"/>
                </a:lnTo>
                <a:lnTo>
                  <a:pt x="136" y="375"/>
                </a:lnTo>
                <a:lnTo>
                  <a:pt x="136" y="375"/>
                </a:lnTo>
                <a:lnTo>
                  <a:pt x="135" y="371"/>
                </a:lnTo>
                <a:lnTo>
                  <a:pt x="134" y="368"/>
                </a:lnTo>
                <a:lnTo>
                  <a:pt x="132" y="365"/>
                </a:lnTo>
                <a:lnTo>
                  <a:pt x="131" y="362"/>
                </a:lnTo>
                <a:lnTo>
                  <a:pt x="130" y="358"/>
                </a:lnTo>
                <a:lnTo>
                  <a:pt x="129" y="354"/>
                </a:lnTo>
                <a:lnTo>
                  <a:pt x="128" y="351"/>
                </a:lnTo>
                <a:lnTo>
                  <a:pt x="126" y="348"/>
                </a:lnTo>
                <a:lnTo>
                  <a:pt x="125" y="344"/>
                </a:lnTo>
                <a:lnTo>
                  <a:pt x="124" y="341"/>
                </a:lnTo>
                <a:lnTo>
                  <a:pt x="123" y="338"/>
                </a:lnTo>
                <a:lnTo>
                  <a:pt x="121" y="335"/>
                </a:lnTo>
                <a:lnTo>
                  <a:pt x="120" y="331"/>
                </a:lnTo>
                <a:lnTo>
                  <a:pt x="118" y="328"/>
                </a:lnTo>
                <a:lnTo>
                  <a:pt x="117" y="324"/>
                </a:lnTo>
                <a:lnTo>
                  <a:pt x="116" y="321"/>
                </a:lnTo>
                <a:lnTo>
                  <a:pt x="114" y="318"/>
                </a:lnTo>
                <a:lnTo>
                  <a:pt x="113" y="315"/>
                </a:lnTo>
                <a:lnTo>
                  <a:pt x="111" y="312"/>
                </a:lnTo>
                <a:lnTo>
                  <a:pt x="110" y="309"/>
                </a:lnTo>
                <a:lnTo>
                  <a:pt x="109" y="306"/>
                </a:lnTo>
                <a:lnTo>
                  <a:pt x="107" y="302"/>
                </a:lnTo>
                <a:lnTo>
                  <a:pt x="106" y="299"/>
                </a:lnTo>
                <a:lnTo>
                  <a:pt x="104" y="296"/>
                </a:lnTo>
                <a:lnTo>
                  <a:pt x="103" y="293"/>
                </a:lnTo>
                <a:lnTo>
                  <a:pt x="102" y="289"/>
                </a:lnTo>
                <a:lnTo>
                  <a:pt x="101" y="286"/>
                </a:lnTo>
                <a:lnTo>
                  <a:pt x="99" y="282"/>
                </a:lnTo>
                <a:lnTo>
                  <a:pt x="98" y="279"/>
                </a:lnTo>
                <a:lnTo>
                  <a:pt x="97" y="275"/>
                </a:lnTo>
                <a:lnTo>
                  <a:pt x="96" y="272"/>
                </a:lnTo>
                <a:lnTo>
                  <a:pt x="95" y="268"/>
                </a:lnTo>
                <a:lnTo>
                  <a:pt x="93" y="265"/>
                </a:lnTo>
                <a:lnTo>
                  <a:pt x="92" y="262"/>
                </a:lnTo>
                <a:lnTo>
                  <a:pt x="90" y="259"/>
                </a:lnTo>
                <a:lnTo>
                  <a:pt x="89" y="256"/>
                </a:lnTo>
                <a:lnTo>
                  <a:pt x="87" y="253"/>
                </a:lnTo>
                <a:lnTo>
                  <a:pt x="85" y="249"/>
                </a:lnTo>
                <a:lnTo>
                  <a:pt x="84" y="246"/>
                </a:lnTo>
                <a:lnTo>
                  <a:pt x="83" y="242"/>
                </a:lnTo>
                <a:lnTo>
                  <a:pt x="81" y="239"/>
                </a:lnTo>
                <a:lnTo>
                  <a:pt x="81" y="235"/>
                </a:lnTo>
                <a:lnTo>
                  <a:pt x="79" y="232"/>
                </a:lnTo>
                <a:lnTo>
                  <a:pt x="78" y="228"/>
                </a:lnTo>
                <a:lnTo>
                  <a:pt x="78" y="224"/>
                </a:lnTo>
                <a:lnTo>
                  <a:pt x="76" y="221"/>
                </a:lnTo>
                <a:lnTo>
                  <a:pt x="75" y="218"/>
                </a:lnTo>
                <a:lnTo>
                  <a:pt x="74" y="214"/>
                </a:lnTo>
                <a:lnTo>
                  <a:pt x="72" y="211"/>
                </a:lnTo>
                <a:lnTo>
                  <a:pt x="71" y="208"/>
                </a:lnTo>
                <a:lnTo>
                  <a:pt x="69" y="205"/>
                </a:lnTo>
                <a:lnTo>
                  <a:pt x="68" y="202"/>
                </a:lnTo>
                <a:lnTo>
                  <a:pt x="66" y="199"/>
                </a:lnTo>
                <a:lnTo>
                  <a:pt x="64" y="196"/>
                </a:lnTo>
                <a:lnTo>
                  <a:pt x="63" y="192"/>
                </a:lnTo>
                <a:lnTo>
                  <a:pt x="62" y="189"/>
                </a:lnTo>
                <a:lnTo>
                  <a:pt x="61" y="185"/>
                </a:lnTo>
                <a:lnTo>
                  <a:pt x="60" y="182"/>
                </a:lnTo>
                <a:lnTo>
                  <a:pt x="59" y="178"/>
                </a:lnTo>
                <a:lnTo>
                  <a:pt x="59" y="177"/>
                </a:lnTo>
                <a:lnTo>
                  <a:pt x="58" y="174"/>
                </a:lnTo>
                <a:lnTo>
                  <a:pt x="58" y="169"/>
                </a:lnTo>
                <a:lnTo>
                  <a:pt x="58" y="165"/>
                </a:lnTo>
                <a:lnTo>
                  <a:pt x="59" y="162"/>
                </a:lnTo>
                <a:lnTo>
                  <a:pt x="61" y="158"/>
                </a:lnTo>
                <a:lnTo>
                  <a:pt x="63" y="156"/>
                </a:lnTo>
                <a:lnTo>
                  <a:pt x="63" y="156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48"/>
                </a:lnTo>
                <a:lnTo>
                  <a:pt x="76" y="147"/>
                </a:lnTo>
                <a:lnTo>
                  <a:pt x="79" y="145"/>
                </a:lnTo>
                <a:lnTo>
                  <a:pt x="82" y="143"/>
                </a:lnTo>
                <a:lnTo>
                  <a:pt x="86" y="142"/>
                </a:lnTo>
                <a:lnTo>
                  <a:pt x="89" y="141"/>
                </a:lnTo>
                <a:lnTo>
                  <a:pt x="93" y="140"/>
                </a:lnTo>
                <a:lnTo>
                  <a:pt x="95" y="138"/>
                </a:lnTo>
                <a:lnTo>
                  <a:pt x="98" y="136"/>
                </a:lnTo>
                <a:lnTo>
                  <a:pt x="100" y="133"/>
                </a:lnTo>
                <a:lnTo>
                  <a:pt x="100" y="131"/>
                </a:lnTo>
                <a:lnTo>
                  <a:pt x="100" y="128"/>
                </a:lnTo>
                <a:lnTo>
                  <a:pt x="99" y="125"/>
                </a:lnTo>
                <a:lnTo>
                  <a:pt x="98" y="121"/>
                </a:lnTo>
                <a:lnTo>
                  <a:pt x="98" y="120"/>
                </a:lnTo>
                <a:lnTo>
                  <a:pt x="107" y="124"/>
                </a:lnTo>
                <a:lnTo>
                  <a:pt x="108" y="127"/>
                </a:lnTo>
                <a:lnTo>
                  <a:pt x="110" y="130"/>
                </a:lnTo>
                <a:lnTo>
                  <a:pt x="111" y="131"/>
                </a:lnTo>
                <a:lnTo>
                  <a:pt x="110" y="132"/>
                </a:lnTo>
                <a:lnTo>
                  <a:pt x="112" y="133"/>
                </a:lnTo>
                <a:lnTo>
                  <a:pt x="116" y="134"/>
                </a:lnTo>
                <a:lnTo>
                  <a:pt x="116" y="134"/>
                </a:lnTo>
                <a:lnTo>
                  <a:pt x="116" y="134"/>
                </a:lnTo>
                <a:lnTo>
                  <a:pt x="126" y="140"/>
                </a:lnTo>
                <a:lnTo>
                  <a:pt x="131" y="144"/>
                </a:lnTo>
                <a:lnTo>
                  <a:pt x="131" y="144"/>
                </a:lnTo>
                <a:lnTo>
                  <a:pt x="131" y="144"/>
                </a:lnTo>
                <a:lnTo>
                  <a:pt x="134" y="146"/>
                </a:lnTo>
                <a:lnTo>
                  <a:pt x="134" y="146"/>
                </a:lnTo>
                <a:lnTo>
                  <a:pt x="137" y="148"/>
                </a:lnTo>
                <a:lnTo>
                  <a:pt x="139" y="148"/>
                </a:lnTo>
                <a:lnTo>
                  <a:pt x="141" y="147"/>
                </a:lnTo>
                <a:lnTo>
                  <a:pt x="141" y="146"/>
                </a:lnTo>
                <a:lnTo>
                  <a:pt x="142" y="145"/>
                </a:lnTo>
                <a:lnTo>
                  <a:pt x="143" y="143"/>
                </a:lnTo>
                <a:lnTo>
                  <a:pt x="145" y="127"/>
                </a:lnTo>
                <a:lnTo>
                  <a:pt x="146" y="118"/>
                </a:lnTo>
                <a:lnTo>
                  <a:pt x="146" y="118"/>
                </a:lnTo>
                <a:lnTo>
                  <a:pt x="145" y="118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96"/>
                </a:lnTo>
                <a:lnTo>
                  <a:pt x="146" y="90"/>
                </a:lnTo>
                <a:lnTo>
                  <a:pt x="147" y="81"/>
                </a:lnTo>
                <a:lnTo>
                  <a:pt x="147" y="81"/>
                </a:lnTo>
                <a:lnTo>
                  <a:pt x="147" y="80"/>
                </a:lnTo>
                <a:lnTo>
                  <a:pt x="154" y="84"/>
                </a:lnTo>
                <a:lnTo>
                  <a:pt x="156" y="85"/>
                </a:lnTo>
                <a:lnTo>
                  <a:pt x="159" y="87"/>
                </a:lnTo>
                <a:lnTo>
                  <a:pt x="163" y="89"/>
                </a:lnTo>
                <a:lnTo>
                  <a:pt x="166" y="90"/>
                </a:lnTo>
                <a:lnTo>
                  <a:pt x="171" y="93"/>
                </a:lnTo>
                <a:lnTo>
                  <a:pt x="176" y="95"/>
                </a:lnTo>
                <a:lnTo>
                  <a:pt x="180" y="100"/>
                </a:lnTo>
                <a:lnTo>
                  <a:pt x="181" y="100"/>
                </a:lnTo>
                <a:lnTo>
                  <a:pt x="181" y="100"/>
                </a:lnTo>
                <a:lnTo>
                  <a:pt x="186" y="105"/>
                </a:lnTo>
                <a:lnTo>
                  <a:pt x="191" y="108"/>
                </a:lnTo>
                <a:lnTo>
                  <a:pt x="192" y="101"/>
                </a:lnTo>
                <a:lnTo>
                  <a:pt x="197" y="103"/>
                </a:lnTo>
                <a:lnTo>
                  <a:pt x="200" y="103"/>
                </a:lnTo>
                <a:lnTo>
                  <a:pt x="203" y="102"/>
                </a:lnTo>
                <a:lnTo>
                  <a:pt x="203" y="102"/>
                </a:lnTo>
                <a:lnTo>
                  <a:pt x="207" y="99"/>
                </a:lnTo>
                <a:lnTo>
                  <a:pt x="208" y="96"/>
                </a:lnTo>
                <a:lnTo>
                  <a:pt x="209" y="95"/>
                </a:lnTo>
                <a:lnTo>
                  <a:pt x="211" y="92"/>
                </a:lnTo>
                <a:lnTo>
                  <a:pt x="211" y="91"/>
                </a:lnTo>
                <a:lnTo>
                  <a:pt x="211" y="90"/>
                </a:lnTo>
                <a:lnTo>
                  <a:pt x="211" y="89"/>
                </a:lnTo>
                <a:lnTo>
                  <a:pt x="212" y="88"/>
                </a:lnTo>
                <a:lnTo>
                  <a:pt x="212" y="87"/>
                </a:lnTo>
                <a:lnTo>
                  <a:pt x="212" y="86"/>
                </a:lnTo>
                <a:lnTo>
                  <a:pt x="212" y="85"/>
                </a:lnTo>
                <a:lnTo>
                  <a:pt x="213" y="84"/>
                </a:lnTo>
                <a:lnTo>
                  <a:pt x="212" y="83"/>
                </a:lnTo>
                <a:lnTo>
                  <a:pt x="212" y="82"/>
                </a:lnTo>
                <a:lnTo>
                  <a:pt x="213" y="82"/>
                </a:lnTo>
                <a:lnTo>
                  <a:pt x="213" y="81"/>
                </a:lnTo>
                <a:lnTo>
                  <a:pt x="213" y="80"/>
                </a:lnTo>
                <a:lnTo>
                  <a:pt x="213" y="80"/>
                </a:lnTo>
                <a:lnTo>
                  <a:pt x="213" y="79"/>
                </a:lnTo>
                <a:lnTo>
                  <a:pt x="212" y="78"/>
                </a:lnTo>
                <a:lnTo>
                  <a:pt x="212" y="77"/>
                </a:lnTo>
                <a:lnTo>
                  <a:pt x="211" y="76"/>
                </a:lnTo>
                <a:lnTo>
                  <a:pt x="211" y="74"/>
                </a:lnTo>
                <a:lnTo>
                  <a:pt x="211" y="73"/>
                </a:lnTo>
                <a:lnTo>
                  <a:pt x="210" y="72"/>
                </a:lnTo>
                <a:lnTo>
                  <a:pt x="209" y="71"/>
                </a:lnTo>
                <a:lnTo>
                  <a:pt x="209" y="70"/>
                </a:lnTo>
                <a:lnTo>
                  <a:pt x="209" y="68"/>
                </a:lnTo>
                <a:lnTo>
                  <a:pt x="209" y="67"/>
                </a:lnTo>
                <a:lnTo>
                  <a:pt x="209" y="65"/>
                </a:lnTo>
                <a:lnTo>
                  <a:pt x="209" y="63"/>
                </a:lnTo>
                <a:lnTo>
                  <a:pt x="210" y="61"/>
                </a:lnTo>
                <a:lnTo>
                  <a:pt x="210" y="60"/>
                </a:lnTo>
                <a:lnTo>
                  <a:pt x="210" y="59"/>
                </a:lnTo>
                <a:lnTo>
                  <a:pt x="211" y="58"/>
                </a:lnTo>
                <a:lnTo>
                  <a:pt x="211" y="55"/>
                </a:lnTo>
                <a:lnTo>
                  <a:pt x="211" y="54"/>
                </a:lnTo>
                <a:lnTo>
                  <a:pt x="211" y="54"/>
                </a:lnTo>
                <a:lnTo>
                  <a:pt x="211" y="52"/>
                </a:lnTo>
                <a:lnTo>
                  <a:pt x="211" y="50"/>
                </a:lnTo>
                <a:lnTo>
                  <a:pt x="212" y="49"/>
                </a:lnTo>
                <a:lnTo>
                  <a:pt x="213" y="46"/>
                </a:lnTo>
                <a:lnTo>
                  <a:pt x="213" y="44"/>
                </a:lnTo>
                <a:lnTo>
                  <a:pt x="213" y="42"/>
                </a:lnTo>
                <a:lnTo>
                  <a:pt x="214" y="40"/>
                </a:lnTo>
                <a:lnTo>
                  <a:pt x="215" y="38"/>
                </a:lnTo>
                <a:lnTo>
                  <a:pt x="215" y="36"/>
                </a:lnTo>
                <a:lnTo>
                  <a:pt x="216" y="33"/>
                </a:lnTo>
                <a:lnTo>
                  <a:pt x="217" y="31"/>
                </a:lnTo>
                <a:lnTo>
                  <a:pt x="218" y="28"/>
                </a:lnTo>
                <a:lnTo>
                  <a:pt x="219" y="27"/>
                </a:lnTo>
                <a:lnTo>
                  <a:pt x="220" y="26"/>
                </a:lnTo>
                <a:lnTo>
                  <a:pt x="220" y="26"/>
                </a:lnTo>
                <a:lnTo>
                  <a:pt x="221" y="25"/>
                </a:lnTo>
                <a:lnTo>
                  <a:pt x="222" y="25"/>
                </a:lnTo>
                <a:lnTo>
                  <a:pt x="222" y="24"/>
                </a:lnTo>
                <a:lnTo>
                  <a:pt x="223" y="24"/>
                </a:lnTo>
                <a:lnTo>
                  <a:pt x="224" y="22"/>
                </a:lnTo>
                <a:lnTo>
                  <a:pt x="224" y="21"/>
                </a:lnTo>
                <a:lnTo>
                  <a:pt x="224" y="18"/>
                </a:lnTo>
                <a:lnTo>
                  <a:pt x="225" y="16"/>
                </a:lnTo>
                <a:lnTo>
                  <a:pt x="225" y="16"/>
                </a:lnTo>
                <a:lnTo>
                  <a:pt x="225" y="15"/>
                </a:lnTo>
                <a:lnTo>
                  <a:pt x="224" y="13"/>
                </a:lnTo>
                <a:lnTo>
                  <a:pt x="225" y="11"/>
                </a:lnTo>
                <a:lnTo>
                  <a:pt x="225" y="10"/>
                </a:lnTo>
                <a:lnTo>
                  <a:pt x="225" y="8"/>
                </a:lnTo>
                <a:lnTo>
                  <a:pt x="226" y="6"/>
                </a:lnTo>
                <a:lnTo>
                  <a:pt x="226" y="5"/>
                </a:lnTo>
                <a:lnTo>
                  <a:pt x="227" y="4"/>
                </a:lnTo>
                <a:lnTo>
                  <a:pt x="227" y="3"/>
                </a:lnTo>
                <a:lnTo>
                  <a:pt x="228" y="2"/>
                </a:lnTo>
                <a:lnTo>
                  <a:pt x="228" y="0"/>
                </a:lnTo>
                <a:lnTo>
                  <a:pt x="230" y="0"/>
                </a:lnTo>
                <a:lnTo>
                  <a:pt x="233" y="0"/>
                </a:lnTo>
                <a:lnTo>
                  <a:pt x="234" y="0"/>
                </a:lnTo>
                <a:lnTo>
                  <a:pt x="235" y="0"/>
                </a:lnTo>
                <a:lnTo>
                  <a:pt x="235" y="0"/>
                </a:lnTo>
                <a:lnTo>
                  <a:pt x="243" y="2"/>
                </a:lnTo>
                <a:lnTo>
                  <a:pt x="247" y="4"/>
                </a:lnTo>
                <a:lnTo>
                  <a:pt x="248" y="4"/>
                </a:lnTo>
                <a:lnTo>
                  <a:pt x="250" y="6"/>
                </a:lnTo>
                <a:lnTo>
                  <a:pt x="250" y="6"/>
                </a:lnTo>
                <a:lnTo>
                  <a:pt x="257" y="9"/>
                </a:lnTo>
                <a:lnTo>
                  <a:pt x="257" y="10"/>
                </a:lnTo>
                <a:lnTo>
                  <a:pt x="258" y="12"/>
                </a:lnTo>
                <a:lnTo>
                  <a:pt x="262" y="17"/>
                </a:lnTo>
                <a:lnTo>
                  <a:pt x="266" y="23"/>
                </a:lnTo>
                <a:lnTo>
                  <a:pt x="270" y="27"/>
                </a:lnTo>
                <a:lnTo>
                  <a:pt x="274" y="32"/>
                </a:lnTo>
                <a:lnTo>
                  <a:pt x="278" y="36"/>
                </a:lnTo>
                <a:lnTo>
                  <a:pt x="285" y="40"/>
                </a:lnTo>
                <a:lnTo>
                  <a:pt x="287" y="41"/>
                </a:lnTo>
                <a:lnTo>
                  <a:pt x="290" y="44"/>
                </a:lnTo>
                <a:lnTo>
                  <a:pt x="291" y="45"/>
                </a:lnTo>
                <a:lnTo>
                  <a:pt x="293" y="47"/>
                </a:lnTo>
                <a:lnTo>
                  <a:pt x="295" y="49"/>
                </a:lnTo>
                <a:lnTo>
                  <a:pt x="296" y="51"/>
                </a:lnTo>
                <a:lnTo>
                  <a:pt x="296" y="51"/>
                </a:lnTo>
                <a:lnTo>
                  <a:pt x="296" y="54"/>
                </a:lnTo>
                <a:lnTo>
                  <a:pt x="296" y="61"/>
                </a:lnTo>
                <a:lnTo>
                  <a:pt x="296" y="67"/>
                </a:lnTo>
                <a:lnTo>
                  <a:pt x="296" y="77"/>
                </a:lnTo>
                <a:lnTo>
                  <a:pt x="294" y="84"/>
                </a:lnTo>
                <a:lnTo>
                  <a:pt x="294" y="85"/>
                </a:lnTo>
                <a:lnTo>
                  <a:pt x="293" y="90"/>
                </a:lnTo>
                <a:lnTo>
                  <a:pt x="293" y="92"/>
                </a:lnTo>
                <a:lnTo>
                  <a:pt x="292" y="96"/>
                </a:lnTo>
                <a:lnTo>
                  <a:pt x="291" y="101"/>
                </a:lnTo>
                <a:lnTo>
                  <a:pt x="291" y="102"/>
                </a:lnTo>
                <a:lnTo>
                  <a:pt x="291" y="105"/>
                </a:lnTo>
                <a:lnTo>
                  <a:pt x="291" y="108"/>
                </a:lnTo>
                <a:lnTo>
                  <a:pt x="292" y="113"/>
                </a:lnTo>
                <a:lnTo>
                  <a:pt x="293" y="116"/>
                </a:lnTo>
                <a:lnTo>
                  <a:pt x="295" y="119"/>
                </a:lnTo>
                <a:lnTo>
                  <a:pt x="297" y="123"/>
                </a:lnTo>
                <a:lnTo>
                  <a:pt x="298" y="126"/>
                </a:lnTo>
                <a:lnTo>
                  <a:pt x="298" y="129"/>
                </a:lnTo>
                <a:lnTo>
                  <a:pt x="300" y="132"/>
                </a:lnTo>
                <a:lnTo>
                  <a:pt x="303" y="135"/>
                </a:lnTo>
                <a:lnTo>
                  <a:pt x="304" y="137"/>
                </a:lnTo>
                <a:lnTo>
                  <a:pt x="304" y="139"/>
                </a:lnTo>
                <a:lnTo>
                  <a:pt x="304" y="143"/>
                </a:lnTo>
                <a:lnTo>
                  <a:pt x="303" y="146"/>
                </a:lnTo>
                <a:lnTo>
                  <a:pt x="303" y="147"/>
                </a:lnTo>
                <a:lnTo>
                  <a:pt x="306" y="153"/>
                </a:lnTo>
                <a:lnTo>
                  <a:pt x="307" y="157"/>
                </a:lnTo>
                <a:lnTo>
                  <a:pt x="307" y="160"/>
                </a:lnTo>
                <a:lnTo>
                  <a:pt x="308" y="168"/>
                </a:lnTo>
                <a:lnTo>
                  <a:pt x="310" y="175"/>
                </a:lnTo>
                <a:lnTo>
                  <a:pt x="314" y="187"/>
                </a:lnTo>
                <a:lnTo>
                  <a:pt x="316" y="192"/>
                </a:lnTo>
                <a:lnTo>
                  <a:pt x="319" y="203"/>
                </a:lnTo>
                <a:lnTo>
                  <a:pt x="321" y="208"/>
                </a:lnTo>
                <a:lnTo>
                  <a:pt x="322" y="215"/>
                </a:lnTo>
                <a:lnTo>
                  <a:pt x="323" y="219"/>
                </a:lnTo>
                <a:lnTo>
                  <a:pt x="325" y="224"/>
                </a:lnTo>
                <a:lnTo>
                  <a:pt x="329" y="233"/>
                </a:lnTo>
                <a:lnTo>
                  <a:pt x="333" y="247"/>
                </a:lnTo>
                <a:lnTo>
                  <a:pt x="336" y="254"/>
                </a:lnTo>
                <a:lnTo>
                  <a:pt x="340" y="268"/>
                </a:lnTo>
                <a:lnTo>
                  <a:pt x="341" y="273"/>
                </a:lnTo>
                <a:lnTo>
                  <a:pt x="347" y="285"/>
                </a:lnTo>
                <a:lnTo>
                  <a:pt x="351" y="295"/>
                </a:lnTo>
                <a:lnTo>
                  <a:pt x="356" y="308"/>
                </a:lnTo>
                <a:lnTo>
                  <a:pt x="361" y="322"/>
                </a:lnTo>
                <a:lnTo>
                  <a:pt x="362" y="327"/>
                </a:lnTo>
                <a:lnTo>
                  <a:pt x="363" y="328"/>
                </a:lnTo>
                <a:lnTo>
                  <a:pt x="363" y="332"/>
                </a:lnTo>
                <a:lnTo>
                  <a:pt x="364" y="333"/>
                </a:lnTo>
                <a:lnTo>
                  <a:pt x="365" y="340"/>
                </a:lnTo>
                <a:lnTo>
                  <a:pt x="363" y="356"/>
                </a:lnTo>
                <a:lnTo>
                  <a:pt x="364" y="362"/>
                </a:lnTo>
                <a:lnTo>
                  <a:pt x="364" y="368"/>
                </a:lnTo>
                <a:lnTo>
                  <a:pt x="365" y="369"/>
                </a:lnTo>
                <a:lnTo>
                  <a:pt x="367" y="374"/>
                </a:lnTo>
                <a:lnTo>
                  <a:pt x="368" y="382"/>
                </a:lnTo>
                <a:lnTo>
                  <a:pt x="369" y="387"/>
                </a:lnTo>
                <a:lnTo>
                  <a:pt x="370" y="395"/>
                </a:lnTo>
                <a:lnTo>
                  <a:pt x="370" y="399"/>
                </a:lnTo>
                <a:lnTo>
                  <a:pt x="370" y="400"/>
                </a:lnTo>
                <a:lnTo>
                  <a:pt x="370" y="405"/>
                </a:lnTo>
                <a:lnTo>
                  <a:pt x="370" y="406"/>
                </a:lnTo>
                <a:lnTo>
                  <a:pt x="371" y="407"/>
                </a:lnTo>
                <a:lnTo>
                  <a:pt x="371" y="411"/>
                </a:lnTo>
                <a:lnTo>
                  <a:pt x="373" y="414"/>
                </a:lnTo>
                <a:lnTo>
                  <a:pt x="374" y="418"/>
                </a:lnTo>
                <a:lnTo>
                  <a:pt x="375" y="421"/>
                </a:lnTo>
                <a:lnTo>
                  <a:pt x="376" y="423"/>
                </a:lnTo>
                <a:lnTo>
                  <a:pt x="378" y="426"/>
                </a:lnTo>
                <a:lnTo>
                  <a:pt x="379" y="427"/>
                </a:lnTo>
                <a:lnTo>
                  <a:pt x="381" y="435"/>
                </a:lnTo>
                <a:lnTo>
                  <a:pt x="382" y="436"/>
                </a:lnTo>
                <a:lnTo>
                  <a:pt x="383" y="445"/>
                </a:lnTo>
                <a:lnTo>
                  <a:pt x="384" y="449"/>
                </a:lnTo>
                <a:lnTo>
                  <a:pt x="385" y="452"/>
                </a:lnTo>
                <a:lnTo>
                  <a:pt x="388" y="459"/>
                </a:lnTo>
                <a:lnTo>
                  <a:pt x="390" y="463"/>
                </a:lnTo>
                <a:lnTo>
                  <a:pt x="393" y="469"/>
                </a:lnTo>
                <a:lnTo>
                  <a:pt x="394" y="471"/>
                </a:lnTo>
                <a:lnTo>
                  <a:pt x="392" y="472"/>
                </a:lnTo>
                <a:lnTo>
                  <a:pt x="390" y="474"/>
                </a:lnTo>
                <a:lnTo>
                  <a:pt x="389" y="475"/>
                </a:lnTo>
                <a:lnTo>
                  <a:pt x="388" y="477"/>
                </a:lnTo>
                <a:lnTo>
                  <a:pt x="388" y="479"/>
                </a:lnTo>
                <a:lnTo>
                  <a:pt x="388" y="480"/>
                </a:lnTo>
                <a:lnTo>
                  <a:pt x="388" y="481"/>
                </a:lnTo>
                <a:lnTo>
                  <a:pt x="387" y="482"/>
                </a:lnTo>
                <a:lnTo>
                  <a:pt x="386" y="484"/>
                </a:lnTo>
                <a:lnTo>
                  <a:pt x="385" y="485"/>
                </a:lnTo>
                <a:lnTo>
                  <a:pt x="386" y="485"/>
                </a:lnTo>
                <a:lnTo>
                  <a:pt x="386" y="486"/>
                </a:lnTo>
                <a:lnTo>
                  <a:pt x="387" y="486"/>
                </a:lnTo>
                <a:lnTo>
                  <a:pt x="389" y="487"/>
                </a:lnTo>
                <a:lnTo>
                  <a:pt x="391" y="487"/>
                </a:lnTo>
                <a:lnTo>
                  <a:pt x="395" y="491"/>
                </a:lnTo>
                <a:lnTo>
                  <a:pt x="404" y="500"/>
                </a:lnTo>
                <a:lnTo>
                  <a:pt x="406" y="502"/>
                </a:lnTo>
                <a:lnTo>
                  <a:pt x="411" y="506"/>
                </a:lnTo>
                <a:lnTo>
                  <a:pt x="414" y="509"/>
                </a:lnTo>
                <a:lnTo>
                  <a:pt x="414" y="509"/>
                </a:lnTo>
                <a:lnTo>
                  <a:pt x="419" y="514"/>
                </a:lnTo>
                <a:lnTo>
                  <a:pt x="423" y="518"/>
                </a:lnTo>
                <a:lnTo>
                  <a:pt x="427" y="522"/>
                </a:lnTo>
                <a:lnTo>
                  <a:pt x="429" y="524"/>
                </a:lnTo>
                <a:lnTo>
                  <a:pt x="438" y="532"/>
                </a:lnTo>
                <a:lnTo>
                  <a:pt x="440" y="534"/>
                </a:lnTo>
                <a:lnTo>
                  <a:pt x="443" y="537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8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4" y="539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0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1"/>
                </a:lnTo>
                <a:lnTo>
                  <a:pt x="445" y="542"/>
                </a:lnTo>
                <a:lnTo>
                  <a:pt x="445" y="542"/>
                </a:lnTo>
                <a:lnTo>
                  <a:pt x="445" y="542"/>
                </a:lnTo>
                <a:lnTo>
                  <a:pt x="445" y="542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6" y="541"/>
                </a:lnTo>
                <a:lnTo>
                  <a:pt x="447" y="541"/>
                </a:lnTo>
                <a:lnTo>
                  <a:pt x="447" y="541"/>
                </a:lnTo>
                <a:lnTo>
                  <a:pt x="447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8" y="541"/>
                </a:lnTo>
                <a:lnTo>
                  <a:pt x="449" y="541"/>
                </a:lnTo>
                <a:lnTo>
                  <a:pt x="449" y="541"/>
                </a:lnTo>
                <a:lnTo>
                  <a:pt x="449" y="542"/>
                </a:lnTo>
                <a:lnTo>
                  <a:pt x="449" y="542"/>
                </a:lnTo>
                <a:lnTo>
                  <a:pt x="450" y="543"/>
                </a:lnTo>
                <a:lnTo>
                  <a:pt x="451" y="543"/>
                </a:lnTo>
                <a:lnTo>
                  <a:pt x="451" y="543"/>
                </a:lnTo>
                <a:lnTo>
                  <a:pt x="451" y="543"/>
                </a:lnTo>
                <a:lnTo>
                  <a:pt x="452" y="543"/>
                </a:lnTo>
                <a:lnTo>
                  <a:pt x="452" y="543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3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4"/>
                </a:lnTo>
                <a:lnTo>
                  <a:pt x="454" y="543"/>
                </a:lnTo>
                <a:lnTo>
                  <a:pt x="454" y="543"/>
                </a:lnTo>
                <a:lnTo>
                  <a:pt x="455" y="543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4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5" y="545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6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6"/>
                </a:lnTo>
                <a:lnTo>
                  <a:pt x="457" y="547"/>
                </a:lnTo>
                <a:lnTo>
                  <a:pt x="458" y="547"/>
                </a:lnTo>
                <a:lnTo>
                  <a:pt x="458" y="547"/>
                </a:lnTo>
                <a:lnTo>
                  <a:pt x="458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8"/>
                </a:lnTo>
                <a:lnTo>
                  <a:pt x="459" y="549"/>
                </a:lnTo>
                <a:lnTo>
                  <a:pt x="459" y="549"/>
                </a:lnTo>
                <a:lnTo>
                  <a:pt x="459" y="549"/>
                </a:lnTo>
                <a:lnTo>
                  <a:pt x="458" y="549"/>
                </a:lnTo>
                <a:lnTo>
                  <a:pt x="458" y="550"/>
                </a:lnTo>
                <a:lnTo>
                  <a:pt x="458" y="550"/>
                </a:lnTo>
                <a:lnTo>
                  <a:pt x="458" y="550"/>
                </a:lnTo>
                <a:lnTo>
                  <a:pt x="458" y="550"/>
                </a:lnTo>
                <a:lnTo>
                  <a:pt x="459" y="550"/>
                </a:lnTo>
                <a:lnTo>
                  <a:pt x="459" y="551"/>
                </a:lnTo>
                <a:lnTo>
                  <a:pt x="459" y="551"/>
                </a:lnTo>
                <a:lnTo>
                  <a:pt x="459" y="551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0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4"/>
                </a:lnTo>
                <a:lnTo>
                  <a:pt x="461" y="555"/>
                </a:lnTo>
                <a:lnTo>
                  <a:pt x="461" y="555"/>
                </a:lnTo>
                <a:lnTo>
                  <a:pt x="461" y="555"/>
                </a:lnTo>
                <a:lnTo>
                  <a:pt x="461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60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59" y="556"/>
                </a:lnTo>
                <a:lnTo>
                  <a:pt x="460" y="556"/>
                </a:lnTo>
                <a:lnTo>
                  <a:pt x="460" y="556"/>
                </a:lnTo>
                <a:lnTo>
                  <a:pt x="460" y="557"/>
                </a:lnTo>
                <a:lnTo>
                  <a:pt x="460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7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1" y="558"/>
                </a:lnTo>
                <a:lnTo>
                  <a:pt x="460" y="558"/>
                </a:lnTo>
                <a:lnTo>
                  <a:pt x="460" y="559"/>
                </a:lnTo>
                <a:lnTo>
                  <a:pt x="460" y="559"/>
                </a:lnTo>
                <a:lnTo>
                  <a:pt x="459" y="559"/>
                </a:lnTo>
                <a:lnTo>
                  <a:pt x="459" y="560"/>
                </a:lnTo>
                <a:lnTo>
                  <a:pt x="459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59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0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3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1" y="564"/>
                </a:lnTo>
                <a:lnTo>
                  <a:pt x="460" y="565"/>
                </a:lnTo>
                <a:lnTo>
                  <a:pt x="460" y="565"/>
                </a:lnTo>
                <a:lnTo>
                  <a:pt x="460" y="565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6"/>
                </a:lnTo>
                <a:lnTo>
                  <a:pt x="459" y="567"/>
                </a:lnTo>
                <a:lnTo>
                  <a:pt x="459" y="567"/>
                </a:lnTo>
                <a:lnTo>
                  <a:pt x="459" y="567"/>
                </a:lnTo>
                <a:lnTo>
                  <a:pt x="459" y="567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9" y="568"/>
                </a:lnTo>
                <a:lnTo>
                  <a:pt x="458" y="568"/>
                </a:lnTo>
                <a:lnTo>
                  <a:pt x="458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7" y="569"/>
                </a:lnTo>
                <a:lnTo>
                  <a:pt x="458" y="569"/>
                </a:lnTo>
                <a:lnTo>
                  <a:pt x="458" y="569"/>
                </a:lnTo>
                <a:lnTo>
                  <a:pt x="460" y="569"/>
                </a:lnTo>
                <a:lnTo>
                  <a:pt x="460" y="569"/>
                </a:lnTo>
                <a:lnTo>
                  <a:pt x="461" y="569"/>
                </a:lnTo>
                <a:lnTo>
                  <a:pt x="461" y="569"/>
                </a:lnTo>
                <a:lnTo>
                  <a:pt x="461" y="570"/>
                </a:lnTo>
                <a:lnTo>
                  <a:pt x="461" y="570"/>
                </a:lnTo>
                <a:lnTo>
                  <a:pt x="461" y="570"/>
                </a:lnTo>
                <a:lnTo>
                  <a:pt x="461" y="572"/>
                </a:lnTo>
                <a:lnTo>
                  <a:pt x="461" y="572"/>
                </a:lnTo>
                <a:lnTo>
                  <a:pt x="461" y="572"/>
                </a:lnTo>
                <a:lnTo>
                  <a:pt x="461" y="573"/>
                </a:lnTo>
                <a:lnTo>
                  <a:pt x="462" y="573"/>
                </a:lnTo>
                <a:lnTo>
                  <a:pt x="462" y="573"/>
                </a:lnTo>
                <a:lnTo>
                  <a:pt x="462" y="573"/>
                </a:lnTo>
                <a:lnTo>
                  <a:pt x="462" y="573"/>
                </a:lnTo>
                <a:lnTo>
                  <a:pt x="463" y="573"/>
                </a:lnTo>
                <a:lnTo>
                  <a:pt x="463" y="573"/>
                </a:lnTo>
                <a:lnTo>
                  <a:pt x="463" y="573"/>
                </a:lnTo>
                <a:lnTo>
                  <a:pt x="463" y="574"/>
                </a:lnTo>
                <a:lnTo>
                  <a:pt x="463" y="574"/>
                </a:lnTo>
                <a:lnTo>
                  <a:pt x="463" y="574"/>
                </a:lnTo>
                <a:lnTo>
                  <a:pt x="463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4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4"/>
                </a:lnTo>
                <a:lnTo>
                  <a:pt x="465" y="575"/>
                </a:lnTo>
                <a:lnTo>
                  <a:pt x="465" y="575"/>
                </a:lnTo>
                <a:lnTo>
                  <a:pt x="465" y="575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6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7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5" y="578"/>
                </a:lnTo>
                <a:lnTo>
                  <a:pt x="466" y="578"/>
                </a:lnTo>
                <a:lnTo>
                  <a:pt x="466" y="578"/>
                </a:lnTo>
                <a:lnTo>
                  <a:pt x="466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8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79"/>
                </a:lnTo>
                <a:lnTo>
                  <a:pt x="467" y="580"/>
                </a:lnTo>
                <a:lnTo>
                  <a:pt x="466" y="580"/>
                </a:lnTo>
                <a:lnTo>
                  <a:pt x="466" y="580"/>
                </a:lnTo>
                <a:lnTo>
                  <a:pt x="466" y="580"/>
                </a:lnTo>
                <a:lnTo>
                  <a:pt x="466" y="580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7" y="581"/>
                </a:lnTo>
                <a:lnTo>
                  <a:pt x="468" y="581"/>
                </a:lnTo>
                <a:lnTo>
                  <a:pt x="468" y="581"/>
                </a:lnTo>
                <a:lnTo>
                  <a:pt x="468" y="582"/>
                </a:lnTo>
                <a:lnTo>
                  <a:pt x="468" y="582"/>
                </a:lnTo>
                <a:lnTo>
                  <a:pt x="468" y="582"/>
                </a:lnTo>
                <a:lnTo>
                  <a:pt x="468" y="582"/>
                </a:lnTo>
                <a:lnTo>
                  <a:pt x="469" y="582"/>
                </a:lnTo>
                <a:lnTo>
                  <a:pt x="469" y="582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3"/>
                </a:lnTo>
                <a:lnTo>
                  <a:pt x="469" y="584"/>
                </a:lnTo>
                <a:lnTo>
                  <a:pt x="469" y="584"/>
                </a:lnTo>
                <a:lnTo>
                  <a:pt x="469" y="584"/>
                </a:lnTo>
                <a:lnTo>
                  <a:pt x="469" y="584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0" y="585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1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2" y="584"/>
                </a:lnTo>
                <a:lnTo>
                  <a:pt x="471" y="585"/>
                </a:lnTo>
                <a:lnTo>
                  <a:pt x="471" y="585"/>
                </a:lnTo>
                <a:lnTo>
                  <a:pt x="471" y="585"/>
                </a:lnTo>
                <a:lnTo>
                  <a:pt x="471" y="585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6"/>
                </a:lnTo>
                <a:lnTo>
                  <a:pt x="471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2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3" y="587"/>
                </a:lnTo>
                <a:lnTo>
                  <a:pt x="474" y="587"/>
                </a:lnTo>
                <a:lnTo>
                  <a:pt x="474" y="587"/>
                </a:lnTo>
                <a:lnTo>
                  <a:pt x="474" y="587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3" y="588"/>
                </a:lnTo>
                <a:lnTo>
                  <a:pt x="474" y="588"/>
                </a:lnTo>
                <a:lnTo>
                  <a:pt x="474" y="588"/>
                </a:lnTo>
                <a:lnTo>
                  <a:pt x="474" y="588"/>
                </a:lnTo>
                <a:lnTo>
                  <a:pt x="474" y="588"/>
                </a:lnTo>
                <a:lnTo>
                  <a:pt x="475" y="588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5" y="589"/>
                </a:lnTo>
                <a:lnTo>
                  <a:pt x="474" y="589"/>
                </a:lnTo>
                <a:lnTo>
                  <a:pt x="474" y="590"/>
                </a:lnTo>
                <a:lnTo>
                  <a:pt x="474" y="590"/>
                </a:lnTo>
                <a:lnTo>
                  <a:pt x="474" y="590"/>
                </a:lnTo>
                <a:lnTo>
                  <a:pt x="474" y="590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4" y="591"/>
                </a:lnTo>
                <a:lnTo>
                  <a:pt x="473" y="592"/>
                </a:lnTo>
                <a:lnTo>
                  <a:pt x="473" y="592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3" y="593"/>
                </a:lnTo>
                <a:lnTo>
                  <a:pt x="474" y="594"/>
                </a:lnTo>
                <a:lnTo>
                  <a:pt x="474" y="594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4" y="593"/>
                </a:lnTo>
                <a:lnTo>
                  <a:pt x="475" y="593"/>
                </a:lnTo>
                <a:lnTo>
                  <a:pt x="475" y="593"/>
                </a:lnTo>
                <a:lnTo>
                  <a:pt x="475" y="593"/>
                </a:lnTo>
                <a:lnTo>
                  <a:pt x="475" y="593"/>
                </a:lnTo>
                <a:lnTo>
                  <a:pt x="476" y="593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5" y="594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5" y="595"/>
                </a:lnTo>
                <a:lnTo>
                  <a:pt x="476" y="595"/>
                </a:lnTo>
                <a:lnTo>
                  <a:pt x="476" y="595"/>
                </a:lnTo>
                <a:lnTo>
                  <a:pt x="476" y="595"/>
                </a:lnTo>
                <a:lnTo>
                  <a:pt x="476" y="594"/>
                </a:lnTo>
                <a:lnTo>
                  <a:pt x="476" y="594"/>
                </a:lnTo>
                <a:lnTo>
                  <a:pt x="476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4"/>
                </a:lnTo>
                <a:lnTo>
                  <a:pt x="477" y="595"/>
                </a:lnTo>
                <a:lnTo>
                  <a:pt x="477" y="595"/>
                </a:lnTo>
                <a:lnTo>
                  <a:pt x="478" y="595"/>
                </a:lnTo>
                <a:lnTo>
                  <a:pt x="478" y="595"/>
                </a:lnTo>
                <a:lnTo>
                  <a:pt x="478" y="594"/>
                </a:lnTo>
                <a:lnTo>
                  <a:pt x="478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79" y="595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0" y="594"/>
                </a:lnTo>
                <a:lnTo>
                  <a:pt x="481" y="594"/>
                </a:lnTo>
                <a:lnTo>
                  <a:pt x="481" y="594"/>
                </a:lnTo>
                <a:lnTo>
                  <a:pt x="481" y="594"/>
                </a:lnTo>
                <a:lnTo>
                  <a:pt x="481" y="594"/>
                </a:lnTo>
                <a:lnTo>
                  <a:pt x="482" y="594"/>
                </a:lnTo>
                <a:lnTo>
                  <a:pt x="482" y="594"/>
                </a:lnTo>
                <a:lnTo>
                  <a:pt x="482" y="593"/>
                </a:lnTo>
                <a:lnTo>
                  <a:pt x="482" y="593"/>
                </a:lnTo>
                <a:lnTo>
                  <a:pt x="482" y="593"/>
                </a:lnTo>
                <a:lnTo>
                  <a:pt x="483" y="593"/>
                </a:lnTo>
                <a:lnTo>
                  <a:pt x="483" y="593"/>
                </a:lnTo>
                <a:lnTo>
                  <a:pt x="483" y="593"/>
                </a:lnTo>
                <a:lnTo>
                  <a:pt x="483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4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5" y="593"/>
                </a:lnTo>
                <a:lnTo>
                  <a:pt x="486" y="593"/>
                </a:lnTo>
                <a:lnTo>
                  <a:pt x="486" y="593"/>
                </a:lnTo>
                <a:lnTo>
                  <a:pt x="486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3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2"/>
                </a:lnTo>
                <a:lnTo>
                  <a:pt x="487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3"/>
                </a:lnTo>
                <a:lnTo>
                  <a:pt x="488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89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0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1" y="594"/>
                </a:lnTo>
                <a:lnTo>
                  <a:pt x="492" y="594"/>
                </a:lnTo>
                <a:lnTo>
                  <a:pt x="492" y="594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5"/>
                </a:lnTo>
                <a:lnTo>
                  <a:pt x="492" y="596"/>
                </a:lnTo>
                <a:lnTo>
                  <a:pt x="492" y="596"/>
                </a:lnTo>
                <a:lnTo>
                  <a:pt x="492" y="596"/>
                </a:lnTo>
                <a:lnTo>
                  <a:pt x="492" y="596"/>
                </a:lnTo>
                <a:lnTo>
                  <a:pt x="493" y="596"/>
                </a:lnTo>
                <a:lnTo>
                  <a:pt x="493" y="596"/>
                </a:lnTo>
                <a:lnTo>
                  <a:pt x="493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4" y="596"/>
                </a:lnTo>
                <a:lnTo>
                  <a:pt x="495" y="596"/>
                </a:lnTo>
                <a:lnTo>
                  <a:pt x="495" y="596"/>
                </a:lnTo>
                <a:lnTo>
                  <a:pt x="495" y="596"/>
                </a:lnTo>
                <a:lnTo>
                  <a:pt x="495" y="597"/>
                </a:lnTo>
                <a:lnTo>
                  <a:pt x="496" y="597"/>
                </a:lnTo>
                <a:lnTo>
                  <a:pt x="496" y="597"/>
                </a:lnTo>
                <a:lnTo>
                  <a:pt x="497" y="597"/>
                </a:lnTo>
                <a:lnTo>
                  <a:pt x="497" y="597"/>
                </a:lnTo>
                <a:lnTo>
                  <a:pt x="497" y="597"/>
                </a:lnTo>
                <a:lnTo>
                  <a:pt x="497" y="597"/>
                </a:lnTo>
                <a:lnTo>
                  <a:pt x="498" y="597"/>
                </a:lnTo>
                <a:lnTo>
                  <a:pt x="498" y="597"/>
                </a:lnTo>
                <a:lnTo>
                  <a:pt x="498" y="597"/>
                </a:lnTo>
                <a:lnTo>
                  <a:pt x="498" y="597"/>
                </a:lnTo>
                <a:lnTo>
                  <a:pt x="499" y="597"/>
                </a:lnTo>
                <a:lnTo>
                  <a:pt x="499" y="597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499" y="596"/>
                </a:lnTo>
                <a:lnTo>
                  <a:pt x="500" y="596"/>
                </a:lnTo>
                <a:lnTo>
                  <a:pt x="500" y="596"/>
                </a:lnTo>
                <a:lnTo>
                  <a:pt x="500" y="596"/>
                </a:lnTo>
                <a:lnTo>
                  <a:pt x="501" y="595"/>
                </a:lnTo>
                <a:lnTo>
                  <a:pt x="501" y="595"/>
                </a:lnTo>
                <a:lnTo>
                  <a:pt x="501" y="595"/>
                </a:lnTo>
                <a:lnTo>
                  <a:pt x="501" y="595"/>
                </a:lnTo>
                <a:lnTo>
                  <a:pt x="502" y="595"/>
                </a:lnTo>
                <a:lnTo>
                  <a:pt x="502" y="595"/>
                </a:lnTo>
                <a:lnTo>
                  <a:pt x="502" y="595"/>
                </a:lnTo>
                <a:lnTo>
                  <a:pt x="502" y="596"/>
                </a:lnTo>
                <a:lnTo>
                  <a:pt x="502" y="596"/>
                </a:lnTo>
                <a:lnTo>
                  <a:pt x="502" y="596"/>
                </a:lnTo>
                <a:lnTo>
                  <a:pt x="503" y="596"/>
                </a:lnTo>
                <a:lnTo>
                  <a:pt x="503" y="596"/>
                </a:lnTo>
                <a:lnTo>
                  <a:pt x="503" y="596"/>
                </a:lnTo>
                <a:lnTo>
                  <a:pt x="503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4" y="596"/>
                </a:lnTo>
                <a:lnTo>
                  <a:pt x="505" y="596"/>
                </a:lnTo>
                <a:lnTo>
                  <a:pt x="506" y="596"/>
                </a:lnTo>
                <a:lnTo>
                  <a:pt x="506" y="596"/>
                </a:lnTo>
                <a:lnTo>
                  <a:pt x="506" y="596"/>
                </a:lnTo>
                <a:lnTo>
                  <a:pt x="507" y="596"/>
                </a:lnTo>
                <a:lnTo>
                  <a:pt x="507" y="596"/>
                </a:lnTo>
                <a:lnTo>
                  <a:pt x="507" y="596"/>
                </a:lnTo>
                <a:lnTo>
                  <a:pt x="507" y="596"/>
                </a:lnTo>
                <a:lnTo>
                  <a:pt x="508" y="596"/>
                </a:lnTo>
                <a:lnTo>
                  <a:pt x="508" y="596"/>
                </a:lnTo>
                <a:lnTo>
                  <a:pt x="508" y="595"/>
                </a:lnTo>
                <a:lnTo>
                  <a:pt x="508" y="595"/>
                </a:lnTo>
                <a:lnTo>
                  <a:pt x="509" y="595"/>
                </a:lnTo>
                <a:lnTo>
                  <a:pt x="509" y="595"/>
                </a:lnTo>
                <a:lnTo>
                  <a:pt x="509" y="595"/>
                </a:lnTo>
                <a:lnTo>
                  <a:pt x="510" y="595"/>
                </a:lnTo>
                <a:lnTo>
                  <a:pt x="510" y="595"/>
                </a:lnTo>
                <a:lnTo>
                  <a:pt x="510" y="595"/>
                </a:lnTo>
                <a:lnTo>
                  <a:pt x="511" y="595"/>
                </a:lnTo>
                <a:lnTo>
                  <a:pt x="511" y="595"/>
                </a:lnTo>
                <a:lnTo>
                  <a:pt x="511" y="596"/>
                </a:lnTo>
                <a:lnTo>
                  <a:pt x="512" y="596"/>
                </a:lnTo>
                <a:lnTo>
                  <a:pt x="512" y="596"/>
                </a:lnTo>
                <a:lnTo>
                  <a:pt x="512" y="596"/>
                </a:lnTo>
                <a:lnTo>
                  <a:pt x="513" y="596"/>
                </a:lnTo>
                <a:lnTo>
                  <a:pt x="513" y="596"/>
                </a:lnTo>
                <a:lnTo>
                  <a:pt x="513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4" y="596"/>
                </a:lnTo>
                <a:lnTo>
                  <a:pt x="515" y="597"/>
                </a:lnTo>
                <a:lnTo>
                  <a:pt x="515" y="597"/>
                </a:lnTo>
                <a:lnTo>
                  <a:pt x="515" y="597"/>
                </a:lnTo>
                <a:lnTo>
                  <a:pt x="516" y="597"/>
                </a:lnTo>
                <a:lnTo>
                  <a:pt x="516" y="597"/>
                </a:lnTo>
                <a:lnTo>
                  <a:pt x="516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8"/>
                </a:lnTo>
                <a:lnTo>
                  <a:pt x="517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8" y="597"/>
                </a:lnTo>
                <a:lnTo>
                  <a:pt x="519" y="597"/>
                </a:lnTo>
                <a:lnTo>
                  <a:pt x="519" y="598"/>
                </a:lnTo>
                <a:lnTo>
                  <a:pt x="519" y="598"/>
                </a:lnTo>
                <a:lnTo>
                  <a:pt x="520" y="598"/>
                </a:lnTo>
                <a:lnTo>
                  <a:pt x="520" y="598"/>
                </a:lnTo>
                <a:lnTo>
                  <a:pt x="520" y="599"/>
                </a:lnTo>
                <a:lnTo>
                  <a:pt x="520" y="599"/>
                </a:lnTo>
                <a:lnTo>
                  <a:pt x="520" y="599"/>
                </a:lnTo>
                <a:lnTo>
                  <a:pt x="520" y="599"/>
                </a:lnTo>
                <a:lnTo>
                  <a:pt x="521" y="599"/>
                </a:lnTo>
                <a:lnTo>
                  <a:pt x="521" y="599"/>
                </a:lnTo>
                <a:lnTo>
                  <a:pt x="521" y="599"/>
                </a:lnTo>
                <a:lnTo>
                  <a:pt x="521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8"/>
                </a:lnTo>
                <a:lnTo>
                  <a:pt x="522" y="598"/>
                </a:lnTo>
                <a:lnTo>
                  <a:pt x="522" y="598"/>
                </a:lnTo>
                <a:lnTo>
                  <a:pt x="523" y="598"/>
                </a:lnTo>
                <a:lnTo>
                  <a:pt x="523" y="598"/>
                </a:lnTo>
                <a:lnTo>
                  <a:pt x="523" y="598"/>
                </a:lnTo>
                <a:lnTo>
                  <a:pt x="523" y="598"/>
                </a:lnTo>
                <a:lnTo>
                  <a:pt x="524" y="598"/>
                </a:lnTo>
                <a:lnTo>
                  <a:pt x="524" y="598"/>
                </a:lnTo>
                <a:lnTo>
                  <a:pt x="524" y="598"/>
                </a:lnTo>
                <a:lnTo>
                  <a:pt x="524" y="598"/>
                </a:lnTo>
                <a:lnTo>
                  <a:pt x="525" y="598"/>
                </a:lnTo>
                <a:lnTo>
                  <a:pt x="525" y="598"/>
                </a:lnTo>
                <a:lnTo>
                  <a:pt x="525" y="598"/>
                </a:lnTo>
                <a:lnTo>
                  <a:pt x="525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6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7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8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8" y="599"/>
                </a:lnTo>
                <a:lnTo>
                  <a:pt x="529" y="599"/>
                </a:lnTo>
                <a:lnTo>
                  <a:pt x="529" y="599"/>
                </a:lnTo>
                <a:lnTo>
                  <a:pt x="529" y="599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29" y="598"/>
                </a:lnTo>
                <a:lnTo>
                  <a:pt x="530" y="598"/>
                </a:lnTo>
                <a:lnTo>
                  <a:pt x="530" y="598"/>
                </a:lnTo>
                <a:lnTo>
                  <a:pt x="530" y="598"/>
                </a:lnTo>
                <a:lnTo>
                  <a:pt x="530" y="599"/>
                </a:lnTo>
                <a:lnTo>
                  <a:pt x="530" y="599"/>
                </a:lnTo>
                <a:lnTo>
                  <a:pt x="530" y="599"/>
                </a:lnTo>
                <a:lnTo>
                  <a:pt x="530" y="599"/>
                </a:lnTo>
                <a:lnTo>
                  <a:pt x="531" y="599"/>
                </a:lnTo>
                <a:lnTo>
                  <a:pt x="531" y="599"/>
                </a:lnTo>
                <a:lnTo>
                  <a:pt x="531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2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3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4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5" y="599"/>
                </a:lnTo>
                <a:lnTo>
                  <a:pt x="536" y="599"/>
                </a:lnTo>
                <a:lnTo>
                  <a:pt x="536" y="598"/>
                </a:lnTo>
                <a:lnTo>
                  <a:pt x="536" y="598"/>
                </a:lnTo>
                <a:lnTo>
                  <a:pt x="536" y="598"/>
                </a:lnTo>
                <a:lnTo>
                  <a:pt x="536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8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7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8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7"/>
                </a:lnTo>
                <a:lnTo>
                  <a:pt x="539" y="596"/>
                </a:lnTo>
                <a:lnTo>
                  <a:pt x="539" y="596"/>
                </a:lnTo>
                <a:lnTo>
                  <a:pt x="539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6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0" y="597"/>
                </a:lnTo>
                <a:lnTo>
                  <a:pt x="541" y="597"/>
                </a:lnTo>
                <a:lnTo>
                  <a:pt x="541" y="597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1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8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2" y="597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8"/>
                </a:lnTo>
                <a:lnTo>
                  <a:pt x="543" y="599"/>
                </a:lnTo>
                <a:lnTo>
                  <a:pt x="543" y="599"/>
                </a:lnTo>
                <a:lnTo>
                  <a:pt x="543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599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4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0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5" y="601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2"/>
                </a:lnTo>
                <a:lnTo>
                  <a:pt x="546" y="603"/>
                </a:lnTo>
                <a:lnTo>
                  <a:pt x="546" y="603"/>
                </a:lnTo>
                <a:lnTo>
                  <a:pt x="546" y="603"/>
                </a:lnTo>
                <a:lnTo>
                  <a:pt x="546" y="603"/>
                </a:lnTo>
                <a:lnTo>
                  <a:pt x="547" y="603"/>
                </a:lnTo>
                <a:lnTo>
                  <a:pt x="547" y="603"/>
                </a:lnTo>
                <a:lnTo>
                  <a:pt x="547" y="603"/>
                </a:lnTo>
                <a:lnTo>
                  <a:pt x="547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3"/>
                </a:lnTo>
                <a:lnTo>
                  <a:pt x="548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4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49" y="605"/>
                </a:lnTo>
                <a:lnTo>
                  <a:pt x="550" y="605"/>
                </a:lnTo>
                <a:lnTo>
                  <a:pt x="550" y="605"/>
                </a:lnTo>
                <a:lnTo>
                  <a:pt x="550" y="605"/>
                </a:lnTo>
                <a:lnTo>
                  <a:pt x="550" y="605"/>
                </a:lnTo>
                <a:lnTo>
                  <a:pt x="551" y="605"/>
                </a:lnTo>
                <a:lnTo>
                  <a:pt x="551" y="605"/>
                </a:lnTo>
                <a:lnTo>
                  <a:pt x="551" y="605"/>
                </a:lnTo>
                <a:lnTo>
                  <a:pt x="551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2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3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4" y="605"/>
                </a:lnTo>
                <a:lnTo>
                  <a:pt x="555" y="605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5" y="606"/>
                </a:lnTo>
                <a:lnTo>
                  <a:pt x="556" y="606"/>
                </a:lnTo>
                <a:lnTo>
                  <a:pt x="556" y="606"/>
                </a:lnTo>
                <a:lnTo>
                  <a:pt x="556" y="606"/>
                </a:lnTo>
                <a:lnTo>
                  <a:pt x="556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6"/>
                </a:lnTo>
                <a:lnTo>
                  <a:pt x="557" y="605"/>
                </a:lnTo>
                <a:lnTo>
                  <a:pt x="558" y="606"/>
                </a:lnTo>
                <a:lnTo>
                  <a:pt x="558" y="606"/>
                </a:lnTo>
                <a:lnTo>
                  <a:pt x="559" y="606"/>
                </a:lnTo>
                <a:lnTo>
                  <a:pt x="559" y="606"/>
                </a:lnTo>
                <a:lnTo>
                  <a:pt x="560" y="607"/>
                </a:lnTo>
                <a:lnTo>
                  <a:pt x="561" y="607"/>
                </a:lnTo>
                <a:lnTo>
                  <a:pt x="562" y="608"/>
                </a:lnTo>
                <a:lnTo>
                  <a:pt x="562" y="608"/>
                </a:lnTo>
                <a:lnTo>
                  <a:pt x="562" y="608"/>
                </a:lnTo>
                <a:lnTo>
                  <a:pt x="563" y="608"/>
                </a:lnTo>
                <a:lnTo>
                  <a:pt x="563" y="608"/>
                </a:lnTo>
                <a:lnTo>
                  <a:pt x="563" y="608"/>
                </a:lnTo>
                <a:lnTo>
                  <a:pt x="563" y="608"/>
                </a:lnTo>
                <a:lnTo>
                  <a:pt x="564" y="609"/>
                </a:lnTo>
                <a:lnTo>
                  <a:pt x="564" y="609"/>
                </a:lnTo>
                <a:lnTo>
                  <a:pt x="564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7" y="608"/>
                </a:lnTo>
                <a:lnTo>
                  <a:pt x="568" y="608"/>
                </a:lnTo>
                <a:lnTo>
                  <a:pt x="568" y="608"/>
                </a:lnTo>
                <a:lnTo>
                  <a:pt x="570" y="608"/>
                </a:lnTo>
                <a:lnTo>
                  <a:pt x="571" y="609"/>
                </a:lnTo>
                <a:lnTo>
                  <a:pt x="572" y="610"/>
                </a:lnTo>
                <a:lnTo>
                  <a:pt x="573" y="610"/>
                </a:lnTo>
                <a:lnTo>
                  <a:pt x="574" y="610"/>
                </a:lnTo>
                <a:lnTo>
                  <a:pt x="575" y="610"/>
                </a:lnTo>
                <a:lnTo>
                  <a:pt x="576" y="611"/>
                </a:lnTo>
                <a:lnTo>
                  <a:pt x="577" y="611"/>
                </a:lnTo>
                <a:lnTo>
                  <a:pt x="578" y="612"/>
                </a:lnTo>
                <a:lnTo>
                  <a:pt x="579" y="613"/>
                </a:lnTo>
                <a:lnTo>
                  <a:pt x="579" y="614"/>
                </a:lnTo>
                <a:lnTo>
                  <a:pt x="581" y="615"/>
                </a:lnTo>
                <a:lnTo>
                  <a:pt x="585" y="617"/>
                </a:lnTo>
                <a:lnTo>
                  <a:pt x="586" y="617"/>
                </a:lnTo>
                <a:lnTo>
                  <a:pt x="587" y="617"/>
                </a:lnTo>
                <a:lnTo>
                  <a:pt x="588" y="617"/>
                </a:lnTo>
                <a:lnTo>
                  <a:pt x="589" y="618"/>
                </a:lnTo>
                <a:lnTo>
                  <a:pt x="590" y="618"/>
                </a:lnTo>
                <a:lnTo>
                  <a:pt x="591" y="619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0"/>
                </a:lnTo>
                <a:lnTo>
                  <a:pt x="591" y="621"/>
                </a:lnTo>
                <a:lnTo>
                  <a:pt x="592" y="621"/>
                </a:lnTo>
                <a:lnTo>
                  <a:pt x="592" y="621"/>
                </a:lnTo>
                <a:lnTo>
                  <a:pt x="592" y="622"/>
                </a:lnTo>
                <a:lnTo>
                  <a:pt x="592" y="622"/>
                </a:lnTo>
                <a:lnTo>
                  <a:pt x="592" y="622"/>
                </a:lnTo>
                <a:lnTo>
                  <a:pt x="592" y="623"/>
                </a:lnTo>
                <a:lnTo>
                  <a:pt x="592" y="623"/>
                </a:lnTo>
                <a:lnTo>
                  <a:pt x="592" y="623"/>
                </a:lnTo>
                <a:lnTo>
                  <a:pt x="593" y="623"/>
                </a:lnTo>
                <a:lnTo>
                  <a:pt x="593" y="624"/>
                </a:lnTo>
                <a:lnTo>
                  <a:pt x="593" y="624"/>
                </a:lnTo>
                <a:lnTo>
                  <a:pt x="593" y="624"/>
                </a:lnTo>
                <a:lnTo>
                  <a:pt x="593" y="624"/>
                </a:lnTo>
                <a:lnTo>
                  <a:pt x="593" y="625"/>
                </a:lnTo>
                <a:lnTo>
                  <a:pt x="594" y="625"/>
                </a:lnTo>
                <a:lnTo>
                  <a:pt x="594" y="625"/>
                </a:lnTo>
                <a:lnTo>
                  <a:pt x="594" y="625"/>
                </a:lnTo>
                <a:lnTo>
                  <a:pt x="595" y="625"/>
                </a:lnTo>
                <a:lnTo>
                  <a:pt x="595" y="625"/>
                </a:lnTo>
                <a:lnTo>
                  <a:pt x="595" y="625"/>
                </a:lnTo>
                <a:lnTo>
                  <a:pt x="596" y="625"/>
                </a:lnTo>
                <a:lnTo>
                  <a:pt x="596" y="625"/>
                </a:lnTo>
                <a:lnTo>
                  <a:pt x="596" y="625"/>
                </a:lnTo>
                <a:lnTo>
                  <a:pt x="597" y="625"/>
                </a:lnTo>
                <a:lnTo>
                  <a:pt x="597" y="626"/>
                </a:lnTo>
                <a:lnTo>
                  <a:pt x="597" y="626"/>
                </a:lnTo>
                <a:lnTo>
                  <a:pt x="598" y="626"/>
                </a:lnTo>
                <a:lnTo>
                  <a:pt x="598" y="626"/>
                </a:lnTo>
                <a:lnTo>
                  <a:pt x="598" y="626"/>
                </a:lnTo>
                <a:lnTo>
                  <a:pt x="598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599" y="627"/>
                </a:lnTo>
                <a:lnTo>
                  <a:pt x="600" y="628"/>
                </a:lnTo>
                <a:lnTo>
                  <a:pt x="600" y="628"/>
                </a:lnTo>
                <a:lnTo>
                  <a:pt x="600" y="628"/>
                </a:lnTo>
                <a:lnTo>
                  <a:pt x="600" y="628"/>
                </a:lnTo>
                <a:lnTo>
                  <a:pt x="600" y="629"/>
                </a:lnTo>
                <a:lnTo>
                  <a:pt x="601" y="629"/>
                </a:lnTo>
                <a:lnTo>
                  <a:pt x="601" y="629"/>
                </a:lnTo>
                <a:lnTo>
                  <a:pt x="601" y="629"/>
                </a:lnTo>
                <a:lnTo>
                  <a:pt x="602" y="630"/>
                </a:lnTo>
                <a:lnTo>
                  <a:pt x="602" y="630"/>
                </a:lnTo>
                <a:lnTo>
                  <a:pt x="602" y="630"/>
                </a:lnTo>
                <a:lnTo>
                  <a:pt x="602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0"/>
                </a:lnTo>
                <a:lnTo>
                  <a:pt x="603" y="631"/>
                </a:lnTo>
                <a:lnTo>
                  <a:pt x="603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4" y="631"/>
                </a:lnTo>
                <a:lnTo>
                  <a:pt x="605" y="631"/>
                </a:lnTo>
                <a:lnTo>
                  <a:pt x="605" y="631"/>
                </a:lnTo>
                <a:lnTo>
                  <a:pt x="605" y="631"/>
                </a:lnTo>
                <a:lnTo>
                  <a:pt x="605" y="632"/>
                </a:lnTo>
                <a:lnTo>
                  <a:pt x="605" y="632"/>
                </a:lnTo>
                <a:lnTo>
                  <a:pt x="605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6" y="632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7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8" y="633"/>
                </a:lnTo>
                <a:lnTo>
                  <a:pt x="609" y="634"/>
                </a:lnTo>
                <a:lnTo>
                  <a:pt x="609" y="634"/>
                </a:lnTo>
                <a:lnTo>
                  <a:pt x="609" y="634"/>
                </a:lnTo>
                <a:lnTo>
                  <a:pt x="609" y="634"/>
                </a:lnTo>
                <a:lnTo>
                  <a:pt x="610" y="634"/>
                </a:lnTo>
                <a:lnTo>
                  <a:pt x="610" y="634"/>
                </a:lnTo>
                <a:lnTo>
                  <a:pt x="610" y="634"/>
                </a:lnTo>
                <a:lnTo>
                  <a:pt x="611" y="635"/>
                </a:lnTo>
                <a:lnTo>
                  <a:pt x="611" y="635"/>
                </a:lnTo>
                <a:lnTo>
                  <a:pt x="611" y="635"/>
                </a:lnTo>
                <a:lnTo>
                  <a:pt x="612" y="635"/>
                </a:lnTo>
                <a:lnTo>
                  <a:pt x="612" y="635"/>
                </a:lnTo>
                <a:lnTo>
                  <a:pt x="612" y="635"/>
                </a:lnTo>
                <a:lnTo>
                  <a:pt x="612" y="635"/>
                </a:lnTo>
                <a:lnTo>
                  <a:pt x="613" y="635"/>
                </a:lnTo>
                <a:lnTo>
                  <a:pt x="613" y="635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6"/>
                </a:lnTo>
                <a:lnTo>
                  <a:pt x="613" y="637"/>
                </a:lnTo>
                <a:lnTo>
                  <a:pt x="613" y="637"/>
                </a:lnTo>
                <a:lnTo>
                  <a:pt x="613" y="637"/>
                </a:lnTo>
                <a:lnTo>
                  <a:pt x="613" y="637"/>
                </a:lnTo>
                <a:lnTo>
                  <a:pt x="614" y="637"/>
                </a:lnTo>
                <a:lnTo>
                  <a:pt x="614" y="637"/>
                </a:lnTo>
                <a:lnTo>
                  <a:pt x="614" y="637"/>
                </a:lnTo>
                <a:lnTo>
                  <a:pt x="614" y="637"/>
                </a:lnTo>
                <a:lnTo>
                  <a:pt x="615" y="637"/>
                </a:lnTo>
                <a:lnTo>
                  <a:pt x="615" y="638"/>
                </a:lnTo>
                <a:lnTo>
                  <a:pt x="615" y="638"/>
                </a:lnTo>
                <a:lnTo>
                  <a:pt x="615" y="638"/>
                </a:lnTo>
                <a:lnTo>
                  <a:pt x="616" y="638"/>
                </a:lnTo>
                <a:lnTo>
                  <a:pt x="616" y="638"/>
                </a:lnTo>
                <a:lnTo>
                  <a:pt x="616" y="639"/>
                </a:lnTo>
                <a:lnTo>
                  <a:pt x="616" y="639"/>
                </a:lnTo>
                <a:lnTo>
                  <a:pt x="617" y="639"/>
                </a:lnTo>
                <a:lnTo>
                  <a:pt x="617" y="639"/>
                </a:lnTo>
                <a:lnTo>
                  <a:pt x="617" y="639"/>
                </a:lnTo>
                <a:lnTo>
                  <a:pt x="618" y="639"/>
                </a:lnTo>
                <a:lnTo>
                  <a:pt x="618" y="640"/>
                </a:lnTo>
                <a:lnTo>
                  <a:pt x="618" y="640"/>
                </a:lnTo>
                <a:lnTo>
                  <a:pt x="618" y="640"/>
                </a:lnTo>
                <a:lnTo>
                  <a:pt x="618" y="641"/>
                </a:lnTo>
                <a:lnTo>
                  <a:pt x="618" y="641"/>
                </a:lnTo>
                <a:lnTo>
                  <a:pt x="619" y="641"/>
                </a:lnTo>
                <a:lnTo>
                  <a:pt x="619" y="641"/>
                </a:lnTo>
                <a:lnTo>
                  <a:pt x="620" y="642"/>
                </a:lnTo>
                <a:lnTo>
                  <a:pt x="620" y="642"/>
                </a:lnTo>
                <a:lnTo>
                  <a:pt x="620" y="642"/>
                </a:lnTo>
                <a:lnTo>
                  <a:pt x="620" y="642"/>
                </a:lnTo>
                <a:lnTo>
                  <a:pt x="621" y="642"/>
                </a:lnTo>
                <a:lnTo>
                  <a:pt x="621" y="643"/>
                </a:lnTo>
                <a:lnTo>
                  <a:pt x="621" y="643"/>
                </a:lnTo>
                <a:lnTo>
                  <a:pt x="621" y="643"/>
                </a:lnTo>
                <a:lnTo>
                  <a:pt x="622" y="643"/>
                </a:lnTo>
                <a:lnTo>
                  <a:pt x="622" y="643"/>
                </a:lnTo>
                <a:lnTo>
                  <a:pt x="622" y="643"/>
                </a:lnTo>
                <a:lnTo>
                  <a:pt x="622" y="644"/>
                </a:lnTo>
                <a:lnTo>
                  <a:pt x="622" y="644"/>
                </a:lnTo>
                <a:lnTo>
                  <a:pt x="622" y="644"/>
                </a:lnTo>
                <a:lnTo>
                  <a:pt x="622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3" y="644"/>
                </a:lnTo>
                <a:lnTo>
                  <a:pt x="624" y="644"/>
                </a:lnTo>
                <a:lnTo>
                  <a:pt x="624" y="645"/>
                </a:lnTo>
                <a:lnTo>
                  <a:pt x="624" y="645"/>
                </a:lnTo>
                <a:lnTo>
                  <a:pt x="624" y="645"/>
                </a:lnTo>
                <a:lnTo>
                  <a:pt x="623" y="645"/>
                </a:lnTo>
                <a:lnTo>
                  <a:pt x="624" y="645"/>
                </a:lnTo>
                <a:lnTo>
                  <a:pt x="624" y="646"/>
                </a:lnTo>
                <a:lnTo>
                  <a:pt x="624" y="646"/>
                </a:lnTo>
                <a:lnTo>
                  <a:pt x="624" y="646"/>
                </a:lnTo>
                <a:lnTo>
                  <a:pt x="625" y="647"/>
                </a:lnTo>
                <a:lnTo>
                  <a:pt x="625" y="647"/>
                </a:lnTo>
                <a:lnTo>
                  <a:pt x="626" y="647"/>
                </a:lnTo>
                <a:lnTo>
                  <a:pt x="627" y="647"/>
                </a:lnTo>
                <a:lnTo>
                  <a:pt x="627" y="647"/>
                </a:lnTo>
                <a:lnTo>
                  <a:pt x="627" y="647"/>
                </a:lnTo>
                <a:lnTo>
                  <a:pt x="627" y="647"/>
                </a:lnTo>
                <a:lnTo>
                  <a:pt x="628" y="647"/>
                </a:lnTo>
                <a:lnTo>
                  <a:pt x="628" y="647"/>
                </a:lnTo>
                <a:lnTo>
                  <a:pt x="628" y="647"/>
                </a:lnTo>
                <a:lnTo>
                  <a:pt x="629" y="648"/>
                </a:lnTo>
                <a:lnTo>
                  <a:pt x="629" y="648"/>
                </a:lnTo>
                <a:lnTo>
                  <a:pt x="630" y="649"/>
                </a:lnTo>
                <a:lnTo>
                  <a:pt x="630" y="649"/>
                </a:lnTo>
                <a:lnTo>
                  <a:pt x="631" y="649"/>
                </a:lnTo>
                <a:lnTo>
                  <a:pt x="631" y="650"/>
                </a:lnTo>
                <a:lnTo>
                  <a:pt x="632" y="650"/>
                </a:lnTo>
                <a:lnTo>
                  <a:pt x="632" y="650"/>
                </a:lnTo>
                <a:lnTo>
                  <a:pt x="632" y="651"/>
                </a:lnTo>
                <a:lnTo>
                  <a:pt x="633" y="651"/>
                </a:lnTo>
                <a:lnTo>
                  <a:pt x="633" y="651"/>
                </a:lnTo>
                <a:lnTo>
                  <a:pt x="634" y="651"/>
                </a:lnTo>
                <a:lnTo>
                  <a:pt x="634" y="651"/>
                </a:lnTo>
                <a:lnTo>
                  <a:pt x="634" y="652"/>
                </a:lnTo>
                <a:lnTo>
                  <a:pt x="635" y="652"/>
                </a:lnTo>
                <a:lnTo>
                  <a:pt x="635" y="652"/>
                </a:lnTo>
                <a:lnTo>
                  <a:pt x="635" y="652"/>
                </a:lnTo>
                <a:lnTo>
                  <a:pt x="636" y="653"/>
                </a:lnTo>
                <a:lnTo>
                  <a:pt x="636" y="653"/>
                </a:lnTo>
                <a:lnTo>
                  <a:pt x="637" y="653"/>
                </a:lnTo>
                <a:lnTo>
                  <a:pt x="637" y="654"/>
                </a:lnTo>
                <a:lnTo>
                  <a:pt x="637" y="654"/>
                </a:lnTo>
                <a:lnTo>
                  <a:pt x="637" y="654"/>
                </a:lnTo>
                <a:lnTo>
                  <a:pt x="638" y="654"/>
                </a:lnTo>
                <a:lnTo>
                  <a:pt x="638" y="654"/>
                </a:lnTo>
                <a:lnTo>
                  <a:pt x="638" y="654"/>
                </a:lnTo>
                <a:lnTo>
                  <a:pt x="638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39" y="654"/>
                </a:lnTo>
                <a:lnTo>
                  <a:pt x="640" y="654"/>
                </a:lnTo>
                <a:lnTo>
                  <a:pt x="640" y="654"/>
                </a:lnTo>
                <a:lnTo>
                  <a:pt x="640" y="654"/>
                </a:lnTo>
                <a:lnTo>
                  <a:pt x="641" y="654"/>
                </a:lnTo>
                <a:lnTo>
                  <a:pt x="641" y="654"/>
                </a:lnTo>
                <a:lnTo>
                  <a:pt x="641" y="655"/>
                </a:lnTo>
                <a:lnTo>
                  <a:pt x="642" y="655"/>
                </a:lnTo>
                <a:lnTo>
                  <a:pt x="642" y="655"/>
                </a:lnTo>
                <a:lnTo>
                  <a:pt x="642" y="655"/>
                </a:lnTo>
                <a:lnTo>
                  <a:pt x="643" y="655"/>
                </a:lnTo>
                <a:lnTo>
                  <a:pt x="643" y="655"/>
                </a:lnTo>
                <a:lnTo>
                  <a:pt x="644" y="655"/>
                </a:lnTo>
                <a:lnTo>
                  <a:pt x="644" y="655"/>
                </a:lnTo>
                <a:lnTo>
                  <a:pt x="645" y="655"/>
                </a:lnTo>
                <a:lnTo>
                  <a:pt x="645" y="656"/>
                </a:lnTo>
                <a:lnTo>
                  <a:pt x="645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6"/>
                </a:lnTo>
                <a:lnTo>
                  <a:pt x="646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7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8" y="657"/>
                </a:lnTo>
                <a:lnTo>
                  <a:pt x="649" y="657"/>
                </a:lnTo>
                <a:lnTo>
                  <a:pt x="649" y="657"/>
                </a:lnTo>
                <a:lnTo>
                  <a:pt x="650" y="657"/>
                </a:lnTo>
                <a:lnTo>
                  <a:pt x="650" y="657"/>
                </a:lnTo>
                <a:lnTo>
                  <a:pt x="650" y="657"/>
                </a:lnTo>
                <a:lnTo>
                  <a:pt x="651" y="657"/>
                </a:lnTo>
                <a:lnTo>
                  <a:pt x="651" y="657"/>
                </a:lnTo>
                <a:lnTo>
                  <a:pt x="651" y="657"/>
                </a:lnTo>
                <a:lnTo>
                  <a:pt x="651" y="658"/>
                </a:lnTo>
                <a:lnTo>
                  <a:pt x="652" y="658"/>
                </a:lnTo>
                <a:lnTo>
                  <a:pt x="652" y="659"/>
                </a:lnTo>
                <a:lnTo>
                  <a:pt x="652" y="659"/>
                </a:lnTo>
                <a:lnTo>
                  <a:pt x="652" y="659"/>
                </a:lnTo>
                <a:lnTo>
                  <a:pt x="653" y="659"/>
                </a:lnTo>
                <a:lnTo>
                  <a:pt x="653" y="659"/>
                </a:lnTo>
                <a:lnTo>
                  <a:pt x="653" y="660"/>
                </a:lnTo>
                <a:lnTo>
                  <a:pt x="653" y="660"/>
                </a:lnTo>
                <a:lnTo>
                  <a:pt x="654" y="660"/>
                </a:lnTo>
                <a:lnTo>
                  <a:pt x="654" y="660"/>
                </a:lnTo>
                <a:lnTo>
                  <a:pt x="655" y="660"/>
                </a:lnTo>
                <a:lnTo>
                  <a:pt x="656" y="661"/>
                </a:lnTo>
                <a:lnTo>
                  <a:pt x="657" y="661"/>
                </a:lnTo>
                <a:lnTo>
                  <a:pt x="658" y="662"/>
                </a:lnTo>
                <a:lnTo>
                  <a:pt x="658" y="662"/>
                </a:lnTo>
                <a:lnTo>
                  <a:pt x="658" y="662"/>
                </a:lnTo>
                <a:lnTo>
                  <a:pt x="659" y="662"/>
                </a:lnTo>
                <a:lnTo>
                  <a:pt x="660" y="662"/>
                </a:lnTo>
                <a:lnTo>
                  <a:pt x="661" y="663"/>
                </a:lnTo>
                <a:lnTo>
                  <a:pt x="661" y="663"/>
                </a:lnTo>
                <a:lnTo>
                  <a:pt x="662" y="663"/>
                </a:lnTo>
                <a:lnTo>
                  <a:pt x="663" y="663"/>
                </a:lnTo>
                <a:lnTo>
                  <a:pt x="663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4"/>
                </a:lnTo>
                <a:lnTo>
                  <a:pt x="665" y="664"/>
                </a:lnTo>
                <a:lnTo>
                  <a:pt x="665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6" y="664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5"/>
                </a:lnTo>
                <a:lnTo>
                  <a:pt x="667" y="666"/>
                </a:lnTo>
                <a:lnTo>
                  <a:pt x="667" y="666"/>
                </a:lnTo>
                <a:lnTo>
                  <a:pt x="667" y="666"/>
                </a:lnTo>
                <a:lnTo>
                  <a:pt x="667" y="666"/>
                </a:lnTo>
                <a:lnTo>
                  <a:pt x="667" y="667"/>
                </a:lnTo>
                <a:lnTo>
                  <a:pt x="668" y="667"/>
                </a:lnTo>
                <a:lnTo>
                  <a:pt x="668" y="667"/>
                </a:lnTo>
                <a:lnTo>
                  <a:pt x="668" y="667"/>
                </a:lnTo>
                <a:lnTo>
                  <a:pt x="668" y="667"/>
                </a:lnTo>
                <a:lnTo>
                  <a:pt x="669" y="667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8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69"/>
                </a:lnTo>
                <a:lnTo>
                  <a:pt x="669" y="670"/>
                </a:lnTo>
                <a:lnTo>
                  <a:pt x="669" y="670"/>
                </a:lnTo>
                <a:lnTo>
                  <a:pt x="668" y="670"/>
                </a:lnTo>
                <a:lnTo>
                  <a:pt x="668" y="670"/>
                </a:lnTo>
                <a:lnTo>
                  <a:pt x="668" y="670"/>
                </a:lnTo>
                <a:lnTo>
                  <a:pt x="667" y="670"/>
                </a:lnTo>
                <a:lnTo>
                  <a:pt x="667" y="670"/>
                </a:lnTo>
                <a:lnTo>
                  <a:pt x="667" y="670"/>
                </a:lnTo>
                <a:lnTo>
                  <a:pt x="666" y="669"/>
                </a:lnTo>
                <a:lnTo>
                  <a:pt x="666" y="669"/>
                </a:lnTo>
                <a:lnTo>
                  <a:pt x="666" y="669"/>
                </a:lnTo>
                <a:lnTo>
                  <a:pt x="666" y="669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0"/>
                </a:lnTo>
                <a:lnTo>
                  <a:pt x="665" y="670"/>
                </a:lnTo>
                <a:lnTo>
                  <a:pt x="665" y="671"/>
                </a:lnTo>
                <a:lnTo>
                  <a:pt x="665" y="671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2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5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3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4"/>
                </a:lnTo>
                <a:lnTo>
                  <a:pt x="666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5"/>
                </a:lnTo>
                <a:lnTo>
                  <a:pt x="665" y="676"/>
                </a:lnTo>
                <a:lnTo>
                  <a:pt x="665" y="676"/>
                </a:lnTo>
                <a:lnTo>
                  <a:pt x="664" y="676"/>
                </a:lnTo>
                <a:lnTo>
                  <a:pt x="664" y="676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7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8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3" y="679"/>
                </a:lnTo>
                <a:lnTo>
                  <a:pt x="664" y="680"/>
                </a:lnTo>
                <a:lnTo>
                  <a:pt x="664" y="680"/>
                </a:lnTo>
                <a:lnTo>
                  <a:pt x="664" y="680"/>
                </a:lnTo>
                <a:lnTo>
                  <a:pt x="665" y="680"/>
                </a:lnTo>
                <a:lnTo>
                  <a:pt x="665" y="680"/>
                </a:lnTo>
                <a:lnTo>
                  <a:pt x="665" y="680"/>
                </a:lnTo>
                <a:lnTo>
                  <a:pt x="665" y="681"/>
                </a:lnTo>
                <a:lnTo>
                  <a:pt x="665" y="681"/>
                </a:lnTo>
                <a:lnTo>
                  <a:pt x="665" y="681"/>
                </a:lnTo>
                <a:lnTo>
                  <a:pt x="665" y="682"/>
                </a:lnTo>
                <a:lnTo>
                  <a:pt x="665" y="682"/>
                </a:lnTo>
                <a:lnTo>
                  <a:pt x="665" y="682"/>
                </a:lnTo>
                <a:lnTo>
                  <a:pt x="665" y="683"/>
                </a:lnTo>
                <a:lnTo>
                  <a:pt x="665" y="683"/>
                </a:lnTo>
                <a:lnTo>
                  <a:pt x="665" y="684"/>
                </a:lnTo>
                <a:lnTo>
                  <a:pt x="665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6" y="684"/>
                </a:lnTo>
                <a:lnTo>
                  <a:pt x="667" y="684"/>
                </a:lnTo>
                <a:lnTo>
                  <a:pt x="667" y="684"/>
                </a:lnTo>
                <a:lnTo>
                  <a:pt x="667" y="684"/>
                </a:lnTo>
                <a:lnTo>
                  <a:pt x="667" y="684"/>
                </a:lnTo>
                <a:lnTo>
                  <a:pt x="668" y="684"/>
                </a:lnTo>
                <a:lnTo>
                  <a:pt x="668" y="684"/>
                </a:lnTo>
                <a:lnTo>
                  <a:pt x="668" y="684"/>
                </a:lnTo>
                <a:lnTo>
                  <a:pt x="669" y="685"/>
                </a:lnTo>
                <a:lnTo>
                  <a:pt x="669" y="685"/>
                </a:lnTo>
                <a:lnTo>
                  <a:pt x="670" y="685"/>
                </a:lnTo>
                <a:lnTo>
                  <a:pt x="670" y="686"/>
                </a:lnTo>
                <a:lnTo>
                  <a:pt x="670" y="686"/>
                </a:lnTo>
                <a:lnTo>
                  <a:pt x="671" y="686"/>
                </a:lnTo>
                <a:lnTo>
                  <a:pt x="671" y="687"/>
                </a:lnTo>
                <a:lnTo>
                  <a:pt x="671" y="687"/>
                </a:lnTo>
                <a:lnTo>
                  <a:pt x="671" y="687"/>
                </a:lnTo>
                <a:lnTo>
                  <a:pt x="672" y="687"/>
                </a:lnTo>
                <a:lnTo>
                  <a:pt x="672" y="688"/>
                </a:lnTo>
                <a:lnTo>
                  <a:pt x="672" y="688"/>
                </a:lnTo>
                <a:lnTo>
                  <a:pt x="672" y="688"/>
                </a:lnTo>
                <a:lnTo>
                  <a:pt x="672" y="689"/>
                </a:lnTo>
                <a:lnTo>
                  <a:pt x="672" y="689"/>
                </a:lnTo>
                <a:lnTo>
                  <a:pt x="672" y="689"/>
                </a:lnTo>
                <a:lnTo>
                  <a:pt x="672" y="689"/>
                </a:lnTo>
                <a:lnTo>
                  <a:pt x="672" y="690"/>
                </a:lnTo>
                <a:lnTo>
                  <a:pt x="672" y="690"/>
                </a:lnTo>
                <a:lnTo>
                  <a:pt x="672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0"/>
                </a:lnTo>
                <a:lnTo>
                  <a:pt x="670" y="691"/>
                </a:lnTo>
                <a:lnTo>
                  <a:pt x="670" y="691"/>
                </a:lnTo>
                <a:lnTo>
                  <a:pt x="670" y="691"/>
                </a:lnTo>
                <a:lnTo>
                  <a:pt x="669" y="691"/>
                </a:lnTo>
                <a:lnTo>
                  <a:pt x="669" y="691"/>
                </a:lnTo>
                <a:lnTo>
                  <a:pt x="669" y="691"/>
                </a:lnTo>
                <a:lnTo>
                  <a:pt x="668" y="691"/>
                </a:lnTo>
                <a:lnTo>
                  <a:pt x="668" y="691"/>
                </a:lnTo>
                <a:lnTo>
                  <a:pt x="667" y="690"/>
                </a:lnTo>
                <a:lnTo>
                  <a:pt x="667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5" y="691"/>
                </a:lnTo>
                <a:lnTo>
                  <a:pt x="665" y="691"/>
                </a:lnTo>
                <a:lnTo>
                  <a:pt x="665" y="691"/>
                </a:lnTo>
                <a:lnTo>
                  <a:pt x="665" y="691"/>
                </a:lnTo>
                <a:lnTo>
                  <a:pt x="665" y="692"/>
                </a:lnTo>
                <a:lnTo>
                  <a:pt x="665" y="692"/>
                </a:lnTo>
                <a:lnTo>
                  <a:pt x="665" y="692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3"/>
                </a:lnTo>
                <a:lnTo>
                  <a:pt x="665" y="694"/>
                </a:lnTo>
                <a:lnTo>
                  <a:pt x="666" y="694"/>
                </a:lnTo>
                <a:lnTo>
                  <a:pt x="666" y="694"/>
                </a:lnTo>
                <a:lnTo>
                  <a:pt x="666" y="694"/>
                </a:lnTo>
                <a:lnTo>
                  <a:pt x="666" y="695"/>
                </a:lnTo>
                <a:lnTo>
                  <a:pt x="665" y="695"/>
                </a:lnTo>
                <a:lnTo>
                  <a:pt x="665" y="695"/>
                </a:lnTo>
                <a:lnTo>
                  <a:pt x="665" y="695"/>
                </a:lnTo>
                <a:lnTo>
                  <a:pt x="665" y="695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6" y="696"/>
                </a:lnTo>
                <a:lnTo>
                  <a:pt x="667" y="697"/>
                </a:lnTo>
                <a:lnTo>
                  <a:pt x="667" y="697"/>
                </a:lnTo>
                <a:lnTo>
                  <a:pt x="667" y="697"/>
                </a:lnTo>
                <a:lnTo>
                  <a:pt x="667" y="697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8"/>
                </a:lnTo>
                <a:lnTo>
                  <a:pt x="668" y="699"/>
                </a:lnTo>
                <a:lnTo>
                  <a:pt x="668" y="699"/>
                </a:lnTo>
                <a:lnTo>
                  <a:pt x="668" y="699"/>
                </a:lnTo>
                <a:lnTo>
                  <a:pt x="668" y="699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8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0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1"/>
                </a:lnTo>
                <a:lnTo>
                  <a:pt x="669" y="702"/>
                </a:lnTo>
                <a:lnTo>
                  <a:pt x="669" y="702"/>
                </a:lnTo>
                <a:lnTo>
                  <a:pt x="668" y="702"/>
                </a:lnTo>
                <a:lnTo>
                  <a:pt x="668" y="702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8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3"/>
                </a:lnTo>
                <a:lnTo>
                  <a:pt x="667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6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4" y="704"/>
                </a:lnTo>
                <a:lnTo>
                  <a:pt x="665" y="704"/>
                </a:lnTo>
                <a:lnTo>
                  <a:pt x="665" y="704"/>
                </a:lnTo>
                <a:lnTo>
                  <a:pt x="665" y="705"/>
                </a:lnTo>
                <a:lnTo>
                  <a:pt x="665" y="705"/>
                </a:lnTo>
                <a:lnTo>
                  <a:pt x="666" y="705"/>
                </a:lnTo>
                <a:lnTo>
                  <a:pt x="666" y="705"/>
                </a:lnTo>
                <a:lnTo>
                  <a:pt x="666" y="705"/>
                </a:lnTo>
                <a:lnTo>
                  <a:pt x="666" y="706"/>
                </a:lnTo>
                <a:lnTo>
                  <a:pt x="666" y="706"/>
                </a:lnTo>
                <a:lnTo>
                  <a:pt x="666" y="706"/>
                </a:lnTo>
                <a:lnTo>
                  <a:pt x="666" y="707"/>
                </a:lnTo>
                <a:lnTo>
                  <a:pt x="666" y="707"/>
                </a:lnTo>
                <a:lnTo>
                  <a:pt x="666" y="707"/>
                </a:lnTo>
                <a:lnTo>
                  <a:pt x="666" y="707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8"/>
                </a:lnTo>
                <a:lnTo>
                  <a:pt x="666" y="709"/>
                </a:lnTo>
                <a:lnTo>
                  <a:pt x="666" y="709"/>
                </a:lnTo>
                <a:lnTo>
                  <a:pt x="665" y="709"/>
                </a:lnTo>
                <a:lnTo>
                  <a:pt x="665" y="709"/>
                </a:lnTo>
                <a:lnTo>
                  <a:pt x="665" y="709"/>
                </a:lnTo>
                <a:lnTo>
                  <a:pt x="665" y="710"/>
                </a:lnTo>
                <a:lnTo>
                  <a:pt x="665" y="710"/>
                </a:lnTo>
                <a:lnTo>
                  <a:pt x="666" y="710"/>
                </a:lnTo>
                <a:lnTo>
                  <a:pt x="666" y="710"/>
                </a:lnTo>
                <a:lnTo>
                  <a:pt x="666" y="711"/>
                </a:lnTo>
                <a:lnTo>
                  <a:pt x="667" y="711"/>
                </a:lnTo>
                <a:lnTo>
                  <a:pt x="667" y="711"/>
                </a:lnTo>
                <a:lnTo>
                  <a:pt x="667" y="712"/>
                </a:lnTo>
                <a:lnTo>
                  <a:pt x="667" y="712"/>
                </a:lnTo>
                <a:lnTo>
                  <a:pt x="667" y="712"/>
                </a:lnTo>
                <a:lnTo>
                  <a:pt x="666" y="712"/>
                </a:lnTo>
                <a:lnTo>
                  <a:pt x="666" y="712"/>
                </a:lnTo>
                <a:lnTo>
                  <a:pt x="666" y="713"/>
                </a:lnTo>
                <a:lnTo>
                  <a:pt x="666" y="713"/>
                </a:lnTo>
                <a:lnTo>
                  <a:pt x="665" y="713"/>
                </a:lnTo>
                <a:lnTo>
                  <a:pt x="665" y="713"/>
                </a:lnTo>
                <a:lnTo>
                  <a:pt x="665" y="714"/>
                </a:lnTo>
                <a:lnTo>
                  <a:pt x="665" y="714"/>
                </a:lnTo>
                <a:lnTo>
                  <a:pt x="665" y="714"/>
                </a:lnTo>
                <a:lnTo>
                  <a:pt x="664" y="714"/>
                </a:lnTo>
                <a:lnTo>
                  <a:pt x="664" y="714"/>
                </a:lnTo>
                <a:lnTo>
                  <a:pt x="664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5"/>
                </a:lnTo>
                <a:lnTo>
                  <a:pt x="665" y="716"/>
                </a:lnTo>
                <a:lnTo>
                  <a:pt x="665" y="716"/>
                </a:lnTo>
                <a:lnTo>
                  <a:pt x="666" y="716"/>
                </a:lnTo>
                <a:lnTo>
                  <a:pt x="666" y="717"/>
                </a:lnTo>
                <a:lnTo>
                  <a:pt x="666" y="717"/>
                </a:lnTo>
                <a:lnTo>
                  <a:pt x="666" y="718"/>
                </a:lnTo>
                <a:lnTo>
                  <a:pt x="667" y="718"/>
                </a:lnTo>
                <a:lnTo>
                  <a:pt x="667" y="719"/>
                </a:lnTo>
                <a:lnTo>
                  <a:pt x="667" y="719"/>
                </a:lnTo>
                <a:lnTo>
                  <a:pt x="667" y="719"/>
                </a:lnTo>
                <a:lnTo>
                  <a:pt x="667" y="720"/>
                </a:lnTo>
                <a:lnTo>
                  <a:pt x="667" y="720"/>
                </a:lnTo>
                <a:lnTo>
                  <a:pt x="668" y="720"/>
                </a:lnTo>
                <a:lnTo>
                  <a:pt x="668" y="720"/>
                </a:lnTo>
                <a:lnTo>
                  <a:pt x="668" y="720"/>
                </a:lnTo>
                <a:lnTo>
                  <a:pt x="668" y="721"/>
                </a:lnTo>
                <a:lnTo>
                  <a:pt x="668" y="721"/>
                </a:lnTo>
                <a:lnTo>
                  <a:pt x="668" y="721"/>
                </a:lnTo>
                <a:lnTo>
                  <a:pt x="668" y="721"/>
                </a:lnTo>
                <a:lnTo>
                  <a:pt x="667" y="721"/>
                </a:lnTo>
                <a:lnTo>
                  <a:pt x="667" y="721"/>
                </a:lnTo>
                <a:lnTo>
                  <a:pt x="667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6" y="721"/>
                </a:lnTo>
                <a:lnTo>
                  <a:pt x="665" y="721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2"/>
                </a:lnTo>
                <a:lnTo>
                  <a:pt x="665" y="723"/>
                </a:lnTo>
                <a:lnTo>
                  <a:pt x="665" y="723"/>
                </a:lnTo>
                <a:lnTo>
                  <a:pt x="665" y="723"/>
                </a:lnTo>
                <a:lnTo>
                  <a:pt x="665" y="723"/>
                </a:lnTo>
                <a:lnTo>
                  <a:pt x="665" y="724"/>
                </a:lnTo>
                <a:lnTo>
                  <a:pt x="665" y="724"/>
                </a:lnTo>
                <a:lnTo>
                  <a:pt x="665" y="724"/>
                </a:lnTo>
                <a:lnTo>
                  <a:pt x="665" y="724"/>
                </a:lnTo>
                <a:lnTo>
                  <a:pt x="665" y="725"/>
                </a:lnTo>
                <a:lnTo>
                  <a:pt x="665" y="725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5" y="726"/>
                </a:lnTo>
                <a:lnTo>
                  <a:pt x="664" y="727"/>
                </a:lnTo>
                <a:lnTo>
                  <a:pt x="664" y="726"/>
                </a:lnTo>
                <a:lnTo>
                  <a:pt x="664" y="726"/>
                </a:lnTo>
                <a:lnTo>
                  <a:pt x="663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6"/>
                </a:lnTo>
                <a:lnTo>
                  <a:pt x="662" y="727"/>
                </a:lnTo>
                <a:lnTo>
                  <a:pt x="662" y="727"/>
                </a:lnTo>
                <a:lnTo>
                  <a:pt x="662" y="727"/>
                </a:lnTo>
                <a:lnTo>
                  <a:pt x="662" y="728"/>
                </a:lnTo>
                <a:lnTo>
                  <a:pt x="662" y="728"/>
                </a:lnTo>
                <a:lnTo>
                  <a:pt x="662" y="728"/>
                </a:lnTo>
                <a:lnTo>
                  <a:pt x="662" y="729"/>
                </a:lnTo>
                <a:lnTo>
                  <a:pt x="662" y="729"/>
                </a:lnTo>
                <a:lnTo>
                  <a:pt x="662" y="730"/>
                </a:lnTo>
                <a:lnTo>
                  <a:pt x="662" y="730"/>
                </a:lnTo>
                <a:lnTo>
                  <a:pt x="662" y="730"/>
                </a:lnTo>
                <a:lnTo>
                  <a:pt x="662" y="730"/>
                </a:lnTo>
                <a:lnTo>
                  <a:pt x="662" y="731"/>
                </a:lnTo>
                <a:lnTo>
                  <a:pt x="662" y="731"/>
                </a:lnTo>
                <a:lnTo>
                  <a:pt x="662" y="731"/>
                </a:lnTo>
                <a:lnTo>
                  <a:pt x="662" y="731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2"/>
                </a:lnTo>
                <a:lnTo>
                  <a:pt x="662" y="733"/>
                </a:lnTo>
                <a:lnTo>
                  <a:pt x="662" y="733"/>
                </a:lnTo>
                <a:lnTo>
                  <a:pt x="662" y="733"/>
                </a:lnTo>
                <a:lnTo>
                  <a:pt x="662" y="733"/>
                </a:lnTo>
                <a:lnTo>
                  <a:pt x="662" y="734"/>
                </a:lnTo>
                <a:lnTo>
                  <a:pt x="661" y="735"/>
                </a:lnTo>
                <a:lnTo>
                  <a:pt x="661" y="735"/>
                </a:lnTo>
                <a:lnTo>
                  <a:pt x="661" y="735"/>
                </a:lnTo>
                <a:lnTo>
                  <a:pt x="661" y="735"/>
                </a:lnTo>
                <a:lnTo>
                  <a:pt x="661" y="736"/>
                </a:lnTo>
                <a:lnTo>
                  <a:pt x="661" y="736"/>
                </a:lnTo>
                <a:lnTo>
                  <a:pt x="661" y="736"/>
                </a:lnTo>
                <a:lnTo>
                  <a:pt x="661" y="737"/>
                </a:lnTo>
                <a:lnTo>
                  <a:pt x="661" y="737"/>
                </a:lnTo>
                <a:lnTo>
                  <a:pt x="661" y="738"/>
                </a:lnTo>
                <a:lnTo>
                  <a:pt x="661" y="738"/>
                </a:lnTo>
                <a:lnTo>
                  <a:pt x="661" y="738"/>
                </a:lnTo>
                <a:lnTo>
                  <a:pt x="661" y="739"/>
                </a:lnTo>
                <a:lnTo>
                  <a:pt x="661" y="739"/>
                </a:lnTo>
                <a:lnTo>
                  <a:pt x="661" y="739"/>
                </a:lnTo>
                <a:lnTo>
                  <a:pt x="661" y="739"/>
                </a:lnTo>
                <a:lnTo>
                  <a:pt x="660" y="740"/>
                </a:lnTo>
                <a:lnTo>
                  <a:pt x="660" y="740"/>
                </a:lnTo>
                <a:lnTo>
                  <a:pt x="660" y="740"/>
                </a:lnTo>
                <a:lnTo>
                  <a:pt x="659" y="740"/>
                </a:lnTo>
                <a:lnTo>
                  <a:pt x="659" y="740"/>
                </a:lnTo>
                <a:lnTo>
                  <a:pt x="659" y="740"/>
                </a:lnTo>
                <a:lnTo>
                  <a:pt x="659" y="741"/>
                </a:lnTo>
                <a:lnTo>
                  <a:pt x="659" y="741"/>
                </a:lnTo>
                <a:lnTo>
                  <a:pt x="658" y="741"/>
                </a:lnTo>
                <a:lnTo>
                  <a:pt x="658" y="742"/>
                </a:lnTo>
                <a:lnTo>
                  <a:pt x="658" y="742"/>
                </a:lnTo>
                <a:lnTo>
                  <a:pt x="658" y="742"/>
                </a:lnTo>
                <a:lnTo>
                  <a:pt x="658" y="743"/>
                </a:lnTo>
                <a:lnTo>
                  <a:pt x="657" y="744"/>
                </a:lnTo>
                <a:lnTo>
                  <a:pt x="657" y="744"/>
                </a:lnTo>
                <a:lnTo>
                  <a:pt x="657" y="745"/>
                </a:lnTo>
                <a:lnTo>
                  <a:pt x="657" y="745"/>
                </a:lnTo>
                <a:lnTo>
                  <a:pt x="657" y="745"/>
                </a:lnTo>
                <a:lnTo>
                  <a:pt x="657" y="746"/>
                </a:lnTo>
                <a:lnTo>
                  <a:pt x="657" y="746"/>
                </a:lnTo>
                <a:lnTo>
                  <a:pt x="657" y="746"/>
                </a:lnTo>
                <a:lnTo>
                  <a:pt x="657" y="747"/>
                </a:lnTo>
                <a:lnTo>
                  <a:pt x="657" y="747"/>
                </a:lnTo>
                <a:lnTo>
                  <a:pt x="657" y="747"/>
                </a:lnTo>
                <a:lnTo>
                  <a:pt x="657" y="747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8"/>
                </a:lnTo>
                <a:lnTo>
                  <a:pt x="658" y="749"/>
                </a:lnTo>
                <a:lnTo>
                  <a:pt x="658" y="749"/>
                </a:lnTo>
                <a:lnTo>
                  <a:pt x="658" y="749"/>
                </a:lnTo>
                <a:lnTo>
                  <a:pt x="658" y="750"/>
                </a:lnTo>
                <a:lnTo>
                  <a:pt x="658" y="750"/>
                </a:lnTo>
                <a:lnTo>
                  <a:pt x="658" y="750"/>
                </a:lnTo>
                <a:lnTo>
                  <a:pt x="658" y="750"/>
                </a:lnTo>
                <a:lnTo>
                  <a:pt x="658" y="751"/>
                </a:lnTo>
                <a:lnTo>
                  <a:pt x="658" y="751"/>
                </a:lnTo>
                <a:lnTo>
                  <a:pt x="658" y="751"/>
                </a:lnTo>
                <a:lnTo>
                  <a:pt x="658" y="752"/>
                </a:lnTo>
                <a:lnTo>
                  <a:pt x="658" y="752"/>
                </a:lnTo>
                <a:lnTo>
                  <a:pt x="657" y="752"/>
                </a:lnTo>
                <a:lnTo>
                  <a:pt x="657" y="752"/>
                </a:lnTo>
                <a:lnTo>
                  <a:pt x="657" y="752"/>
                </a:lnTo>
                <a:lnTo>
                  <a:pt x="656" y="752"/>
                </a:lnTo>
                <a:lnTo>
                  <a:pt x="656" y="752"/>
                </a:lnTo>
                <a:lnTo>
                  <a:pt x="656" y="752"/>
                </a:lnTo>
                <a:lnTo>
                  <a:pt x="655" y="752"/>
                </a:lnTo>
                <a:lnTo>
                  <a:pt x="655" y="752"/>
                </a:lnTo>
                <a:lnTo>
                  <a:pt x="654" y="752"/>
                </a:lnTo>
                <a:lnTo>
                  <a:pt x="654" y="753"/>
                </a:lnTo>
                <a:lnTo>
                  <a:pt x="654" y="753"/>
                </a:lnTo>
                <a:lnTo>
                  <a:pt x="654" y="753"/>
                </a:lnTo>
                <a:lnTo>
                  <a:pt x="654" y="753"/>
                </a:lnTo>
                <a:lnTo>
                  <a:pt x="653" y="754"/>
                </a:lnTo>
                <a:lnTo>
                  <a:pt x="653" y="754"/>
                </a:lnTo>
                <a:lnTo>
                  <a:pt x="653" y="754"/>
                </a:lnTo>
                <a:lnTo>
                  <a:pt x="653" y="755"/>
                </a:lnTo>
                <a:lnTo>
                  <a:pt x="653" y="755"/>
                </a:lnTo>
                <a:lnTo>
                  <a:pt x="653" y="755"/>
                </a:lnTo>
                <a:lnTo>
                  <a:pt x="653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5"/>
                </a:lnTo>
                <a:lnTo>
                  <a:pt x="654" y="756"/>
                </a:lnTo>
                <a:lnTo>
                  <a:pt x="654" y="756"/>
                </a:lnTo>
                <a:lnTo>
                  <a:pt x="654" y="756"/>
                </a:lnTo>
                <a:lnTo>
                  <a:pt x="654" y="756"/>
                </a:lnTo>
                <a:lnTo>
                  <a:pt x="654" y="757"/>
                </a:lnTo>
                <a:lnTo>
                  <a:pt x="654" y="757"/>
                </a:lnTo>
                <a:lnTo>
                  <a:pt x="654" y="757"/>
                </a:lnTo>
                <a:lnTo>
                  <a:pt x="653" y="758"/>
                </a:lnTo>
                <a:lnTo>
                  <a:pt x="653" y="758"/>
                </a:lnTo>
                <a:lnTo>
                  <a:pt x="653" y="758"/>
                </a:lnTo>
                <a:lnTo>
                  <a:pt x="653" y="758"/>
                </a:lnTo>
                <a:lnTo>
                  <a:pt x="653" y="759"/>
                </a:lnTo>
                <a:lnTo>
                  <a:pt x="653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59"/>
                </a:lnTo>
                <a:lnTo>
                  <a:pt x="652" y="760"/>
                </a:lnTo>
                <a:lnTo>
                  <a:pt x="652" y="760"/>
                </a:lnTo>
                <a:lnTo>
                  <a:pt x="652" y="760"/>
                </a:lnTo>
                <a:lnTo>
                  <a:pt x="652" y="760"/>
                </a:lnTo>
                <a:lnTo>
                  <a:pt x="652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1"/>
                </a:lnTo>
                <a:lnTo>
                  <a:pt x="653" y="762"/>
                </a:lnTo>
                <a:lnTo>
                  <a:pt x="653" y="762"/>
                </a:lnTo>
                <a:lnTo>
                  <a:pt x="653" y="762"/>
                </a:lnTo>
                <a:lnTo>
                  <a:pt x="653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2" y="762"/>
                </a:lnTo>
                <a:lnTo>
                  <a:pt x="651" y="762"/>
                </a:lnTo>
                <a:lnTo>
                  <a:pt x="651" y="762"/>
                </a:lnTo>
                <a:lnTo>
                  <a:pt x="651" y="762"/>
                </a:lnTo>
                <a:lnTo>
                  <a:pt x="651" y="762"/>
                </a:lnTo>
                <a:lnTo>
                  <a:pt x="650" y="763"/>
                </a:lnTo>
                <a:lnTo>
                  <a:pt x="650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9" y="763"/>
                </a:lnTo>
                <a:lnTo>
                  <a:pt x="648" y="763"/>
                </a:lnTo>
                <a:lnTo>
                  <a:pt x="648" y="764"/>
                </a:lnTo>
                <a:lnTo>
                  <a:pt x="648" y="764"/>
                </a:lnTo>
                <a:lnTo>
                  <a:pt x="648" y="764"/>
                </a:lnTo>
                <a:lnTo>
                  <a:pt x="648" y="764"/>
                </a:lnTo>
                <a:lnTo>
                  <a:pt x="648" y="765"/>
                </a:lnTo>
                <a:lnTo>
                  <a:pt x="648" y="765"/>
                </a:lnTo>
                <a:lnTo>
                  <a:pt x="648" y="765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8" y="766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7" y="767"/>
                </a:lnTo>
                <a:lnTo>
                  <a:pt x="646" y="767"/>
                </a:lnTo>
                <a:lnTo>
                  <a:pt x="646" y="767"/>
                </a:lnTo>
                <a:lnTo>
                  <a:pt x="646" y="767"/>
                </a:lnTo>
                <a:lnTo>
                  <a:pt x="646" y="768"/>
                </a:lnTo>
                <a:lnTo>
                  <a:pt x="646" y="768"/>
                </a:lnTo>
                <a:lnTo>
                  <a:pt x="646" y="768"/>
                </a:lnTo>
                <a:lnTo>
                  <a:pt x="646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5" y="768"/>
                </a:lnTo>
                <a:lnTo>
                  <a:pt x="646" y="768"/>
                </a:lnTo>
                <a:lnTo>
                  <a:pt x="646" y="768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6" y="769"/>
                </a:lnTo>
                <a:lnTo>
                  <a:pt x="647" y="769"/>
                </a:lnTo>
                <a:lnTo>
                  <a:pt x="647" y="770"/>
                </a:lnTo>
                <a:lnTo>
                  <a:pt x="647" y="770"/>
                </a:lnTo>
                <a:lnTo>
                  <a:pt x="647" y="770"/>
                </a:lnTo>
                <a:lnTo>
                  <a:pt x="647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0"/>
                </a:lnTo>
                <a:lnTo>
                  <a:pt x="646" y="771"/>
                </a:lnTo>
                <a:lnTo>
                  <a:pt x="646" y="771"/>
                </a:lnTo>
                <a:lnTo>
                  <a:pt x="646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5" y="771"/>
                </a:lnTo>
                <a:lnTo>
                  <a:pt x="644" y="771"/>
                </a:lnTo>
                <a:lnTo>
                  <a:pt x="644" y="771"/>
                </a:lnTo>
                <a:lnTo>
                  <a:pt x="644" y="771"/>
                </a:lnTo>
                <a:lnTo>
                  <a:pt x="643" y="771"/>
                </a:lnTo>
                <a:lnTo>
                  <a:pt x="642" y="771"/>
                </a:lnTo>
                <a:lnTo>
                  <a:pt x="642" y="771"/>
                </a:lnTo>
                <a:lnTo>
                  <a:pt x="642" y="771"/>
                </a:lnTo>
                <a:lnTo>
                  <a:pt x="641" y="771"/>
                </a:lnTo>
                <a:lnTo>
                  <a:pt x="641" y="771"/>
                </a:lnTo>
                <a:lnTo>
                  <a:pt x="641" y="771"/>
                </a:lnTo>
                <a:lnTo>
                  <a:pt x="641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1"/>
                </a:lnTo>
                <a:lnTo>
                  <a:pt x="640" y="772"/>
                </a:lnTo>
                <a:lnTo>
                  <a:pt x="640" y="772"/>
                </a:lnTo>
                <a:lnTo>
                  <a:pt x="640" y="772"/>
                </a:lnTo>
                <a:lnTo>
                  <a:pt x="640" y="772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3"/>
                </a:lnTo>
                <a:lnTo>
                  <a:pt x="640" y="774"/>
                </a:lnTo>
                <a:lnTo>
                  <a:pt x="640" y="774"/>
                </a:lnTo>
                <a:lnTo>
                  <a:pt x="640" y="774"/>
                </a:lnTo>
                <a:lnTo>
                  <a:pt x="640" y="774"/>
                </a:lnTo>
                <a:lnTo>
                  <a:pt x="640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5"/>
                </a:lnTo>
                <a:lnTo>
                  <a:pt x="639" y="776"/>
                </a:lnTo>
                <a:lnTo>
                  <a:pt x="639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8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6"/>
                </a:lnTo>
                <a:lnTo>
                  <a:pt x="637" y="777"/>
                </a:lnTo>
                <a:lnTo>
                  <a:pt x="637" y="777"/>
                </a:lnTo>
                <a:lnTo>
                  <a:pt x="637" y="777"/>
                </a:lnTo>
                <a:lnTo>
                  <a:pt x="636" y="777"/>
                </a:lnTo>
                <a:lnTo>
                  <a:pt x="636" y="777"/>
                </a:lnTo>
                <a:lnTo>
                  <a:pt x="636" y="778"/>
                </a:lnTo>
                <a:lnTo>
                  <a:pt x="636" y="778"/>
                </a:lnTo>
                <a:lnTo>
                  <a:pt x="636" y="778"/>
                </a:lnTo>
                <a:lnTo>
                  <a:pt x="636" y="778"/>
                </a:lnTo>
                <a:lnTo>
                  <a:pt x="635" y="778"/>
                </a:lnTo>
                <a:lnTo>
                  <a:pt x="635" y="778"/>
                </a:lnTo>
                <a:lnTo>
                  <a:pt x="635" y="779"/>
                </a:lnTo>
                <a:lnTo>
                  <a:pt x="635" y="779"/>
                </a:lnTo>
                <a:lnTo>
                  <a:pt x="635" y="779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5" y="780"/>
                </a:lnTo>
                <a:lnTo>
                  <a:pt x="634" y="780"/>
                </a:lnTo>
                <a:lnTo>
                  <a:pt x="634" y="781"/>
                </a:lnTo>
                <a:lnTo>
                  <a:pt x="634" y="781"/>
                </a:lnTo>
                <a:lnTo>
                  <a:pt x="634" y="781"/>
                </a:lnTo>
                <a:lnTo>
                  <a:pt x="634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1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3" y="782"/>
                </a:lnTo>
                <a:lnTo>
                  <a:pt x="632" y="782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2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3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4"/>
                </a:lnTo>
                <a:lnTo>
                  <a:pt x="631" y="785"/>
                </a:lnTo>
                <a:lnTo>
                  <a:pt x="631" y="785"/>
                </a:lnTo>
                <a:lnTo>
                  <a:pt x="632" y="785"/>
                </a:lnTo>
                <a:lnTo>
                  <a:pt x="632" y="785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2" y="786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1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30" y="787"/>
                </a:lnTo>
                <a:lnTo>
                  <a:pt x="629" y="787"/>
                </a:lnTo>
                <a:lnTo>
                  <a:pt x="629" y="787"/>
                </a:lnTo>
                <a:lnTo>
                  <a:pt x="629" y="787"/>
                </a:lnTo>
                <a:lnTo>
                  <a:pt x="629" y="788"/>
                </a:lnTo>
                <a:lnTo>
                  <a:pt x="629" y="788"/>
                </a:lnTo>
                <a:lnTo>
                  <a:pt x="629" y="788"/>
                </a:lnTo>
                <a:lnTo>
                  <a:pt x="629" y="788"/>
                </a:lnTo>
                <a:lnTo>
                  <a:pt x="629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89"/>
                </a:lnTo>
                <a:lnTo>
                  <a:pt x="628" y="790"/>
                </a:lnTo>
                <a:lnTo>
                  <a:pt x="628" y="790"/>
                </a:lnTo>
                <a:lnTo>
                  <a:pt x="628" y="790"/>
                </a:lnTo>
                <a:lnTo>
                  <a:pt x="628" y="790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8" y="791"/>
                </a:lnTo>
                <a:lnTo>
                  <a:pt x="627" y="791"/>
                </a:lnTo>
                <a:lnTo>
                  <a:pt x="627" y="791"/>
                </a:lnTo>
                <a:lnTo>
                  <a:pt x="627" y="791"/>
                </a:lnTo>
                <a:lnTo>
                  <a:pt x="626" y="791"/>
                </a:lnTo>
                <a:lnTo>
                  <a:pt x="626" y="791"/>
                </a:lnTo>
                <a:lnTo>
                  <a:pt x="626" y="791"/>
                </a:lnTo>
                <a:lnTo>
                  <a:pt x="626" y="792"/>
                </a:lnTo>
                <a:lnTo>
                  <a:pt x="626" y="792"/>
                </a:lnTo>
                <a:lnTo>
                  <a:pt x="626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5" y="792"/>
                </a:lnTo>
                <a:lnTo>
                  <a:pt x="624" y="793"/>
                </a:lnTo>
                <a:lnTo>
                  <a:pt x="624" y="793"/>
                </a:lnTo>
                <a:lnTo>
                  <a:pt x="624" y="793"/>
                </a:lnTo>
                <a:lnTo>
                  <a:pt x="624" y="793"/>
                </a:lnTo>
                <a:lnTo>
                  <a:pt x="624" y="794"/>
                </a:lnTo>
                <a:lnTo>
                  <a:pt x="624" y="794"/>
                </a:lnTo>
                <a:lnTo>
                  <a:pt x="624" y="794"/>
                </a:lnTo>
                <a:lnTo>
                  <a:pt x="624" y="794"/>
                </a:lnTo>
                <a:lnTo>
                  <a:pt x="624" y="795"/>
                </a:lnTo>
                <a:lnTo>
                  <a:pt x="624" y="795"/>
                </a:lnTo>
                <a:lnTo>
                  <a:pt x="624" y="795"/>
                </a:lnTo>
                <a:lnTo>
                  <a:pt x="624" y="795"/>
                </a:lnTo>
                <a:lnTo>
                  <a:pt x="624" y="796"/>
                </a:lnTo>
                <a:lnTo>
                  <a:pt x="624" y="796"/>
                </a:lnTo>
                <a:lnTo>
                  <a:pt x="624" y="796"/>
                </a:lnTo>
                <a:lnTo>
                  <a:pt x="624" y="796"/>
                </a:lnTo>
                <a:lnTo>
                  <a:pt x="625" y="796"/>
                </a:lnTo>
                <a:lnTo>
                  <a:pt x="625" y="797"/>
                </a:lnTo>
                <a:lnTo>
                  <a:pt x="625" y="797"/>
                </a:lnTo>
                <a:lnTo>
                  <a:pt x="625" y="797"/>
                </a:lnTo>
                <a:lnTo>
                  <a:pt x="626" y="797"/>
                </a:lnTo>
                <a:lnTo>
                  <a:pt x="626" y="797"/>
                </a:lnTo>
                <a:lnTo>
                  <a:pt x="626" y="798"/>
                </a:lnTo>
                <a:lnTo>
                  <a:pt x="626" y="798"/>
                </a:lnTo>
                <a:lnTo>
                  <a:pt x="626" y="798"/>
                </a:lnTo>
                <a:lnTo>
                  <a:pt x="626" y="798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6" y="799"/>
                </a:lnTo>
                <a:lnTo>
                  <a:pt x="627" y="799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0"/>
                </a:lnTo>
                <a:lnTo>
                  <a:pt x="627" y="801"/>
                </a:lnTo>
                <a:lnTo>
                  <a:pt x="627" y="801"/>
                </a:lnTo>
                <a:lnTo>
                  <a:pt x="627" y="801"/>
                </a:lnTo>
                <a:lnTo>
                  <a:pt x="627" y="801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2"/>
                </a:lnTo>
                <a:lnTo>
                  <a:pt x="627" y="803"/>
                </a:lnTo>
                <a:lnTo>
                  <a:pt x="627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6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3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4"/>
                </a:lnTo>
                <a:lnTo>
                  <a:pt x="625" y="805"/>
                </a:lnTo>
                <a:lnTo>
                  <a:pt x="625" y="805"/>
                </a:lnTo>
                <a:lnTo>
                  <a:pt x="625" y="805"/>
                </a:lnTo>
                <a:lnTo>
                  <a:pt x="625" y="806"/>
                </a:lnTo>
                <a:lnTo>
                  <a:pt x="625" y="806"/>
                </a:lnTo>
                <a:lnTo>
                  <a:pt x="625" y="806"/>
                </a:lnTo>
                <a:lnTo>
                  <a:pt x="625" y="806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5" y="807"/>
                </a:lnTo>
                <a:lnTo>
                  <a:pt x="624" y="807"/>
                </a:lnTo>
                <a:lnTo>
                  <a:pt x="624" y="808"/>
                </a:lnTo>
                <a:lnTo>
                  <a:pt x="624" y="808"/>
                </a:lnTo>
                <a:lnTo>
                  <a:pt x="624" y="808"/>
                </a:lnTo>
                <a:lnTo>
                  <a:pt x="623" y="808"/>
                </a:lnTo>
                <a:lnTo>
                  <a:pt x="623" y="808"/>
                </a:lnTo>
                <a:lnTo>
                  <a:pt x="623" y="808"/>
                </a:lnTo>
                <a:lnTo>
                  <a:pt x="623" y="808"/>
                </a:lnTo>
                <a:lnTo>
                  <a:pt x="622" y="808"/>
                </a:lnTo>
                <a:lnTo>
                  <a:pt x="621" y="808"/>
                </a:lnTo>
                <a:lnTo>
                  <a:pt x="621" y="809"/>
                </a:lnTo>
                <a:lnTo>
                  <a:pt x="621" y="809"/>
                </a:lnTo>
                <a:lnTo>
                  <a:pt x="621" y="809"/>
                </a:lnTo>
                <a:lnTo>
                  <a:pt x="621" y="809"/>
                </a:lnTo>
                <a:lnTo>
                  <a:pt x="620" y="809"/>
                </a:lnTo>
                <a:lnTo>
                  <a:pt x="620" y="810"/>
                </a:lnTo>
                <a:lnTo>
                  <a:pt x="620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19" y="810"/>
                </a:lnTo>
                <a:lnTo>
                  <a:pt x="620" y="811"/>
                </a:lnTo>
                <a:lnTo>
                  <a:pt x="620" y="811"/>
                </a:lnTo>
                <a:lnTo>
                  <a:pt x="620" y="811"/>
                </a:lnTo>
                <a:lnTo>
                  <a:pt x="620" y="811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2"/>
                </a:lnTo>
                <a:lnTo>
                  <a:pt x="620" y="813"/>
                </a:lnTo>
                <a:lnTo>
                  <a:pt x="619" y="813"/>
                </a:lnTo>
                <a:lnTo>
                  <a:pt x="619" y="813"/>
                </a:lnTo>
                <a:lnTo>
                  <a:pt x="619" y="813"/>
                </a:lnTo>
                <a:lnTo>
                  <a:pt x="619" y="814"/>
                </a:lnTo>
                <a:lnTo>
                  <a:pt x="619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8" y="814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7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5"/>
                </a:lnTo>
                <a:lnTo>
                  <a:pt x="616" y="816"/>
                </a:lnTo>
                <a:lnTo>
                  <a:pt x="616" y="816"/>
                </a:lnTo>
                <a:lnTo>
                  <a:pt x="615" y="816"/>
                </a:lnTo>
                <a:lnTo>
                  <a:pt x="615" y="816"/>
                </a:lnTo>
                <a:lnTo>
                  <a:pt x="615" y="816"/>
                </a:lnTo>
                <a:lnTo>
                  <a:pt x="616" y="816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6" y="817"/>
                </a:lnTo>
                <a:lnTo>
                  <a:pt x="617" y="817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8"/>
                </a:lnTo>
                <a:lnTo>
                  <a:pt x="617" y="819"/>
                </a:lnTo>
                <a:lnTo>
                  <a:pt x="617" y="819"/>
                </a:lnTo>
                <a:lnTo>
                  <a:pt x="617" y="819"/>
                </a:lnTo>
                <a:lnTo>
                  <a:pt x="617" y="819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0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7" y="821"/>
                </a:lnTo>
                <a:lnTo>
                  <a:pt x="616" y="821"/>
                </a:lnTo>
                <a:lnTo>
                  <a:pt x="616" y="821"/>
                </a:lnTo>
                <a:lnTo>
                  <a:pt x="616" y="822"/>
                </a:lnTo>
                <a:lnTo>
                  <a:pt x="616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2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3"/>
                </a:lnTo>
                <a:lnTo>
                  <a:pt x="615" y="824"/>
                </a:lnTo>
                <a:lnTo>
                  <a:pt x="615" y="824"/>
                </a:lnTo>
                <a:lnTo>
                  <a:pt x="616" y="824"/>
                </a:lnTo>
                <a:lnTo>
                  <a:pt x="616" y="824"/>
                </a:lnTo>
                <a:lnTo>
                  <a:pt x="616" y="824"/>
                </a:lnTo>
                <a:lnTo>
                  <a:pt x="616" y="825"/>
                </a:lnTo>
                <a:lnTo>
                  <a:pt x="616" y="825"/>
                </a:lnTo>
                <a:lnTo>
                  <a:pt x="616" y="825"/>
                </a:lnTo>
                <a:lnTo>
                  <a:pt x="616" y="825"/>
                </a:lnTo>
                <a:lnTo>
                  <a:pt x="616" y="826"/>
                </a:lnTo>
                <a:lnTo>
                  <a:pt x="616" y="826"/>
                </a:lnTo>
                <a:lnTo>
                  <a:pt x="616" y="826"/>
                </a:lnTo>
                <a:lnTo>
                  <a:pt x="616" y="826"/>
                </a:lnTo>
                <a:lnTo>
                  <a:pt x="617" y="827"/>
                </a:lnTo>
                <a:lnTo>
                  <a:pt x="617" y="827"/>
                </a:lnTo>
                <a:lnTo>
                  <a:pt x="617" y="827"/>
                </a:lnTo>
                <a:lnTo>
                  <a:pt x="617" y="827"/>
                </a:lnTo>
                <a:lnTo>
                  <a:pt x="617" y="828"/>
                </a:lnTo>
                <a:lnTo>
                  <a:pt x="617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6" y="828"/>
                </a:lnTo>
                <a:lnTo>
                  <a:pt x="615" y="828"/>
                </a:lnTo>
                <a:lnTo>
                  <a:pt x="615" y="829"/>
                </a:lnTo>
                <a:lnTo>
                  <a:pt x="615" y="829"/>
                </a:lnTo>
                <a:lnTo>
                  <a:pt x="615" y="829"/>
                </a:lnTo>
                <a:lnTo>
                  <a:pt x="616" y="830"/>
                </a:lnTo>
                <a:lnTo>
                  <a:pt x="616" y="830"/>
                </a:lnTo>
                <a:lnTo>
                  <a:pt x="616" y="830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6" y="831"/>
                </a:lnTo>
                <a:lnTo>
                  <a:pt x="617" y="832"/>
                </a:lnTo>
                <a:lnTo>
                  <a:pt x="617" y="832"/>
                </a:lnTo>
                <a:lnTo>
                  <a:pt x="617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8" y="832"/>
                </a:lnTo>
                <a:lnTo>
                  <a:pt x="619" y="832"/>
                </a:lnTo>
                <a:lnTo>
                  <a:pt x="619" y="832"/>
                </a:lnTo>
                <a:lnTo>
                  <a:pt x="619" y="832"/>
                </a:lnTo>
                <a:lnTo>
                  <a:pt x="619" y="833"/>
                </a:lnTo>
                <a:lnTo>
                  <a:pt x="619" y="833"/>
                </a:lnTo>
                <a:lnTo>
                  <a:pt x="619" y="833"/>
                </a:lnTo>
                <a:lnTo>
                  <a:pt x="619" y="833"/>
                </a:lnTo>
                <a:lnTo>
                  <a:pt x="619" y="834"/>
                </a:lnTo>
                <a:lnTo>
                  <a:pt x="619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4"/>
                </a:lnTo>
                <a:lnTo>
                  <a:pt x="618" y="835"/>
                </a:lnTo>
                <a:lnTo>
                  <a:pt x="618" y="835"/>
                </a:lnTo>
                <a:lnTo>
                  <a:pt x="617" y="835"/>
                </a:lnTo>
                <a:lnTo>
                  <a:pt x="617" y="835"/>
                </a:lnTo>
                <a:lnTo>
                  <a:pt x="617" y="835"/>
                </a:lnTo>
                <a:lnTo>
                  <a:pt x="617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5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6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7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6" y="838"/>
                </a:lnTo>
                <a:lnTo>
                  <a:pt x="617" y="838"/>
                </a:lnTo>
                <a:lnTo>
                  <a:pt x="617" y="838"/>
                </a:lnTo>
                <a:lnTo>
                  <a:pt x="618" y="838"/>
                </a:lnTo>
                <a:lnTo>
                  <a:pt x="618" y="838"/>
                </a:lnTo>
                <a:lnTo>
                  <a:pt x="618" y="838"/>
                </a:lnTo>
                <a:lnTo>
                  <a:pt x="619" y="839"/>
                </a:lnTo>
                <a:lnTo>
                  <a:pt x="619" y="839"/>
                </a:lnTo>
                <a:lnTo>
                  <a:pt x="619" y="839"/>
                </a:lnTo>
                <a:lnTo>
                  <a:pt x="619" y="839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0"/>
                </a:lnTo>
                <a:lnTo>
                  <a:pt x="619" y="841"/>
                </a:lnTo>
                <a:lnTo>
                  <a:pt x="619" y="841"/>
                </a:lnTo>
                <a:lnTo>
                  <a:pt x="618" y="841"/>
                </a:lnTo>
                <a:lnTo>
                  <a:pt x="618" y="841"/>
                </a:lnTo>
                <a:lnTo>
                  <a:pt x="617" y="841"/>
                </a:lnTo>
                <a:lnTo>
                  <a:pt x="617" y="841"/>
                </a:lnTo>
                <a:lnTo>
                  <a:pt x="616" y="840"/>
                </a:lnTo>
                <a:lnTo>
                  <a:pt x="616" y="840"/>
                </a:lnTo>
                <a:lnTo>
                  <a:pt x="616" y="840"/>
                </a:lnTo>
                <a:lnTo>
                  <a:pt x="616" y="840"/>
                </a:lnTo>
                <a:lnTo>
                  <a:pt x="615" y="840"/>
                </a:lnTo>
                <a:lnTo>
                  <a:pt x="615" y="840"/>
                </a:lnTo>
                <a:lnTo>
                  <a:pt x="615" y="840"/>
                </a:lnTo>
                <a:lnTo>
                  <a:pt x="614" y="840"/>
                </a:lnTo>
                <a:lnTo>
                  <a:pt x="614" y="840"/>
                </a:lnTo>
                <a:lnTo>
                  <a:pt x="614" y="840"/>
                </a:lnTo>
                <a:lnTo>
                  <a:pt x="614" y="840"/>
                </a:lnTo>
                <a:lnTo>
                  <a:pt x="613" y="841"/>
                </a:lnTo>
                <a:lnTo>
                  <a:pt x="613" y="841"/>
                </a:lnTo>
                <a:lnTo>
                  <a:pt x="613" y="841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2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3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5"/>
                </a:lnTo>
                <a:lnTo>
                  <a:pt x="613" y="845"/>
                </a:lnTo>
                <a:lnTo>
                  <a:pt x="613" y="845"/>
                </a:lnTo>
                <a:lnTo>
                  <a:pt x="613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2" y="846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7"/>
                </a:lnTo>
                <a:lnTo>
                  <a:pt x="611" y="848"/>
                </a:lnTo>
                <a:lnTo>
                  <a:pt x="611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8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49"/>
                </a:lnTo>
                <a:lnTo>
                  <a:pt x="610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1" y="850"/>
                </a:lnTo>
                <a:lnTo>
                  <a:pt x="612" y="850"/>
                </a:lnTo>
                <a:lnTo>
                  <a:pt x="612" y="850"/>
                </a:lnTo>
                <a:lnTo>
                  <a:pt x="612" y="850"/>
                </a:lnTo>
                <a:lnTo>
                  <a:pt x="612" y="850"/>
                </a:lnTo>
                <a:lnTo>
                  <a:pt x="613" y="850"/>
                </a:lnTo>
                <a:lnTo>
                  <a:pt x="613" y="850"/>
                </a:lnTo>
                <a:lnTo>
                  <a:pt x="613" y="850"/>
                </a:lnTo>
                <a:lnTo>
                  <a:pt x="613" y="851"/>
                </a:lnTo>
                <a:lnTo>
                  <a:pt x="613" y="851"/>
                </a:lnTo>
                <a:lnTo>
                  <a:pt x="613" y="851"/>
                </a:lnTo>
                <a:lnTo>
                  <a:pt x="613" y="851"/>
                </a:lnTo>
                <a:lnTo>
                  <a:pt x="613" y="852"/>
                </a:lnTo>
                <a:lnTo>
                  <a:pt x="612" y="852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3"/>
                </a:lnTo>
                <a:lnTo>
                  <a:pt x="612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4"/>
                </a:lnTo>
                <a:lnTo>
                  <a:pt x="611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10" y="855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9" y="856"/>
                </a:lnTo>
                <a:lnTo>
                  <a:pt x="608" y="857"/>
                </a:lnTo>
                <a:lnTo>
                  <a:pt x="608" y="857"/>
                </a:lnTo>
                <a:lnTo>
                  <a:pt x="608" y="857"/>
                </a:lnTo>
                <a:lnTo>
                  <a:pt x="608" y="857"/>
                </a:lnTo>
                <a:lnTo>
                  <a:pt x="608" y="858"/>
                </a:lnTo>
                <a:lnTo>
                  <a:pt x="608" y="858"/>
                </a:lnTo>
                <a:lnTo>
                  <a:pt x="608" y="858"/>
                </a:lnTo>
                <a:lnTo>
                  <a:pt x="608" y="859"/>
                </a:lnTo>
                <a:lnTo>
                  <a:pt x="607" y="859"/>
                </a:lnTo>
                <a:lnTo>
                  <a:pt x="607" y="859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0"/>
                </a:lnTo>
                <a:lnTo>
                  <a:pt x="607" y="861"/>
                </a:lnTo>
                <a:lnTo>
                  <a:pt x="607" y="861"/>
                </a:lnTo>
                <a:lnTo>
                  <a:pt x="608" y="861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2"/>
                </a:lnTo>
                <a:lnTo>
                  <a:pt x="608" y="863"/>
                </a:lnTo>
                <a:lnTo>
                  <a:pt x="608" y="863"/>
                </a:lnTo>
                <a:lnTo>
                  <a:pt x="607" y="863"/>
                </a:lnTo>
                <a:lnTo>
                  <a:pt x="607" y="863"/>
                </a:lnTo>
                <a:lnTo>
                  <a:pt x="607" y="863"/>
                </a:lnTo>
                <a:lnTo>
                  <a:pt x="607" y="864"/>
                </a:lnTo>
                <a:lnTo>
                  <a:pt x="607" y="864"/>
                </a:lnTo>
                <a:lnTo>
                  <a:pt x="607" y="864"/>
                </a:lnTo>
                <a:lnTo>
                  <a:pt x="607" y="864"/>
                </a:lnTo>
                <a:lnTo>
                  <a:pt x="607" y="863"/>
                </a:lnTo>
                <a:lnTo>
                  <a:pt x="607" y="863"/>
                </a:lnTo>
                <a:lnTo>
                  <a:pt x="607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3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6" y="862"/>
                </a:lnTo>
                <a:lnTo>
                  <a:pt x="605" y="863"/>
                </a:lnTo>
                <a:lnTo>
                  <a:pt x="605" y="863"/>
                </a:lnTo>
                <a:lnTo>
                  <a:pt x="605" y="863"/>
                </a:lnTo>
                <a:lnTo>
                  <a:pt x="605" y="864"/>
                </a:lnTo>
                <a:lnTo>
                  <a:pt x="605" y="864"/>
                </a:lnTo>
                <a:lnTo>
                  <a:pt x="605" y="865"/>
                </a:lnTo>
                <a:lnTo>
                  <a:pt x="605" y="865"/>
                </a:lnTo>
                <a:lnTo>
                  <a:pt x="606" y="865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6" y="866"/>
                </a:lnTo>
                <a:lnTo>
                  <a:pt x="605" y="866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7"/>
                </a:lnTo>
                <a:lnTo>
                  <a:pt x="605" y="868"/>
                </a:lnTo>
                <a:lnTo>
                  <a:pt x="605" y="868"/>
                </a:lnTo>
                <a:lnTo>
                  <a:pt x="605" y="868"/>
                </a:lnTo>
                <a:lnTo>
                  <a:pt x="604" y="868"/>
                </a:lnTo>
                <a:lnTo>
                  <a:pt x="604" y="868"/>
                </a:lnTo>
                <a:lnTo>
                  <a:pt x="604" y="868"/>
                </a:lnTo>
                <a:lnTo>
                  <a:pt x="604" y="868"/>
                </a:lnTo>
                <a:lnTo>
                  <a:pt x="603" y="869"/>
                </a:lnTo>
                <a:lnTo>
                  <a:pt x="603" y="869"/>
                </a:lnTo>
                <a:lnTo>
                  <a:pt x="603" y="869"/>
                </a:lnTo>
                <a:lnTo>
                  <a:pt x="603" y="869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0"/>
                </a:lnTo>
                <a:lnTo>
                  <a:pt x="603" y="871"/>
                </a:lnTo>
                <a:lnTo>
                  <a:pt x="603" y="871"/>
                </a:lnTo>
                <a:lnTo>
                  <a:pt x="603" y="872"/>
                </a:lnTo>
                <a:lnTo>
                  <a:pt x="603" y="872"/>
                </a:lnTo>
                <a:lnTo>
                  <a:pt x="604" y="872"/>
                </a:lnTo>
                <a:lnTo>
                  <a:pt x="604" y="872"/>
                </a:lnTo>
                <a:lnTo>
                  <a:pt x="604" y="872"/>
                </a:lnTo>
                <a:lnTo>
                  <a:pt x="604" y="873"/>
                </a:lnTo>
                <a:lnTo>
                  <a:pt x="604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3"/>
                </a:lnTo>
                <a:lnTo>
                  <a:pt x="605" y="874"/>
                </a:lnTo>
                <a:lnTo>
                  <a:pt x="605" y="874"/>
                </a:lnTo>
                <a:lnTo>
                  <a:pt x="604" y="874"/>
                </a:lnTo>
                <a:lnTo>
                  <a:pt x="604" y="875"/>
                </a:lnTo>
                <a:lnTo>
                  <a:pt x="604" y="875"/>
                </a:lnTo>
                <a:lnTo>
                  <a:pt x="603" y="876"/>
                </a:lnTo>
                <a:lnTo>
                  <a:pt x="603" y="876"/>
                </a:lnTo>
                <a:lnTo>
                  <a:pt x="603" y="876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7"/>
                </a:lnTo>
                <a:lnTo>
                  <a:pt x="603" y="878"/>
                </a:lnTo>
                <a:lnTo>
                  <a:pt x="603" y="878"/>
                </a:lnTo>
                <a:lnTo>
                  <a:pt x="603" y="878"/>
                </a:lnTo>
                <a:lnTo>
                  <a:pt x="604" y="879"/>
                </a:lnTo>
                <a:lnTo>
                  <a:pt x="604" y="879"/>
                </a:lnTo>
                <a:lnTo>
                  <a:pt x="604" y="879"/>
                </a:lnTo>
                <a:lnTo>
                  <a:pt x="604" y="879"/>
                </a:lnTo>
                <a:lnTo>
                  <a:pt x="604" y="878"/>
                </a:lnTo>
                <a:lnTo>
                  <a:pt x="604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5" y="878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79"/>
                </a:lnTo>
                <a:lnTo>
                  <a:pt x="606" y="880"/>
                </a:lnTo>
                <a:lnTo>
                  <a:pt x="606" y="880"/>
                </a:lnTo>
                <a:lnTo>
                  <a:pt x="606" y="880"/>
                </a:lnTo>
                <a:lnTo>
                  <a:pt x="606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5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0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4" y="881"/>
                </a:lnTo>
                <a:lnTo>
                  <a:pt x="605" y="882"/>
                </a:lnTo>
                <a:lnTo>
                  <a:pt x="605" y="882"/>
                </a:lnTo>
                <a:lnTo>
                  <a:pt x="605" y="882"/>
                </a:lnTo>
                <a:lnTo>
                  <a:pt x="605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6" y="882"/>
                </a:lnTo>
                <a:lnTo>
                  <a:pt x="607" y="882"/>
                </a:lnTo>
                <a:lnTo>
                  <a:pt x="607" y="882"/>
                </a:lnTo>
                <a:lnTo>
                  <a:pt x="607" y="882"/>
                </a:lnTo>
                <a:lnTo>
                  <a:pt x="607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2"/>
                </a:lnTo>
                <a:lnTo>
                  <a:pt x="608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3"/>
                </a:lnTo>
                <a:lnTo>
                  <a:pt x="609" y="884"/>
                </a:lnTo>
                <a:lnTo>
                  <a:pt x="609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4"/>
                </a:lnTo>
                <a:lnTo>
                  <a:pt x="608" y="885"/>
                </a:lnTo>
                <a:lnTo>
                  <a:pt x="608" y="885"/>
                </a:lnTo>
                <a:lnTo>
                  <a:pt x="608" y="885"/>
                </a:lnTo>
                <a:lnTo>
                  <a:pt x="608" y="885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8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6"/>
                </a:lnTo>
                <a:lnTo>
                  <a:pt x="609" y="887"/>
                </a:lnTo>
                <a:lnTo>
                  <a:pt x="609" y="887"/>
                </a:lnTo>
                <a:lnTo>
                  <a:pt x="609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7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10" y="888"/>
                </a:lnTo>
                <a:lnTo>
                  <a:pt x="609" y="888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09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0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89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0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1" y="891"/>
                </a:lnTo>
                <a:lnTo>
                  <a:pt x="610" y="892"/>
                </a:lnTo>
                <a:lnTo>
                  <a:pt x="610" y="892"/>
                </a:lnTo>
                <a:lnTo>
                  <a:pt x="610" y="892"/>
                </a:lnTo>
                <a:lnTo>
                  <a:pt x="609" y="892"/>
                </a:lnTo>
                <a:lnTo>
                  <a:pt x="609" y="892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3"/>
                </a:lnTo>
                <a:lnTo>
                  <a:pt x="609" y="894"/>
                </a:lnTo>
                <a:lnTo>
                  <a:pt x="609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4"/>
                </a:lnTo>
                <a:lnTo>
                  <a:pt x="610" y="895"/>
                </a:lnTo>
                <a:lnTo>
                  <a:pt x="610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9" y="895"/>
                </a:lnTo>
                <a:lnTo>
                  <a:pt x="608" y="895"/>
                </a:lnTo>
                <a:lnTo>
                  <a:pt x="608" y="896"/>
                </a:lnTo>
                <a:lnTo>
                  <a:pt x="606" y="896"/>
                </a:lnTo>
                <a:lnTo>
                  <a:pt x="605" y="896"/>
                </a:lnTo>
                <a:lnTo>
                  <a:pt x="604" y="896"/>
                </a:lnTo>
                <a:lnTo>
                  <a:pt x="602" y="896"/>
                </a:lnTo>
                <a:lnTo>
                  <a:pt x="601" y="896"/>
                </a:lnTo>
                <a:lnTo>
                  <a:pt x="600" y="897"/>
                </a:lnTo>
                <a:lnTo>
                  <a:pt x="599" y="897"/>
                </a:lnTo>
                <a:lnTo>
                  <a:pt x="598" y="897"/>
                </a:lnTo>
                <a:lnTo>
                  <a:pt x="598" y="897"/>
                </a:lnTo>
                <a:lnTo>
                  <a:pt x="596" y="897"/>
                </a:lnTo>
                <a:lnTo>
                  <a:pt x="596" y="897"/>
                </a:lnTo>
                <a:lnTo>
                  <a:pt x="594" y="898"/>
                </a:lnTo>
                <a:lnTo>
                  <a:pt x="593" y="898"/>
                </a:lnTo>
                <a:lnTo>
                  <a:pt x="593" y="898"/>
                </a:lnTo>
                <a:lnTo>
                  <a:pt x="593" y="898"/>
                </a:lnTo>
                <a:lnTo>
                  <a:pt x="592" y="898"/>
                </a:lnTo>
                <a:lnTo>
                  <a:pt x="591" y="899"/>
                </a:lnTo>
                <a:lnTo>
                  <a:pt x="590" y="899"/>
                </a:lnTo>
                <a:lnTo>
                  <a:pt x="590" y="899"/>
                </a:lnTo>
                <a:lnTo>
                  <a:pt x="588" y="900"/>
                </a:lnTo>
                <a:lnTo>
                  <a:pt x="588" y="900"/>
                </a:lnTo>
                <a:lnTo>
                  <a:pt x="588" y="900"/>
                </a:lnTo>
                <a:lnTo>
                  <a:pt x="588" y="900"/>
                </a:lnTo>
                <a:lnTo>
                  <a:pt x="586" y="900"/>
                </a:lnTo>
                <a:lnTo>
                  <a:pt x="584" y="901"/>
                </a:lnTo>
                <a:lnTo>
                  <a:pt x="583" y="901"/>
                </a:lnTo>
                <a:lnTo>
                  <a:pt x="583" y="901"/>
                </a:lnTo>
                <a:lnTo>
                  <a:pt x="582" y="902"/>
                </a:lnTo>
                <a:lnTo>
                  <a:pt x="581" y="902"/>
                </a:lnTo>
                <a:lnTo>
                  <a:pt x="578" y="903"/>
                </a:lnTo>
                <a:lnTo>
                  <a:pt x="577" y="904"/>
                </a:lnTo>
                <a:lnTo>
                  <a:pt x="576" y="905"/>
                </a:lnTo>
                <a:lnTo>
                  <a:pt x="576" y="905"/>
                </a:lnTo>
                <a:lnTo>
                  <a:pt x="575" y="905"/>
                </a:lnTo>
                <a:lnTo>
                  <a:pt x="574" y="905"/>
                </a:lnTo>
                <a:lnTo>
                  <a:pt x="571" y="906"/>
                </a:lnTo>
                <a:lnTo>
                  <a:pt x="570" y="907"/>
                </a:lnTo>
                <a:lnTo>
                  <a:pt x="569" y="907"/>
                </a:lnTo>
                <a:lnTo>
                  <a:pt x="568" y="907"/>
                </a:lnTo>
                <a:lnTo>
                  <a:pt x="567" y="907"/>
                </a:lnTo>
                <a:lnTo>
                  <a:pt x="566" y="908"/>
                </a:lnTo>
                <a:lnTo>
                  <a:pt x="566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8"/>
                </a:lnTo>
                <a:lnTo>
                  <a:pt x="565" y="909"/>
                </a:lnTo>
                <a:lnTo>
                  <a:pt x="565" y="909"/>
                </a:lnTo>
                <a:lnTo>
                  <a:pt x="565" y="909"/>
                </a:lnTo>
                <a:lnTo>
                  <a:pt x="565" y="909"/>
                </a:lnTo>
                <a:lnTo>
                  <a:pt x="564" y="909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0"/>
                </a:lnTo>
                <a:lnTo>
                  <a:pt x="564" y="911"/>
                </a:lnTo>
                <a:lnTo>
                  <a:pt x="564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3" y="911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2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1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60" y="912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9" y="913"/>
                </a:lnTo>
                <a:lnTo>
                  <a:pt x="558" y="913"/>
                </a:lnTo>
                <a:lnTo>
                  <a:pt x="558" y="913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8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4"/>
                </a:lnTo>
                <a:lnTo>
                  <a:pt x="557" y="915"/>
                </a:lnTo>
                <a:lnTo>
                  <a:pt x="557" y="915"/>
                </a:lnTo>
                <a:lnTo>
                  <a:pt x="557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6" y="915"/>
                </a:lnTo>
                <a:lnTo>
                  <a:pt x="555" y="915"/>
                </a:lnTo>
                <a:lnTo>
                  <a:pt x="555" y="915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5" y="916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7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8"/>
                </a:lnTo>
                <a:lnTo>
                  <a:pt x="554" y="919"/>
                </a:lnTo>
                <a:lnTo>
                  <a:pt x="554" y="919"/>
                </a:lnTo>
                <a:lnTo>
                  <a:pt x="554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19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3" y="920"/>
                </a:lnTo>
                <a:lnTo>
                  <a:pt x="552" y="920"/>
                </a:lnTo>
                <a:lnTo>
                  <a:pt x="552" y="920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2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1"/>
                </a:lnTo>
                <a:lnTo>
                  <a:pt x="551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50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2"/>
                </a:lnTo>
                <a:lnTo>
                  <a:pt x="549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3"/>
                </a:lnTo>
                <a:lnTo>
                  <a:pt x="548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7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6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5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4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3" y="922"/>
                </a:lnTo>
                <a:lnTo>
                  <a:pt x="542" y="922"/>
                </a:lnTo>
                <a:lnTo>
                  <a:pt x="542" y="922"/>
                </a:lnTo>
                <a:lnTo>
                  <a:pt x="542" y="922"/>
                </a:lnTo>
                <a:lnTo>
                  <a:pt x="541" y="921"/>
                </a:lnTo>
                <a:lnTo>
                  <a:pt x="540" y="921"/>
                </a:lnTo>
                <a:lnTo>
                  <a:pt x="539" y="921"/>
                </a:lnTo>
                <a:lnTo>
                  <a:pt x="539" y="921"/>
                </a:lnTo>
                <a:lnTo>
                  <a:pt x="538" y="921"/>
                </a:lnTo>
                <a:lnTo>
                  <a:pt x="537" y="920"/>
                </a:lnTo>
                <a:lnTo>
                  <a:pt x="537" y="920"/>
                </a:lnTo>
                <a:lnTo>
                  <a:pt x="537" y="920"/>
                </a:lnTo>
                <a:lnTo>
                  <a:pt x="537" y="920"/>
                </a:lnTo>
                <a:lnTo>
                  <a:pt x="535" y="920"/>
                </a:lnTo>
                <a:lnTo>
                  <a:pt x="535" y="919"/>
                </a:lnTo>
                <a:lnTo>
                  <a:pt x="535" y="919"/>
                </a:lnTo>
                <a:lnTo>
                  <a:pt x="535" y="918"/>
                </a:lnTo>
                <a:lnTo>
                  <a:pt x="534" y="918"/>
                </a:lnTo>
                <a:lnTo>
                  <a:pt x="533" y="917"/>
                </a:lnTo>
                <a:lnTo>
                  <a:pt x="533" y="917"/>
                </a:lnTo>
                <a:lnTo>
                  <a:pt x="532" y="916"/>
                </a:lnTo>
                <a:lnTo>
                  <a:pt x="532" y="916"/>
                </a:lnTo>
                <a:lnTo>
                  <a:pt x="531" y="915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30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4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5"/>
                </a:lnTo>
                <a:lnTo>
                  <a:pt x="529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8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7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6" y="914"/>
                </a:lnTo>
                <a:lnTo>
                  <a:pt x="525" y="914"/>
                </a:lnTo>
                <a:lnTo>
                  <a:pt x="525" y="914"/>
                </a:lnTo>
                <a:lnTo>
                  <a:pt x="525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4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3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2" y="914"/>
                </a:lnTo>
                <a:lnTo>
                  <a:pt x="521" y="914"/>
                </a:lnTo>
                <a:lnTo>
                  <a:pt x="521" y="914"/>
                </a:lnTo>
                <a:lnTo>
                  <a:pt x="521" y="914"/>
                </a:lnTo>
                <a:lnTo>
                  <a:pt x="521" y="915"/>
                </a:lnTo>
                <a:lnTo>
                  <a:pt x="521" y="915"/>
                </a:lnTo>
                <a:lnTo>
                  <a:pt x="520" y="915"/>
                </a:lnTo>
                <a:lnTo>
                  <a:pt x="520" y="915"/>
                </a:lnTo>
                <a:lnTo>
                  <a:pt x="520" y="915"/>
                </a:lnTo>
                <a:lnTo>
                  <a:pt x="520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9" y="915"/>
                </a:lnTo>
                <a:lnTo>
                  <a:pt x="518" y="915"/>
                </a:lnTo>
                <a:lnTo>
                  <a:pt x="518" y="915"/>
                </a:lnTo>
                <a:lnTo>
                  <a:pt x="518" y="915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7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6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7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6" y="918"/>
                </a:lnTo>
                <a:lnTo>
                  <a:pt x="515" y="918"/>
                </a:lnTo>
                <a:lnTo>
                  <a:pt x="515" y="918"/>
                </a:lnTo>
                <a:lnTo>
                  <a:pt x="514" y="918"/>
                </a:lnTo>
                <a:lnTo>
                  <a:pt x="514" y="918"/>
                </a:lnTo>
                <a:lnTo>
                  <a:pt x="513" y="918"/>
                </a:lnTo>
                <a:lnTo>
                  <a:pt x="510" y="918"/>
                </a:lnTo>
                <a:lnTo>
                  <a:pt x="510" y="918"/>
                </a:lnTo>
                <a:lnTo>
                  <a:pt x="509" y="918"/>
                </a:lnTo>
                <a:lnTo>
                  <a:pt x="509" y="918"/>
                </a:lnTo>
                <a:lnTo>
                  <a:pt x="508" y="918"/>
                </a:lnTo>
                <a:lnTo>
                  <a:pt x="507" y="918"/>
                </a:lnTo>
                <a:lnTo>
                  <a:pt x="507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5" y="918"/>
                </a:lnTo>
                <a:lnTo>
                  <a:pt x="505" y="918"/>
                </a:lnTo>
                <a:lnTo>
                  <a:pt x="505" y="919"/>
                </a:lnTo>
                <a:lnTo>
                  <a:pt x="504" y="919"/>
                </a:lnTo>
                <a:lnTo>
                  <a:pt x="502" y="920"/>
                </a:lnTo>
                <a:lnTo>
                  <a:pt x="501" y="921"/>
                </a:lnTo>
                <a:lnTo>
                  <a:pt x="499" y="923"/>
                </a:lnTo>
                <a:lnTo>
                  <a:pt x="498" y="924"/>
                </a:lnTo>
                <a:lnTo>
                  <a:pt x="491" y="929"/>
                </a:lnTo>
                <a:lnTo>
                  <a:pt x="488" y="932"/>
                </a:lnTo>
                <a:lnTo>
                  <a:pt x="487" y="933"/>
                </a:lnTo>
                <a:lnTo>
                  <a:pt x="484" y="935"/>
                </a:lnTo>
                <a:lnTo>
                  <a:pt x="484" y="935"/>
                </a:lnTo>
                <a:lnTo>
                  <a:pt x="484" y="935"/>
                </a:lnTo>
                <a:lnTo>
                  <a:pt x="483" y="936"/>
                </a:lnTo>
                <a:lnTo>
                  <a:pt x="481" y="937"/>
                </a:lnTo>
                <a:lnTo>
                  <a:pt x="480" y="938"/>
                </a:lnTo>
                <a:lnTo>
                  <a:pt x="479" y="939"/>
                </a:lnTo>
                <a:lnTo>
                  <a:pt x="478" y="940"/>
                </a:lnTo>
                <a:lnTo>
                  <a:pt x="477" y="941"/>
                </a:lnTo>
                <a:lnTo>
                  <a:pt x="474" y="943"/>
                </a:lnTo>
                <a:lnTo>
                  <a:pt x="472" y="944"/>
                </a:lnTo>
                <a:lnTo>
                  <a:pt x="469" y="947"/>
                </a:lnTo>
                <a:lnTo>
                  <a:pt x="468" y="948"/>
                </a:lnTo>
                <a:lnTo>
                  <a:pt x="467" y="949"/>
                </a:lnTo>
                <a:lnTo>
                  <a:pt x="465" y="950"/>
                </a:lnTo>
                <a:lnTo>
                  <a:pt x="465" y="951"/>
                </a:lnTo>
                <a:lnTo>
                  <a:pt x="461" y="954"/>
                </a:lnTo>
                <a:lnTo>
                  <a:pt x="457" y="957"/>
                </a:lnTo>
                <a:lnTo>
                  <a:pt x="449" y="964"/>
                </a:lnTo>
                <a:lnTo>
                  <a:pt x="449" y="964"/>
                </a:lnTo>
                <a:lnTo>
                  <a:pt x="445" y="967"/>
                </a:lnTo>
                <a:lnTo>
                  <a:pt x="442" y="970"/>
                </a:lnTo>
                <a:lnTo>
                  <a:pt x="441" y="971"/>
                </a:lnTo>
                <a:lnTo>
                  <a:pt x="439" y="972"/>
                </a:lnTo>
                <a:lnTo>
                  <a:pt x="438" y="973"/>
                </a:lnTo>
                <a:lnTo>
                  <a:pt x="437" y="974"/>
                </a:lnTo>
                <a:lnTo>
                  <a:pt x="436" y="974"/>
                </a:lnTo>
                <a:lnTo>
                  <a:pt x="435" y="976"/>
                </a:lnTo>
                <a:lnTo>
                  <a:pt x="434" y="976"/>
                </a:lnTo>
                <a:lnTo>
                  <a:pt x="433" y="977"/>
                </a:lnTo>
                <a:lnTo>
                  <a:pt x="433" y="977"/>
                </a:lnTo>
                <a:lnTo>
                  <a:pt x="432" y="978"/>
                </a:lnTo>
                <a:lnTo>
                  <a:pt x="427" y="982"/>
                </a:lnTo>
                <a:lnTo>
                  <a:pt x="425" y="984"/>
                </a:lnTo>
                <a:lnTo>
                  <a:pt x="421" y="987"/>
                </a:lnTo>
                <a:lnTo>
                  <a:pt x="413" y="994"/>
                </a:lnTo>
                <a:lnTo>
                  <a:pt x="410" y="996"/>
                </a:lnTo>
                <a:lnTo>
                  <a:pt x="410" y="996"/>
                </a:lnTo>
                <a:lnTo>
                  <a:pt x="407" y="998"/>
                </a:lnTo>
                <a:lnTo>
                  <a:pt x="406" y="999"/>
                </a:lnTo>
                <a:lnTo>
                  <a:pt x="405" y="1000"/>
                </a:lnTo>
                <a:lnTo>
                  <a:pt x="403" y="1001"/>
                </a:lnTo>
                <a:lnTo>
                  <a:pt x="401" y="1003"/>
                </a:lnTo>
                <a:lnTo>
                  <a:pt x="400" y="1004"/>
                </a:lnTo>
                <a:lnTo>
                  <a:pt x="398" y="1005"/>
                </a:lnTo>
                <a:lnTo>
                  <a:pt x="396" y="1007"/>
                </a:lnTo>
                <a:lnTo>
                  <a:pt x="396" y="1007"/>
                </a:lnTo>
                <a:lnTo>
                  <a:pt x="396" y="1007"/>
                </a:lnTo>
                <a:lnTo>
                  <a:pt x="395" y="1008"/>
                </a:lnTo>
                <a:lnTo>
                  <a:pt x="395" y="1008"/>
                </a:lnTo>
                <a:lnTo>
                  <a:pt x="394" y="1009"/>
                </a:lnTo>
                <a:lnTo>
                  <a:pt x="390" y="1012"/>
                </a:lnTo>
                <a:lnTo>
                  <a:pt x="390" y="1012"/>
                </a:lnTo>
                <a:lnTo>
                  <a:pt x="388" y="1014"/>
                </a:lnTo>
                <a:lnTo>
                  <a:pt x="385" y="1016"/>
                </a:lnTo>
                <a:lnTo>
                  <a:pt x="384" y="1017"/>
                </a:lnTo>
                <a:lnTo>
                  <a:pt x="382" y="1019"/>
                </a:lnTo>
                <a:lnTo>
                  <a:pt x="382" y="1019"/>
                </a:lnTo>
                <a:lnTo>
                  <a:pt x="382" y="1019"/>
                </a:lnTo>
                <a:lnTo>
                  <a:pt x="381" y="1020"/>
                </a:lnTo>
                <a:lnTo>
                  <a:pt x="380" y="1020"/>
                </a:lnTo>
                <a:lnTo>
                  <a:pt x="379" y="1020"/>
                </a:lnTo>
                <a:lnTo>
                  <a:pt x="379" y="1021"/>
                </a:lnTo>
                <a:lnTo>
                  <a:pt x="378" y="1021"/>
                </a:lnTo>
                <a:lnTo>
                  <a:pt x="378" y="1021"/>
                </a:lnTo>
                <a:lnTo>
                  <a:pt x="376" y="1022"/>
                </a:lnTo>
                <a:lnTo>
                  <a:pt x="375" y="1023"/>
                </a:lnTo>
                <a:lnTo>
                  <a:pt x="373" y="1023"/>
                </a:lnTo>
                <a:lnTo>
                  <a:pt x="373" y="1023"/>
                </a:lnTo>
                <a:lnTo>
                  <a:pt x="372" y="1024"/>
                </a:lnTo>
                <a:lnTo>
                  <a:pt x="371" y="1024"/>
                </a:lnTo>
                <a:lnTo>
                  <a:pt x="369" y="1025"/>
                </a:lnTo>
                <a:lnTo>
                  <a:pt x="366" y="1027"/>
                </a:lnTo>
                <a:lnTo>
                  <a:pt x="363" y="1028"/>
                </a:lnTo>
                <a:lnTo>
                  <a:pt x="362" y="1029"/>
                </a:lnTo>
                <a:lnTo>
                  <a:pt x="361" y="1029"/>
                </a:lnTo>
                <a:lnTo>
                  <a:pt x="361" y="1029"/>
                </a:lnTo>
                <a:lnTo>
                  <a:pt x="361" y="1029"/>
                </a:lnTo>
                <a:lnTo>
                  <a:pt x="360" y="1030"/>
                </a:lnTo>
                <a:lnTo>
                  <a:pt x="360" y="1030"/>
                </a:lnTo>
                <a:lnTo>
                  <a:pt x="359" y="1030"/>
                </a:lnTo>
                <a:lnTo>
                  <a:pt x="359" y="1030"/>
                </a:lnTo>
                <a:lnTo>
                  <a:pt x="359" y="1030"/>
                </a:lnTo>
                <a:lnTo>
                  <a:pt x="358" y="1030"/>
                </a:lnTo>
                <a:lnTo>
                  <a:pt x="358" y="1030"/>
                </a:lnTo>
                <a:lnTo>
                  <a:pt x="357" y="1029"/>
                </a:lnTo>
                <a:lnTo>
                  <a:pt x="356" y="1028"/>
                </a:lnTo>
                <a:lnTo>
                  <a:pt x="356" y="1028"/>
                </a:lnTo>
                <a:lnTo>
                  <a:pt x="356" y="1028"/>
                </a:lnTo>
                <a:lnTo>
                  <a:pt x="354" y="1028"/>
                </a:lnTo>
                <a:lnTo>
                  <a:pt x="353" y="1027"/>
                </a:lnTo>
                <a:lnTo>
                  <a:pt x="351" y="1026"/>
                </a:lnTo>
                <a:lnTo>
                  <a:pt x="350" y="1026"/>
                </a:lnTo>
                <a:lnTo>
                  <a:pt x="347" y="1024"/>
                </a:lnTo>
                <a:lnTo>
                  <a:pt x="345" y="1023"/>
                </a:lnTo>
                <a:lnTo>
                  <a:pt x="345" y="1023"/>
                </a:lnTo>
                <a:lnTo>
                  <a:pt x="343" y="1023"/>
                </a:lnTo>
                <a:lnTo>
                  <a:pt x="342" y="1022"/>
                </a:lnTo>
                <a:lnTo>
                  <a:pt x="340" y="1021"/>
                </a:lnTo>
                <a:lnTo>
                  <a:pt x="338" y="1020"/>
                </a:lnTo>
                <a:lnTo>
                  <a:pt x="337" y="1020"/>
                </a:lnTo>
                <a:lnTo>
                  <a:pt x="336" y="1019"/>
                </a:lnTo>
                <a:lnTo>
                  <a:pt x="335" y="1019"/>
                </a:lnTo>
                <a:lnTo>
                  <a:pt x="335" y="1019"/>
                </a:lnTo>
                <a:lnTo>
                  <a:pt x="334" y="1018"/>
                </a:lnTo>
                <a:lnTo>
                  <a:pt x="333" y="1018"/>
                </a:lnTo>
                <a:lnTo>
                  <a:pt x="329" y="1016"/>
                </a:lnTo>
                <a:lnTo>
                  <a:pt x="328" y="1016"/>
                </a:lnTo>
                <a:lnTo>
                  <a:pt x="328" y="1015"/>
                </a:lnTo>
                <a:lnTo>
                  <a:pt x="325" y="1014"/>
                </a:lnTo>
                <a:lnTo>
                  <a:pt x="321" y="1012"/>
                </a:lnTo>
                <a:lnTo>
                  <a:pt x="319" y="1011"/>
                </a:lnTo>
                <a:lnTo>
                  <a:pt x="318" y="1011"/>
                </a:lnTo>
                <a:lnTo>
                  <a:pt x="316" y="1010"/>
                </a:lnTo>
                <a:lnTo>
                  <a:pt x="316" y="1010"/>
                </a:lnTo>
                <a:lnTo>
                  <a:pt x="316" y="1010"/>
                </a:lnTo>
                <a:lnTo>
                  <a:pt x="314" y="1009"/>
                </a:lnTo>
                <a:lnTo>
                  <a:pt x="314" y="1009"/>
                </a:lnTo>
                <a:lnTo>
                  <a:pt x="312" y="1008"/>
                </a:lnTo>
                <a:lnTo>
                  <a:pt x="309" y="1007"/>
                </a:lnTo>
                <a:lnTo>
                  <a:pt x="309" y="1007"/>
                </a:lnTo>
                <a:lnTo>
                  <a:pt x="307" y="1007"/>
                </a:lnTo>
                <a:lnTo>
                  <a:pt x="305" y="1005"/>
                </a:lnTo>
                <a:lnTo>
                  <a:pt x="302" y="1004"/>
                </a:lnTo>
                <a:lnTo>
                  <a:pt x="301" y="1004"/>
                </a:lnTo>
                <a:lnTo>
                  <a:pt x="298" y="1002"/>
                </a:lnTo>
                <a:lnTo>
                  <a:pt x="294" y="1000"/>
                </a:lnTo>
                <a:lnTo>
                  <a:pt x="293" y="1000"/>
                </a:lnTo>
                <a:lnTo>
                  <a:pt x="293" y="1000"/>
                </a:lnTo>
                <a:lnTo>
                  <a:pt x="293" y="1000"/>
                </a:lnTo>
                <a:lnTo>
                  <a:pt x="284" y="995"/>
                </a:lnTo>
                <a:lnTo>
                  <a:pt x="279" y="993"/>
                </a:lnTo>
                <a:lnTo>
                  <a:pt x="274" y="991"/>
                </a:lnTo>
                <a:lnTo>
                  <a:pt x="271" y="989"/>
                </a:lnTo>
                <a:lnTo>
                  <a:pt x="270" y="989"/>
                </a:lnTo>
                <a:lnTo>
                  <a:pt x="266" y="987"/>
                </a:lnTo>
                <a:lnTo>
                  <a:pt x="261" y="984"/>
                </a:lnTo>
                <a:lnTo>
                  <a:pt x="254" y="981"/>
                </a:lnTo>
                <a:lnTo>
                  <a:pt x="250" y="979"/>
                </a:lnTo>
                <a:lnTo>
                  <a:pt x="246" y="977"/>
                </a:lnTo>
                <a:lnTo>
                  <a:pt x="246" y="977"/>
                </a:lnTo>
                <a:lnTo>
                  <a:pt x="245" y="977"/>
                </a:lnTo>
                <a:lnTo>
                  <a:pt x="243" y="976"/>
                </a:lnTo>
                <a:lnTo>
                  <a:pt x="243" y="976"/>
                </a:lnTo>
                <a:lnTo>
                  <a:pt x="242" y="976"/>
                </a:lnTo>
                <a:lnTo>
                  <a:pt x="238" y="978"/>
                </a:lnTo>
                <a:lnTo>
                  <a:pt x="236" y="980"/>
                </a:lnTo>
                <a:lnTo>
                  <a:pt x="233" y="981"/>
                </a:lnTo>
                <a:lnTo>
                  <a:pt x="232" y="982"/>
                </a:lnTo>
                <a:lnTo>
                  <a:pt x="232" y="982"/>
                </a:lnTo>
                <a:lnTo>
                  <a:pt x="230" y="983"/>
                </a:lnTo>
                <a:lnTo>
                  <a:pt x="228" y="984"/>
                </a:lnTo>
                <a:lnTo>
                  <a:pt x="227" y="985"/>
                </a:lnTo>
                <a:lnTo>
                  <a:pt x="227" y="985"/>
                </a:lnTo>
                <a:lnTo>
                  <a:pt x="226" y="985"/>
                </a:lnTo>
                <a:lnTo>
                  <a:pt x="225" y="986"/>
                </a:lnTo>
                <a:lnTo>
                  <a:pt x="225" y="986"/>
                </a:lnTo>
                <a:lnTo>
                  <a:pt x="225" y="986"/>
                </a:lnTo>
                <a:lnTo>
                  <a:pt x="224" y="986"/>
                </a:lnTo>
                <a:lnTo>
                  <a:pt x="224" y="986"/>
                </a:lnTo>
                <a:lnTo>
                  <a:pt x="224" y="985"/>
                </a:lnTo>
                <a:lnTo>
                  <a:pt x="223" y="985"/>
                </a:lnTo>
                <a:lnTo>
                  <a:pt x="223" y="985"/>
                </a:lnTo>
                <a:lnTo>
                  <a:pt x="223" y="985"/>
                </a:lnTo>
                <a:lnTo>
                  <a:pt x="223" y="985"/>
                </a:lnTo>
                <a:lnTo>
                  <a:pt x="222" y="985"/>
                </a:lnTo>
                <a:lnTo>
                  <a:pt x="222" y="985"/>
                </a:lnTo>
                <a:lnTo>
                  <a:pt x="222" y="985"/>
                </a:lnTo>
                <a:lnTo>
                  <a:pt x="222" y="984"/>
                </a:lnTo>
                <a:lnTo>
                  <a:pt x="222" y="984"/>
                </a:lnTo>
                <a:lnTo>
                  <a:pt x="222" y="984"/>
                </a:lnTo>
                <a:lnTo>
                  <a:pt x="222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4"/>
                </a:lnTo>
                <a:lnTo>
                  <a:pt x="221" y="983"/>
                </a:lnTo>
                <a:lnTo>
                  <a:pt x="220" y="983"/>
                </a:lnTo>
                <a:lnTo>
                  <a:pt x="220" y="983"/>
                </a:lnTo>
                <a:lnTo>
                  <a:pt x="220" y="983"/>
                </a:lnTo>
                <a:lnTo>
                  <a:pt x="219" y="984"/>
                </a:lnTo>
                <a:lnTo>
                  <a:pt x="215" y="984"/>
                </a:lnTo>
                <a:lnTo>
                  <a:pt x="213" y="984"/>
                </a:lnTo>
                <a:lnTo>
                  <a:pt x="210" y="985"/>
                </a:lnTo>
                <a:lnTo>
                  <a:pt x="209" y="985"/>
                </a:lnTo>
                <a:lnTo>
                  <a:pt x="209" y="985"/>
                </a:lnTo>
                <a:lnTo>
                  <a:pt x="209" y="985"/>
                </a:lnTo>
                <a:lnTo>
                  <a:pt x="200" y="987"/>
                </a:lnTo>
                <a:lnTo>
                  <a:pt x="197" y="997"/>
                </a:lnTo>
                <a:lnTo>
                  <a:pt x="195" y="993"/>
                </a:lnTo>
                <a:lnTo>
                  <a:pt x="193" y="992"/>
                </a:lnTo>
                <a:lnTo>
                  <a:pt x="192" y="992"/>
                </a:lnTo>
                <a:lnTo>
                  <a:pt x="190" y="990"/>
                </a:lnTo>
                <a:lnTo>
                  <a:pt x="188" y="989"/>
                </a:lnTo>
                <a:lnTo>
                  <a:pt x="187" y="989"/>
                </a:lnTo>
                <a:lnTo>
                  <a:pt x="187" y="989"/>
                </a:lnTo>
                <a:lnTo>
                  <a:pt x="185" y="989"/>
                </a:lnTo>
                <a:lnTo>
                  <a:pt x="185" y="989"/>
                </a:lnTo>
                <a:lnTo>
                  <a:pt x="183" y="989"/>
                </a:lnTo>
                <a:lnTo>
                  <a:pt x="180" y="986"/>
                </a:lnTo>
                <a:lnTo>
                  <a:pt x="178" y="985"/>
                </a:lnTo>
                <a:lnTo>
                  <a:pt x="175" y="983"/>
                </a:lnTo>
                <a:lnTo>
                  <a:pt x="172" y="980"/>
                </a:lnTo>
                <a:lnTo>
                  <a:pt x="172" y="979"/>
                </a:lnTo>
                <a:lnTo>
                  <a:pt x="172" y="979"/>
                </a:lnTo>
                <a:lnTo>
                  <a:pt x="171" y="979"/>
                </a:lnTo>
                <a:lnTo>
                  <a:pt x="170" y="979"/>
                </a:lnTo>
                <a:lnTo>
                  <a:pt x="170" y="979"/>
                </a:lnTo>
                <a:lnTo>
                  <a:pt x="169" y="978"/>
                </a:lnTo>
                <a:lnTo>
                  <a:pt x="168" y="976"/>
                </a:lnTo>
                <a:lnTo>
                  <a:pt x="167" y="975"/>
                </a:lnTo>
                <a:lnTo>
                  <a:pt x="165" y="973"/>
                </a:lnTo>
                <a:lnTo>
                  <a:pt x="164" y="972"/>
                </a:lnTo>
                <a:lnTo>
                  <a:pt x="169" y="965"/>
                </a:lnTo>
                <a:lnTo>
                  <a:pt x="164" y="959"/>
                </a:lnTo>
                <a:lnTo>
                  <a:pt x="163" y="959"/>
                </a:lnTo>
                <a:lnTo>
                  <a:pt x="163" y="958"/>
                </a:lnTo>
                <a:lnTo>
                  <a:pt x="158" y="954"/>
                </a:lnTo>
                <a:lnTo>
                  <a:pt x="158" y="953"/>
                </a:lnTo>
                <a:lnTo>
                  <a:pt x="157" y="952"/>
                </a:lnTo>
                <a:lnTo>
                  <a:pt x="156" y="951"/>
                </a:lnTo>
                <a:lnTo>
                  <a:pt x="156" y="950"/>
                </a:lnTo>
                <a:lnTo>
                  <a:pt x="154" y="947"/>
                </a:lnTo>
                <a:lnTo>
                  <a:pt x="152" y="944"/>
                </a:lnTo>
                <a:lnTo>
                  <a:pt x="150" y="940"/>
                </a:lnTo>
                <a:lnTo>
                  <a:pt x="149" y="939"/>
                </a:lnTo>
                <a:lnTo>
                  <a:pt x="148" y="938"/>
                </a:lnTo>
                <a:lnTo>
                  <a:pt x="146" y="938"/>
                </a:lnTo>
                <a:lnTo>
                  <a:pt x="143" y="937"/>
                </a:lnTo>
                <a:lnTo>
                  <a:pt x="137" y="936"/>
                </a:lnTo>
                <a:lnTo>
                  <a:pt x="136" y="936"/>
                </a:lnTo>
                <a:lnTo>
                  <a:pt x="135" y="937"/>
                </a:lnTo>
                <a:lnTo>
                  <a:pt x="128" y="940"/>
                </a:lnTo>
                <a:lnTo>
                  <a:pt x="123" y="942"/>
                </a:lnTo>
                <a:lnTo>
                  <a:pt x="122" y="943"/>
                </a:lnTo>
                <a:lnTo>
                  <a:pt x="121" y="943"/>
                </a:lnTo>
                <a:lnTo>
                  <a:pt x="120" y="943"/>
                </a:lnTo>
                <a:lnTo>
                  <a:pt x="120" y="943"/>
                </a:lnTo>
                <a:lnTo>
                  <a:pt x="120" y="943"/>
                </a:lnTo>
                <a:lnTo>
                  <a:pt x="118" y="943"/>
                </a:lnTo>
                <a:lnTo>
                  <a:pt x="116" y="943"/>
                </a:lnTo>
                <a:lnTo>
                  <a:pt x="102" y="941"/>
                </a:lnTo>
                <a:lnTo>
                  <a:pt x="102" y="941"/>
                </a:lnTo>
                <a:lnTo>
                  <a:pt x="101" y="940"/>
                </a:lnTo>
                <a:lnTo>
                  <a:pt x="100" y="940"/>
                </a:lnTo>
                <a:lnTo>
                  <a:pt x="99" y="940"/>
                </a:lnTo>
                <a:lnTo>
                  <a:pt x="97" y="940"/>
                </a:lnTo>
                <a:lnTo>
                  <a:pt x="96" y="940"/>
                </a:lnTo>
                <a:lnTo>
                  <a:pt x="91" y="940"/>
                </a:lnTo>
                <a:lnTo>
                  <a:pt x="90" y="941"/>
                </a:lnTo>
                <a:lnTo>
                  <a:pt x="89" y="941"/>
                </a:lnTo>
                <a:lnTo>
                  <a:pt x="88" y="941"/>
                </a:lnTo>
                <a:lnTo>
                  <a:pt x="87" y="941"/>
                </a:lnTo>
                <a:lnTo>
                  <a:pt x="85" y="941"/>
                </a:lnTo>
                <a:lnTo>
                  <a:pt x="84" y="941"/>
                </a:lnTo>
                <a:lnTo>
                  <a:pt x="83" y="941"/>
                </a:lnTo>
                <a:lnTo>
                  <a:pt x="82" y="941"/>
                </a:lnTo>
                <a:lnTo>
                  <a:pt x="80" y="941"/>
                </a:lnTo>
                <a:lnTo>
                  <a:pt x="79" y="941"/>
                </a:lnTo>
                <a:lnTo>
                  <a:pt x="78" y="941"/>
                </a:lnTo>
                <a:lnTo>
                  <a:pt x="78" y="941"/>
                </a:lnTo>
                <a:lnTo>
                  <a:pt x="77" y="941"/>
                </a:lnTo>
                <a:lnTo>
                  <a:pt x="76" y="940"/>
                </a:lnTo>
                <a:lnTo>
                  <a:pt x="77" y="934"/>
                </a:lnTo>
                <a:lnTo>
                  <a:pt x="77" y="931"/>
                </a:lnTo>
                <a:lnTo>
                  <a:pt x="78" y="920"/>
                </a:lnTo>
                <a:lnTo>
                  <a:pt x="77" y="920"/>
                </a:lnTo>
                <a:lnTo>
                  <a:pt x="69" y="922"/>
                </a:lnTo>
                <a:lnTo>
                  <a:pt x="65" y="923"/>
                </a:lnTo>
                <a:lnTo>
                  <a:pt x="57" y="925"/>
                </a:lnTo>
                <a:lnTo>
                  <a:pt x="57" y="925"/>
                </a:lnTo>
                <a:lnTo>
                  <a:pt x="51" y="926"/>
                </a:lnTo>
                <a:lnTo>
                  <a:pt x="40" y="929"/>
                </a:lnTo>
                <a:lnTo>
                  <a:pt x="37" y="930"/>
                </a:lnTo>
                <a:lnTo>
                  <a:pt x="34" y="931"/>
                </a:lnTo>
                <a:lnTo>
                  <a:pt x="25" y="933"/>
                </a:lnTo>
                <a:lnTo>
                  <a:pt x="25" y="932"/>
                </a:lnTo>
                <a:lnTo>
                  <a:pt x="25" y="930"/>
                </a:lnTo>
                <a:lnTo>
                  <a:pt x="25" y="928"/>
                </a:lnTo>
                <a:lnTo>
                  <a:pt x="25" y="926"/>
                </a:lnTo>
                <a:lnTo>
                  <a:pt x="26" y="924"/>
                </a:lnTo>
                <a:lnTo>
                  <a:pt x="25" y="919"/>
                </a:lnTo>
                <a:lnTo>
                  <a:pt x="25" y="914"/>
                </a:lnTo>
                <a:lnTo>
                  <a:pt x="25" y="910"/>
                </a:lnTo>
                <a:lnTo>
                  <a:pt x="25" y="910"/>
                </a:lnTo>
                <a:lnTo>
                  <a:pt x="24" y="906"/>
                </a:lnTo>
                <a:lnTo>
                  <a:pt x="24" y="904"/>
                </a:lnTo>
                <a:lnTo>
                  <a:pt x="23" y="902"/>
                </a:lnTo>
                <a:lnTo>
                  <a:pt x="22" y="899"/>
                </a:lnTo>
                <a:close/>
              </a:path>
            </a:pathLst>
          </a:custGeom>
          <a:solidFill>
            <a:schemeClr val="accent5"/>
          </a:solidFill>
          <a:ln w="11113" cap="rnd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F5D9A98-F7B2-A50D-C8F1-FBEAA94E0295}"/>
              </a:ext>
            </a:extLst>
          </p:cNvPr>
          <p:cNvSpPr txBox="1"/>
          <p:nvPr/>
        </p:nvSpPr>
        <p:spPr>
          <a:xfrm>
            <a:off x="2056125" y="1278886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Turkana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29%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791EF8A-0476-960E-A6CE-35CF070591E7}"/>
              </a:ext>
            </a:extLst>
          </p:cNvPr>
          <p:cNvSpPr txBox="1"/>
          <p:nvPr/>
        </p:nvSpPr>
        <p:spPr>
          <a:xfrm>
            <a:off x="3695205" y="191723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Marsabit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19%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BA4C4D4-7CC1-505B-0BA7-EE9AD8759B24}"/>
              </a:ext>
            </a:extLst>
          </p:cNvPr>
          <p:cNvSpPr txBox="1"/>
          <p:nvPr/>
        </p:nvSpPr>
        <p:spPr>
          <a:xfrm>
            <a:off x="5482333" y="141001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Mandera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6%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A70531B-364E-0BFA-C970-63E4CC9871E3}"/>
              </a:ext>
            </a:extLst>
          </p:cNvPr>
          <p:cNvSpPr txBox="1"/>
          <p:nvPr/>
        </p:nvSpPr>
        <p:spPr>
          <a:xfrm>
            <a:off x="5087852" y="238186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Wajir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19%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DF97912-F51B-04B8-607C-12DDD38C7252}"/>
              </a:ext>
            </a:extLst>
          </p:cNvPr>
          <p:cNvSpPr txBox="1"/>
          <p:nvPr/>
        </p:nvSpPr>
        <p:spPr>
          <a:xfrm>
            <a:off x="5400162" y="3912347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Garissa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17%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74CD645-D1B4-698B-F0F8-51F7E18AE4DE}"/>
              </a:ext>
            </a:extLst>
          </p:cNvPr>
          <p:cNvSpPr txBox="1"/>
          <p:nvPr/>
        </p:nvSpPr>
        <p:spPr>
          <a:xfrm>
            <a:off x="4307199" y="2862036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Isiolo</a:t>
            </a:r>
            <a:endParaRPr lang="en-US" sz="1200" dirty="0">
              <a:solidFill>
                <a:schemeClr val="bg1"/>
              </a:solidFill>
            </a:endParaRP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37%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8F7064E-C1FB-C06D-1C09-C40F468AC251}"/>
              </a:ext>
            </a:extLst>
          </p:cNvPr>
          <p:cNvSpPr txBox="1"/>
          <p:nvPr/>
        </p:nvSpPr>
        <p:spPr>
          <a:xfrm>
            <a:off x="3202621" y="278794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Samburu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28%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0F3E0E9-ED68-2518-8ACD-95A1714742A1}"/>
              </a:ext>
            </a:extLst>
          </p:cNvPr>
          <p:cNvSpPr txBox="1"/>
          <p:nvPr/>
        </p:nvSpPr>
        <p:spPr>
          <a:xfrm>
            <a:off x="5427509" y="497196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Lamu</a:t>
            </a:r>
            <a:endParaRPr lang="en-US" sz="1200" dirty="0"/>
          </a:p>
          <a:p>
            <a:pPr algn="ctr"/>
            <a:r>
              <a:rPr lang="en-US" sz="1200" dirty="0"/>
              <a:t>54%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3971C56-04EA-1051-3379-64D3BCF049D9}"/>
              </a:ext>
            </a:extLst>
          </p:cNvPr>
          <p:cNvSpPr txBox="1"/>
          <p:nvPr/>
        </p:nvSpPr>
        <p:spPr>
          <a:xfrm>
            <a:off x="4774696" y="4681940"/>
            <a:ext cx="89699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Tana River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39%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F419703-A402-30E1-E61A-DCDECBD8DDF5}"/>
              </a:ext>
            </a:extLst>
          </p:cNvPr>
          <p:cNvSpPr txBox="1"/>
          <p:nvPr/>
        </p:nvSpPr>
        <p:spPr>
          <a:xfrm>
            <a:off x="4106497" y="455907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Kitui</a:t>
            </a:r>
          </a:p>
          <a:p>
            <a:pPr algn="ctr"/>
            <a:r>
              <a:rPr lang="en-US" sz="1200" dirty="0"/>
              <a:t>49%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73D661C-9E97-4630-1E79-A2E36E96BBAA}"/>
              </a:ext>
            </a:extLst>
          </p:cNvPr>
          <p:cNvSpPr txBox="1"/>
          <p:nvPr/>
        </p:nvSpPr>
        <p:spPr>
          <a:xfrm>
            <a:off x="4931146" y="552003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Kilifi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63%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3EEC9BD-3CB2-F2A0-3BFA-354C72A45D8B}"/>
              </a:ext>
            </a:extLst>
          </p:cNvPr>
          <p:cNvSpPr txBox="1"/>
          <p:nvPr/>
        </p:nvSpPr>
        <p:spPr>
          <a:xfrm>
            <a:off x="5403982" y="6222807"/>
            <a:ext cx="121781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Mombasa</a:t>
            </a:r>
          </a:p>
          <a:p>
            <a:pPr algn="ctr"/>
            <a:r>
              <a:rPr lang="en-US" sz="1200" dirty="0"/>
              <a:t>70%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38E8D7C-8F8C-399B-EA05-6AB8F169B72D}"/>
              </a:ext>
            </a:extLst>
          </p:cNvPr>
          <p:cNvCxnSpPr>
            <a:cxnSpLocks/>
          </p:cNvCxnSpPr>
          <p:nvPr/>
        </p:nvCxnSpPr>
        <p:spPr>
          <a:xfrm>
            <a:off x="5308119" y="6340072"/>
            <a:ext cx="318510" cy="37981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32BE1D80-8B6D-8644-2B97-70F179939006}"/>
              </a:ext>
            </a:extLst>
          </p:cNvPr>
          <p:cNvSpPr txBox="1"/>
          <p:nvPr/>
        </p:nvSpPr>
        <p:spPr>
          <a:xfrm>
            <a:off x="4572000" y="626003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Kwale</a:t>
            </a:r>
          </a:p>
          <a:p>
            <a:pPr algn="ctr"/>
            <a:r>
              <a:rPr lang="en-US" sz="1200" dirty="0"/>
              <a:t>50%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890992E-27A2-EA81-6ABA-CEE4432F7442}"/>
              </a:ext>
            </a:extLst>
          </p:cNvPr>
          <p:cNvSpPr txBox="1"/>
          <p:nvPr/>
        </p:nvSpPr>
        <p:spPr>
          <a:xfrm>
            <a:off x="3945411" y="5764502"/>
            <a:ext cx="118570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tx2"/>
                </a:solidFill>
              </a:rPr>
              <a:t>Taita</a:t>
            </a:r>
            <a:r>
              <a:rPr lang="en-US" sz="1200" dirty="0">
                <a:solidFill>
                  <a:schemeClr val="tx2"/>
                </a:solidFill>
              </a:rPr>
              <a:t>/Taveta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65%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60DBA94-6B4C-6063-CE1E-A5FCAC79295E}"/>
              </a:ext>
            </a:extLst>
          </p:cNvPr>
          <p:cNvSpPr txBox="1"/>
          <p:nvPr/>
        </p:nvSpPr>
        <p:spPr>
          <a:xfrm>
            <a:off x="3776947" y="495714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Makueni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66%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454B3D7-890F-1EDD-FA57-76E09C2C2A50}"/>
              </a:ext>
            </a:extLst>
          </p:cNvPr>
          <p:cNvSpPr txBox="1"/>
          <p:nvPr/>
        </p:nvSpPr>
        <p:spPr>
          <a:xfrm>
            <a:off x="2889249" y="484794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Kajiado</a:t>
            </a:r>
          </a:p>
          <a:p>
            <a:pPr algn="ctr"/>
            <a:r>
              <a:rPr lang="en-US" sz="1200" dirty="0"/>
              <a:t>44%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0D4B6B0-E12B-DB5A-2FFD-4D3587ADB2F4}"/>
              </a:ext>
            </a:extLst>
          </p:cNvPr>
          <p:cNvSpPr txBox="1"/>
          <p:nvPr/>
        </p:nvSpPr>
        <p:spPr>
          <a:xfrm>
            <a:off x="2363590" y="438730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Narok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31%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BC2A4E5-AB28-E150-3746-A407C712B786}"/>
              </a:ext>
            </a:extLst>
          </p:cNvPr>
          <p:cNvSpPr txBox="1"/>
          <p:nvPr/>
        </p:nvSpPr>
        <p:spPr>
          <a:xfrm>
            <a:off x="3634671" y="4375416"/>
            <a:ext cx="82101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Machakos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(71%)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6A3A438-D5F7-48AB-BE03-68717B13746C}"/>
              </a:ext>
            </a:extLst>
          </p:cNvPr>
          <p:cNvSpPr txBox="1"/>
          <p:nvPr/>
        </p:nvSpPr>
        <p:spPr>
          <a:xfrm>
            <a:off x="3754128" y="340811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tx2"/>
                </a:solidFill>
              </a:rPr>
              <a:t>Meru</a:t>
            </a:r>
          </a:p>
          <a:p>
            <a:pPr algn="ctr"/>
            <a:r>
              <a:rPr lang="en-US" sz="1200" dirty="0">
                <a:solidFill>
                  <a:schemeClr val="tx2"/>
                </a:solidFill>
              </a:rPr>
              <a:t>60%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14A221-42B1-DFAD-D862-802A4495CEFF}"/>
              </a:ext>
            </a:extLst>
          </p:cNvPr>
          <p:cNvSpPr txBox="1"/>
          <p:nvPr/>
        </p:nvSpPr>
        <p:spPr>
          <a:xfrm>
            <a:off x="6179001" y="3179219"/>
            <a:ext cx="134620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Tharaka</a:t>
            </a:r>
            <a:r>
              <a:rPr lang="en-US" sz="1200" dirty="0"/>
              <a:t>-Nithi</a:t>
            </a:r>
          </a:p>
          <a:p>
            <a:pPr algn="ctr"/>
            <a:r>
              <a:rPr lang="en-US" sz="1200" dirty="0"/>
              <a:t>82%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EC54454-20D6-966F-6A31-A292AF6280AD}"/>
              </a:ext>
            </a:extLst>
          </p:cNvPr>
          <p:cNvCxnSpPr>
            <a:cxnSpLocks/>
          </p:cNvCxnSpPr>
          <p:nvPr/>
        </p:nvCxnSpPr>
        <p:spPr>
          <a:xfrm flipV="1">
            <a:off x="4300056" y="3379005"/>
            <a:ext cx="2135056" cy="52884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C98B5443-C603-BC02-72E1-3A710E4E705E}"/>
              </a:ext>
            </a:extLst>
          </p:cNvPr>
          <p:cNvSpPr txBox="1"/>
          <p:nvPr/>
        </p:nvSpPr>
        <p:spPr>
          <a:xfrm>
            <a:off x="6502402" y="4316413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Embu</a:t>
            </a:r>
          </a:p>
          <a:p>
            <a:pPr algn="ctr"/>
            <a:r>
              <a:rPr lang="en-US" sz="1200" dirty="0"/>
              <a:t>(76%)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DBA388D-061E-6686-0D3A-789B8C470D25}"/>
              </a:ext>
            </a:extLst>
          </p:cNvPr>
          <p:cNvCxnSpPr>
            <a:cxnSpLocks/>
          </p:cNvCxnSpPr>
          <p:nvPr/>
        </p:nvCxnSpPr>
        <p:spPr>
          <a:xfrm>
            <a:off x="4082569" y="4244070"/>
            <a:ext cx="2539224" cy="2395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79533FDC-F41A-DB5F-5E0C-E3FD1A838B3C}"/>
              </a:ext>
            </a:extLst>
          </p:cNvPr>
          <p:cNvSpPr txBox="1"/>
          <p:nvPr/>
        </p:nvSpPr>
        <p:spPr>
          <a:xfrm>
            <a:off x="6448738" y="367638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Kirinyaga</a:t>
            </a:r>
          </a:p>
          <a:p>
            <a:pPr algn="ctr"/>
            <a:r>
              <a:rPr lang="en-US" sz="1200" dirty="0"/>
              <a:t>71%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5DF1ED6D-D68D-FC75-C60E-1C199562E16B}"/>
              </a:ext>
            </a:extLst>
          </p:cNvPr>
          <p:cNvCxnSpPr>
            <a:cxnSpLocks/>
          </p:cNvCxnSpPr>
          <p:nvPr/>
        </p:nvCxnSpPr>
        <p:spPr>
          <a:xfrm flipV="1">
            <a:off x="3804105" y="3816908"/>
            <a:ext cx="2654546" cy="363701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DD27FA09-4E09-0510-4FA7-8CAF622C8588}"/>
              </a:ext>
            </a:extLst>
          </p:cNvPr>
          <p:cNvSpPr txBox="1"/>
          <p:nvPr/>
        </p:nvSpPr>
        <p:spPr>
          <a:xfrm>
            <a:off x="2098294" y="5678475"/>
            <a:ext cx="865981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Nyeri</a:t>
            </a:r>
          </a:p>
          <a:p>
            <a:pPr algn="ctr"/>
            <a:r>
              <a:rPr lang="en-US" sz="1200" dirty="0"/>
              <a:t>(57%)</a:t>
            </a:r>
          </a:p>
          <a:p>
            <a:pPr algn="ctr"/>
            <a:endParaRPr lang="en-US" sz="140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58117E-DE8E-396D-5EC0-ADB41AB39E31}"/>
              </a:ext>
            </a:extLst>
          </p:cNvPr>
          <p:cNvSpPr txBox="1"/>
          <p:nvPr/>
        </p:nvSpPr>
        <p:spPr>
          <a:xfrm>
            <a:off x="2562018" y="379202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Nakuru</a:t>
            </a:r>
          </a:p>
          <a:p>
            <a:pPr algn="ctr"/>
            <a:r>
              <a:rPr lang="en-US" sz="1200" dirty="0"/>
              <a:t>69%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1686372-8BDE-3647-8A52-43AF1811D0F9}"/>
              </a:ext>
            </a:extLst>
          </p:cNvPr>
          <p:cNvSpPr txBox="1"/>
          <p:nvPr/>
        </p:nvSpPr>
        <p:spPr>
          <a:xfrm>
            <a:off x="1714024" y="5302837"/>
            <a:ext cx="135333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Nyandarua</a:t>
            </a:r>
            <a:endParaRPr lang="en-US" sz="1200" dirty="0"/>
          </a:p>
          <a:p>
            <a:pPr algn="ctr"/>
            <a:r>
              <a:rPr lang="en-US" sz="1200" dirty="0"/>
              <a:t>71%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72B5EF9F-7B76-C082-7C8A-487E76F7DDDA}"/>
              </a:ext>
            </a:extLst>
          </p:cNvPr>
          <p:cNvSpPr txBox="1"/>
          <p:nvPr/>
        </p:nvSpPr>
        <p:spPr>
          <a:xfrm>
            <a:off x="3398840" y="5736444"/>
            <a:ext cx="86598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Nairobi</a:t>
            </a:r>
          </a:p>
          <a:p>
            <a:pPr algn="ctr"/>
            <a:r>
              <a:rPr lang="en-US" sz="1200" dirty="0"/>
              <a:t>City</a:t>
            </a:r>
          </a:p>
          <a:p>
            <a:pPr algn="ctr"/>
            <a:r>
              <a:rPr lang="en-US" sz="1200" dirty="0"/>
              <a:t>46%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BC09329-7227-11CA-F6BE-FFCE04127B1D}"/>
              </a:ext>
            </a:extLst>
          </p:cNvPr>
          <p:cNvSpPr txBox="1"/>
          <p:nvPr/>
        </p:nvSpPr>
        <p:spPr>
          <a:xfrm>
            <a:off x="2979814" y="558045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Kiambu</a:t>
            </a:r>
          </a:p>
          <a:p>
            <a:pPr algn="ctr"/>
            <a:r>
              <a:rPr lang="en-US" sz="1200" dirty="0"/>
              <a:t>66%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C7E80B58-D1C9-1BE9-2497-7BC7D60D6B25}"/>
              </a:ext>
            </a:extLst>
          </p:cNvPr>
          <p:cNvCxnSpPr>
            <a:cxnSpLocks/>
          </p:cNvCxnSpPr>
          <p:nvPr/>
        </p:nvCxnSpPr>
        <p:spPr>
          <a:xfrm flipH="1" flipV="1">
            <a:off x="3532005" y="4652403"/>
            <a:ext cx="432179" cy="115302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BDC87583-393F-730B-6AE0-88679B009D8E}"/>
              </a:ext>
            </a:extLst>
          </p:cNvPr>
          <p:cNvCxnSpPr>
            <a:cxnSpLocks/>
          </p:cNvCxnSpPr>
          <p:nvPr/>
        </p:nvCxnSpPr>
        <p:spPr>
          <a:xfrm flipH="1" flipV="1">
            <a:off x="3477872" y="4468481"/>
            <a:ext cx="188370" cy="120686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extBox 120">
            <a:extLst>
              <a:ext uri="{FF2B5EF4-FFF2-40B4-BE49-F238E27FC236}">
                <a16:creationId xmlns:a16="http://schemas.microsoft.com/office/drawing/2014/main" id="{ACA12473-50FE-71D2-EB5A-98A0C01CEDD2}"/>
              </a:ext>
            </a:extLst>
          </p:cNvPr>
          <p:cNvSpPr txBox="1"/>
          <p:nvPr/>
        </p:nvSpPr>
        <p:spPr>
          <a:xfrm>
            <a:off x="1990729" y="491102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Bomet</a:t>
            </a:r>
            <a:endParaRPr lang="en-US" sz="1200" dirty="0"/>
          </a:p>
          <a:p>
            <a:pPr algn="ctr"/>
            <a:r>
              <a:rPr lang="en-US" sz="1200" dirty="0"/>
              <a:t>64%</a:t>
            </a:r>
          </a:p>
        </p:txBody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47C71274-38D5-B539-6D1E-3209408245CB}"/>
              </a:ext>
            </a:extLst>
          </p:cNvPr>
          <p:cNvCxnSpPr>
            <a:cxnSpLocks/>
          </p:cNvCxnSpPr>
          <p:nvPr/>
        </p:nvCxnSpPr>
        <p:spPr>
          <a:xfrm flipV="1">
            <a:off x="2501938" y="4309161"/>
            <a:ext cx="51317" cy="64278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6489D1A9-D3C6-2D27-79FC-3ECD769AB246}"/>
              </a:ext>
            </a:extLst>
          </p:cNvPr>
          <p:cNvSpPr txBox="1"/>
          <p:nvPr/>
        </p:nvSpPr>
        <p:spPr>
          <a:xfrm>
            <a:off x="910086" y="501970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Migori</a:t>
            </a:r>
          </a:p>
          <a:p>
            <a:pPr algn="ctr"/>
            <a:r>
              <a:rPr lang="en-US" sz="1200" dirty="0"/>
              <a:t>71%</a:t>
            </a:r>
          </a:p>
        </p:txBody>
      </p: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DABAFE45-C1F9-1D1A-8144-90DB5B19CB45}"/>
              </a:ext>
            </a:extLst>
          </p:cNvPr>
          <p:cNvCxnSpPr>
            <a:cxnSpLocks/>
          </p:cNvCxnSpPr>
          <p:nvPr/>
        </p:nvCxnSpPr>
        <p:spPr>
          <a:xfrm flipV="1">
            <a:off x="1487734" y="4535495"/>
            <a:ext cx="574060" cy="51695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5E9669FC-48BC-147D-1E8A-11249619A34A}"/>
              </a:ext>
            </a:extLst>
          </p:cNvPr>
          <p:cNvSpPr txBox="1"/>
          <p:nvPr/>
        </p:nvSpPr>
        <p:spPr>
          <a:xfrm>
            <a:off x="992333" y="461852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Kisii</a:t>
            </a:r>
            <a:endParaRPr lang="en-US" sz="1200" dirty="0"/>
          </a:p>
          <a:p>
            <a:pPr algn="ctr"/>
            <a:r>
              <a:rPr lang="en-US" sz="1200" dirty="0"/>
              <a:t>82%</a:t>
            </a: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D6E388FB-A30F-854D-FFE6-2E4CC7988829}"/>
              </a:ext>
            </a:extLst>
          </p:cNvPr>
          <p:cNvCxnSpPr>
            <a:cxnSpLocks/>
          </p:cNvCxnSpPr>
          <p:nvPr/>
        </p:nvCxnSpPr>
        <p:spPr>
          <a:xfrm flipV="1">
            <a:off x="1594431" y="4352715"/>
            <a:ext cx="630021" cy="3720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>
            <a:extLst>
              <a:ext uri="{FF2B5EF4-FFF2-40B4-BE49-F238E27FC236}">
                <a16:creationId xmlns:a16="http://schemas.microsoft.com/office/drawing/2014/main" id="{A65D5302-6DEB-8ADF-09E8-3B11E4037EB9}"/>
              </a:ext>
            </a:extLst>
          </p:cNvPr>
          <p:cNvSpPr txBox="1"/>
          <p:nvPr/>
        </p:nvSpPr>
        <p:spPr>
          <a:xfrm>
            <a:off x="1457811" y="493868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Nyamira</a:t>
            </a:r>
            <a:endParaRPr lang="en-US" sz="1200" dirty="0"/>
          </a:p>
          <a:p>
            <a:pPr algn="ctr"/>
            <a:r>
              <a:rPr lang="en-US" sz="1200" dirty="0"/>
              <a:t>(56)%</a:t>
            </a:r>
          </a:p>
        </p:txBody>
      </p: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447D38E2-B69A-234B-5A13-578A020C7E56}"/>
              </a:ext>
            </a:extLst>
          </p:cNvPr>
          <p:cNvCxnSpPr>
            <a:cxnSpLocks/>
          </p:cNvCxnSpPr>
          <p:nvPr/>
        </p:nvCxnSpPr>
        <p:spPr>
          <a:xfrm flipV="1">
            <a:off x="2095316" y="4271459"/>
            <a:ext cx="258447" cy="7370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TextBox 138">
            <a:extLst>
              <a:ext uri="{FF2B5EF4-FFF2-40B4-BE49-F238E27FC236}">
                <a16:creationId xmlns:a16="http://schemas.microsoft.com/office/drawing/2014/main" id="{7DFB5F6E-5CA2-F883-00A8-24C9882DABBE}"/>
              </a:ext>
            </a:extLst>
          </p:cNvPr>
          <p:cNvSpPr txBox="1"/>
          <p:nvPr/>
        </p:nvSpPr>
        <p:spPr>
          <a:xfrm>
            <a:off x="389004" y="4564063"/>
            <a:ext cx="92465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Homa</a:t>
            </a:r>
            <a:r>
              <a:rPr lang="en-US" sz="1200" dirty="0"/>
              <a:t> Bay</a:t>
            </a:r>
          </a:p>
          <a:p>
            <a:pPr algn="ctr"/>
            <a:r>
              <a:rPr lang="en-US" sz="1200" dirty="0"/>
              <a:t>53%</a:t>
            </a: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0602DBC3-F1F4-8AE9-20D2-DDC7107E8AA8}"/>
              </a:ext>
            </a:extLst>
          </p:cNvPr>
          <p:cNvCxnSpPr>
            <a:cxnSpLocks/>
          </p:cNvCxnSpPr>
          <p:nvPr/>
        </p:nvCxnSpPr>
        <p:spPr>
          <a:xfrm flipV="1">
            <a:off x="1158949" y="4239145"/>
            <a:ext cx="772580" cy="3873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DE2D8599-5969-29BC-6039-4726FA9899A3}"/>
              </a:ext>
            </a:extLst>
          </p:cNvPr>
          <p:cNvCxnSpPr>
            <a:cxnSpLocks/>
          </p:cNvCxnSpPr>
          <p:nvPr/>
        </p:nvCxnSpPr>
        <p:spPr>
          <a:xfrm flipV="1">
            <a:off x="2667086" y="4020595"/>
            <a:ext cx="646352" cy="133412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847C7E4A-A9E9-EB04-B78B-F89CD0BD9A38}"/>
              </a:ext>
            </a:extLst>
          </p:cNvPr>
          <p:cNvCxnSpPr>
            <a:cxnSpLocks/>
          </p:cNvCxnSpPr>
          <p:nvPr/>
        </p:nvCxnSpPr>
        <p:spPr>
          <a:xfrm flipV="1">
            <a:off x="2641119" y="4083240"/>
            <a:ext cx="925524" cy="163872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3A86F6CD-E651-6EDA-6D86-8E420564385D}"/>
              </a:ext>
            </a:extLst>
          </p:cNvPr>
          <p:cNvSpPr txBox="1"/>
          <p:nvPr/>
        </p:nvSpPr>
        <p:spPr>
          <a:xfrm>
            <a:off x="-137319" y="377074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Siaya</a:t>
            </a:r>
          </a:p>
          <a:p>
            <a:pPr algn="ctr"/>
            <a:r>
              <a:rPr lang="en-US" sz="1200" dirty="0"/>
              <a:t>70%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4B9DA9EE-60C5-9542-7B8B-035C7B0B38BD}"/>
              </a:ext>
            </a:extLst>
          </p:cNvPr>
          <p:cNvSpPr txBox="1"/>
          <p:nvPr/>
        </p:nvSpPr>
        <p:spPr>
          <a:xfrm>
            <a:off x="735806" y="2483916"/>
            <a:ext cx="102282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Uasin</a:t>
            </a:r>
            <a:r>
              <a:rPr lang="en-US" sz="1200" dirty="0"/>
              <a:t> Gishu</a:t>
            </a:r>
          </a:p>
          <a:p>
            <a:pPr algn="ctr"/>
            <a:r>
              <a:rPr lang="en-US" sz="1200" dirty="0"/>
              <a:t>49%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960DEA85-367A-876B-C601-80377A2368B9}"/>
              </a:ext>
            </a:extLst>
          </p:cNvPr>
          <p:cNvSpPr txBox="1"/>
          <p:nvPr/>
        </p:nvSpPr>
        <p:spPr>
          <a:xfrm>
            <a:off x="1497325" y="1884670"/>
            <a:ext cx="107429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Elgeyo</a:t>
            </a:r>
            <a:r>
              <a:rPr lang="en-US" sz="1200" dirty="0"/>
              <a:t>/ Marakwet</a:t>
            </a:r>
          </a:p>
          <a:p>
            <a:pPr algn="ctr"/>
            <a:r>
              <a:rPr lang="en-US" sz="1200" dirty="0"/>
              <a:t>43%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CB0A8CF3-C1B9-9AFC-4F5C-6CD0454279F6}"/>
              </a:ext>
            </a:extLst>
          </p:cNvPr>
          <p:cNvSpPr txBox="1"/>
          <p:nvPr/>
        </p:nvSpPr>
        <p:spPr>
          <a:xfrm>
            <a:off x="-8335" y="252510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Bungoma</a:t>
            </a:r>
          </a:p>
          <a:p>
            <a:pPr algn="ctr"/>
            <a:r>
              <a:rPr lang="en-US" sz="1200" dirty="0"/>
              <a:t>66%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B8793442-F9DC-A6ED-E5C8-76AD6DD777C4}"/>
              </a:ext>
            </a:extLst>
          </p:cNvPr>
          <p:cNvSpPr txBox="1"/>
          <p:nvPr/>
        </p:nvSpPr>
        <p:spPr>
          <a:xfrm>
            <a:off x="665270" y="1996322"/>
            <a:ext cx="107573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Trans </a:t>
            </a:r>
            <a:r>
              <a:rPr lang="en-US" sz="1200" dirty="0" err="1"/>
              <a:t>Nzoia</a:t>
            </a:r>
            <a:endParaRPr lang="en-US" sz="1200" dirty="0"/>
          </a:p>
          <a:p>
            <a:pPr algn="ctr"/>
            <a:r>
              <a:rPr lang="en-US" sz="1200" dirty="0"/>
              <a:t>71%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BEE3FDD8-C78E-CB81-9356-41F3B01E0C02}"/>
              </a:ext>
            </a:extLst>
          </p:cNvPr>
          <p:cNvSpPr txBox="1"/>
          <p:nvPr/>
        </p:nvSpPr>
        <p:spPr>
          <a:xfrm>
            <a:off x="2597462" y="3169314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Baringo</a:t>
            </a:r>
          </a:p>
          <a:p>
            <a:pPr algn="ctr"/>
            <a:r>
              <a:rPr lang="en-US" sz="1200" dirty="0"/>
              <a:t>43%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C4497B52-6DA9-8217-84CE-0CD5502A1CC4}"/>
              </a:ext>
            </a:extLst>
          </p:cNvPr>
          <p:cNvSpPr txBox="1"/>
          <p:nvPr/>
        </p:nvSpPr>
        <p:spPr>
          <a:xfrm>
            <a:off x="3114533" y="3442941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Laikipia</a:t>
            </a:r>
          </a:p>
          <a:p>
            <a:pPr algn="ctr"/>
            <a:r>
              <a:rPr lang="en-US" sz="1200" dirty="0"/>
              <a:t>56%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7EED0B96-979E-CA1E-ADF6-0F15FC233C34}"/>
              </a:ext>
            </a:extLst>
          </p:cNvPr>
          <p:cNvSpPr txBox="1"/>
          <p:nvPr/>
        </p:nvSpPr>
        <p:spPr>
          <a:xfrm>
            <a:off x="6739861" y="475747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Murang’a</a:t>
            </a:r>
            <a:endParaRPr lang="en-US" sz="1200" dirty="0"/>
          </a:p>
          <a:p>
            <a:pPr algn="ctr"/>
            <a:r>
              <a:rPr lang="en-US" sz="1200" dirty="0"/>
              <a:t>(66)%</a:t>
            </a: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32D0F053-B0E8-DFDA-8B80-729C26BDAD38}"/>
              </a:ext>
            </a:extLst>
          </p:cNvPr>
          <p:cNvCxnSpPr>
            <a:cxnSpLocks/>
          </p:cNvCxnSpPr>
          <p:nvPr/>
        </p:nvCxnSpPr>
        <p:spPr>
          <a:xfrm>
            <a:off x="3617436" y="4360999"/>
            <a:ext cx="3232145" cy="53328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58A3DD31-6D21-762B-DC72-2115D1B53E4E}"/>
              </a:ext>
            </a:extLst>
          </p:cNvPr>
          <p:cNvSpPr txBox="1"/>
          <p:nvPr/>
        </p:nvSpPr>
        <p:spPr>
          <a:xfrm>
            <a:off x="2148704" y="2528573"/>
            <a:ext cx="80139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West Pokot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11%</a:t>
            </a: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9281572A-49E2-D403-BF2E-5224185FFD51}"/>
              </a:ext>
            </a:extLst>
          </p:cNvPr>
          <p:cNvCxnSpPr>
            <a:cxnSpLocks/>
          </p:cNvCxnSpPr>
          <p:nvPr/>
        </p:nvCxnSpPr>
        <p:spPr>
          <a:xfrm>
            <a:off x="2065825" y="2482065"/>
            <a:ext cx="615377" cy="72347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A967EC-344C-4DA5-5188-5C0FA8226E1C}"/>
              </a:ext>
            </a:extLst>
          </p:cNvPr>
          <p:cNvCxnSpPr>
            <a:cxnSpLocks/>
          </p:cNvCxnSpPr>
          <p:nvPr/>
        </p:nvCxnSpPr>
        <p:spPr>
          <a:xfrm>
            <a:off x="1482167" y="2244638"/>
            <a:ext cx="873912" cy="92718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3B4DEFC2-5C95-7CB7-9AE2-382F740A3F11}"/>
              </a:ext>
            </a:extLst>
          </p:cNvPr>
          <p:cNvCxnSpPr>
            <a:cxnSpLocks/>
          </p:cNvCxnSpPr>
          <p:nvPr/>
        </p:nvCxnSpPr>
        <p:spPr>
          <a:xfrm>
            <a:off x="1511344" y="2736115"/>
            <a:ext cx="1062637" cy="63428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8EC91797-ACF8-E879-C22D-E61E895AA554}"/>
              </a:ext>
            </a:extLst>
          </p:cNvPr>
          <p:cNvCxnSpPr>
            <a:cxnSpLocks/>
          </p:cNvCxnSpPr>
          <p:nvPr/>
        </p:nvCxnSpPr>
        <p:spPr>
          <a:xfrm>
            <a:off x="700380" y="2761631"/>
            <a:ext cx="1429809" cy="5328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TextBox 188">
            <a:extLst>
              <a:ext uri="{FF2B5EF4-FFF2-40B4-BE49-F238E27FC236}">
                <a16:creationId xmlns:a16="http://schemas.microsoft.com/office/drawing/2014/main" id="{23DD353D-E326-C10E-8F6E-4F07D2525F03}"/>
              </a:ext>
            </a:extLst>
          </p:cNvPr>
          <p:cNvSpPr txBox="1"/>
          <p:nvPr/>
        </p:nvSpPr>
        <p:spPr>
          <a:xfrm>
            <a:off x="825418" y="413482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Kericho</a:t>
            </a:r>
          </a:p>
          <a:p>
            <a:pPr algn="ctr"/>
            <a:r>
              <a:rPr lang="en-US" sz="1200" dirty="0"/>
              <a:t>48%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B56AC990-D98B-D958-142F-4C311E799926}"/>
              </a:ext>
            </a:extLst>
          </p:cNvPr>
          <p:cNvSpPr txBox="1"/>
          <p:nvPr/>
        </p:nvSpPr>
        <p:spPr>
          <a:xfrm>
            <a:off x="-88757" y="3034495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Busia</a:t>
            </a:r>
          </a:p>
          <a:p>
            <a:pPr algn="ctr"/>
            <a:r>
              <a:rPr lang="en-US" sz="1200" dirty="0"/>
              <a:t>56%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8C7238F-5264-4744-9A9E-78735368FA86}"/>
              </a:ext>
            </a:extLst>
          </p:cNvPr>
          <p:cNvSpPr txBox="1"/>
          <p:nvPr/>
        </p:nvSpPr>
        <p:spPr>
          <a:xfrm>
            <a:off x="384724" y="3365798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Kakamega</a:t>
            </a:r>
          </a:p>
          <a:p>
            <a:pPr algn="ctr"/>
            <a:r>
              <a:rPr lang="en-US" sz="1200" dirty="0"/>
              <a:t>73%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34245643-207B-2B8D-0849-E6FD22491BB6}"/>
              </a:ext>
            </a:extLst>
          </p:cNvPr>
          <p:cNvSpPr txBox="1"/>
          <p:nvPr/>
        </p:nvSpPr>
        <p:spPr>
          <a:xfrm>
            <a:off x="700380" y="2917340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Nandi</a:t>
            </a:r>
          </a:p>
          <a:p>
            <a:pPr algn="ctr"/>
            <a:r>
              <a:rPr lang="en-US" sz="1200" dirty="0"/>
              <a:t>65%</a:t>
            </a:r>
          </a:p>
        </p:txBody>
      </p: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5728956D-65C2-BA26-3E49-E7D8CF6264BD}"/>
              </a:ext>
            </a:extLst>
          </p:cNvPr>
          <p:cNvCxnSpPr>
            <a:cxnSpLocks/>
          </p:cNvCxnSpPr>
          <p:nvPr/>
        </p:nvCxnSpPr>
        <p:spPr>
          <a:xfrm>
            <a:off x="1330521" y="3127795"/>
            <a:ext cx="1119322" cy="50512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F77EAC52-060B-8EFE-ADD5-F75105410A18}"/>
              </a:ext>
            </a:extLst>
          </p:cNvPr>
          <p:cNvCxnSpPr>
            <a:cxnSpLocks/>
          </p:cNvCxnSpPr>
          <p:nvPr/>
        </p:nvCxnSpPr>
        <p:spPr>
          <a:xfrm>
            <a:off x="1154309" y="3517106"/>
            <a:ext cx="1081203" cy="13736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7C92601-EB65-407C-66C0-C99FFFFF4D61}"/>
              </a:ext>
            </a:extLst>
          </p:cNvPr>
          <p:cNvCxnSpPr>
            <a:cxnSpLocks/>
          </p:cNvCxnSpPr>
          <p:nvPr/>
        </p:nvCxnSpPr>
        <p:spPr>
          <a:xfrm>
            <a:off x="585356" y="3191384"/>
            <a:ext cx="1331250" cy="36947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B7E0C67-7661-90E3-B618-41FD090016EC}"/>
              </a:ext>
            </a:extLst>
          </p:cNvPr>
          <p:cNvCxnSpPr>
            <a:cxnSpLocks/>
          </p:cNvCxnSpPr>
          <p:nvPr/>
        </p:nvCxnSpPr>
        <p:spPr>
          <a:xfrm flipV="1">
            <a:off x="1516127" y="4059304"/>
            <a:ext cx="988287" cy="21215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extBox 217">
            <a:extLst>
              <a:ext uri="{FF2B5EF4-FFF2-40B4-BE49-F238E27FC236}">
                <a16:creationId xmlns:a16="http://schemas.microsoft.com/office/drawing/2014/main" id="{BC4C3FC7-5A86-0FE0-09E8-B971B70DEF3D}"/>
              </a:ext>
            </a:extLst>
          </p:cNvPr>
          <p:cNvSpPr txBox="1"/>
          <p:nvPr/>
        </p:nvSpPr>
        <p:spPr>
          <a:xfrm>
            <a:off x="901600" y="350813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Vihiga</a:t>
            </a:r>
            <a:endParaRPr lang="en-US" sz="1200" dirty="0"/>
          </a:p>
          <a:p>
            <a:pPr algn="ctr"/>
            <a:r>
              <a:rPr lang="en-US" sz="1200" dirty="0"/>
              <a:t>70%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18905469-9908-63A6-D096-AEA751C96513}"/>
              </a:ext>
            </a:extLst>
          </p:cNvPr>
          <p:cNvSpPr txBox="1"/>
          <p:nvPr/>
        </p:nvSpPr>
        <p:spPr>
          <a:xfrm>
            <a:off x="330366" y="4056852"/>
            <a:ext cx="86598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Kisumu</a:t>
            </a:r>
          </a:p>
          <a:p>
            <a:pPr algn="ctr"/>
            <a:r>
              <a:rPr lang="en-US" sz="1200" dirty="0"/>
              <a:t>63%</a:t>
            </a:r>
          </a:p>
        </p:txBody>
      </p: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7C54C05D-63BA-FD68-3C83-796981C06435}"/>
              </a:ext>
            </a:extLst>
          </p:cNvPr>
          <p:cNvCxnSpPr>
            <a:cxnSpLocks/>
          </p:cNvCxnSpPr>
          <p:nvPr/>
        </p:nvCxnSpPr>
        <p:spPr>
          <a:xfrm flipV="1">
            <a:off x="1044671" y="3965673"/>
            <a:ext cx="1333345" cy="20605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BD40DD2-F697-CD2F-5747-0710E1216664}"/>
              </a:ext>
            </a:extLst>
          </p:cNvPr>
          <p:cNvCxnSpPr>
            <a:cxnSpLocks/>
          </p:cNvCxnSpPr>
          <p:nvPr/>
        </p:nvCxnSpPr>
        <p:spPr>
          <a:xfrm>
            <a:off x="1556689" y="3687091"/>
            <a:ext cx="679617" cy="9906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A1813CC9-1A59-8622-1283-7CEE295D949D}"/>
              </a:ext>
            </a:extLst>
          </p:cNvPr>
          <p:cNvCxnSpPr>
            <a:cxnSpLocks/>
          </p:cNvCxnSpPr>
          <p:nvPr/>
        </p:nvCxnSpPr>
        <p:spPr>
          <a:xfrm flipV="1">
            <a:off x="402391" y="3876511"/>
            <a:ext cx="1570413" cy="12457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TextBox 235">
            <a:extLst>
              <a:ext uri="{FF2B5EF4-FFF2-40B4-BE49-F238E27FC236}">
                <a16:creationId xmlns:a16="http://schemas.microsoft.com/office/drawing/2014/main" id="{604C40E8-F683-0EEC-C235-FEB83DE3E8D5}"/>
              </a:ext>
            </a:extLst>
          </p:cNvPr>
          <p:cNvSpPr txBox="1"/>
          <p:nvPr/>
        </p:nvSpPr>
        <p:spPr>
          <a:xfrm>
            <a:off x="71348" y="5503402"/>
            <a:ext cx="21408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Kenya</a:t>
            </a:r>
          </a:p>
          <a:p>
            <a:pPr algn="ctr"/>
            <a:r>
              <a:rPr lang="en-US" sz="2400" b="1" dirty="0"/>
              <a:t>55%</a:t>
            </a:r>
          </a:p>
          <a:p>
            <a:pPr algn="ctr"/>
            <a:endParaRPr lang="en-US" sz="2400" b="1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03D80631-3341-F5D3-9CA2-72BB8C9D8C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2391" y="54822"/>
            <a:ext cx="8112959" cy="533057"/>
          </a:xfrm>
        </p:spPr>
        <p:txBody>
          <a:bodyPr>
            <a:noAutofit/>
          </a:bodyPr>
          <a:lstStyle/>
          <a:p>
            <a:r>
              <a:rPr lang="en-US" dirty="0"/>
              <a:t>Vaccination Coverage by County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D682BEB-F89D-A0BE-9A6D-CB60851FB0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89650" y="527810"/>
            <a:ext cx="5279977" cy="875074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children age 12-23 months who are fully vaccinated according to the national schedule at any time before the survey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879A02-43D1-D8AD-FD22-567A4569C57C}"/>
              </a:ext>
            </a:extLst>
          </p:cNvPr>
          <p:cNvSpPr txBox="1"/>
          <p:nvPr/>
        </p:nvSpPr>
        <p:spPr>
          <a:xfrm>
            <a:off x="6502402" y="6169071"/>
            <a:ext cx="263285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i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Figures in parentheses are based on 25-49 unweighted cases.</a:t>
            </a:r>
          </a:p>
        </p:txBody>
      </p:sp>
    </p:spTree>
    <p:extLst>
      <p:ext uri="{BB962C8B-B14F-4D97-AF65-F5344CB8AC3E}">
        <p14:creationId xmlns:p14="http://schemas.microsoft.com/office/powerpoint/2010/main" val="339263542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5171" y="2094819"/>
            <a:ext cx="4811486" cy="1553936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Vaccination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Childhood illnesses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10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picture containing text, screenshot, circle, design&#10;&#10;Description automatically generated">
            <a:extLst>
              <a:ext uri="{FF2B5EF4-FFF2-40B4-BE49-F238E27FC236}">
                <a16:creationId xmlns:a16="http://schemas.microsoft.com/office/drawing/2014/main" id="{B9643AB4-0806-85D3-CE14-76E6B0D3BEF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9784" y="973248"/>
            <a:ext cx="2466034" cy="350216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48752032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Kenya">
      <a:dk1>
        <a:sysClr val="windowText" lastClr="000000"/>
      </a:dk1>
      <a:lt1>
        <a:sysClr val="window" lastClr="FFFFFF"/>
      </a:lt1>
      <a:dk2>
        <a:srgbClr val="001F40"/>
      </a:dk2>
      <a:lt2>
        <a:srgbClr val="E3DED1"/>
      </a:lt2>
      <a:accent1>
        <a:srgbClr val="6999D1"/>
      </a:accent1>
      <a:accent2>
        <a:srgbClr val="E9CCBA"/>
      </a:accent2>
      <a:accent3>
        <a:srgbClr val="5E896F"/>
      </a:accent3>
      <a:accent4>
        <a:srgbClr val="F7C770"/>
      </a:accent4>
      <a:accent5>
        <a:srgbClr val="CD6940"/>
      </a:accent5>
      <a:accent6>
        <a:srgbClr val="0D917C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7" ma:contentTypeDescription="Create a new document." ma:contentTypeScope="" ma:versionID="e7cbe689751eeaf97a6063955fa96448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ff45c2014597e0afdac646b4b124c49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VMX3MACP777Z-1177381151-29008</_dlc_DocId>
    <_dlc_DocIdUrl xmlns="d16efad5-0601-4cf0-b7c2-89968258c777">
      <Url>https://icfonline.sharepoint.com/sites/ihd-dhs/Dissemination/_layouts/15/DocIdRedir.aspx?ID=VMX3MACP777Z-1177381151-29008</Url>
      <Description>VMX3MACP777Z-1177381151-29008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065B8108-407C-4DFA-9125-77B6BD501C9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83c4e5ee-5eea-4e8c-8b50-726738bccb6e"/>
    <ds:schemaRef ds:uri="d16efad5-0601-4cf0-b7c2-89968258c777"/>
    <ds:schemaRef ds:uri="http://schemas.microsoft.com/office/infopath/2007/PartnerControls"/>
    <ds:schemaRef ds:uri="http://purl.org/dc/elements/1.1/"/>
    <ds:schemaRef ds:uri="http://www.w3.org/XML/1998/namespace"/>
    <ds:schemaRef ds:uri="fa6a9aea-fb0f-4ddd-aff8-712634b7d5fe"/>
    <ds:schemaRef ds:uri="http://purl.org/dc/dcmitype/"/>
    <ds:schemaRef ds:uri="http://schemas.microsoft.com/office/2006/documentManagement/types"/>
    <ds:schemaRef ds:uri="http://schemas.microsoft.com/office/2006/metadata/properties"/>
    <ds:schemaRef ds:uri="http://schemas.openxmlformats.org/package/2006/metadata/core-properties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2814</TotalTime>
  <Words>1321</Words>
  <Application>Microsoft Office PowerPoint</Application>
  <PresentationFormat>On-screen Show (4:3)</PresentationFormat>
  <Paragraphs>207</Paragraphs>
  <Slides>14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14</vt:i4>
      </vt:variant>
    </vt:vector>
  </HeadingPairs>
  <TitlesOfParts>
    <vt:vector size="23" baseType="lpstr">
      <vt:lpstr>Arial</vt:lpstr>
      <vt:lpstr>Calibri</vt:lpstr>
      <vt:lpstr>Segoe UI</vt:lpstr>
      <vt:lpstr>Source Sans Pro</vt:lpstr>
      <vt:lpstr>Source Sans Pro SemiBold</vt:lpstr>
      <vt:lpstr>Wingdings</vt:lpstr>
      <vt:lpstr>Custom Design</vt:lpstr>
      <vt:lpstr>2_Custom Design</vt:lpstr>
      <vt:lpstr>3_Custom Design</vt:lpstr>
      <vt:lpstr>PowerPoint Presentation</vt:lpstr>
      <vt:lpstr>PowerPoint Presentation</vt:lpstr>
      <vt:lpstr>Trends in Childhood Vaccinations</vt:lpstr>
      <vt:lpstr>Childhood Vaccinations</vt:lpstr>
      <vt:lpstr>Vaccinations by Sex</vt:lpstr>
      <vt:lpstr>Vaccination Coverage  by Mother’s Education</vt:lpstr>
      <vt:lpstr>Vaccination Coverage by Wealth</vt:lpstr>
      <vt:lpstr>Vaccination Coverage by County</vt:lpstr>
      <vt:lpstr>PowerPoint Presentation</vt:lpstr>
      <vt:lpstr>Symptoms of Childhood Illness and  Care Seeking</vt:lpstr>
      <vt:lpstr>Source of Advice or Treatment for Children</vt:lpstr>
      <vt:lpstr>Feeding Practices during Diarrhea</vt:lpstr>
      <vt:lpstr>Treatment of Diarrhea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1</cp:revision>
  <dcterms:created xsi:type="dcterms:W3CDTF">2022-12-05T19:39:34Z</dcterms:created>
  <dcterms:modified xsi:type="dcterms:W3CDTF">2023-06-16T15:22:40Z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1e463ab0-9699-48a0-ac8d-83e82e9df87a</vt:lpwstr>
  </property>
  <property fmtid="{D5CDD505-2E9C-101B-9397-08002B2CF9AE}" pid="4" name="MediaServiceImageTags">
    <vt:lpwstr/>
  </property>
</Properties>
</file>